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7" r:id="rId3"/>
    <p:sldId id="270" r:id="rId4"/>
    <p:sldId id="259" r:id="rId6"/>
    <p:sldId id="258" r:id="rId7"/>
    <p:sldId id="266" r:id="rId8"/>
    <p:sldId id="267" r:id="rId9"/>
    <p:sldId id="262" r:id="rId10"/>
    <p:sldId id="318" r:id="rId11"/>
    <p:sldId id="264" r:id="rId12"/>
    <p:sldId id="292" r:id="rId13"/>
    <p:sldId id="263" r:id="rId14"/>
    <p:sldId id="290" r:id="rId15"/>
    <p:sldId id="299" r:id="rId16"/>
    <p:sldId id="307" r:id="rId17"/>
    <p:sldId id="287" r:id="rId18"/>
  </p:sldIdLst>
  <p:sldSz cx="12192000" cy="6858000"/>
  <p:notesSz cx="6858000" cy="9144000"/>
  <p:embeddedFontLst>
    <p:embeddedFont>
      <p:font typeface="等线" panose="02010600030101010101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24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29250-3645-46E4-A5B5-CF731F2C87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A29CD-56F4-4557-9D29-587897B61A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1F2E-42D0-464D-B7AD-16C03D06C0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1F2E-42D0-464D-B7AD-16C03D06C0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1F2E-42D0-464D-B7AD-16C03D06C0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A1F2E-42D0-464D-B7AD-16C03D06C0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椭圆 5"/>
          <p:cNvSpPr/>
          <p:nvPr userDrawn="1"/>
        </p:nvSpPr>
        <p:spPr>
          <a:xfrm>
            <a:off x="9069902" y="789218"/>
            <a:ext cx="341082" cy="34108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441340" y="579208"/>
            <a:ext cx="257175" cy="25717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396478" y="5971837"/>
            <a:ext cx="257175" cy="25717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等腰三角形 8"/>
          <p:cNvSpPr/>
          <p:nvPr userDrawn="1"/>
        </p:nvSpPr>
        <p:spPr>
          <a:xfrm rot="16200000" flipH="1">
            <a:off x="10847350" y="3874435"/>
            <a:ext cx="381002" cy="351829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96673" y="2990959"/>
            <a:ext cx="300434" cy="30043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1424583" y="1325166"/>
            <a:ext cx="9342835" cy="4207668"/>
          </a:xfrm>
          <a:prstGeom prst="roundRect">
            <a:avLst>
              <a:gd name="adj" fmla="val 1227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1441339" y="3480731"/>
            <a:ext cx="9326078" cy="65732"/>
          </a:xfrm>
          <a:custGeom>
            <a:avLst/>
            <a:gdLst>
              <a:gd name="connsiteX0" fmla="*/ 0 w 9385718"/>
              <a:gd name="connsiteY0" fmla="*/ 12692 h 64393"/>
              <a:gd name="connsiteX1" fmla="*/ 1643448 w 9385718"/>
              <a:gd name="connsiteY1" fmla="*/ 12692 h 64393"/>
              <a:gd name="connsiteX2" fmla="*/ 3002692 w 9385718"/>
              <a:gd name="connsiteY2" fmla="*/ 37405 h 64393"/>
              <a:gd name="connsiteX3" fmla="*/ 4436075 w 9385718"/>
              <a:gd name="connsiteY3" fmla="*/ 49762 h 64393"/>
              <a:gd name="connsiteX4" fmla="*/ 6166021 w 9385718"/>
              <a:gd name="connsiteY4" fmla="*/ 62119 h 64393"/>
              <a:gd name="connsiteX5" fmla="*/ 7834184 w 9385718"/>
              <a:gd name="connsiteY5" fmla="*/ 335 h 64393"/>
              <a:gd name="connsiteX6" fmla="*/ 9205784 w 9385718"/>
              <a:gd name="connsiteY6" fmla="*/ 37405 h 64393"/>
              <a:gd name="connsiteX7" fmla="*/ 9329351 w 9385718"/>
              <a:gd name="connsiteY7" fmla="*/ 37405 h 64393"/>
              <a:gd name="connsiteX0-1" fmla="*/ 0 w 9385718"/>
              <a:gd name="connsiteY0-2" fmla="*/ 0 h 49427"/>
              <a:gd name="connsiteX1-3" fmla="*/ 1643448 w 9385718"/>
              <a:gd name="connsiteY1-4" fmla="*/ 0 h 49427"/>
              <a:gd name="connsiteX2-5" fmla="*/ 3002692 w 9385718"/>
              <a:gd name="connsiteY2-6" fmla="*/ 24713 h 49427"/>
              <a:gd name="connsiteX3-7" fmla="*/ 4436075 w 9385718"/>
              <a:gd name="connsiteY3-8" fmla="*/ 37070 h 49427"/>
              <a:gd name="connsiteX4-9" fmla="*/ 6166021 w 9385718"/>
              <a:gd name="connsiteY4-10" fmla="*/ 49427 h 49427"/>
              <a:gd name="connsiteX5-11" fmla="*/ 7834184 w 9385718"/>
              <a:gd name="connsiteY5-12" fmla="*/ 7621 h 49427"/>
              <a:gd name="connsiteX6-13" fmla="*/ 9205784 w 9385718"/>
              <a:gd name="connsiteY6-14" fmla="*/ 24713 h 49427"/>
              <a:gd name="connsiteX7-15" fmla="*/ 9329351 w 9385718"/>
              <a:gd name="connsiteY7-16" fmla="*/ 24713 h 49427"/>
              <a:gd name="connsiteX0-17" fmla="*/ 0 w 9385718"/>
              <a:gd name="connsiteY0-18" fmla="*/ 0 h 49427"/>
              <a:gd name="connsiteX1-19" fmla="*/ 1643448 w 9385718"/>
              <a:gd name="connsiteY1-20" fmla="*/ 0 h 49427"/>
              <a:gd name="connsiteX2-21" fmla="*/ 3002692 w 9385718"/>
              <a:gd name="connsiteY2-22" fmla="*/ 24713 h 49427"/>
              <a:gd name="connsiteX3-23" fmla="*/ 4436075 w 9385718"/>
              <a:gd name="connsiteY3-24" fmla="*/ 37070 h 49427"/>
              <a:gd name="connsiteX4-25" fmla="*/ 6166021 w 9385718"/>
              <a:gd name="connsiteY4-26" fmla="*/ 49427 h 49427"/>
              <a:gd name="connsiteX5-27" fmla="*/ 7834184 w 9385718"/>
              <a:gd name="connsiteY5-28" fmla="*/ 7621 h 49427"/>
              <a:gd name="connsiteX6-29" fmla="*/ 9205784 w 9385718"/>
              <a:gd name="connsiteY6-30" fmla="*/ 24713 h 49427"/>
              <a:gd name="connsiteX7-31" fmla="*/ 9329351 w 9385718"/>
              <a:gd name="connsiteY7-32" fmla="*/ 14724 h 49427"/>
              <a:gd name="connsiteX0-33" fmla="*/ 0 w 9385718"/>
              <a:gd name="connsiteY0-34" fmla="*/ 0 h 49427"/>
              <a:gd name="connsiteX1-35" fmla="*/ 1643448 w 9385718"/>
              <a:gd name="connsiteY1-36" fmla="*/ 0 h 49427"/>
              <a:gd name="connsiteX2-37" fmla="*/ 3002692 w 9385718"/>
              <a:gd name="connsiteY2-38" fmla="*/ 24713 h 49427"/>
              <a:gd name="connsiteX3-39" fmla="*/ 4436076 w 9385718"/>
              <a:gd name="connsiteY3-40" fmla="*/ 37070 h 49427"/>
              <a:gd name="connsiteX4-41" fmla="*/ 6166021 w 9385718"/>
              <a:gd name="connsiteY4-42" fmla="*/ 49427 h 49427"/>
              <a:gd name="connsiteX5-43" fmla="*/ 7834184 w 9385718"/>
              <a:gd name="connsiteY5-44" fmla="*/ 7621 h 49427"/>
              <a:gd name="connsiteX6-45" fmla="*/ 9205784 w 9385718"/>
              <a:gd name="connsiteY6-46" fmla="*/ 24713 h 49427"/>
              <a:gd name="connsiteX7-47" fmla="*/ 9329351 w 9385718"/>
              <a:gd name="connsiteY7-48" fmla="*/ 14724 h 49427"/>
              <a:gd name="connsiteX0-49" fmla="*/ 0 w 9385718"/>
              <a:gd name="connsiteY0-50" fmla="*/ 0 h 39438"/>
              <a:gd name="connsiteX1-51" fmla="*/ 1643448 w 9385718"/>
              <a:gd name="connsiteY1-52" fmla="*/ 0 h 39438"/>
              <a:gd name="connsiteX2-53" fmla="*/ 3002692 w 9385718"/>
              <a:gd name="connsiteY2-54" fmla="*/ 24713 h 39438"/>
              <a:gd name="connsiteX3-55" fmla="*/ 4436076 w 9385718"/>
              <a:gd name="connsiteY3-56" fmla="*/ 37070 h 39438"/>
              <a:gd name="connsiteX4-57" fmla="*/ 6191689 w 9385718"/>
              <a:gd name="connsiteY4-58" fmla="*/ 39438 h 39438"/>
              <a:gd name="connsiteX5-59" fmla="*/ 7834184 w 9385718"/>
              <a:gd name="connsiteY5-60" fmla="*/ 7621 h 39438"/>
              <a:gd name="connsiteX6-61" fmla="*/ 9205784 w 9385718"/>
              <a:gd name="connsiteY6-62" fmla="*/ 24713 h 39438"/>
              <a:gd name="connsiteX7-63" fmla="*/ 9329351 w 9385718"/>
              <a:gd name="connsiteY7-64" fmla="*/ 14724 h 39438"/>
              <a:gd name="connsiteX0-65" fmla="*/ 0 w 9205784"/>
              <a:gd name="connsiteY0-66" fmla="*/ 0 h 39438"/>
              <a:gd name="connsiteX1-67" fmla="*/ 1643448 w 9205784"/>
              <a:gd name="connsiteY1-68" fmla="*/ 0 h 39438"/>
              <a:gd name="connsiteX2-69" fmla="*/ 3002692 w 9205784"/>
              <a:gd name="connsiteY2-70" fmla="*/ 24713 h 39438"/>
              <a:gd name="connsiteX3-71" fmla="*/ 4436076 w 9205784"/>
              <a:gd name="connsiteY3-72" fmla="*/ 37070 h 39438"/>
              <a:gd name="connsiteX4-73" fmla="*/ 6191689 w 9205784"/>
              <a:gd name="connsiteY4-74" fmla="*/ 39438 h 39438"/>
              <a:gd name="connsiteX5-75" fmla="*/ 7834184 w 9205784"/>
              <a:gd name="connsiteY5-76" fmla="*/ 7621 h 39438"/>
              <a:gd name="connsiteX6-77" fmla="*/ 9205784 w 9205784"/>
              <a:gd name="connsiteY6-78" fmla="*/ 24713 h 39438"/>
              <a:gd name="connsiteX0-79" fmla="*/ 0 w 9359787"/>
              <a:gd name="connsiteY0-80" fmla="*/ 0 h 39438"/>
              <a:gd name="connsiteX1-81" fmla="*/ 1643448 w 9359787"/>
              <a:gd name="connsiteY1-82" fmla="*/ 0 h 39438"/>
              <a:gd name="connsiteX2-83" fmla="*/ 3002692 w 9359787"/>
              <a:gd name="connsiteY2-84" fmla="*/ 24713 h 39438"/>
              <a:gd name="connsiteX3-85" fmla="*/ 4436076 w 9359787"/>
              <a:gd name="connsiteY3-86" fmla="*/ 37070 h 39438"/>
              <a:gd name="connsiteX4-87" fmla="*/ 6191689 w 9359787"/>
              <a:gd name="connsiteY4-88" fmla="*/ 39438 h 39438"/>
              <a:gd name="connsiteX5-89" fmla="*/ 7834184 w 9359787"/>
              <a:gd name="connsiteY5-90" fmla="*/ 7621 h 39438"/>
              <a:gd name="connsiteX6-91" fmla="*/ 9359787 w 9359787"/>
              <a:gd name="connsiteY6-92" fmla="*/ 24713 h 394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359787" h="39438">
                <a:moveTo>
                  <a:pt x="0" y="0"/>
                </a:moveTo>
                <a:lnTo>
                  <a:pt x="1643448" y="0"/>
                </a:lnTo>
                <a:lnTo>
                  <a:pt x="3002692" y="24713"/>
                </a:lnTo>
                <a:lnTo>
                  <a:pt x="4436076" y="37070"/>
                </a:lnTo>
                <a:lnTo>
                  <a:pt x="6191689" y="39438"/>
                </a:lnTo>
                <a:cubicBezTo>
                  <a:pt x="6758040" y="34530"/>
                  <a:pt x="7306168" y="10075"/>
                  <a:pt x="7834184" y="7621"/>
                </a:cubicBezTo>
                <a:lnTo>
                  <a:pt x="9359787" y="24713"/>
                </a:ln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0" y="4803358"/>
            <a:ext cx="1300207" cy="1308683"/>
          </a:xfrm>
          <a:prstGeom prst="rect">
            <a:avLst/>
          </a:prstGeom>
          <a:effectLst>
            <a:outerShdw blurRad="355600" dist="152400" dir="2700000" algn="tl" rotWithShape="0">
              <a:srgbClr val="E55A77"/>
            </a:outerShdw>
          </a:effectLst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1916" y="637840"/>
            <a:ext cx="1389683" cy="1398091"/>
          </a:xfrm>
          <a:prstGeom prst="rect">
            <a:avLst/>
          </a:prstGeom>
          <a:effectLst>
            <a:outerShdw blurRad="127000" dist="127000" dir="3600000" algn="l" rotWithShape="0">
              <a:srgbClr val="2391AF"/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5428" y="4746011"/>
            <a:ext cx="1389683" cy="1225826"/>
          </a:xfrm>
          <a:prstGeom prst="rect">
            <a:avLst/>
          </a:prstGeom>
          <a:effectLst>
            <a:outerShdw blurRad="101600" dist="165100" dir="2700000" algn="tl" rotWithShape="0">
              <a:srgbClr val="E55A77">
                <a:alpha val="60000"/>
              </a:srgbClr>
            </a:outerShdw>
          </a:effectLst>
        </p:spPr>
      </p:pic>
      <p:sp>
        <p:nvSpPr>
          <p:cNvPr id="16" name="等腰三角形 15"/>
          <p:cNvSpPr/>
          <p:nvPr userDrawn="1"/>
        </p:nvSpPr>
        <p:spPr>
          <a:xfrm rot="714838">
            <a:off x="8424989" y="5872843"/>
            <a:ext cx="309266" cy="152400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图片包含 游戏机, 鸟&#10;&#10;描述已自动生成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任意多边形: 形状 52"/>
          <p:cNvSpPr/>
          <p:nvPr userDrawn="1"/>
        </p:nvSpPr>
        <p:spPr>
          <a:xfrm>
            <a:off x="1828776" y="614344"/>
            <a:ext cx="3960000" cy="5629335"/>
          </a:xfrm>
          <a:custGeom>
            <a:avLst/>
            <a:gdLst>
              <a:gd name="connsiteX0" fmla="*/ 2785553 w 3960000"/>
              <a:gd name="connsiteY0" fmla="*/ 0 h 5629335"/>
              <a:gd name="connsiteX1" fmla="*/ 3960000 w 3960000"/>
              <a:gd name="connsiteY1" fmla="*/ 2814672 h 5629335"/>
              <a:gd name="connsiteX2" fmla="*/ 2785531 w 3960000"/>
              <a:gd name="connsiteY2" fmla="*/ 5629335 h 5629335"/>
              <a:gd name="connsiteX3" fmla="*/ 0 w 3960000"/>
              <a:gd name="connsiteY3" fmla="*/ 2814657 h 562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0000" h="5629335">
                <a:moveTo>
                  <a:pt x="2785553" y="0"/>
                </a:moveTo>
                <a:cubicBezTo>
                  <a:pt x="3537120" y="743796"/>
                  <a:pt x="3960004" y="1757276"/>
                  <a:pt x="3960000" y="2814672"/>
                </a:cubicBezTo>
                <a:cubicBezTo>
                  <a:pt x="3959996" y="3872068"/>
                  <a:pt x="3537104" y="4885545"/>
                  <a:pt x="2785531" y="5629335"/>
                </a:cubicBezTo>
                <a:lnTo>
                  <a:pt x="0" y="2814657"/>
                </a:lnTo>
                <a:close/>
              </a:path>
            </a:pathLst>
          </a:custGeom>
          <a:noFill/>
          <a:ln w="25400">
            <a:gradFill>
              <a:gsLst>
                <a:gs pos="0">
                  <a:schemeClr val="accent3">
                    <a:alpha val="0"/>
                  </a:schemeClr>
                </a:gs>
                <a:gs pos="41000">
                  <a:schemeClr val="accent3"/>
                </a:gs>
                <a:gs pos="7000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任意多边形: 形状 46"/>
          <p:cNvSpPr/>
          <p:nvPr userDrawn="1"/>
        </p:nvSpPr>
        <p:spPr>
          <a:xfrm>
            <a:off x="1465559" y="0"/>
            <a:ext cx="3982926" cy="6858000"/>
          </a:xfrm>
          <a:custGeom>
            <a:avLst/>
            <a:gdLst>
              <a:gd name="connsiteX0" fmla="*/ 21279 w 3982926"/>
              <a:gd name="connsiteY0" fmla="*/ 0 h 6858000"/>
              <a:gd name="connsiteX1" fmla="*/ 2003509 w 3982926"/>
              <a:gd name="connsiteY1" fmla="*/ 0 h 6858000"/>
              <a:gd name="connsiteX2" fmla="*/ 2006472 w 3982926"/>
              <a:gd name="connsiteY2" fmla="*/ 1589 h 6858000"/>
              <a:gd name="connsiteX3" fmla="*/ 3456475 w 3982926"/>
              <a:gd name="connsiteY3" fmla="*/ 1456098 h 6858000"/>
              <a:gd name="connsiteX4" fmla="*/ 3444166 w 3982926"/>
              <a:gd name="connsiteY4" fmla="*/ 5423171 h 6858000"/>
              <a:gd name="connsiteX5" fmla="*/ 2204047 w 3982926"/>
              <a:gd name="connsiteY5" fmla="*/ 6734207 h 6858000"/>
              <a:gd name="connsiteX6" fmla="*/ 2002511 w 3982926"/>
              <a:gd name="connsiteY6" fmla="*/ 6858000 h 6858000"/>
              <a:gd name="connsiteX7" fmla="*/ 0 w 398292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2926" h="6858000">
                <a:moveTo>
                  <a:pt x="21279" y="0"/>
                </a:moveTo>
                <a:lnTo>
                  <a:pt x="2003509" y="0"/>
                </a:lnTo>
                <a:lnTo>
                  <a:pt x="2006472" y="1589"/>
                </a:lnTo>
                <a:cubicBezTo>
                  <a:pt x="2599359" y="344710"/>
                  <a:pt x="3103321" y="841485"/>
                  <a:pt x="3456475" y="1456098"/>
                </a:cubicBezTo>
                <a:cubicBezTo>
                  <a:pt x="4162783" y="2685325"/>
                  <a:pt x="4158089" y="4198351"/>
                  <a:pt x="3444166" y="5423171"/>
                </a:cubicBezTo>
                <a:cubicBezTo>
                  <a:pt x="3131826" y="5959030"/>
                  <a:pt x="2704584" y="6403954"/>
                  <a:pt x="2204047" y="6734207"/>
                </a:cubicBezTo>
                <a:lnTo>
                  <a:pt x="20025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>
          <a:blip r:embed="rId3"/>
          <a:srcRect l="36569" t="6705" b="6705"/>
          <a:stretch>
            <a:fillRect/>
          </a:stretch>
        </p:blipFill>
        <p:spPr>
          <a:xfrm>
            <a:off x="0" y="0"/>
            <a:ext cx="5023720" cy="6858000"/>
          </a:xfrm>
          <a:custGeom>
            <a:avLst/>
            <a:gdLst>
              <a:gd name="connsiteX0" fmla="*/ 0 w 5023720"/>
              <a:gd name="connsiteY0" fmla="*/ 0 h 6858000"/>
              <a:gd name="connsiteX1" fmla="*/ 5023720 w 5023720"/>
              <a:gd name="connsiteY1" fmla="*/ 0 h 6858000"/>
              <a:gd name="connsiteX2" fmla="*/ 5023720 w 5023720"/>
              <a:gd name="connsiteY2" fmla="*/ 6858000 h 6858000"/>
              <a:gd name="connsiteX3" fmla="*/ 0 w 50237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3720" h="6858000">
                <a:moveTo>
                  <a:pt x="0" y="0"/>
                </a:moveTo>
                <a:lnTo>
                  <a:pt x="5023720" y="0"/>
                </a:lnTo>
                <a:lnTo>
                  <a:pt x="5023720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101600" dist="101600" dir="2700000" algn="tl" rotWithShape="0">
              <a:srgbClr val="E55A77">
                <a:alpha val="20000"/>
              </a:srgbClr>
            </a:outerShdw>
          </a:effectLst>
        </p:spPr>
      </p:pic>
      <p:sp>
        <p:nvSpPr>
          <p:cNvPr id="49" name="椭圆 48"/>
          <p:cNvSpPr/>
          <p:nvPr userDrawn="1"/>
        </p:nvSpPr>
        <p:spPr>
          <a:xfrm>
            <a:off x="5376485" y="1722326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 userDrawn="1"/>
        </p:nvSpPr>
        <p:spPr>
          <a:xfrm>
            <a:off x="5680925" y="280695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 userDrawn="1"/>
        </p:nvSpPr>
        <p:spPr>
          <a:xfrm>
            <a:off x="5674831" y="3948920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 userDrawn="1"/>
        </p:nvSpPr>
        <p:spPr>
          <a:xfrm>
            <a:off x="5344735" y="5061522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鸟&#10;&#10;描述已自动生成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任意多边形: 形状 3"/>
          <p:cNvSpPr/>
          <p:nvPr userDrawn="1"/>
        </p:nvSpPr>
        <p:spPr>
          <a:xfrm>
            <a:off x="907176" y="1"/>
            <a:ext cx="10378539" cy="2177189"/>
          </a:xfrm>
          <a:custGeom>
            <a:avLst/>
            <a:gdLst>
              <a:gd name="connsiteX0" fmla="*/ 0 w 10378539"/>
              <a:gd name="connsiteY0" fmla="*/ 0 h 2177189"/>
              <a:gd name="connsiteX1" fmla="*/ 10378539 w 10378539"/>
              <a:gd name="connsiteY1" fmla="*/ 0 h 2177189"/>
              <a:gd name="connsiteX2" fmla="*/ 10187710 w 10378539"/>
              <a:gd name="connsiteY2" fmla="*/ 196387 h 2177189"/>
              <a:gd name="connsiteX3" fmla="*/ 5147407 w 10378539"/>
              <a:gd name="connsiteY3" fmla="*/ 2177075 h 2177189"/>
              <a:gd name="connsiteX4" fmla="*/ 127752 w 10378539"/>
              <a:gd name="connsiteY4" fmla="*/ 135048 h 217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8539" h="2177189">
                <a:moveTo>
                  <a:pt x="0" y="0"/>
                </a:moveTo>
                <a:lnTo>
                  <a:pt x="10378539" y="0"/>
                </a:lnTo>
                <a:lnTo>
                  <a:pt x="10187710" y="196387"/>
                </a:lnTo>
                <a:cubicBezTo>
                  <a:pt x="8882979" y="1466509"/>
                  <a:pt x="7059017" y="2187660"/>
                  <a:pt x="5147407" y="2177075"/>
                </a:cubicBezTo>
                <a:cubicBezTo>
                  <a:pt x="3232860" y="2166474"/>
                  <a:pt x="1415993" y="1422921"/>
                  <a:pt x="127752" y="135048"/>
                </a:cubicBezTo>
                <a:close/>
              </a:path>
            </a:pathLst>
          </a:custGeom>
          <a:noFill/>
          <a:ln w="190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l="5672" t="83815" r="5672" b="-3"/>
          <a:stretch>
            <a:fillRect/>
          </a:stretch>
        </p:blipFill>
        <p:spPr>
          <a:xfrm>
            <a:off x="0" y="0"/>
            <a:ext cx="12192000" cy="2105933"/>
          </a:xfrm>
          <a:custGeom>
            <a:avLst/>
            <a:gdLst>
              <a:gd name="connsiteX0" fmla="*/ 0 w 12192000"/>
              <a:gd name="connsiteY0" fmla="*/ 0 h 2105933"/>
              <a:gd name="connsiteX1" fmla="*/ 12192000 w 12192000"/>
              <a:gd name="connsiteY1" fmla="*/ 0 h 2105933"/>
              <a:gd name="connsiteX2" fmla="*/ 12192000 w 12192000"/>
              <a:gd name="connsiteY2" fmla="*/ 2105933 h 2105933"/>
              <a:gd name="connsiteX3" fmla="*/ 0 w 12192000"/>
              <a:gd name="connsiteY3" fmla="*/ 2105933 h 21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05933">
                <a:moveTo>
                  <a:pt x="0" y="0"/>
                </a:moveTo>
                <a:lnTo>
                  <a:pt x="12192000" y="0"/>
                </a:lnTo>
                <a:lnTo>
                  <a:pt x="12192000" y="2105933"/>
                </a:lnTo>
                <a:lnTo>
                  <a:pt x="0" y="2105933"/>
                </a:lnTo>
                <a:close/>
              </a:path>
            </a:pathLst>
          </a:custGeom>
          <a:effectLst>
            <a:outerShdw blurRad="50800" dist="38100" dir="5400000" algn="t" rotWithShape="0">
              <a:srgbClr val="E55A77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片包含 游戏机, 鸟&#10;&#10;描述已自动生成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6662928"/>
            <a:ext cx="12192000" cy="19507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00000"/>
                  <a:alpha val="70000"/>
                </a:schemeClr>
              </a:gs>
              <a:gs pos="100000">
                <a:schemeClr val="accent4"/>
              </a:gs>
            </a:gsLst>
            <a:lin ang="2700000" scaled="1"/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77948" y="532005"/>
            <a:ext cx="340468" cy="340468"/>
          </a:xfrm>
          <a:prstGeom prst="ellipse">
            <a:avLst/>
          </a:prstGeom>
          <a:gradFill flip="none" rotWithShape="1">
            <a:gsLst>
              <a:gs pos="60000">
                <a:srgbClr val="42C0DE">
                  <a:alpha val="0"/>
                </a:srgbClr>
              </a:gs>
              <a:gs pos="25000">
                <a:schemeClr val="accent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/>
          <a:srcRect r="11081"/>
          <a:stretch>
            <a:fillRect/>
          </a:stretch>
        </p:blipFill>
        <p:spPr>
          <a:xfrm>
            <a:off x="677948" y="6662928"/>
            <a:ext cx="10840952" cy="195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游戏机, 鸟&#10;&#10;描述已自动生成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987675" y="1659588"/>
            <a:ext cx="6216650" cy="1661993"/>
          </a:xfrm>
          <a:prstGeom prst="rect">
            <a:avLst/>
          </a:prstGeom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2391AF">
                      <a:alpha val="60000"/>
                    </a:srgbClr>
                  </a:outerShdw>
                </a:effectLst>
                <a:latin typeface="+mj-ea"/>
                <a:ea typeface="+mj-ea"/>
                <a:cs typeface="OPPOSans B" panose="00020600040101010101" pitchFamily="18" charset="-122"/>
              </a:rPr>
              <a:t>关心学生心理健康</a:t>
            </a:r>
            <a:endParaRPr lang="en-US" altLang="zh-CN" sz="5400" b="1" dirty="0">
              <a:solidFill>
                <a:schemeClr val="bg1"/>
              </a:solidFill>
              <a:effectLst>
                <a:outerShdw blurRad="50800" dist="76200" dir="2700000" algn="tl" rotWithShape="0">
                  <a:srgbClr val="2391AF">
                    <a:alpha val="60000"/>
                  </a:srgbClr>
                </a:outerShdw>
              </a:effectLst>
              <a:latin typeface="+mj-ea"/>
              <a:ea typeface="+mj-ea"/>
              <a:cs typeface="OPPOSans B" panose="00020600040101010101" pitchFamily="18" charset="-122"/>
            </a:endParaRP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2391AF">
                      <a:alpha val="60000"/>
                    </a:srgbClr>
                  </a:outerShdw>
                </a:effectLst>
                <a:latin typeface="+mj-ea"/>
                <a:ea typeface="+mj-ea"/>
                <a:cs typeface="OPPOSans B" panose="00020600040101010101" pitchFamily="18" charset="-122"/>
              </a:rPr>
              <a:t>家长会</a:t>
            </a:r>
            <a:endParaRPr lang="en-US" altLang="zh-CN" sz="5400" b="1" dirty="0">
              <a:solidFill>
                <a:schemeClr val="bg1"/>
              </a:solidFill>
              <a:effectLst>
                <a:outerShdw blurRad="50800" dist="76200" dir="2700000" algn="tl" rotWithShape="0">
                  <a:srgbClr val="2391AF">
                    <a:alpha val="60000"/>
                  </a:srgbClr>
                </a:outerShdw>
              </a:effectLst>
              <a:latin typeface="+mj-ea"/>
              <a:ea typeface="+mj-ea"/>
              <a:cs typeface="OPPOSans B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4560" y="3632662"/>
            <a:ext cx="7198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/>
              <a:t>丽华三小     四（</a:t>
            </a:r>
            <a:r>
              <a:rPr lang="en-US" altLang="zh-CN" sz="3200" dirty="0"/>
              <a:t>6</a:t>
            </a:r>
            <a:r>
              <a:rPr lang="zh-CN" altLang="en-US" sz="3200" dirty="0"/>
              <a:t>）班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055688" y="2319212"/>
            <a:ext cx="10080625" cy="0"/>
          </a:xfrm>
          <a:prstGeom prst="line">
            <a:avLst/>
          </a:prstGeom>
          <a:ln w="5080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任意多边形: 形状 48"/>
          <p:cNvSpPr/>
          <p:nvPr/>
        </p:nvSpPr>
        <p:spPr>
          <a:xfrm>
            <a:off x="6347312" y="2706705"/>
            <a:ext cx="2143191" cy="2184807"/>
          </a:xfrm>
          <a:custGeom>
            <a:avLst/>
            <a:gdLst>
              <a:gd name="connsiteX0" fmla="*/ 0 w 2143191"/>
              <a:gd name="connsiteY0" fmla="*/ 153045 h 2184807"/>
              <a:gd name="connsiteX1" fmla="*/ 153045 w 2143191"/>
              <a:gd name="connsiteY1" fmla="*/ 0 h 2184807"/>
              <a:gd name="connsiteX2" fmla="*/ 593949 w 2143191"/>
              <a:gd name="connsiteY2" fmla="*/ 0 h 2184807"/>
              <a:gd name="connsiteX3" fmla="*/ 1034853 w 2143191"/>
              <a:gd name="connsiteY3" fmla="*/ 0 h 2184807"/>
              <a:gd name="connsiteX4" fmla="*/ 1530871 w 2143191"/>
              <a:gd name="connsiteY4" fmla="*/ 0 h 2184807"/>
              <a:gd name="connsiteX5" fmla="*/ 1990146 w 2143191"/>
              <a:gd name="connsiteY5" fmla="*/ 0 h 2184807"/>
              <a:gd name="connsiteX6" fmla="*/ 2143191 w 2143191"/>
              <a:gd name="connsiteY6" fmla="*/ 153045 h 2184807"/>
              <a:gd name="connsiteX7" fmla="*/ 2143191 w 2143191"/>
              <a:gd name="connsiteY7" fmla="*/ 566363 h 2184807"/>
              <a:gd name="connsiteX8" fmla="*/ 2143191 w 2143191"/>
              <a:gd name="connsiteY8" fmla="*/ 979680 h 2184807"/>
              <a:gd name="connsiteX9" fmla="*/ 2143191 w 2143191"/>
              <a:gd name="connsiteY9" fmla="*/ 1486934 h 2184807"/>
              <a:gd name="connsiteX10" fmla="*/ 2143191 w 2143191"/>
              <a:gd name="connsiteY10" fmla="*/ 2031762 h 2184807"/>
              <a:gd name="connsiteX11" fmla="*/ 1990146 w 2143191"/>
              <a:gd name="connsiteY11" fmla="*/ 2184807 h 2184807"/>
              <a:gd name="connsiteX12" fmla="*/ 1512500 w 2143191"/>
              <a:gd name="connsiteY12" fmla="*/ 2184807 h 2184807"/>
              <a:gd name="connsiteX13" fmla="*/ 1108338 w 2143191"/>
              <a:gd name="connsiteY13" fmla="*/ 2184807 h 2184807"/>
              <a:gd name="connsiteX14" fmla="*/ 649062 w 2143191"/>
              <a:gd name="connsiteY14" fmla="*/ 2184807 h 2184807"/>
              <a:gd name="connsiteX15" fmla="*/ 153045 w 2143191"/>
              <a:gd name="connsiteY15" fmla="*/ 2184807 h 2184807"/>
              <a:gd name="connsiteX16" fmla="*/ 0 w 2143191"/>
              <a:gd name="connsiteY16" fmla="*/ 2031762 h 2184807"/>
              <a:gd name="connsiteX17" fmla="*/ 0 w 2143191"/>
              <a:gd name="connsiteY17" fmla="*/ 1580870 h 2184807"/>
              <a:gd name="connsiteX18" fmla="*/ 0 w 2143191"/>
              <a:gd name="connsiteY18" fmla="*/ 1148765 h 2184807"/>
              <a:gd name="connsiteX19" fmla="*/ 0 w 2143191"/>
              <a:gd name="connsiteY19" fmla="*/ 679086 h 2184807"/>
              <a:gd name="connsiteX20" fmla="*/ 0 w 2143191"/>
              <a:gd name="connsiteY20" fmla="*/ 153045 h 21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43191" h="2184807" fill="none" extrusionOk="0">
                <a:moveTo>
                  <a:pt x="0" y="153045"/>
                </a:moveTo>
                <a:cubicBezTo>
                  <a:pt x="11816" y="50214"/>
                  <a:pt x="68762" y="-20613"/>
                  <a:pt x="153045" y="0"/>
                </a:cubicBezTo>
                <a:cubicBezTo>
                  <a:pt x="362505" y="-3739"/>
                  <a:pt x="431633" y="51610"/>
                  <a:pt x="593949" y="0"/>
                </a:cubicBezTo>
                <a:cubicBezTo>
                  <a:pt x="756265" y="-51610"/>
                  <a:pt x="858658" y="22991"/>
                  <a:pt x="1034853" y="0"/>
                </a:cubicBezTo>
                <a:cubicBezTo>
                  <a:pt x="1211048" y="-22991"/>
                  <a:pt x="1368219" y="52639"/>
                  <a:pt x="1530871" y="0"/>
                </a:cubicBezTo>
                <a:cubicBezTo>
                  <a:pt x="1693523" y="-52639"/>
                  <a:pt x="1840964" y="33347"/>
                  <a:pt x="1990146" y="0"/>
                </a:cubicBezTo>
                <a:cubicBezTo>
                  <a:pt x="2085581" y="6827"/>
                  <a:pt x="2141917" y="76543"/>
                  <a:pt x="2143191" y="153045"/>
                </a:cubicBezTo>
                <a:cubicBezTo>
                  <a:pt x="2143686" y="338097"/>
                  <a:pt x="2134860" y="422262"/>
                  <a:pt x="2143191" y="566363"/>
                </a:cubicBezTo>
                <a:cubicBezTo>
                  <a:pt x="2151522" y="710464"/>
                  <a:pt x="2119227" y="862383"/>
                  <a:pt x="2143191" y="979680"/>
                </a:cubicBezTo>
                <a:cubicBezTo>
                  <a:pt x="2167155" y="1096977"/>
                  <a:pt x="2085163" y="1283049"/>
                  <a:pt x="2143191" y="1486934"/>
                </a:cubicBezTo>
                <a:cubicBezTo>
                  <a:pt x="2201219" y="1690819"/>
                  <a:pt x="2117045" y="1849902"/>
                  <a:pt x="2143191" y="2031762"/>
                </a:cubicBezTo>
                <a:cubicBezTo>
                  <a:pt x="2147719" y="2133822"/>
                  <a:pt x="2073962" y="2166056"/>
                  <a:pt x="1990146" y="2184807"/>
                </a:cubicBezTo>
                <a:cubicBezTo>
                  <a:pt x="1893465" y="2209035"/>
                  <a:pt x="1656591" y="2176778"/>
                  <a:pt x="1512500" y="2184807"/>
                </a:cubicBezTo>
                <a:cubicBezTo>
                  <a:pt x="1368409" y="2192836"/>
                  <a:pt x="1304805" y="2157376"/>
                  <a:pt x="1108338" y="2184807"/>
                </a:cubicBezTo>
                <a:cubicBezTo>
                  <a:pt x="911871" y="2212238"/>
                  <a:pt x="870901" y="2136343"/>
                  <a:pt x="649062" y="2184807"/>
                </a:cubicBezTo>
                <a:cubicBezTo>
                  <a:pt x="427223" y="2233271"/>
                  <a:pt x="340347" y="2132703"/>
                  <a:pt x="153045" y="2184807"/>
                </a:cubicBezTo>
                <a:cubicBezTo>
                  <a:pt x="78704" y="2165888"/>
                  <a:pt x="12083" y="2111379"/>
                  <a:pt x="0" y="2031762"/>
                </a:cubicBezTo>
                <a:cubicBezTo>
                  <a:pt x="-36277" y="1868276"/>
                  <a:pt x="25337" y="1685447"/>
                  <a:pt x="0" y="1580870"/>
                </a:cubicBezTo>
                <a:cubicBezTo>
                  <a:pt x="-25337" y="1476293"/>
                  <a:pt x="8651" y="1358323"/>
                  <a:pt x="0" y="1148765"/>
                </a:cubicBezTo>
                <a:cubicBezTo>
                  <a:pt x="-8651" y="939207"/>
                  <a:pt x="5870" y="856024"/>
                  <a:pt x="0" y="679086"/>
                </a:cubicBezTo>
                <a:cubicBezTo>
                  <a:pt x="-5870" y="502148"/>
                  <a:pt x="7021" y="317140"/>
                  <a:pt x="0" y="153045"/>
                </a:cubicBezTo>
                <a:close/>
              </a:path>
              <a:path w="2143191" h="2184807" stroke="0" extrusionOk="0">
                <a:moveTo>
                  <a:pt x="0" y="153045"/>
                </a:moveTo>
                <a:cubicBezTo>
                  <a:pt x="5464" y="68599"/>
                  <a:pt x="51766" y="14680"/>
                  <a:pt x="153045" y="0"/>
                </a:cubicBezTo>
                <a:cubicBezTo>
                  <a:pt x="376393" y="-26071"/>
                  <a:pt x="489826" y="6201"/>
                  <a:pt x="630691" y="0"/>
                </a:cubicBezTo>
                <a:cubicBezTo>
                  <a:pt x="771556" y="-6201"/>
                  <a:pt x="869409" y="49339"/>
                  <a:pt x="1053224" y="0"/>
                </a:cubicBezTo>
                <a:cubicBezTo>
                  <a:pt x="1237039" y="-49339"/>
                  <a:pt x="1293551" y="26894"/>
                  <a:pt x="1457387" y="0"/>
                </a:cubicBezTo>
                <a:cubicBezTo>
                  <a:pt x="1621223" y="-26894"/>
                  <a:pt x="1724661" y="56710"/>
                  <a:pt x="1990146" y="0"/>
                </a:cubicBezTo>
                <a:cubicBezTo>
                  <a:pt x="2093747" y="600"/>
                  <a:pt x="2152366" y="74697"/>
                  <a:pt x="2143191" y="153045"/>
                </a:cubicBezTo>
                <a:cubicBezTo>
                  <a:pt x="2179477" y="272602"/>
                  <a:pt x="2142279" y="486587"/>
                  <a:pt x="2143191" y="622724"/>
                </a:cubicBezTo>
                <a:cubicBezTo>
                  <a:pt x="2144103" y="758861"/>
                  <a:pt x="2121596" y="957091"/>
                  <a:pt x="2143191" y="1092404"/>
                </a:cubicBezTo>
                <a:cubicBezTo>
                  <a:pt x="2164786" y="1227717"/>
                  <a:pt x="2109554" y="1326405"/>
                  <a:pt x="2143191" y="1524508"/>
                </a:cubicBezTo>
                <a:cubicBezTo>
                  <a:pt x="2176828" y="1722611"/>
                  <a:pt x="2087623" y="1892556"/>
                  <a:pt x="2143191" y="2031762"/>
                </a:cubicBezTo>
                <a:cubicBezTo>
                  <a:pt x="2141325" y="2112554"/>
                  <a:pt x="2074721" y="2198833"/>
                  <a:pt x="1990146" y="2184807"/>
                </a:cubicBezTo>
                <a:cubicBezTo>
                  <a:pt x="1868318" y="2215206"/>
                  <a:pt x="1738717" y="2153435"/>
                  <a:pt x="1567613" y="2184807"/>
                </a:cubicBezTo>
                <a:cubicBezTo>
                  <a:pt x="1396509" y="2216179"/>
                  <a:pt x="1208882" y="2164114"/>
                  <a:pt x="1071596" y="2184807"/>
                </a:cubicBezTo>
                <a:cubicBezTo>
                  <a:pt x="934310" y="2205500"/>
                  <a:pt x="835974" y="2167225"/>
                  <a:pt x="630691" y="2184807"/>
                </a:cubicBezTo>
                <a:cubicBezTo>
                  <a:pt x="425408" y="2202389"/>
                  <a:pt x="316488" y="2152542"/>
                  <a:pt x="153045" y="2184807"/>
                </a:cubicBezTo>
                <a:cubicBezTo>
                  <a:pt x="52698" y="2180892"/>
                  <a:pt x="-20330" y="2101138"/>
                  <a:pt x="0" y="2031762"/>
                </a:cubicBezTo>
                <a:cubicBezTo>
                  <a:pt x="-17752" y="1896461"/>
                  <a:pt x="10812" y="1703392"/>
                  <a:pt x="0" y="1562083"/>
                </a:cubicBezTo>
                <a:cubicBezTo>
                  <a:pt x="-10812" y="1420774"/>
                  <a:pt x="4958" y="1176494"/>
                  <a:pt x="0" y="1054829"/>
                </a:cubicBezTo>
                <a:cubicBezTo>
                  <a:pt x="-4958" y="933164"/>
                  <a:pt x="51592" y="705783"/>
                  <a:pt x="0" y="566363"/>
                </a:cubicBezTo>
                <a:cubicBezTo>
                  <a:pt x="-51592" y="426943"/>
                  <a:pt x="27766" y="241717"/>
                  <a:pt x="0" y="15304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127000" dist="127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47" name="任意多边形: 形状 46"/>
          <p:cNvSpPr/>
          <p:nvPr/>
        </p:nvSpPr>
        <p:spPr>
          <a:xfrm>
            <a:off x="3701500" y="2690013"/>
            <a:ext cx="2143191" cy="2184807"/>
          </a:xfrm>
          <a:custGeom>
            <a:avLst/>
            <a:gdLst>
              <a:gd name="connsiteX0" fmla="*/ 0 w 2143191"/>
              <a:gd name="connsiteY0" fmla="*/ 153045 h 2184807"/>
              <a:gd name="connsiteX1" fmla="*/ 153045 w 2143191"/>
              <a:gd name="connsiteY1" fmla="*/ 0 h 2184807"/>
              <a:gd name="connsiteX2" fmla="*/ 593949 w 2143191"/>
              <a:gd name="connsiteY2" fmla="*/ 0 h 2184807"/>
              <a:gd name="connsiteX3" fmla="*/ 1034853 w 2143191"/>
              <a:gd name="connsiteY3" fmla="*/ 0 h 2184807"/>
              <a:gd name="connsiteX4" fmla="*/ 1530871 w 2143191"/>
              <a:gd name="connsiteY4" fmla="*/ 0 h 2184807"/>
              <a:gd name="connsiteX5" fmla="*/ 1990146 w 2143191"/>
              <a:gd name="connsiteY5" fmla="*/ 0 h 2184807"/>
              <a:gd name="connsiteX6" fmla="*/ 2143191 w 2143191"/>
              <a:gd name="connsiteY6" fmla="*/ 153045 h 2184807"/>
              <a:gd name="connsiteX7" fmla="*/ 2143191 w 2143191"/>
              <a:gd name="connsiteY7" fmla="*/ 566363 h 2184807"/>
              <a:gd name="connsiteX8" fmla="*/ 2143191 w 2143191"/>
              <a:gd name="connsiteY8" fmla="*/ 979680 h 2184807"/>
              <a:gd name="connsiteX9" fmla="*/ 2143191 w 2143191"/>
              <a:gd name="connsiteY9" fmla="*/ 1486934 h 2184807"/>
              <a:gd name="connsiteX10" fmla="*/ 2143191 w 2143191"/>
              <a:gd name="connsiteY10" fmla="*/ 2031762 h 2184807"/>
              <a:gd name="connsiteX11" fmla="*/ 1990146 w 2143191"/>
              <a:gd name="connsiteY11" fmla="*/ 2184807 h 2184807"/>
              <a:gd name="connsiteX12" fmla="*/ 1512500 w 2143191"/>
              <a:gd name="connsiteY12" fmla="*/ 2184807 h 2184807"/>
              <a:gd name="connsiteX13" fmla="*/ 1108338 w 2143191"/>
              <a:gd name="connsiteY13" fmla="*/ 2184807 h 2184807"/>
              <a:gd name="connsiteX14" fmla="*/ 649062 w 2143191"/>
              <a:gd name="connsiteY14" fmla="*/ 2184807 h 2184807"/>
              <a:gd name="connsiteX15" fmla="*/ 153045 w 2143191"/>
              <a:gd name="connsiteY15" fmla="*/ 2184807 h 2184807"/>
              <a:gd name="connsiteX16" fmla="*/ 0 w 2143191"/>
              <a:gd name="connsiteY16" fmla="*/ 2031762 h 2184807"/>
              <a:gd name="connsiteX17" fmla="*/ 0 w 2143191"/>
              <a:gd name="connsiteY17" fmla="*/ 1580870 h 2184807"/>
              <a:gd name="connsiteX18" fmla="*/ 0 w 2143191"/>
              <a:gd name="connsiteY18" fmla="*/ 1148765 h 2184807"/>
              <a:gd name="connsiteX19" fmla="*/ 0 w 2143191"/>
              <a:gd name="connsiteY19" fmla="*/ 679086 h 2184807"/>
              <a:gd name="connsiteX20" fmla="*/ 0 w 2143191"/>
              <a:gd name="connsiteY20" fmla="*/ 153045 h 21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43191" h="2184807" fill="none" extrusionOk="0">
                <a:moveTo>
                  <a:pt x="0" y="153045"/>
                </a:moveTo>
                <a:cubicBezTo>
                  <a:pt x="11816" y="50214"/>
                  <a:pt x="68762" y="-20613"/>
                  <a:pt x="153045" y="0"/>
                </a:cubicBezTo>
                <a:cubicBezTo>
                  <a:pt x="362505" y="-3739"/>
                  <a:pt x="431633" y="51610"/>
                  <a:pt x="593949" y="0"/>
                </a:cubicBezTo>
                <a:cubicBezTo>
                  <a:pt x="756265" y="-51610"/>
                  <a:pt x="858658" y="22991"/>
                  <a:pt x="1034853" y="0"/>
                </a:cubicBezTo>
                <a:cubicBezTo>
                  <a:pt x="1211048" y="-22991"/>
                  <a:pt x="1368219" y="52639"/>
                  <a:pt x="1530871" y="0"/>
                </a:cubicBezTo>
                <a:cubicBezTo>
                  <a:pt x="1693523" y="-52639"/>
                  <a:pt x="1840964" y="33347"/>
                  <a:pt x="1990146" y="0"/>
                </a:cubicBezTo>
                <a:cubicBezTo>
                  <a:pt x="2085581" y="6827"/>
                  <a:pt x="2141917" y="76543"/>
                  <a:pt x="2143191" y="153045"/>
                </a:cubicBezTo>
                <a:cubicBezTo>
                  <a:pt x="2143686" y="338097"/>
                  <a:pt x="2134860" y="422262"/>
                  <a:pt x="2143191" y="566363"/>
                </a:cubicBezTo>
                <a:cubicBezTo>
                  <a:pt x="2151522" y="710464"/>
                  <a:pt x="2119227" y="862383"/>
                  <a:pt x="2143191" y="979680"/>
                </a:cubicBezTo>
                <a:cubicBezTo>
                  <a:pt x="2167155" y="1096977"/>
                  <a:pt x="2085163" y="1283049"/>
                  <a:pt x="2143191" y="1486934"/>
                </a:cubicBezTo>
                <a:cubicBezTo>
                  <a:pt x="2201219" y="1690819"/>
                  <a:pt x="2117045" y="1849902"/>
                  <a:pt x="2143191" y="2031762"/>
                </a:cubicBezTo>
                <a:cubicBezTo>
                  <a:pt x="2147719" y="2133822"/>
                  <a:pt x="2073962" y="2166056"/>
                  <a:pt x="1990146" y="2184807"/>
                </a:cubicBezTo>
                <a:cubicBezTo>
                  <a:pt x="1893465" y="2209035"/>
                  <a:pt x="1656591" y="2176778"/>
                  <a:pt x="1512500" y="2184807"/>
                </a:cubicBezTo>
                <a:cubicBezTo>
                  <a:pt x="1368409" y="2192836"/>
                  <a:pt x="1304805" y="2157376"/>
                  <a:pt x="1108338" y="2184807"/>
                </a:cubicBezTo>
                <a:cubicBezTo>
                  <a:pt x="911871" y="2212238"/>
                  <a:pt x="870901" y="2136343"/>
                  <a:pt x="649062" y="2184807"/>
                </a:cubicBezTo>
                <a:cubicBezTo>
                  <a:pt x="427223" y="2233271"/>
                  <a:pt x="340347" y="2132703"/>
                  <a:pt x="153045" y="2184807"/>
                </a:cubicBezTo>
                <a:cubicBezTo>
                  <a:pt x="78704" y="2165888"/>
                  <a:pt x="12083" y="2111379"/>
                  <a:pt x="0" y="2031762"/>
                </a:cubicBezTo>
                <a:cubicBezTo>
                  <a:pt x="-36277" y="1868276"/>
                  <a:pt x="25337" y="1685447"/>
                  <a:pt x="0" y="1580870"/>
                </a:cubicBezTo>
                <a:cubicBezTo>
                  <a:pt x="-25337" y="1476293"/>
                  <a:pt x="8651" y="1358323"/>
                  <a:pt x="0" y="1148765"/>
                </a:cubicBezTo>
                <a:cubicBezTo>
                  <a:pt x="-8651" y="939207"/>
                  <a:pt x="5870" y="856024"/>
                  <a:pt x="0" y="679086"/>
                </a:cubicBezTo>
                <a:cubicBezTo>
                  <a:pt x="-5870" y="502148"/>
                  <a:pt x="7021" y="317140"/>
                  <a:pt x="0" y="153045"/>
                </a:cubicBezTo>
                <a:close/>
              </a:path>
              <a:path w="2143191" h="2184807" stroke="0" extrusionOk="0">
                <a:moveTo>
                  <a:pt x="0" y="153045"/>
                </a:moveTo>
                <a:cubicBezTo>
                  <a:pt x="5464" y="68599"/>
                  <a:pt x="51766" y="14680"/>
                  <a:pt x="153045" y="0"/>
                </a:cubicBezTo>
                <a:cubicBezTo>
                  <a:pt x="376393" y="-26071"/>
                  <a:pt x="489826" y="6201"/>
                  <a:pt x="630691" y="0"/>
                </a:cubicBezTo>
                <a:cubicBezTo>
                  <a:pt x="771556" y="-6201"/>
                  <a:pt x="869409" y="49339"/>
                  <a:pt x="1053224" y="0"/>
                </a:cubicBezTo>
                <a:cubicBezTo>
                  <a:pt x="1237039" y="-49339"/>
                  <a:pt x="1293551" y="26894"/>
                  <a:pt x="1457387" y="0"/>
                </a:cubicBezTo>
                <a:cubicBezTo>
                  <a:pt x="1621223" y="-26894"/>
                  <a:pt x="1724661" y="56710"/>
                  <a:pt x="1990146" y="0"/>
                </a:cubicBezTo>
                <a:cubicBezTo>
                  <a:pt x="2093747" y="600"/>
                  <a:pt x="2152366" y="74697"/>
                  <a:pt x="2143191" y="153045"/>
                </a:cubicBezTo>
                <a:cubicBezTo>
                  <a:pt x="2179477" y="272602"/>
                  <a:pt x="2142279" y="486587"/>
                  <a:pt x="2143191" y="622724"/>
                </a:cubicBezTo>
                <a:cubicBezTo>
                  <a:pt x="2144103" y="758861"/>
                  <a:pt x="2121596" y="957091"/>
                  <a:pt x="2143191" y="1092404"/>
                </a:cubicBezTo>
                <a:cubicBezTo>
                  <a:pt x="2164786" y="1227717"/>
                  <a:pt x="2109554" y="1326405"/>
                  <a:pt x="2143191" y="1524508"/>
                </a:cubicBezTo>
                <a:cubicBezTo>
                  <a:pt x="2176828" y="1722611"/>
                  <a:pt x="2087623" y="1892556"/>
                  <a:pt x="2143191" y="2031762"/>
                </a:cubicBezTo>
                <a:cubicBezTo>
                  <a:pt x="2141325" y="2112554"/>
                  <a:pt x="2074721" y="2198833"/>
                  <a:pt x="1990146" y="2184807"/>
                </a:cubicBezTo>
                <a:cubicBezTo>
                  <a:pt x="1868318" y="2215206"/>
                  <a:pt x="1738717" y="2153435"/>
                  <a:pt x="1567613" y="2184807"/>
                </a:cubicBezTo>
                <a:cubicBezTo>
                  <a:pt x="1396509" y="2216179"/>
                  <a:pt x="1208882" y="2164114"/>
                  <a:pt x="1071596" y="2184807"/>
                </a:cubicBezTo>
                <a:cubicBezTo>
                  <a:pt x="934310" y="2205500"/>
                  <a:pt x="835974" y="2167225"/>
                  <a:pt x="630691" y="2184807"/>
                </a:cubicBezTo>
                <a:cubicBezTo>
                  <a:pt x="425408" y="2202389"/>
                  <a:pt x="316488" y="2152542"/>
                  <a:pt x="153045" y="2184807"/>
                </a:cubicBezTo>
                <a:cubicBezTo>
                  <a:pt x="52698" y="2180892"/>
                  <a:pt x="-20330" y="2101138"/>
                  <a:pt x="0" y="2031762"/>
                </a:cubicBezTo>
                <a:cubicBezTo>
                  <a:pt x="-17752" y="1896461"/>
                  <a:pt x="10812" y="1703392"/>
                  <a:pt x="0" y="1562083"/>
                </a:cubicBezTo>
                <a:cubicBezTo>
                  <a:pt x="-10812" y="1420774"/>
                  <a:pt x="4958" y="1176494"/>
                  <a:pt x="0" y="1054829"/>
                </a:cubicBezTo>
                <a:cubicBezTo>
                  <a:pt x="-4958" y="933164"/>
                  <a:pt x="51592" y="705783"/>
                  <a:pt x="0" y="566363"/>
                </a:cubicBezTo>
                <a:cubicBezTo>
                  <a:pt x="-51592" y="426943"/>
                  <a:pt x="27766" y="241717"/>
                  <a:pt x="0" y="15304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127000" dist="127000" dir="2700000" algn="tl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55687" y="512750"/>
            <a:ext cx="323165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课程设置与教学实施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055688" y="2706705"/>
            <a:ext cx="2143191" cy="2184807"/>
          </a:xfrm>
          <a:custGeom>
            <a:avLst/>
            <a:gdLst>
              <a:gd name="connsiteX0" fmla="*/ 0 w 2143191"/>
              <a:gd name="connsiteY0" fmla="*/ 153045 h 2184807"/>
              <a:gd name="connsiteX1" fmla="*/ 153045 w 2143191"/>
              <a:gd name="connsiteY1" fmla="*/ 0 h 2184807"/>
              <a:gd name="connsiteX2" fmla="*/ 593949 w 2143191"/>
              <a:gd name="connsiteY2" fmla="*/ 0 h 2184807"/>
              <a:gd name="connsiteX3" fmla="*/ 1034853 w 2143191"/>
              <a:gd name="connsiteY3" fmla="*/ 0 h 2184807"/>
              <a:gd name="connsiteX4" fmla="*/ 1530871 w 2143191"/>
              <a:gd name="connsiteY4" fmla="*/ 0 h 2184807"/>
              <a:gd name="connsiteX5" fmla="*/ 1990146 w 2143191"/>
              <a:gd name="connsiteY5" fmla="*/ 0 h 2184807"/>
              <a:gd name="connsiteX6" fmla="*/ 2143191 w 2143191"/>
              <a:gd name="connsiteY6" fmla="*/ 153045 h 2184807"/>
              <a:gd name="connsiteX7" fmla="*/ 2143191 w 2143191"/>
              <a:gd name="connsiteY7" fmla="*/ 566363 h 2184807"/>
              <a:gd name="connsiteX8" fmla="*/ 2143191 w 2143191"/>
              <a:gd name="connsiteY8" fmla="*/ 979680 h 2184807"/>
              <a:gd name="connsiteX9" fmla="*/ 2143191 w 2143191"/>
              <a:gd name="connsiteY9" fmla="*/ 1486934 h 2184807"/>
              <a:gd name="connsiteX10" fmla="*/ 2143191 w 2143191"/>
              <a:gd name="connsiteY10" fmla="*/ 2031762 h 2184807"/>
              <a:gd name="connsiteX11" fmla="*/ 1990146 w 2143191"/>
              <a:gd name="connsiteY11" fmla="*/ 2184807 h 2184807"/>
              <a:gd name="connsiteX12" fmla="*/ 1512500 w 2143191"/>
              <a:gd name="connsiteY12" fmla="*/ 2184807 h 2184807"/>
              <a:gd name="connsiteX13" fmla="*/ 1108338 w 2143191"/>
              <a:gd name="connsiteY13" fmla="*/ 2184807 h 2184807"/>
              <a:gd name="connsiteX14" fmla="*/ 649062 w 2143191"/>
              <a:gd name="connsiteY14" fmla="*/ 2184807 h 2184807"/>
              <a:gd name="connsiteX15" fmla="*/ 153045 w 2143191"/>
              <a:gd name="connsiteY15" fmla="*/ 2184807 h 2184807"/>
              <a:gd name="connsiteX16" fmla="*/ 0 w 2143191"/>
              <a:gd name="connsiteY16" fmla="*/ 2031762 h 2184807"/>
              <a:gd name="connsiteX17" fmla="*/ 0 w 2143191"/>
              <a:gd name="connsiteY17" fmla="*/ 1580870 h 2184807"/>
              <a:gd name="connsiteX18" fmla="*/ 0 w 2143191"/>
              <a:gd name="connsiteY18" fmla="*/ 1148765 h 2184807"/>
              <a:gd name="connsiteX19" fmla="*/ 0 w 2143191"/>
              <a:gd name="connsiteY19" fmla="*/ 679086 h 2184807"/>
              <a:gd name="connsiteX20" fmla="*/ 0 w 2143191"/>
              <a:gd name="connsiteY20" fmla="*/ 153045 h 218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43191" h="2184807" fill="none" extrusionOk="0">
                <a:moveTo>
                  <a:pt x="0" y="153045"/>
                </a:moveTo>
                <a:cubicBezTo>
                  <a:pt x="11816" y="50214"/>
                  <a:pt x="68762" y="-20613"/>
                  <a:pt x="153045" y="0"/>
                </a:cubicBezTo>
                <a:cubicBezTo>
                  <a:pt x="362505" y="-3739"/>
                  <a:pt x="431633" y="51610"/>
                  <a:pt x="593949" y="0"/>
                </a:cubicBezTo>
                <a:cubicBezTo>
                  <a:pt x="756265" y="-51610"/>
                  <a:pt x="858658" y="22991"/>
                  <a:pt x="1034853" y="0"/>
                </a:cubicBezTo>
                <a:cubicBezTo>
                  <a:pt x="1211048" y="-22991"/>
                  <a:pt x="1368219" y="52639"/>
                  <a:pt x="1530871" y="0"/>
                </a:cubicBezTo>
                <a:cubicBezTo>
                  <a:pt x="1693523" y="-52639"/>
                  <a:pt x="1840964" y="33347"/>
                  <a:pt x="1990146" y="0"/>
                </a:cubicBezTo>
                <a:cubicBezTo>
                  <a:pt x="2085581" y="6827"/>
                  <a:pt x="2141917" y="76543"/>
                  <a:pt x="2143191" y="153045"/>
                </a:cubicBezTo>
                <a:cubicBezTo>
                  <a:pt x="2143686" y="338097"/>
                  <a:pt x="2134860" y="422262"/>
                  <a:pt x="2143191" y="566363"/>
                </a:cubicBezTo>
                <a:cubicBezTo>
                  <a:pt x="2151522" y="710464"/>
                  <a:pt x="2119227" y="862383"/>
                  <a:pt x="2143191" y="979680"/>
                </a:cubicBezTo>
                <a:cubicBezTo>
                  <a:pt x="2167155" y="1096977"/>
                  <a:pt x="2085163" y="1283049"/>
                  <a:pt x="2143191" y="1486934"/>
                </a:cubicBezTo>
                <a:cubicBezTo>
                  <a:pt x="2201219" y="1690819"/>
                  <a:pt x="2117045" y="1849902"/>
                  <a:pt x="2143191" y="2031762"/>
                </a:cubicBezTo>
                <a:cubicBezTo>
                  <a:pt x="2147719" y="2133822"/>
                  <a:pt x="2073962" y="2166056"/>
                  <a:pt x="1990146" y="2184807"/>
                </a:cubicBezTo>
                <a:cubicBezTo>
                  <a:pt x="1893465" y="2209035"/>
                  <a:pt x="1656591" y="2176778"/>
                  <a:pt x="1512500" y="2184807"/>
                </a:cubicBezTo>
                <a:cubicBezTo>
                  <a:pt x="1368409" y="2192836"/>
                  <a:pt x="1304805" y="2157376"/>
                  <a:pt x="1108338" y="2184807"/>
                </a:cubicBezTo>
                <a:cubicBezTo>
                  <a:pt x="911871" y="2212238"/>
                  <a:pt x="870901" y="2136343"/>
                  <a:pt x="649062" y="2184807"/>
                </a:cubicBezTo>
                <a:cubicBezTo>
                  <a:pt x="427223" y="2233271"/>
                  <a:pt x="340347" y="2132703"/>
                  <a:pt x="153045" y="2184807"/>
                </a:cubicBezTo>
                <a:cubicBezTo>
                  <a:pt x="78704" y="2165888"/>
                  <a:pt x="12083" y="2111379"/>
                  <a:pt x="0" y="2031762"/>
                </a:cubicBezTo>
                <a:cubicBezTo>
                  <a:pt x="-36277" y="1868276"/>
                  <a:pt x="25337" y="1685447"/>
                  <a:pt x="0" y="1580870"/>
                </a:cubicBezTo>
                <a:cubicBezTo>
                  <a:pt x="-25337" y="1476293"/>
                  <a:pt x="8651" y="1358323"/>
                  <a:pt x="0" y="1148765"/>
                </a:cubicBezTo>
                <a:cubicBezTo>
                  <a:pt x="-8651" y="939207"/>
                  <a:pt x="5870" y="856024"/>
                  <a:pt x="0" y="679086"/>
                </a:cubicBezTo>
                <a:cubicBezTo>
                  <a:pt x="-5870" y="502148"/>
                  <a:pt x="7021" y="317140"/>
                  <a:pt x="0" y="153045"/>
                </a:cubicBezTo>
                <a:close/>
              </a:path>
              <a:path w="2143191" h="2184807" stroke="0" extrusionOk="0">
                <a:moveTo>
                  <a:pt x="0" y="153045"/>
                </a:moveTo>
                <a:cubicBezTo>
                  <a:pt x="5464" y="68599"/>
                  <a:pt x="51766" y="14680"/>
                  <a:pt x="153045" y="0"/>
                </a:cubicBezTo>
                <a:cubicBezTo>
                  <a:pt x="376393" y="-26071"/>
                  <a:pt x="489826" y="6201"/>
                  <a:pt x="630691" y="0"/>
                </a:cubicBezTo>
                <a:cubicBezTo>
                  <a:pt x="771556" y="-6201"/>
                  <a:pt x="869409" y="49339"/>
                  <a:pt x="1053224" y="0"/>
                </a:cubicBezTo>
                <a:cubicBezTo>
                  <a:pt x="1237039" y="-49339"/>
                  <a:pt x="1293551" y="26894"/>
                  <a:pt x="1457387" y="0"/>
                </a:cubicBezTo>
                <a:cubicBezTo>
                  <a:pt x="1621223" y="-26894"/>
                  <a:pt x="1724661" y="56710"/>
                  <a:pt x="1990146" y="0"/>
                </a:cubicBezTo>
                <a:cubicBezTo>
                  <a:pt x="2093747" y="600"/>
                  <a:pt x="2152366" y="74697"/>
                  <a:pt x="2143191" y="153045"/>
                </a:cubicBezTo>
                <a:cubicBezTo>
                  <a:pt x="2179477" y="272602"/>
                  <a:pt x="2142279" y="486587"/>
                  <a:pt x="2143191" y="622724"/>
                </a:cubicBezTo>
                <a:cubicBezTo>
                  <a:pt x="2144103" y="758861"/>
                  <a:pt x="2121596" y="957091"/>
                  <a:pt x="2143191" y="1092404"/>
                </a:cubicBezTo>
                <a:cubicBezTo>
                  <a:pt x="2164786" y="1227717"/>
                  <a:pt x="2109554" y="1326405"/>
                  <a:pt x="2143191" y="1524508"/>
                </a:cubicBezTo>
                <a:cubicBezTo>
                  <a:pt x="2176828" y="1722611"/>
                  <a:pt x="2087623" y="1892556"/>
                  <a:pt x="2143191" y="2031762"/>
                </a:cubicBezTo>
                <a:cubicBezTo>
                  <a:pt x="2141325" y="2112554"/>
                  <a:pt x="2074721" y="2198833"/>
                  <a:pt x="1990146" y="2184807"/>
                </a:cubicBezTo>
                <a:cubicBezTo>
                  <a:pt x="1868318" y="2215206"/>
                  <a:pt x="1738717" y="2153435"/>
                  <a:pt x="1567613" y="2184807"/>
                </a:cubicBezTo>
                <a:cubicBezTo>
                  <a:pt x="1396509" y="2216179"/>
                  <a:pt x="1208882" y="2164114"/>
                  <a:pt x="1071596" y="2184807"/>
                </a:cubicBezTo>
                <a:cubicBezTo>
                  <a:pt x="934310" y="2205500"/>
                  <a:pt x="835974" y="2167225"/>
                  <a:pt x="630691" y="2184807"/>
                </a:cubicBezTo>
                <a:cubicBezTo>
                  <a:pt x="425408" y="2202389"/>
                  <a:pt x="316488" y="2152542"/>
                  <a:pt x="153045" y="2184807"/>
                </a:cubicBezTo>
                <a:cubicBezTo>
                  <a:pt x="52698" y="2180892"/>
                  <a:pt x="-20330" y="2101138"/>
                  <a:pt x="0" y="2031762"/>
                </a:cubicBezTo>
                <a:cubicBezTo>
                  <a:pt x="-17752" y="1896461"/>
                  <a:pt x="10812" y="1703392"/>
                  <a:pt x="0" y="1562083"/>
                </a:cubicBezTo>
                <a:cubicBezTo>
                  <a:pt x="-10812" y="1420774"/>
                  <a:pt x="4958" y="1176494"/>
                  <a:pt x="0" y="1054829"/>
                </a:cubicBezTo>
                <a:cubicBezTo>
                  <a:pt x="-4958" y="933164"/>
                  <a:pt x="51592" y="705783"/>
                  <a:pt x="0" y="566363"/>
                </a:cubicBezTo>
                <a:cubicBezTo>
                  <a:pt x="-51592" y="426943"/>
                  <a:pt x="27766" y="241717"/>
                  <a:pt x="0" y="153045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127000" dist="1270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/>
          <p:cNvSpPr/>
          <p:nvPr/>
        </p:nvSpPr>
        <p:spPr>
          <a:xfrm>
            <a:off x="1055688" y="2690013"/>
            <a:ext cx="2143191" cy="494286"/>
          </a:xfrm>
          <a:custGeom>
            <a:avLst/>
            <a:gdLst>
              <a:gd name="connsiteX0" fmla="*/ 152961 w 2143191"/>
              <a:gd name="connsiteY0" fmla="*/ 0 h 494286"/>
              <a:gd name="connsiteX1" fmla="*/ 1990230 w 2143191"/>
              <a:gd name="connsiteY1" fmla="*/ 0 h 494286"/>
              <a:gd name="connsiteX2" fmla="*/ 2143191 w 2143191"/>
              <a:gd name="connsiteY2" fmla="*/ 152961 h 494286"/>
              <a:gd name="connsiteX3" fmla="*/ 2143191 w 2143191"/>
              <a:gd name="connsiteY3" fmla="*/ 494286 h 494286"/>
              <a:gd name="connsiteX4" fmla="*/ 0 w 2143191"/>
              <a:gd name="connsiteY4" fmla="*/ 494286 h 494286"/>
              <a:gd name="connsiteX5" fmla="*/ 0 w 2143191"/>
              <a:gd name="connsiteY5" fmla="*/ 152961 h 494286"/>
              <a:gd name="connsiteX6" fmla="*/ 152961 w 2143191"/>
              <a:gd name="connsiteY6" fmla="*/ 0 h 4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91" h="494286">
                <a:moveTo>
                  <a:pt x="152961" y="0"/>
                </a:moveTo>
                <a:lnTo>
                  <a:pt x="1990230" y="0"/>
                </a:lnTo>
                <a:cubicBezTo>
                  <a:pt x="2074708" y="0"/>
                  <a:pt x="2143191" y="68483"/>
                  <a:pt x="2143191" y="152961"/>
                </a:cubicBezTo>
                <a:lnTo>
                  <a:pt x="2143191" y="494286"/>
                </a:lnTo>
                <a:lnTo>
                  <a:pt x="0" y="494286"/>
                </a:lnTo>
                <a:lnTo>
                  <a:pt x="0" y="152961"/>
                </a:lnTo>
                <a:cubicBezTo>
                  <a:pt x="0" y="68483"/>
                  <a:pt x="68483" y="0"/>
                  <a:pt x="152961" y="0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76200" dist="38100" dir="5400000" sx="98000" sy="980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203341" y="3517069"/>
            <a:ext cx="1847885" cy="697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开设心理健康教育课程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49907" y="3517069"/>
            <a:ext cx="1846377" cy="337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融入学科教学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496366" y="3517069"/>
            <a:ext cx="1845083" cy="697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开展心理健康主题活动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48" name="任意多边形: 形状 47"/>
          <p:cNvSpPr/>
          <p:nvPr/>
        </p:nvSpPr>
        <p:spPr>
          <a:xfrm>
            <a:off x="3701500" y="2690013"/>
            <a:ext cx="2143191" cy="494286"/>
          </a:xfrm>
          <a:custGeom>
            <a:avLst/>
            <a:gdLst>
              <a:gd name="connsiteX0" fmla="*/ 152961 w 2143191"/>
              <a:gd name="connsiteY0" fmla="*/ 0 h 494286"/>
              <a:gd name="connsiteX1" fmla="*/ 1990230 w 2143191"/>
              <a:gd name="connsiteY1" fmla="*/ 0 h 494286"/>
              <a:gd name="connsiteX2" fmla="*/ 2143191 w 2143191"/>
              <a:gd name="connsiteY2" fmla="*/ 152961 h 494286"/>
              <a:gd name="connsiteX3" fmla="*/ 2143191 w 2143191"/>
              <a:gd name="connsiteY3" fmla="*/ 494286 h 494286"/>
              <a:gd name="connsiteX4" fmla="*/ 0 w 2143191"/>
              <a:gd name="connsiteY4" fmla="*/ 494286 h 494286"/>
              <a:gd name="connsiteX5" fmla="*/ 0 w 2143191"/>
              <a:gd name="connsiteY5" fmla="*/ 152961 h 494286"/>
              <a:gd name="connsiteX6" fmla="*/ 152961 w 2143191"/>
              <a:gd name="connsiteY6" fmla="*/ 0 h 4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91" h="494286">
                <a:moveTo>
                  <a:pt x="152961" y="0"/>
                </a:moveTo>
                <a:lnTo>
                  <a:pt x="1990230" y="0"/>
                </a:lnTo>
                <a:cubicBezTo>
                  <a:pt x="2074708" y="0"/>
                  <a:pt x="2143191" y="68483"/>
                  <a:pt x="2143191" y="152961"/>
                </a:cubicBezTo>
                <a:lnTo>
                  <a:pt x="2143191" y="494286"/>
                </a:lnTo>
                <a:lnTo>
                  <a:pt x="0" y="494286"/>
                </a:lnTo>
                <a:lnTo>
                  <a:pt x="0" y="152961"/>
                </a:lnTo>
                <a:cubicBezTo>
                  <a:pt x="0" y="68483"/>
                  <a:pt x="68483" y="0"/>
                  <a:pt x="152961" y="0"/>
                </a:cubicBez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76200" dist="38100" dir="5400000" sx="98000" sy="98000" algn="ctr" rotWithShape="0">
              <a:schemeClr val="accent3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: 形状 49"/>
          <p:cNvSpPr/>
          <p:nvPr/>
        </p:nvSpPr>
        <p:spPr>
          <a:xfrm>
            <a:off x="6347312" y="2690013"/>
            <a:ext cx="2143191" cy="494286"/>
          </a:xfrm>
          <a:custGeom>
            <a:avLst/>
            <a:gdLst>
              <a:gd name="connsiteX0" fmla="*/ 152961 w 2143191"/>
              <a:gd name="connsiteY0" fmla="*/ 0 h 494286"/>
              <a:gd name="connsiteX1" fmla="*/ 1990230 w 2143191"/>
              <a:gd name="connsiteY1" fmla="*/ 0 h 494286"/>
              <a:gd name="connsiteX2" fmla="*/ 2143191 w 2143191"/>
              <a:gd name="connsiteY2" fmla="*/ 152961 h 494286"/>
              <a:gd name="connsiteX3" fmla="*/ 2143191 w 2143191"/>
              <a:gd name="connsiteY3" fmla="*/ 494286 h 494286"/>
              <a:gd name="connsiteX4" fmla="*/ 0 w 2143191"/>
              <a:gd name="connsiteY4" fmla="*/ 494286 h 494286"/>
              <a:gd name="connsiteX5" fmla="*/ 0 w 2143191"/>
              <a:gd name="connsiteY5" fmla="*/ 152961 h 494286"/>
              <a:gd name="connsiteX6" fmla="*/ 152961 w 2143191"/>
              <a:gd name="connsiteY6" fmla="*/ 0 h 4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91" h="494286">
                <a:moveTo>
                  <a:pt x="152961" y="0"/>
                </a:moveTo>
                <a:lnTo>
                  <a:pt x="1990230" y="0"/>
                </a:lnTo>
                <a:cubicBezTo>
                  <a:pt x="2074708" y="0"/>
                  <a:pt x="2143191" y="68483"/>
                  <a:pt x="2143191" y="152961"/>
                </a:cubicBezTo>
                <a:lnTo>
                  <a:pt x="2143191" y="494286"/>
                </a:lnTo>
                <a:lnTo>
                  <a:pt x="0" y="494286"/>
                </a:lnTo>
                <a:lnTo>
                  <a:pt x="0" y="152961"/>
                </a:lnTo>
                <a:cubicBezTo>
                  <a:pt x="0" y="68483"/>
                  <a:pt x="68483" y="0"/>
                  <a:pt x="152961" y="0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76200" dist="38100" dir="5400000" sx="98000" sy="98000" algn="ctr" rotWithShape="0">
              <a:schemeClr val="accent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200962" y="2216320"/>
            <a:ext cx="216000" cy="216000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outerShdw blurRad="63500" dist="38100" dir="1200000" sx="120000" sy="120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1236962" y="2252320"/>
            <a:ext cx="144000" cy="14400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3853598" y="2216320"/>
            <a:ext cx="216000" cy="216000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outerShdw blurRad="63500" dist="38100" dir="1200000" sx="120000" sy="120000" algn="ctr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889598" y="2252320"/>
            <a:ext cx="144000" cy="144000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506234" y="2216320"/>
            <a:ext cx="216000" cy="216000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outerShdw blurRad="63500" dist="38100" dir="1200000" sx="120000" sy="120000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6542234" y="2252320"/>
            <a:ext cx="144000" cy="14400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9158870" y="2216320"/>
            <a:ext cx="216000" cy="216000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outerShdw blurRad="63500" dist="38100" dir="1200000" sx="120000" sy="120000" algn="ctr" rotWithShape="0">
              <a:schemeClr val="accent3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5227" y="2746926"/>
            <a:ext cx="438950" cy="3962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305" y="2740236"/>
            <a:ext cx="390178" cy="4023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23" y="2753745"/>
            <a:ext cx="359695" cy="3596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77018" y="829846"/>
            <a:ext cx="3630802" cy="67710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kern="0" spc="300" dirty="0">
                <a:solidFill>
                  <a:schemeClr val="bg1">
                    <a:lumMod val="95000"/>
                    <a:alpha val="20000"/>
                  </a:schemeClr>
                </a:solidFill>
                <a:latin typeface="+mj-lt"/>
                <a:ea typeface="+mj-ea"/>
                <a:cs typeface="Open Sans" panose="020B0606030504020204" pitchFamily="34" charset="0"/>
              </a:rPr>
              <a:t>PART T4REE</a:t>
            </a:r>
            <a:endParaRPr lang="zh-CN" altLang="en-US" sz="4400" kern="0" spc="300" dirty="0">
              <a:solidFill>
                <a:schemeClr val="bg1">
                  <a:lumMod val="95000"/>
                  <a:alpha val="20000"/>
                </a:schemeClr>
              </a:solidFill>
              <a:latin typeface="+mj-lt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96017" y="547876"/>
            <a:ext cx="1199967" cy="1054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6000" spc="300">
                <a:solidFill>
                  <a:schemeClr val="bg1"/>
                </a:solidFill>
                <a:effectLst>
                  <a:outerShdw blurRad="101600" dist="127000" dir="2700000" algn="tl" rotWithShape="0">
                    <a:srgbClr val="2391AF">
                      <a:alpha val="60000"/>
                    </a:srgb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600" dirty="0">
                <a:effectLst>
                  <a:outerShdw blurRad="101600" dist="76200" dir="2700000" algn="tl" rotWithShape="0">
                    <a:schemeClr val="accent2">
                      <a:lumMod val="75000"/>
                      <a:alpha val="60000"/>
                    </a:schemeClr>
                  </a:outerShdw>
                </a:effectLst>
                <a:latin typeface="+mj-ea"/>
                <a:ea typeface="+mj-ea"/>
              </a:rPr>
              <a:t>04</a:t>
            </a:r>
            <a:endParaRPr lang="en-US" altLang="zh-CN" spc="600" dirty="0">
              <a:effectLst>
                <a:outerShdw blurRad="101600" dist="76200" dir="2700000" algn="tl" rotWithShape="0">
                  <a:schemeClr val="accent2">
                    <a:lumMod val="75000"/>
                    <a:alpha val="6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77018" y="3087655"/>
            <a:ext cx="492865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000" spc="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家庭作用</a:t>
            </a:r>
            <a:endParaRPr lang="zh-CN" altLang="en-US" sz="6000" spc="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8671" y="501337"/>
            <a:ext cx="359072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溺水者的七大无声迹象</a:t>
            </a:r>
            <a:endParaRPr lang="zh-CN" altLang="en-US" sz="2800" dirty="0">
              <a:solidFill>
                <a:srgbClr val="228AA6"/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46" name="任意多边形: 形状 45"/>
          <p:cNvSpPr/>
          <p:nvPr/>
        </p:nvSpPr>
        <p:spPr>
          <a:xfrm>
            <a:off x="2003573" y="1365952"/>
            <a:ext cx="1485932" cy="294823"/>
          </a:xfrm>
          <a:custGeom>
            <a:avLst/>
            <a:gdLst>
              <a:gd name="connsiteX0" fmla="*/ 0 w 1485932"/>
              <a:gd name="connsiteY0" fmla="*/ 54852 h 294823"/>
              <a:gd name="connsiteX1" fmla="*/ 54852 w 1485932"/>
              <a:gd name="connsiteY1" fmla="*/ 0 h 294823"/>
              <a:gd name="connsiteX2" fmla="*/ 527357 w 1485932"/>
              <a:gd name="connsiteY2" fmla="*/ 0 h 294823"/>
              <a:gd name="connsiteX3" fmla="*/ 986100 w 1485932"/>
              <a:gd name="connsiteY3" fmla="*/ 0 h 294823"/>
              <a:gd name="connsiteX4" fmla="*/ 1431080 w 1485932"/>
              <a:gd name="connsiteY4" fmla="*/ 0 h 294823"/>
              <a:gd name="connsiteX5" fmla="*/ 1485932 w 1485932"/>
              <a:gd name="connsiteY5" fmla="*/ 54852 h 294823"/>
              <a:gd name="connsiteX6" fmla="*/ 1485932 w 1485932"/>
              <a:gd name="connsiteY6" fmla="*/ 239971 h 294823"/>
              <a:gd name="connsiteX7" fmla="*/ 1431080 w 1485932"/>
              <a:gd name="connsiteY7" fmla="*/ 294823 h 294823"/>
              <a:gd name="connsiteX8" fmla="*/ 958575 w 1485932"/>
              <a:gd name="connsiteY8" fmla="*/ 294823 h 294823"/>
              <a:gd name="connsiteX9" fmla="*/ 541119 w 1485932"/>
              <a:gd name="connsiteY9" fmla="*/ 294823 h 294823"/>
              <a:gd name="connsiteX10" fmla="*/ 54852 w 1485932"/>
              <a:gd name="connsiteY10" fmla="*/ 294823 h 294823"/>
              <a:gd name="connsiteX11" fmla="*/ 0 w 1485932"/>
              <a:gd name="connsiteY11" fmla="*/ 239971 h 294823"/>
              <a:gd name="connsiteX12" fmla="*/ 0 w 1485932"/>
              <a:gd name="connsiteY12" fmla="*/ 54852 h 29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32" h="294823" fill="none" extrusionOk="0">
                <a:moveTo>
                  <a:pt x="0" y="54852"/>
                </a:moveTo>
                <a:cubicBezTo>
                  <a:pt x="-4956" y="25372"/>
                  <a:pt x="18104" y="-4453"/>
                  <a:pt x="54852" y="0"/>
                </a:cubicBezTo>
                <a:cubicBezTo>
                  <a:pt x="270714" y="-2280"/>
                  <a:pt x="378315" y="11688"/>
                  <a:pt x="527357" y="0"/>
                </a:cubicBezTo>
                <a:cubicBezTo>
                  <a:pt x="676400" y="-11688"/>
                  <a:pt x="865001" y="35678"/>
                  <a:pt x="986100" y="0"/>
                </a:cubicBezTo>
                <a:cubicBezTo>
                  <a:pt x="1107199" y="-35678"/>
                  <a:pt x="1332551" y="23904"/>
                  <a:pt x="1431080" y="0"/>
                </a:cubicBezTo>
                <a:cubicBezTo>
                  <a:pt x="1453591" y="320"/>
                  <a:pt x="1489323" y="18444"/>
                  <a:pt x="1485932" y="54852"/>
                </a:cubicBezTo>
                <a:cubicBezTo>
                  <a:pt x="1493384" y="122758"/>
                  <a:pt x="1470558" y="195139"/>
                  <a:pt x="1485932" y="239971"/>
                </a:cubicBezTo>
                <a:cubicBezTo>
                  <a:pt x="1489818" y="277959"/>
                  <a:pt x="1460742" y="295156"/>
                  <a:pt x="1431080" y="294823"/>
                </a:cubicBezTo>
                <a:cubicBezTo>
                  <a:pt x="1297618" y="325584"/>
                  <a:pt x="1152181" y="253251"/>
                  <a:pt x="958575" y="294823"/>
                </a:cubicBezTo>
                <a:cubicBezTo>
                  <a:pt x="764970" y="336395"/>
                  <a:pt x="671715" y="265468"/>
                  <a:pt x="541119" y="294823"/>
                </a:cubicBezTo>
                <a:cubicBezTo>
                  <a:pt x="410523" y="324178"/>
                  <a:pt x="296683" y="269161"/>
                  <a:pt x="54852" y="294823"/>
                </a:cubicBezTo>
                <a:cubicBezTo>
                  <a:pt x="32884" y="297737"/>
                  <a:pt x="740" y="272756"/>
                  <a:pt x="0" y="239971"/>
                </a:cubicBezTo>
                <a:cubicBezTo>
                  <a:pt x="-19530" y="156157"/>
                  <a:pt x="3581" y="97646"/>
                  <a:pt x="0" y="54852"/>
                </a:cubicBezTo>
                <a:close/>
              </a:path>
              <a:path w="1485932" h="294823" stroke="0" extrusionOk="0">
                <a:moveTo>
                  <a:pt x="0" y="54852"/>
                </a:moveTo>
                <a:cubicBezTo>
                  <a:pt x="-6532" y="20529"/>
                  <a:pt x="16820" y="2904"/>
                  <a:pt x="54852" y="0"/>
                </a:cubicBezTo>
                <a:cubicBezTo>
                  <a:pt x="173636" y="-37611"/>
                  <a:pt x="411523" y="29202"/>
                  <a:pt x="541119" y="0"/>
                </a:cubicBezTo>
                <a:cubicBezTo>
                  <a:pt x="670715" y="-29202"/>
                  <a:pt x="805056" y="25513"/>
                  <a:pt x="986100" y="0"/>
                </a:cubicBezTo>
                <a:cubicBezTo>
                  <a:pt x="1167144" y="-25513"/>
                  <a:pt x="1218803" y="4770"/>
                  <a:pt x="1431080" y="0"/>
                </a:cubicBezTo>
                <a:cubicBezTo>
                  <a:pt x="1459155" y="-7146"/>
                  <a:pt x="1486510" y="22419"/>
                  <a:pt x="1485932" y="54852"/>
                </a:cubicBezTo>
                <a:cubicBezTo>
                  <a:pt x="1497591" y="130322"/>
                  <a:pt x="1473850" y="185198"/>
                  <a:pt x="1485932" y="239971"/>
                </a:cubicBezTo>
                <a:cubicBezTo>
                  <a:pt x="1485194" y="263228"/>
                  <a:pt x="1460128" y="296555"/>
                  <a:pt x="1431080" y="294823"/>
                </a:cubicBezTo>
                <a:cubicBezTo>
                  <a:pt x="1254707" y="314006"/>
                  <a:pt x="1140764" y="257264"/>
                  <a:pt x="999862" y="294823"/>
                </a:cubicBezTo>
                <a:cubicBezTo>
                  <a:pt x="858960" y="332382"/>
                  <a:pt x="769832" y="289532"/>
                  <a:pt x="541119" y="294823"/>
                </a:cubicBezTo>
                <a:cubicBezTo>
                  <a:pt x="312406" y="300114"/>
                  <a:pt x="155721" y="255386"/>
                  <a:pt x="54852" y="294823"/>
                </a:cubicBezTo>
                <a:cubicBezTo>
                  <a:pt x="30267" y="289182"/>
                  <a:pt x="1464" y="269321"/>
                  <a:pt x="0" y="239971"/>
                </a:cubicBezTo>
                <a:cubicBezTo>
                  <a:pt x="-7494" y="174844"/>
                  <a:pt x="13627" y="107548"/>
                  <a:pt x="0" y="5485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2078237" y="1467529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2296902" y="1332980"/>
            <a:ext cx="1031018" cy="3309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家庭氛围</a:t>
            </a:r>
            <a:endParaRPr lang="zh-CN" altLang="en-US" b="1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003573" y="1716069"/>
            <a:ext cx="3629385" cy="1417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一个积极、支持、和谐的家庭氛围有助于孩子形成健康的心理状态，增强自信心和安全感。</a:t>
            </a:r>
            <a:br>
              <a:rPr lang="zh-CN" altLang="en-US" dirty="0"/>
            </a:b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68" name="任意多边形: 形状 267"/>
          <p:cNvSpPr/>
          <p:nvPr/>
        </p:nvSpPr>
        <p:spPr>
          <a:xfrm>
            <a:off x="2003572" y="3859359"/>
            <a:ext cx="1836907" cy="294823"/>
          </a:xfrm>
          <a:custGeom>
            <a:avLst/>
            <a:gdLst>
              <a:gd name="connsiteX0" fmla="*/ 0 w 1485932"/>
              <a:gd name="connsiteY0" fmla="*/ 54852 h 294823"/>
              <a:gd name="connsiteX1" fmla="*/ 54852 w 1485932"/>
              <a:gd name="connsiteY1" fmla="*/ 0 h 294823"/>
              <a:gd name="connsiteX2" fmla="*/ 527357 w 1485932"/>
              <a:gd name="connsiteY2" fmla="*/ 0 h 294823"/>
              <a:gd name="connsiteX3" fmla="*/ 986100 w 1485932"/>
              <a:gd name="connsiteY3" fmla="*/ 0 h 294823"/>
              <a:gd name="connsiteX4" fmla="*/ 1431080 w 1485932"/>
              <a:gd name="connsiteY4" fmla="*/ 0 h 294823"/>
              <a:gd name="connsiteX5" fmla="*/ 1485932 w 1485932"/>
              <a:gd name="connsiteY5" fmla="*/ 54852 h 294823"/>
              <a:gd name="connsiteX6" fmla="*/ 1485932 w 1485932"/>
              <a:gd name="connsiteY6" fmla="*/ 239971 h 294823"/>
              <a:gd name="connsiteX7" fmla="*/ 1431080 w 1485932"/>
              <a:gd name="connsiteY7" fmla="*/ 294823 h 294823"/>
              <a:gd name="connsiteX8" fmla="*/ 958575 w 1485932"/>
              <a:gd name="connsiteY8" fmla="*/ 294823 h 294823"/>
              <a:gd name="connsiteX9" fmla="*/ 541119 w 1485932"/>
              <a:gd name="connsiteY9" fmla="*/ 294823 h 294823"/>
              <a:gd name="connsiteX10" fmla="*/ 54852 w 1485932"/>
              <a:gd name="connsiteY10" fmla="*/ 294823 h 294823"/>
              <a:gd name="connsiteX11" fmla="*/ 0 w 1485932"/>
              <a:gd name="connsiteY11" fmla="*/ 239971 h 294823"/>
              <a:gd name="connsiteX12" fmla="*/ 0 w 1485932"/>
              <a:gd name="connsiteY12" fmla="*/ 54852 h 29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32" h="294823" fill="none" extrusionOk="0">
                <a:moveTo>
                  <a:pt x="0" y="54852"/>
                </a:moveTo>
                <a:cubicBezTo>
                  <a:pt x="-4956" y="25372"/>
                  <a:pt x="18104" y="-4453"/>
                  <a:pt x="54852" y="0"/>
                </a:cubicBezTo>
                <a:cubicBezTo>
                  <a:pt x="270714" y="-2280"/>
                  <a:pt x="378315" y="11688"/>
                  <a:pt x="527357" y="0"/>
                </a:cubicBezTo>
                <a:cubicBezTo>
                  <a:pt x="676400" y="-11688"/>
                  <a:pt x="865001" y="35678"/>
                  <a:pt x="986100" y="0"/>
                </a:cubicBezTo>
                <a:cubicBezTo>
                  <a:pt x="1107199" y="-35678"/>
                  <a:pt x="1332551" y="23904"/>
                  <a:pt x="1431080" y="0"/>
                </a:cubicBezTo>
                <a:cubicBezTo>
                  <a:pt x="1453591" y="320"/>
                  <a:pt x="1489323" y="18444"/>
                  <a:pt x="1485932" y="54852"/>
                </a:cubicBezTo>
                <a:cubicBezTo>
                  <a:pt x="1493384" y="122758"/>
                  <a:pt x="1470558" y="195139"/>
                  <a:pt x="1485932" y="239971"/>
                </a:cubicBezTo>
                <a:cubicBezTo>
                  <a:pt x="1489818" y="277959"/>
                  <a:pt x="1460742" y="295156"/>
                  <a:pt x="1431080" y="294823"/>
                </a:cubicBezTo>
                <a:cubicBezTo>
                  <a:pt x="1297618" y="325584"/>
                  <a:pt x="1152181" y="253251"/>
                  <a:pt x="958575" y="294823"/>
                </a:cubicBezTo>
                <a:cubicBezTo>
                  <a:pt x="764970" y="336395"/>
                  <a:pt x="671715" y="265468"/>
                  <a:pt x="541119" y="294823"/>
                </a:cubicBezTo>
                <a:cubicBezTo>
                  <a:pt x="410523" y="324178"/>
                  <a:pt x="296683" y="269161"/>
                  <a:pt x="54852" y="294823"/>
                </a:cubicBezTo>
                <a:cubicBezTo>
                  <a:pt x="32884" y="297737"/>
                  <a:pt x="740" y="272756"/>
                  <a:pt x="0" y="239971"/>
                </a:cubicBezTo>
                <a:cubicBezTo>
                  <a:pt x="-19530" y="156157"/>
                  <a:pt x="3581" y="97646"/>
                  <a:pt x="0" y="54852"/>
                </a:cubicBezTo>
                <a:close/>
              </a:path>
              <a:path w="1485932" h="294823" stroke="0" extrusionOk="0">
                <a:moveTo>
                  <a:pt x="0" y="54852"/>
                </a:moveTo>
                <a:cubicBezTo>
                  <a:pt x="-6532" y="20529"/>
                  <a:pt x="16820" y="2904"/>
                  <a:pt x="54852" y="0"/>
                </a:cubicBezTo>
                <a:cubicBezTo>
                  <a:pt x="173636" y="-37611"/>
                  <a:pt x="411523" y="29202"/>
                  <a:pt x="541119" y="0"/>
                </a:cubicBezTo>
                <a:cubicBezTo>
                  <a:pt x="670715" y="-29202"/>
                  <a:pt x="805056" y="25513"/>
                  <a:pt x="986100" y="0"/>
                </a:cubicBezTo>
                <a:cubicBezTo>
                  <a:pt x="1167144" y="-25513"/>
                  <a:pt x="1218803" y="4770"/>
                  <a:pt x="1431080" y="0"/>
                </a:cubicBezTo>
                <a:cubicBezTo>
                  <a:pt x="1459155" y="-7146"/>
                  <a:pt x="1486510" y="22419"/>
                  <a:pt x="1485932" y="54852"/>
                </a:cubicBezTo>
                <a:cubicBezTo>
                  <a:pt x="1497591" y="130322"/>
                  <a:pt x="1473850" y="185198"/>
                  <a:pt x="1485932" y="239971"/>
                </a:cubicBezTo>
                <a:cubicBezTo>
                  <a:pt x="1485194" y="263228"/>
                  <a:pt x="1460128" y="296555"/>
                  <a:pt x="1431080" y="294823"/>
                </a:cubicBezTo>
                <a:cubicBezTo>
                  <a:pt x="1254707" y="314006"/>
                  <a:pt x="1140764" y="257264"/>
                  <a:pt x="999862" y="294823"/>
                </a:cubicBezTo>
                <a:cubicBezTo>
                  <a:pt x="858960" y="332382"/>
                  <a:pt x="769832" y="289532"/>
                  <a:pt x="541119" y="294823"/>
                </a:cubicBezTo>
                <a:cubicBezTo>
                  <a:pt x="312406" y="300114"/>
                  <a:pt x="155721" y="255386"/>
                  <a:pt x="54852" y="294823"/>
                </a:cubicBezTo>
                <a:cubicBezTo>
                  <a:pt x="30267" y="289182"/>
                  <a:pt x="1464" y="269321"/>
                  <a:pt x="0" y="239971"/>
                </a:cubicBezTo>
                <a:cubicBezTo>
                  <a:pt x="-7494" y="174844"/>
                  <a:pt x="13627" y="107548"/>
                  <a:pt x="0" y="5485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9" name="椭圆 268"/>
          <p:cNvSpPr/>
          <p:nvPr/>
        </p:nvSpPr>
        <p:spPr>
          <a:xfrm>
            <a:off x="2078237" y="3943418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0" name="文本框 269"/>
          <p:cNvSpPr txBox="1"/>
          <p:nvPr/>
        </p:nvSpPr>
        <p:spPr>
          <a:xfrm>
            <a:off x="2296901" y="3820340"/>
            <a:ext cx="1418887" cy="3309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家庭教育方式</a:t>
            </a:r>
            <a:endParaRPr lang="zh-CN" altLang="en-US" b="1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71" name="矩形 270"/>
          <p:cNvSpPr/>
          <p:nvPr/>
        </p:nvSpPr>
        <p:spPr>
          <a:xfrm>
            <a:off x="2003573" y="4241015"/>
            <a:ext cx="3629385" cy="1777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父母的教育方式和态度对孩子的心理发展产生深远影响，如过度保护、溺爱或严厉惩罚都可能对孩子的心理健康造成不良影响</a:t>
            </a:r>
            <a:br>
              <a:rPr lang="zh-CN" altLang="en-US" dirty="0"/>
            </a:b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306" name="任意多边形: 形状 305"/>
          <p:cNvSpPr/>
          <p:nvPr/>
        </p:nvSpPr>
        <p:spPr>
          <a:xfrm>
            <a:off x="7851383" y="1356728"/>
            <a:ext cx="1485932" cy="294823"/>
          </a:xfrm>
          <a:custGeom>
            <a:avLst/>
            <a:gdLst>
              <a:gd name="connsiteX0" fmla="*/ 0 w 1485932"/>
              <a:gd name="connsiteY0" fmla="*/ 54852 h 294823"/>
              <a:gd name="connsiteX1" fmla="*/ 54852 w 1485932"/>
              <a:gd name="connsiteY1" fmla="*/ 0 h 294823"/>
              <a:gd name="connsiteX2" fmla="*/ 527357 w 1485932"/>
              <a:gd name="connsiteY2" fmla="*/ 0 h 294823"/>
              <a:gd name="connsiteX3" fmla="*/ 986100 w 1485932"/>
              <a:gd name="connsiteY3" fmla="*/ 0 h 294823"/>
              <a:gd name="connsiteX4" fmla="*/ 1431080 w 1485932"/>
              <a:gd name="connsiteY4" fmla="*/ 0 h 294823"/>
              <a:gd name="connsiteX5" fmla="*/ 1485932 w 1485932"/>
              <a:gd name="connsiteY5" fmla="*/ 54852 h 294823"/>
              <a:gd name="connsiteX6" fmla="*/ 1485932 w 1485932"/>
              <a:gd name="connsiteY6" fmla="*/ 239971 h 294823"/>
              <a:gd name="connsiteX7" fmla="*/ 1431080 w 1485932"/>
              <a:gd name="connsiteY7" fmla="*/ 294823 h 294823"/>
              <a:gd name="connsiteX8" fmla="*/ 958575 w 1485932"/>
              <a:gd name="connsiteY8" fmla="*/ 294823 h 294823"/>
              <a:gd name="connsiteX9" fmla="*/ 541119 w 1485932"/>
              <a:gd name="connsiteY9" fmla="*/ 294823 h 294823"/>
              <a:gd name="connsiteX10" fmla="*/ 54852 w 1485932"/>
              <a:gd name="connsiteY10" fmla="*/ 294823 h 294823"/>
              <a:gd name="connsiteX11" fmla="*/ 0 w 1485932"/>
              <a:gd name="connsiteY11" fmla="*/ 239971 h 294823"/>
              <a:gd name="connsiteX12" fmla="*/ 0 w 1485932"/>
              <a:gd name="connsiteY12" fmla="*/ 54852 h 29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32" h="294823" fill="none" extrusionOk="0">
                <a:moveTo>
                  <a:pt x="0" y="54852"/>
                </a:moveTo>
                <a:cubicBezTo>
                  <a:pt x="-4956" y="25372"/>
                  <a:pt x="18104" y="-4453"/>
                  <a:pt x="54852" y="0"/>
                </a:cubicBezTo>
                <a:cubicBezTo>
                  <a:pt x="270714" y="-2280"/>
                  <a:pt x="378315" y="11688"/>
                  <a:pt x="527357" y="0"/>
                </a:cubicBezTo>
                <a:cubicBezTo>
                  <a:pt x="676400" y="-11688"/>
                  <a:pt x="865001" y="35678"/>
                  <a:pt x="986100" y="0"/>
                </a:cubicBezTo>
                <a:cubicBezTo>
                  <a:pt x="1107199" y="-35678"/>
                  <a:pt x="1332551" y="23904"/>
                  <a:pt x="1431080" y="0"/>
                </a:cubicBezTo>
                <a:cubicBezTo>
                  <a:pt x="1453591" y="320"/>
                  <a:pt x="1489323" y="18444"/>
                  <a:pt x="1485932" y="54852"/>
                </a:cubicBezTo>
                <a:cubicBezTo>
                  <a:pt x="1493384" y="122758"/>
                  <a:pt x="1470558" y="195139"/>
                  <a:pt x="1485932" y="239971"/>
                </a:cubicBezTo>
                <a:cubicBezTo>
                  <a:pt x="1489818" y="277959"/>
                  <a:pt x="1460742" y="295156"/>
                  <a:pt x="1431080" y="294823"/>
                </a:cubicBezTo>
                <a:cubicBezTo>
                  <a:pt x="1297618" y="325584"/>
                  <a:pt x="1152181" y="253251"/>
                  <a:pt x="958575" y="294823"/>
                </a:cubicBezTo>
                <a:cubicBezTo>
                  <a:pt x="764970" y="336395"/>
                  <a:pt x="671715" y="265468"/>
                  <a:pt x="541119" y="294823"/>
                </a:cubicBezTo>
                <a:cubicBezTo>
                  <a:pt x="410523" y="324178"/>
                  <a:pt x="296683" y="269161"/>
                  <a:pt x="54852" y="294823"/>
                </a:cubicBezTo>
                <a:cubicBezTo>
                  <a:pt x="32884" y="297737"/>
                  <a:pt x="740" y="272756"/>
                  <a:pt x="0" y="239971"/>
                </a:cubicBezTo>
                <a:cubicBezTo>
                  <a:pt x="-19530" y="156157"/>
                  <a:pt x="3581" y="97646"/>
                  <a:pt x="0" y="54852"/>
                </a:cubicBezTo>
                <a:close/>
              </a:path>
              <a:path w="1485932" h="294823" stroke="0" extrusionOk="0">
                <a:moveTo>
                  <a:pt x="0" y="54852"/>
                </a:moveTo>
                <a:cubicBezTo>
                  <a:pt x="-6532" y="20529"/>
                  <a:pt x="16820" y="2904"/>
                  <a:pt x="54852" y="0"/>
                </a:cubicBezTo>
                <a:cubicBezTo>
                  <a:pt x="173636" y="-37611"/>
                  <a:pt x="411523" y="29202"/>
                  <a:pt x="541119" y="0"/>
                </a:cubicBezTo>
                <a:cubicBezTo>
                  <a:pt x="670715" y="-29202"/>
                  <a:pt x="805056" y="25513"/>
                  <a:pt x="986100" y="0"/>
                </a:cubicBezTo>
                <a:cubicBezTo>
                  <a:pt x="1167144" y="-25513"/>
                  <a:pt x="1218803" y="4770"/>
                  <a:pt x="1431080" y="0"/>
                </a:cubicBezTo>
                <a:cubicBezTo>
                  <a:pt x="1459155" y="-7146"/>
                  <a:pt x="1486510" y="22419"/>
                  <a:pt x="1485932" y="54852"/>
                </a:cubicBezTo>
                <a:cubicBezTo>
                  <a:pt x="1497591" y="130322"/>
                  <a:pt x="1473850" y="185198"/>
                  <a:pt x="1485932" y="239971"/>
                </a:cubicBezTo>
                <a:cubicBezTo>
                  <a:pt x="1485194" y="263228"/>
                  <a:pt x="1460128" y="296555"/>
                  <a:pt x="1431080" y="294823"/>
                </a:cubicBezTo>
                <a:cubicBezTo>
                  <a:pt x="1254707" y="314006"/>
                  <a:pt x="1140764" y="257264"/>
                  <a:pt x="999862" y="294823"/>
                </a:cubicBezTo>
                <a:cubicBezTo>
                  <a:pt x="858960" y="332382"/>
                  <a:pt x="769832" y="289532"/>
                  <a:pt x="541119" y="294823"/>
                </a:cubicBezTo>
                <a:cubicBezTo>
                  <a:pt x="312406" y="300114"/>
                  <a:pt x="155721" y="255386"/>
                  <a:pt x="54852" y="294823"/>
                </a:cubicBezTo>
                <a:cubicBezTo>
                  <a:pt x="30267" y="289182"/>
                  <a:pt x="1464" y="269321"/>
                  <a:pt x="0" y="239971"/>
                </a:cubicBezTo>
                <a:cubicBezTo>
                  <a:pt x="-7494" y="174844"/>
                  <a:pt x="13627" y="107548"/>
                  <a:pt x="0" y="54852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07" name="椭圆 306"/>
          <p:cNvSpPr/>
          <p:nvPr/>
        </p:nvSpPr>
        <p:spPr>
          <a:xfrm>
            <a:off x="7940946" y="1458195"/>
            <a:ext cx="108000" cy="10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08" name="文本框 307"/>
          <p:cNvSpPr txBox="1"/>
          <p:nvPr/>
        </p:nvSpPr>
        <p:spPr>
          <a:xfrm>
            <a:off x="8170738" y="1320216"/>
            <a:ext cx="1033083" cy="3309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家庭关系</a:t>
            </a:r>
            <a:endParaRPr lang="zh-CN" altLang="en-US" b="1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309" name="矩形 308"/>
          <p:cNvSpPr/>
          <p:nvPr/>
        </p:nvSpPr>
        <p:spPr>
          <a:xfrm>
            <a:off x="7857164" y="1705317"/>
            <a:ext cx="3628800" cy="1057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良好的家庭关系，如夫妻和睦、亲子关系融洽等，有利于孩子形成健全的人格和良好社会适应能力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660401" y="1356728"/>
            <a:ext cx="1234912" cy="1054878"/>
          </a:xfrm>
          <a:prstGeom prst="roundRect">
            <a:avLst>
              <a:gd name="adj" fmla="val 7296"/>
            </a:avLst>
          </a:prstGeom>
          <a:solidFill>
            <a:schemeClr val="bg1">
              <a:alpha val="50000"/>
            </a:schemeClr>
          </a:solidFill>
          <a:ln w="12700">
            <a:noFill/>
          </a:ln>
          <a:effectLst>
            <a:outerShdw blurRad="101600" dist="508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42" name="矩形: 圆角 41"/>
          <p:cNvSpPr/>
          <p:nvPr/>
        </p:nvSpPr>
        <p:spPr>
          <a:xfrm>
            <a:off x="653643" y="3838390"/>
            <a:ext cx="1234912" cy="1054878"/>
          </a:xfrm>
          <a:prstGeom prst="roundRect">
            <a:avLst>
              <a:gd name="adj" fmla="val 3782"/>
            </a:avLst>
          </a:prstGeom>
          <a:solidFill>
            <a:schemeClr val="bg1">
              <a:alpha val="50000"/>
            </a:schemeClr>
          </a:solidFill>
          <a:ln w="12700">
            <a:noFill/>
          </a:ln>
          <a:effectLst>
            <a:outerShdw blurRad="101600" dist="508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45" name="矩形: 圆角 44"/>
          <p:cNvSpPr/>
          <p:nvPr/>
        </p:nvSpPr>
        <p:spPr>
          <a:xfrm>
            <a:off x="6495387" y="1376041"/>
            <a:ext cx="1234912" cy="1054878"/>
          </a:xfrm>
          <a:prstGeom prst="roundRect">
            <a:avLst>
              <a:gd name="adj" fmla="val 7296"/>
            </a:avLst>
          </a:prstGeom>
          <a:solidFill>
            <a:schemeClr val="bg1">
              <a:alpha val="50000"/>
            </a:schemeClr>
          </a:solidFill>
          <a:ln w="12700">
            <a:noFill/>
          </a:ln>
          <a:effectLst>
            <a:outerShdw blurRad="101600" dist="508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1111946" y="1468669"/>
            <a:ext cx="331822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accent1">
                    <a:alpha val="4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1</a:t>
            </a:r>
            <a:endParaRPr lang="zh-CN" altLang="en-US" sz="5400" dirty="0">
              <a:solidFill>
                <a:schemeClr val="accent1">
                  <a:alpha val="4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43473" y="3950331"/>
            <a:ext cx="40556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accent1">
                    <a:alpha val="4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2</a:t>
            </a:r>
            <a:endParaRPr lang="zh-CN" altLang="en-US" sz="5400" dirty="0">
              <a:solidFill>
                <a:schemeClr val="accent1">
                  <a:alpha val="4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885217" y="1487982"/>
            <a:ext cx="40556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5400" dirty="0">
                <a:solidFill>
                  <a:schemeClr val="accent1">
                    <a:alpha val="40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3</a:t>
            </a:r>
            <a:endParaRPr lang="zh-CN" altLang="en-US" sz="5400" dirty="0">
              <a:solidFill>
                <a:schemeClr val="accent1">
                  <a:alpha val="40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68671" y="501337"/>
            <a:ext cx="502701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家长在孩子心理健康教育中职责</a:t>
            </a:r>
            <a:endParaRPr lang="zh-CN" altLang="en-US" sz="2800" dirty="0">
              <a:solidFill>
                <a:srgbClr val="228AA6"/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750045" y="2241472"/>
            <a:ext cx="5004293" cy="3498981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8100000" algn="t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055688" y="3080887"/>
            <a:ext cx="4623665" cy="1417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/>
              <a:t>家长要善于倾听孩子的想法和感受，理解孩子的需求和困惑，给予积极的回应和支持。</a:t>
            </a:r>
            <a:br>
              <a:rPr lang="zh-CN" altLang="en-US" dirty="0"/>
            </a:b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939701" y="2743807"/>
            <a:ext cx="126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068671" y="2539423"/>
            <a:ext cx="1154162" cy="3309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倾听与理解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6416606" y="2241472"/>
            <a:ext cx="5004293" cy="3498981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705775" y="3080887"/>
            <a:ext cx="4546521" cy="1777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/>
              <a:t>家长要引导孩子积极面对困难和挑战，教会孩子适应压力、调节情绪的方法；同时，家长要以身作则，树立良好的行为榜样</a:t>
            </a:r>
            <a:br>
              <a:rPr lang="zh-CN" altLang="en-US" dirty="0"/>
            </a:b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6558230" y="2743807"/>
            <a:ext cx="126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6712176" y="2539423"/>
            <a:ext cx="1154162" cy="3309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引导与示范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/>
        </p:nvSpPr>
        <p:spPr>
          <a:xfrm>
            <a:off x="660400" y="1374857"/>
            <a:ext cx="5093938" cy="449418"/>
          </a:xfrm>
          <a:custGeom>
            <a:avLst/>
            <a:gdLst>
              <a:gd name="connsiteX0" fmla="*/ 0 w 5093938"/>
              <a:gd name="connsiteY0" fmla="*/ 50160 h 449418"/>
              <a:gd name="connsiteX1" fmla="*/ 50160 w 5093938"/>
              <a:gd name="connsiteY1" fmla="*/ 0 h 449418"/>
              <a:gd name="connsiteX2" fmla="*/ 674362 w 5093938"/>
              <a:gd name="connsiteY2" fmla="*/ 0 h 449418"/>
              <a:gd name="connsiteX3" fmla="*/ 1198692 w 5093938"/>
              <a:gd name="connsiteY3" fmla="*/ 0 h 449418"/>
              <a:gd name="connsiteX4" fmla="*/ 1872831 w 5093938"/>
              <a:gd name="connsiteY4" fmla="*/ 0 h 449418"/>
              <a:gd name="connsiteX5" fmla="*/ 2397160 w 5093938"/>
              <a:gd name="connsiteY5" fmla="*/ 0 h 449418"/>
              <a:gd name="connsiteX6" fmla="*/ 3071299 w 5093938"/>
              <a:gd name="connsiteY6" fmla="*/ 0 h 449418"/>
              <a:gd name="connsiteX7" fmla="*/ 3545693 w 5093938"/>
              <a:gd name="connsiteY7" fmla="*/ 0 h 449418"/>
              <a:gd name="connsiteX8" fmla="*/ 4219831 w 5093938"/>
              <a:gd name="connsiteY8" fmla="*/ 0 h 449418"/>
              <a:gd name="connsiteX9" fmla="*/ 5043778 w 5093938"/>
              <a:gd name="connsiteY9" fmla="*/ 0 h 449418"/>
              <a:gd name="connsiteX10" fmla="*/ 5093938 w 5093938"/>
              <a:gd name="connsiteY10" fmla="*/ 50160 h 449418"/>
              <a:gd name="connsiteX11" fmla="*/ 5093938 w 5093938"/>
              <a:gd name="connsiteY11" fmla="*/ 399258 h 449418"/>
              <a:gd name="connsiteX12" fmla="*/ 5043778 w 5093938"/>
              <a:gd name="connsiteY12" fmla="*/ 449418 h 449418"/>
              <a:gd name="connsiteX13" fmla="*/ 4519448 w 5093938"/>
              <a:gd name="connsiteY13" fmla="*/ 449418 h 449418"/>
              <a:gd name="connsiteX14" fmla="*/ 3945182 w 5093938"/>
              <a:gd name="connsiteY14" fmla="*/ 449418 h 449418"/>
              <a:gd name="connsiteX15" fmla="*/ 3320980 w 5093938"/>
              <a:gd name="connsiteY15" fmla="*/ 449418 h 449418"/>
              <a:gd name="connsiteX16" fmla="*/ 2796650 w 5093938"/>
              <a:gd name="connsiteY16" fmla="*/ 449418 h 449418"/>
              <a:gd name="connsiteX17" fmla="*/ 2072575 w 5093938"/>
              <a:gd name="connsiteY17" fmla="*/ 449418 h 449418"/>
              <a:gd name="connsiteX18" fmla="*/ 1448373 w 5093938"/>
              <a:gd name="connsiteY18" fmla="*/ 449418 h 449418"/>
              <a:gd name="connsiteX19" fmla="*/ 724298 w 5093938"/>
              <a:gd name="connsiteY19" fmla="*/ 449418 h 449418"/>
              <a:gd name="connsiteX20" fmla="*/ 50160 w 5093938"/>
              <a:gd name="connsiteY20" fmla="*/ 449418 h 449418"/>
              <a:gd name="connsiteX21" fmla="*/ 0 w 5093938"/>
              <a:gd name="connsiteY21" fmla="*/ 399258 h 449418"/>
              <a:gd name="connsiteX22" fmla="*/ 0 w 5093938"/>
              <a:gd name="connsiteY22" fmla="*/ 50160 h 44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93938" h="449418" fill="none" extrusionOk="0">
                <a:moveTo>
                  <a:pt x="0" y="50160"/>
                </a:moveTo>
                <a:cubicBezTo>
                  <a:pt x="-6584" y="22084"/>
                  <a:pt x="24322" y="1605"/>
                  <a:pt x="50160" y="0"/>
                </a:cubicBezTo>
                <a:cubicBezTo>
                  <a:pt x="340905" y="-310"/>
                  <a:pt x="374711" y="-13581"/>
                  <a:pt x="674362" y="0"/>
                </a:cubicBezTo>
                <a:cubicBezTo>
                  <a:pt x="974013" y="13581"/>
                  <a:pt x="946591" y="20627"/>
                  <a:pt x="1198692" y="0"/>
                </a:cubicBezTo>
                <a:cubicBezTo>
                  <a:pt x="1450793" y="-20627"/>
                  <a:pt x="1714514" y="30950"/>
                  <a:pt x="1872831" y="0"/>
                </a:cubicBezTo>
                <a:cubicBezTo>
                  <a:pt x="2031148" y="-30950"/>
                  <a:pt x="2212545" y="-11692"/>
                  <a:pt x="2397160" y="0"/>
                </a:cubicBezTo>
                <a:cubicBezTo>
                  <a:pt x="2581775" y="11692"/>
                  <a:pt x="2904758" y="-28741"/>
                  <a:pt x="3071299" y="0"/>
                </a:cubicBezTo>
                <a:cubicBezTo>
                  <a:pt x="3237840" y="28741"/>
                  <a:pt x="3368844" y="2604"/>
                  <a:pt x="3545693" y="0"/>
                </a:cubicBezTo>
                <a:cubicBezTo>
                  <a:pt x="3722542" y="-2604"/>
                  <a:pt x="3887916" y="-835"/>
                  <a:pt x="4219831" y="0"/>
                </a:cubicBezTo>
                <a:cubicBezTo>
                  <a:pt x="4551746" y="835"/>
                  <a:pt x="4774341" y="-23940"/>
                  <a:pt x="5043778" y="0"/>
                </a:cubicBezTo>
                <a:cubicBezTo>
                  <a:pt x="5068894" y="1450"/>
                  <a:pt x="5095996" y="28033"/>
                  <a:pt x="5093938" y="50160"/>
                </a:cubicBezTo>
                <a:cubicBezTo>
                  <a:pt x="5104235" y="127728"/>
                  <a:pt x="5098445" y="251143"/>
                  <a:pt x="5093938" y="399258"/>
                </a:cubicBezTo>
                <a:cubicBezTo>
                  <a:pt x="5096958" y="426162"/>
                  <a:pt x="5071125" y="451884"/>
                  <a:pt x="5043778" y="449418"/>
                </a:cubicBezTo>
                <a:cubicBezTo>
                  <a:pt x="4879206" y="443981"/>
                  <a:pt x="4724128" y="449058"/>
                  <a:pt x="4519448" y="449418"/>
                </a:cubicBezTo>
                <a:cubicBezTo>
                  <a:pt x="4314768" y="449779"/>
                  <a:pt x="4195837" y="437425"/>
                  <a:pt x="3945182" y="449418"/>
                </a:cubicBezTo>
                <a:cubicBezTo>
                  <a:pt x="3694527" y="461411"/>
                  <a:pt x="3511057" y="443522"/>
                  <a:pt x="3320980" y="449418"/>
                </a:cubicBezTo>
                <a:cubicBezTo>
                  <a:pt x="3130903" y="455314"/>
                  <a:pt x="2945847" y="425616"/>
                  <a:pt x="2796650" y="449418"/>
                </a:cubicBezTo>
                <a:cubicBezTo>
                  <a:pt x="2647453" y="473221"/>
                  <a:pt x="2261262" y="450881"/>
                  <a:pt x="2072575" y="449418"/>
                </a:cubicBezTo>
                <a:cubicBezTo>
                  <a:pt x="1883888" y="447955"/>
                  <a:pt x="1671739" y="471801"/>
                  <a:pt x="1448373" y="449418"/>
                </a:cubicBezTo>
                <a:cubicBezTo>
                  <a:pt x="1225007" y="427035"/>
                  <a:pt x="959047" y="464694"/>
                  <a:pt x="724298" y="449418"/>
                </a:cubicBezTo>
                <a:cubicBezTo>
                  <a:pt x="489549" y="434142"/>
                  <a:pt x="369150" y="468150"/>
                  <a:pt x="50160" y="449418"/>
                </a:cubicBezTo>
                <a:cubicBezTo>
                  <a:pt x="20636" y="456089"/>
                  <a:pt x="3066" y="421798"/>
                  <a:pt x="0" y="399258"/>
                </a:cubicBezTo>
                <a:cubicBezTo>
                  <a:pt x="9845" y="236231"/>
                  <a:pt x="6226" y="163923"/>
                  <a:pt x="0" y="50160"/>
                </a:cubicBezTo>
                <a:close/>
              </a:path>
              <a:path w="5093938" h="449418" stroke="0" extrusionOk="0">
                <a:moveTo>
                  <a:pt x="0" y="50160"/>
                </a:moveTo>
                <a:cubicBezTo>
                  <a:pt x="-1219" y="21705"/>
                  <a:pt x="17957" y="1689"/>
                  <a:pt x="50160" y="0"/>
                </a:cubicBezTo>
                <a:cubicBezTo>
                  <a:pt x="322113" y="-18606"/>
                  <a:pt x="461264" y="-19495"/>
                  <a:pt x="774235" y="0"/>
                </a:cubicBezTo>
                <a:cubicBezTo>
                  <a:pt x="1087207" y="19495"/>
                  <a:pt x="1228625" y="-9780"/>
                  <a:pt x="1348501" y="0"/>
                </a:cubicBezTo>
                <a:cubicBezTo>
                  <a:pt x="1468377" y="9780"/>
                  <a:pt x="1761379" y="13551"/>
                  <a:pt x="1872831" y="0"/>
                </a:cubicBezTo>
                <a:cubicBezTo>
                  <a:pt x="1984283" y="-13551"/>
                  <a:pt x="2242483" y="-33525"/>
                  <a:pt x="2546969" y="0"/>
                </a:cubicBezTo>
                <a:cubicBezTo>
                  <a:pt x="2851455" y="33525"/>
                  <a:pt x="2993939" y="-2812"/>
                  <a:pt x="3121235" y="0"/>
                </a:cubicBezTo>
                <a:cubicBezTo>
                  <a:pt x="3248531" y="2812"/>
                  <a:pt x="3490214" y="-5080"/>
                  <a:pt x="3845310" y="0"/>
                </a:cubicBezTo>
                <a:cubicBezTo>
                  <a:pt x="4200407" y="5080"/>
                  <a:pt x="4262906" y="25142"/>
                  <a:pt x="4369640" y="0"/>
                </a:cubicBezTo>
                <a:cubicBezTo>
                  <a:pt x="4476374" y="-25142"/>
                  <a:pt x="4898354" y="-10853"/>
                  <a:pt x="5043778" y="0"/>
                </a:cubicBezTo>
                <a:cubicBezTo>
                  <a:pt x="5077417" y="1427"/>
                  <a:pt x="5092135" y="22165"/>
                  <a:pt x="5093938" y="50160"/>
                </a:cubicBezTo>
                <a:cubicBezTo>
                  <a:pt x="5104845" y="185096"/>
                  <a:pt x="5087522" y="246650"/>
                  <a:pt x="5093938" y="399258"/>
                </a:cubicBezTo>
                <a:cubicBezTo>
                  <a:pt x="5095284" y="425631"/>
                  <a:pt x="5076999" y="445860"/>
                  <a:pt x="5043778" y="449418"/>
                </a:cubicBezTo>
                <a:cubicBezTo>
                  <a:pt x="4795143" y="458804"/>
                  <a:pt x="4575056" y="455325"/>
                  <a:pt x="4419576" y="449418"/>
                </a:cubicBezTo>
                <a:cubicBezTo>
                  <a:pt x="4264096" y="443511"/>
                  <a:pt x="4061726" y="453689"/>
                  <a:pt x="3895246" y="449418"/>
                </a:cubicBezTo>
                <a:cubicBezTo>
                  <a:pt x="3728766" y="445148"/>
                  <a:pt x="3553741" y="446305"/>
                  <a:pt x="3271044" y="449418"/>
                </a:cubicBezTo>
                <a:cubicBezTo>
                  <a:pt x="2988347" y="452531"/>
                  <a:pt x="2710620" y="465372"/>
                  <a:pt x="2546969" y="449418"/>
                </a:cubicBezTo>
                <a:cubicBezTo>
                  <a:pt x="2383318" y="433464"/>
                  <a:pt x="2180209" y="431936"/>
                  <a:pt x="1922767" y="449418"/>
                </a:cubicBezTo>
                <a:cubicBezTo>
                  <a:pt x="1665325" y="466900"/>
                  <a:pt x="1676409" y="438313"/>
                  <a:pt x="1448373" y="449418"/>
                </a:cubicBezTo>
                <a:cubicBezTo>
                  <a:pt x="1220337" y="460523"/>
                  <a:pt x="1054819" y="475316"/>
                  <a:pt x="924043" y="449418"/>
                </a:cubicBezTo>
                <a:cubicBezTo>
                  <a:pt x="793267" y="423521"/>
                  <a:pt x="365036" y="457753"/>
                  <a:pt x="50160" y="449418"/>
                </a:cubicBezTo>
                <a:cubicBezTo>
                  <a:pt x="27372" y="448378"/>
                  <a:pt x="183" y="428702"/>
                  <a:pt x="0" y="399258"/>
                </a:cubicBezTo>
                <a:cubicBezTo>
                  <a:pt x="-9965" y="319589"/>
                  <a:pt x="-3233" y="161183"/>
                  <a:pt x="0" y="5016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blurRad="101600" dist="101600" dir="2700000" algn="tl" rotWithShape="0">
              <a:srgbClr val="42C0DE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750045" y="1599566"/>
            <a:ext cx="189656" cy="86202"/>
          </a:xfrm>
          <a:custGeom>
            <a:avLst/>
            <a:gdLst>
              <a:gd name="connsiteX0" fmla="*/ 0 w 189656"/>
              <a:gd name="connsiteY0" fmla="*/ 43101 h 86202"/>
              <a:gd name="connsiteX1" fmla="*/ 94828 w 189656"/>
              <a:gd name="connsiteY1" fmla="*/ 0 h 86202"/>
              <a:gd name="connsiteX2" fmla="*/ 189656 w 189656"/>
              <a:gd name="connsiteY2" fmla="*/ 43101 h 86202"/>
              <a:gd name="connsiteX3" fmla="*/ 94828 w 189656"/>
              <a:gd name="connsiteY3" fmla="*/ 86202 h 86202"/>
              <a:gd name="connsiteX4" fmla="*/ 0 w 189656"/>
              <a:gd name="connsiteY4" fmla="*/ 43101 h 8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56" h="86202" fill="none" extrusionOk="0">
                <a:moveTo>
                  <a:pt x="0" y="43101"/>
                </a:moveTo>
                <a:cubicBezTo>
                  <a:pt x="6207" y="20033"/>
                  <a:pt x="46275" y="-7860"/>
                  <a:pt x="94828" y="0"/>
                </a:cubicBezTo>
                <a:cubicBezTo>
                  <a:pt x="144770" y="-372"/>
                  <a:pt x="187221" y="21589"/>
                  <a:pt x="189656" y="43101"/>
                </a:cubicBezTo>
                <a:cubicBezTo>
                  <a:pt x="189449" y="64934"/>
                  <a:pt x="139184" y="97342"/>
                  <a:pt x="94828" y="86202"/>
                </a:cubicBezTo>
                <a:cubicBezTo>
                  <a:pt x="47411" y="88976"/>
                  <a:pt x="4589" y="68008"/>
                  <a:pt x="0" y="43101"/>
                </a:cubicBezTo>
                <a:close/>
              </a:path>
              <a:path w="189656" h="86202" stroke="0" extrusionOk="0">
                <a:moveTo>
                  <a:pt x="0" y="43101"/>
                </a:moveTo>
                <a:cubicBezTo>
                  <a:pt x="-2609" y="17687"/>
                  <a:pt x="32001" y="3924"/>
                  <a:pt x="94828" y="0"/>
                </a:cubicBezTo>
                <a:cubicBezTo>
                  <a:pt x="152676" y="1153"/>
                  <a:pt x="184110" y="19473"/>
                  <a:pt x="189656" y="43101"/>
                </a:cubicBezTo>
                <a:cubicBezTo>
                  <a:pt x="187015" y="69484"/>
                  <a:pt x="146370" y="90789"/>
                  <a:pt x="94828" y="86202"/>
                </a:cubicBezTo>
                <a:cubicBezTo>
                  <a:pt x="40805" y="85299"/>
                  <a:pt x="5271" y="69423"/>
                  <a:pt x="0" y="43101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68671" y="501337"/>
            <a:ext cx="323165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如溺水如何自我救助</a:t>
            </a:r>
            <a:endParaRPr lang="zh-CN" altLang="en-US" sz="2800" dirty="0">
              <a:solidFill>
                <a:srgbClr val="228AA6"/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750045" y="2241472"/>
            <a:ext cx="5004293" cy="3498981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8100000" algn="t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2132856">
            <a:off x="825992" y="1453494"/>
            <a:ext cx="153747" cy="153747"/>
          </a:xfrm>
          <a:prstGeom prst="ellipse">
            <a:avLst/>
          </a:prstGeom>
          <a:gradFill>
            <a:gsLst>
              <a:gs pos="0">
                <a:schemeClr val="bg1">
                  <a:alpha val="70000"/>
                </a:schemeClr>
              </a:gs>
              <a:gs pos="40000">
                <a:schemeClr val="bg1">
                  <a:alpha val="35000"/>
                </a:schemeClr>
              </a:gs>
              <a:gs pos="78000">
                <a:schemeClr val="accent1">
                  <a:lumMod val="45000"/>
                  <a:lumOff val="55000"/>
                  <a:alpha val="25000"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/>
        </p:nvSpPr>
        <p:spPr>
          <a:xfrm rot="2132856">
            <a:off x="750546" y="1417450"/>
            <a:ext cx="188654" cy="388154"/>
          </a:xfrm>
          <a:custGeom>
            <a:avLst/>
            <a:gdLst>
              <a:gd name="connsiteX0" fmla="*/ 836155 w 1672310"/>
              <a:gd name="connsiteY0" fmla="*/ 0 h 3440769"/>
              <a:gd name="connsiteX1" fmla="*/ 1672310 w 1672310"/>
              <a:gd name="connsiteY1" fmla="*/ 836155 h 3440769"/>
              <a:gd name="connsiteX2" fmla="*/ 1004670 w 1672310"/>
              <a:gd name="connsiteY2" fmla="*/ 1655323 h 3440769"/>
              <a:gd name="connsiteX3" fmla="*/ 881737 w 1672310"/>
              <a:gd name="connsiteY3" fmla="*/ 1667715 h 3440769"/>
              <a:gd name="connsiteX4" fmla="*/ 892268 w 1672310"/>
              <a:gd name="connsiteY4" fmla="*/ 1667715 h 3440769"/>
              <a:gd name="connsiteX5" fmla="*/ 892268 w 1672310"/>
              <a:gd name="connsiteY5" fmla="*/ 1768460 h 3440769"/>
              <a:gd name="connsiteX6" fmla="*/ 917541 w 1672310"/>
              <a:gd name="connsiteY6" fmla="*/ 1768460 h 3440769"/>
              <a:gd name="connsiteX7" fmla="*/ 958235 w 1672310"/>
              <a:gd name="connsiteY7" fmla="*/ 1809154 h 3440769"/>
              <a:gd name="connsiteX8" fmla="*/ 958235 w 1672310"/>
              <a:gd name="connsiteY8" fmla="*/ 3400075 h 3440769"/>
              <a:gd name="connsiteX9" fmla="*/ 917541 w 1672310"/>
              <a:gd name="connsiteY9" fmla="*/ 3440769 h 3440769"/>
              <a:gd name="connsiteX10" fmla="*/ 754768 w 1672310"/>
              <a:gd name="connsiteY10" fmla="*/ 3440769 h 3440769"/>
              <a:gd name="connsiteX11" fmla="*/ 714074 w 1672310"/>
              <a:gd name="connsiteY11" fmla="*/ 3400075 h 3440769"/>
              <a:gd name="connsiteX12" fmla="*/ 714074 w 1672310"/>
              <a:gd name="connsiteY12" fmla="*/ 1809154 h 3440769"/>
              <a:gd name="connsiteX13" fmla="*/ 754768 w 1672310"/>
              <a:gd name="connsiteY13" fmla="*/ 1768460 h 3440769"/>
              <a:gd name="connsiteX14" fmla="*/ 780041 w 1672310"/>
              <a:gd name="connsiteY14" fmla="*/ 1768460 h 3440769"/>
              <a:gd name="connsiteX15" fmla="*/ 780041 w 1672310"/>
              <a:gd name="connsiteY15" fmla="*/ 1667715 h 3440769"/>
              <a:gd name="connsiteX16" fmla="*/ 790574 w 1672310"/>
              <a:gd name="connsiteY16" fmla="*/ 1667715 h 3440769"/>
              <a:gd name="connsiteX17" fmla="*/ 667641 w 1672310"/>
              <a:gd name="connsiteY17" fmla="*/ 1655323 h 3440769"/>
              <a:gd name="connsiteX18" fmla="*/ 0 w 1672310"/>
              <a:gd name="connsiteY18" fmla="*/ 836155 h 3440769"/>
              <a:gd name="connsiteX19" fmla="*/ 836155 w 1672310"/>
              <a:gd name="connsiteY19" fmla="*/ 0 h 344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72310" h="3440769">
                <a:moveTo>
                  <a:pt x="836155" y="0"/>
                </a:moveTo>
                <a:cubicBezTo>
                  <a:pt x="1297951" y="0"/>
                  <a:pt x="1672310" y="374359"/>
                  <a:pt x="1672310" y="836155"/>
                </a:cubicBezTo>
                <a:cubicBezTo>
                  <a:pt x="1672310" y="1240227"/>
                  <a:pt x="1385692" y="1577354"/>
                  <a:pt x="1004670" y="1655323"/>
                </a:cubicBezTo>
                <a:lnTo>
                  <a:pt x="881737" y="1667715"/>
                </a:lnTo>
                <a:lnTo>
                  <a:pt x="892268" y="1667715"/>
                </a:lnTo>
                <a:lnTo>
                  <a:pt x="892268" y="1768460"/>
                </a:lnTo>
                <a:lnTo>
                  <a:pt x="917541" y="1768460"/>
                </a:lnTo>
                <a:cubicBezTo>
                  <a:pt x="940016" y="1768460"/>
                  <a:pt x="958235" y="1786679"/>
                  <a:pt x="958235" y="1809154"/>
                </a:cubicBezTo>
                <a:lnTo>
                  <a:pt x="958235" y="3400075"/>
                </a:lnTo>
                <a:cubicBezTo>
                  <a:pt x="958235" y="3422550"/>
                  <a:pt x="940016" y="3440769"/>
                  <a:pt x="917541" y="3440769"/>
                </a:cubicBezTo>
                <a:lnTo>
                  <a:pt x="754768" y="3440769"/>
                </a:lnTo>
                <a:cubicBezTo>
                  <a:pt x="732293" y="3440769"/>
                  <a:pt x="714074" y="3422550"/>
                  <a:pt x="714074" y="3400075"/>
                </a:cubicBezTo>
                <a:lnTo>
                  <a:pt x="714074" y="1809154"/>
                </a:lnTo>
                <a:cubicBezTo>
                  <a:pt x="714074" y="1786679"/>
                  <a:pt x="732293" y="1768460"/>
                  <a:pt x="754768" y="1768460"/>
                </a:cubicBezTo>
                <a:lnTo>
                  <a:pt x="780041" y="1768460"/>
                </a:lnTo>
                <a:lnTo>
                  <a:pt x="780041" y="1667715"/>
                </a:lnTo>
                <a:lnTo>
                  <a:pt x="790574" y="1667715"/>
                </a:lnTo>
                <a:lnTo>
                  <a:pt x="667641" y="1655323"/>
                </a:lnTo>
                <a:cubicBezTo>
                  <a:pt x="286619" y="1577354"/>
                  <a:pt x="0" y="1240227"/>
                  <a:pt x="0" y="836155"/>
                </a:cubicBezTo>
                <a:cubicBezTo>
                  <a:pt x="0" y="374359"/>
                  <a:pt x="374359" y="0"/>
                  <a:pt x="836155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68671" y="1362139"/>
            <a:ext cx="3693319" cy="4494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会游泳者，溺水后如何自救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8671" y="3080887"/>
            <a:ext cx="3808129" cy="697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同样要保持冷静，不要惊慌失措。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要心平气静，及时呼人援救。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939701" y="2743807"/>
            <a:ext cx="126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1068671" y="2539423"/>
            <a:ext cx="923330" cy="3370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保持泠静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6416606" y="2241472"/>
            <a:ext cx="5004293" cy="3498981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 w="127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705775" y="3080887"/>
            <a:ext cx="4546521" cy="2137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水下肌肉抽筋，可能是下水前没有做好热身活动、水中活动时间过久引起。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大小腿抽筋时，手握住抽筋的腿的脚趾，用力地向上拉，反复几次直至恢复；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 marL="285750" indent="-285750" hangingPunct="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手指抽筋时，迅速握紧拳头，用力伸直，反复几次直至恢复。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6558230" y="2743807"/>
            <a:ext cx="2376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6712175" y="2539423"/>
            <a:ext cx="2061955" cy="337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肌肉抽筋导致的溺水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3193" y="2139891"/>
            <a:ext cx="5021205" cy="1015663"/>
          </a:xfrm>
          <a:prstGeom prst="rect">
            <a:avLst/>
          </a:prstGeom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600" b="1" spc="300" dirty="0">
                <a:solidFill>
                  <a:schemeClr val="bg1"/>
                </a:solidFill>
                <a:effectLst>
                  <a:outerShdw blurRad="50800" dist="76200" dir="2700000" algn="tl" rotWithShape="0">
                    <a:srgbClr val="2391AF">
                      <a:alpha val="60000"/>
                    </a:srgbClr>
                  </a:outerShdw>
                </a:effectLst>
                <a:latin typeface="+mj-ea"/>
                <a:ea typeface="+mj-ea"/>
                <a:cs typeface="OPPOSans B" panose="00020600040101010101" pitchFamily="18" charset="-122"/>
              </a:rPr>
              <a:t>谢谢</a:t>
            </a:r>
            <a:endParaRPr lang="zh-CN" altLang="en-US" sz="6600" b="1" spc="300" dirty="0">
              <a:solidFill>
                <a:schemeClr val="bg1"/>
              </a:solidFill>
              <a:effectLst>
                <a:outerShdw blurRad="50800" dist="76200" dir="2700000" algn="tl" rotWithShape="0">
                  <a:srgbClr val="2391AF">
                    <a:alpha val="60000"/>
                  </a:srgbClr>
                </a:outerShdw>
              </a:effectLst>
              <a:latin typeface="+mj-ea"/>
              <a:ea typeface="+mj-ea"/>
              <a:cs typeface="OPPOSans B" panose="00020600040101010101" pitchFamily="18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55688" y="507883"/>
            <a:ext cx="71814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前言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1029" y="3487999"/>
            <a:ext cx="6201751" cy="1417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我国卫生部门曾有过统计，全国每年约有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5.7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万人死于溺水，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每年儿童溺水死亡人数占总溺水死亡人数的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56.04%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其中每年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岁以下的少年儿童因溺水而死亡者达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1.6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万人之多，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占青少年非正常死亡人数的第一位，超过了交通事故。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1029" y="1873365"/>
            <a:ext cx="4690204" cy="1057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相关数据显示，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溺水是世界各地非故意伤害死亡的第三大原因，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也是儿童和青年十大主要死因之一。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1055688" y="1873365"/>
            <a:ext cx="45719" cy="1057277"/>
          </a:xfrm>
          <a:custGeom>
            <a:avLst/>
            <a:gdLst>
              <a:gd name="connsiteX0" fmla="*/ 0 w 45719"/>
              <a:gd name="connsiteY0" fmla="*/ 3265 h 1057277"/>
              <a:gd name="connsiteX1" fmla="*/ 3265 w 45719"/>
              <a:gd name="connsiteY1" fmla="*/ 0 h 1057277"/>
              <a:gd name="connsiteX2" fmla="*/ 42454 w 45719"/>
              <a:gd name="connsiteY2" fmla="*/ 0 h 1057277"/>
              <a:gd name="connsiteX3" fmla="*/ 45719 w 45719"/>
              <a:gd name="connsiteY3" fmla="*/ 3265 h 1057277"/>
              <a:gd name="connsiteX4" fmla="*/ 45719 w 45719"/>
              <a:gd name="connsiteY4" fmla="*/ 518131 h 1057277"/>
              <a:gd name="connsiteX5" fmla="*/ 45719 w 45719"/>
              <a:gd name="connsiteY5" fmla="*/ 1054012 h 1057277"/>
              <a:gd name="connsiteX6" fmla="*/ 42454 w 45719"/>
              <a:gd name="connsiteY6" fmla="*/ 1057277 h 1057277"/>
              <a:gd name="connsiteX7" fmla="*/ 3265 w 45719"/>
              <a:gd name="connsiteY7" fmla="*/ 1057277 h 1057277"/>
              <a:gd name="connsiteX8" fmla="*/ 0 w 45719"/>
              <a:gd name="connsiteY8" fmla="*/ 1054012 h 1057277"/>
              <a:gd name="connsiteX9" fmla="*/ 0 w 45719"/>
              <a:gd name="connsiteY9" fmla="*/ 539146 h 1057277"/>
              <a:gd name="connsiteX10" fmla="*/ 0 w 45719"/>
              <a:gd name="connsiteY10" fmla="*/ 3265 h 105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19" h="1057277" fill="none" extrusionOk="0">
                <a:moveTo>
                  <a:pt x="0" y="3265"/>
                </a:moveTo>
                <a:cubicBezTo>
                  <a:pt x="-386" y="1188"/>
                  <a:pt x="1405" y="-109"/>
                  <a:pt x="3265" y="0"/>
                </a:cubicBezTo>
                <a:cubicBezTo>
                  <a:pt x="18669" y="-602"/>
                  <a:pt x="27340" y="4048"/>
                  <a:pt x="42454" y="0"/>
                </a:cubicBezTo>
                <a:cubicBezTo>
                  <a:pt x="44321" y="496"/>
                  <a:pt x="45412" y="1105"/>
                  <a:pt x="45719" y="3265"/>
                </a:cubicBezTo>
                <a:cubicBezTo>
                  <a:pt x="66723" y="128343"/>
                  <a:pt x="17330" y="268295"/>
                  <a:pt x="45719" y="518131"/>
                </a:cubicBezTo>
                <a:cubicBezTo>
                  <a:pt x="74108" y="767967"/>
                  <a:pt x="8777" y="866494"/>
                  <a:pt x="45719" y="1054012"/>
                </a:cubicBezTo>
                <a:cubicBezTo>
                  <a:pt x="45478" y="1055916"/>
                  <a:pt x="44115" y="1057233"/>
                  <a:pt x="42454" y="1057277"/>
                </a:cubicBezTo>
                <a:cubicBezTo>
                  <a:pt x="23201" y="1058134"/>
                  <a:pt x="11131" y="1053399"/>
                  <a:pt x="3265" y="1057277"/>
                </a:cubicBezTo>
                <a:cubicBezTo>
                  <a:pt x="1576" y="1057101"/>
                  <a:pt x="2" y="1055603"/>
                  <a:pt x="0" y="1054012"/>
                </a:cubicBezTo>
                <a:cubicBezTo>
                  <a:pt x="-40513" y="936110"/>
                  <a:pt x="9371" y="672224"/>
                  <a:pt x="0" y="539146"/>
                </a:cubicBezTo>
                <a:cubicBezTo>
                  <a:pt x="-9371" y="406068"/>
                  <a:pt x="58204" y="130929"/>
                  <a:pt x="0" y="3265"/>
                </a:cubicBezTo>
                <a:close/>
              </a:path>
              <a:path w="45719" h="1057277" stroke="0" extrusionOk="0">
                <a:moveTo>
                  <a:pt x="0" y="3265"/>
                </a:moveTo>
                <a:cubicBezTo>
                  <a:pt x="268" y="1466"/>
                  <a:pt x="1081" y="333"/>
                  <a:pt x="3265" y="0"/>
                </a:cubicBezTo>
                <a:cubicBezTo>
                  <a:pt x="14142" y="-3761"/>
                  <a:pt x="24108" y="4693"/>
                  <a:pt x="42454" y="0"/>
                </a:cubicBezTo>
                <a:cubicBezTo>
                  <a:pt x="44484" y="-78"/>
                  <a:pt x="46188" y="1615"/>
                  <a:pt x="45719" y="3265"/>
                </a:cubicBezTo>
                <a:cubicBezTo>
                  <a:pt x="48324" y="197292"/>
                  <a:pt x="4937" y="311586"/>
                  <a:pt x="45719" y="518131"/>
                </a:cubicBezTo>
                <a:cubicBezTo>
                  <a:pt x="86501" y="724676"/>
                  <a:pt x="4358" y="884711"/>
                  <a:pt x="45719" y="1054012"/>
                </a:cubicBezTo>
                <a:cubicBezTo>
                  <a:pt x="45750" y="1055847"/>
                  <a:pt x="44265" y="1057119"/>
                  <a:pt x="42454" y="1057277"/>
                </a:cubicBezTo>
                <a:cubicBezTo>
                  <a:pt x="24693" y="1061520"/>
                  <a:pt x="12717" y="1052720"/>
                  <a:pt x="3265" y="1057277"/>
                </a:cubicBezTo>
                <a:cubicBezTo>
                  <a:pt x="1859" y="1057192"/>
                  <a:pt x="142" y="1055908"/>
                  <a:pt x="0" y="1054012"/>
                </a:cubicBezTo>
                <a:cubicBezTo>
                  <a:pt x="-34208" y="888843"/>
                  <a:pt x="2669" y="688446"/>
                  <a:pt x="0" y="560161"/>
                </a:cubicBezTo>
                <a:cubicBezTo>
                  <a:pt x="-2669" y="431876"/>
                  <a:pt x="2083" y="138461"/>
                  <a:pt x="0" y="3265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1055688" y="3564971"/>
            <a:ext cx="45719" cy="1330879"/>
          </a:xfrm>
          <a:custGeom>
            <a:avLst/>
            <a:gdLst>
              <a:gd name="connsiteX0" fmla="*/ 0 w 45719"/>
              <a:gd name="connsiteY0" fmla="*/ 3265 h 1330879"/>
              <a:gd name="connsiteX1" fmla="*/ 3265 w 45719"/>
              <a:gd name="connsiteY1" fmla="*/ 0 h 1330879"/>
              <a:gd name="connsiteX2" fmla="*/ 42454 w 45719"/>
              <a:gd name="connsiteY2" fmla="*/ 0 h 1330879"/>
              <a:gd name="connsiteX3" fmla="*/ 45719 w 45719"/>
              <a:gd name="connsiteY3" fmla="*/ 3265 h 1330879"/>
              <a:gd name="connsiteX4" fmla="*/ 45719 w 45719"/>
              <a:gd name="connsiteY4" fmla="*/ 404984 h 1330879"/>
              <a:gd name="connsiteX5" fmla="*/ 45719 w 45719"/>
              <a:gd name="connsiteY5" fmla="*/ 859677 h 1330879"/>
              <a:gd name="connsiteX6" fmla="*/ 45719 w 45719"/>
              <a:gd name="connsiteY6" fmla="*/ 1327614 h 1330879"/>
              <a:gd name="connsiteX7" fmla="*/ 42454 w 45719"/>
              <a:gd name="connsiteY7" fmla="*/ 1330879 h 1330879"/>
              <a:gd name="connsiteX8" fmla="*/ 3265 w 45719"/>
              <a:gd name="connsiteY8" fmla="*/ 1330879 h 1330879"/>
              <a:gd name="connsiteX9" fmla="*/ 0 w 45719"/>
              <a:gd name="connsiteY9" fmla="*/ 1327614 h 1330879"/>
              <a:gd name="connsiteX10" fmla="*/ 0 w 45719"/>
              <a:gd name="connsiteY10" fmla="*/ 886164 h 1330879"/>
              <a:gd name="connsiteX11" fmla="*/ 0 w 45719"/>
              <a:gd name="connsiteY11" fmla="*/ 418228 h 1330879"/>
              <a:gd name="connsiteX12" fmla="*/ 0 w 45719"/>
              <a:gd name="connsiteY12" fmla="*/ 3265 h 133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19" h="1330879" fill="none" extrusionOk="0">
                <a:moveTo>
                  <a:pt x="0" y="3265"/>
                </a:moveTo>
                <a:cubicBezTo>
                  <a:pt x="140" y="1528"/>
                  <a:pt x="1484" y="201"/>
                  <a:pt x="3265" y="0"/>
                </a:cubicBezTo>
                <a:cubicBezTo>
                  <a:pt x="16958" y="-3546"/>
                  <a:pt x="33396" y="4317"/>
                  <a:pt x="42454" y="0"/>
                </a:cubicBezTo>
                <a:cubicBezTo>
                  <a:pt x="44197" y="-55"/>
                  <a:pt x="45912" y="1557"/>
                  <a:pt x="45719" y="3265"/>
                </a:cubicBezTo>
                <a:cubicBezTo>
                  <a:pt x="78669" y="164389"/>
                  <a:pt x="2041" y="215771"/>
                  <a:pt x="45719" y="404984"/>
                </a:cubicBezTo>
                <a:cubicBezTo>
                  <a:pt x="89397" y="594197"/>
                  <a:pt x="21718" y="749772"/>
                  <a:pt x="45719" y="859677"/>
                </a:cubicBezTo>
                <a:cubicBezTo>
                  <a:pt x="69720" y="969582"/>
                  <a:pt x="3207" y="1180155"/>
                  <a:pt x="45719" y="1327614"/>
                </a:cubicBezTo>
                <a:cubicBezTo>
                  <a:pt x="45833" y="1329241"/>
                  <a:pt x="44259" y="1330667"/>
                  <a:pt x="42454" y="1330879"/>
                </a:cubicBezTo>
                <a:cubicBezTo>
                  <a:pt x="33814" y="1334079"/>
                  <a:pt x="15574" y="1327200"/>
                  <a:pt x="3265" y="1330879"/>
                </a:cubicBezTo>
                <a:cubicBezTo>
                  <a:pt x="1753" y="1331188"/>
                  <a:pt x="481" y="1329463"/>
                  <a:pt x="0" y="1327614"/>
                </a:cubicBezTo>
                <a:cubicBezTo>
                  <a:pt x="-16475" y="1237735"/>
                  <a:pt x="25724" y="1081325"/>
                  <a:pt x="0" y="886164"/>
                </a:cubicBezTo>
                <a:cubicBezTo>
                  <a:pt x="-25724" y="691003"/>
                  <a:pt x="24995" y="537368"/>
                  <a:pt x="0" y="418228"/>
                </a:cubicBezTo>
                <a:cubicBezTo>
                  <a:pt x="-24995" y="299088"/>
                  <a:pt x="5916" y="95854"/>
                  <a:pt x="0" y="3265"/>
                </a:cubicBezTo>
                <a:close/>
              </a:path>
              <a:path w="45719" h="1330879" stroke="0" extrusionOk="0">
                <a:moveTo>
                  <a:pt x="0" y="3265"/>
                </a:moveTo>
                <a:cubicBezTo>
                  <a:pt x="268" y="1466"/>
                  <a:pt x="1081" y="333"/>
                  <a:pt x="3265" y="0"/>
                </a:cubicBezTo>
                <a:cubicBezTo>
                  <a:pt x="14142" y="-3761"/>
                  <a:pt x="24108" y="4693"/>
                  <a:pt x="42454" y="0"/>
                </a:cubicBezTo>
                <a:cubicBezTo>
                  <a:pt x="44484" y="-78"/>
                  <a:pt x="46188" y="1615"/>
                  <a:pt x="45719" y="3265"/>
                </a:cubicBezTo>
                <a:cubicBezTo>
                  <a:pt x="65527" y="163214"/>
                  <a:pt x="22091" y="221816"/>
                  <a:pt x="45719" y="431471"/>
                </a:cubicBezTo>
                <a:cubicBezTo>
                  <a:pt x="69347" y="641126"/>
                  <a:pt x="21190" y="745813"/>
                  <a:pt x="45719" y="859677"/>
                </a:cubicBezTo>
                <a:cubicBezTo>
                  <a:pt x="70248" y="973541"/>
                  <a:pt x="606" y="1227639"/>
                  <a:pt x="45719" y="1327614"/>
                </a:cubicBezTo>
                <a:cubicBezTo>
                  <a:pt x="45617" y="1329732"/>
                  <a:pt x="44250" y="1330816"/>
                  <a:pt x="42454" y="1330879"/>
                </a:cubicBezTo>
                <a:cubicBezTo>
                  <a:pt x="33820" y="1335322"/>
                  <a:pt x="16761" y="1329001"/>
                  <a:pt x="3265" y="1330879"/>
                </a:cubicBezTo>
                <a:cubicBezTo>
                  <a:pt x="1660" y="1330731"/>
                  <a:pt x="-116" y="1329848"/>
                  <a:pt x="0" y="1327614"/>
                </a:cubicBezTo>
                <a:cubicBezTo>
                  <a:pt x="-21422" y="1130054"/>
                  <a:pt x="7664" y="1069718"/>
                  <a:pt x="0" y="925895"/>
                </a:cubicBezTo>
                <a:cubicBezTo>
                  <a:pt x="-7664" y="782072"/>
                  <a:pt x="4201" y="702962"/>
                  <a:pt x="0" y="484445"/>
                </a:cubicBezTo>
                <a:cubicBezTo>
                  <a:pt x="-4201" y="265928"/>
                  <a:pt x="56334" y="134425"/>
                  <a:pt x="0" y="3265"/>
                </a:cubicBez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>
            <a:outerShdw blurRad="38100" dist="12700" dir="2700000" algn="tl" rotWithShape="0">
              <a:schemeClr val="accent3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080744" y="2026157"/>
            <a:ext cx="2830227" cy="2830227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outerShdw blurRad="762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任意多边形: 形状 15"/>
          <p:cNvSpPr/>
          <p:nvPr/>
        </p:nvSpPr>
        <p:spPr>
          <a:xfrm>
            <a:off x="9526486" y="2114732"/>
            <a:ext cx="846508" cy="1288192"/>
          </a:xfrm>
          <a:custGeom>
            <a:avLst/>
            <a:gdLst>
              <a:gd name="connsiteX0" fmla="*/ 53380 w 958302"/>
              <a:gd name="connsiteY0" fmla="*/ 0 h 1458317"/>
              <a:gd name="connsiteX1" fmla="*/ 935128 w 958302"/>
              <a:gd name="connsiteY1" fmla="*/ 316539 h 1458317"/>
              <a:gd name="connsiteX2" fmla="*/ 958302 w 958302"/>
              <a:gd name="connsiteY2" fmla="*/ 337601 h 1458317"/>
              <a:gd name="connsiteX3" fmla="*/ 0 w 958302"/>
              <a:gd name="connsiteY3" fmla="*/ 1458317 h 1458317"/>
              <a:gd name="connsiteX4" fmla="*/ 0 w 958302"/>
              <a:gd name="connsiteY4" fmla="*/ 2696 h 145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302" h="1458317">
                <a:moveTo>
                  <a:pt x="53380" y="0"/>
                </a:moveTo>
                <a:cubicBezTo>
                  <a:pt x="388319" y="0"/>
                  <a:pt x="695512" y="118791"/>
                  <a:pt x="935128" y="316539"/>
                </a:cubicBezTo>
                <a:lnTo>
                  <a:pt x="958302" y="337601"/>
                </a:lnTo>
                <a:lnTo>
                  <a:pt x="0" y="1458317"/>
                </a:lnTo>
                <a:lnTo>
                  <a:pt x="0" y="2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>
            <a:solidFill>
              <a:schemeClr val="bg1"/>
            </a:solidFill>
          </a:ln>
          <a:effectLst>
            <a:outerShdw blurRad="762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弧形 11"/>
          <p:cNvSpPr/>
          <p:nvPr/>
        </p:nvSpPr>
        <p:spPr>
          <a:xfrm>
            <a:off x="8239746" y="2218462"/>
            <a:ext cx="2512224" cy="2512224"/>
          </a:xfrm>
          <a:prstGeom prst="arc">
            <a:avLst>
              <a:gd name="adj1" fmla="val 18632530"/>
              <a:gd name="adj2" fmla="val 16185853"/>
            </a:avLst>
          </a:prstGeom>
          <a:solidFill>
            <a:schemeClr val="accent1"/>
          </a:solidFill>
          <a:ln w="25400">
            <a:solidFill>
              <a:schemeClr val="bg1"/>
            </a:solidFill>
          </a:ln>
          <a:effectLst>
            <a:outerShdw blurRad="76200" dist="381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914131" y="3729725"/>
            <a:ext cx="1224710" cy="337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非故意伤害</a:t>
            </a:r>
            <a:endParaRPr lang="zh-CN" altLang="en-US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58385" y="2189296"/>
            <a:ext cx="527216" cy="712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溺水</a:t>
            </a:r>
            <a:endParaRPr lang="en-US" altLang="zh-CN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  <a:cs typeface="OPPOSans R" panose="00020600040101010101" pitchFamily="18" charset="-122"/>
              </a:rPr>
              <a:t>伤害</a:t>
            </a:r>
            <a:endParaRPr lang="zh-CN" altLang="en-US" dirty="0">
              <a:solidFill>
                <a:schemeClr val="bg1"/>
              </a:solidFill>
              <a:latin typeface="+mn-ea"/>
              <a:cs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5125" y="3090446"/>
            <a:ext cx="294952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hangingPunct="0"/>
            <a:r>
              <a:rPr lang="en-US" altLang="zh-CN" sz="4400" kern="0" spc="-150" dirty="0">
                <a:solidFill>
                  <a:schemeClr val="bg1">
                    <a:lumMod val="95000"/>
                    <a:alpha val="40000"/>
                  </a:schemeClr>
                </a:solidFill>
                <a:latin typeface="+mj-lt"/>
                <a:ea typeface="+mj-ea"/>
                <a:cs typeface="Open Sans" panose="020B0606030504020204" pitchFamily="34" charset="0"/>
              </a:rPr>
              <a:t>CONTENTS</a:t>
            </a:r>
            <a:endParaRPr lang="zh-CN" altLang="en-US" sz="4400" kern="0" spc="-150" dirty="0">
              <a:solidFill>
                <a:schemeClr val="bg1">
                  <a:lumMod val="95000"/>
                  <a:alpha val="40000"/>
                </a:schemeClr>
              </a:solidFill>
              <a:latin typeface="+mj-lt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54767" y="1471847"/>
            <a:ext cx="1270239" cy="3718197"/>
          </a:xfrm>
          <a:prstGeom prst="rect">
            <a:avLst/>
          </a:prstGeom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6000" spc="300">
                <a:solidFill>
                  <a:schemeClr val="bg1"/>
                </a:solidFill>
                <a:effectLst>
                  <a:outerShdw blurRad="101600" dist="127000" dir="2700000" algn="tl" rotWithShape="0">
                    <a:srgbClr val="2391AF">
                      <a:alpha val="60000"/>
                    </a:srgb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hangingPunct="0">
              <a:lnSpc>
                <a:spcPct val="130000"/>
              </a:lnSpc>
            </a:pPr>
            <a:r>
              <a:rPr lang="zh-CN" altLang="en-US" sz="9600" spc="600" dirty="0">
                <a:effectLst>
                  <a:outerShdw blurRad="50800" dist="76200" dir="2700000" algn="tl" rotWithShape="0">
                    <a:srgbClr val="2391AF">
                      <a:alpha val="60000"/>
                    </a:srgbClr>
                  </a:outerShdw>
                </a:effectLst>
                <a:latin typeface="+mj-ea"/>
                <a:ea typeface="+mj-ea"/>
              </a:rPr>
              <a:t>目  </a:t>
            </a:r>
            <a:endParaRPr lang="en-US" altLang="zh-CN" sz="9600" spc="600" dirty="0">
              <a:effectLst>
                <a:outerShdw blurRad="50800" dist="76200" dir="2700000" algn="tl" rotWithShape="0">
                  <a:srgbClr val="2391AF">
                    <a:alpha val="60000"/>
                  </a:srgbClr>
                </a:outerShdw>
              </a:effectLst>
              <a:latin typeface="+mj-ea"/>
              <a:ea typeface="+mj-ea"/>
            </a:endParaRPr>
          </a:p>
          <a:p>
            <a:pPr hangingPunct="0">
              <a:lnSpc>
                <a:spcPct val="130000"/>
              </a:lnSpc>
            </a:pPr>
            <a:r>
              <a:rPr lang="zh-CN" altLang="en-US" sz="9600" spc="600" dirty="0">
                <a:effectLst>
                  <a:outerShdw blurRad="50800" dist="76200" dir="2700000" algn="tl" rotWithShape="0">
                    <a:srgbClr val="2391AF">
                      <a:alpha val="60000"/>
                    </a:srgbClr>
                  </a:outerShdw>
                </a:effectLst>
                <a:latin typeface="+mj-ea"/>
                <a:ea typeface="+mj-ea"/>
              </a:rPr>
              <a:t>录</a:t>
            </a:r>
            <a:endParaRPr lang="zh-CN" altLang="en-US" sz="9600" spc="600" dirty="0">
              <a:effectLst>
                <a:outerShdw blurRad="50800" dist="76200" dir="2700000" algn="tl" rotWithShape="0">
                  <a:srgbClr val="2391AF">
                    <a:alpha val="6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28612" y="1409607"/>
            <a:ext cx="716863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hangingPunct="0"/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01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51576" y="1436709"/>
            <a:ext cx="32348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hangingPunct="0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会议背景与目的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28612" y="2522904"/>
            <a:ext cx="813043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hangingPunct="0"/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02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1576" y="2533957"/>
            <a:ext cx="369652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hangingPunct="0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学生心理健康问题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8612" y="3636201"/>
            <a:ext cx="813043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hangingPunct="0"/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03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51576" y="3636201"/>
            <a:ext cx="184665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hangingPunct="0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学校措施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28612" y="4749498"/>
            <a:ext cx="822661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hangingPunct="0"/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04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51576" y="4744872"/>
            <a:ext cx="184826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hangingPunct="0"/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OPPOSans R" panose="00020600040101010101" pitchFamily="18" charset="-122"/>
              </a:rPr>
              <a:t>家庭作用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67355" y="829102"/>
            <a:ext cx="3257291" cy="5901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kern="0" spc="300" dirty="0">
                <a:solidFill>
                  <a:schemeClr val="bg1">
                    <a:lumMod val="95000"/>
                    <a:alpha val="20000"/>
                  </a:schemeClr>
                </a:solidFill>
                <a:latin typeface="+mj-lt"/>
                <a:ea typeface="+mj-ea"/>
                <a:cs typeface="Open Sans" panose="020B0606030504020204" pitchFamily="34" charset="0"/>
              </a:rPr>
              <a:t>PART ONE</a:t>
            </a:r>
            <a:endParaRPr lang="zh-CN" altLang="en-US" sz="4400" kern="0" spc="300" dirty="0">
              <a:solidFill>
                <a:schemeClr val="bg1">
                  <a:lumMod val="95000"/>
                  <a:alpha val="20000"/>
                </a:schemeClr>
              </a:solidFill>
              <a:latin typeface="+mj-lt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49541" y="562571"/>
            <a:ext cx="1082647" cy="923330"/>
          </a:xfrm>
          <a:prstGeom prst="rect">
            <a:avLst/>
          </a:prstGeom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6000" spc="300">
                <a:solidFill>
                  <a:schemeClr val="bg1"/>
                </a:solidFill>
                <a:effectLst>
                  <a:outerShdw blurRad="101600" dist="127000" dir="2700000" algn="tl" rotWithShape="0">
                    <a:srgbClr val="2391AF">
                      <a:alpha val="60000"/>
                    </a:srgb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600" dirty="0">
                <a:effectLst>
                  <a:outerShdw blurRad="101600" dist="76200" dir="2700000" algn="tl" rotWithShape="0">
                    <a:schemeClr val="accent2">
                      <a:lumMod val="75000"/>
                      <a:alpha val="60000"/>
                    </a:schemeClr>
                  </a:outerShdw>
                </a:effectLst>
                <a:latin typeface="+mj-ea"/>
                <a:ea typeface="+mj-ea"/>
              </a:rPr>
              <a:t>01</a:t>
            </a:r>
            <a:endParaRPr lang="en-US" altLang="zh-CN" spc="600" dirty="0">
              <a:effectLst>
                <a:outerShdw blurRad="101600" dist="76200" dir="2700000" algn="tl" rotWithShape="0">
                  <a:schemeClr val="accent2">
                    <a:lumMod val="75000"/>
                    <a:alpha val="6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93077" y="3087655"/>
            <a:ext cx="647561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000" spc="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会议背景与目的</a:t>
            </a:r>
            <a:endParaRPr lang="zh-CN" altLang="en-US" sz="6000" spc="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740923" y="1447888"/>
            <a:ext cx="10710154" cy="4598228"/>
          </a:xfrm>
          <a:prstGeom prst="roundRect">
            <a:avLst>
              <a:gd name="adj" fmla="val 8438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55688" y="511165"/>
            <a:ext cx="359072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当前学生心理健康状况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3944" y="1701293"/>
            <a:ext cx="10044111" cy="350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学习压力大</a:t>
            </a:r>
            <a:endParaRPr lang="en-US" altLang="zh-CN" sz="6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 hangingPunct="0">
              <a:lnSpc>
                <a:spcPct val="130000"/>
              </a:lnSpc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人际关系紧张</a:t>
            </a:r>
            <a:endParaRPr lang="en-US" altLang="zh-CN" sz="6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 hangingPunct="0">
              <a:lnSpc>
                <a:spcPct val="130000"/>
              </a:lnSpc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网络依赖严重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60010" y="5744584"/>
            <a:ext cx="1558045" cy="187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+mn-ea"/>
                <a:cs typeface="OPPOSans R" panose="00020600040101010101" pitchFamily="18" charset="-122"/>
              </a:rPr>
              <a:t>数据摘录于平安家园公众号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: 形状 39"/>
          <p:cNvSpPr/>
          <p:nvPr/>
        </p:nvSpPr>
        <p:spPr>
          <a:xfrm>
            <a:off x="686723" y="1366178"/>
            <a:ext cx="6989773" cy="4484075"/>
          </a:xfrm>
          <a:custGeom>
            <a:avLst/>
            <a:gdLst>
              <a:gd name="connsiteX0" fmla="*/ 181592 w 6989773"/>
              <a:gd name="connsiteY0" fmla="*/ 3977638 h 4484075"/>
              <a:gd name="connsiteX1" fmla="*/ 73592 w 6989773"/>
              <a:gd name="connsiteY1" fmla="*/ 4085638 h 4484075"/>
              <a:gd name="connsiteX2" fmla="*/ 181592 w 6989773"/>
              <a:gd name="connsiteY2" fmla="*/ 4193638 h 4484075"/>
              <a:gd name="connsiteX3" fmla="*/ 289592 w 6989773"/>
              <a:gd name="connsiteY3" fmla="*/ 4085638 h 4484075"/>
              <a:gd name="connsiteX4" fmla="*/ 181592 w 6989773"/>
              <a:gd name="connsiteY4" fmla="*/ 3977638 h 4484075"/>
              <a:gd name="connsiteX5" fmla="*/ 180791 w 6989773"/>
              <a:gd name="connsiteY5" fmla="*/ 3257263 h 4484075"/>
              <a:gd name="connsiteX6" fmla="*/ 72791 w 6989773"/>
              <a:gd name="connsiteY6" fmla="*/ 3365263 h 4484075"/>
              <a:gd name="connsiteX7" fmla="*/ 180791 w 6989773"/>
              <a:gd name="connsiteY7" fmla="*/ 3473263 h 4484075"/>
              <a:gd name="connsiteX8" fmla="*/ 288791 w 6989773"/>
              <a:gd name="connsiteY8" fmla="*/ 3365263 h 4484075"/>
              <a:gd name="connsiteX9" fmla="*/ 180791 w 6989773"/>
              <a:gd name="connsiteY9" fmla="*/ 3257263 h 4484075"/>
              <a:gd name="connsiteX10" fmla="*/ 179990 w 6989773"/>
              <a:gd name="connsiteY10" fmla="*/ 2536888 h 4484075"/>
              <a:gd name="connsiteX11" fmla="*/ 71990 w 6989773"/>
              <a:gd name="connsiteY11" fmla="*/ 2644888 h 4484075"/>
              <a:gd name="connsiteX12" fmla="*/ 179990 w 6989773"/>
              <a:gd name="connsiteY12" fmla="*/ 2752888 h 4484075"/>
              <a:gd name="connsiteX13" fmla="*/ 287990 w 6989773"/>
              <a:gd name="connsiteY13" fmla="*/ 2644888 h 4484075"/>
              <a:gd name="connsiteX14" fmla="*/ 179990 w 6989773"/>
              <a:gd name="connsiteY14" fmla="*/ 2536888 h 4484075"/>
              <a:gd name="connsiteX15" fmla="*/ 179188 w 6989773"/>
              <a:gd name="connsiteY15" fmla="*/ 1816514 h 4484075"/>
              <a:gd name="connsiteX16" fmla="*/ 71188 w 6989773"/>
              <a:gd name="connsiteY16" fmla="*/ 1924514 h 4484075"/>
              <a:gd name="connsiteX17" fmla="*/ 179188 w 6989773"/>
              <a:gd name="connsiteY17" fmla="*/ 2032514 h 4484075"/>
              <a:gd name="connsiteX18" fmla="*/ 287188 w 6989773"/>
              <a:gd name="connsiteY18" fmla="*/ 1924514 h 4484075"/>
              <a:gd name="connsiteX19" fmla="*/ 179188 w 6989773"/>
              <a:gd name="connsiteY19" fmla="*/ 1816514 h 4484075"/>
              <a:gd name="connsiteX20" fmla="*/ 178387 w 6989773"/>
              <a:gd name="connsiteY20" fmla="*/ 1096139 h 4484075"/>
              <a:gd name="connsiteX21" fmla="*/ 70387 w 6989773"/>
              <a:gd name="connsiteY21" fmla="*/ 1204139 h 4484075"/>
              <a:gd name="connsiteX22" fmla="*/ 178387 w 6989773"/>
              <a:gd name="connsiteY22" fmla="*/ 1312139 h 4484075"/>
              <a:gd name="connsiteX23" fmla="*/ 286388 w 6989773"/>
              <a:gd name="connsiteY23" fmla="*/ 1204139 h 4484075"/>
              <a:gd name="connsiteX24" fmla="*/ 178387 w 6989773"/>
              <a:gd name="connsiteY24" fmla="*/ 1096139 h 4484075"/>
              <a:gd name="connsiteX25" fmla="*/ 177587 w 6989773"/>
              <a:gd name="connsiteY25" fmla="*/ 375764 h 4484075"/>
              <a:gd name="connsiteX26" fmla="*/ 69587 w 6989773"/>
              <a:gd name="connsiteY26" fmla="*/ 483765 h 4484075"/>
              <a:gd name="connsiteX27" fmla="*/ 177587 w 6989773"/>
              <a:gd name="connsiteY27" fmla="*/ 591764 h 4484075"/>
              <a:gd name="connsiteX28" fmla="*/ 285587 w 6989773"/>
              <a:gd name="connsiteY28" fmla="*/ 483765 h 4484075"/>
              <a:gd name="connsiteX29" fmla="*/ 177587 w 6989773"/>
              <a:gd name="connsiteY29" fmla="*/ 375764 h 4484075"/>
              <a:gd name="connsiteX30" fmla="*/ 284380 w 6989773"/>
              <a:gd name="connsiteY30" fmla="*/ 0 h 4484075"/>
              <a:gd name="connsiteX31" fmla="*/ 868108 w 6989773"/>
              <a:gd name="connsiteY31" fmla="*/ 0 h 4484075"/>
              <a:gd name="connsiteX32" fmla="*/ 1580257 w 6989773"/>
              <a:gd name="connsiteY32" fmla="*/ 0 h 4484075"/>
              <a:gd name="connsiteX33" fmla="*/ 2163986 w 6989773"/>
              <a:gd name="connsiteY33" fmla="*/ 0 h 4484075"/>
              <a:gd name="connsiteX34" fmla="*/ 2555084 w 6989773"/>
              <a:gd name="connsiteY34" fmla="*/ 0 h 4484075"/>
              <a:gd name="connsiteX35" fmla="*/ 3010392 w 6989773"/>
              <a:gd name="connsiteY35" fmla="*/ 0 h 4484075"/>
              <a:gd name="connsiteX36" fmla="*/ 3529910 w 6989773"/>
              <a:gd name="connsiteY36" fmla="*/ 0 h 4484075"/>
              <a:gd name="connsiteX37" fmla="*/ 4177849 w 6989773"/>
              <a:gd name="connsiteY37" fmla="*/ 0 h 4484075"/>
              <a:gd name="connsiteX38" fmla="*/ 4825787 w 6989773"/>
              <a:gd name="connsiteY38" fmla="*/ 0 h 4484075"/>
              <a:gd name="connsiteX39" fmla="*/ 5409516 w 6989773"/>
              <a:gd name="connsiteY39" fmla="*/ 0 h 4484075"/>
              <a:gd name="connsiteX40" fmla="*/ 5929034 w 6989773"/>
              <a:gd name="connsiteY40" fmla="*/ 0 h 4484075"/>
              <a:gd name="connsiteX41" fmla="*/ 6705393 w 6989773"/>
              <a:gd name="connsiteY41" fmla="*/ 0 h 4484075"/>
              <a:gd name="connsiteX42" fmla="*/ 6989773 w 6989773"/>
              <a:gd name="connsiteY42" fmla="*/ 284380 h 4484075"/>
              <a:gd name="connsiteX43" fmla="*/ 6989773 w 6989773"/>
              <a:gd name="connsiteY43" fmla="*/ 726251 h 4484075"/>
              <a:gd name="connsiteX44" fmla="*/ 6989773 w 6989773"/>
              <a:gd name="connsiteY44" fmla="*/ 1168123 h 4484075"/>
              <a:gd name="connsiteX45" fmla="*/ 6989773 w 6989773"/>
              <a:gd name="connsiteY45" fmla="*/ 1727453 h 4484075"/>
              <a:gd name="connsiteX46" fmla="*/ 6989773 w 6989773"/>
              <a:gd name="connsiteY46" fmla="*/ 2208478 h 4484075"/>
              <a:gd name="connsiteX47" fmla="*/ 6989773 w 6989773"/>
              <a:gd name="connsiteY47" fmla="*/ 2846115 h 4484075"/>
              <a:gd name="connsiteX48" fmla="*/ 6989773 w 6989773"/>
              <a:gd name="connsiteY48" fmla="*/ 3444599 h 4484075"/>
              <a:gd name="connsiteX49" fmla="*/ 6989773 w 6989773"/>
              <a:gd name="connsiteY49" fmla="*/ 4199695 h 4484075"/>
              <a:gd name="connsiteX50" fmla="*/ 6705393 w 6989773"/>
              <a:gd name="connsiteY50" fmla="*/ 4484075 h 4484075"/>
              <a:gd name="connsiteX51" fmla="*/ 6057454 w 6989773"/>
              <a:gd name="connsiteY51" fmla="*/ 4484075 h 4484075"/>
              <a:gd name="connsiteX52" fmla="*/ 5345306 w 6989773"/>
              <a:gd name="connsiteY52" fmla="*/ 4484075 h 4484075"/>
              <a:gd name="connsiteX53" fmla="*/ 4889998 w 6989773"/>
              <a:gd name="connsiteY53" fmla="*/ 4484075 h 4484075"/>
              <a:gd name="connsiteX54" fmla="*/ 4434689 w 6989773"/>
              <a:gd name="connsiteY54" fmla="*/ 4484075 h 4484075"/>
              <a:gd name="connsiteX55" fmla="*/ 3850961 w 6989773"/>
              <a:gd name="connsiteY55" fmla="*/ 4484075 h 4484075"/>
              <a:gd name="connsiteX56" fmla="*/ 3203022 w 6989773"/>
              <a:gd name="connsiteY56" fmla="*/ 4484075 h 4484075"/>
              <a:gd name="connsiteX57" fmla="*/ 2490874 w 6989773"/>
              <a:gd name="connsiteY57" fmla="*/ 4484075 h 4484075"/>
              <a:gd name="connsiteX58" fmla="*/ 2035565 w 6989773"/>
              <a:gd name="connsiteY58" fmla="*/ 4484075 h 4484075"/>
              <a:gd name="connsiteX59" fmla="*/ 1644467 w 6989773"/>
              <a:gd name="connsiteY59" fmla="*/ 4484075 h 4484075"/>
              <a:gd name="connsiteX60" fmla="*/ 932319 w 6989773"/>
              <a:gd name="connsiteY60" fmla="*/ 4484075 h 4484075"/>
              <a:gd name="connsiteX61" fmla="*/ 284380 w 6989773"/>
              <a:gd name="connsiteY61" fmla="*/ 4484075 h 4484075"/>
              <a:gd name="connsiteX62" fmla="*/ 0 w 6989773"/>
              <a:gd name="connsiteY62" fmla="*/ 4199695 h 4484075"/>
              <a:gd name="connsiteX63" fmla="*/ 0 w 6989773"/>
              <a:gd name="connsiteY63" fmla="*/ 3679517 h 4484075"/>
              <a:gd name="connsiteX64" fmla="*/ 0 w 6989773"/>
              <a:gd name="connsiteY64" fmla="*/ 3041880 h 4484075"/>
              <a:gd name="connsiteX65" fmla="*/ 0 w 6989773"/>
              <a:gd name="connsiteY65" fmla="*/ 2482550 h 4484075"/>
              <a:gd name="connsiteX66" fmla="*/ 0 w 6989773"/>
              <a:gd name="connsiteY66" fmla="*/ 1962372 h 4484075"/>
              <a:gd name="connsiteX67" fmla="*/ 0 w 6989773"/>
              <a:gd name="connsiteY67" fmla="*/ 1520501 h 4484075"/>
              <a:gd name="connsiteX68" fmla="*/ 0 w 6989773"/>
              <a:gd name="connsiteY68" fmla="*/ 1078630 h 4484075"/>
              <a:gd name="connsiteX69" fmla="*/ 0 w 6989773"/>
              <a:gd name="connsiteY69" fmla="*/ 284380 h 4484075"/>
              <a:gd name="connsiteX70" fmla="*/ 284380 w 6989773"/>
              <a:gd name="connsiteY70" fmla="*/ 0 h 448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989773" h="4484075" fill="none" extrusionOk="0">
                <a:moveTo>
                  <a:pt x="181592" y="3977638"/>
                </a:moveTo>
                <a:cubicBezTo>
                  <a:pt x="119893" y="3977863"/>
                  <a:pt x="79465" y="4033148"/>
                  <a:pt x="73592" y="4085638"/>
                </a:cubicBezTo>
                <a:cubicBezTo>
                  <a:pt x="66921" y="4161541"/>
                  <a:pt x="127773" y="4191591"/>
                  <a:pt x="181592" y="4193638"/>
                </a:cubicBezTo>
                <a:cubicBezTo>
                  <a:pt x="243468" y="4188291"/>
                  <a:pt x="302640" y="4151044"/>
                  <a:pt x="289592" y="4085638"/>
                </a:cubicBezTo>
                <a:cubicBezTo>
                  <a:pt x="293850" y="4019306"/>
                  <a:pt x="245543" y="3976203"/>
                  <a:pt x="181592" y="3977638"/>
                </a:cubicBezTo>
                <a:close/>
                <a:moveTo>
                  <a:pt x="180791" y="3257263"/>
                </a:moveTo>
                <a:cubicBezTo>
                  <a:pt x="138223" y="3260319"/>
                  <a:pt x="73964" y="3320600"/>
                  <a:pt x="72791" y="3365263"/>
                </a:cubicBezTo>
                <a:cubicBezTo>
                  <a:pt x="57015" y="3418983"/>
                  <a:pt x="125251" y="3472992"/>
                  <a:pt x="180791" y="3473263"/>
                </a:cubicBezTo>
                <a:cubicBezTo>
                  <a:pt x="240034" y="3455960"/>
                  <a:pt x="295783" y="3419838"/>
                  <a:pt x="288791" y="3365263"/>
                </a:cubicBezTo>
                <a:cubicBezTo>
                  <a:pt x="295658" y="3319409"/>
                  <a:pt x="252602" y="3256998"/>
                  <a:pt x="180791" y="3257263"/>
                </a:cubicBezTo>
                <a:close/>
                <a:moveTo>
                  <a:pt x="179990" y="2536888"/>
                </a:moveTo>
                <a:cubicBezTo>
                  <a:pt x="130902" y="2526061"/>
                  <a:pt x="73103" y="2582635"/>
                  <a:pt x="71990" y="2644888"/>
                </a:cubicBezTo>
                <a:cubicBezTo>
                  <a:pt x="82490" y="2709285"/>
                  <a:pt x="122805" y="2750756"/>
                  <a:pt x="179990" y="2752888"/>
                </a:cubicBezTo>
                <a:cubicBezTo>
                  <a:pt x="255236" y="2758377"/>
                  <a:pt x="289686" y="2694461"/>
                  <a:pt x="287990" y="2644888"/>
                </a:cubicBezTo>
                <a:cubicBezTo>
                  <a:pt x="286787" y="2582584"/>
                  <a:pt x="240468" y="2543127"/>
                  <a:pt x="179990" y="2536888"/>
                </a:cubicBezTo>
                <a:close/>
                <a:moveTo>
                  <a:pt x="179188" y="1816514"/>
                </a:moveTo>
                <a:cubicBezTo>
                  <a:pt x="110026" y="1814236"/>
                  <a:pt x="70989" y="1859453"/>
                  <a:pt x="71188" y="1924514"/>
                </a:cubicBezTo>
                <a:cubicBezTo>
                  <a:pt x="64870" y="1978682"/>
                  <a:pt x="111116" y="2042432"/>
                  <a:pt x="179188" y="2032514"/>
                </a:cubicBezTo>
                <a:cubicBezTo>
                  <a:pt x="246808" y="2037294"/>
                  <a:pt x="304575" y="1981657"/>
                  <a:pt x="287188" y="1924514"/>
                </a:cubicBezTo>
                <a:cubicBezTo>
                  <a:pt x="301243" y="1870962"/>
                  <a:pt x="253128" y="1825743"/>
                  <a:pt x="179188" y="1816514"/>
                </a:cubicBezTo>
                <a:close/>
                <a:moveTo>
                  <a:pt x="178387" y="1096139"/>
                </a:moveTo>
                <a:cubicBezTo>
                  <a:pt x="116259" y="1103631"/>
                  <a:pt x="85563" y="1135822"/>
                  <a:pt x="70387" y="1204139"/>
                </a:cubicBezTo>
                <a:cubicBezTo>
                  <a:pt x="57570" y="1257778"/>
                  <a:pt x="113138" y="1303250"/>
                  <a:pt x="178387" y="1312139"/>
                </a:cubicBezTo>
                <a:cubicBezTo>
                  <a:pt x="237691" y="1314670"/>
                  <a:pt x="296227" y="1271968"/>
                  <a:pt x="286388" y="1204139"/>
                </a:cubicBezTo>
                <a:cubicBezTo>
                  <a:pt x="290089" y="1128367"/>
                  <a:pt x="239136" y="1094154"/>
                  <a:pt x="178387" y="1096139"/>
                </a:cubicBezTo>
                <a:close/>
                <a:moveTo>
                  <a:pt x="177587" y="375764"/>
                </a:moveTo>
                <a:cubicBezTo>
                  <a:pt x="135296" y="379757"/>
                  <a:pt x="64751" y="427050"/>
                  <a:pt x="69587" y="483765"/>
                </a:cubicBezTo>
                <a:cubicBezTo>
                  <a:pt x="68838" y="544737"/>
                  <a:pt x="131009" y="594172"/>
                  <a:pt x="177587" y="591764"/>
                </a:cubicBezTo>
                <a:cubicBezTo>
                  <a:pt x="238571" y="591121"/>
                  <a:pt x="281054" y="536792"/>
                  <a:pt x="285587" y="483765"/>
                </a:cubicBezTo>
                <a:cubicBezTo>
                  <a:pt x="279757" y="438345"/>
                  <a:pt x="244892" y="385453"/>
                  <a:pt x="177587" y="375764"/>
                </a:cubicBezTo>
                <a:close/>
                <a:moveTo>
                  <a:pt x="284380" y="0"/>
                </a:moveTo>
                <a:cubicBezTo>
                  <a:pt x="502478" y="-22726"/>
                  <a:pt x="706303" y="31802"/>
                  <a:pt x="868108" y="0"/>
                </a:cubicBezTo>
                <a:cubicBezTo>
                  <a:pt x="1029913" y="-31802"/>
                  <a:pt x="1374931" y="37987"/>
                  <a:pt x="1580257" y="0"/>
                </a:cubicBezTo>
                <a:cubicBezTo>
                  <a:pt x="1785583" y="-37987"/>
                  <a:pt x="2023422" y="2899"/>
                  <a:pt x="2163986" y="0"/>
                </a:cubicBezTo>
                <a:cubicBezTo>
                  <a:pt x="2304550" y="-2899"/>
                  <a:pt x="2453506" y="30637"/>
                  <a:pt x="2555084" y="0"/>
                </a:cubicBezTo>
                <a:cubicBezTo>
                  <a:pt x="2656662" y="-30637"/>
                  <a:pt x="2787691" y="30190"/>
                  <a:pt x="3010392" y="0"/>
                </a:cubicBezTo>
                <a:cubicBezTo>
                  <a:pt x="3233093" y="-30190"/>
                  <a:pt x="3382280" y="61564"/>
                  <a:pt x="3529910" y="0"/>
                </a:cubicBezTo>
                <a:cubicBezTo>
                  <a:pt x="3677540" y="-61564"/>
                  <a:pt x="3864589" y="62161"/>
                  <a:pt x="4177849" y="0"/>
                </a:cubicBezTo>
                <a:cubicBezTo>
                  <a:pt x="4491109" y="-62161"/>
                  <a:pt x="4671571" y="57504"/>
                  <a:pt x="4825787" y="0"/>
                </a:cubicBezTo>
                <a:cubicBezTo>
                  <a:pt x="4980003" y="-57504"/>
                  <a:pt x="5216169" y="61712"/>
                  <a:pt x="5409516" y="0"/>
                </a:cubicBezTo>
                <a:cubicBezTo>
                  <a:pt x="5602863" y="-61712"/>
                  <a:pt x="5702146" y="22256"/>
                  <a:pt x="5929034" y="0"/>
                </a:cubicBezTo>
                <a:cubicBezTo>
                  <a:pt x="6155922" y="-22256"/>
                  <a:pt x="6436270" y="42250"/>
                  <a:pt x="6705393" y="0"/>
                </a:cubicBezTo>
                <a:cubicBezTo>
                  <a:pt x="6865332" y="30018"/>
                  <a:pt x="7025767" y="148920"/>
                  <a:pt x="6989773" y="284380"/>
                </a:cubicBezTo>
                <a:cubicBezTo>
                  <a:pt x="7032104" y="398114"/>
                  <a:pt x="6973945" y="541525"/>
                  <a:pt x="6989773" y="726251"/>
                </a:cubicBezTo>
                <a:cubicBezTo>
                  <a:pt x="7005601" y="910977"/>
                  <a:pt x="6949100" y="1034360"/>
                  <a:pt x="6989773" y="1168123"/>
                </a:cubicBezTo>
                <a:cubicBezTo>
                  <a:pt x="7030446" y="1301886"/>
                  <a:pt x="6980246" y="1501806"/>
                  <a:pt x="6989773" y="1727453"/>
                </a:cubicBezTo>
                <a:cubicBezTo>
                  <a:pt x="6999300" y="1953100"/>
                  <a:pt x="6933041" y="2030373"/>
                  <a:pt x="6989773" y="2208478"/>
                </a:cubicBezTo>
                <a:cubicBezTo>
                  <a:pt x="7046505" y="2386583"/>
                  <a:pt x="6916693" y="2655882"/>
                  <a:pt x="6989773" y="2846115"/>
                </a:cubicBezTo>
                <a:cubicBezTo>
                  <a:pt x="7062853" y="3036348"/>
                  <a:pt x="6929298" y="3294208"/>
                  <a:pt x="6989773" y="3444599"/>
                </a:cubicBezTo>
                <a:cubicBezTo>
                  <a:pt x="7050248" y="3594990"/>
                  <a:pt x="6960550" y="4023037"/>
                  <a:pt x="6989773" y="4199695"/>
                </a:cubicBezTo>
                <a:cubicBezTo>
                  <a:pt x="6992617" y="4353663"/>
                  <a:pt x="6819968" y="4494625"/>
                  <a:pt x="6705393" y="4484075"/>
                </a:cubicBezTo>
                <a:cubicBezTo>
                  <a:pt x="6468742" y="4484243"/>
                  <a:pt x="6354807" y="4414013"/>
                  <a:pt x="6057454" y="4484075"/>
                </a:cubicBezTo>
                <a:cubicBezTo>
                  <a:pt x="5760101" y="4554137"/>
                  <a:pt x="5640312" y="4416228"/>
                  <a:pt x="5345306" y="4484075"/>
                </a:cubicBezTo>
                <a:cubicBezTo>
                  <a:pt x="5050300" y="4551922"/>
                  <a:pt x="5062084" y="4482502"/>
                  <a:pt x="4889998" y="4484075"/>
                </a:cubicBezTo>
                <a:cubicBezTo>
                  <a:pt x="4717912" y="4485648"/>
                  <a:pt x="4599209" y="4453294"/>
                  <a:pt x="4434689" y="4484075"/>
                </a:cubicBezTo>
                <a:cubicBezTo>
                  <a:pt x="4270169" y="4514856"/>
                  <a:pt x="4065724" y="4424588"/>
                  <a:pt x="3850961" y="4484075"/>
                </a:cubicBezTo>
                <a:cubicBezTo>
                  <a:pt x="3636198" y="4543562"/>
                  <a:pt x="3455463" y="4464621"/>
                  <a:pt x="3203022" y="4484075"/>
                </a:cubicBezTo>
                <a:cubicBezTo>
                  <a:pt x="2950581" y="4503529"/>
                  <a:pt x="2769163" y="4468848"/>
                  <a:pt x="2490874" y="4484075"/>
                </a:cubicBezTo>
                <a:cubicBezTo>
                  <a:pt x="2212585" y="4499302"/>
                  <a:pt x="2150906" y="4460325"/>
                  <a:pt x="2035565" y="4484075"/>
                </a:cubicBezTo>
                <a:cubicBezTo>
                  <a:pt x="1920224" y="4507825"/>
                  <a:pt x="1725401" y="4462835"/>
                  <a:pt x="1644467" y="4484075"/>
                </a:cubicBezTo>
                <a:cubicBezTo>
                  <a:pt x="1563533" y="4505315"/>
                  <a:pt x="1227867" y="4444863"/>
                  <a:pt x="932319" y="4484075"/>
                </a:cubicBezTo>
                <a:cubicBezTo>
                  <a:pt x="636771" y="4523287"/>
                  <a:pt x="526281" y="4465894"/>
                  <a:pt x="284380" y="4484075"/>
                </a:cubicBezTo>
                <a:cubicBezTo>
                  <a:pt x="161431" y="4497096"/>
                  <a:pt x="-28826" y="4376551"/>
                  <a:pt x="0" y="4199695"/>
                </a:cubicBezTo>
                <a:cubicBezTo>
                  <a:pt x="-6697" y="3970220"/>
                  <a:pt x="59256" y="3820116"/>
                  <a:pt x="0" y="3679517"/>
                </a:cubicBezTo>
                <a:cubicBezTo>
                  <a:pt x="-59256" y="3538918"/>
                  <a:pt x="64313" y="3205767"/>
                  <a:pt x="0" y="3041880"/>
                </a:cubicBezTo>
                <a:cubicBezTo>
                  <a:pt x="-64313" y="2877993"/>
                  <a:pt x="2620" y="2623145"/>
                  <a:pt x="0" y="2482550"/>
                </a:cubicBezTo>
                <a:cubicBezTo>
                  <a:pt x="-2620" y="2341955"/>
                  <a:pt x="30275" y="2147051"/>
                  <a:pt x="0" y="1962372"/>
                </a:cubicBezTo>
                <a:cubicBezTo>
                  <a:pt x="-30275" y="1777693"/>
                  <a:pt x="7024" y="1701906"/>
                  <a:pt x="0" y="1520501"/>
                </a:cubicBezTo>
                <a:cubicBezTo>
                  <a:pt x="-7024" y="1339096"/>
                  <a:pt x="43228" y="1296275"/>
                  <a:pt x="0" y="1078630"/>
                </a:cubicBezTo>
                <a:cubicBezTo>
                  <a:pt x="-43228" y="860985"/>
                  <a:pt x="2538" y="523100"/>
                  <a:pt x="0" y="284380"/>
                </a:cubicBezTo>
                <a:cubicBezTo>
                  <a:pt x="-10276" y="118237"/>
                  <a:pt x="138516" y="-3734"/>
                  <a:pt x="284380" y="0"/>
                </a:cubicBezTo>
                <a:close/>
              </a:path>
              <a:path w="6989773" h="4484075" stroke="0" extrusionOk="0">
                <a:moveTo>
                  <a:pt x="181592" y="3977638"/>
                </a:moveTo>
                <a:cubicBezTo>
                  <a:pt x="111070" y="3970930"/>
                  <a:pt x="67682" y="4028209"/>
                  <a:pt x="73592" y="4085638"/>
                </a:cubicBezTo>
                <a:cubicBezTo>
                  <a:pt x="79934" y="4146620"/>
                  <a:pt x="114858" y="4193863"/>
                  <a:pt x="181592" y="4193638"/>
                </a:cubicBezTo>
                <a:cubicBezTo>
                  <a:pt x="230639" y="4203990"/>
                  <a:pt x="289030" y="4148391"/>
                  <a:pt x="289592" y="4085638"/>
                </a:cubicBezTo>
                <a:cubicBezTo>
                  <a:pt x="283218" y="4022504"/>
                  <a:pt x="243271" y="3978609"/>
                  <a:pt x="181592" y="3977638"/>
                </a:cubicBezTo>
                <a:close/>
                <a:moveTo>
                  <a:pt x="180791" y="3257263"/>
                </a:moveTo>
                <a:cubicBezTo>
                  <a:pt x="130134" y="3258329"/>
                  <a:pt x="77324" y="3296286"/>
                  <a:pt x="72791" y="3365263"/>
                </a:cubicBezTo>
                <a:cubicBezTo>
                  <a:pt x="71298" y="3424681"/>
                  <a:pt x="117164" y="3477010"/>
                  <a:pt x="180791" y="3473263"/>
                </a:cubicBezTo>
                <a:cubicBezTo>
                  <a:pt x="240192" y="3470922"/>
                  <a:pt x="285919" y="3428901"/>
                  <a:pt x="288791" y="3365263"/>
                </a:cubicBezTo>
                <a:cubicBezTo>
                  <a:pt x="304332" y="3314316"/>
                  <a:pt x="241829" y="3257597"/>
                  <a:pt x="180791" y="3257263"/>
                </a:cubicBezTo>
                <a:close/>
                <a:moveTo>
                  <a:pt x="179990" y="2536888"/>
                </a:moveTo>
                <a:cubicBezTo>
                  <a:pt x="107900" y="2534875"/>
                  <a:pt x="85765" y="2596507"/>
                  <a:pt x="71990" y="2644888"/>
                </a:cubicBezTo>
                <a:cubicBezTo>
                  <a:pt x="79017" y="2714995"/>
                  <a:pt x="120844" y="2758073"/>
                  <a:pt x="179990" y="2752888"/>
                </a:cubicBezTo>
                <a:cubicBezTo>
                  <a:pt x="240610" y="2754387"/>
                  <a:pt x="291548" y="2708893"/>
                  <a:pt x="287990" y="2644888"/>
                </a:cubicBezTo>
                <a:cubicBezTo>
                  <a:pt x="292382" y="2581396"/>
                  <a:pt x="240832" y="2531267"/>
                  <a:pt x="179990" y="2536888"/>
                </a:cubicBezTo>
                <a:close/>
                <a:moveTo>
                  <a:pt x="179188" y="1816514"/>
                </a:moveTo>
                <a:cubicBezTo>
                  <a:pt x="107055" y="1818564"/>
                  <a:pt x="65613" y="1861020"/>
                  <a:pt x="71188" y="1924514"/>
                </a:cubicBezTo>
                <a:cubicBezTo>
                  <a:pt x="60391" y="1983395"/>
                  <a:pt x="115573" y="2024425"/>
                  <a:pt x="179188" y="2032514"/>
                </a:cubicBezTo>
                <a:cubicBezTo>
                  <a:pt x="239402" y="2024851"/>
                  <a:pt x="277446" y="1989849"/>
                  <a:pt x="287188" y="1924514"/>
                </a:cubicBezTo>
                <a:cubicBezTo>
                  <a:pt x="284953" y="1868864"/>
                  <a:pt x="244118" y="1820439"/>
                  <a:pt x="179188" y="1816514"/>
                </a:cubicBezTo>
                <a:close/>
                <a:moveTo>
                  <a:pt x="178387" y="1096139"/>
                </a:moveTo>
                <a:cubicBezTo>
                  <a:pt x="118155" y="1110077"/>
                  <a:pt x="72575" y="1143194"/>
                  <a:pt x="70387" y="1204139"/>
                </a:cubicBezTo>
                <a:cubicBezTo>
                  <a:pt x="64531" y="1273082"/>
                  <a:pt x="108462" y="1312687"/>
                  <a:pt x="178387" y="1312139"/>
                </a:cubicBezTo>
                <a:cubicBezTo>
                  <a:pt x="243100" y="1322170"/>
                  <a:pt x="282093" y="1266051"/>
                  <a:pt x="286388" y="1204139"/>
                </a:cubicBezTo>
                <a:cubicBezTo>
                  <a:pt x="286640" y="1143053"/>
                  <a:pt x="232427" y="1095822"/>
                  <a:pt x="178387" y="1096139"/>
                </a:cubicBezTo>
                <a:close/>
                <a:moveTo>
                  <a:pt x="177587" y="375764"/>
                </a:moveTo>
                <a:cubicBezTo>
                  <a:pt x="123690" y="380714"/>
                  <a:pt x="64018" y="440934"/>
                  <a:pt x="69587" y="483765"/>
                </a:cubicBezTo>
                <a:cubicBezTo>
                  <a:pt x="68943" y="544705"/>
                  <a:pt x="107676" y="578145"/>
                  <a:pt x="177587" y="591764"/>
                </a:cubicBezTo>
                <a:cubicBezTo>
                  <a:pt x="251950" y="596375"/>
                  <a:pt x="284800" y="527071"/>
                  <a:pt x="285587" y="483765"/>
                </a:cubicBezTo>
                <a:cubicBezTo>
                  <a:pt x="299871" y="433116"/>
                  <a:pt x="222893" y="378911"/>
                  <a:pt x="177587" y="375764"/>
                </a:cubicBezTo>
                <a:close/>
                <a:moveTo>
                  <a:pt x="284380" y="0"/>
                </a:moveTo>
                <a:cubicBezTo>
                  <a:pt x="529855" y="-23188"/>
                  <a:pt x="688079" y="36789"/>
                  <a:pt x="932319" y="0"/>
                </a:cubicBezTo>
                <a:cubicBezTo>
                  <a:pt x="1176559" y="-36789"/>
                  <a:pt x="1290434" y="34695"/>
                  <a:pt x="1580257" y="0"/>
                </a:cubicBezTo>
                <a:cubicBezTo>
                  <a:pt x="1870080" y="-34695"/>
                  <a:pt x="1899206" y="29272"/>
                  <a:pt x="2035565" y="0"/>
                </a:cubicBezTo>
                <a:cubicBezTo>
                  <a:pt x="2171924" y="-29272"/>
                  <a:pt x="2504692" y="29611"/>
                  <a:pt x="2683504" y="0"/>
                </a:cubicBezTo>
                <a:cubicBezTo>
                  <a:pt x="2862316" y="-29611"/>
                  <a:pt x="3197761" y="59259"/>
                  <a:pt x="3395653" y="0"/>
                </a:cubicBezTo>
                <a:cubicBezTo>
                  <a:pt x="3593545" y="-59259"/>
                  <a:pt x="3722136" y="50752"/>
                  <a:pt x="3915171" y="0"/>
                </a:cubicBezTo>
                <a:cubicBezTo>
                  <a:pt x="4108206" y="-50752"/>
                  <a:pt x="4443316" y="31864"/>
                  <a:pt x="4627320" y="0"/>
                </a:cubicBezTo>
                <a:cubicBezTo>
                  <a:pt x="4811324" y="-31864"/>
                  <a:pt x="4901103" y="31720"/>
                  <a:pt x="5082628" y="0"/>
                </a:cubicBezTo>
                <a:cubicBezTo>
                  <a:pt x="5264153" y="-31720"/>
                  <a:pt x="5340776" y="37860"/>
                  <a:pt x="5473726" y="0"/>
                </a:cubicBezTo>
                <a:cubicBezTo>
                  <a:pt x="5606676" y="-37860"/>
                  <a:pt x="5697127" y="31288"/>
                  <a:pt x="5864824" y="0"/>
                </a:cubicBezTo>
                <a:cubicBezTo>
                  <a:pt x="6032521" y="-31288"/>
                  <a:pt x="6332655" y="38758"/>
                  <a:pt x="6705393" y="0"/>
                </a:cubicBezTo>
                <a:cubicBezTo>
                  <a:pt x="6866774" y="4540"/>
                  <a:pt x="6986898" y="142861"/>
                  <a:pt x="6989773" y="284380"/>
                </a:cubicBezTo>
                <a:cubicBezTo>
                  <a:pt x="7044087" y="514104"/>
                  <a:pt x="6916840" y="675584"/>
                  <a:pt x="6989773" y="922017"/>
                </a:cubicBezTo>
                <a:cubicBezTo>
                  <a:pt x="7062706" y="1168450"/>
                  <a:pt x="6929096" y="1210970"/>
                  <a:pt x="6989773" y="1481348"/>
                </a:cubicBezTo>
                <a:cubicBezTo>
                  <a:pt x="7050450" y="1751726"/>
                  <a:pt x="6933664" y="1918643"/>
                  <a:pt x="6989773" y="2040678"/>
                </a:cubicBezTo>
                <a:cubicBezTo>
                  <a:pt x="7045882" y="2162713"/>
                  <a:pt x="6976740" y="2397645"/>
                  <a:pt x="6989773" y="2600009"/>
                </a:cubicBezTo>
                <a:cubicBezTo>
                  <a:pt x="7002806" y="2802373"/>
                  <a:pt x="6987946" y="2923379"/>
                  <a:pt x="6989773" y="3159340"/>
                </a:cubicBezTo>
                <a:cubicBezTo>
                  <a:pt x="6991600" y="3395301"/>
                  <a:pt x="6939012" y="3446433"/>
                  <a:pt x="6989773" y="3679517"/>
                </a:cubicBezTo>
                <a:cubicBezTo>
                  <a:pt x="7040534" y="3912601"/>
                  <a:pt x="6981998" y="4026100"/>
                  <a:pt x="6989773" y="4199695"/>
                </a:cubicBezTo>
                <a:cubicBezTo>
                  <a:pt x="7004233" y="4314007"/>
                  <a:pt x="6846166" y="4485347"/>
                  <a:pt x="6705393" y="4484075"/>
                </a:cubicBezTo>
                <a:cubicBezTo>
                  <a:pt x="6524511" y="4567874"/>
                  <a:pt x="6163706" y="4464500"/>
                  <a:pt x="5993244" y="4484075"/>
                </a:cubicBezTo>
                <a:cubicBezTo>
                  <a:pt x="5822782" y="4503650"/>
                  <a:pt x="5492233" y="4477607"/>
                  <a:pt x="5345306" y="4484075"/>
                </a:cubicBezTo>
                <a:cubicBezTo>
                  <a:pt x="5198379" y="4490543"/>
                  <a:pt x="4996409" y="4449803"/>
                  <a:pt x="4697367" y="4484075"/>
                </a:cubicBezTo>
                <a:cubicBezTo>
                  <a:pt x="4398325" y="4518347"/>
                  <a:pt x="4221669" y="4430987"/>
                  <a:pt x="4049429" y="4484075"/>
                </a:cubicBezTo>
                <a:cubicBezTo>
                  <a:pt x="3877189" y="4537163"/>
                  <a:pt x="3792320" y="4446295"/>
                  <a:pt x="3594120" y="4484075"/>
                </a:cubicBezTo>
                <a:cubicBezTo>
                  <a:pt x="3395920" y="4521855"/>
                  <a:pt x="3037217" y="4431922"/>
                  <a:pt x="2881972" y="4484075"/>
                </a:cubicBezTo>
                <a:cubicBezTo>
                  <a:pt x="2726727" y="4536228"/>
                  <a:pt x="2513813" y="4436074"/>
                  <a:pt x="2298243" y="4484075"/>
                </a:cubicBezTo>
                <a:cubicBezTo>
                  <a:pt x="2082673" y="4532076"/>
                  <a:pt x="2024102" y="4440830"/>
                  <a:pt x="1907145" y="4484075"/>
                </a:cubicBezTo>
                <a:cubicBezTo>
                  <a:pt x="1790188" y="4527320"/>
                  <a:pt x="1601199" y="4444786"/>
                  <a:pt x="1323417" y="4484075"/>
                </a:cubicBezTo>
                <a:cubicBezTo>
                  <a:pt x="1045635" y="4523364"/>
                  <a:pt x="1021084" y="4465956"/>
                  <a:pt x="803898" y="4484075"/>
                </a:cubicBezTo>
                <a:cubicBezTo>
                  <a:pt x="586712" y="4502194"/>
                  <a:pt x="452054" y="4469789"/>
                  <a:pt x="284380" y="4484075"/>
                </a:cubicBezTo>
                <a:cubicBezTo>
                  <a:pt x="122455" y="4500474"/>
                  <a:pt x="20063" y="4342522"/>
                  <a:pt x="0" y="4199695"/>
                </a:cubicBezTo>
                <a:cubicBezTo>
                  <a:pt x="-7025" y="4057865"/>
                  <a:pt x="32785" y="3917658"/>
                  <a:pt x="0" y="3679517"/>
                </a:cubicBezTo>
                <a:cubicBezTo>
                  <a:pt x="-32785" y="3441376"/>
                  <a:pt x="21792" y="3236390"/>
                  <a:pt x="0" y="3120187"/>
                </a:cubicBezTo>
                <a:cubicBezTo>
                  <a:pt x="-21792" y="3003984"/>
                  <a:pt x="50633" y="2882337"/>
                  <a:pt x="0" y="2678315"/>
                </a:cubicBezTo>
                <a:cubicBezTo>
                  <a:pt x="-50633" y="2474293"/>
                  <a:pt x="51968" y="2279621"/>
                  <a:pt x="0" y="2158138"/>
                </a:cubicBezTo>
                <a:cubicBezTo>
                  <a:pt x="-51968" y="2036655"/>
                  <a:pt x="68262" y="1721171"/>
                  <a:pt x="0" y="1559654"/>
                </a:cubicBezTo>
                <a:cubicBezTo>
                  <a:pt x="-68262" y="1398137"/>
                  <a:pt x="1631" y="1224585"/>
                  <a:pt x="0" y="1078630"/>
                </a:cubicBezTo>
                <a:cubicBezTo>
                  <a:pt x="-1631" y="932675"/>
                  <a:pt x="47022" y="509473"/>
                  <a:pt x="0" y="284380"/>
                </a:cubicBezTo>
                <a:cubicBezTo>
                  <a:pt x="4594" y="127604"/>
                  <a:pt x="126596" y="-8992"/>
                  <a:pt x="284380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dist="508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44858" y="517552"/>
            <a:ext cx="36190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rgbClr val="228AA6"/>
                </a:solidFill>
                <a:latin typeface="+mj-ea"/>
                <a:ea typeface="+mj-ea"/>
                <a:cs typeface="OPPOSans R" panose="00020600040101010101" pitchFamily="18" charset="-122"/>
              </a:rPr>
              <a:t>家长会重要性与意义</a:t>
            </a:r>
            <a:endParaRPr lang="zh-CN" altLang="en-US" sz="2800" dirty="0">
              <a:solidFill>
                <a:srgbClr val="228AA6"/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23142" y="1623585"/>
            <a:ext cx="6463308" cy="4418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1.</a:t>
            </a:r>
            <a:r>
              <a:rPr lang="zh-CN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加强家校沟通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：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家长会是学校与家庭之间是重要沟通桥梁，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能够让家长更加了解孩子在校学习和生活情况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2.</a:t>
            </a:r>
            <a:r>
              <a:rPr lang="zh-CN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关注学生心理健康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：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通过家长会学校与家长可以共同关注学生心理健康状况，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及时发现和解决问题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3.</a:t>
            </a:r>
            <a:r>
              <a:rPr lang="zh-CN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促进学生全面发展：</a:t>
            </a:r>
            <a:endParaRPr lang="en-US" altLang="zh-CN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家长会的举办有助于学校和家庭形成合力，共同为学生全面发展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提供保障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        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8942" y="1456448"/>
            <a:ext cx="2359916" cy="4484075"/>
            <a:chOff x="8737975" y="1331701"/>
            <a:chExt cx="2450498" cy="4656190"/>
          </a:xfrm>
        </p:grpSpPr>
        <p:sp>
          <p:nvSpPr>
            <p:cNvPr id="19" name="矩形 18"/>
            <p:cNvSpPr/>
            <p:nvPr/>
          </p:nvSpPr>
          <p:spPr>
            <a:xfrm rot="907563">
              <a:off x="8737975" y="3064726"/>
              <a:ext cx="2271496" cy="283698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016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7563">
              <a:off x="8915684" y="3225072"/>
              <a:ext cx="2117869" cy="195445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 rot="20849020">
              <a:off x="8838845" y="1331701"/>
              <a:ext cx="2271496" cy="283698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>
              <a:outerShdw blurRad="1016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5" name="图片 4" descr="一群人正在游泳&#10;&#10;描述已自动生成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49020">
              <a:off x="8849668" y="1495168"/>
              <a:ext cx="2117869" cy="1954455"/>
            </a:xfrm>
            <a:prstGeom prst="rect">
              <a:avLst/>
            </a:prstGeom>
          </p:spPr>
        </p:pic>
        <p:sp>
          <p:nvSpPr>
            <p:cNvPr id="86" name="椭圆 85"/>
            <p:cNvSpPr/>
            <p:nvPr/>
          </p:nvSpPr>
          <p:spPr>
            <a:xfrm>
              <a:off x="10677612" y="3355828"/>
              <a:ext cx="504777" cy="504777"/>
            </a:xfrm>
            <a:prstGeom prst="ellipse">
              <a:avLst/>
            </a:prstGeom>
            <a:noFill/>
            <a:ln w="444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乘号 86"/>
            <p:cNvSpPr/>
            <p:nvPr/>
          </p:nvSpPr>
          <p:spPr>
            <a:xfrm>
              <a:off x="10671528" y="3324529"/>
              <a:ext cx="516945" cy="567374"/>
            </a:xfrm>
            <a:prstGeom prst="mathMultiply">
              <a:avLst>
                <a:gd name="adj1" fmla="val 6727"/>
              </a:avLst>
            </a:prstGeom>
            <a:solidFill>
              <a:schemeClr val="accent3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10091235" y="5451816"/>
              <a:ext cx="504777" cy="504777"/>
            </a:xfrm>
            <a:prstGeom prst="ellipse">
              <a:avLst/>
            </a:prstGeom>
            <a:noFill/>
            <a:ln w="444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乘号 88"/>
            <p:cNvSpPr/>
            <p:nvPr/>
          </p:nvSpPr>
          <p:spPr>
            <a:xfrm>
              <a:off x="10085151" y="5420517"/>
              <a:ext cx="516945" cy="567374"/>
            </a:xfrm>
            <a:prstGeom prst="mathMultiply">
              <a:avLst>
                <a:gd name="adj1" fmla="val 6727"/>
              </a:avLst>
            </a:prstGeom>
            <a:solidFill>
              <a:schemeClr val="accent3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08594" y="817923"/>
            <a:ext cx="319478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000" kern="0" spc="300" dirty="0">
                <a:solidFill>
                  <a:schemeClr val="bg1">
                    <a:lumMod val="95000"/>
                    <a:alpha val="20000"/>
                  </a:schemeClr>
                </a:solidFill>
                <a:latin typeface="+mj-lt"/>
                <a:ea typeface="+mj-ea"/>
                <a:cs typeface="Open Sans" panose="020B0606030504020204" pitchFamily="34" charset="0"/>
              </a:rPr>
              <a:t>PART TWO</a:t>
            </a:r>
            <a:endParaRPr lang="zh-CN" altLang="en-US" sz="4000" kern="0" spc="300" dirty="0">
              <a:solidFill>
                <a:schemeClr val="bg1">
                  <a:lumMod val="95000"/>
                  <a:alpha val="20000"/>
                </a:schemeClr>
              </a:solidFill>
              <a:latin typeface="+mj-lt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19738" y="549161"/>
            <a:ext cx="1172497" cy="1054328"/>
          </a:xfrm>
          <a:prstGeom prst="rect">
            <a:avLst/>
          </a:prstGeom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6000" spc="300">
                <a:solidFill>
                  <a:schemeClr val="bg1"/>
                </a:solidFill>
                <a:effectLst>
                  <a:outerShdw blurRad="101600" dist="127000" dir="2700000" algn="tl" rotWithShape="0">
                    <a:srgbClr val="2391AF">
                      <a:alpha val="60000"/>
                    </a:srgb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600" dirty="0">
                <a:effectLst>
                  <a:outerShdw blurRad="101600" dist="76200" dir="2700000" algn="tl" rotWithShape="0">
                    <a:schemeClr val="accent2">
                      <a:lumMod val="75000"/>
                      <a:alpha val="60000"/>
                    </a:schemeClr>
                  </a:outerShdw>
                </a:effectLst>
                <a:latin typeface="+mj-ea"/>
                <a:ea typeface="+mj-ea"/>
              </a:rPr>
              <a:t>02</a:t>
            </a:r>
            <a:endParaRPr lang="en-US" altLang="zh-CN" spc="600" dirty="0">
              <a:effectLst>
                <a:outerShdw blurRad="101600" dist="76200" dir="2700000" algn="tl" rotWithShape="0">
                  <a:schemeClr val="accent2">
                    <a:lumMod val="75000"/>
                    <a:alpha val="6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1100" y="3087655"/>
            <a:ext cx="50698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000" spc="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学生心理问题</a:t>
            </a:r>
            <a:endParaRPr lang="zh-CN" altLang="en-US" sz="6000" spc="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66561" y="4561086"/>
            <a:ext cx="21945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注意缺陷多动障碍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22689" y="4561086"/>
            <a:ext cx="128400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抑郁情绪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4113" y="4561086"/>
            <a:ext cx="12743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焦虑障碍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44625" y="4561085"/>
            <a:ext cx="12743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+mn-ea"/>
                <a:cs typeface="OPPOSans R" panose="00020600040101010101" pitchFamily="18" charset="-122"/>
              </a:rPr>
              <a:t>睡眠障碍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30"/>
          <p:cNvSpPr/>
          <p:nvPr/>
        </p:nvSpPr>
        <p:spPr>
          <a:xfrm>
            <a:off x="2819400" y="1341438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1"/>
          <p:cNvSpPr/>
          <p:nvPr/>
        </p:nvSpPr>
        <p:spPr>
          <a:xfrm>
            <a:off x="2887621" y="1344811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0" name="任意多边形: 形状 59"/>
          <p:cNvSpPr/>
          <p:nvPr/>
        </p:nvSpPr>
        <p:spPr>
          <a:xfrm>
            <a:off x="2819400" y="2640600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: 形状 60"/>
          <p:cNvSpPr/>
          <p:nvPr/>
        </p:nvSpPr>
        <p:spPr>
          <a:xfrm>
            <a:off x="2887621" y="2643973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8" name="任意多边形: 形状 77"/>
          <p:cNvSpPr/>
          <p:nvPr/>
        </p:nvSpPr>
        <p:spPr>
          <a:xfrm>
            <a:off x="6467094" y="1341438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9" name="任意多边形: 形状 78"/>
          <p:cNvSpPr/>
          <p:nvPr/>
        </p:nvSpPr>
        <p:spPr>
          <a:xfrm>
            <a:off x="6535315" y="1344811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: 形状 80"/>
          <p:cNvSpPr/>
          <p:nvPr/>
        </p:nvSpPr>
        <p:spPr>
          <a:xfrm>
            <a:off x="6467094" y="2640600"/>
            <a:ext cx="2905506" cy="669627"/>
          </a:xfrm>
          <a:custGeom>
            <a:avLst/>
            <a:gdLst>
              <a:gd name="connsiteX0" fmla="*/ 0 w 2905506"/>
              <a:gd name="connsiteY0" fmla="*/ 47818 h 669627"/>
              <a:gd name="connsiteX1" fmla="*/ 47818 w 2905506"/>
              <a:gd name="connsiteY1" fmla="*/ 0 h 669627"/>
              <a:gd name="connsiteX2" fmla="*/ 553595 w 2905506"/>
              <a:gd name="connsiteY2" fmla="*/ 0 h 669627"/>
              <a:gd name="connsiteX3" fmla="*/ 1171766 w 2905506"/>
              <a:gd name="connsiteY3" fmla="*/ 0 h 669627"/>
              <a:gd name="connsiteX4" fmla="*/ 1761839 w 2905506"/>
              <a:gd name="connsiteY4" fmla="*/ 0 h 669627"/>
              <a:gd name="connsiteX5" fmla="*/ 2295714 w 2905506"/>
              <a:gd name="connsiteY5" fmla="*/ 0 h 669627"/>
              <a:gd name="connsiteX6" fmla="*/ 2857688 w 2905506"/>
              <a:gd name="connsiteY6" fmla="*/ 0 h 669627"/>
              <a:gd name="connsiteX7" fmla="*/ 2905506 w 2905506"/>
              <a:gd name="connsiteY7" fmla="*/ 47818 h 669627"/>
              <a:gd name="connsiteX8" fmla="*/ 2905506 w 2905506"/>
              <a:gd name="connsiteY8" fmla="*/ 621809 h 669627"/>
              <a:gd name="connsiteX9" fmla="*/ 2857688 w 2905506"/>
              <a:gd name="connsiteY9" fmla="*/ 669627 h 669627"/>
              <a:gd name="connsiteX10" fmla="*/ 2380010 w 2905506"/>
              <a:gd name="connsiteY10" fmla="*/ 669627 h 669627"/>
              <a:gd name="connsiteX11" fmla="*/ 1902332 w 2905506"/>
              <a:gd name="connsiteY11" fmla="*/ 669627 h 669627"/>
              <a:gd name="connsiteX12" fmla="*/ 1284161 w 2905506"/>
              <a:gd name="connsiteY12" fmla="*/ 669627 h 669627"/>
              <a:gd name="connsiteX13" fmla="*/ 722187 w 2905506"/>
              <a:gd name="connsiteY13" fmla="*/ 669627 h 669627"/>
              <a:gd name="connsiteX14" fmla="*/ 47818 w 2905506"/>
              <a:gd name="connsiteY14" fmla="*/ 669627 h 669627"/>
              <a:gd name="connsiteX15" fmla="*/ 0 w 2905506"/>
              <a:gd name="connsiteY15" fmla="*/ 621809 h 669627"/>
              <a:gd name="connsiteX16" fmla="*/ 0 w 2905506"/>
              <a:gd name="connsiteY16" fmla="*/ 47818 h 6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5506" h="669627" fill="none" extrusionOk="0">
                <a:moveTo>
                  <a:pt x="0" y="47818"/>
                </a:moveTo>
                <a:cubicBezTo>
                  <a:pt x="1777" y="22408"/>
                  <a:pt x="18441" y="-676"/>
                  <a:pt x="47818" y="0"/>
                </a:cubicBezTo>
                <a:cubicBezTo>
                  <a:pt x="252077" y="-9270"/>
                  <a:pt x="341819" y="26163"/>
                  <a:pt x="553595" y="0"/>
                </a:cubicBezTo>
                <a:cubicBezTo>
                  <a:pt x="765371" y="-26163"/>
                  <a:pt x="983503" y="24476"/>
                  <a:pt x="1171766" y="0"/>
                </a:cubicBezTo>
                <a:cubicBezTo>
                  <a:pt x="1360029" y="-24476"/>
                  <a:pt x="1508013" y="23894"/>
                  <a:pt x="1761839" y="0"/>
                </a:cubicBezTo>
                <a:cubicBezTo>
                  <a:pt x="2015665" y="-23894"/>
                  <a:pt x="2185685" y="13823"/>
                  <a:pt x="2295714" y="0"/>
                </a:cubicBezTo>
                <a:cubicBezTo>
                  <a:pt x="2405743" y="-13823"/>
                  <a:pt x="2613228" y="52963"/>
                  <a:pt x="2857688" y="0"/>
                </a:cubicBezTo>
                <a:cubicBezTo>
                  <a:pt x="2888519" y="4687"/>
                  <a:pt x="2911225" y="21957"/>
                  <a:pt x="2905506" y="47818"/>
                </a:cubicBezTo>
                <a:cubicBezTo>
                  <a:pt x="2934827" y="282134"/>
                  <a:pt x="2840393" y="425058"/>
                  <a:pt x="2905506" y="621809"/>
                </a:cubicBezTo>
                <a:cubicBezTo>
                  <a:pt x="2906145" y="648618"/>
                  <a:pt x="2883476" y="673539"/>
                  <a:pt x="2857688" y="669627"/>
                </a:cubicBezTo>
                <a:cubicBezTo>
                  <a:pt x="2684344" y="693849"/>
                  <a:pt x="2591266" y="619431"/>
                  <a:pt x="2380010" y="669627"/>
                </a:cubicBezTo>
                <a:cubicBezTo>
                  <a:pt x="2168754" y="719823"/>
                  <a:pt x="2090428" y="658490"/>
                  <a:pt x="1902332" y="669627"/>
                </a:cubicBezTo>
                <a:cubicBezTo>
                  <a:pt x="1714236" y="680764"/>
                  <a:pt x="1531225" y="643964"/>
                  <a:pt x="1284161" y="669627"/>
                </a:cubicBezTo>
                <a:cubicBezTo>
                  <a:pt x="1037097" y="695290"/>
                  <a:pt x="842207" y="660494"/>
                  <a:pt x="722187" y="669627"/>
                </a:cubicBezTo>
                <a:cubicBezTo>
                  <a:pt x="602167" y="678760"/>
                  <a:pt x="243534" y="611624"/>
                  <a:pt x="47818" y="669627"/>
                </a:cubicBezTo>
                <a:cubicBezTo>
                  <a:pt x="21416" y="671316"/>
                  <a:pt x="597" y="647546"/>
                  <a:pt x="0" y="621809"/>
                </a:cubicBezTo>
                <a:cubicBezTo>
                  <a:pt x="-50743" y="478830"/>
                  <a:pt x="40148" y="201743"/>
                  <a:pt x="0" y="47818"/>
                </a:cubicBezTo>
                <a:close/>
              </a:path>
              <a:path w="2905506" h="669627" stroke="0" extrusionOk="0">
                <a:moveTo>
                  <a:pt x="0" y="47818"/>
                </a:moveTo>
                <a:cubicBezTo>
                  <a:pt x="6932" y="21508"/>
                  <a:pt x="17862" y="3108"/>
                  <a:pt x="47818" y="0"/>
                </a:cubicBezTo>
                <a:cubicBezTo>
                  <a:pt x="317727" y="-58872"/>
                  <a:pt x="375336" y="34659"/>
                  <a:pt x="637891" y="0"/>
                </a:cubicBezTo>
                <a:cubicBezTo>
                  <a:pt x="900446" y="-34659"/>
                  <a:pt x="982832" y="39036"/>
                  <a:pt x="1143667" y="0"/>
                </a:cubicBezTo>
                <a:cubicBezTo>
                  <a:pt x="1304502" y="-39036"/>
                  <a:pt x="1470950" y="20842"/>
                  <a:pt x="1621345" y="0"/>
                </a:cubicBezTo>
                <a:cubicBezTo>
                  <a:pt x="1771740" y="-20842"/>
                  <a:pt x="1934322" y="2091"/>
                  <a:pt x="2183319" y="0"/>
                </a:cubicBezTo>
                <a:cubicBezTo>
                  <a:pt x="2432316" y="-2091"/>
                  <a:pt x="2580314" y="34510"/>
                  <a:pt x="2857688" y="0"/>
                </a:cubicBezTo>
                <a:cubicBezTo>
                  <a:pt x="2887700" y="3714"/>
                  <a:pt x="2905626" y="19182"/>
                  <a:pt x="2905506" y="47818"/>
                </a:cubicBezTo>
                <a:cubicBezTo>
                  <a:pt x="2935066" y="232786"/>
                  <a:pt x="2836768" y="433076"/>
                  <a:pt x="2905506" y="621809"/>
                </a:cubicBezTo>
                <a:cubicBezTo>
                  <a:pt x="2906281" y="648052"/>
                  <a:pt x="2888512" y="672522"/>
                  <a:pt x="2857688" y="669627"/>
                </a:cubicBezTo>
                <a:cubicBezTo>
                  <a:pt x="2619551" y="707808"/>
                  <a:pt x="2528134" y="668551"/>
                  <a:pt x="2380010" y="669627"/>
                </a:cubicBezTo>
                <a:cubicBezTo>
                  <a:pt x="2231886" y="670703"/>
                  <a:pt x="1991617" y="629366"/>
                  <a:pt x="1789937" y="669627"/>
                </a:cubicBezTo>
                <a:cubicBezTo>
                  <a:pt x="1588257" y="709888"/>
                  <a:pt x="1440010" y="659772"/>
                  <a:pt x="1227963" y="669627"/>
                </a:cubicBezTo>
                <a:cubicBezTo>
                  <a:pt x="1015916" y="679482"/>
                  <a:pt x="787417" y="602446"/>
                  <a:pt x="609792" y="669627"/>
                </a:cubicBezTo>
                <a:cubicBezTo>
                  <a:pt x="432167" y="736808"/>
                  <a:pt x="322745" y="632177"/>
                  <a:pt x="47818" y="669627"/>
                </a:cubicBezTo>
                <a:cubicBezTo>
                  <a:pt x="22214" y="675887"/>
                  <a:pt x="-4279" y="643255"/>
                  <a:pt x="0" y="621809"/>
                </a:cubicBezTo>
                <a:cubicBezTo>
                  <a:pt x="-2458" y="399950"/>
                  <a:pt x="60417" y="176487"/>
                  <a:pt x="0" y="47818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  <a:effectLst>
            <a:outerShdw dist="63500" dir="2700000" algn="tl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82" name="任意多边形: 形状 81"/>
          <p:cNvSpPr/>
          <p:nvPr/>
        </p:nvSpPr>
        <p:spPr>
          <a:xfrm>
            <a:off x="6535315" y="2643973"/>
            <a:ext cx="201067" cy="381769"/>
          </a:xfrm>
          <a:custGeom>
            <a:avLst/>
            <a:gdLst>
              <a:gd name="connsiteX0" fmla="*/ 0 w 201067"/>
              <a:gd name="connsiteY0" fmla="*/ 14358 h 381769"/>
              <a:gd name="connsiteX1" fmla="*/ 14358 w 201067"/>
              <a:gd name="connsiteY1" fmla="*/ 0 h 381769"/>
              <a:gd name="connsiteX2" fmla="*/ 186709 w 201067"/>
              <a:gd name="connsiteY2" fmla="*/ 0 h 381769"/>
              <a:gd name="connsiteX3" fmla="*/ 201067 w 201067"/>
              <a:gd name="connsiteY3" fmla="*/ 14358 h 381769"/>
              <a:gd name="connsiteX4" fmla="*/ 201067 w 201067"/>
              <a:gd name="connsiteY4" fmla="*/ 367411 h 381769"/>
              <a:gd name="connsiteX5" fmla="*/ 186709 w 201067"/>
              <a:gd name="connsiteY5" fmla="*/ 381769 h 381769"/>
              <a:gd name="connsiteX6" fmla="*/ 14358 w 201067"/>
              <a:gd name="connsiteY6" fmla="*/ 381769 h 381769"/>
              <a:gd name="connsiteX7" fmla="*/ 0 w 201067"/>
              <a:gd name="connsiteY7" fmla="*/ 367411 h 381769"/>
              <a:gd name="connsiteX8" fmla="*/ 0 w 201067"/>
              <a:gd name="connsiteY8" fmla="*/ 14358 h 38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67" h="381769" fill="none" extrusionOk="0">
                <a:moveTo>
                  <a:pt x="0" y="14358"/>
                </a:moveTo>
                <a:cubicBezTo>
                  <a:pt x="-121" y="6186"/>
                  <a:pt x="6437" y="2380"/>
                  <a:pt x="14358" y="0"/>
                </a:cubicBezTo>
                <a:cubicBezTo>
                  <a:pt x="62768" y="-9299"/>
                  <a:pt x="115709" y="16613"/>
                  <a:pt x="186709" y="0"/>
                </a:cubicBezTo>
                <a:cubicBezTo>
                  <a:pt x="192953" y="890"/>
                  <a:pt x="200923" y="6633"/>
                  <a:pt x="201067" y="14358"/>
                </a:cubicBezTo>
                <a:cubicBezTo>
                  <a:pt x="242692" y="142206"/>
                  <a:pt x="188141" y="207183"/>
                  <a:pt x="201067" y="367411"/>
                </a:cubicBezTo>
                <a:cubicBezTo>
                  <a:pt x="200119" y="375106"/>
                  <a:pt x="192738" y="380352"/>
                  <a:pt x="186709" y="381769"/>
                </a:cubicBezTo>
                <a:cubicBezTo>
                  <a:pt x="120776" y="388643"/>
                  <a:pt x="83242" y="368397"/>
                  <a:pt x="14358" y="381769"/>
                </a:cubicBezTo>
                <a:cubicBezTo>
                  <a:pt x="5436" y="382183"/>
                  <a:pt x="-659" y="375137"/>
                  <a:pt x="0" y="367411"/>
                </a:cubicBezTo>
                <a:cubicBezTo>
                  <a:pt x="-24211" y="244631"/>
                  <a:pt x="12631" y="148896"/>
                  <a:pt x="0" y="14358"/>
                </a:cubicBezTo>
                <a:close/>
              </a:path>
              <a:path w="201067" h="381769" stroke="0" extrusionOk="0">
                <a:moveTo>
                  <a:pt x="0" y="14358"/>
                </a:moveTo>
                <a:cubicBezTo>
                  <a:pt x="1918" y="6455"/>
                  <a:pt x="4793" y="1433"/>
                  <a:pt x="14358" y="0"/>
                </a:cubicBezTo>
                <a:cubicBezTo>
                  <a:pt x="77973" y="-14933"/>
                  <a:pt x="109082" y="4803"/>
                  <a:pt x="186709" y="0"/>
                </a:cubicBezTo>
                <a:cubicBezTo>
                  <a:pt x="195792" y="-395"/>
                  <a:pt x="202855" y="7012"/>
                  <a:pt x="201067" y="14358"/>
                </a:cubicBezTo>
                <a:cubicBezTo>
                  <a:pt x="237709" y="125504"/>
                  <a:pt x="160292" y="290737"/>
                  <a:pt x="201067" y="367411"/>
                </a:cubicBezTo>
                <a:cubicBezTo>
                  <a:pt x="203406" y="375415"/>
                  <a:pt x="196247" y="382852"/>
                  <a:pt x="186709" y="381769"/>
                </a:cubicBezTo>
                <a:cubicBezTo>
                  <a:pt x="128907" y="391773"/>
                  <a:pt x="50615" y="363309"/>
                  <a:pt x="14358" y="381769"/>
                </a:cubicBezTo>
                <a:cubicBezTo>
                  <a:pt x="7833" y="380645"/>
                  <a:pt x="-1946" y="374081"/>
                  <a:pt x="0" y="367411"/>
                </a:cubicBezTo>
                <a:cubicBezTo>
                  <a:pt x="-14833" y="257749"/>
                  <a:pt x="30724" y="123235"/>
                  <a:pt x="0" y="14358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outerShdw blurRad="38100" dist="12700" dir="2700000" algn="tl" rotWithShape="0">
              <a:schemeClr val="accent1">
                <a:lumMod val="75000"/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55688" y="511493"/>
            <a:ext cx="287258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心理问题行为表现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695072" y="1507711"/>
            <a:ext cx="923330" cy="3309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学习困难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807688" y="2796405"/>
            <a:ext cx="923330" cy="3309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攻击行为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458182" y="2796405"/>
            <a:ext cx="962719" cy="330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退缩行为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458182" y="1507711"/>
            <a:ext cx="923330" cy="3309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社交障碍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31708" y="820321"/>
            <a:ext cx="372858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4400" kern="0" spc="300" dirty="0">
                <a:solidFill>
                  <a:schemeClr val="bg1">
                    <a:lumMod val="95000"/>
                    <a:alpha val="20000"/>
                  </a:schemeClr>
                </a:solidFill>
                <a:latin typeface="+mj-lt"/>
                <a:ea typeface="+mj-ea"/>
                <a:cs typeface="Open Sans" panose="020B0606030504020204" pitchFamily="34" charset="0"/>
              </a:rPr>
              <a:t>PART FOUR</a:t>
            </a:r>
            <a:endParaRPr lang="zh-CN" altLang="en-US" sz="4400" kern="0" spc="300" dirty="0">
              <a:solidFill>
                <a:schemeClr val="bg1">
                  <a:lumMod val="95000"/>
                  <a:alpha val="20000"/>
                </a:schemeClr>
              </a:solidFill>
              <a:latin typeface="+mj-lt"/>
              <a:ea typeface="+mj-ea"/>
              <a:cs typeface="Open Sans" panose="020B0606030504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98706" y="549161"/>
            <a:ext cx="1194588" cy="1054328"/>
          </a:xfrm>
          <a:prstGeom prst="rect">
            <a:avLst/>
          </a:prstGeom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6000" spc="300">
                <a:solidFill>
                  <a:schemeClr val="bg1"/>
                </a:solidFill>
                <a:effectLst>
                  <a:outerShdw blurRad="101600" dist="127000" dir="2700000" algn="tl" rotWithShape="0">
                    <a:srgbClr val="2391AF">
                      <a:alpha val="60000"/>
                    </a:srgb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pc="600" dirty="0">
                <a:effectLst>
                  <a:outerShdw blurRad="101600" dist="76200" dir="2700000" algn="tl" rotWithShape="0">
                    <a:schemeClr val="accent2">
                      <a:lumMod val="75000"/>
                      <a:alpha val="60000"/>
                    </a:schemeClr>
                  </a:outerShdw>
                </a:effectLst>
                <a:latin typeface="+mj-ea"/>
                <a:ea typeface="+mj-ea"/>
              </a:rPr>
              <a:t>03</a:t>
            </a:r>
            <a:endParaRPr lang="en-US" altLang="zh-CN" spc="600" dirty="0">
              <a:effectLst>
                <a:outerShdw blurRad="101600" dist="76200" dir="2700000" algn="tl" rotWithShape="0">
                  <a:schemeClr val="accent2">
                    <a:lumMod val="75000"/>
                    <a:alpha val="6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39243" y="3087655"/>
            <a:ext cx="427474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6000" spc="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  <a:cs typeface="OPPOSans R" panose="00020600040101010101" pitchFamily="18" charset="-122"/>
              </a:rPr>
              <a:t>学校措施</a:t>
            </a:r>
            <a:endParaRPr lang="zh-CN" altLang="en-US" sz="6000" spc="6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  <a:cs typeface="OPPOSans R" panose="00020600040101010101" pitchFamily="18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ICON" val="#73299;#143657;#172110;#39261;#401103;#159110;"/>
</p:tagLst>
</file>

<file path=ppt/theme/theme1.xml><?xml version="1.0" encoding="utf-8"?>
<a:theme xmlns:a="http://schemas.openxmlformats.org/drawingml/2006/main" name="Office 主题​​">
  <a:themeElements>
    <a:clrScheme name="模板颜色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C0DE"/>
      </a:accent1>
      <a:accent2>
        <a:srgbClr val="36B4D6"/>
      </a:accent2>
      <a:accent3>
        <a:srgbClr val="F5B0CD"/>
      </a:accent3>
      <a:accent4>
        <a:srgbClr val="ED99BF"/>
      </a:accent4>
      <a:accent5>
        <a:srgbClr val="EDDB2F"/>
      </a:accent5>
      <a:accent6>
        <a:srgbClr val="7DD39A"/>
      </a:accent6>
      <a:hlink>
        <a:srgbClr val="36B4D6"/>
      </a:hlink>
      <a:folHlink>
        <a:srgbClr val="E55A77"/>
      </a:folHlink>
    </a:clrScheme>
    <a:fontScheme name="模板字体">
      <a:majorFont>
        <a:latin typeface="OPPOSans B"/>
        <a:ea typeface="OPPOSans B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WPS 演示</Application>
  <PresentationFormat>宽屏</PresentationFormat>
  <Paragraphs>162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OPPOSans B</vt:lpstr>
      <vt:lpstr>OPPOSans R</vt:lpstr>
      <vt:lpstr>Open Sans</vt:lpstr>
      <vt:lpstr>Segoe Print</vt:lpstr>
      <vt:lpstr>微软雅黑</vt:lpstr>
      <vt:lpstr>Arial Unicode MS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QIAN </dc:creator>
  <cp:lastModifiedBy>芊羽</cp:lastModifiedBy>
  <cp:revision>10</cp:revision>
  <dcterms:created xsi:type="dcterms:W3CDTF">2022-06-11T07:12:00Z</dcterms:created>
  <dcterms:modified xsi:type="dcterms:W3CDTF">2024-05-06T18:13:31Z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CB7947CB35A049D1827EE95007970F52_13</vt:lpwstr>
  </property>
  <property fmtid="{D5CDD505-2E9C-101B-9397-08002B2CF9AE}" pid="3" name="KSOProductBuildVer">
    <vt:lpwstr>2052-12.1.0.16729</vt:lpwstr>
  </property>
</Properties>
</file>