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88" r:id="rId4"/>
    <p:sldMasterId id="2147483712" r:id="rId5"/>
  </p:sldMasterIdLst>
  <p:notesMasterIdLst>
    <p:notesMasterId r:id="rId7"/>
  </p:notesMasterIdLst>
  <p:sldIdLst>
    <p:sldId id="259" r:id="rId6"/>
    <p:sldId id="375" r:id="rId8"/>
    <p:sldId id="356" r:id="rId9"/>
    <p:sldId id="285" r:id="rId10"/>
    <p:sldId id="338" r:id="rId11"/>
    <p:sldId id="335" r:id="rId12"/>
    <p:sldId id="347" r:id="rId13"/>
    <p:sldId id="348" r:id="rId14"/>
    <p:sldId id="352" r:id="rId15"/>
    <p:sldId id="355" r:id="rId16"/>
    <p:sldId id="354" r:id="rId17"/>
    <p:sldId id="353" r:id="rId18"/>
    <p:sldId id="357" r:id="rId19"/>
    <p:sldId id="351" r:id="rId20"/>
    <p:sldId id="358" r:id="rId21"/>
    <p:sldId id="359" r:id="rId22"/>
    <p:sldId id="362" r:id="rId23"/>
    <p:sldId id="346" r:id="rId24"/>
    <p:sldId id="264" r:id="rId25"/>
    <p:sldId id="345" r:id="rId26"/>
    <p:sldId id="261" r:id="rId27"/>
    <p:sldId id="331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07F"/>
    <a:srgbClr val="44373B"/>
    <a:srgbClr val="98BFBB"/>
    <a:srgbClr val="B5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34" y="67"/>
      </p:cViewPr>
      <p:guideLst>
        <p:guide orient="horz" pos="2160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gs" Target="tags/tag5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670B1-D6D0-48DA-B902-BFC8FF09C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594DB-A1EE-492F-9B16-E0CF0A3087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94632" y="653143"/>
            <a:ext cx="9202736" cy="2278743"/>
          </a:xfrm>
          <a:prstGeom prst="roundRect">
            <a:avLst>
              <a:gd name="adj" fmla="val 2655"/>
            </a:avLst>
          </a:prstGeom>
          <a:noFill/>
          <a:effectLst>
            <a:outerShdw blurRad="1270000" dist="673100" dir="5400000" sx="86000" sy="86000" algn="t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099459" y="1380675"/>
            <a:ext cx="4343398" cy="4343398"/>
          </a:xfrm>
          <a:custGeom>
            <a:avLst/>
            <a:gdLst>
              <a:gd name="connsiteX0" fmla="*/ 2171699 w 4343398"/>
              <a:gd name="connsiteY0" fmla="*/ 0 h 4343398"/>
              <a:gd name="connsiteX1" fmla="*/ 4343398 w 4343398"/>
              <a:gd name="connsiteY1" fmla="*/ 2171699 h 4343398"/>
              <a:gd name="connsiteX2" fmla="*/ 2171699 w 4343398"/>
              <a:gd name="connsiteY2" fmla="*/ 4343398 h 4343398"/>
              <a:gd name="connsiteX3" fmla="*/ 0 w 4343398"/>
              <a:gd name="connsiteY3" fmla="*/ 2171699 h 4343398"/>
              <a:gd name="connsiteX4" fmla="*/ 2171699 w 4343398"/>
              <a:gd name="connsiteY4" fmla="*/ 0 h 434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398" h="4343398">
                <a:moveTo>
                  <a:pt x="2171699" y="0"/>
                </a:moveTo>
                <a:cubicBezTo>
                  <a:pt x="3371095" y="0"/>
                  <a:pt x="4343398" y="972303"/>
                  <a:pt x="4343398" y="2171699"/>
                </a:cubicBezTo>
                <a:cubicBezTo>
                  <a:pt x="4343398" y="3371095"/>
                  <a:pt x="3371095" y="4343398"/>
                  <a:pt x="2171699" y="4343398"/>
                </a:cubicBezTo>
                <a:cubicBezTo>
                  <a:pt x="972303" y="4343398"/>
                  <a:pt x="0" y="3371095"/>
                  <a:pt x="0" y="2171699"/>
                </a:cubicBezTo>
                <a:cubicBezTo>
                  <a:pt x="0" y="972303"/>
                  <a:pt x="972303" y="0"/>
                  <a:pt x="2171699" y="0"/>
                </a:cubicBezTo>
                <a:close/>
              </a:path>
            </a:pathLst>
          </a:custGeom>
          <a:noFill/>
          <a:ln w="127000">
            <a:solidFill>
              <a:schemeClr val="bg1"/>
            </a:solidFill>
          </a:ln>
          <a:effectLst>
            <a:outerShdw blurRad="952500" dist="6477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695" y="0"/>
            <a:ext cx="5449307" cy="6858000"/>
          </a:xfrm>
          <a:custGeom>
            <a:avLst/>
            <a:gdLst>
              <a:gd name="connsiteX0" fmla="*/ 1035809 w 5449307"/>
              <a:gd name="connsiteY0" fmla="*/ 0 h 6858000"/>
              <a:gd name="connsiteX1" fmla="*/ 5449307 w 5449307"/>
              <a:gd name="connsiteY1" fmla="*/ 0 h 6858000"/>
              <a:gd name="connsiteX2" fmla="*/ 5449307 w 5449307"/>
              <a:gd name="connsiteY2" fmla="*/ 6858000 h 6858000"/>
              <a:gd name="connsiteX3" fmla="*/ 2850176 w 5449307"/>
              <a:gd name="connsiteY3" fmla="*/ 6858000 h 6858000"/>
              <a:gd name="connsiteX4" fmla="*/ 2823744 w 5449307"/>
              <a:gd name="connsiteY4" fmla="*/ 6807034 h 6858000"/>
              <a:gd name="connsiteX5" fmla="*/ 1622 w 5449307"/>
              <a:gd name="connsiteY5" fmla="*/ 3066067 h 6858000"/>
              <a:gd name="connsiteX6" fmla="*/ 1000369 w 5449307"/>
              <a:gd name="connsiteY6" fmla="*/ 120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307" h="6858000">
                <a:moveTo>
                  <a:pt x="1035809" y="0"/>
                </a:moveTo>
                <a:lnTo>
                  <a:pt x="5449307" y="0"/>
                </a:lnTo>
                <a:lnTo>
                  <a:pt x="5449307" y="6858000"/>
                </a:lnTo>
                <a:lnTo>
                  <a:pt x="2850176" y="6858000"/>
                </a:lnTo>
                <a:lnTo>
                  <a:pt x="2823744" y="6807034"/>
                </a:lnTo>
                <a:cubicBezTo>
                  <a:pt x="2261088" y="5829973"/>
                  <a:pt x="43562" y="4807683"/>
                  <a:pt x="1622" y="3066067"/>
                </a:cubicBezTo>
                <a:cubicBezTo>
                  <a:pt x="-40319" y="1324452"/>
                  <a:pt x="742889" y="853318"/>
                  <a:pt x="1000369" y="1209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/>
          <p:nvPr userDrawn="1"/>
        </p:nvSpPr>
        <p:spPr>
          <a:xfrm>
            <a:off x="1" y="0"/>
            <a:ext cx="6808123" cy="6858000"/>
          </a:xfrm>
          <a:custGeom>
            <a:avLst/>
            <a:gdLst>
              <a:gd name="connsiteX0" fmla="*/ 0 w 6808123"/>
              <a:gd name="connsiteY0" fmla="*/ 0 h 6858000"/>
              <a:gd name="connsiteX1" fmla="*/ 2570134 w 6808123"/>
              <a:gd name="connsiteY1" fmla="*/ 0 h 6858000"/>
              <a:gd name="connsiteX2" fmla="*/ 6808123 w 6808123"/>
              <a:gd name="connsiteY2" fmla="*/ 6858000 h 6858000"/>
              <a:gd name="connsiteX3" fmla="*/ 0 w 68081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123" h="6858000">
                <a:moveTo>
                  <a:pt x="0" y="0"/>
                </a:moveTo>
                <a:lnTo>
                  <a:pt x="2570134" y="0"/>
                </a:lnTo>
                <a:lnTo>
                  <a:pt x="680812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82437" y="838200"/>
            <a:ext cx="5181600" cy="5181600"/>
          </a:xfrm>
          <a:custGeom>
            <a:avLst/>
            <a:gdLst>
              <a:gd name="connsiteX0" fmla="*/ 2610356 w 5220712"/>
              <a:gd name="connsiteY0" fmla="*/ 0 h 5220712"/>
              <a:gd name="connsiteX1" fmla="*/ 5220712 w 5220712"/>
              <a:gd name="connsiteY1" fmla="*/ 2610356 h 5220712"/>
              <a:gd name="connsiteX2" fmla="*/ 2610356 w 5220712"/>
              <a:gd name="connsiteY2" fmla="*/ 5220712 h 5220712"/>
              <a:gd name="connsiteX3" fmla="*/ 0 w 5220712"/>
              <a:gd name="connsiteY3" fmla="*/ 2610356 h 5220712"/>
              <a:gd name="connsiteX4" fmla="*/ 2610356 w 5220712"/>
              <a:gd name="connsiteY4" fmla="*/ 0 h 52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12" h="5220712">
                <a:moveTo>
                  <a:pt x="2610356" y="0"/>
                </a:moveTo>
                <a:cubicBezTo>
                  <a:pt x="4052016" y="0"/>
                  <a:pt x="5220712" y="1168696"/>
                  <a:pt x="5220712" y="2610356"/>
                </a:cubicBezTo>
                <a:cubicBezTo>
                  <a:pt x="5220712" y="4052016"/>
                  <a:pt x="4052016" y="5220712"/>
                  <a:pt x="2610356" y="5220712"/>
                </a:cubicBezTo>
                <a:cubicBezTo>
                  <a:pt x="1168696" y="5220712"/>
                  <a:pt x="0" y="4052016"/>
                  <a:pt x="0" y="2610356"/>
                </a:cubicBezTo>
                <a:cubicBezTo>
                  <a:pt x="0" y="1168696"/>
                  <a:pt x="1168696" y="0"/>
                  <a:pt x="2610356" y="0"/>
                </a:cubicBezTo>
                <a:close/>
              </a:path>
            </a:pathLst>
          </a:custGeom>
          <a:noFill/>
          <a:effectLst>
            <a:outerShdw blurRad="1270000" dist="571500" dir="5400000" sx="89000" sy="89000" algn="t" rotWithShape="0">
              <a:prstClr val="black">
                <a:alpha val="23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 flipH="1">
            <a:off x="445436" y="6386877"/>
            <a:ext cx="4138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45000"/>
                  </a:schemeClr>
                </a:solidFill>
                <a:latin typeface="+mj-lt"/>
              </a:rPr>
              <a:t>Copyright © Company. All rights. | www.companysite.com</a:t>
            </a:r>
            <a:endParaRPr lang="en-US" sz="1050" dirty="0">
              <a:solidFill>
                <a:schemeClr val="bg1">
                  <a:alpha val="45000"/>
                </a:schemeClr>
              </a:solidFill>
              <a:latin typeface="+mj-lt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>
            <a:biLevel thresh="25000"/>
          </a:blip>
          <a:stretch>
            <a:fillRect/>
          </a:stretch>
        </p:blipFill>
        <p:spPr>
          <a:xfrm>
            <a:off x="313775" y="217207"/>
            <a:ext cx="901414" cy="253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30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21770" y="0"/>
            <a:ext cx="3148462" cy="6858000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41300" b="1" i="0" spc="-150" dirty="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flipH="1">
            <a:off x="445436" y="6386877"/>
            <a:ext cx="4138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45000"/>
                  </a:schemeClr>
                </a:solidFill>
                <a:latin typeface="+mj-lt"/>
              </a:rPr>
              <a:t>Copyright © Company. All rights. | www.companysite.com</a:t>
            </a:r>
            <a:endParaRPr lang="en-US" sz="1050" dirty="0">
              <a:solidFill>
                <a:schemeClr val="bg1">
                  <a:alpha val="45000"/>
                </a:schemeClr>
              </a:solidFill>
              <a:latin typeface="+mj-lt"/>
            </a:endParaRPr>
          </a:p>
        </p:txBody>
      </p:sp>
      <p:sp>
        <p:nvSpPr>
          <p:cNvPr id="20" name="Freeform: Shape 19"/>
          <p:cNvSpPr/>
          <p:nvPr userDrawn="1"/>
        </p:nvSpPr>
        <p:spPr>
          <a:xfrm>
            <a:off x="9982198" y="6503524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0450050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26" name="Freeform 22"/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5"/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7"/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418683" y="653143"/>
            <a:ext cx="5354634" cy="5551714"/>
          </a:xfrm>
          <a:prstGeom prst="rect">
            <a:avLst/>
          </a:prstGeom>
          <a:noFill/>
          <a:effectLst>
            <a:outerShdw blurRad="1092200" dist="723900" dir="5400000" sx="87000" sy="87000" algn="t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924800" cy="6857997"/>
          </a:xfrm>
          <a:custGeom>
            <a:avLst/>
            <a:gdLst>
              <a:gd name="connsiteX0" fmla="*/ 0 w 7924800"/>
              <a:gd name="connsiteY0" fmla="*/ 0 h 6857997"/>
              <a:gd name="connsiteX1" fmla="*/ 7924800 w 7924800"/>
              <a:gd name="connsiteY1" fmla="*/ 0 h 6857997"/>
              <a:gd name="connsiteX2" fmla="*/ 7924800 w 7924800"/>
              <a:gd name="connsiteY2" fmla="*/ 6857997 h 6857997"/>
              <a:gd name="connsiteX3" fmla="*/ 0 w 7924800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7997">
                <a:moveTo>
                  <a:pt x="0" y="0"/>
                </a:moveTo>
                <a:lnTo>
                  <a:pt x="7924800" y="0"/>
                </a:lnTo>
                <a:lnTo>
                  <a:pt x="7924800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1932079"/>
            <a:ext cx="12192000" cy="38935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7870109" y="1828801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530792" y="1828801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191475" y="1828801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5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60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41300" b="1" i="0" spc="-150" dirty="0">
              <a:solidFill>
                <a:schemeClr val="bg1">
                  <a:alpha val="60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flipH="1">
            <a:off x="445436" y="6386877"/>
            <a:ext cx="4138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45000"/>
                  </a:schemeClr>
                </a:solidFill>
                <a:latin typeface="+mj-lt"/>
              </a:rPr>
              <a:t>Copyright © Company. All rights. | www.companysite.com</a:t>
            </a:r>
            <a:endParaRPr lang="en-US" sz="1050" dirty="0">
              <a:solidFill>
                <a:schemeClr val="bg1">
                  <a:alpha val="45000"/>
                </a:schemeClr>
              </a:solidFill>
              <a:latin typeface="+mj-lt"/>
            </a:endParaRPr>
          </a:p>
        </p:txBody>
      </p:sp>
      <p:sp>
        <p:nvSpPr>
          <p:cNvPr id="17" name="Freeform: Shape 16"/>
          <p:cNvSpPr/>
          <p:nvPr userDrawn="1"/>
        </p:nvSpPr>
        <p:spPr>
          <a:xfrm>
            <a:off x="9982198" y="6503524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450050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19" name="Freeform 22"/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35"/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37"/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653080" y="0"/>
            <a:ext cx="4093028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 cstate="email">
            <a:biLevel thresh="25000"/>
          </a:blip>
          <a:stretch>
            <a:fillRect/>
          </a:stretch>
        </p:blipFill>
        <p:spPr>
          <a:xfrm>
            <a:off x="313775" y="217207"/>
            <a:ext cx="901414" cy="253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" y="0"/>
            <a:ext cx="12191988" cy="5048250"/>
          </a:xfrm>
          <a:custGeom>
            <a:avLst/>
            <a:gdLst>
              <a:gd name="connsiteX0" fmla="*/ 0 w 12191988"/>
              <a:gd name="connsiteY0" fmla="*/ 0 h 5048250"/>
              <a:gd name="connsiteX1" fmla="*/ 12191988 w 12191988"/>
              <a:gd name="connsiteY1" fmla="*/ 0 h 5048250"/>
              <a:gd name="connsiteX2" fmla="*/ 12191988 w 12191988"/>
              <a:gd name="connsiteY2" fmla="*/ 4804440 h 5048250"/>
              <a:gd name="connsiteX3" fmla="*/ 12172832 w 12191988"/>
              <a:gd name="connsiteY3" fmla="*/ 4899324 h 5048250"/>
              <a:gd name="connsiteX4" fmla="*/ 11948154 w 12191988"/>
              <a:gd name="connsiteY4" fmla="*/ 5048250 h 5048250"/>
              <a:gd name="connsiteX5" fmla="*/ 11704314 w 12191988"/>
              <a:gd name="connsiteY5" fmla="*/ 4804410 h 5048250"/>
              <a:gd name="connsiteX6" fmla="*/ 11704314 w 12191988"/>
              <a:gd name="connsiteY6" fmla="*/ 4072890 h 5048250"/>
              <a:gd name="connsiteX7" fmla="*/ 11460474 w 12191988"/>
              <a:gd name="connsiteY7" fmla="*/ 3829050 h 5048250"/>
              <a:gd name="connsiteX8" fmla="*/ 11216634 w 12191988"/>
              <a:gd name="connsiteY8" fmla="*/ 4072890 h 5048250"/>
              <a:gd name="connsiteX9" fmla="*/ 11216634 w 12191988"/>
              <a:gd name="connsiteY9" fmla="*/ 4804410 h 5048250"/>
              <a:gd name="connsiteX10" fmla="*/ 10972794 w 12191988"/>
              <a:gd name="connsiteY10" fmla="*/ 5048250 h 5048250"/>
              <a:gd name="connsiteX11" fmla="*/ 10728954 w 12191988"/>
              <a:gd name="connsiteY11" fmla="*/ 4804410 h 5048250"/>
              <a:gd name="connsiteX12" fmla="*/ 10728954 w 12191988"/>
              <a:gd name="connsiteY12" fmla="*/ 3139440 h 5048250"/>
              <a:gd name="connsiteX13" fmla="*/ 10485114 w 12191988"/>
              <a:gd name="connsiteY13" fmla="*/ 2895600 h 5048250"/>
              <a:gd name="connsiteX14" fmla="*/ 10241274 w 12191988"/>
              <a:gd name="connsiteY14" fmla="*/ 3139440 h 5048250"/>
              <a:gd name="connsiteX15" fmla="*/ 10241274 w 12191988"/>
              <a:gd name="connsiteY15" fmla="*/ 4804410 h 5048250"/>
              <a:gd name="connsiteX16" fmla="*/ 9997434 w 12191988"/>
              <a:gd name="connsiteY16" fmla="*/ 5048250 h 5048250"/>
              <a:gd name="connsiteX17" fmla="*/ 9753594 w 12191988"/>
              <a:gd name="connsiteY17" fmla="*/ 4804410 h 5048250"/>
              <a:gd name="connsiteX18" fmla="*/ 9753594 w 12191988"/>
              <a:gd name="connsiteY18" fmla="*/ 4330065 h 5048250"/>
              <a:gd name="connsiteX19" fmla="*/ 9509754 w 12191988"/>
              <a:gd name="connsiteY19" fmla="*/ 4086225 h 5048250"/>
              <a:gd name="connsiteX20" fmla="*/ 9265914 w 12191988"/>
              <a:gd name="connsiteY20" fmla="*/ 4330065 h 5048250"/>
              <a:gd name="connsiteX21" fmla="*/ 9265914 w 12191988"/>
              <a:gd name="connsiteY21" fmla="*/ 4804410 h 5048250"/>
              <a:gd name="connsiteX22" fmla="*/ 9022074 w 12191988"/>
              <a:gd name="connsiteY22" fmla="*/ 5048250 h 5048250"/>
              <a:gd name="connsiteX23" fmla="*/ 8778234 w 12191988"/>
              <a:gd name="connsiteY23" fmla="*/ 4804410 h 5048250"/>
              <a:gd name="connsiteX24" fmla="*/ 8778234 w 12191988"/>
              <a:gd name="connsiteY24" fmla="*/ 3920491 h 5048250"/>
              <a:gd name="connsiteX25" fmla="*/ 8534394 w 12191988"/>
              <a:gd name="connsiteY25" fmla="*/ 3676651 h 5048250"/>
              <a:gd name="connsiteX26" fmla="*/ 8290554 w 12191988"/>
              <a:gd name="connsiteY26" fmla="*/ 3920491 h 5048250"/>
              <a:gd name="connsiteX27" fmla="*/ 8290554 w 12191988"/>
              <a:gd name="connsiteY27" fmla="*/ 4804410 h 5048250"/>
              <a:gd name="connsiteX28" fmla="*/ 8046714 w 12191988"/>
              <a:gd name="connsiteY28" fmla="*/ 5048250 h 5048250"/>
              <a:gd name="connsiteX29" fmla="*/ 7802874 w 12191988"/>
              <a:gd name="connsiteY29" fmla="*/ 4804410 h 5048250"/>
              <a:gd name="connsiteX30" fmla="*/ 7802874 w 12191988"/>
              <a:gd name="connsiteY30" fmla="*/ 4606290 h 5048250"/>
              <a:gd name="connsiteX31" fmla="*/ 7559034 w 12191988"/>
              <a:gd name="connsiteY31" fmla="*/ 4362450 h 5048250"/>
              <a:gd name="connsiteX32" fmla="*/ 7315194 w 12191988"/>
              <a:gd name="connsiteY32" fmla="*/ 4606290 h 5048250"/>
              <a:gd name="connsiteX33" fmla="*/ 7315194 w 12191988"/>
              <a:gd name="connsiteY33" fmla="*/ 4804410 h 5048250"/>
              <a:gd name="connsiteX34" fmla="*/ 7071354 w 12191988"/>
              <a:gd name="connsiteY34" fmla="*/ 5048250 h 5048250"/>
              <a:gd name="connsiteX35" fmla="*/ 6827514 w 12191988"/>
              <a:gd name="connsiteY35" fmla="*/ 4804410 h 5048250"/>
              <a:gd name="connsiteX36" fmla="*/ 6827514 w 12191988"/>
              <a:gd name="connsiteY36" fmla="*/ 3444241 h 5048250"/>
              <a:gd name="connsiteX37" fmla="*/ 6583674 w 12191988"/>
              <a:gd name="connsiteY37" fmla="*/ 3200401 h 5048250"/>
              <a:gd name="connsiteX38" fmla="*/ 6339834 w 12191988"/>
              <a:gd name="connsiteY38" fmla="*/ 3444241 h 5048250"/>
              <a:gd name="connsiteX39" fmla="*/ 6339834 w 12191988"/>
              <a:gd name="connsiteY39" fmla="*/ 4804410 h 5048250"/>
              <a:gd name="connsiteX40" fmla="*/ 6095995 w 12191988"/>
              <a:gd name="connsiteY40" fmla="*/ 5048250 h 5048250"/>
              <a:gd name="connsiteX41" fmla="*/ 5852155 w 12191988"/>
              <a:gd name="connsiteY41" fmla="*/ 4804410 h 5048250"/>
              <a:gd name="connsiteX42" fmla="*/ 5852155 w 12191988"/>
              <a:gd name="connsiteY42" fmla="*/ 4072891 h 5048250"/>
              <a:gd name="connsiteX43" fmla="*/ 5608315 w 12191988"/>
              <a:gd name="connsiteY43" fmla="*/ 3829051 h 5048250"/>
              <a:gd name="connsiteX44" fmla="*/ 5364474 w 12191988"/>
              <a:gd name="connsiteY44" fmla="*/ 4072891 h 5048250"/>
              <a:gd name="connsiteX45" fmla="*/ 5364474 w 12191988"/>
              <a:gd name="connsiteY45" fmla="*/ 4804425 h 5048250"/>
              <a:gd name="connsiteX46" fmla="*/ 5345317 w 12191988"/>
              <a:gd name="connsiteY46" fmla="*/ 4899324 h 5048250"/>
              <a:gd name="connsiteX47" fmla="*/ 5120638 w 12191988"/>
              <a:gd name="connsiteY47" fmla="*/ 5048250 h 5048250"/>
              <a:gd name="connsiteX48" fmla="*/ 4876797 w 12191988"/>
              <a:gd name="connsiteY48" fmla="*/ 4804410 h 5048250"/>
              <a:gd name="connsiteX49" fmla="*/ 4876795 w 12191988"/>
              <a:gd name="connsiteY49" fmla="*/ 4804421 h 5048250"/>
              <a:gd name="connsiteX50" fmla="*/ 4876795 w 12191988"/>
              <a:gd name="connsiteY50" fmla="*/ 3139442 h 5048250"/>
              <a:gd name="connsiteX51" fmla="*/ 4632956 w 12191988"/>
              <a:gd name="connsiteY51" fmla="*/ 2895602 h 5048250"/>
              <a:gd name="connsiteX52" fmla="*/ 4389116 w 12191988"/>
              <a:gd name="connsiteY52" fmla="*/ 3139442 h 5048250"/>
              <a:gd name="connsiteX53" fmla="*/ 4389116 w 12191988"/>
              <a:gd name="connsiteY53" fmla="*/ 4804410 h 5048250"/>
              <a:gd name="connsiteX54" fmla="*/ 4145279 w 12191988"/>
              <a:gd name="connsiteY54" fmla="*/ 5048250 h 5048250"/>
              <a:gd name="connsiteX55" fmla="*/ 3920601 w 12191988"/>
              <a:gd name="connsiteY55" fmla="*/ 4899324 h 5048250"/>
              <a:gd name="connsiteX56" fmla="*/ 3901439 w 12191988"/>
              <a:gd name="connsiteY56" fmla="*/ 4804411 h 5048250"/>
              <a:gd name="connsiteX57" fmla="*/ 3901436 w 12191988"/>
              <a:gd name="connsiteY57" fmla="*/ 4804429 h 5048250"/>
              <a:gd name="connsiteX58" fmla="*/ 3901436 w 12191988"/>
              <a:gd name="connsiteY58" fmla="*/ 4501515 h 5048250"/>
              <a:gd name="connsiteX59" fmla="*/ 3657596 w 12191988"/>
              <a:gd name="connsiteY59" fmla="*/ 4257675 h 5048250"/>
              <a:gd name="connsiteX60" fmla="*/ 3413756 w 12191988"/>
              <a:gd name="connsiteY60" fmla="*/ 4501515 h 5048250"/>
              <a:gd name="connsiteX61" fmla="*/ 3413756 w 12191988"/>
              <a:gd name="connsiteY61" fmla="*/ 4804430 h 5048250"/>
              <a:gd name="connsiteX62" fmla="*/ 3394599 w 12191988"/>
              <a:gd name="connsiteY62" fmla="*/ 4899324 h 5048250"/>
              <a:gd name="connsiteX63" fmla="*/ 3169919 w 12191988"/>
              <a:gd name="connsiteY63" fmla="*/ 5048250 h 5048250"/>
              <a:gd name="connsiteX64" fmla="*/ 2945242 w 12191988"/>
              <a:gd name="connsiteY64" fmla="*/ 4899324 h 5048250"/>
              <a:gd name="connsiteX65" fmla="*/ 2926081 w 12191988"/>
              <a:gd name="connsiteY65" fmla="*/ 4804411 h 5048250"/>
              <a:gd name="connsiteX66" fmla="*/ 2926076 w 12191988"/>
              <a:gd name="connsiteY66" fmla="*/ 4804434 h 5048250"/>
              <a:gd name="connsiteX67" fmla="*/ 2926076 w 12191988"/>
              <a:gd name="connsiteY67" fmla="*/ 3691892 h 5048250"/>
              <a:gd name="connsiteX68" fmla="*/ 2682236 w 12191988"/>
              <a:gd name="connsiteY68" fmla="*/ 3448051 h 5048250"/>
              <a:gd name="connsiteX69" fmla="*/ 2438396 w 12191988"/>
              <a:gd name="connsiteY69" fmla="*/ 3691892 h 5048250"/>
              <a:gd name="connsiteX70" fmla="*/ 2438396 w 12191988"/>
              <a:gd name="connsiteY70" fmla="*/ 4804433 h 5048250"/>
              <a:gd name="connsiteX71" fmla="*/ 2419239 w 12191988"/>
              <a:gd name="connsiteY71" fmla="*/ 4899324 h 5048250"/>
              <a:gd name="connsiteX72" fmla="*/ 2194561 w 12191988"/>
              <a:gd name="connsiteY72" fmla="*/ 5048250 h 5048250"/>
              <a:gd name="connsiteX73" fmla="*/ 1969881 w 12191988"/>
              <a:gd name="connsiteY73" fmla="*/ 4899324 h 5048250"/>
              <a:gd name="connsiteX74" fmla="*/ 1950719 w 12191988"/>
              <a:gd name="connsiteY74" fmla="*/ 4804411 h 5048250"/>
              <a:gd name="connsiteX75" fmla="*/ 1950716 w 12191988"/>
              <a:gd name="connsiteY75" fmla="*/ 4804427 h 5048250"/>
              <a:gd name="connsiteX76" fmla="*/ 1950716 w 12191988"/>
              <a:gd name="connsiteY76" fmla="*/ 4330065 h 5048250"/>
              <a:gd name="connsiteX77" fmla="*/ 1706876 w 12191988"/>
              <a:gd name="connsiteY77" fmla="*/ 4086227 h 5048250"/>
              <a:gd name="connsiteX78" fmla="*/ 1463036 w 12191988"/>
              <a:gd name="connsiteY78" fmla="*/ 4330065 h 5048250"/>
              <a:gd name="connsiteX79" fmla="*/ 1463036 w 12191988"/>
              <a:gd name="connsiteY79" fmla="*/ 4804428 h 5048250"/>
              <a:gd name="connsiteX80" fmla="*/ 1443877 w 12191988"/>
              <a:gd name="connsiteY80" fmla="*/ 4899324 h 5048250"/>
              <a:gd name="connsiteX81" fmla="*/ 1219200 w 12191988"/>
              <a:gd name="connsiteY81" fmla="*/ 5048250 h 5048250"/>
              <a:gd name="connsiteX82" fmla="*/ 994522 w 12191988"/>
              <a:gd name="connsiteY82" fmla="*/ 4899324 h 5048250"/>
              <a:gd name="connsiteX83" fmla="*/ 975360 w 12191988"/>
              <a:gd name="connsiteY83" fmla="*/ 4804411 h 5048250"/>
              <a:gd name="connsiteX84" fmla="*/ 975356 w 12191988"/>
              <a:gd name="connsiteY84" fmla="*/ 4804431 h 5048250"/>
              <a:gd name="connsiteX85" fmla="*/ 975356 w 12191988"/>
              <a:gd name="connsiteY85" fmla="*/ 3920492 h 5048250"/>
              <a:gd name="connsiteX86" fmla="*/ 731516 w 12191988"/>
              <a:gd name="connsiteY86" fmla="*/ 3676652 h 5048250"/>
              <a:gd name="connsiteX87" fmla="*/ 487676 w 12191988"/>
              <a:gd name="connsiteY87" fmla="*/ 3920492 h 5048250"/>
              <a:gd name="connsiteX88" fmla="*/ 487676 w 12191988"/>
              <a:gd name="connsiteY88" fmla="*/ 4804431 h 5048250"/>
              <a:gd name="connsiteX89" fmla="*/ 468518 w 12191988"/>
              <a:gd name="connsiteY89" fmla="*/ 4899324 h 5048250"/>
              <a:gd name="connsiteX90" fmla="*/ 243840 w 12191988"/>
              <a:gd name="connsiteY90" fmla="*/ 5048250 h 5048250"/>
              <a:gd name="connsiteX91" fmla="*/ 0 w 12191988"/>
              <a:gd name="connsiteY91" fmla="*/ 480441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88" h="5048250">
                <a:moveTo>
                  <a:pt x="0" y="0"/>
                </a:moveTo>
                <a:lnTo>
                  <a:pt x="12191988" y="0"/>
                </a:lnTo>
                <a:lnTo>
                  <a:pt x="12191988" y="4804440"/>
                </a:lnTo>
                <a:lnTo>
                  <a:pt x="12172832" y="4899324"/>
                </a:lnTo>
                <a:cubicBezTo>
                  <a:pt x="12135815" y="4986842"/>
                  <a:pt x="12049156" y="5048250"/>
                  <a:pt x="11948154" y="5048250"/>
                </a:cubicBezTo>
                <a:cubicBezTo>
                  <a:pt x="11813485" y="5048250"/>
                  <a:pt x="11704314" y="4939079"/>
                  <a:pt x="11704314" y="4804410"/>
                </a:cubicBezTo>
                <a:lnTo>
                  <a:pt x="11704314" y="4072890"/>
                </a:lnTo>
                <a:cubicBezTo>
                  <a:pt x="11704314" y="3938221"/>
                  <a:pt x="11595143" y="3829050"/>
                  <a:pt x="11460474" y="3829050"/>
                </a:cubicBezTo>
                <a:cubicBezTo>
                  <a:pt x="11325805" y="3829050"/>
                  <a:pt x="11216634" y="3938221"/>
                  <a:pt x="11216634" y="4072890"/>
                </a:cubicBezTo>
                <a:lnTo>
                  <a:pt x="11216634" y="4804410"/>
                </a:lnTo>
                <a:cubicBezTo>
                  <a:pt x="11216634" y="4939079"/>
                  <a:pt x="11107463" y="5048250"/>
                  <a:pt x="10972794" y="5048250"/>
                </a:cubicBezTo>
                <a:cubicBezTo>
                  <a:pt x="10838125" y="5048250"/>
                  <a:pt x="10728954" y="4939079"/>
                  <a:pt x="10728954" y="4804410"/>
                </a:cubicBezTo>
                <a:lnTo>
                  <a:pt x="10728954" y="3139440"/>
                </a:lnTo>
                <a:cubicBezTo>
                  <a:pt x="10728954" y="3004772"/>
                  <a:pt x="10619783" y="2895600"/>
                  <a:pt x="10485114" y="2895600"/>
                </a:cubicBezTo>
                <a:cubicBezTo>
                  <a:pt x="10350445" y="2895600"/>
                  <a:pt x="10241274" y="3004772"/>
                  <a:pt x="10241274" y="3139440"/>
                </a:cubicBezTo>
                <a:lnTo>
                  <a:pt x="10241274" y="4804410"/>
                </a:lnTo>
                <a:cubicBezTo>
                  <a:pt x="10241274" y="4939079"/>
                  <a:pt x="10132103" y="5048250"/>
                  <a:pt x="9997434" y="5048250"/>
                </a:cubicBezTo>
                <a:cubicBezTo>
                  <a:pt x="9862765" y="5048250"/>
                  <a:pt x="9753594" y="4939079"/>
                  <a:pt x="9753594" y="4804410"/>
                </a:cubicBezTo>
                <a:lnTo>
                  <a:pt x="9753594" y="4330065"/>
                </a:lnTo>
                <a:cubicBezTo>
                  <a:pt x="9753594" y="4195396"/>
                  <a:pt x="9644423" y="4086225"/>
                  <a:pt x="9509754" y="4086225"/>
                </a:cubicBezTo>
                <a:cubicBezTo>
                  <a:pt x="9375085" y="4086225"/>
                  <a:pt x="9265914" y="4195396"/>
                  <a:pt x="9265914" y="4330065"/>
                </a:cubicBezTo>
                <a:lnTo>
                  <a:pt x="9265914" y="4804410"/>
                </a:lnTo>
                <a:cubicBezTo>
                  <a:pt x="9265914" y="4939079"/>
                  <a:pt x="9156743" y="5048250"/>
                  <a:pt x="9022074" y="5048250"/>
                </a:cubicBezTo>
                <a:cubicBezTo>
                  <a:pt x="8887405" y="5048250"/>
                  <a:pt x="8778234" y="4939079"/>
                  <a:pt x="8778234" y="4804410"/>
                </a:cubicBezTo>
                <a:lnTo>
                  <a:pt x="8778234" y="3920491"/>
                </a:lnTo>
                <a:cubicBezTo>
                  <a:pt x="8778234" y="3785822"/>
                  <a:pt x="8669063" y="3676651"/>
                  <a:pt x="8534394" y="3676651"/>
                </a:cubicBezTo>
                <a:cubicBezTo>
                  <a:pt x="8399725" y="3676651"/>
                  <a:pt x="8290554" y="3785822"/>
                  <a:pt x="8290554" y="3920491"/>
                </a:cubicBezTo>
                <a:lnTo>
                  <a:pt x="8290554" y="4804410"/>
                </a:lnTo>
                <a:cubicBezTo>
                  <a:pt x="8290554" y="4939079"/>
                  <a:pt x="8181383" y="5048250"/>
                  <a:pt x="8046714" y="5048250"/>
                </a:cubicBezTo>
                <a:cubicBezTo>
                  <a:pt x="7912045" y="5048250"/>
                  <a:pt x="7802874" y="4939079"/>
                  <a:pt x="7802874" y="4804410"/>
                </a:cubicBezTo>
                <a:lnTo>
                  <a:pt x="7802874" y="4606290"/>
                </a:lnTo>
                <a:cubicBezTo>
                  <a:pt x="7802874" y="4471621"/>
                  <a:pt x="7693703" y="4362450"/>
                  <a:pt x="7559034" y="4362450"/>
                </a:cubicBezTo>
                <a:cubicBezTo>
                  <a:pt x="7424365" y="4362450"/>
                  <a:pt x="7315194" y="4471621"/>
                  <a:pt x="7315194" y="4606290"/>
                </a:cubicBezTo>
                <a:lnTo>
                  <a:pt x="7315194" y="4804410"/>
                </a:lnTo>
                <a:cubicBezTo>
                  <a:pt x="7315194" y="4939079"/>
                  <a:pt x="7206023" y="5048250"/>
                  <a:pt x="7071354" y="5048250"/>
                </a:cubicBezTo>
                <a:cubicBezTo>
                  <a:pt x="6936685" y="5048250"/>
                  <a:pt x="6827514" y="4939079"/>
                  <a:pt x="6827514" y="4804410"/>
                </a:cubicBezTo>
                <a:lnTo>
                  <a:pt x="6827514" y="3444241"/>
                </a:lnTo>
                <a:cubicBezTo>
                  <a:pt x="6827514" y="3309572"/>
                  <a:pt x="6718343" y="3200401"/>
                  <a:pt x="6583674" y="3200401"/>
                </a:cubicBezTo>
                <a:cubicBezTo>
                  <a:pt x="6449005" y="3200401"/>
                  <a:pt x="6339834" y="3309572"/>
                  <a:pt x="6339834" y="3444241"/>
                </a:cubicBezTo>
                <a:lnTo>
                  <a:pt x="6339834" y="4804410"/>
                </a:lnTo>
                <a:cubicBezTo>
                  <a:pt x="6339834" y="4939079"/>
                  <a:pt x="6230663" y="5048250"/>
                  <a:pt x="6095995" y="5048250"/>
                </a:cubicBezTo>
                <a:cubicBezTo>
                  <a:pt x="5961326" y="5048250"/>
                  <a:pt x="5852155" y="4939079"/>
                  <a:pt x="5852155" y="4804410"/>
                </a:cubicBezTo>
                <a:lnTo>
                  <a:pt x="5852155" y="4072891"/>
                </a:lnTo>
                <a:cubicBezTo>
                  <a:pt x="5852155" y="3938223"/>
                  <a:pt x="5742984" y="3829051"/>
                  <a:pt x="5608315" y="3829051"/>
                </a:cubicBezTo>
                <a:cubicBezTo>
                  <a:pt x="5473647" y="3829051"/>
                  <a:pt x="5364474" y="3938223"/>
                  <a:pt x="5364474" y="4072891"/>
                </a:cubicBezTo>
                <a:lnTo>
                  <a:pt x="5364474" y="4804425"/>
                </a:lnTo>
                <a:lnTo>
                  <a:pt x="5345317" y="4899324"/>
                </a:lnTo>
                <a:cubicBezTo>
                  <a:pt x="5308299" y="4986842"/>
                  <a:pt x="5221639" y="5048250"/>
                  <a:pt x="5120638" y="5048250"/>
                </a:cubicBezTo>
                <a:cubicBezTo>
                  <a:pt x="4985968" y="5048250"/>
                  <a:pt x="4876797" y="4939079"/>
                  <a:pt x="4876797" y="4804410"/>
                </a:cubicBezTo>
                <a:lnTo>
                  <a:pt x="4876795" y="4804421"/>
                </a:lnTo>
                <a:lnTo>
                  <a:pt x="4876795" y="3139442"/>
                </a:lnTo>
                <a:cubicBezTo>
                  <a:pt x="4876795" y="3004773"/>
                  <a:pt x="4767624" y="2895602"/>
                  <a:pt x="4632956" y="2895602"/>
                </a:cubicBezTo>
                <a:cubicBezTo>
                  <a:pt x="4498286" y="2895602"/>
                  <a:pt x="4389116" y="3004773"/>
                  <a:pt x="4389116" y="3139442"/>
                </a:cubicBezTo>
                <a:lnTo>
                  <a:pt x="4389116" y="4804410"/>
                </a:lnTo>
                <a:cubicBezTo>
                  <a:pt x="4389116" y="4939079"/>
                  <a:pt x="4279945" y="5048250"/>
                  <a:pt x="4145279" y="5048250"/>
                </a:cubicBezTo>
                <a:cubicBezTo>
                  <a:pt x="4044277" y="5048250"/>
                  <a:pt x="3957618" y="4986842"/>
                  <a:pt x="3920601" y="4899324"/>
                </a:cubicBezTo>
                <a:lnTo>
                  <a:pt x="3901439" y="4804411"/>
                </a:lnTo>
                <a:lnTo>
                  <a:pt x="3901436" y="4804429"/>
                </a:lnTo>
                <a:lnTo>
                  <a:pt x="3901436" y="4501515"/>
                </a:lnTo>
                <a:cubicBezTo>
                  <a:pt x="3901436" y="4366846"/>
                  <a:pt x="3792264" y="4257675"/>
                  <a:pt x="3657596" y="4257675"/>
                </a:cubicBezTo>
                <a:cubicBezTo>
                  <a:pt x="3522927" y="4257675"/>
                  <a:pt x="3413756" y="4366846"/>
                  <a:pt x="3413756" y="4501515"/>
                </a:cubicBezTo>
                <a:lnTo>
                  <a:pt x="3413756" y="4804430"/>
                </a:lnTo>
                <a:lnTo>
                  <a:pt x="3394599" y="4899324"/>
                </a:lnTo>
                <a:cubicBezTo>
                  <a:pt x="3357581" y="4986842"/>
                  <a:pt x="3270922" y="5048250"/>
                  <a:pt x="3169919" y="5048250"/>
                </a:cubicBezTo>
                <a:cubicBezTo>
                  <a:pt x="3068918" y="5048250"/>
                  <a:pt x="2982258" y="4986842"/>
                  <a:pt x="2945242" y="4899324"/>
                </a:cubicBezTo>
                <a:lnTo>
                  <a:pt x="2926081" y="4804411"/>
                </a:lnTo>
                <a:lnTo>
                  <a:pt x="2926076" y="4804434"/>
                </a:lnTo>
                <a:lnTo>
                  <a:pt x="2926076" y="3691892"/>
                </a:lnTo>
                <a:cubicBezTo>
                  <a:pt x="2926076" y="3557222"/>
                  <a:pt x="2816905" y="3448051"/>
                  <a:pt x="2682236" y="3448051"/>
                </a:cubicBezTo>
                <a:cubicBezTo>
                  <a:pt x="2547567" y="3448051"/>
                  <a:pt x="2438396" y="3557222"/>
                  <a:pt x="2438396" y="3691892"/>
                </a:cubicBezTo>
                <a:lnTo>
                  <a:pt x="2438396" y="4804433"/>
                </a:lnTo>
                <a:lnTo>
                  <a:pt x="2419239" y="4899324"/>
                </a:lnTo>
                <a:cubicBezTo>
                  <a:pt x="2382222" y="4986842"/>
                  <a:pt x="2295563" y="5048250"/>
                  <a:pt x="2194561" y="5048250"/>
                </a:cubicBezTo>
                <a:cubicBezTo>
                  <a:pt x="2093557" y="5048250"/>
                  <a:pt x="2006898" y="4986842"/>
                  <a:pt x="1969881" y="4899324"/>
                </a:cubicBezTo>
                <a:lnTo>
                  <a:pt x="1950719" y="4804411"/>
                </a:lnTo>
                <a:lnTo>
                  <a:pt x="1950716" y="4804427"/>
                </a:lnTo>
                <a:lnTo>
                  <a:pt x="1950716" y="4330065"/>
                </a:lnTo>
                <a:cubicBezTo>
                  <a:pt x="1950716" y="4195396"/>
                  <a:pt x="1841545" y="4086227"/>
                  <a:pt x="1706876" y="4086227"/>
                </a:cubicBezTo>
                <a:cubicBezTo>
                  <a:pt x="1572207" y="4086227"/>
                  <a:pt x="1463036" y="4195396"/>
                  <a:pt x="1463036" y="4330065"/>
                </a:cubicBezTo>
                <a:lnTo>
                  <a:pt x="1463036" y="4804428"/>
                </a:lnTo>
                <a:lnTo>
                  <a:pt x="1443877" y="4899324"/>
                </a:lnTo>
                <a:cubicBezTo>
                  <a:pt x="1406860" y="4986842"/>
                  <a:pt x="1320201" y="5048250"/>
                  <a:pt x="1219200" y="5048250"/>
                </a:cubicBezTo>
                <a:cubicBezTo>
                  <a:pt x="1118198" y="5048250"/>
                  <a:pt x="1031539" y="4986842"/>
                  <a:pt x="994522" y="4899324"/>
                </a:cubicBezTo>
                <a:lnTo>
                  <a:pt x="975360" y="4804411"/>
                </a:lnTo>
                <a:lnTo>
                  <a:pt x="975356" y="4804431"/>
                </a:lnTo>
                <a:lnTo>
                  <a:pt x="975356" y="3920492"/>
                </a:lnTo>
                <a:cubicBezTo>
                  <a:pt x="975356" y="3785823"/>
                  <a:pt x="866185" y="3676652"/>
                  <a:pt x="731516" y="3676652"/>
                </a:cubicBezTo>
                <a:cubicBezTo>
                  <a:pt x="596847" y="3676652"/>
                  <a:pt x="487676" y="3785823"/>
                  <a:pt x="487676" y="3920492"/>
                </a:cubicBezTo>
                <a:lnTo>
                  <a:pt x="487676" y="4804431"/>
                </a:lnTo>
                <a:lnTo>
                  <a:pt x="468518" y="4899324"/>
                </a:lnTo>
                <a:cubicBezTo>
                  <a:pt x="431501" y="4986842"/>
                  <a:pt x="344842" y="5048250"/>
                  <a:pt x="243840" y="5048250"/>
                </a:cubicBezTo>
                <a:cubicBezTo>
                  <a:pt x="109171" y="5048250"/>
                  <a:pt x="0" y="4939079"/>
                  <a:pt x="0" y="48044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" y="1809750"/>
            <a:ext cx="12191988" cy="5048250"/>
          </a:xfrm>
          <a:custGeom>
            <a:avLst/>
            <a:gdLst>
              <a:gd name="connsiteX0" fmla="*/ 243840 w 12191988"/>
              <a:gd name="connsiteY0" fmla="*/ 0 h 5048250"/>
              <a:gd name="connsiteX1" fmla="*/ 468518 w 12191988"/>
              <a:gd name="connsiteY1" fmla="*/ 148926 h 5048250"/>
              <a:gd name="connsiteX2" fmla="*/ 487676 w 12191988"/>
              <a:gd name="connsiteY2" fmla="*/ 243819 h 5048250"/>
              <a:gd name="connsiteX3" fmla="*/ 487676 w 12191988"/>
              <a:gd name="connsiteY3" fmla="*/ 1127758 h 5048250"/>
              <a:gd name="connsiteX4" fmla="*/ 731516 w 12191988"/>
              <a:gd name="connsiteY4" fmla="*/ 1371598 h 5048250"/>
              <a:gd name="connsiteX5" fmla="*/ 975356 w 12191988"/>
              <a:gd name="connsiteY5" fmla="*/ 1127758 h 5048250"/>
              <a:gd name="connsiteX6" fmla="*/ 975356 w 12191988"/>
              <a:gd name="connsiteY6" fmla="*/ 243819 h 5048250"/>
              <a:gd name="connsiteX7" fmla="*/ 975360 w 12191988"/>
              <a:gd name="connsiteY7" fmla="*/ 243839 h 5048250"/>
              <a:gd name="connsiteX8" fmla="*/ 994522 w 12191988"/>
              <a:gd name="connsiteY8" fmla="*/ 148926 h 5048250"/>
              <a:gd name="connsiteX9" fmla="*/ 1219200 w 12191988"/>
              <a:gd name="connsiteY9" fmla="*/ 0 h 5048250"/>
              <a:gd name="connsiteX10" fmla="*/ 1443877 w 12191988"/>
              <a:gd name="connsiteY10" fmla="*/ 148926 h 5048250"/>
              <a:gd name="connsiteX11" fmla="*/ 1463036 w 12191988"/>
              <a:gd name="connsiteY11" fmla="*/ 243822 h 5048250"/>
              <a:gd name="connsiteX12" fmla="*/ 1463036 w 12191988"/>
              <a:gd name="connsiteY12" fmla="*/ 718185 h 5048250"/>
              <a:gd name="connsiteX13" fmla="*/ 1706876 w 12191988"/>
              <a:gd name="connsiteY13" fmla="*/ 962023 h 5048250"/>
              <a:gd name="connsiteX14" fmla="*/ 1950716 w 12191988"/>
              <a:gd name="connsiteY14" fmla="*/ 718185 h 5048250"/>
              <a:gd name="connsiteX15" fmla="*/ 1950716 w 12191988"/>
              <a:gd name="connsiteY15" fmla="*/ 243823 h 5048250"/>
              <a:gd name="connsiteX16" fmla="*/ 1950719 w 12191988"/>
              <a:gd name="connsiteY16" fmla="*/ 243839 h 5048250"/>
              <a:gd name="connsiteX17" fmla="*/ 1969881 w 12191988"/>
              <a:gd name="connsiteY17" fmla="*/ 148926 h 5048250"/>
              <a:gd name="connsiteX18" fmla="*/ 2194561 w 12191988"/>
              <a:gd name="connsiteY18" fmla="*/ 0 h 5048250"/>
              <a:gd name="connsiteX19" fmla="*/ 2419239 w 12191988"/>
              <a:gd name="connsiteY19" fmla="*/ 148926 h 5048250"/>
              <a:gd name="connsiteX20" fmla="*/ 2438396 w 12191988"/>
              <a:gd name="connsiteY20" fmla="*/ 243817 h 5048250"/>
              <a:gd name="connsiteX21" fmla="*/ 2438396 w 12191988"/>
              <a:gd name="connsiteY21" fmla="*/ 1356358 h 5048250"/>
              <a:gd name="connsiteX22" fmla="*/ 2682236 w 12191988"/>
              <a:gd name="connsiteY22" fmla="*/ 1600199 h 5048250"/>
              <a:gd name="connsiteX23" fmla="*/ 2926076 w 12191988"/>
              <a:gd name="connsiteY23" fmla="*/ 1356358 h 5048250"/>
              <a:gd name="connsiteX24" fmla="*/ 2926076 w 12191988"/>
              <a:gd name="connsiteY24" fmla="*/ 243816 h 5048250"/>
              <a:gd name="connsiteX25" fmla="*/ 2926081 w 12191988"/>
              <a:gd name="connsiteY25" fmla="*/ 243839 h 5048250"/>
              <a:gd name="connsiteX26" fmla="*/ 2945242 w 12191988"/>
              <a:gd name="connsiteY26" fmla="*/ 148926 h 5048250"/>
              <a:gd name="connsiteX27" fmla="*/ 3169919 w 12191988"/>
              <a:gd name="connsiteY27" fmla="*/ 0 h 5048250"/>
              <a:gd name="connsiteX28" fmla="*/ 3394599 w 12191988"/>
              <a:gd name="connsiteY28" fmla="*/ 148926 h 5048250"/>
              <a:gd name="connsiteX29" fmla="*/ 3413756 w 12191988"/>
              <a:gd name="connsiteY29" fmla="*/ 243820 h 5048250"/>
              <a:gd name="connsiteX30" fmla="*/ 3413756 w 12191988"/>
              <a:gd name="connsiteY30" fmla="*/ 546735 h 5048250"/>
              <a:gd name="connsiteX31" fmla="*/ 3657596 w 12191988"/>
              <a:gd name="connsiteY31" fmla="*/ 790575 h 5048250"/>
              <a:gd name="connsiteX32" fmla="*/ 3901436 w 12191988"/>
              <a:gd name="connsiteY32" fmla="*/ 546735 h 5048250"/>
              <a:gd name="connsiteX33" fmla="*/ 3901436 w 12191988"/>
              <a:gd name="connsiteY33" fmla="*/ 243821 h 5048250"/>
              <a:gd name="connsiteX34" fmla="*/ 3901439 w 12191988"/>
              <a:gd name="connsiteY34" fmla="*/ 243839 h 5048250"/>
              <a:gd name="connsiteX35" fmla="*/ 3920601 w 12191988"/>
              <a:gd name="connsiteY35" fmla="*/ 148926 h 5048250"/>
              <a:gd name="connsiteX36" fmla="*/ 4145279 w 12191988"/>
              <a:gd name="connsiteY36" fmla="*/ 0 h 5048250"/>
              <a:gd name="connsiteX37" fmla="*/ 4389116 w 12191988"/>
              <a:gd name="connsiteY37" fmla="*/ 243840 h 5048250"/>
              <a:gd name="connsiteX38" fmla="*/ 4389116 w 12191988"/>
              <a:gd name="connsiteY38" fmla="*/ 1908808 h 5048250"/>
              <a:gd name="connsiteX39" fmla="*/ 4632955 w 12191988"/>
              <a:gd name="connsiteY39" fmla="*/ 2152648 h 5048250"/>
              <a:gd name="connsiteX40" fmla="*/ 4876795 w 12191988"/>
              <a:gd name="connsiteY40" fmla="*/ 1908808 h 5048250"/>
              <a:gd name="connsiteX41" fmla="*/ 4876795 w 12191988"/>
              <a:gd name="connsiteY41" fmla="*/ 243829 h 5048250"/>
              <a:gd name="connsiteX42" fmla="*/ 4876797 w 12191988"/>
              <a:gd name="connsiteY42" fmla="*/ 243840 h 5048250"/>
              <a:gd name="connsiteX43" fmla="*/ 5120638 w 12191988"/>
              <a:gd name="connsiteY43" fmla="*/ 0 h 5048250"/>
              <a:gd name="connsiteX44" fmla="*/ 5345317 w 12191988"/>
              <a:gd name="connsiteY44" fmla="*/ 148926 h 5048250"/>
              <a:gd name="connsiteX45" fmla="*/ 5364474 w 12191988"/>
              <a:gd name="connsiteY45" fmla="*/ 243825 h 5048250"/>
              <a:gd name="connsiteX46" fmla="*/ 5364474 w 12191988"/>
              <a:gd name="connsiteY46" fmla="*/ 975359 h 5048250"/>
              <a:gd name="connsiteX47" fmla="*/ 5608317 w 12191988"/>
              <a:gd name="connsiteY47" fmla="*/ 1219199 h 5048250"/>
              <a:gd name="connsiteX48" fmla="*/ 5852157 w 12191988"/>
              <a:gd name="connsiteY48" fmla="*/ 975359 h 5048250"/>
              <a:gd name="connsiteX49" fmla="*/ 5852157 w 12191988"/>
              <a:gd name="connsiteY49" fmla="*/ 243840 h 5048250"/>
              <a:gd name="connsiteX50" fmla="*/ 6095996 w 12191988"/>
              <a:gd name="connsiteY50" fmla="*/ 0 h 5048250"/>
              <a:gd name="connsiteX51" fmla="*/ 6339834 w 12191988"/>
              <a:gd name="connsiteY51" fmla="*/ 243840 h 5048250"/>
              <a:gd name="connsiteX52" fmla="*/ 6339834 w 12191988"/>
              <a:gd name="connsiteY52" fmla="*/ 1604009 h 5048250"/>
              <a:gd name="connsiteX53" fmla="*/ 6583674 w 12191988"/>
              <a:gd name="connsiteY53" fmla="*/ 1847849 h 5048250"/>
              <a:gd name="connsiteX54" fmla="*/ 6827514 w 12191988"/>
              <a:gd name="connsiteY54" fmla="*/ 1604009 h 5048250"/>
              <a:gd name="connsiteX55" fmla="*/ 6827514 w 12191988"/>
              <a:gd name="connsiteY55" fmla="*/ 243840 h 5048250"/>
              <a:gd name="connsiteX56" fmla="*/ 7071354 w 12191988"/>
              <a:gd name="connsiteY56" fmla="*/ 0 h 5048250"/>
              <a:gd name="connsiteX57" fmla="*/ 7315194 w 12191988"/>
              <a:gd name="connsiteY57" fmla="*/ 243840 h 5048250"/>
              <a:gd name="connsiteX58" fmla="*/ 7315194 w 12191988"/>
              <a:gd name="connsiteY58" fmla="*/ 441960 h 5048250"/>
              <a:gd name="connsiteX59" fmla="*/ 7559034 w 12191988"/>
              <a:gd name="connsiteY59" fmla="*/ 685800 h 5048250"/>
              <a:gd name="connsiteX60" fmla="*/ 7802874 w 12191988"/>
              <a:gd name="connsiteY60" fmla="*/ 441960 h 5048250"/>
              <a:gd name="connsiteX61" fmla="*/ 7802874 w 12191988"/>
              <a:gd name="connsiteY61" fmla="*/ 243840 h 5048250"/>
              <a:gd name="connsiteX62" fmla="*/ 8046714 w 12191988"/>
              <a:gd name="connsiteY62" fmla="*/ 0 h 5048250"/>
              <a:gd name="connsiteX63" fmla="*/ 8290554 w 12191988"/>
              <a:gd name="connsiteY63" fmla="*/ 243840 h 5048250"/>
              <a:gd name="connsiteX64" fmla="*/ 8290554 w 12191988"/>
              <a:gd name="connsiteY64" fmla="*/ 1127759 h 5048250"/>
              <a:gd name="connsiteX65" fmla="*/ 8534394 w 12191988"/>
              <a:gd name="connsiteY65" fmla="*/ 1371599 h 5048250"/>
              <a:gd name="connsiteX66" fmla="*/ 8778234 w 12191988"/>
              <a:gd name="connsiteY66" fmla="*/ 1127759 h 5048250"/>
              <a:gd name="connsiteX67" fmla="*/ 8778234 w 12191988"/>
              <a:gd name="connsiteY67" fmla="*/ 243840 h 5048250"/>
              <a:gd name="connsiteX68" fmla="*/ 9022074 w 12191988"/>
              <a:gd name="connsiteY68" fmla="*/ 0 h 5048250"/>
              <a:gd name="connsiteX69" fmla="*/ 9265914 w 12191988"/>
              <a:gd name="connsiteY69" fmla="*/ 243840 h 5048250"/>
              <a:gd name="connsiteX70" fmla="*/ 9265914 w 12191988"/>
              <a:gd name="connsiteY70" fmla="*/ 718185 h 5048250"/>
              <a:gd name="connsiteX71" fmla="*/ 9509754 w 12191988"/>
              <a:gd name="connsiteY71" fmla="*/ 962025 h 5048250"/>
              <a:gd name="connsiteX72" fmla="*/ 9753594 w 12191988"/>
              <a:gd name="connsiteY72" fmla="*/ 718185 h 5048250"/>
              <a:gd name="connsiteX73" fmla="*/ 9753594 w 12191988"/>
              <a:gd name="connsiteY73" fmla="*/ 243840 h 5048250"/>
              <a:gd name="connsiteX74" fmla="*/ 9997434 w 12191988"/>
              <a:gd name="connsiteY74" fmla="*/ 0 h 5048250"/>
              <a:gd name="connsiteX75" fmla="*/ 10241274 w 12191988"/>
              <a:gd name="connsiteY75" fmla="*/ 243840 h 5048250"/>
              <a:gd name="connsiteX76" fmla="*/ 10241274 w 12191988"/>
              <a:gd name="connsiteY76" fmla="*/ 1908810 h 5048250"/>
              <a:gd name="connsiteX77" fmla="*/ 10485114 w 12191988"/>
              <a:gd name="connsiteY77" fmla="*/ 2152650 h 5048250"/>
              <a:gd name="connsiteX78" fmla="*/ 10728954 w 12191988"/>
              <a:gd name="connsiteY78" fmla="*/ 1908810 h 5048250"/>
              <a:gd name="connsiteX79" fmla="*/ 10728954 w 12191988"/>
              <a:gd name="connsiteY79" fmla="*/ 243840 h 5048250"/>
              <a:gd name="connsiteX80" fmla="*/ 10972794 w 12191988"/>
              <a:gd name="connsiteY80" fmla="*/ 0 h 5048250"/>
              <a:gd name="connsiteX81" fmla="*/ 11216634 w 12191988"/>
              <a:gd name="connsiteY81" fmla="*/ 243840 h 5048250"/>
              <a:gd name="connsiteX82" fmla="*/ 11216634 w 12191988"/>
              <a:gd name="connsiteY82" fmla="*/ 975360 h 5048250"/>
              <a:gd name="connsiteX83" fmla="*/ 11460474 w 12191988"/>
              <a:gd name="connsiteY83" fmla="*/ 1219200 h 5048250"/>
              <a:gd name="connsiteX84" fmla="*/ 11704314 w 12191988"/>
              <a:gd name="connsiteY84" fmla="*/ 975360 h 5048250"/>
              <a:gd name="connsiteX85" fmla="*/ 11704314 w 12191988"/>
              <a:gd name="connsiteY85" fmla="*/ 243840 h 5048250"/>
              <a:gd name="connsiteX86" fmla="*/ 11948154 w 12191988"/>
              <a:gd name="connsiteY86" fmla="*/ 0 h 5048250"/>
              <a:gd name="connsiteX87" fmla="*/ 12172832 w 12191988"/>
              <a:gd name="connsiteY87" fmla="*/ 148926 h 5048250"/>
              <a:gd name="connsiteX88" fmla="*/ 12191988 w 12191988"/>
              <a:gd name="connsiteY88" fmla="*/ 243810 h 5048250"/>
              <a:gd name="connsiteX89" fmla="*/ 12191988 w 12191988"/>
              <a:gd name="connsiteY89" fmla="*/ 5048250 h 5048250"/>
              <a:gd name="connsiteX90" fmla="*/ 0 w 12191988"/>
              <a:gd name="connsiteY90" fmla="*/ 5048250 h 5048250"/>
              <a:gd name="connsiteX91" fmla="*/ 0 w 12191988"/>
              <a:gd name="connsiteY91" fmla="*/ 243840 h 5048250"/>
              <a:gd name="connsiteX92" fmla="*/ 243840 w 12191988"/>
              <a:gd name="connsiteY92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1988" h="5048250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5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9" y="0"/>
                  <a:pt x="5308299" y="61408"/>
                  <a:pt x="5345317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8" y="1219199"/>
                  <a:pt x="5608317" y="1219199"/>
                </a:cubicBezTo>
                <a:cubicBezTo>
                  <a:pt x="5742984" y="1219199"/>
                  <a:pt x="5852157" y="1110027"/>
                  <a:pt x="5852157" y="975359"/>
                </a:cubicBezTo>
                <a:lnTo>
                  <a:pt x="5852157" y="243840"/>
                </a:lnTo>
                <a:cubicBezTo>
                  <a:pt x="5852157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/>
          <p:cNvSpPr/>
          <p:nvPr userDrawn="1"/>
        </p:nvSpPr>
        <p:spPr>
          <a:xfrm>
            <a:off x="0" y="0"/>
            <a:ext cx="12192000" cy="3920052"/>
          </a:xfrm>
          <a:custGeom>
            <a:avLst/>
            <a:gdLst>
              <a:gd name="connsiteX0" fmla="*/ 0 w 12192000"/>
              <a:gd name="connsiteY0" fmla="*/ 0 h 3920052"/>
              <a:gd name="connsiteX1" fmla="*/ 12192000 w 12192000"/>
              <a:gd name="connsiteY1" fmla="*/ 0 h 3920052"/>
              <a:gd name="connsiteX2" fmla="*/ 12192000 w 12192000"/>
              <a:gd name="connsiteY2" fmla="*/ 3920052 h 3920052"/>
              <a:gd name="connsiteX3" fmla="*/ 12073399 w 12192000"/>
              <a:gd name="connsiteY3" fmla="*/ 3854859 h 3920052"/>
              <a:gd name="connsiteX4" fmla="*/ 11149781 w 12192000"/>
              <a:gd name="connsiteY4" fmla="*/ 3480619 h 3920052"/>
              <a:gd name="connsiteX5" fmla="*/ 8023123 w 12192000"/>
              <a:gd name="connsiteY5" fmla="*/ 3156155 h 3920052"/>
              <a:gd name="connsiteX6" fmla="*/ 6253316 w 12192000"/>
              <a:gd name="connsiteY6" fmla="*/ 2241755 h 3920052"/>
              <a:gd name="connsiteX7" fmla="*/ 3510116 w 12192000"/>
              <a:gd name="connsiteY7" fmla="*/ 2123768 h 3920052"/>
              <a:gd name="connsiteX8" fmla="*/ 1297858 w 12192000"/>
              <a:gd name="connsiteY8" fmla="*/ 973394 h 3920052"/>
              <a:gd name="connsiteX9" fmla="*/ 49776 w 12192000"/>
              <a:gd name="connsiteY9" fmla="*/ 883059 h 3920052"/>
              <a:gd name="connsiteX10" fmla="*/ 0 w 12192000"/>
              <a:gd name="connsiteY10" fmla="*/ 883718 h 392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920052">
                <a:moveTo>
                  <a:pt x="0" y="0"/>
                </a:moveTo>
                <a:lnTo>
                  <a:pt x="12192000" y="0"/>
                </a:lnTo>
                <a:lnTo>
                  <a:pt x="12192000" y="3920052"/>
                </a:lnTo>
                <a:lnTo>
                  <a:pt x="12073399" y="3854859"/>
                </a:lnTo>
                <a:cubicBezTo>
                  <a:pt x="11824520" y="3715364"/>
                  <a:pt x="11552904" y="3564193"/>
                  <a:pt x="11149781" y="3480619"/>
                </a:cubicBezTo>
                <a:cubicBezTo>
                  <a:pt x="10343536" y="3313471"/>
                  <a:pt x="8839201" y="3362632"/>
                  <a:pt x="8023123" y="3156155"/>
                </a:cubicBezTo>
                <a:cubicBezTo>
                  <a:pt x="7207046" y="2949678"/>
                  <a:pt x="7005484" y="2413819"/>
                  <a:pt x="6253316" y="2241755"/>
                </a:cubicBezTo>
                <a:cubicBezTo>
                  <a:pt x="5501148" y="2069691"/>
                  <a:pt x="4336027" y="2335161"/>
                  <a:pt x="3510116" y="2123768"/>
                </a:cubicBezTo>
                <a:cubicBezTo>
                  <a:pt x="2684206" y="1912375"/>
                  <a:pt x="2050026" y="1199536"/>
                  <a:pt x="1297858" y="973394"/>
                </a:cubicBezTo>
                <a:cubicBezTo>
                  <a:pt x="921774" y="860323"/>
                  <a:pt x="469491" y="873842"/>
                  <a:pt x="49776" y="883059"/>
                </a:cubicBezTo>
                <a:lnTo>
                  <a:pt x="0" y="883718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 rot="16200000">
            <a:off x="-463102" y="2959211"/>
            <a:ext cx="4557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  <a:alpha val="12000"/>
                  </a:schemeClr>
                </a:solidFill>
                <a:latin typeface="+mj-lt"/>
              </a:rPr>
              <a:t>OFFER</a:t>
            </a:r>
            <a:endParaRPr lang="en-US" sz="9600" b="1" dirty="0">
              <a:solidFill>
                <a:schemeClr val="accent5">
                  <a:lumMod val="50000"/>
                  <a:alpha val="12000"/>
                </a:scheme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 rot="16200000">
            <a:off x="-1405772" y="3282376"/>
            <a:ext cx="4557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  <a:alpha val="12000"/>
                  </a:schemeClr>
                </a:solidFill>
                <a:latin typeface="+mj-lt"/>
              </a:rPr>
              <a:t>SPECIAL</a:t>
            </a:r>
            <a:endParaRPr lang="en-US" sz="5400" b="1" dirty="0">
              <a:solidFill>
                <a:schemeClr val="accent5">
                  <a:lumMod val="50000"/>
                  <a:alpha val="12000"/>
                </a:schemeClr>
              </a:solidFill>
              <a:latin typeface="+mj-lt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663138" y="1336586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pPr marL="0" lvl="0"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5696389" y="1336586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pPr marL="0" lvl="0" algn="ctr"/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729640" y="1336586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pPr marL="0" lvl="0" algn="ctr"/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41300" b="1" i="0" spc="-150" dirty="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 cstate="email">
            <a:biLevel thresh="25000"/>
          </a:blip>
          <a:stretch>
            <a:fillRect/>
          </a:stretch>
        </p:blipFill>
        <p:spPr>
          <a:xfrm>
            <a:off x="313775" y="217207"/>
            <a:ext cx="901414" cy="253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  <p:bldP spid="29" grpId="0"/>
      <p:bldP spid="12" grpId="0"/>
      <p:bldP spid="13" grpId="0"/>
      <p:bldP spid="14" grpId="0"/>
      <p:bldP spid="27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1510251" y="1314610"/>
            <a:ext cx="1353378" cy="1761185"/>
          </a:xfrm>
          <a:custGeom>
            <a:avLst/>
            <a:gdLst>
              <a:gd name="connsiteX0" fmla="*/ 703221 w 1353378"/>
              <a:gd name="connsiteY0" fmla="*/ 0 h 1761185"/>
              <a:gd name="connsiteX1" fmla="*/ 1169383 w 1353378"/>
              <a:gd name="connsiteY1" fmla="*/ 146374 h 1761185"/>
              <a:gd name="connsiteX2" fmla="*/ 1345149 w 1353378"/>
              <a:gd name="connsiteY2" fmla="*/ 523183 h 1761185"/>
              <a:gd name="connsiteX3" fmla="*/ 1342798 w 1353378"/>
              <a:gd name="connsiteY3" fmla="*/ 530237 h 1761185"/>
              <a:gd name="connsiteX4" fmla="*/ 957171 w 1353378"/>
              <a:gd name="connsiteY4" fmla="*/ 530237 h 1761185"/>
              <a:gd name="connsiteX5" fmla="*/ 887805 w 1353378"/>
              <a:gd name="connsiteY5" fmla="*/ 363877 h 1761185"/>
              <a:gd name="connsiteX6" fmla="*/ 696167 w 1353378"/>
              <a:gd name="connsiteY6" fmla="*/ 299801 h 1761185"/>
              <a:gd name="connsiteX7" fmla="*/ 508057 w 1353378"/>
              <a:gd name="connsiteY7" fmla="*/ 352708 h 1761185"/>
              <a:gd name="connsiteX8" fmla="*/ 439866 w 1353378"/>
              <a:gd name="connsiteY8" fmla="*/ 483209 h 1761185"/>
              <a:gd name="connsiteX9" fmla="*/ 508645 w 1353378"/>
              <a:gd name="connsiteY9" fmla="*/ 603717 h 1761185"/>
              <a:gd name="connsiteX10" fmla="*/ 766709 w 1353378"/>
              <a:gd name="connsiteY10" fmla="*/ 717171 h 1761185"/>
              <a:gd name="connsiteX11" fmla="*/ 1205830 w 1353378"/>
              <a:gd name="connsiteY11" fmla="*/ 931148 h 1761185"/>
              <a:gd name="connsiteX12" fmla="*/ 1353378 w 1353378"/>
              <a:gd name="connsiteY12" fmla="*/ 1280328 h 1761185"/>
              <a:gd name="connsiteX13" fmla="*/ 1177613 w 1353378"/>
              <a:gd name="connsiteY13" fmla="*/ 1633623 h 1761185"/>
              <a:gd name="connsiteX14" fmla="*/ 711451 w 1353378"/>
              <a:gd name="connsiteY14" fmla="*/ 1761185 h 1761185"/>
              <a:gd name="connsiteX15" fmla="*/ 207080 w 1353378"/>
              <a:gd name="connsiteY15" fmla="*/ 1614811 h 1761185"/>
              <a:gd name="connsiteX16" fmla="*/ 159 w 1353378"/>
              <a:gd name="connsiteY16" fmla="*/ 1193326 h 1761185"/>
              <a:gd name="connsiteX17" fmla="*/ 2510 w 1353378"/>
              <a:gd name="connsiteY17" fmla="*/ 1186272 h 1761185"/>
              <a:gd name="connsiteX18" fmla="*/ 389312 w 1353378"/>
              <a:gd name="connsiteY18" fmla="*/ 1186272 h 1761185"/>
              <a:gd name="connsiteX19" fmla="*/ 469259 w 1353378"/>
              <a:gd name="connsiteY19" fmla="*/ 1397897 h 1761185"/>
              <a:gd name="connsiteX20" fmla="*/ 711451 w 1353378"/>
              <a:gd name="connsiteY20" fmla="*/ 1461384 h 1761185"/>
              <a:gd name="connsiteX21" fmla="*/ 895447 w 1353378"/>
              <a:gd name="connsiteY21" fmla="*/ 1412005 h 1761185"/>
              <a:gd name="connsiteX22" fmla="*/ 955995 w 1353378"/>
              <a:gd name="connsiteY22" fmla="*/ 1282679 h 1761185"/>
              <a:gd name="connsiteX23" fmla="*/ 896035 w 1353378"/>
              <a:gd name="connsiteY23" fmla="*/ 1142772 h 1761185"/>
              <a:gd name="connsiteX24" fmla="*/ 680883 w 1353378"/>
              <a:gd name="connsiteY24" fmla="*/ 1038136 h 1761185"/>
              <a:gd name="connsiteX25" fmla="*/ 200026 w 1353378"/>
              <a:gd name="connsiteY25" fmla="*/ 818869 h 1761185"/>
              <a:gd name="connsiteX26" fmla="*/ 43659 w 1353378"/>
              <a:gd name="connsiteY26" fmla="*/ 480858 h 1761185"/>
              <a:gd name="connsiteX27" fmla="*/ 230006 w 1353378"/>
              <a:gd name="connsiteY27" fmla="*/ 132854 h 1761185"/>
              <a:gd name="connsiteX28" fmla="*/ 703221 w 1353378"/>
              <a:gd name="connsiteY28" fmla="*/ 0 h 17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3378" h="1761185">
                <a:moveTo>
                  <a:pt x="703221" y="0"/>
                </a:moveTo>
                <a:cubicBezTo>
                  <a:pt x="892900" y="0"/>
                  <a:pt x="1048287" y="48792"/>
                  <a:pt x="1169383" y="146374"/>
                </a:cubicBezTo>
                <a:cubicBezTo>
                  <a:pt x="1290480" y="243956"/>
                  <a:pt x="1349068" y="369559"/>
                  <a:pt x="1345149" y="523183"/>
                </a:cubicBezTo>
                <a:lnTo>
                  <a:pt x="1342798" y="530237"/>
                </a:lnTo>
                <a:lnTo>
                  <a:pt x="957171" y="530237"/>
                </a:lnTo>
                <a:cubicBezTo>
                  <a:pt x="957171" y="462047"/>
                  <a:pt x="934049" y="406593"/>
                  <a:pt x="887805" y="363877"/>
                </a:cubicBezTo>
                <a:cubicBezTo>
                  <a:pt x="841562" y="321160"/>
                  <a:pt x="777682" y="299801"/>
                  <a:pt x="696167" y="299801"/>
                </a:cubicBezTo>
                <a:cubicBezTo>
                  <a:pt x="616221" y="299801"/>
                  <a:pt x="553517" y="317437"/>
                  <a:pt x="508057" y="352708"/>
                </a:cubicBezTo>
                <a:cubicBezTo>
                  <a:pt x="462597" y="387978"/>
                  <a:pt x="439866" y="431479"/>
                  <a:pt x="439866" y="483209"/>
                </a:cubicBezTo>
                <a:cubicBezTo>
                  <a:pt x="439866" y="533372"/>
                  <a:pt x="462792" y="573542"/>
                  <a:pt x="508645" y="603717"/>
                </a:cubicBezTo>
                <a:cubicBezTo>
                  <a:pt x="554497" y="633894"/>
                  <a:pt x="640518" y="671712"/>
                  <a:pt x="766709" y="717171"/>
                </a:cubicBezTo>
                <a:cubicBezTo>
                  <a:pt x="961090" y="775172"/>
                  <a:pt x="1107464" y="846498"/>
                  <a:pt x="1205830" y="931148"/>
                </a:cubicBezTo>
                <a:cubicBezTo>
                  <a:pt x="1304195" y="1015798"/>
                  <a:pt x="1353378" y="1132190"/>
                  <a:pt x="1353378" y="1280328"/>
                </a:cubicBezTo>
                <a:cubicBezTo>
                  <a:pt x="1353378" y="1430816"/>
                  <a:pt x="1294789" y="1548581"/>
                  <a:pt x="1177613" y="1633623"/>
                </a:cubicBezTo>
                <a:cubicBezTo>
                  <a:pt x="1060436" y="1718664"/>
                  <a:pt x="905048" y="1761185"/>
                  <a:pt x="711451" y="1761185"/>
                </a:cubicBezTo>
                <a:cubicBezTo>
                  <a:pt x="517071" y="1761185"/>
                  <a:pt x="348947" y="1712393"/>
                  <a:pt x="207080" y="1614811"/>
                </a:cubicBezTo>
                <a:cubicBezTo>
                  <a:pt x="65214" y="1517229"/>
                  <a:pt x="-3761" y="1376734"/>
                  <a:pt x="159" y="1193326"/>
                </a:cubicBezTo>
                <a:lnTo>
                  <a:pt x="2510" y="1186272"/>
                </a:lnTo>
                <a:lnTo>
                  <a:pt x="389312" y="1186272"/>
                </a:lnTo>
                <a:cubicBezTo>
                  <a:pt x="389312" y="1285030"/>
                  <a:pt x="415961" y="1355572"/>
                  <a:pt x="469259" y="1397897"/>
                </a:cubicBezTo>
                <a:cubicBezTo>
                  <a:pt x="522557" y="1440221"/>
                  <a:pt x="603288" y="1461384"/>
                  <a:pt x="711451" y="1461384"/>
                </a:cubicBezTo>
                <a:cubicBezTo>
                  <a:pt x="793749" y="1461384"/>
                  <a:pt x="855082" y="1444925"/>
                  <a:pt x="895447" y="1412005"/>
                </a:cubicBezTo>
                <a:cubicBezTo>
                  <a:pt x="935812" y="1379086"/>
                  <a:pt x="955995" y="1335977"/>
                  <a:pt x="955995" y="1282679"/>
                </a:cubicBezTo>
                <a:cubicBezTo>
                  <a:pt x="955995" y="1222327"/>
                  <a:pt x="936009" y="1175692"/>
                  <a:pt x="896035" y="1142772"/>
                </a:cubicBezTo>
                <a:cubicBezTo>
                  <a:pt x="856061" y="1109852"/>
                  <a:pt x="784345" y="1074973"/>
                  <a:pt x="680883" y="1038136"/>
                </a:cubicBezTo>
                <a:cubicBezTo>
                  <a:pt x="464556" y="969946"/>
                  <a:pt x="304271" y="896856"/>
                  <a:pt x="200026" y="818869"/>
                </a:cubicBezTo>
                <a:cubicBezTo>
                  <a:pt x="95782" y="740882"/>
                  <a:pt x="43659" y="628212"/>
                  <a:pt x="43659" y="480858"/>
                </a:cubicBezTo>
                <a:cubicBezTo>
                  <a:pt x="43659" y="337423"/>
                  <a:pt x="105774" y="221423"/>
                  <a:pt x="230006" y="132854"/>
                </a:cubicBezTo>
                <a:cubicBezTo>
                  <a:pt x="354237" y="44285"/>
                  <a:pt x="511975" y="0"/>
                  <a:pt x="703221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735447" y="1336195"/>
            <a:ext cx="2115066" cy="1711805"/>
          </a:xfrm>
          <a:custGeom>
            <a:avLst/>
            <a:gdLst>
              <a:gd name="connsiteX0" fmla="*/ 0 w 2115066"/>
              <a:gd name="connsiteY0" fmla="*/ 0 h 1711805"/>
              <a:gd name="connsiteX1" fmla="*/ 385627 w 2115066"/>
              <a:gd name="connsiteY1" fmla="*/ 0 h 1711805"/>
              <a:gd name="connsiteX2" fmla="*/ 610183 w 2115066"/>
              <a:gd name="connsiteY2" fmla="*/ 1122784 h 1711805"/>
              <a:gd name="connsiteX3" fmla="*/ 617237 w 2115066"/>
              <a:gd name="connsiteY3" fmla="*/ 1122784 h 1711805"/>
              <a:gd name="connsiteX4" fmla="*/ 919390 w 2115066"/>
              <a:gd name="connsiteY4" fmla="*/ 0 h 1711805"/>
              <a:gd name="connsiteX5" fmla="*/ 1195677 w 2115066"/>
              <a:gd name="connsiteY5" fmla="*/ 0 h 1711805"/>
              <a:gd name="connsiteX6" fmla="*/ 1499005 w 2115066"/>
              <a:gd name="connsiteY6" fmla="*/ 1122784 h 1711805"/>
              <a:gd name="connsiteX7" fmla="*/ 1506059 w 2115066"/>
              <a:gd name="connsiteY7" fmla="*/ 1122784 h 1711805"/>
              <a:gd name="connsiteX8" fmla="*/ 1730616 w 2115066"/>
              <a:gd name="connsiteY8" fmla="*/ 0 h 1711805"/>
              <a:gd name="connsiteX9" fmla="*/ 2115066 w 2115066"/>
              <a:gd name="connsiteY9" fmla="*/ 0 h 1711805"/>
              <a:gd name="connsiteX10" fmla="*/ 1722386 w 2115066"/>
              <a:gd name="connsiteY10" fmla="*/ 1711805 h 1711805"/>
              <a:gd name="connsiteX11" fmla="*/ 1348517 w 2115066"/>
              <a:gd name="connsiteY11" fmla="*/ 1711805 h 1711805"/>
              <a:gd name="connsiteX12" fmla="*/ 1060472 w 2115066"/>
              <a:gd name="connsiteY12" fmla="*/ 656035 h 1711805"/>
              <a:gd name="connsiteX13" fmla="*/ 1053418 w 2115066"/>
              <a:gd name="connsiteY13" fmla="*/ 656035 h 1711805"/>
              <a:gd name="connsiteX14" fmla="*/ 767726 w 2115066"/>
              <a:gd name="connsiteY14" fmla="*/ 1711805 h 1711805"/>
              <a:gd name="connsiteX15" fmla="*/ 393855 w 2115066"/>
              <a:gd name="connsiteY15" fmla="*/ 1711805 h 17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5066" h="1711805">
                <a:moveTo>
                  <a:pt x="0" y="0"/>
                </a:moveTo>
                <a:lnTo>
                  <a:pt x="385627" y="0"/>
                </a:lnTo>
                <a:lnTo>
                  <a:pt x="610183" y="1122784"/>
                </a:lnTo>
                <a:lnTo>
                  <a:pt x="617237" y="1122784"/>
                </a:lnTo>
                <a:lnTo>
                  <a:pt x="919390" y="0"/>
                </a:lnTo>
                <a:lnTo>
                  <a:pt x="1195677" y="0"/>
                </a:lnTo>
                <a:lnTo>
                  <a:pt x="1499005" y="1122784"/>
                </a:lnTo>
                <a:lnTo>
                  <a:pt x="1506059" y="1122784"/>
                </a:lnTo>
                <a:lnTo>
                  <a:pt x="1730616" y="0"/>
                </a:lnTo>
                <a:lnTo>
                  <a:pt x="2115066" y="0"/>
                </a:lnTo>
                <a:lnTo>
                  <a:pt x="1722386" y="1711805"/>
                </a:lnTo>
                <a:lnTo>
                  <a:pt x="1348517" y="1711805"/>
                </a:lnTo>
                <a:lnTo>
                  <a:pt x="1060472" y="656035"/>
                </a:lnTo>
                <a:lnTo>
                  <a:pt x="1053418" y="656035"/>
                </a:lnTo>
                <a:lnTo>
                  <a:pt x="767726" y="1711805"/>
                </a:lnTo>
                <a:lnTo>
                  <a:pt x="393855" y="1711805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6671857" y="1314610"/>
            <a:ext cx="1454329" cy="1761185"/>
          </a:xfrm>
          <a:custGeom>
            <a:avLst/>
            <a:gdLst>
              <a:gd name="connsiteX0" fmla="*/ 727752 w 1454329"/>
              <a:gd name="connsiteY0" fmla="*/ 305680 h 1761185"/>
              <a:gd name="connsiteX1" fmla="*/ 481445 w 1454329"/>
              <a:gd name="connsiteY1" fmla="*/ 422661 h 1761185"/>
              <a:gd name="connsiteX2" fmla="*/ 396207 w 1454329"/>
              <a:gd name="connsiteY2" fmla="*/ 724226 h 1761185"/>
              <a:gd name="connsiteX3" fmla="*/ 396207 w 1454329"/>
              <a:gd name="connsiteY3" fmla="*/ 1034608 h 1761185"/>
              <a:gd name="connsiteX4" fmla="*/ 482621 w 1454329"/>
              <a:gd name="connsiteY4" fmla="*/ 1337936 h 1761185"/>
              <a:gd name="connsiteX5" fmla="*/ 730104 w 1454329"/>
              <a:gd name="connsiteY5" fmla="*/ 1455505 h 1761185"/>
              <a:gd name="connsiteX6" fmla="*/ 972296 w 1454329"/>
              <a:gd name="connsiteY6" fmla="*/ 1337936 h 1761185"/>
              <a:gd name="connsiteX7" fmla="*/ 1058121 w 1454329"/>
              <a:gd name="connsiteY7" fmla="*/ 1034608 h 1761185"/>
              <a:gd name="connsiteX8" fmla="*/ 1058121 w 1454329"/>
              <a:gd name="connsiteY8" fmla="*/ 724226 h 1761185"/>
              <a:gd name="connsiteX9" fmla="*/ 971708 w 1454329"/>
              <a:gd name="connsiteY9" fmla="*/ 423249 h 1761185"/>
              <a:gd name="connsiteX10" fmla="*/ 727752 w 1454329"/>
              <a:gd name="connsiteY10" fmla="*/ 305680 h 1761185"/>
              <a:gd name="connsiteX11" fmla="*/ 727752 w 1454329"/>
              <a:gd name="connsiteY11" fmla="*/ 0 h 1761185"/>
              <a:gd name="connsiteX12" fmla="*/ 1252111 w 1454329"/>
              <a:gd name="connsiteY12" fmla="*/ 205746 h 1761185"/>
              <a:gd name="connsiteX13" fmla="*/ 1454329 w 1454329"/>
              <a:gd name="connsiteY13" fmla="*/ 726577 h 1761185"/>
              <a:gd name="connsiteX14" fmla="*/ 1454329 w 1454329"/>
              <a:gd name="connsiteY14" fmla="*/ 1034608 h 1761185"/>
              <a:gd name="connsiteX15" fmla="*/ 1253874 w 1454329"/>
              <a:gd name="connsiteY15" fmla="*/ 1556027 h 1761185"/>
              <a:gd name="connsiteX16" fmla="*/ 730104 w 1454329"/>
              <a:gd name="connsiteY16" fmla="*/ 1761185 h 1761185"/>
              <a:gd name="connsiteX17" fmla="*/ 202219 w 1454329"/>
              <a:gd name="connsiteY17" fmla="*/ 1556027 h 1761185"/>
              <a:gd name="connsiteX18" fmla="*/ 0 w 1454329"/>
              <a:gd name="connsiteY18" fmla="*/ 1034608 h 1761185"/>
              <a:gd name="connsiteX19" fmla="*/ 0 w 1454329"/>
              <a:gd name="connsiteY19" fmla="*/ 726577 h 1761185"/>
              <a:gd name="connsiteX20" fmla="*/ 201631 w 1454329"/>
              <a:gd name="connsiteY20" fmla="*/ 205746 h 1761185"/>
              <a:gd name="connsiteX21" fmla="*/ 727752 w 1454329"/>
              <a:gd name="connsiteY21" fmla="*/ 0 h 17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4329" h="1761185">
                <a:moveTo>
                  <a:pt x="727752" y="305680"/>
                </a:moveTo>
                <a:cubicBezTo>
                  <a:pt x="620373" y="305680"/>
                  <a:pt x="538270" y="344674"/>
                  <a:pt x="481445" y="422661"/>
                </a:cubicBezTo>
                <a:cubicBezTo>
                  <a:pt x="424620" y="500649"/>
                  <a:pt x="396207" y="601170"/>
                  <a:pt x="396207" y="724226"/>
                </a:cubicBezTo>
                <a:lnTo>
                  <a:pt x="396207" y="1034608"/>
                </a:lnTo>
                <a:cubicBezTo>
                  <a:pt x="396207" y="1158447"/>
                  <a:pt x="425012" y="1259557"/>
                  <a:pt x="482621" y="1337936"/>
                </a:cubicBezTo>
                <a:cubicBezTo>
                  <a:pt x="540230" y="1416316"/>
                  <a:pt x="622723" y="1455505"/>
                  <a:pt x="730104" y="1455505"/>
                </a:cubicBezTo>
                <a:cubicBezTo>
                  <a:pt x="834348" y="1455505"/>
                  <a:pt x="915079" y="1416316"/>
                  <a:pt x="972296" y="1337936"/>
                </a:cubicBezTo>
                <a:cubicBezTo>
                  <a:pt x="1029513" y="1259557"/>
                  <a:pt x="1058121" y="1158447"/>
                  <a:pt x="1058121" y="1034608"/>
                </a:cubicBezTo>
                <a:lnTo>
                  <a:pt x="1058121" y="724226"/>
                </a:lnTo>
                <a:cubicBezTo>
                  <a:pt x="1058121" y="601955"/>
                  <a:pt x="1029317" y="501628"/>
                  <a:pt x="971708" y="423249"/>
                </a:cubicBezTo>
                <a:cubicBezTo>
                  <a:pt x="914099" y="344869"/>
                  <a:pt x="832781" y="305680"/>
                  <a:pt x="727752" y="305680"/>
                </a:cubicBezTo>
                <a:close/>
                <a:moveTo>
                  <a:pt x="727752" y="0"/>
                </a:moveTo>
                <a:cubicBezTo>
                  <a:pt x="942512" y="0"/>
                  <a:pt x="1117297" y="68583"/>
                  <a:pt x="1252111" y="205746"/>
                </a:cubicBezTo>
                <a:cubicBezTo>
                  <a:pt x="1386923" y="342910"/>
                  <a:pt x="1454329" y="516521"/>
                  <a:pt x="1454329" y="726577"/>
                </a:cubicBezTo>
                <a:lnTo>
                  <a:pt x="1454329" y="1034608"/>
                </a:lnTo>
                <a:cubicBezTo>
                  <a:pt x="1454329" y="1245449"/>
                  <a:pt x="1387511" y="1419254"/>
                  <a:pt x="1253874" y="1556027"/>
                </a:cubicBezTo>
                <a:cubicBezTo>
                  <a:pt x="1120237" y="1692799"/>
                  <a:pt x="945647" y="1761185"/>
                  <a:pt x="730104" y="1761185"/>
                </a:cubicBezTo>
                <a:cubicBezTo>
                  <a:pt x="512992" y="1761185"/>
                  <a:pt x="337031" y="1692799"/>
                  <a:pt x="202219" y="1556027"/>
                </a:cubicBezTo>
                <a:cubicBezTo>
                  <a:pt x="67406" y="1419254"/>
                  <a:pt x="0" y="1245449"/>
                  <a:pt x="0" y="1034608"/>
                </a:cubicBezTo>
                <a:lnTo>
                  <a:pt x="0" y="726577"/>
                </a:lnTo>
                <a:cubicBezTo>
                  <a:pt x="0" y="516521"/>
                  <a:pt x="67210" y="342910"/>
                  <a:pt x="201631" y="205746"/>
                </a:cubicBezTo>
                <a:cubicBezTo>
                  <a:pt x="336052" y="68583"/>
                  <a:pt x="511425" y="0"/>
                  <a:pt x="727752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9356079" y="1336195"/>
            <a:ext cx="1297962" cy="1711805"/>
          </a:xfrm>
          <a:custGeom>
            <a:avLst/>
            <a:gdLst>
              <a:gd name="connsiteX0" fmla="*/ 0 w 1297962"/>
              <a:gd name="connsiteY0" fmla="*/ 0 h 1711805"/>
              <a:gd name="connsiteX1" fmla="*/ 1297962 w 1297962"/>
              <a:gd name="connsiteY1" fmla="*/ 0 h 1711805"/>
              <a:gd name="connsiteX2" fmla="*/ 1297962 w 1297962"/>
              <a:gd name="connsiteY2" fmla="*/ 305679 h 1711805"/>
              <a:gd name="connsiteX3" fmla="*/ 846497 w 1297962"/>
              <a:gd name="connsiteY3" fmla="*/ 305679 h 1711805"/>
              <a:gd name="connsiteX4" fmla="*/ 846497 w 1297962"/>
              <a:gd name="connsiteY4" fmla="*/ 1711805 h 1711805"/>
              <a:gd name="connsiteX5" fmla="*/ 447938 w 1297962"/>
              <a:gd name="connsiteY5" fmla="*/ 1711805 h 1711805"/>
              <a:gd name="connsiteX6" fmla="*/ 447938 w 1297962"/>
              <a:gd name="connsiteY6" fmla="*/ 305679 h 1711805"/>
              <a:gd name="connsiteX7" fmla="*/ 0 w 1297962"/>
              <a:gd name="connsiteY7" fmla="*/ 305679 h 17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962" h="1711805">
                <a:moveTo>
                  <a:pt x="0" y="0"/>
                </a:moveTo>
                <a:lnTo>
                  <a:pt x="1297962" y="0"/>
                </a:lnTo>
                <a:lnTo>
                  <a:pt x="1297962" y="305679"/>
                </a:lnTo>
                <a:lnTo>
                  <a:pt x="846497" y="305679"/>
                </a:lnTo>
                <a:lnTo>
                  <a:pt x="846497" y="1711805"/>
                </a:lnTo>
                <a:lnTo>
                  <a:pt x="447938" y="1711805"/>
                </a:lnTo>
                <a:lnTo>
                  <a:pt x="447938" y="305679"/>
                </a:lnTo>
                <a:lnTo>
                  <a:pt x="0" y="305679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2135066" y="1235505"/>
            <a:ext cx="6721598" cy="4223044"/>
          </a:xfrm>
          <a:custGeom>
            <a:avLst/>
            <a:gdLst>
              <a:gd name="connsiteX0" fmla="*/ 0 w 6721598"/>
              <a:gd name="connsiteY0" fmla="*/ 0 h 4223044"/>
              <a:gd name="connsiteX1" fmla="*/ 6721598 w 6721598"/>
              <a:gd name="connsiteY1" fmla="*/ 0 h 4223044"/>
              <a:gd name="connsiteX2" fmla="*/ 6721598 w 6721598"/>
              <a:gd name="connsiteY2" fmla="*/ 4223044 h 4223044"/>
              <a:gd name="connsiteX3" fmla="*/ 0 w 6721598"/>
              <a:gd name="connsiteY3" fmla="*/ 4223044 h 422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1598" h="4223044">
                <a:moveTo>
                  <a:pt x="0" y="0"/>
                </a:moveTo>
                <a:lnTo>
                  <a:pt x="6721598" y="0"/>
                </a:lnTo>
                <a:lnTo>
                  <a:pt x="6721598" y="4223044"/>
                </a:lnTo>
                <a:lnTo>
                  <a:pt x="0" y="4223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4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934632" y="0"/>
            <a:ext cx="4257368" cy="6858000"/>
          </a:xfrm>
          <a:custGeom>
            <a:avLst/>
            <a:gdLst>
              <a:gd name="connsiteX0" fmla="*/ 0 w 4257368"/>
              <a:gd name="connsiteY0" fmla="*/ 0 h 6858000"/>
              <a:gd name="connsiteX1" fmla="*/ 4257368 w 4257368"/>
              <a:gd name="connsiteY1" fmla="*/ 0 h 6858000"/>
              <a:gd name="connsiteX2" fmla="*/ 4257368 w 4257368"/>
              <a:gd name="connsiteY2" fmla="*/ 6858000 h 6858000"/>
              <a:gd name="connsiteX3" fmla="*/ 0 w 4257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7368" h="6858000">
                <a:moveTo>
                  <a:pt x="0" y="0"/>
                </a:moveTo>
                <a:lnTo>
                  <a:pt x="4257368" y="0"/>
                </a:lnTo>
                <a:lnTo>
                  <a:pt x="42573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A449-7D32-48EA-A751-A510B1924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4AA-9DB1-4246-84FF-0D444F8FCE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A449-7D32-48EA-A751-A510B1924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4AA-9DB1-4246-84FF-0D444F8FCE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A449-7D32-48EA-A751-A510B1924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4AA-9DB1-4246-84FF-0D444F8FCE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A449-7D32-48EA-A751-A510B1924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4AA-9DB1-4246-84FF-0D444F8FCE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A449-7D32-48EA-A751-A510B1924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4AA-9DB1-4246-84FF-0D444F8FCE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A449-7D32-48EA-A751-A510B1924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4AA-9DB1-4246-84FF-0D444F8FCE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A449-7D32-48EA-A751-A510B1924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4AA-9DB1-4246-84FF-0D444F8FCE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A449-7D32-48EA-A751-A510B1924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4AA-9DB1-4246-84FF-0D444F8FCE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A449-7D32-48EA-A751-A510B1924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4AA-9DB1-4246-84FF-0D444F8FCE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A449-7D32-48EA-A751-A510B1924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4AA-9DB1-4246-84FF-0D444F8FCE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A449-7D32-48EA-A751-A510B1924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4AA-9DB1-4246-84FF-0D444F8FCE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bg>
      <p:bgPr>
        <a:gradFill>
          <a:gsLst>
            <a:gs pos="100000">
              <a:srgbClr val="2A1B4D"/>
            </a:gs>
            <a:gs pos="0">
              <a:srgbClr val="39246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-2223552" y="-2563024"/>
            <a:ext cx="11984048" cy="11984048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3" name="Oval 32"/>
          <p:cNvSpPr/>
          <p:nvPr userDrawn="1"/>
        </p:nvSpPr>
        <p:spPr>
          <a:xfrm>
            <a:off x="-85896" y="-425368"/>
            <a:ext cx="7708736" cy="770873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 userDrawn="1"/>
        </p:nvSpPr>
        <p:spPr>
          <a:xfrm rot="10800000" flipV="1">
            <a:off x="11026660" y="264527"/>
            <a:ext cx="116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4400" b="0" i="0" smtClean="0">
                <a:solidFill>
                  <a:schemeClr val="bg1">
                    <a:lumMod val="95000"/>
                    <a:alpha val="3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16600" b="0" i="0" dirty="0">
              <a:solidFill>
                <a:schemeClr val="bg1">
                  <a:lumMod val="95000"/>
                  <a:alpha val="3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178695" y="6168649"/>
            <a:ext cx="1826402" cy="246221"/>
            <a:chOff x="1021995" y="9934119"/>
            <a:chExt cx="2922244" cy="393954"/>
          </a:xfrm>
        </p:grpSpPr>
        <p:sp>
          <p:nvSpPr>
            <p:cNvPr id="29" name="Freeform 62"/>
            <p:cNvSpPr>
              <a:spLocks noEditPoints="1"/>
            </p:cNvSpPr>
            <p:nvPr/>
          </p:nvSpPr>
          <p:spPr bwMode="auto">
            <a:xfrm>
              <a:off x="1021995" y="10029143"/>
              <a:ext cx="219920" cy="21621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algn="l"/>
              <a:endParaRPr lang="en-US" sz="1000" dirty="0">
                <a:solidFill>
                  <a:schemeClr val="bg1">
                    <a:lumMod val="7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01976" y="9934119"/>
              <a:ext cx="2642263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spc="300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2019.ALL RIGHTS</a:t>
              </a:r>
              <a:endParaRPr lang="id-ID" sz="100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34" name="Oval 33"/>
          <p:cNvSpPr/>
          <p:nvPr userDrawn="1"/>
        </p:nvSpPr>
        <p:spPr>
          <a:xfrm>
            <a:off x="1769211" y="1429739"/>
            <a:ext cx="3998522" cy="3998522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 userDrawn="1"/>
        </p:nvSpPr>
        <p:spPr>
          <a:xfrm rot="16200000">
            <a:off x="-1090434" y="3302043"/>
            <a:ext cx="30842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strike="noStrike" spc="6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  <a:endParaRPr lang="id-ID" sz="1000" strike="noStrike" spc="600" dirty="0">
              <a:solidFill>
                <a:schemeClr val="bg1">
                  <a:lumMod val="7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1"/>
          </p:nvPr>
        </p:nvSpPr>
        <p:spPr>
          <a:xfrm>
            <a:off x="1554480" y="1280160"/>
            <a:ext cx="4297680" cy="4297680"/>
          </a:xfrm>
          <a:custGeom>
            <a:avLst/>
            <a:gdLst>
              <a:gd name="connsiteX0" fmla="*/ 716294 w 4297680"/>
              <a:gd name="connsiteY0" fmla="*/ 0 h 4297680"/>
              <a:gd name="connsiteX1" fmla="*/ 3581386 w 4297680"/>
              <a:gd name="connsiteY1" fmla="*/ 0 h 4297680"/>
              <a:gd name="connsiteX2" fmla="*/ 4297680 w 4297680"/>
              <a:gd name="connsiteY2" fmla="*/ 716294 h 4297680"/>
              <a:gd name="connsiteX3" fmla="*/ 4297680 w 4297680"/>
              <a:gd name="connsiteY3" fmla="*/ 3581386 h 4297680"/>
              <a:gd name="connsiteX4" fmla="*/ 3581386 w 4297680"/>
              <a:gd name="connsiteY4" fmla="*/ 4297680 h 4297680"/>
              <a:gd name="connsiteX5" fmla="*/ 716294 w 4297680"/>
              <a:gd name="connsiteY5" fmla="*/ 4297680 h 4297680"/>
              <a:gd name="connsiteX6" fmla="*/ 0 w 4297680"/>
              <a:gd name="connsiteY6" fmla="*/ 3581386 h 4297680"/>
              <a:gd name="connsiteX7" fmla="*/ 0 w 4297680"/>
              <a:gd name="connsiteY7" fmla="*/ 716294 h 4297680"/>
              <a:gd name="connsiteX8" fmla="*/ 716294 w 4297680"/>
              <a:gd name="connsiteY8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7680" h="4297680">
                <a:moveTo>
                  <a:pt x="716294" y="0"/>
                </a:moveTo>
                <a:lnTo>
                  <a:pt x="3581386" y="0"/>
                </a:lnTo>
                <a:cubicBezTo>
                  <a:pt x="3976984" y="0"/>
                  <a:pt x="4297680" y="320696"/>
                  <a:pt x="4297680" y="716294"/>
                </a:cubicBezTo>
                <a:lnTo>
                  <a:pt x="4297680" y="3581386"/>
                </a:lnTo>
                <a:cubicBezTo>
                  <a:pt x="4297680" y="3976984"/>
                  <a:pt x="3976984" y="4297680"/>
                  <a:pt x="3581386" y="4297680"/>
                </a:cubicBezTo>
                <a:lnTo>
                  <a:pt x="716294" y="4297680"/>
                </a:lnTo>
                <a:cubicBezTo>
                  <a:pt x="320696" y="4297680"/>
                  <a:pt x="0" y="3976984"/>
                  <a:pt x="0" y="3581386"/>
                </a:cubicBezTo>
                <a:lnTo>
                  <a:pt x="0" y="716294"/>
                </a:lnTo>
                <a:cubicBezTo>
                  <a:pt x="0" y="320696"/>
                  <a:pt x="320696" y="0"/>
                  <a:pt x="716294" y="0"/>
                </a:cubicBezTo>
                <a:close/>
              </a:path>
            </a:pathLst>
          </a:custGeom>
          <a:noFill/>
          <a:effectLst>
            <a:outerShdw blurRad="1270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524249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28313" y="3534737"/>
            <a:ext cx="1085804" cy="1084126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20592" y="3402509"/>
            <a:ext cx="1085804" cy="1084126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371215" y="1648047"/>
            <a:ext cx="1369708" cy="1367592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98430" y="1425180"/>
            <a:ext cx="771626" cy="770434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034814" y="3941030"/>
            <a:ext cx="771626" cy="770434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4996" y="2625521"/>
            <a:ext cx="587128" cy="586222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02700" y="1515996"/>
            <a:ext cx="587128" cy="586222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975244" y="5043388"/>
            <a:ext cx="482210" cy="481466"/>
          </a:xfrm>
          <a:custGeom>
            <a:avLst/>
            <a:gdLst>
              <a:gd name="connsiteX0" fmla="*/ 501446 w 1002892"/>
              <a:gd name="connsiteY0" fmla="*/ 0 h 1002892"/>
              <a:gd name="connsiteX1" fmla="*/ 1002892 w 1002892"/>
              <a:gd name="connsiteY1" fmla="*/ 501446 h 1002892"/>
              <a:gd name="connsiteX2" fmla="*/ 501446 w 1002892"/>
              <a:gd name="connsiteY2" fmla="*/ 1002892 h 1002892"/>
              <a:gd name="connsiteX3" fmla="*/ 0 w 1002892"/>
              <a:gd name="connsiteY3" fmla="*/ 501446 h 1002892"/>
              <a:gd name="connsiteX4" fmla="*/ 501446 w 1002892"/>
              <a:gd name="connsiteY4" fmla="*/ 0 h 100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2" h="1002892">
                <a:moveTo>
                  <a:pt x="501446" y="0"/>
                </a:moveTo>
                <a:cubicBezTo>
                  <a:pt x="778387" y="0"/>
                  <a:pt x="1002892" y="224505"/>
                  <a:pt x="1002892" y="501446"/>
                </a:cubicBezTo>
                <a:cubicBezTo>
                  <a:pt x="1002892" y="778387"/>
                  <a:pt x="778387" y="1002892"/>
                  <a:pt x="501446" y="1002892"/>
                </a:cubicBezTo>
                <a:cubicBezTo>
                  <a:pt x="224505" y="1002892"/>
                  <a:pt x="0" y="778387"/>
                  <a:pt x="0" y="501446"/>
                </a:cubicBezTo>
                <a:cubicBezTo>
                  <a:pt x="0" y="224505"/>
                  <a:pt x="224505" y="0"/>
                  <a:pt x="5014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dist="393700" dir="5400000" sx="80000" sy="8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</p:bldLst>
      </p:timing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248228" y="1132114"/>
            <a:ext cx="4934858" cy="4593772"/>
          </a:xfrm>
          <a:custGeom>
            <a:avLst/>
            <a:gdLst>
              <a:gd name="connsiteX0" fmla="*/ 24714 w 4934858"/>
              <a:gd name="connsiteY0" fmla="*/ 0 h 4593772"/>
              <a:gd name="connsiteX1" fmla="*/ 4910144 w 4934858"/>
              <a:gd name="connsiteY1" fmla="*/ 0 h 4593772"/>
              <a:gd name="connsiteX2" fmla="*/ 4934858 w 4934858"/>
              <a:gd name="connsiteY2" fmla="*/ 24714 h 4593772"/>
              <a:gd name="connsiteX3" fmla="*/ 4934858 w 4934858"/>
              <a:gd name="connsiteY3" fmla="*/ 4569058 h 4593772"/>
              <a:gd name="connsiteX4" fmla="*/ 4910144 w 4934858"/>
              <a:gd name="connsiteY4" fmla="*/ 4593772 h 4593772"/>
              <a:gd name="connsiteX5" fmla="*/ 24714 w 4934858"/>
              <a:gd name="connsiteY5" fmla="*/ 4593772 h 4593772"/>
              <a:gd name="connsiteX6" fmla="*/ 0 w 4934858"/>
              <a:gd name="connsiteY6" fmla="*/ 4569058 h 4593772"/>
              <a:gd name="connsiteX7" fmla="*/ 0 w 4934858"/>
              <a:gd name="connsiteY7" fmla="*/ 24714 h 4593772"/>
              <a:gd name="connsiteX8" fmla="*/ 24714 w 4934858"/>
              <a:gd name="connsiteY8" fmla="*/ 0 h 459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858" h="4593772">
                <a:moveTo>
                  <a:pt x="24714" y="0"/>
                </a:moveTo>
                <a:lnTo>
                  <a:pt x="4910144" y="0"/>
                </a:lnTo>
                <a:cubicBezTo>
                  <a:pt x="4923793" y="0"/>
                  <a:pt x="4934858" y="11065"/>
                  <a:pt x="4934858" y="24714"/>
                </a:cubicBezTo>
                <a:lnTo>
                  <a:pt x="4934858" y="4569058"/>
                </a:lnTo>
                <a:cubicBezTo>
                  <a:pt x="4934858" y="4582707"/>
                  <a:pt x="4923793" y="4593772"/>
                  <a:pt x="4910144" y="4593772"/>
                </a:cubicBezTo>
                <a:lnTo>
                  <a:pt x="24714" y="4593772"/>
                </a:lnTo>
                <a:cubicBezTo>
                  <a:pt x="11065" y="4593772"/>
                  <a:pt x="0" y="4582707"/>
                  <a:pt x="0" y="4569058"/>
                </a:cubicBezTo>
                <a:lnTo>
                  <a:pt x="0" y="24714"/>
                </a:lnTo>
                <a:cubicBezTo>
                  <a:pt x="0" y="11065"/>
                  <a:pt x="11065" y="0"/>
                  <a:pt x="24714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effectLst>
            <a:outerShdw blurRad="1270000" dist="1143000" sx="80000" sy="80000" algn="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251155" y="2660214"/>
            <a:ext cx="9689690" cy="1537573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251155" y="4273292"/>
            <a:ext cx="9689690" cy="1537573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51155" y="1047135"/>
            <a:ext cx="9689690" cy="1537573"/>
          </a:xfrm>
          <a:custGeom>
            <a:avLst/>
            <a:gdLst>
              <a:gd name="connsiteX0" fmla="*/ 52891 w 3170575"/>
              <a:gd name="connsiteY0" fmla="*/ 0 h 2361206"/>
              <a:gd name="connsiteX1" fmla="*/ 3117684 w 3170575"/>
              <a:gd name="connsiteY1" fmla="*/ 0 h 2361206"/>
              <a:gd name="connsiteX2" fmla="*/ 3170575 w 3170575"/>
              <a:gd name="connsiteY2" fmla="*/ 52891 h 2361206"/>
              <a:gd name="connsiteX3" fmla="*/ 3170575 w 3170575"/>
              <a:gd name="connsiteY3" fmla="*/ 2308315 h 2361206"/>
              <a:gd name="connsiteX4" fmla="*/ 3117684 w 3170575"/>
              <a:gd name="connsiteY4" fmla="*/ 2361206 h 2361206"/>
              <a:gd name="connsiteX5" fmla="*/ 52891 w 3170575"/>
              <a:gd name="connsiteY5" fmla="*/ 2361206 h 2361206"/>
              <a:gd name="connsiteX6" fmla="*/ 0 w 3170575"/>
              <a:gd name="connsiteY6" fmla="*/ 2308315 h 2361206"/>
              <a:gd name="connsiteX7" fmla="*/ 0 w 3170575"/>
              <a:gd name="connsiteY7" fmla="*/ 52891 h 2361206"/>
              <a:gd name="connsiteX8" fmla="*/ 52891 w 3170575"/>
              <a:gd name="connsiteY8" fmla="*/ 0 h 236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75" h="2361206">
                <a:moveTo>
                  <a:pt x="52891" y="0"/>
                </a:moveTo>
                <a:lnTo>
                  <a:pt x="3117684" y="0"/>
                </a:lnTo>
                <a:cubicBezTo>
                  <a:pt x="3146895" y="0"/>
                  <a:pt x="3170575" y="23680"/>
                  <a:pt x="3170575" y="52891"/>
                </a:cubicBezTo>
                <a:lnTo>
                  <a:pt x="3170575" y="2308315"/>
                </a:lnTo>
                <a:cubicBezTo>
                  <a:pt x="3170575" y="2337526"/>
                  <a:pt x="3146895" y="2361206"/>
                  <a:pt x="3117684" y="2361206"/>
                </a:cubicBezTo>
                <a:lnTo>
                  <a:pt x="52891" y="2361206"/>
                </a:lnTo>
                <a:cubicBezTo>
                  <a:pt x="23680" y="2361206"/>
                  <a:pt x="0" y="2337526"/>
                  <a:pt x="0" y="2308315"/>
                </a:cubicBezTo>
                <a:lnTo>
                  <a:pt x="0" y="52891"/>
                </a:lnTo>
                <a:cubicBezTo>
                  <a:pt x="0" y="23680"/>
                  <a:pt x="23680" y="0"/>
                  <a:pt x="52891" y="0"/>
                </a:cubicBez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  <a:effectLst>
            <a:outerShdw blurRad="1270000" dist="7620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707789" y="1645623"/>
            <a:ext cx="7329622" cy="410282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0" sx="90000" sy="90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707789" y="1170912"/>
            <a:ext cx="7329622" cy="474710"/>
            <a:chOff x="3179886" y="2083564"/>
            <a:chExt cx="5702858" cy="369350"/>
          </a:xfrm>
          <a:effectLst/>
        </p:grpSpPr>
        <p:grpSp>
          <p:nvGrpSpPr>
            <p:cNvPr id="4" name="Group 3"/>
            <p:cNvGrpSpPr/>
            <p:nvPr/>
          </p:nvGrpSpPr>
          <p:grpSpPr>
            <a:xfrm>
              <a:off x="3179886" y="2083564"/>
              <a:ext cx="5702858" cy="369350"/>
              <a:chOff x="3179886" y="2083564"/>
              <a:chExt cx="5702858" cy="369350"/>
            </a:xfrm>
          </p:grpSpPr>
          <p:sp>
            <p:nvSpPr>
              <p:cNvPr id="6" name="Round Same Side Corner Rectangle 1"/>
              <p:cNvSpPr/>
              <p:nvPr/>
            </p:nvSpPr>
            <p:spPr>
              <a:xfrm>
                <a:off x="3179886" y="2083564"/>
                <a:ext cx="5702858" cy="369350"/>
              </a:xfrm>
              <a:prstGeom prst="round2SameRect">
                <a:avLst>
                  <a:gd name="adj1" fmla="val 14928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3382010" y="2233949"/>
                <a:ext cx="341854" cy="82531"/>
                <a:chOff x="3382010" y="2233949"/>
                <a:chExt cx="341854" cy="82531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3382010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3511671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2"/>
                    </a:gs>
                    <a:gs pos="0">
                      <a:schemeClr val="accent2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641333" y="2233949"/>
                  <a:ext cx="82531" cy="82531"/>
                </a:xfrm>
                <a:prstGeom prst="ellipse">
                  <a:avLst/>
                </a:prstGeom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</p:grpSp>
        </p:grpSp>
        <p:sp>
          <p:nvSpPr>
            <p:cNvPr id="5" name="Rounded Rectangle 23"/>
            <p:cNvSpPr/>
            <p:nvPr/>
          </p:nvSpPr>
          <p:spPr>
            <a:xfrm>
              <a:off x="3965020" y="2182834"/>
              <a:ext cx="2674620" cy="1847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chemeClr val="bg1">
                      <a:lumMod val="7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http://www.website.com</a:t>
              </a:r>
              <a:endParaRPr lang="en-IN" sz="10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gradFill>
          <a:gsLst>
            <a:gs pos="100000">
              <a:srgbClr val="2A1B4D"/>
            </a:gs>
            <a:gs pos="0">
              <a:srgbClr val="39246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3727902" y="-2563024"/>
            <a:ext cx="11984048" cy="11984048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8" name="Oval 17"/>
          <p:cNvSpPr/>
          <p:nvPr userDrawn="1"/>
        </p:nvSpPr>
        <p:spPr>
          <a:xfrm>
            <a:off x="5865558" y="-425368"/>
            <a:ext cx="7708736" cy="770873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/>
          <p:cNvSpPr/>
          <p:nvPr userDrawn="1"/>
        </p:nvSpPr>
        <p:spPr>
          <a:xfrm>
            <a:off x="7720665" y="1429739"/>
            <a:ext cx="3998522" cy="3998522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8542568" y="1153868"/>
            <a:ext cx="2413129" cy="4816964"/>
            <a:chOff x="4881618" y="1177652"/>
            <a:chExt cx="2413129" cy="4816964"/>
          </a:xfrm>
          <a:effectLst>
            <a:outerShdw blurRad="1270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Группа 84"/>
            <p:cNvGrpSpPr/>
            <p:nvPr/>
          </p:nvGrpSpPr>
          <p:grpSpPr>
            <a:xfrm>
              <a:off x="4881618" y="1177652"/>
              <a:ext cx="2413129" cy="4816964"/>
              <a:chOff x="3421706" y="1143000"/>
              <a:chExt cx="2530932" cy="5052117"/>
            </a:xfrm>
          </p:grpSpPr>
          <p:sp>
            <p:nvSpPr>
              <p:cNvPr id="23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24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25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27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28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 dirty="0"/>
              </a:p>
            </p:txBody>
          </p:sp>
          <p:sp>
            <p:nvSpPr>
              <p:cNvPr id="29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30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31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  <p:sp>
            <p:nvSpPr>
              <p:cNvPr id="32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5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091534" y="1655524"/>
              <a:ext cx="1993296" cy="36627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8732243" y="1631950"/>
            <a:ext cx="2001058" cy="36623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5400">
              <a:schemeClr val="bg1">
                <a:lumMod val="50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8" name="TextBox 67"/>
          <p:cNvSpPr txBox="1"/>
          <p:nvPr userDrawn="1"/>
        </p:nvSpPr>
        <p:spPr>
          <a:xfrm rot="16200000">
            <a:off x="-1090434" y="3302043"/>
            <a:ext cx="30842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00" strike="noStrike" spc="6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t>WWW.WEBSITE.COM</a:t>
            </a:r>
            <a:endParaRPr lang="id-ID" sz="1000" strike="noStrike" spc="600" dirty="0">
              <a:solidFill>
                <a:schemeClr val="bg1">
                  <a:lumMod val="7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 rot="10800000" flipV="1">
            <a:off x="11026660" y="264527"/>
            <a:ext cx="116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4400" b="0" i="0" smtClean="0">
                <a:solidFill>
                  <a:schemeClr val="bg1">
                    <a:lumMod val="95000"/>
                    <a:alpha val="3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</a:fld>
            <a:endParaRPr lang="id-ID" sz="16600" b="0" i="0" dirty="0">
              <a:solidFill>
                <a:schemeClr val="bg1">
                  <a:lumMod val="95000"/>
                  <a:alpha val="3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1178695" y="6168649"/>
            <a:ext cx="1826402" cy="246221"/>
            <a:chOff x="1021995" y="9934119"/>
            <a:chExt cx="2922244" cy="393954"/>
          </a:xfrm>
        </p:grpSpPr>
        <p:sp>
          <p:nvSpPr>
            <p:cNvPr id="95" name="Freeform 62"/>
            <p:cNvSpPr>
              <a:spLocks noEditPoints="1"/>
            </p:cNvSpPr>
            <p:nvPr/>
          </p:nvSpPr>
          <p:spPr bwMode="auto">
            <a:xfrm>
              <a:off x="1021995" y="10029143"/>
              <a:ext cx="219920" cy="21621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algn="l"/>
              <a:endParaRPr lang="en-US" sz="1000" dirty="0">
                <a:solidFill>
                  <a:schemeClr val="bg1">
                    <a:lumMod val="75000"/>
                  </a:schemeClr>
                </a:solidFill>
                <a:latin typeface="Advent Pro" panose="02000506040000020004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01976" y="9934119"/>
              <a:ext cx="2642263" cy="39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spc="300" dirty="0">
                  <a:solidFill>
                    <a:schemeClr val="bg1">
                      <a:lumMod val="75000"/>
                    </a:schemeClr>
                  </a:solidFill>
                  <a:latin typeface="Nexa Light" panose="02000000000000000000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2019.ALL RIGHTS</a:t>
              </a:r>
              <a:endParaRPr lang="id-ID" sz="100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97" name="Straight Connector 96"/>
          <p:cNvCxnSpPr/>
          <p:nvPr userDrawn="1"/>
        </p:nvCxnSpPr>
        <p:spPr>
          <a:xfrm>
            <a:off x="1209330" y="865795"/>
            <a:ext cx="9773341" cy="0"/>
          </a:xfrm>
          <a:prstGeom prst="line">
            <a:avLst/>
          </a:prstGeom>
          <a:ln>
            <a:solidFill>
              <a:schemeClr val="bg1">
                <a:lumMod val="95000"/>
                <a:alpha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</p:bldLst>
      </p:timing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4203290"/>
              <a:gd name="connsiteY0" fmla="*/ 0 h 6858000"/>
              <a:gd name="connsiteX1" fmla="*/ 4203290 w 4203290"/>
              <a:gd name="connsiteY1" fmla="*/ 0 h 6858000"/>
              <a:gd name="connsiteX2" fmla="*/ 4203290 w 4203290"/>
              <a:gd name="connsiteY2" fmla="*/ 6858000 h 6858000"/>
              <a:gd name="connsiteX3" fmla="*/ 0 w 42032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3290" h="6858000">
                <a:moveTo>
                  <a:pt x="0" y="0"/>
                </a:moveTo>
                <a:lnTo>
                  <a:pt x="4203290" y="0"/>
                </a:lnTo>
                <a:lnTo>
                  <a:pt x="42032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5095471" y="1498600"/>
            <a:ext cx="2001058" cy="36623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5400">
              <a:schemeClr val="bg1">
                <a:lumMod val="50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48229" y="1155457"/>
            <a:ext cx="2424792" cy="2304436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673021" y="1155457"/>
            <a:ext cx="2424792" cy="2304436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097813" y="1155457"/>
            <a:ext cx="2424791" cy="2304436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522604" y="1155457"/>
            <a:ext cx="2424792" cy="2304436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94632" y="653143"/>
            <a:ext cx="9202736" cy="2278743"/>
          </a:xfrm>
          <a:prstGeom prst="roundRect">
            <a:avLst>
              <a:gd name="adj" fmla="val 2655"/>
            </a:avLst>
          </a:prstGeom>
          <a:noFill/>
          <a:effectLst>
            <a:outerShdw blurRad="1270000" dist="673100" dir="5400000" sx="86000" sy="86000" algn="t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7" Type="http://schemas.openxmlformats.org/officeDocument/2006/relationships/theme" Target="../theme/theme2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4" Type="http://schemas.openxmlformats.org/officeDocument/2006/relationships/theme" Target="../theme/theme3.xml"/><Relationship Id="rId23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theme" Target="../theme/theme4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14735-FA06-4494-AA2C-C139DD4EF6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978F-1FE5-4CEB-BB5C-78FE26C47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DEC1-CAB0-4DA7-B1D0-CB93C3A049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564D4-2016-4661-99C7-91B14B1794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A449-7D32-48EA-A751-A510B1924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0F4AA-9DB1-4246-84FF-0D444F8FCE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16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16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8.jpe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8.jpeg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4.xml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8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7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库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-733694" y="-75415"/>
            <a:ext cx="5313280" cy="62173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818981" y="528949"/>
            <a:ext cx="7937098" cy="363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solidFill>
                  <a:schemeClr val="accent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家校携手</a:t>
            </a:r>
            <a:endParaRPr lang="en-US" altLang="zh-CN" sz="11500" b="1" dirty="0">
              <a:solidFill>
                <a:schemeClr val="accent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11500" b="1" dirty="0">
                <a:solidFill>
                  <a:schemeClr val="accent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润心成长</a:t>
            </a:r>
            <a:endParaRPr lang="zh-CN" altLang="en-US" sz="11500" b="1" dirty="0">
              <a:solidFill>
                <a:schemeClr val="accent4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13927" y="28725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128385" y="4997450"/>
            <a:ext cx="4164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三（</a:t>
            </a: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）家长会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52"/>
          <p:cNvSpPr/>
          <p:nvPr/>
        </p:nvSpPr>
        <p:spPr>
          <a:xfrm>
            <a:off x="3963480" y="4669099"/>
            <a:ext cx="8025338" cy="1504185"/>
          </a:xfrm>
          <a:prstGeom prst="roundRect">
            <a:avLst>
              <a:gd name="adj" fmla="val 1623"/>
            </a:avLst>
          </a:prstGeom>
          <a:solidFill>
            <a:schemeClr val="bg1"/>
          </a:solidFill>
          <a:ln>
            <a:noFill/>
          </a:ln>
          <a:effectLst>
            <a:outerShdw blurRad="1270000" dist="508000" dir="5400000" sx="66000" sy="66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32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培养孩子独立思考的能力。</a:t>
            </a:r>
            <a:r>
              <a:rPr lang="zh-CN" altLang="en-US" sz="2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孩子遇到不会做的题目，不要直接告知答案。家长先读题给他听，问问他是怎么想的，家长一步一步点拨，久而久之，让他自己去想，孩子就能养成独立思考的习惯。</a:t>
            </a:r>
            <a:endParaRPr lang="zh-CN" altLang="en-US" sz="20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Rectangle: Rounded Corners 152"/>
          <p:cNvSpPr/>
          <p:nvPr/>
        </p:nvSpPr>
        <p:spPr>
          <a:xfrm>
            <a:off x="3873967" y="2555197"/>
            <a:ext cx="8114851" cy="1504185"/>
          </a:xfrm>
          <a:prstGeom prst="roundRect">
            <a:avLst>
              <a:gd name="adj" fmla="val 1623"/>
            </a:avLst>
          </a:prstGeom>
          <a:solidFill>
            <a:schemeClr val="bg1"/>
          </a:solidFill>
          <a:ln>
            <a:noFill/>
          </a:ln>
          <a:effectLst>
            <a:outerShdw blurRad="1270000" dist="508000" dir="5400000" sx="66000" sy="66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32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重视预习与巩固。</a:t>
            </a:r>
            <a:r>
              <a:rPr lang="zh-CN" altLang="en-US" sz="2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课前预习可以让孩子对每课的基本内容有整体了解与梳理，养成自主、科学地预习新课内容，从而增强课堂学习效果。而课后巩固是对每课的基本内容的回顾与检验，从而掌握知识要点。</a:t>
            </a:r>
            <a:endParaRPr lang="zh-CN" altLang="en-US" sz="20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3" name="Rectangle: Rounded Corners 152"/>
          <p:cNvSpPr/>
          <p:nvPr/>
        </p:nvSpPr>
        <p:spPr>
          <a:xfrm>
            <a:off x="3824898" y="294894"/>
            <a:ext cx="8114851" cy="1922847"/>
          </a:xfrm>
          <a:prstGeom prst="roundRect">
            <a:avLst>
              <a:gd name="adj" fmla="val 1623"/>
            </a:avLst>
          </a:prstGeom>
          <a:solidFill>
            <a:schemeClr val="bg1"/>
          </a:solidFill>
          <a:ln>
            <a:noFill/>
          </a:ln>
          <a:effectLst>
            <a:outerShdw blurRad="1270000" dist="508000" dir="5400000" sx="66000" sy="66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汉仪行楷简"/>
              <a:cs typeface="+mn-cs"/>
              <a:sym typeface="Arial" panose="020B0604020202020204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665342" y="284356"/>
            <a:ext cx="8217497" cy="2123658"/>
            <a:chOff x="5091167" y="1485133"/>
            <a:chExt cx="5221247" cy="2123658"/>
          </a:xfrm>
        </p:grpSpPr>
        <p:sp>
          <p:nvSpPr>
            <p:cNvPr id="155" name="Rectangle 154"/>
            <p:cNvSpPr/>
            <p:nvPr/>
          </p:nvSpPr>
          <p:spPr>
            <a:xfrm>
              <a:off x="5091167" y="1485133"/>
              <a:ext cx="82481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BFBB"/>
                      </a:gs>
                      <a:gs pos="100000">
                        <a:srgbClr val="DEC07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anose="020B0604020202020204"/>
                  <a:ea typeface="汉仪行楷简"/>
                  <a:cs typeface="Segoe UI" panose="020B0502040204020203" pitchFamily="34" charset="0"/>
                  <a:sym typeface="Arial" panose="020B0604020202020204"/>
                </a:rPr>
                <a:t>1.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BFBB"/>
                    </a:gs>
                    <a:gs pos="100000">
                      <a:srgbClr val="DEC07F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汉仪行楷简"/>
                <a:cs typeface="Segoe UI" panose="020B0502040204020203" pitchFamily="34" charset="0"/>
                <a:sym typeface="Arial" panose="020B0604020202020204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500380" y="1545451"/>
              <a:ext cx="3812034" cy="749986"/>
              <a:chOff x="1099179" y="4530282"/>
              <a:chExt cx="3812034" cy="749986"/>
            </a:xfrm>
          </p:grpSpPr>
          <p:sp>
            <p:nvSpPr>
              <p:cNvPr id="157" name="Rectangle 9"/>
              <p:cNvSpPr/>
              <p:nvPr/>
            </p:nvSpPr>
            <p:spPr bwMode="auto">
              <a:xfrm>
                <a:off x="1099179" y="4530282"/>
                <a:ext cx="2803640" cy="412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889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汉仪行楷简"/>
                  <a:cs typeface="Segoe UI Light" panose="020B0502040204020203" pitchFamily="34" charset="0"/>
                  <a:sym typeface="Arial" panose="020B0604020202020204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099179" y="4852522"/>
                <a:ext cx="3812034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/>
                  <a:ea typeface="汉仪行楷简"/>
                  <a:cs typeface="Segoe UI Light" panose="020B0502040204020203" pitchFamily="34" charset="0"/>
                  <a:sym typeface="Arial" panose="020B0604020202020204"/>
                </a:endParaRPr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2818534" y="2321004"/>
            <a:ext cx="6614736" cy="1107996"/>
            <a:chOff x="2117784" y="2164343"/>
            <a:chExt cx="6614736" cy="1107996"/>
          </a:xfrm>
        </p:grpSpPr>
        <p:sp>
          <p:nvSpPr>
            <p:cNvPr id="160" name="Rectangle 159"/>
            <p:cNvSpPr/>
            <p:nvPr/>
          </p:nvSpPr>
          <p:spPr>
            <a:xfrm>
              <a:off x="2117784" y="2164343"/>
              <a:ext cx="99175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BFBB"/>
                      </a:gs>
                      <a:gs pos="100000">
                        <a:srgbClr val="DEC07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anose="020B0604020202020204"/>
                  <a:ea typeface="汉仪行楷简"/>
                  <a:cs typeface="Segoe UI" panose="020B0502040204020203" pitchFamily="34" charset="0"/>
                  <a:sym typeface="Arial" panose="020B0604020202020204"/>
                </a:rPr>
                <a:t>2.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BFBB"/>
                    </a:gs>
                    <a:gs pos="100000">
                      <a:srgbClr val="DEC07F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汉仪行楷简"/>
                <a:cs typeface="Segoe U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162" name="Rectangle 9"/>
            <p:cNvSpPr/>
            <p:nvPr/>
          </p:nvSpPr>
          <p:spPr bwMode="auto">
            <a:xfrm>
              <a:off x="6500380" y="2841971"/>
              <a:ext cx="2232140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889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汉仪行楷简"/>
                <a:cs typeface="Segoe UI Light" panose="020B0502040204020203" pitchFamily="34" charset="0"/>
                <a:sym typeface="Arial" panose="020B0604020202020204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996139" y="4334482"/>
            <a:ext cx="5472736" cy="1218176"/>
            <a:chOff x="4839678" y="4441077"/>
            <a:chExt cx="5472736" cy="1218176"/>
          </a:xfrm>
        </p:grpSpPr>
        <p:sp>
          <p:nvSpPr>
            <p:cNvPr id="165" name="Rectangle 164"/>
            <p:cNvSpPr/>
            <p:nvPr/>
          </p:nvSpPr>
          <p:spPr>
            <a:xfrm>
              <a:off x="4839678" y="4551257"/>
              <a:ext cx="95914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A5A5A5"/>
                      </a:gs>
                      <a:gs pos="100000">
                        <a:srgbClr val="A5A5A5">
                          <a:lumMod val="75000"/>
                        </a:srgbClr>
                      </a:gs>
                    </a:gsLst>
                    <a:lin ang="2700000" scaled="0"/>
                  </a:gradFill>
                  <a:effectLst/>
                  <a:uLnTx/>
                  <a:uFillTx/>
                  <a:latin typeface="Arial" panose="020B0604020202020204"/>
                  <a:ea typeface="汉仪行楷简"/>
                  <a:cs typeface="Segoe UI" panose="020B0502040204020203" pitchFamily="34" charset="0"/>
                  <a:sym typeface="Arial" panose="020B0604020202020204"/>
                </a:rPr>
                <a:t>3.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A5A5"/>
                    </a:gs>
                    <a:gs pos="100000">
                      <a:srgbClr val="A5A5A5">
                        <a:lumMod val="75000"/>
                      </a:srgbClr>
                    </a:gs>
                  </a:gsLst>
                  <a:lin ang="2700000" scaled="0"/>
                </a:gradFill>
                <a:effectLst/>
                <a:uLnTx/>
                <a:uFillTx/>
                <a:latin typeface="Arial" panose="020B0604020202020204"/>
                <a:ea typeface="汉仪行楷简"/>
                <a:cs typeface="Segoe U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500380" y="4441077"/>
              <a:ext cx="3812034" cy="293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汉仪行楷简"/>
                <a:cs typeface="Segoe UI Light" panose="020B0502040204020203" pitchFamily="34" charset="0"/>
                <a:sym typeface="Arial" panose="020B0604020202020204"/>
              </a:endParaRPr>
            </a:p>
          </p:txBody>
        </p:sp>
      </p:grpSp>
      <p:pic>
        <p:nvPicPr>
          <p:cNvPr id="142" name="图片 14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340889" y="0"/>
            <a:ext cx="5313030" cy="76088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291" y="284356"/>
            <a:ext cx="800273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错题本。</a:t>
            </a:r>
            <a:r>
              <a:rPr lang="zh-CN" altLang="en-US" sz="2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文，数学，英语都应该准备错题本，在错题本上要记录错误原因，解题思路与解题方法，积累到一定程度的量以后可以对题型进行分类归纳，整理思路的同时也可以进一步巩固知识点。过段时间也可以打印题目让孩子再做。</a:t>
            </a:r>
            <a:endParaRPr lang="zh-CN" altLang="en-US" sz="20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8845" y="2066687"/>
            <a:ext cx="20103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建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议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53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sp>
        <p:nvSpPr>
          <p:cNvPr id="8" name="Rectangle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8000">
                <a:srgbClr val="98BFBB">
                  <a:alpha val="74000"/>
                </a:srgbClr>
              </a:gs>
              <a:gs pos="100000">
                <a:srgbClr val="DEC07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汉仪行楷简"/>
              <a:cs typeface="+mn-cs"/>
              <a:sym typeface="Arial" panose="020B0604020202020204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02091" y="4197799"/>
            <a:ext cx="9202736" cy="2278743"/>
          </a:xfrm>
        </p:spPr>
      </p:pic>
      <p:sp>
        <p:nvSpPr>
          <p:cNvPr id="3" name="文本框 2"/>
          <p:cNvSpPr txBox="1"/>
          <p:nvPr/>
        </p:nvSpPr>
        <p:spPr>
          <a:xfrm>
            <a:off x="946604" y="760072"/>
            <a:ext cx="10286171" cy="2862322"/>
          </a:xfrm>
          <a:prstGeom prst="rect">
            <a:avLst/>
          </a:prstGeom>
          <a:solidFill>
            <a:srgbClr val="DEC07F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家长烦恼之三：不爱阅读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en-US" altLang="zh-CN" sz="2800" dirty="0"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dirty="0">
                <a:ea typeface="楷体" panose="02010609060101010101" pitchFamily="49" charset="-122"/>
                <a:cs typeface="Times New Roman" panose="02020603050405020304" pitchFamily="18" charset="0"/>
              </a:rPr>
              <a:t>当孩子进入三年级后，由于作业很多很多家长会抱怨孩子没时间读书，就算好不容易抽出时间来阅读，很多孩子也都是被逼读够时间，根本起不到真正的阅读效果，有些孩子读了很多书，读完就忘，也记不住什么词句，不理解书中内容。</a:t>
            </a:r>
            <a:endParaRPr lang="zh-CN" altLang="en-US" sz="28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52"/>
          <p:cNvSpPr/>
          <p:nvPr/>
        </p:nvSpPr>
        <p:spPr>
          <a:xfrm>
            <a:off x="3963480" y="4669099"/>
            <a:ext cx="8025338" cy="1504185"/>
          </a:xfrm>
          <a:prstGeom prst="roundRect">
            <a:avLst>
              <a:gd name="adj" fmla="val 1623"/>
            </a:avLst>
          </a:prstGeom>
          <a:solidFill>
            <a:schemeClr val="bg1"/>
          </a:solidFill>
          <a:ln>
            <a:noFill/>
          </a:ln>
          <a:effectLst>
            <a:outerShdw blurRad="1270000" dist="508000" dir="5400000" sx="66000" sy="66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32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鼓励孩子深情并茂的朗读并录音。</a:t>
            </a:r>
            <a:r>
              <a:rPr lang="zh-CN" altLang="en-US" sz="2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可以把孩子的朗读作品发在班级变流群，老师会在班里配合家长表扬鼓励。</a:t>
            </a:r>
            <a:endParaRPr lang="zh-CN" altLang="en-US" sz="20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Rectangle: Rounded Corners 152"/>
          <p:cNvSpPr/>
          <p:nvPr/>
        </p:nvSpPr>
        <p:spPr>
          <a:xfrm>
            <a:off x="3873967" y="2555197"/>
            <a:ext cx="8114851" cy="1504185"/>
          </a:xfrm>
          <a:prstGeom prst="roundRect">
            <a:avLst>
              <a:gd name="adj" fmla="val 1623"/>
            </a:avLst>
          </a:prstGeom>
          <a:solidFill>
            <a:schemeClr val="bg1"/>
          </a:solidFill>
          <a:ln>
            <a:noFill/>
          </a:ln>
          <a:effectLst>
            <a:outerShdw blurRad="1270000" dist="508000" dir="5400000" sx="66000" sy="66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32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不要将读书当作一种命令或者任务。</a:t>
            </a:r>
            <a:r>
              <a:rPr lang="zh-CN" altLang="en-US" sz="2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自然而然地把读书变成家里仅有的消遣娱乐项目。不是孩子想玩电子产品，而是太无聊，没人陪伴。不是孩子想看电视，而是他在学习的时候，旁边的电视在无形的诱惑着他。</a:t>
            </a:r>
            <a:endParaRPr lang="zh-CN" altLang="en-US" sz="20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3" name="Rectangle: Rounded Corners 152"/>
          <p:cNvSpPr/>
          <p:nvPr/>
        </p:nvSpPr>
        <p:spPr>
          <a:xfrm>
            <a:off x="3824898" y="294894"/>
            <a:ext cx="8114851" cy="1922847"/>
          </a:xfrm>
          <a:prstGeom prst="roundRect">
            <a:avLst>
              <a:gd name="adj" fmla="val 1623"/>
            </a:avLst>
          </a:prstGeom>
          <a:solidFill>
            <a:schemeClr val="bg1"/>
          </a:solidFill>
          <a:ln>
            <a:noFill/>
          </a:ln>
          <a:effectLst>
            <a:outerShdw blurRad="1270000" dist="508000" dir="5400000" sx="66000" sy="66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汉仪行楷简"/>
              <a:cs typeface="+mn-cs"/>
              <a:sym typeface="Arial" panose="020B0604020202020204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665342" y="284356"/>
            <a:ext cx="8217497" cy="2123658"/>
            <a:chOff x="5091167" y="1485133"/>
            <a:chExt cx="5221247" cy="2123658"/>
          </a:xfrm>
        </p:grpSpPr>
        <p:sp>
          <p:nvSpPr>
            <p:cNvPr id="155" name="Rectangle 154"/>
            <p:cNvSpPr/>
            <p:nvPr/>
          </p:nvSpPr>
          <p:spPr>
            <a:xfrm>
              <a:off x="5091167" y="1485133"/>
              <a:ext cx="82481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BFBB"/>
                      </a:gs>
                      <a:gs pos="100000">
                        <a:srgbClr val="DEC07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anose="020B0604020202020204"/>
                  <a:ea typeface="汉仪行楷简"/>
                  <a:cs typeface="Segoe UI" panose="020B0502040204020203" pitchFamily="34" charset="0"/>
                  <a:sym typeface="Arial" panose="020B0604020202020204"/>
                </a:rPr>
                <a:t>1.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BFBB"/>
                    </a:gs>
                    <a:gs pos="100000">
                      <a:srgbClr val="DEC07F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汉仪行楷简"/>
                <a:cs typeface="Segoe UI" panose="020B0502040204020203" pitchFamily="34" charset="0"/>
                <a:sym typeface="Arial" panose="020B0604020202020204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500380" y="1545451"/>
              <a:ext cx="3812034" cy="749986"/>
              <a:chOff x="1099179" y="4530282"/>
              <a:chExt cx="3812034" cy="749986"/>
            </a:xfrm>
          </p:grpSpPr>
          <p:sp>
            <p:nvSpPr>
              <p:cNvPr id="157" name="Rectangle 9"/>
              <p:cNvSpPr/>
              <p:nvPr/>
            </p:nvSpPr>
            <p:spPr bwMode="auto">
              <a:xfrm>
                <a:off x="1099179" y="4530282"/>
                <a:ext cx="2803640" cy="412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889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汉仪行楷简"/>
                  <a:cs typeface="Segoe UI Light" panose="020B0502040204020203" pitchFamily="34" charset="0"/>
                  <a:sym typeface="Arial" panose="020B0604020202020204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099179" y="4852522"/>
                <a:ext cx="3812034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/>
                  <a:ea typeface="汉仪行楷简"/>
                  <a:cs typeface="Segoe UI Light" panose="020B0502040204020203" pitchFamily="34" charset="0"/>
                  <a:sym typeface="Arial" panose="020B0604020202020204"/>
                </a:endParaRPr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2818534" y="2321004"/>
            <a:ext cx="6614736" cy="1107996"/>
            <a:chOff x="2117784" y="2164343"/>
            <a:chExt cx="6614736" cy="1107996"/>
          </a:xfrm>
        </p:grpSpPr>
        <p:sp>
          <p:nvSpPr>
            <p:cNvPr id="160" name="Rectangle 159"/>
            <p:cNvSpPr/>
            <p:nvPr/>
          </p:nvSpPr>
          <p:spPr>
            <a:xfrm>
              <a:off x="2117784" y="2164343"/>
              <a:ext cx="99175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98BFBB"/>
                      </a:gs>
                      <a:gs pos="100000">
                        <a:srgbClr val="DEC07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rial" panose="020B0604020202020204"/>
                  <a:ea typeface="汉仪行楷简"/>
                  <a:cs typeface="Segoe UI" panose="020B0502040204020203" pitchFamily="34" charset="0"/>
                  <a:sym typeface="Arial" panose="020B0604020202020204"/>
                </a:rPr>
                <a:t>2.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BFBB"/>
                    </a:gs>
                    <a:gs pos="100000">
                      <a:srgbClr val="DEC07F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/>
                <a:ea typeface="汉仪行楷简"/>
                <a:cs typeface="Segoe U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162" name="Rectangle 9"/>
            <p:cNvSpPr/>
            <p:nvPr/>
          </p:nvSpPr>
          <p:spPr bwMode="auto">
            <a:xfrm>
              <a:off x="6500380" y="2841971"/>
              <a:ext cx="2232140" cy="4126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marL="889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汉仪行楷简"/>
                <a:cs typeface="Segoe UI Light" panose="020B0502040204020203" pitchFamily="34" charset="0"/>
                <a:sym typeface="Arial" panose="020B0604020202020204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996139" y="4334482"/>
            <a:ext cx="5472736" cy="1218176"/>
            <a:chOff x="4839678" y="4441077"/>
            <a:chExt cx="5472736" cy="1218176"/>
          </a:xfrm>
        </p:grpSpPr>
        <p:sp>
          <p:nvSpPr>
            <p:cNvPr id="165" name="Rectangle 164"/>
            <p:cNvSpPr/>
            <p:nvPr/>
          </p:nvSpPr>
          <p:spPr>
            <a:xfrm>
              <a:off x="4839678" y="4551257"/>
              <a:ext cx="95914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A5A5A5"/>
                      </a:gs>
                      <a:gs pos="100000">
                        <a:srgbClr val="A5A5A5">
                          <a:lumMod val="75000"/>
                        </a:srgbClr>
                      </a:gs>
                    </a:gsLst>
                    <a:lin ang="2700000" scaled="0"/>
                  </a:gradFill>
                  <a:effectLst/>
                  <a:uLnTx/>
                  <a:uFillTx/>
                  <a:latin typeface="Arial" panose="020B0604020202020204"/>
                  <a:ea typeface="汉仪行楷简"/>
                  <a:cs typeface="Segoe UI" panose="020B0502040204020203" pitchFamily="34" charset="0"/>
                  <a:sym typeface="Arial" panose="020B0604020202020204"/>
                </a:rPr>
                <a:t>3.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A5A5A5"/>
                    </a:gs>
                    <a:gs pos="100000">
                      <a:srgbClr val="A5A5A5">
                        <a:lumMod val="75000"/>
                      </a:srgbClr>
                    </a:gs>
                  </a:gsLst>
                  <a:lin ang="2700000" scaled="0"/>
                </a:gradFill>
                <a:effectLst/>
                <a:uLnTx/>
                <a:uFillTx/>
                <a:latin typeface="Arial" panose="020B0604020202020204"/>
                <a:ea typeface="汉仪行楷简"/>
                <a:cs typeface="Segoe U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500380" y="4441077"/>
              <a:ext cx="3812034" cy="293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汉仪行楷简"/>
                <a:cs typeface="Segoe UI Light" panose="020B0502040204020203" pitchFamily="34" charset="0"/>
                <a:sym typeface="Arial" panose="020B0604020202020204"/>
              </a:endParaRPr>
            </a:p>
          </p:txBody>
        </p:sp>
      </p:grpSp>
      <p:pic>
        <p:nvPicPr>
          <p:cNvPr id="142" name="图片 14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340889" y="0"/>
            <a:ext cx="5313030" cy="76088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291" y="284356"/>
            <a:ext cx="80027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书籍种类要丰富，定期亲子阅读。</a:t>
            </a:r>
            <a:r>
              <a:rPr lang="zh-CN" altLang="en-US" sz="2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家长尽可能安排每天</a:t>
            </a:r>
            <a:r>
              <a:rPr lang="en-US" altLang="zh-CN" sz="2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2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钟与孩子一起阅读的时间，以阅读字多图少的书籍为主，可以采用家长读孩子听、家长孩子共读、孩子给家长讲等多种形式交替进行，增强孩子的阅读兴趣，培养认真阅读的习惯，还可以带孩子到图书馆、书店去看书、买书，感受浓厚的阅读氛围。</a:t>
            </a:r>
            <a:endParaRPr lang="zh-CN" altLang="en-US" sz="20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8845" y="2066687"/>
            <a:ext cx="20103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建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议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53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256819" y="-130789"/>
            <a:ext cx="5181600" cy="5181600"/>
          </a:xfrm>
        </p:spPr>
      </p:pic>
      <p:sp>
        <p:nvSpPr>
          <p:cNvPr id="2" name="文本框 1"/>
          <p:cNvSpPr txBox="1"/>
          <p:nvPr/>
        </p:nvSpPr>
        <p:spPr>
          <a:xfrm>
            <a:off x="3006299" y="1825811"/>
            <a:ext cx="8135472" cy="390876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    孩子近阶段语文学习的情况如何，只要看一下他的字就行了。字写得认真，表明孩子心不浮躁，能静下心来学习。因此，我希望家长可以经常看看孩子的作业本，假如发现孩子近阶段的字比较潦草，就有必要和孩子交流一下，让孩子认真写好每一个字，才能静下心来学习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981" y="434163"/>
            <a:ext cx="12095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kern="100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（一）</a:t>
            </a:r>
            <a:r>
              <a:rPr lang="zh-CN" altLang="zh-CN" sz="4000" b="1" kern="100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写好每一个字是对语文最起码的尊重</a:t>
            </a:r>
            <a:endParaRPr lang="zh-CN" altLang="zh-CN" sz="4000" b="1" kern="100" dirty="0">
              <a:solidFill>
                <a:prstClr val="black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256819" y="-130789"/>
            <a:ext cx="5181600" cy="5181600"/>
          </a:xfrm>
        </p:spPr>
      </p:pic>
      <p:sp>
        <p:nvSpPr>
          <p:cNvPr id="2" name="文本框 1"/>
          <p:cNvSpPr txBox="1"/>
          <p:nvPr/>
        </p:nvSpPr>
        <p:spPr>
          <a:xfrm>
            <a:off x="3052481" y="1345520"/>
            <a:ext cx="8135472" cy="396938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基础知识主要包括字词句段的积累，牢记字音、词语、成语、俗语、文学常识，要背诵的课文、故事、日积月累等。这些基础知识看似简单但要靠孩子下功夫花时间去掌握。作为家长，每天都要督促孩子花功夫扎实地掌握每一课基础知识，有计划的复习。</a:t>
            </a:r>
            <a:endParaRPr lang="zh-CN" altLang="en-US" sz="28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3736" y="397267"/>
            <a:ext cx="9567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zh-CN" altLang="en-US" sz="4000" b="1" kern="100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（二）</a:t>
            </a:r>
            <a:r>
              <a:rPr lang="zh-CN" altLang="zh-CN" sz="4000" b="1" kern="100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要重视语文基础知识的掌握情况</a:t>
            </a:r>
            <a:endParaRPr lang="zh-CN" altLang="zh-CN" sz="4000" b="1" kern="100" dirty="0">
              <a:solidFill>
                <a:prstClr val="black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586753" y="-94930"/>
            <a:ext cx="5181600" cy="5181600"/>
          </a:xfrm>
        </p:spPr>
      </p:pic>
      <p:sp>
        <p:nvSpPr>
          <p:cNvPr id="2" name="文本框 1"/>
          <p:cNvSpPr txBox="1"/>
          <p:nvPr/>
        </p:nvSpPr>
        <p:spPr>
          <a:xfrm>
            <a:off x="3052481" y="1345520"/>
            <a:ext cx="8851528" cy="480131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zh-CN" sz="28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书写方面：</a:t>
            </a:r>
            <a:endParaRPr lang="zh-CN" altLang="zh-CN" sz="1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06400" algn="just"/>
            <a:r>
              <a:rPr lang="zh-CN" altLang="zh-CN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进入三年级，语文就开始学习用水笔写字了，并逐步用水笔来完成各项语文作业，从现在开始到以后的学习工作中，多会用水笔来完成各项书面作业。学生由铅笔过渡到写钢笔字，最容易出现执笔方法不对、写字姿势不正确、写错字很难修改无法保持作业本整洁等。一开始写钢笔字，学生难免会出错，我们建议孩子划掉错误（一页不超过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个），不允许使用修正液和修正带等。要求学生先动脑筋想好了再下笔，不能像以前有错误来回修改，希望家长重视钢笔字的练习。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06400" algn="just"/>
            <a:r>
              <a:rPr lang="zh-CN" altLang="zh-CN" sz="24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写字时提醒学生做到“三个一”，养成正确写字习惯，把字写工整、清楚，写在格子里面，贴着横线写。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36425" y="334515"/>
            <a:ext cx="9567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40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（三）明确三年级的具体标准，督促实施</a:t>
            </a:r>
            <a:endParaRPr lang="zh-CN" altLang="zh-CN" sz="2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256819" y="-130789"/>
            <a:ext cx="5181600" cy="5181600"/>
          </a:xfrm>
        </p:spPr>
      </p:pic>
      <p:sp>
        <p:nvSpPr>
          <p:cNvPr id="2" name="文本框 1"/>
          <p:cNvSpPr txBox="1"/>
          <p:nvPr/>
        </p:nvSpPr>
        <p:spPr>
          <a:xfrm>
            <a:off x="3052481" y="1345520"/>
            <a:ext cx="8135472" cy="455509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     基础知识主要包括字词句段的积累，牢记字音、词语、成语、俗语、文学常识，要背诵的课文、故事、日积月累等。这些基础知识看似简单但要靠孩子下功夫花时间去掌握，一般女孩子掌握的较好，因为男孩子比较贪玩，所以考试时会失分很可惜。作为家长，每天都要督促孩子花功夫扎实地掌握每一课基础知识，有计划的复习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3736" y="397267"/>
            <a:ext cx="9567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（二）</a:t>
            </a:r>
            <a:r>
              <a:rPr kumimoji="0" lang="zh-CN" altLang="zh-CN" sz="4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要重视语文基础知识的掌握情况</a:t>
            </a:r>
            <a:endParaRPr kumimoji="0" lang="zh-CN" altLang="zh-CN" sz="4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86466" y="1515045"/>
          <a:ext cx="7720011" cy="4977638"/>
        </p:xfrm>
        <a:graphic>
          <a:graphicData uri="http://schemas.openxmlformats.org/drawingml/2006/table">
            <a:tbl>
              <a:tblPr firstRow="1" firstCol="1" bandRow="1"/>
              <a:tblGrid>
                <a:gridCol w="7720011"/>
              </a:tblGrid>
              <a:tr h="43503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8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effectLst/>
                          <a:latin typeface="楷体" panose="02010609060101010101" pitchFamily="49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）标。如果新课是儿歌，就用序号标出小节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如果是文章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就在段首标出自然段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①②③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2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）读。通读课文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遍，读标准，不添字，不漏字，读流利，若读不通顺再多读几遍。</a:t>
                      </a:r>
                      <a:endParaRPr lang="zh-CN" sz="12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）圈。在课文中用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“○”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圈出要求会认的字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每课书后两条蓝线内的生字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，会口头组词。</a:t>
                      </a:r>
                      <a:endParaRPr lang="zh-CN" sz="12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）划。划出课文含语文书词语表中的词语。</a:t>
                      </a:r>
                      <a:endParaRPr lang="zh-CN" sz="12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）注。给田字格中的字注音，音序，部首，再组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个词。</a:t>
                      </a:r>
                      <a:endParaRPr lang="en-US" altLang="zh-CN" sz="2000" b="1" kern="100" dirty="0">
                        <a:effectLst/>
                        <a:latin typeface="等线" panose="02010600030101010101" pitchFamily="2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）想。说一说每课讲了什么，用几句话概括大意，思考课后问题。</a:t>
                      </a:r>
                      <a:endParaRPr lang="zh-CN" sz="12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sz="2000" b="1" kern="100" dirty="0"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）拓展：查字典解释生词的意思。相关资料的搜集。提出不理解的问题。</a:t>
                      </a:r>
                      <a:endParaRPr lang="zh-CN" sz="1200" b="1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9" marR="633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017314" y="0"/>
            <a:ext cx="5449307" cy="6858000"/>
          </a:xfrm>
          <a:ln>
            <a:solidFill>
              <a:srgbClr val="98BFBB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314034" y="0"/>
            <a:ext cx="106587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预习要求：</a:t>
            </a:r>
            <a:endParaRPr lang="zh-CN" altLang="zh-CN" sz="1600" b="1" kern="100" dirty="0">
              <a:solidFill>
                <a:srgbClr val="0070C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406400" algn="just"/>
            <a:r>
              <a:rPr lang="zh-CN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如果学生一点也不</a:t>
            </a:r>
            <a:r>
              <a:rPr lang="zh-CN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预习</a:t>
            </a:r>
            <a:r>
              <a:rPr lang="en-US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他连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课文都读不通</a:t>
            </a:r>
            <a:r>
              <a:rPr lang="en-US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怎么进行下一步学习</a:t>
            </a:r>
            <a:r>
              <a:rPr lang="en-US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能跟得上班级进度吗</a:t>
            </a:r>
            <a:r>
              <a:rPr lang="en-US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所以在学习每一篇文章之前</a:t>
            </a:r>
            <a:r>
              <a:rPr lang="en-US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solidFill>
                  <a:srgbClr val="0070C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一定要做好预习。</a:t>
            </a:r>
            <a:endParaRPr lang="zh-CN" altLang="zh-CN" sz="1600" b="1" kern="100" dirty="0">
              <a:solidFill>
                <a:srgbClr val="0070C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ln>
            <a:solidFill>
              <a:srgbClr val="98BFBB"/>
            </a:solidFill>
          </a:ln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93659" y="2159880"/>
          <a:ext cx="6707504" cy="3769865"/>
        </p:xfrm>
        <a:graphic>
          <a:graphicData uri="http://schemas.openxmlformats.org/drawingml/2006/table">
            <a:tbl>
              <a:tblPr firstRow="1" firstCol="1" bandRow="1"/>
              <a:tblGrid>
                <a:gridCol w="6707504"/>
              </a:tblGrid>
              <a:tr h="3769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读。正确、流利、有感情的朗读课文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遍。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背。要求背诵的课文、段落以及园地中的日积月累部分背熟。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默。要求默写的词语（课文词语表中的词语）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）认。遮住读音，随机认读生字（书中蓝色线内）。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）摘。摘录文中好词佳句。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2000" b="1" kern="100" dirty="0">
                          <a:solidFill>
                            <a:schemeClr val="tx1"/>
                          </a:solidFill>
                          <a:effectLst/>
                          <a:latin typeface="等线" panose="02010600030101010101" pitchFamily="2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）说。课后习题。</a:t>
                      </a:r>
                      <a:endParaRPr lang="zh-CN" altLang="en-US" sz="2000" b="1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77482" y="235757"/>
            <a:ext cx="79059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巩固要求：</a:t>
            </a:r>
            <a:endParaRPr lang="zh-CN" altLang="zh-CN" sz="2800" b="1" kern="100" dirty="0">
              <a:solidFill>
                <a:srgbClr val="0070C0"/>
              </a:solidFill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06400" algn="just"/>
            <a:r>
              <a:rPr lang="zh-CN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巩固的重要性我们都知道</a:t>
            </a:r>
            <a:r>
              <a:rPr lang="en-US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课上学习的再好</a:t>
            </a:r>
            <a:r>
              <a:rPr lang="en-US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理解的再透彻</a:t>
            </a:r>
            <a:r>
              <a:rPr lang="en-US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 dirty="0">
                <a:solidFill>
                  <a:srgbClr val="0070C0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如果不及时巩固会遗忘，等于没学。</a:t>
            </a:r>
            <a:endParaRPr lang="zh-CN" altLang="zh-CN" sz="2800" b="1" kern="100" dirty="0">
              <a:solidFill>
                <a:srgbClr val="0070C0"/>
              </a:solidFill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87983" y="-1673613"/>
            <a:ext cx="8861153" cy="105390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66465" y="465944"/>
            <a:ext cx="8913161" cy="4440959"/>
          </a:xfrm>
          <a:prstGeom prst="rect">
            <a:avLst/>
          </a:prstGeom>
          <a:solidFill>
            <a:srgbClr val="DEC07F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kern="100" dirty="0">
                <a:effectLst/>
                <a:latin typeface="楷体" panose="02010609060101010101" pitchFamily="49" charset="-122"/>
                <a:ea typeface="等线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除了基本字、词、句必须掌握积累，相应的练习应该有以外，每周至少有</a:t>
            </a:r>
            <a:r>
              <a:rPr lang="en-US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篇</a:t>
            </a:r>
            <a:r>
              <a:rPr lang="en-US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350</a:t>
            </a:r>
            <a:r>
              <a:rPr lang="zh-CN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左右的日记或片断练习。</a:t>
            </a:r>
            <a:endParaRPr lang="zh-CN" altLang="zh-CN" sz="32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200" b="1" kern="100" dirty="0">
                <a:effectLst/>
                <a:latin typeface="楷体" panose="02010609060101010101" pitchFamily="49" charset="-122"/>
                <a:ea typeface="等线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每天做完作业后读</a:t>
            </a:r>
            <a:r>
              <a:rPr lang="en-US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分钟课外书，平时看书读报，每周做</a:t>
            </a:r>
            <a:r>
              <a:rPr lang="en-US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1-2</a:t>
            </a:r>
            <a:r>
              <a:rPr lang="zh-CN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次好词佳句摘抄。每周练</a:t>
            </a:r>
            <a:r>
              <a:rPr lang="en-US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分钟的毛笔或者钢笔字。</a:t>
            </a:r>
            <a:endParaRPr lang="zh-CN" altLang="zh-CN" sz="32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25370" y="1449705"/>
            <a:ext cx="842391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几句真心话：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年白驹过隙，这三年是我教师生涯中比较开心的时光。因为我跟这群孩子建立了相当深厚的情谊，他们甚至陪伴我度过了那段难熬的怀孕的时期，等我生完宝宝，学校说把这各班级还给我的时候，我很高兴。他们在我眼里是非常天真、纯粹的，我想这样的秉性绝不会是我的功劳，得益于家长们在背后的教育，才组成了我们这样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大事讲原则，小事讲风格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的大家庭，感谢大家百忙之中来赴会！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30805" y="1976581"/>
            <a:ext cx="4520156" cy="528929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7517" y="1095124"/>
            <a:ext cx="8951259" cy="452431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effectLst/>
                <a:latin typeface="楷体" panose="02010609060101010101" pitchFamily="49" charset="-122"/>
                <a:ea typeface="等线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本学期要求必须掌握的，听写或默写一字不差的内容有：</a:t>
            </a:r>
            <a:endParaRPr lang="zh-CN" altLang="zh-CN" sz="1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）写字表中的字以及词语表中的所有词语做到会认、会写、会运用。（做到能够听写正确）</a:t>
            </a:r>
            <a:endParaRPr lang="zh-CN" altLang="zh-CN" sz="1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）语文园地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1---8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中的日积月累要做到会默写。</a:t>
            </a:r>
            <a:endParaRPr lang="zh-CN" altLang="zh-CN" sz="1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）配套练习和单元练习中出现的形近字、多音字组词和近义词、反义词、按要求查字典；给句子中加点的字选择正确的意思。</a:t>
            </a:r>
            <a:endParaRPr lang="zh-CN" altLang="zh-CN" sz="1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）本学期所学古诗的作者、朝代、诗句的意思及相关的词语注释要会背诵。每首古诗都要做到默写正确！</a:t>
            </a:r>
            <a:endParaRPr lang="zh-CN" altLang="zh-CN" sz="1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）阅读理解的复习内容包括：短文讲了一件什么事；联系上下文理解词语；近义词、反义词；对短文中的某个句子或某个段落的理解感受；给文中的句子选择正确的词语；给文中的字选择正确的读音；给某个段落添加标点。</a:t>
            </a:r>
            <a:endParaRPr lang="zh-CN" altLang="zh-CN" sz="14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956602" y="-3763028"/>
            <a:ext cx="9201939" cy="1482056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61962" y="1327224"/>
            <a:ext cx="7801602" cy="403187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406400" algn="just"/>
            <a:r>
              <a:rPr lang="zh-CN" altLang="zh-CN" sz="32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你们是家长，你们考虑的问题更多是站在家长的角度，但作为老师，我更多是站在教育工作者的立场。我们虽然立场不同，但是目标是一致的，希望孩子能够更好的成长。教育从来都不是独奏，而是家庭和学校共同合作的协奏曲，教育最美的模样，就是你我并肩同行，共谱孩子美好的人生华章。</a:t>
            </a:r>
            <a:endParaRPr lang="zh-CN" altLang="zh-CN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库_菱形 2"/>
          <p:cNvSpPr/>
          <p:nvPr>
            <p:custDataLst>
              <p:tags r:id="rId2"/>
            </p:custDataLst>
          </p:nvPr>
        </p:nvSpPr>
        <p:spPr>
          <a:xfrm>
            <a:off x="3535326" y="866393"/>
            <a:ext cx="5121348" cy="5121348"/>
          </a:xfrm>
          <a:prstGeom prst="diamond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汉仪行楷简"/>
              <a:sym typeface="Arial" panose="020B0604020202020204"/>
            </a:endParaRPr>
          </a:p>
        </p:txBody>
      </p:sp>
      <p:pic>
        <p:nvPicPr>
          <p:cNvPr id="2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 rot="5400000">
            <a:off x="799918" y="-2746466"/>
            <a:ext cx="10043805" cy="117528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A_库_文本框 3"/>
          <p:cNvSpPr txBox="1"/>
          <p:nvPr>
            <p:custDataLst>
              <p:tags r:id="rId5"/>
            </p:custDataLst>
          </p:nvPr>
        </p:nvSpPr>
        <p:spPr>
          <a:xfrm>
            <a:off x="4233950" y="2021952"/>
            <a:ext cx="37240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dirty="0">
                <a:solidFill>
                  <a:srgbClr val="44373B"/>
                </a:solidFill>
                <a:latin typeface="Arial" panose="020B0604020202020204"/>
                <a:ea typeface="汉仪行楷简"/>
                <a:sym typeface="Arial" panose="020B0604020202020204"/>
              </a:rPr>
              <a:t>再会</a:t>
            </a:r>
            <a:endParaRPr lang="zh-CN" altLang="en-US" sz="13800" dirty="0">
              <a:solidFill>
                <a:srgbClr val="44373B"/>
              </a:solidFill>
              <a:latin typeface="Arial" panose="020B0604020202020204"/>
              <a:ea typeface="汉仪行楷简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2039198" y="-3417768"/>
            <a:ext cx="8570799" cy="1446007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39353" y="1874728"/>
            <a:ext cx="7203142" cy="3046988"/>
          </a:xfrm>
          <a:prstGeom prst="rect">
            <a:avLst/>
          </a:prstGeom>
          <a:solidFill>
            <a:srgbClr val="DEC07F"/>
          </a:solidFill>
        </p:spPr>
        <p:txBody>
          <a:bodyPr wrap="square" rtlCol="0">
            <a:spAutoFit/>
          </a:bodyPr>
          <a:lstStyle/>
          <a:p>
            <a:r>
              <a: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zh-CN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我会向你反映出孩子身上存在的问题，目的是改进，不是告状，家长大可不必有心理压力，我们是成人尚会有错的时候，何况是那么小的孩子，我们之间本来就是合作者，并肩前行，彼此信任、相互交流对学生全面进步很有帮助。</a:t>
            </a:r>
            <a:endParaRPr lang="zh-CN" altLang="en-US" sz="32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2654562" y="1374864"/>
            <a:ext cx="9537438" cy="53722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8BFBB"/>
              </a:gs>
              <a:gs pos="100000">
                <a:srgbClr val="DEC07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汉仪行楷简"/>
              <a:sym typeface="Arial" panose="020B0604020202020204"/>
            </a:endParaRPr>
          </a:p>
        </p:txBody>
      </p:sp>
      <p:sp>
        <p:nvSpPr>
          <p:cNvPr id="8" name="Freeform: Shape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-286327" y="961491"/>
            <a:ext cx="3309134" cy="5181766"/>
          </a:xfrm>
          <a:custGeom>
            <a:avLst/>
            <a:gdLst>
              <a:gd name="connsiteX0" fmla="*/ 702130 w 3234873"/>
              <a:gd name="connsiteY0" fmla="*/ 0 h 5065486"/>
              <a:gd name="connsiteX1" fmla="*/ 3234873 w 3234873"/>
              <a:gd name="connsiteY1" fmla="*/ 2532743 h 5065486"/>
              <a:gd name="connsiteX2" fmla="*/ 702130 w 3234873"/>
              <a:gd name="connsiteY2" fmla="*/ 5065486 h 5065486"/>
              <a:gd name="connsiteX3" fmla="*/ 191694 w 3234873"/>
              <a:gd name="connsiteY3" fmla="*/ 5014030 h 5065486"/>
              <a:gd name="connsiteX4" fmla="*/ 0 w 3234873"/>
              <a:gd name="connsiteY4" fmla="*/ 4964740 h 5065486"/>
              <a:gd name="connsiteX5" fmla="*/ 0 w 3234873"/>
              <a:gd name="connsiteY5" fmla="*/ 100746 h 5065486"/>
              <a:gd name="connsiteX6" fmla="*/ 191694 w 3234873"/>
              <a:gd name="connsiteY6" fmla="*/ 51456 h 5065486"/>
              <a:gd name="connsiteX7" fmla="*/ 702130 w 3234873"/>
              <a:gd name="connsiteY7" fmla="*/ 0 h 506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4873" h="5065486">
                <a:moveTo>
                  <a:pt x="702130" y="0"/>
                </a:moveTo>
                <a:cubicBezTo>
                  <a:pt x="2100925" y="0"/>
                  <a:pt x="3234873" y="1133948"/>
                  <a:pt x="3234873" y="2532743"/>
                </a:cubicBezTo>
                <a:cubicBezTo>
                  <a:pt x="3234873" y="3931538"/>
                  <a:pt x="2100925" y="5065486"/>
                  <a:pt x="702130" y="5065486"/>
                </a:cubicBezTo>
                <a:cubicBezTo>
                  <a:pt x="527281" y="5065486"/>
                  <a:pt x="356570" y="5047768"/>
                  <a:pt x="191694" y="5014030"/>
                </a:cubicBezTo>
                <a:lnTo>
                  <a:pt x="0" y="4964740"/>
                </a:lnTo>
                <a:lnTo>
                  <a:pt x="0" y="100746"/>
                </a:lnTo>
                <a:lnTo>
                  <a:pt x="191694" y="51456"/>
                </a:lnTo>
                <a:cubicBezTo>
                  <a:pt x="356570" y="17718"/>
                  <a:pt x="527281" y="0"/>
                  <a:pt x="702130" y="0"/>
                </a:cubicBezTo>
                <a:close/>
              </a:path>
            </a:pathLst>
          </a:cu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汉仪行楷简"/>
              <a:sym typeface="Arial" panose="020B0604020202020204"/>
            </a:endParaRPr>
          </a:p>
        </p:txBody>
      </p:sp>
      <p:sp>
        <p:nvSpPr>
          <p:cNvPr id="62" name="TextBox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 txBox="1"/>
          <p:nvPr/>
        </p:nvSpPr>
        <p:spPr>
          <a:xfrm>
            <a:off x="4640965" y="110842"/>
            <a:ext cx="5223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98BFBB"/>
                    </a:gs>
                    <a:gs pos="100000">
                      <a:srgbClr val="DEC07F"/>
                    </a:gs>
                  </a:gsLst>
                  <a:lin ang="0" scaled="1"/>
                </a:gradFill>
                <a:effectLst/>
                <a:uLnTx/>
                <a:uFillTx/>
                <a:latin typeface="Arial" panose="020B0604020202020204"/>
                <a:ea typeface="汉仪行楷简"/>
                <a:sym typeface="Arial" panose="020B0604020202020204"/>
              </a:rPr>
              <a:t>存在问题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98BFBB"/>
                  </a:gs>
                  <a:gs pos="100000">
                    <a:srgbClr val="DEC07F"/>
                  </a:gs>
                </a:gsLst>
                <a:lin ang="0" scaled="1"/>
              </a:gradFill>
              <a:effectLst/>
              <a:uLnTx/>
              <a:uFillTx/>
              <a:latin typeface="Arial" panose="020B0604020202020204"/>
              <a:ea typeface="汉仪行楷简"/>
              <a:sym typeface="Arial" panose="020B0604020202020204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7237" y="3073818"/>
            <a:ext cx="3160618" cy="3160618"/>
          </a:xfrm>
        </p:spPr>
      </p:pic>
      <p:sp>
        <p:nvSpPr>
          <p:cNvPr id="3" name="文本框 2"/>
          <p:cNvSpPr txBox="1"/>
          <p:nvPr/>
        </p:nvSpPr>
        <p:spPr>
          <a:xfrm>
            <a:off x="3467024" y="1690692"/>
            <a:ext cx="8297628" cy="4543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楷体" panose="02010609060101010101" pitchFamily="49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阅读面不广，知识面狭隘，阅读理解能力不够。</a:t>
            </a:r>
            <a:endParaRPr lang="zh-CN" altLang="zh-CN" sz="16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楷体" panose="02010609060101010101" pitchFamily="49" charset="-122"/>
                <a:ea typeface="等线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个别孩子课间仍旧疯跑，屡教不改，非常危险。</a:t>
            </a:r>
            <a:endParaRPr lang="zh-CN" altLang="zh-CN" sz="16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46355"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楷体" panose="02010609060101010101" pitchFamily="49" charset="-122"/>
                <a:ea typeface="等线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如果放学孩子是在托管班写作业的，建议家长回家也要检查孩子的作业完成情况，个别孩子上交的作业全对，但一问不知道，弄虚作假。</a:t>
            </a:r>
            <a:endParaRPr lang="zh-CN" altLang="zh-CN" sz="16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46355" algn="just">
              <a:lnSpc>
                <a:spcPct val="150000"/>
              </a:lnSpc>
            </a:pPr>
            <a:r>
              <a:rPr lang="en-US" altLang="zh-CN" sz="2800" b="1" kern="100" dirty="0">
                <a:effectLst/>
                <a:latin typeface="楷体" panose="02010609060101010101" pitchFamily="49" charset="-122"/>
                <a:ea typeface="等线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个别孩子眼睛看不清，建议及时检查视力，定期随访。</a:t>
            </a:r>
            <a:endParaRPr lang="zh-CN" altLang="zh-CN" sz="11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6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06091" y="1851492"/>
            <a:ext cx="4520156" cy="528929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3379" y="131131"/>
            <a:ext cx="84911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（三）点赞孩子们的高光时刻</a:t>
            </a:r>
            <a:endParaRPr kumimoji="0" lang="zh-CN" altLang="en-US" sz="4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21538" y="2733057"/>
            <a:ext cx="7133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3353" y="1695608"/>
            <a:ext cx="3722436" cy="521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prstClr val="black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期中测验进步之星</a:t>
            </a:r>
            <a:endParaRPr lang="zh-CN" altLang="en-US" sz="2800" b="1" kern="100" dirty="0">
              <a:solidFill>
                <a:prstClr val="black"/>
              </a:solidFill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104" y="3167304"/>
            <a:ext cx="3514759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prstClr val="black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认真踏实，学习之星</a:t>
            </a:r>
            <a:endParaRPr lang="zh-CN" altLang="en-US" sz="2800" b="1" kern="100" dirty="0">
              <a:solidFill>
                <a:prstClr val="black"/>
              </a:solidFill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17212" y="1067258"/>
            <a:ext cx="3434719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solidFill>
                  <a:prstClr val="black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积极值日，劳动榜样</a:t>
            </a:r>
            <a:endParaRPr lang="zh-CN" altLang="en-US" sz="2800" b="1" kern="100" dirty="0">
              <a:solidFill>
                <a:prstClr val="black"/>
              </a:solidFill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37"/>
          <p:cNvSpPr txBox="1"/>
          <p:nvPr/>
        </p:nvSpPr>
        <p:spPr>
          <a:xfrm>
            <a:off x="643255" y="3833495"/>
            <a:ext cx="2364105" cy="284353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no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1.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刘明轩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2.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桑梦可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3.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周玥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4.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张梦萱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5.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李宛青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6.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李佳音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3951605" y="2366010"/>
            <a:ext cx="2349500" cy="239966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1.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葛子萱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2.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李宛青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3.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张梦萱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4.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詹光俊、詹光裕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5.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桑梦可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  <p:sp>
        <p:nvSpPr>
          <p:cNvPr id="12" name="TextBox 37"/>
          <p:cNvSpPr txBox="1"/>
          <p:nvPr/>
        </p:nvSpPr>
        <p:spPr>
          <a:xfrm>
            <a:off x="7984787" y="1705001"/>
            <a:ext cx="2132129" cy="239966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1.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王弈航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2.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刘奕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3.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徐梓瑶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4.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程凯文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5.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ea"/>
                <a:sym typeface="+mn-lt"/>
              </a:rPr>
              <a:t>尚远航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6308" y="146521"/>
            <a:ext cx="9716678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4800" b="1" kern="100" dirty="0">
                <a:solidFill>
                  <a:prstClr val="black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期中考试</a:t>
            </a:r>
            <a:r>
              <a:rPr lang="en-US" altLang="zh-CN" sz="4800" b="1" kern="100" dirty="0">
                <a:solidFill>
                  <a:prstClr val="black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zh-CN" sz="4800" b="1" kern="100" dirty="0">
                <a:solidFill>
                  <a:prstClr val="black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成绩背后的问题</a:t>
            </a:r>
            <a:endParaRPr lang="zh-CN" altLang="zh-CN" sz="4800" b="1" kern="100" dirty="0">
              <a:solidFill>
                <a:prstClr val="black"/>
              </a:solidFill>
              <a:latin typeface="等线" panose="02010600030101010101" pitchFamily="2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9558" y="1268741"/>
            <a:ext cx="9417377" cy="4984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44373B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zh-CN" sz="36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期中考试落下帷幕，几家欢喜几家愁，分数已成定局，但如果眼睛只盯着这次考试成绩，那我们的方向就错了。</a:t>
            </a:r>
            <a:r>
              <a:rPr lang="zh-CN" altLang="zh-CN" sz="3600" dirty="0">
                <a:solidFill>
                  <a:schemeClr val="accent6"/>
                </a:solidFill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考试是为了帮助学生更清楚的了解自己现阶段的学习掌握情况，反思自己学习中的错误。</a:t>
            </a:r>
            <a:r>
              <a:rPr lang="zh-CN" altLang="zh-CN" sz="3600" dirty="0">
                <a:effectLst/>
                <a:ea typeface="楷体" panose="02010609060101010101" pitchFamily="49" charset="-122"/>
                <a:cs typeface="Times New Roman" panose="02020603050405020304" pitchFamily="18" charset="0"/>
              </a:rPr>
              <a:t>所以，我们应该通过试卷来找到孩子学习上的不足。</a:t>
            </a:r>
            <a:endParaRPr lang="zh-CN" altLang="en-US" sz="4000" dirty="0"/>
          </a:p>
        </p:txBody>
      </p:sp>
      <p:pic>
        <p:nvPicPr>
          <p:cNvPr id="139" name="图片 13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9597" y="1901166"/>
            <a:ext cx="4520156" cy="5289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3382652" y="2111075"/>
            <a:ext cx="2471905" cy="2471905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汉仪行楷简"/>
              <a:cs typeface="+mn-cs"/>
              <a:sym typeface="Arial" panose="020B0604020202020204"/>
            </a:endParaRPr>
          </a:p>
        </p:txBody>
      </p:sp>
      <p:pic>
        <p:nvPicPr>
          <p:cNvPr id="2" name="Pictur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144544" y="1732157"/>
            <a:ext cx="9270715" cy="5222485"/>
          </a:xfrm>
          <a:prstGeom prst="rect">
            <a:avLst/>
          </a:prstGeom>
          <a:effectLst>
            <a:outerShdw blurRad="1270000" dist="1270000" dir="5400000" sx="75000" sy="75000" algn="t" rotWithShape="0">
              <a:schemeClr val="bg1">
                <a:lumMod val="50000"/>
                <a:alpha val="40000"/>
              </a:schemeClr>
            </a:outerShdw>
          </a:effectLst>
        </p:spPr>
      </p:pic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GrpSpPr/>
          <p:nvPr/>
        </p:nvGrpSpPr>
        <p:grpSpPr>
          <a:xfrm>
            <a:off x="1219200" y="71601"/>
            <a:ext cx="9270714" cy="2742593"/>
            <a:chOff x="1219200" y="71601"/>
            <a:chExt cx="9270714" cy="2742593"/>
          </a:xfrm>
        </p:grpSpPr>
        <p:sp>
          <p:nvSpPr>
            <p:cNvPr id="13" name="TextBox 12"/>
            <p:cNvSpPr txBox="1"/>
            <p:nvPr/>
          </p:nvSpPr>
          <p:spPr>
            <a:xfrm>
              <a:off x="1219200" y="71601"/>
              <a:ext cx="92707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705" algn="just"/>
              <a:r>
                <a:rPr lang="zh-CN" altLang="zh-CN" sz="4800" b="1" kern="100" dirty="0">
                  <a:solidFill>
                    <a:prstClr val="black"/>
                  </a:solidFill>
                  <a:latin typeface="等线" panose="02010600030101010101" pitchFamily="2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（二）我们要重视</a:t>
              </a:r>
              <a:r>
                <a:rPr lang="zh-CN" altLang="zh-CN" sz="4800" b="1" kern="100" dirty="0">
                  <a:solidFill>
                    <a:srgbClr val="FFC000"/>
                  </a:solidFill>
                  <a:latin typeface="等线" panose="02010600030101010101" pitchFamily="2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“马虎”</a:t>
              </a:r>
              <a:r>
                <a:rPr lang="zh-CN" altLang="zh-CN" sz="4800" b="1" kern="100" dirty="0">
                  <a:solidFill>
                    <a:prstClr val="black"/>
                  </a:solidFill>
                  <a:latin typeface="等线" panose="02010600030101010101" pitchFamily="2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两字</a:t>
              </a:r>
              <a:endParaRPr lang="zh-CN" altLang="zh-CN" sz="4800" b="1" kern="100" dirty="0">
                <a:solidFill>
                  <a:prstClr val="black"/>
                </a:solidFill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231197" y="2814194"/>
              <a:ext cx="603250" cy="0"/>
              <a:chOff x="7150100" y="3662052"/>
              <a:chExt cx="603250" cy="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/>
          <a:srcRect t="6753" r="37695"/>
          <a:stretch>
            <a:fillRect/>
          </a:stretch>
        </p:blipFill>
        <p:spPr>
          <a:xfrm>
            <a:off x="-1413196" y="2111075"/>
            <a:ext cx="4297798" cy="4408168"/>
          </a:xfrm>
        </p:spPr>
      </p:pic>
      <p:sp>
        <p:nvSpPr>
          <p:cNvPr id="5" name="文本框 4"/>
          <p:cNvSpPr txBox="1"/>
          <p:nvPr/>
        </p:nvSpPr>
        <p:spPr>
          <a:xfrm>
            <a:off x="3752379" y="1440961"/>
            <a:ext cx="6898026" cy="4154984"/>
          </a:xfrm>
          <a:prstGeom prst="rect">
            <a:avLst/>
          </a:prstGeom>
          <a:noFill/>
          <a:ln w="28575">
            <a:solidFill>
              <a:srgbClr val="44373B"/>
            </a:solidFill>
          </a:ln>
        </p:spPr>
        <p:txBody>
          <a:bodyPr wrap="square">
            <a:spAutoFit/>
          </a:bodyPr>
          <a:lstStyle/>
          <a:p>
            <a:pPr indent="406400" algn="just"/>
            <a:r>
              <a:rPr lang="zh-CN" altLang="zh-CN" sz="3200" b="1" dirty="0">
                <a:solidFill>
                  <a:srgbClr val="FFC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不少家长会有这样的误区：</a:t>
            </a:r>
            <a:endParaRPr lang="en-US" altLang="zh-CN" sz="3200" b="1" dirty="0">
              <a:solidFill>
                <a:srgbClr val="FFC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406400" algn="just"/>
            <a:r>
              <a:rPr lang="zh-CN" altLang="zh-CN" sz="2800" dirty="0">
                <a:ea typeface="楷体" panose="02010609060101010101" pitchFamily="49" charset="-122"/>
                <a:cs typeface="Times New Roman" panose="02020603050405020304" pitchFamily="18" charset="0"/>
              </a:rPr>
              <a:t>题目都会做，就是马虎。其实，马虎的孩子通常思维不严谨，思考不专注，而这些，正是学习的大忌。</a:t>
            </a:r>
            <a:r>
              <a:rPr lang="zh-CN" altLang="zh-CN" sz="3200" dirty="0">
                <a:solidFill>
                  <a:srgbClr val="00B0F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马虎不是错误的借口，而恰恰是一种学习能力的不足。</a:t>
            </a:r>
            <a:r>
              <a:rPr lang="zh-CN" altLang="zh-CN" sz="2800" dirty="0">
                <a:ea typeface="楷体" panose="02010609060101010101" pitchFamily="49" charset="-122"/>
                <a:cs typeface="Times New Roman" panose="02020603050405020304" pitchFamily="18" charset="0"/>
              </a:rPr>
              <a:t>马虎可能是孩子对知识点掌握不扎实，停留在表面希望家长们重视，每一次马虎都要帮助孩子找出原因，再针对这个原因去调整改善。</a:t>
            </a:r>
            <a:endParaRPr lang="zh-CN" altLang="zh-CN" sz="28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sp>
        <p:nvSpPr>
          <p:cNvPr id="8" name="Rectangle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8000">
                <a:srgbClr val="98BFBB">
                  <a:alpha val="74000"/>
                </a:srgbClr>
              </a:gs>
              <a:gs pos="100000">
                <a:srgbClr val="DEC07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汉仪行楷简"/>
              <a:cs typeface="+mn-cs"/>
              <a:sym typeface="Arial" panose="020B0604020202020204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02091" y="4197799"/>
            <a:ext cx="9202736" cy="2278743"/>
          </a:xfrm>
        </p:spPr>
      </p:pic>
      <p:sp>
        <p:nvSpPr>
          <p:cNvPr id="3" name="文本框 2"/>
          <p:cNvSpPr txBox="1"/>
          <p:nvPr/>
        </p:nvSpPr>
        <p:spPr>
          <a:xfrm>
            <a:off x="946604" y="760072"/>
            <a:ext cx="10286171" cy="2861310"/>
          </a:xfrm>
          <a:prstGeom prst="rect">
            <a:avLst/>
          </a:prstGeom>
          <a:solidFill>
            <a:srgbClr val="DEC07F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ea typeface="楷体" panose="02010609060101010101" pitchFamily="49" charset="-122"/>
                <a:cs typeface="Times New Roman" panose="02020603050405020304" pitchFamily="18" charset="0"/>
              </a:rPr>
              <a:t>家长烦恼之一：孩子不爱学习</a:t>
            </a:r>
            <a:endParaRPr lang="en-US" altLang="zh-CN" sz="4000" dirty="0"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800" dirty="0"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ea typeface="楷体" panose="02010609060101010101" pitchFamily="49" charset="-122"/>
                <a:cs typeface="Times New Roman" panose="02020603050405020304" pitchFamily="18" charset="0"/>
              </a:rPr>
              <a:t>     三年级的孩子知识难度和广度都增加了，作业更难更多，孩子娱乐的时间也被压缩了不少，孩子一提学习就说好累，甚至对学习产生抵触情绪，做作业时偷工减料或拖拖拉拉，做题目时粗心大意，字迹潦草，敷衍了事。</a:t>
            </a:r>
            <a:endParaRPr lang="zh-CN" altLang="en-US" sz="28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email"/>
          <a:srcRect/>
          <a:stretch>
            <a:fillRect/>
          </a:stretch>
        </p:blipFill>
        <p:spPr/>
      </p:pic>
      <p:sp>
        <p:nvSpPr>
          <p:cNvPr id="8" name="Rectangle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8000">
                <a:srgbClr val="98BFBB">
                  <a:alpha val="74000"/>
                </a:srgbClr>
              </a:gs>
              <a:gs pos="100000">
                <a:srgbClr val="DEC07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汉仪行楷简"/>
              <a:cs typeface="+mn-cs"/>
              <a:sym typeface="Arial" panose="020B0604020202020204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02091" y="4197799"/>
            <a:ext cx="9202736" cy="2278743"/>
          </a:xfrm>
        </p:spPr>
      </p:pic>
      <p:sp>
        <p:nvSpPr>
          <p:cNvPr id="3" name="文本框 2"/>
          <p:cNvSpPr txBox="1"/>
          <p:nvPr/>
        </p:nvSpPr>
        <p:spPr>
          <a:xfrm>
            <a:off x="946604" y="760072"/>
            <a:ext cx="10286171" cy="3046988"/>
          </a:xfrm>
          <a:prstGeom prst="rect">
            <a:avLst/>
          </a:prstGeom>
          <a:solidFill>
            <a:srgbClr val="DEC07F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ea typeface="楷体" panose="02010609060101010101" pitchFamily="49" charset="-122"/>
                <a:cs typeface="Times New Roman" panose="02020603050405020304" pitchFamily="18" charset="0"/>
              </a:rPr>
              <a:t>家长烦恼之二：孩子不会学习</a:t>
            </a:r>
            <a:endParaRPr lang="en-US" altLang="zh-CN" sz="4000" dirty="0"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4000" dirty="0"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ea typeface="楷体" panose="02010609060101010101" pitchFamily="49" charset="-122"/>
                <a:cs typeface="Times New Roman" panose="02020603050405020304" pitchFamily="18" charset="0"/>
              </a:rPr>
              <a:t>      延续一二年级的学习方法，比如埋头抄写，死记硬背抖，有的孩子已经开始出现偏科，对落实科目敷衍了事，有的孩子只会勤奋的刷题，不会总结规律，有的孩子上课时一字不漏的做笔记，忽视了听讲</a:t>
            </a:r>
            <a:r>
              <a:rPr lang="en-US" altLang="zh-CN" sz="2800" dirty="0"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en-US" altLang="zh-CN" sz="28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ISPRING_PRESENTATION_TITLE" val="PowerPoint 演示文稿"/>
  <p:tag name="commondata" val="eyJoZGlkIjoiMjcyZmQxMDZiZTQ0MzI3Mzk5NWI1ZjFjODZjYjU2NjA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自定义 17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6D2CA"/>
      </a:accent1>
      <a:accent2>
        <a:srgbClr val="B0CCB0"/>
      </a:accent2>
      <a:accent3>
        <a:srgbClr val="A8CDD7"/>
      </a:accent3>
      <a:accent4>
        <a:srgbClr val="CEC597"/>
      </a:accent4>
      <a:accent5>
        <a:srgbClr val="9CC0B2"/>
      </a:accent5>
      <a:accent6>
        <a:srgbClr val="C0C0B4"/>
      </a:accent6>
      <a:hlink>
        <a:srgbClr val="DB5353"/>
      </a:hlink>
      <a:folHlink>
        <a:srgbClr val="90363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 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3507</Words>
  <Application>WPS 演示</Application>
  <PresentationFormat>宽屏</PresentationFormat>
  <Paragraphs>151</Paragraphs>
  <Slides>22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Roboto Condensed</vt:lpstr>
      <vt:lpstr>Segoe UI</vt:lpstr>
      <vt:lpstr>Nexa Light</vt:lpstr>
      <vt:lpstr>Advent Pro</vt:lpstr>
      <vt:lpstr>Wide Latin</vt:lpstr>
      <vt:lpstr>Segoe UI Light</vt:lpstr>
      <vt:lpstr>华文楷体</vt:lpstr>
      <vt:lpstr>Arial</vt:lpstr>
      <vt:lpstr>汉仪行楷简</vt:lpstr>
      <vt:lpstr>等线</vt:lpstr>
      <vt:lpstr>楷体</vt:lpstr>
      <vt:lpstr>Times New Roman</vt:lpstr>
      <vt:lpstr>华文新魏</vt:lpstr>
      <vt:lpstr>Tw Cen MT</vt:lpstr>
      <vt:lpstr>MS PGothic</vt:lpstr>
      <vt:lpstr>微软雅黑 Light</vt:lpstr>
      <vt:lpstr>Arial Unicode MS</vt:lpstr>
      <vt:lpstr>等线 Light</vt:lpstr>
      <vt:lpstr>Roboto</vt:lpstr>
      <vt:lpstr>NumberOnly</vt:lpstr>
      <vt:lpstr>Calibri</vt:lpstr>
      <vt:lpstr>第一PPT，www.1ppt.com</vt:lpstr>
      <vt:lpstr>第一PPT，www.1ppt.com </vt:lpstr>
      <vt:lpstr>第一PPT，www.1ppt.com   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水彩鎏金花卉</dc:title>
  <dc:creator>第一PPT</dc:creator>
  <cp:keywords>www.1ppt.com</cp:keywords>
  <dc:description>www.1ppt.com</dc:description>
  <cp:lastModifiedBy>徐爽</cp:lastModifiedBy>
  <cp:revision>122</cp:revision>
  <dcterms:created xsi:type="dcterms:W3CDTF">2019-03-08T07:29:00Z</dcterms:created>
  <dcterms:modified xsi:type="dcterms:W3CDTF">2024-05-06T05:01:46Z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E6E8A5CFB7BD4A728092946C8969DB31_13</vt:lpwstr>
  </property>
  <property fmtid="{D5CDD505-2E9C-101B-9397-08002B2CF9AE}" pid="3" name="KSOProductBuildVer">
    <vt:lpwstr>2052-12.1.0.15990</vt:lpwstr>
  </property>
</Properties>
</file>