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ov" ContentType="video/quicktime"/>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4" r:id="rId4"/>
    <p:sldMasterId id="2147483687" r:id="rId5"/>
  </p:sldMasterIdLst>
  <p:notesMasterIdLst>
    <p:notesMasterId r:id="rId7"/>
  </p:notesMasterIdLst>
  <p:sldIdLst>
    <p:sldId id="259" r:id="rId6"/>
    <p:sldId id="427" r:id="rId8"/>
    <p:sldId id="428" r:id="rId9"/>
    <p:sldId id="338" r:id="rId10"/>
    <p:sldId id="267" r:id="rId11"/>
    <p:sldId id="397" r:id="rId12"/>
    <p:sldId id="492" r:id="rId13"/>
    <p:sldId id="396" r:id="rId14"/>
    <p:sldId id="423" r:id="rId15"/>
    <p:sldId id="398" r:id="rId16"/>
    <p:sldId id="424" r:id="rId17"/>
    <p:sldId id="399" r:id="rId18"/>
    <p:sldId id="420" r:id="rId19"/>
    <p:sldId id="491" r:id="rId20"/>
    <p:sldId id="465" r:id="rId21"/>
    <p:sldId id="511" r:id="rId22"/>
    <p:sldId id="426" r:id="rId23"/>
    <p:sldId id="512" r:id="rId24"/>
    <p:sldId id="430" r:id="rId25"/>
    <p:sldId id="431" r:id="rId26"/>
  </p:sldIdLst>
  <p:sldSz cx="9144000" cy="6858000" type="screen4x3"/>
  <p:notesSz cx="9144000" cy="6858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用户" initials="MO用" lastIdx="0" clrIdx="0"/>
  <p:cmAuthor id="3" name="作者" initials="A" lastIdx="0" clrIdx="1"/>
  <p:cmAuthor id="2" name="赵巍" initials="赵" lastIdx="0" clrIdx="0"/>
  <p:cmAuthor id="0" name="iLearning" initials="i" lastIdx="0" clrIdx="0"/>
  <p:cmAuthor id="4" name="Vicky WJY" initials="V" lastIdx="0" clrIdx="3"/>
  <p:cmAuthor id="5" name="Author" initials="A" lastIdx="0" clrIdx="4"/>
  <p:cmAuthor id="7" name="Administrator" initials="A" lastIdx="4" clrIdx="6"/>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ECC66"/>
    <a:srgbClr val="FF9FC7"/>
    <a:srgbClr val="FFFFFF"/>
    <a:srgbClr val="FFC000"/>
    <a:srgbClr val="FF5F76"/>
    <a:srgbClr val="FD6666"/>
    <a:srgbClr val="F8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64" autoAdjust="0"/>
    <p:restoredTop sz="94660"/>
  </p:normalViewPr>
  <p:slideViewPr>
    <p:cSldViewPr snapToGrid="0">
      <p:cViewPr varScale="1">
        <p:scale>
          <a:sx n="78" d="100"/>
          <a:sy n="78" d="100"/>
        </p:scale>
        <p:origin x="1350" y="60"/>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1" Type="http://schemas.openxmlformats.org/officeDocument/2006/relationships/tags" Target="tags/tag1269.xml"/><Relationship Id="rId30" Type="http://schemas.openxmlformats.org/officeDocument/2006/relationships/commentAuthors" Target="commentAuthors.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tags" Target="../tags/tag1268.xml"/><Relationship Id="rId5" Type="http://schemas.openxmlformats.org/officeDocument/2006/relationships/tags" Target="../tags/tag1267.xml"/><Relationship Id="rId4" Type="http://schemas.openxmlformats.org/officeDocument/2006/relationships/tags" Target="../tags/tag1266.xml"/><Relationship Id="rId3" Type="http://schemas.openxmlformats.org/officeDocument/2006/relationships/tags" Target="../tags/tag1265.xml"/><Relationship Id="rId2" Type="http://schemas.openxmlformats.org/officeDocument/2006/relationships/tags" Target="../tags/tag1264.xml"/><Relationship Id="rId1" Type="http://schemas.openxmlformats.org/officeDocument/2006/relationships/tags" Target="../tags/tag126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3962400" cy="344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2"/>
            </p:custDataLst>
          </p:nvPr>
        </p:nvSpPr>
        <p:spPr>
          <a:xfrm>
            <a:off x="5179484" y="0"/>
            <a:ext cx="3962400" cy="344091"/>
          </a:xfrm>
          <a:prstGeom prst="rect">
            <a:avLst/>
          </a:prstGeom>
        </p:spPr>
        <p:txBody>
          <a:bodyPr vert="horz" lIns="91440" tIns="45720" rIns="91440" bIns="45720" rtlCol="0"/>
          <a:lstStyle>
            <a:lvl1pPr algn="r">
              <a:defRPr sz="1200"/>
            </a:lvl1pPr>
          </a:lstStyle>
          <a:p>
            <a:fld id="{DC45B25A-B050-4540-B4AC-EA610DDF3135}" type="datetimeFigureOut">
              <a:rPr lang="zh-CN" altLang="en-US" smtClean="0"/>
            </a:fld>
            <a:endParaRPr lang="zh-CN" altLang="en-US"/>
          </a:p>
        </p:txBody>
      </p:sp>
      <p:sp>
        <p:nvSpPr>
          <p:cNvPr id="4" name="幻灯片图像占位符 3"/>
          <p:cNvSpPr>
            <a:spLocks noGrp="1" noRot="1" noChangeAspect="1"/>
          </p:cNvSpPr>
          <p:nvPr>
            <p:ph type="sldImg" idx="2"/>
            <p:custDataLst>
              <p:tags r:id="rId3"/>
            </p:custDataLst>
          </p:nvPr>
        </p:nvSpPr>
        <p:spPr>
          <a:xfrm>
            <a:off x="3028950" y="857250"/>
            <a:ext cx="3086100" cy="2314575"/>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914400" y="3300413"/>
            <a:ext cx="7315200" cy="2700338"/>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5"/>
            </p:custDataLst>
          </p:nvPr>
        </p:nvSpPr>
        <p:spPr>
          <a:xfrm>
            <a:off x="0" y="6513910"/>
            <a:ext cx="3962400" cy="344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6"/>
            </p:custDataLst>
          </p:nvPr>
        </p:nvSpPr>
        <p:spPr>
          <a:xfrm>
            <a:off x="5179484" y="6513910"/>
            <a:ext cx="3962400" cy="344090"/>
          </a:xfrm>
          <a:prstGeom prst="rect">
            <a:avLst/>
          </a:prstGeom>
        </p:spPr>
        <p:txBody>
          <a:bodyPr vert="horz" lIns="91440" tIns="45720" rIns="91440" bIns="45720" rtlCol="0" anchor="b"/>
          <a:lstStyle>
            <a:lvl1pPr algn="r">
              <a:defRPr sz="1200"/>
            </a:lvl1pPr>
          </a:lstStyle>
          <a:p>
            <a:fld id="{17C7DB41-72F1-4EF4-A76A-4671FDB1DC8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We need to queue in our daily life. Queuing means behave politely?Do you like queuing?</a:t>
            </a:r>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The writer gives some example. can you find it and tell if the actions are right.</a:t>
            </a:r>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for students, studying at school is the right thing. for professors, doing the research is the right thing.we need to be a better man so wo need to do the right things.</a:t>
            </a:r>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fill the blanks and make a dialogue.</a:t>
            </a:r>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the panda is brave to say no to impolite actions. it’s time to take action to ask more people to queue in piblic.</a:t>
            </a:r>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sym typeface="+mn-ea"/>
              </a:rPr>
              <a:t> let’s read the article in the nespaper quickly and try to answer the questions. we can get the main idea from the first and last paragraph.</a:t>
            </a:r>
            <a:endParaRPr lang="en-US" altLang="zh-CN"/>
          </a:p>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How many paragraphs are there? can you match the main idea?</a:t>
            </a:r>
            <a:r>
              <a:rPr lang="en-US" altLang="zh-CN">
                <a:latin typeface="Comic Sans MS Regular" panose="030F0902030302020204" charset="0"/>
                <a:cs typeface="Comic Sans MS Regular" panose="030F0902030302020204" charset="0"/>
                <a:sym typeface="+mn-ea"/>
              </a:rPr>
              <a:t>Tip2: The main idea of each paragraph is usually in the first or last sentence.</a:t>
            </a:r>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Queuing has a long history. let’s read para 1 and answer the questions who likes queuing.  can we answe nobody here? we should pay attention to the accuracy of the language and avoid using no and so on.Do you know how does the act queuing start in the UK?</a:t>
            </a:r>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Read para2 together and fill the blanks. </a:t>
            </a:r>
            <a:r>
              <a:rPr lang="en-US" altLang="zh-CN">
                <a:sym typeface="+mn-ea"/>
              </a:rPr>
              <a:t>With the development of society, queuing naturally happened in the UK. </a:t>
            </a:r>
            <a:endParaRPr lang="en-US" altLang="zh-CN"/>
          </a:p>
          <a:p>
            <a:r>
              <a:rPr lang="en-US" altLang="zh-CN"/>
              <a:t> why does the act start in the UK. That’s an act of being civilized.</a:t>
            </a:r>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Here are 2 old pictures. there is much difference between them. we can see, the society in the UK develops faster. it makes people more civilized. To make the country stronger, people should try to be more civilized. queuing is the small act, but it can make a differencte to the society. people in the UK are called the most civilized queuers, do you know why. let’s watch a video in world war 2. we can see british people face the most difficult times in history. </a:t>
            </a:r>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latin typeface="Comic Sans MS Regular" panose="030F0902030302020204" charset="0"/>
                <a:cs typeface="Comic Sans MS Regular" panose="030F0902030302020204" charset="0"/>
                <a:sym typeface="+mn-ea"/>
              </a:rPr>
              <a:t>Will you queue in such difficult times?Did british people do as the government asked?</a:t>
            </a:r>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en-US" altLang="zh-CN"/>
              <a:t>the small act do makes a difference to the war. finally, they win in world war 2? they keep doing right things and it make people calm,confident. in difficult times, it’s important to wait for your turn and do the right things. to keep calm.how about in daily life nowadays? </a:t>
            </a:r>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 Type="http://schemas.openxmlformats.org/officeDocument/2006/relationships/tags" Target="../tags/tag215.xml"/><Relationship Id="rId2" Type="http://schemas.openxmlformats.org/officeDocument/2006/relationships/tags" Target="../tags/tag214.xml"/><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B6E3F3A4-7AFC-4B34-BA97-737FEEE3B02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C130F499-A843-4895-948D-5B84506922A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FDD3670F-678B-4DEF-AD82-8AFCFBCBEE70}"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3907FF1C-3CE2-4795-8B72-43FC06524904}"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6829227E-C625-4CBB-A1CD-56D2C890E46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2C6DEAF6-F12B-41C3-ACF8-D1F976615AB5}"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621B72F0-3870-4D3B-A4FC-59211A2DB69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custDataLst>
              <p:tags r:id="rId7"/>
            </p:custDataLst>
          </p:nvPr>
        </p:nvSpPr>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custDataLst>
              <p:tags r:id="rId8"/>
            </p:custDataLst>
          </p:nvPr>
        </p:nvSpPr>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custDataLst>
              <p:tags r:id="rId9"/>
            </p:custDataLst>
          </p:nvPr>
        </p:nvSpPr>
        <p:spPr/>
        <p:txBody>
          <a:bodyPr/>
          <a:lstStyle>
            <a:lvl1pPr>
              <a:defRPr/>
            </a:lvl1pPr>
          </a:lstStyle>
          <a:p>
            <a:fld id="{5A508F1E-6FD8-4329-A76B-4D05F739C479}"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custDataLst>
              <p:tags r:id="rId3"/>
            </p:custDataLst>
          </p:nvPr>
        </p:nvSpPr>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custDataLst>
              <p:tags r:id="rId4"/>
            </p:custDataLst>
          </p:nvPr>
        </p:nvSpPr>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custDataLst>
              <p:tags r:id="rId5"/>
            </p:custDataLst>
          </p:nvPr>
        </p:nvSpPr>
        <p:spPr/>
        <p:txBody>
          <a:bodyPr/>
          <a:lstStyle>
            <a:lvl1pPr>
              <a:defRPr/>
            </a:lvl1pPr>
          </a:lstStyle>
          <a:p>
            <a:fld id="{AF970201-1CC6-4B75-A812-7011230E1B2F}"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custDataLst>
              <p:tags r:id="rId2"/>
            </p:custDataLst>
          </p:nvPr>
        </p:nvSpPr>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custDataLst>
              <p:tags r:id="rId3"/>
            </p:custDataLst>
          </p:nvPr>
        </p:nvSpPr>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custDataLst>
              <p:tags r:id="rId4"/>
            </p:custDataLst>
          </p:nvPr>
        </p:nvSpPr>
        <p:spPr/>
        <p:txBody>
          <a:bodyPr/>
          <a:lstStyle>
            <a:lvl1pPr>
              <a:defRPr/>
            </a:lvl1pPr>
          </a:lstStyle>
          <a:p>
            <a:fld id="{CAF44054-65E8-4ADF-9C4B-CE8BD287E3DA}"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20586F6D-A735-4AEE-9B25-A3D3EA075A83}"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21E3978E-4CBC-48C8-B1FC-36B5E82041A2}"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7F88DA73-D37E-4266-B281-90B70F54C453}"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186FD8C3-0B99-426A-82AF-6B30D29190B4}"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7BD82827-7F84-420F-8F32-9FCA4EF18C1E}"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Free Blank With Footer">
    <p:spTree>
      <p:nvGrpSpPr>
        <p:cNvPr id="1" name=""/>
        <p:cNvGrpSpPr/>
        <p:nvPr/>
      </p:nvGrpSpPr>
      <p:grpSpPr>
        <a:xfrm>
          <a:off x="0" y="0"/>
          <a:ext cx="0" cy="0"/>
          <a:chOff x="0" y="0"/>
          <a:chExt cx="0" cy="0"/>
        </a:xfrm>
      </p:grpSpPr>
      <p:sp>
        <p:nvSpPr>
          <p:cNvPr id="5" name="Title 1"/>
          <p:cNvSpPr>
            <a:spLocks noGrp="1"/>
          </p:cNvSpPr>
          <p:nvPr>
            <p:ph type="title"/>
            <p:custDataLst>
              <p:tags r:id="rId2"/>
            </p:custDataLst>
          </p:nvPr>
        </p:nvSpPr>
        <p:spPr>
          <a:xfrm>
            <a:off x="1752600" y="356629"/>
            <a:ext cx="5638800" cy="471365"/>
          </a:xfrm>
          <a:prstGeom prst="rect">
            <a:avLst/>
          </a:prstGeom>
        </p:spPr>
        <p:txBody>
          <a:bodyPr wrap="none" lIns="0" tIns="0" rIns="0" bIns="0">
            <a:noAutofit/>
          </a:bodyPr>
          <a:lstStyle>
            <a:lvl1pPr algn="ctr">
              <a:defRPr sz="3200" b="1" baseline="0">
                <a:solidFill>
                  <a:schemeClr val="tx1">
                    <a:lumMod val="90000"/>
                    <a:lumOff val="10000"/>
                  </a:schemeClr>
                </a:solidFill>
              </a:defRPr>
            </a:lvl1pPr>
          </a:lstStyle>
          <a:p>
            <a:r>
              <a:rPr lang="zh-CN" altLang="en-US" noProof="1" smtClean="0"/>
              <a:t>单击此处编辑母版标题样式</a:t>
            </a:r>
            <a:endParaRPr lang="en-US" noProof="1"/>
          </a:p>
        </p:txBody>
      </p:sp>
      <p:sp>
        <p:nvSpPr>
          <p:cNvPr id="6" name="Text Placeholder 3"/>
          <p:cNvSpPr>
            <a:spLocks noGrp="1"/>
          </p:cNvSpPr>
          <p:nvPr>
            <p:ph type="body" sz="half" idx="2"/>
            <p:custDataLst>
              <p:tags r:id="rId3"/>
            </p:custDataLst>
          </p:nvPr>
        </p:nvSpPr>
        <p:spPr>
          <a:xfrm>
            <a:off x="2514600" y="825951"/>
            <a:ext cx="4114800" cy="267661"/>
          </a:xfrm>
          <a:prstGeom prst="rect">
            <a:avLst/>
          </a:prstGeom>
        </p:spPr>
        <p:txBody>
          <a:bodyPr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custDataLst>
              <p:tags r:id="rId4"/>
            </p:custDataLst>
          </p:nvPr>
        </p:nvSpPr>
        <p:spPr/>
        <p:txBody>
          <a:bodyPr/>
          <a:lstStyle>
            <a:lvl1pPr>
              <a:defRPr/>
            </a:lvl1pPr>
          </a:lstStyle>
          <a:p>
            <a:pPr>
              <a:defRPr/>
            </a:pPr>
            <a:fld id="{4A9CF6B2-FCB6-4D43-82C9-6BDBC7664FF5}" type="datetimeFigureOut">
              <a:rPr lang="zh-CN" altLang="en-US">
                <a:solidFill>
                  <a:srgbClr val="000000"/>
                </a:solidFill>
              </a:rPr>
            </a:fld>
            <a:endParaRPr lang="zh-CN" altLang="en-US">
              <a:solidFill>
                <a:srgbClr val="000000"/>
              </a:solidFill>
            </a:endParaRPr>
          </a:p>
        </p:txBody>
      </p:sp>
      <p:sp>
        <p:nvSpPr>
          <p:cNvPr id="7" name="页脚占位符 4"/>
          <p:cNvSpPr>
            <a:spLocks noGrp="1"/>
          </p:cNvSpPr>
          <p:nvPr>
            <p:ph type="ftr" sz="quarter" idx="11"/>
            <p:custDataLst>
              <p:tags r:id="rId5"/>
            </p:custDataLst>
          </p:nvPr>
        </p:nvSpPr>
        <p:spPr/>
        <p:txBody>
          <a:bodyPr/>
          <a:lstStyle>
            <a:lvl1pPr>
              <a:defRPr/>
            </a:lvl1pPr>
          </a:lstStyle>
          <a:p>
            <a:pPr>
              <a:defRPr/>
            </a:pPr>
            <a:endParaRPr lang="zh-CN" altLang="en-US">
              <a:solidFill>
                <a:srgbClr val="000000"/>
              </a:solidFill>
            </a:endParaRPr>
          </a:p>
        </p:txBody>
      </p:sp>
      <p:sp>
        <p:nvSpPr>
          <p:cNvPr id="8" name="灯片编号占位符 5"/>
          <p:cNvSpPr>
            <a:spLocks noGrp="1"/>
          </p:cNvSpPr>
          <p:nvPr>
            <p:ph type="sldNum" sz="quarter" idx="12"/>
            <p:custDataLst>
              <p:tags r:id="rId6"/>
            </p:custDataLst>
          </p:nvPr>
        </p:nvSpPr>
        <p:spPr/>
        <p:txBody>
          <a:bodyPr/>
          <a:lstStyle>
            <a:lvl1pPr>
              <a:defRPr/>
            </a:lvl1pPr>
          </a:lstStyle>
          <a:p>
            <a:fld id="{3E0BCA59-3C11-49EB-A9F5-301F1ED24809}" type="slidenum">
              <a:rPr lang="zh-CN" altLang="en-US">
                <a:solidFill>
                  <a:srgbClr val="000000"/>
                </a:solidFill>
              </a:rPr>
            </a:fld>
            <a:endParaRPr lang="zh-CN" altLang="en-US">
              <a:solidFill>
                <a:srgbClr val="000000"/>
              </a:solidFill>
            </a:endParaRPr>
          </a:p>
        </p:txBody>
      </p:sp>
    </p:spTree>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标题">
    <p:spTree>
      <p:nvGrpSpPr>
        <p:cNvPr id="1" name=""/>
        <p:cNvGrpSpPr/>
        <p:nvPr/>
      </p:nvGrpSpPr>
      <p:grpSpPr>
        <a:xfrm>
          <a:off x="0" y="0"/>
          <a:ext cx="0" cy="0"/>
          <a:chOff x="0" y="0"/>
          <a:chExt cx="0" cy="0"/>
        </a:xfrm>
      </p:grpSpPr>
      <p:sp>
        <p:nvSpPr>
          <p:cNvPr id="203" name="演示文稿标题"/>
          <p:cNvSpPr txBox="1">
            <a:spLocks noGrp="1"/>
          </p:cNvSpPr>
          <p:nvPr>
            <p:ph type="title" hasCustomPrompt="1"/>
            <p:custDataLst>
              <p:tags r:id="rId2"/>
            </p:custDataLst>
          </p:nvPr>
        </p:nvSpPr>
        <p:spPr>
          <a:xfrm>
            <a:off x="476250" y="2090737"/>
            <a:ext cx="8191500" cy="1454796"/>
          </a:xfrm>
          <a:prstGeom prst="rect">
            <a:avLst/>
          </a:prstGeom>
        </p:spPr>
        <p:txBody>
          <a:bodyPr lIns="19050" tIns="19050" rIns="19050" bIns="19050" anchor="b">
            <a:normAutofit/>
          </a:bodyPr>
          <a:lstStyle>
            <a:lvl1pPr defTabSz="1219200">
              <a:lnSpc>
                <a:spcPct val="90000"/>
              </a:lnSpc>
              <a:defRPr sz="4350" spc="-174">
                <a:gradFill flip="none" rotWithShape="1">
                  <a:gsLst>
                    <a:gs pos="0">
                      <a:srgbClr val="1E98FD"/>
                    </a:gs>
                    <a:gs pos="100000">
                      <a:srgbClr val="FF00F7"/>
                    </a:gs>
                  </a:gsLst>
                  <a:lin ang="3960000" scaled="0"/>
                </a:gradFill>
                <a:latin typeface="Avenir Next Demi Bold" panose="020B0803020202020204"/>
                <a:ea typeface="Avenir Next Demi Bold" panose="020B0803020202020204"/>
                <a:cs typeface="Avenir Next Demi Bold" panose="020B0803020202020204"/>
                <a:sym typeface="Avenir Next Demi Bold" panose="020B0803020202020204"/>
              </a:defRPr>
            </a:lvl1pPr>
          </a:lstStyle>
          <a:p>
            <a:r>
              <a:t>演示文稿标题</a:t>
            </a:r>
          </a:p>
        </p:txBody>
      </p:sp>
      <p:sp>
        <p:nvSpPr>
          <p:cNvPr id="204" name="作者和日期"/>
          <p:cNvSpPr txBox="1">
            <a:spLocks noGrp="1"/>
          </p:cNvSpPr>
          <p:nvPr>
            <p:ph type="body" sz="quarter" idx="21" hasCustomPrompt="1"/>
            <p:custDataLst>
              <p:tags r:id="rId3"/>
            </p:custDataLst>
          </p:nvPr>
        </p:nvSpPr>
        <p:spPr>
          <a:xfrm>
            <a:off x="476250" y="5417411"/>
            <a:ext cx="8191500" cy="260271"/>
          </a:xfrm>
          <a:prstGeom prst="rect">
            <a:avLst/>
          </a:prstGeom>
          <a:ln w="3175"/>
        </p:spPr>
        <p:txBody>
          <a:bodyPr lIns="19050" tIns="19050" rIns="19050" bIns="19050">
            <a:normAutofit/>
          </a:bodyPr>
          <a:lstStyle>
            <a:lvl1pPr marL="0" indent="0" algn="ctr" defTabSz="325755">
              <a:spcBef>
                <a:spcPct val="0"/>
              </a:spcBef>
              <a:buSzTx/>
              <a:buFontTx/>
              <a:buNone/>
              <a:defRPr sz="950">
                <a:latin typeface="Avenir Next Medium" panose="020B0803020202020204"/>
                <a:ea typeface="Avenir Next Medium" panose="020B0803020202020204"/>
                <a:cs typeface="Avenir Next Medium" panose="020B0803020202020204"/>
                <a:sym typeface="Avenir Next Medium" panose="020B0803020202020204"/>
              </a:defRPr>
            </a:lvl1pPr>
          </a:lstStyle>
          <a:p>
            <a:r>
              <a:t>作者和日期</a:t>
            </a:r>
          </a:p>
        </p:txBody>
      </p:sp>
      <p:sp>
        <p:nvSpPr>
          <p:cNvPr id="205" name="正文级别 1…"/>
          <p:cNvSpPr txBox="1">
            <a:spLocks noGrp="1"/>
          </p:cNvSpPr>
          <p:nvPr>
            <p:ph type="body" sz="quarter" idx="1" hasCustomPrompt="1"/>
            <p:custDataLst>
              <p:tags r:id="rId4"/>
            </p:custDataLst>
          </p:nvPr>
        </p:nvSpPr>
        <p:spPr>
          <a:xfrm>
            <a:off x="476250" y="3476625"/>
            <a:ext cx="8191500" cy="942132"/>
          </a:xfrm>
          <a:prstGeom prst="rect">
            <a:avLst/>
          </a:prstGeom>
        </p:spPr>
        <p:txBody>
          <a:bodyPr lIns="19050" tIns="19050" rIns="19050" bIns="19050">
            <a:normAutofit/>
          </a:bodyPr>
          <a:lstStyle>
            <a:lvl1pPr marL="0" indent="0" algn="ctr" defTabSz="412750">
              <a:spcBef>
                <a:spcPct val="0"/>
              </a:spcBef>
              <a:buSzTx/>
              <a:buFontTx/>
              <a:buNone/>
              <a:defRPr>
                <a:latin typeface="Avenir Next Medium" panose="020B0803020202020204"/>
                <a:ea typeface="Avenir Next Medium" panose="020B0803020202020204"/>
                <a:cs typeface="Avenir Next Medium" panose="020B0803020202020204"/>
                <a:sym typeface="Avenir Next Medium" panose="020B0803020202020204"/>
              </a:defRPr>
            </a:lvl1pPr>
            <a:lvl2pPr marL="0" indent="0" algn="ctr" defTabSz="412750">
              <a:spcBef>
                <a:spcPct val="0"/>
              </a:spcBef>
              <a:buSzTx/>
              <a:buFontTx/>
              <a:buNone/>
              <a:defRPr>
                <a:latin typeface="Avenir Next Medium" panose="020B0803020202020204"/>
                <a:ea typeface="Avenir Next Medium" panose="020B0803020202020204"/>
                <a:cs typeface="Avenir Next Medium" panose="020B0803020202020204"/>
                <a:sym typeface="Avenir Next Medium" panose="020B0803020202020204"/>
              </a:defRPr>
            </a:lvl2pPr>
            <a:lvl3pPr marL="0" indent="0" algn="ctr" defTabSz="412750">
              <a:spcBef>
                <a:spcPct val="0"/>
              </a:spcBef>
              <a:buSzTx/>
              <a:buFontTx/>
              <a:buNone/>
              <a:defRPr>
                <a:latin typeface="Avenir Next Medium" panose="020B0803020202020204"/>
                <a:ea typeface="Avenir Next Medium" panose="020B0803020202020204"/>
                <a:cs typeface="Avenir Next Medium" panose="020B0803020202020204"/>
                <a:sym typeface="Avenir Next Medium" panose="020B0803020202020204"/>
              </a:defRPr>
            </a:lvl3pPr>
            <a:lvl4pPr marL="0" indent="0" algn="ctr" defTabSz="412750">
              <a:spcBef>
                <a:spcPct val="0"/>
              </a:spcBef>
              <a:buSzTx/>
              <a:buFontTx/>
              <a:buNone/>
              <a:defRPr>
                <a:latin typeface="Avenir Next Medium" panose="020B0803020202020204"/>
                <a:ea typeface="Avenir Next Medium" panose="020B0803020202020204"/>
                <a:cs typeface="Avenir Next Medium" panose="020B0803020202020204"/>
                <a:sym typeface="Avenir Next Medium" panose="020B0803020202020204"/>
              </a:defRPr>
            </a:lvl4pPr>
            <a:lvl5pPr marL="0" indent="0" algn="ctr" defTabSz="412750">
              <a:spcBef>
                <a:spcPct val="0"/>
              </a:spcBef>
              <a:buSzTx/>
              <a:buFontTx/>
              <a:buNone/>
              <a:defRPr>
                <a:latin typeface="Avenir Next Medium" panose="020B0803020202020204"/>
                <a:ea typeface="Avenir Next Medium" panose="020B0803020202020204"/>
                <a:cs typeface="Avenir Next Medium" panose="020B0803020202020204"/>
                <a:sym typeface="Avenir Next Medium" panose="020B0803020202020204"/>
              </a:defRPr>
            </a:lvl5pPr>
          </a:lstStyle>
          <a:p>
            <a:r>
              <a:t>演示文稿副标题</a:t>
            </a:r>
          </a:p>
          <a:p>
            <a:pPr lvl="1"/>
          </a:p>
          <a:p>
            <a:pPr lvl="2"/>
          </a:p>
          <a:p>
            <a:pPr lvl="3"/>
          </a:p>
          <a:p>
            <a:pPr lvl="4"/>
          </a:p>
        </p:txBody>
      </p:sp>
      <p:sp>
        <p:nvSpPr>
          <p:cNvPr id="206" name="幻灯片编号"/>
          <p:cNvSpPr txBox="1">
            <a:spLocks noGrp="1"/>
          </p:cNvSpPr>
          <p:nvPr>
            <p:ph type="sldNum" sz="quarter" idx="2"/>
            <p:custDataLst>
              <p:tags r:id="rId5"/>
            </p:custDataLst>
          </p:nvPr>
        </p:nvSpPr>
        <p:spPr>
          <a:xfrm>
            <a:off x="4463192" y="5709189"/>
            <a:ext cx="212853" cy="228601"/>
          </a:xfrm>
          <a:prstGeom prst="rect">
            <a:avLst/>
          </a:prstGeom>
        </p:spPr>
        <p:txBody>
          <a:bodyPr lIns="19050" tIns="19050" rIns="19050" bIns="19050" anchor="b"/>
          <a:lstStyle>
            <a:lvl1pPr algn="ctr" defTabSz="412750">
              <a:defRPr sz="825">
                <a:latin typeface="Avenir Next Regular" panose="020B0803020202020204"/>
                <a:ea typeface="Avenir Next Regular" panose="020B0803020202020204"/>
                <a:cs typeface="Avenir Next Regular" panose="020B0803020202020204"/>
                <a:sym typeface="Avenir Next Regular" panose="020B0803020202020204"/>
              </a:defRPr>
            </a:lvl1pPr>
          </a:lstStyle>
          <a:p>
            <a:fld id="{86CB4B4D-7CA3-9044-876B-883B54F8677D}" type="slidenum">
              <a:rPr/>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3907FF1C-3CE2-4795-8B72-43FC06524904}"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6829227E-C625-4CBB-A1CD-56D2C890E46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2C6DEAF6-F12B-41C3-ACF8-D1F976615AB5}"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621B72F0-3870-4D3B-A4FC-59211A2DB69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custDataLst>
              <p:tags r:id="rId7"/>
            </p:custDataLst>
          </p:nvPr>
        </p:nvSpPr>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custDataLst>
              <p:tags r:id="rId8"/>
            </p:custDataLst>
          </p:nvPr>
        </p:nvSpPr>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custDataLst>
              <p:tags r:id="rId9"/>
            </p:custDataLst>
          </p:nvPr>
        </p:nvSpPr>
        <p:spPr/>
        <p:txBody>
          <a:bodyPr/>
          <a:lstStyle>
            <a:lvl1pPr>
              <a:defRPr/>
            </a:lvl1pPr>
          </a:lstStyle>
          <a:p>
            <a:fld id="{5A508F1E-6FD8-4329-A76B-4D05F739C479}"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E316559D-0191-41D5-A1C9-3E0985588D0F}"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custDataLst>
              <p:tags r:id="rId3"/>
            </p:custDataLst>
          </p:nvPr>
        </p:nvSpPr>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custDataLst>
              <p:tags r:id="rId4"/>
            </p:custDataLst>
          </p:nvPr>
        </p:nvSpPr>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custDataLst>
              <p:tags r:id="rId5"/>
            </p:custDataLst>
          </p:nvPr>
        </p:nvSpPr>
        <p:spPr/>
        <p:txBody>
          <a:bodyPr/>
          <a:lstStyle>
            <a:lvl1pPr>
              <a:defRPr/>
            </a:lvl1pPr>
          </a:lstStyle>
          <a:p>
            <a:fld id="{AF970201-1CC6-4B75-A812-7011230E1B2F}"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custDataLst>
              <p:tags r:id="rId2"/>
            </p:custDataLst>
          </p:nvPr>
        </p:nvSpPr>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custDataLst>
              <p:tags r:id="rId3"/>
            </p:custDataLst>
          </p:nvPr>
        </p:nvSpPr>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custDataLst>
              <p:tags r:id="rId4"/>
            </p:custDataLst>
          </p:nvPr>
        </p:nvSpPr>
        <p:spPr/>
        <p:txBody>
          <a:bodyPr/>
          <a:lstStyle>
            <a:lvl1pPr>
              <a:defRPr/>
            </a:lvl1pPr>
          </a:lstStyle>
          <a:p>
            <a:fld id="{CAF44054-65E8-4ADF-9C4B-CE8BD287E3DA}"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20586F6D-A735-4AEE-9B25-A3D3EA075A83}"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7F88DA73-D37E-4266-B281-90B70F54C453}"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186FD8C3-0B99-426A-82AF-6B30D29190B4}"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7BD82827-7F84-420F-8F32-9FCA4EF18C1E}"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Free Blank With Footer">
    <p:spTree>
      <p:nvGrpSpPr>
        <p:cNvPr id="1" name=""/>
        <p:cNvGrpSpPr/>
        <p:nvPr/>
      </p:nvGrpSpPr>
      <p:grpSpPr>
        <a:xfrm>
          <a:off x="0" y="0"/>
          <a:ext cx="0" cy="0"/>
          <a:chOff x="0" y="0"/>
          <a:chExt cx="0" cy="0"/>
        </a:xfrm>
      </p:grpSpPr>
      <p:sp>
        <p:nvSpPr>
          <p:cNvPr id="5" name="Title 1"/>
          <p:cNvSpPr>
            <a:spLocks noGrp="1"/>
          </p:cNvSpPr>
          <p:nvPr>
            <p:ph type="title"/>
            <p:custDataLst>
              <p:tags r:id="rId2"/>
            </p:custDataLst>
          </p:nvPr>
        </p:nvSpPr>
        <p:spPr>
          <a:xfrm>
            <a:off x="1752600" y="356629"/>
            <a:ext cx="5638800" cy="471365"/>
          </a:xfrm>
          <a:prstGeom prst="rect">
            <a:avLst/>
          </a:prstGeom>
        </p:spPr>
        <p:txBody>
          <a:bodyPr wrap="none" lIns="0" tIns="0" rIns="0" bIns="0">
            <a:noAutofit/>
          </a:bodyPr>
          <a:lstStyle>
            <a:lvl1pPr algn="ctr">
              <a:defRPr sz="3200" b="1" baseline="0">
                <a:solidFill>
                  <a:schemeClr val="tx1">
                    <a:lumMod val="90000"/>
                    <a:lumOff val="10000"/>
                  </a:schemeClr>
                </a:solidFill>
              </a:defRPr>
            </a:lvl1pPr>
          </a:lstStyle>
          <a:p>
            <a:r>
              <a:rPr lang="zh-CN" altLang="en-US" noProof="1" smtClean="0"/>
              <a:t>单击此处编辑母版标题样式</a:t>
            </a:r>
            <a:endParaRPr lang="en-US" noProof="1"/>
          </a:p>
        </p:txBody>
      </p:sp>
      <p:sp>
        <p:nvSpPr>
          <p:cNvPr id="6" name="Text Placeholder 3"/>
          <p:cNvSpPr>
            <a:spLocks noGrp="1"/>
          </p:cNvSpPr>
          <p:nvPr>
            <p:ph type="body" sz="half" idx="2"/>
            <p:custDataLst>
              <p:tags r:id="rId3"/>
            </p:custDataLst>
          </p:nvPr>
        </p:nvSpPr>
        <p:spPr>
          <a:xfrm>
            <a:off x="2514600" y="825951"/>
            <a:ext cx="4114800" cy="267661"/>
          </a:xfrm>
          <a:prstGeom prst="rect">
            <a:avLst/>
          </a:prstGeom>
        </p:spPr>
        <p:txBody>
          <a:bodyPr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custDataLst>
              <p:tags r:id="rId4"/>
            </p:custDataLst>
          </p:nvPr>
        </p:nvSpPr>
        <p:spPr/>
        <p:txBody>
          <a:bodyPr/>
          <a:lstStyle>
            <a:lvl1pPr>
              <a:defRPr/>
            </a:lvl1pPr>
          </a:lstStyle>
          <a:p>
            <a:pPr>
              <a:defRPr/>
            </a:pPr>
            <a:fld id="{4A9CF6B2-FCB6-4D43-82C9-6BDBC7664FF5}" type="datetimeFigureOut">
              <a:rPr lang="zh-CN" altLang="en-US">
                <a:solidFill>
                  <a:srgbClr val="000000"/>
                </a:solidFill>
              </a:rPr>
            </a:fld>
            <a:endParaRPr lang="zh-CN" altLang="en-US">
              <a:solidFill>
                <a:srgbClr val="000000"/>
              </a:solidFill>
            </a:endParaRPr>
          </a:p>
        </p:txBody>
      </p:sp>
      <p:sp>
        <p:nvSpPr>
          <p:cNvPr id="7" name="页脚占位符 4"/>
          <p:cNvSpPr>
            <a:spLocks noGrp="1"/>
          </p:cNvSpPr>
          <p:nvPr>
            <p:ph type="ftr" sz="quarter" idx="11"/>
            <p:custDataLst>
              <p:tags r:id="rId5"/>
            </p:custDataLst>
          </p:nvPr>
        </p:nvSpPr>
        <p:spPr/>
        <p:txBody>
          <a:bodyPr/>
          <a:lstStyle>
            <a:lvl1pPr>
              <a:defRPr/>
            </a:lvl1pPr>
          </a:lstStyle>
          <a:p>
            <a:pPr>
              <a:defRPr/>
            </a:pPr>
            <a:endParaRPr lang="zh-CN" altLang="en-US">
              <a:solidFill>
                <a:srgbClr val="000000"/>
              </a:solidFill>
            </a:endParaRPr>
          </a:p>
        </p:txBody>
      </p:sp>
      <p:sp>
        <p:nvSpPr>
          <p:cNvPr id="8" name="灯片编号占位符 5"/>
          <p:cNvSpPr>
            <a:spLocks noGrp="1"/>
          </p:cNvSpPr>
          <p:nvPr>
            <p:ph type="sldNum" sz="quarter" idx="12"/>
            <p:custDataLst>
              <p:tags r:id="rId6"/>
            </p:custDataLst>
          </p:nvPr>
        </p:nvSpPr>
        <p:spPr/>
        <p:txBody>
          <a:bodyPr/>
          <a:lstStyle>
            <a:lvl1pPr>
              <a:defRPr/>
            </a:lvl1pPr>
          </a:lstStyle>
          <a:p>
            <a:fld id="{3E0BCA59-3C11-49EB-A9F5-301F1ED24809}" type="slidenum">
              <a:rPr lang="zh-CN" altLang="en-US">
                <a:solidFill>
                  <a:srgbClr val="000000"/>
                </a:solidFill>
              </a:rPr>
            </a:fld>
            <a:endParaRPr lang="zh-CN" altLang="en-US">
              <a:solidFill>
                <a:srgbClr val="000000"/>
              </a:solidFill>
            </a:endParaRPr>
          </a:p>
        </p:txBody>
      </p:sp>
    </p:spTree>
  </p:cSld>
  <p:clrMapOvr>
    <a:masterClrMapping/>
  </p:clrMapOvr>
  <p:transition spd="slow">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3907FF1C-3CE2-4795-8B72-43FC06524904}"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6829227E-C625-4CBB-A1CD-56D2C890E46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2C6DEAF6-F12B-41C3-ACF8-D1F976615AB5}"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74397C52-A3A2-4616-903D-6C200F68C069}"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621B72F0-3870-4D3B-A4FC-59211A2DB69D}"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custDataLst>
              <p:tags r:id="rId7"/>
            </p:custDataLst>
          </p:nvPr>
        </p:nvSpPr>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custDataLst>
              <p:tags r:id="rId8"/>
            </p:custDataLst>
          </p:nvPr>
        </p:nvSpPr>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custDataLst>
              <p:tags r:id="rId9"/>
            </p:custDataLst>
          </p:nvPr>
        </p:nvSpPr>
        <p:spPr/>
        <p:txBody>
          <a:bodyPr/>
          <a:lstStyle>
            <a:lvl1pPr>
              <a:defRPr/>
            </a:lvl1pPr>
          </a:lstStyle>
          <a:p>
            <a:fld id="{5A508F1E-6FD8-4329-A76B-4D05F739C479}"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custDataLst>
              <p:tags r:id="rId3"/>
            </p:custDataLst>
          </p:nvPr>
        </p:nvSpPr>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custDataLst>
              <p:tags r:id="rId4"/>
            </p:custDataLst>
          </p:nvPr>
        </p:nvSpPr>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custDataLst>
              <p:tags r:id="rId5"/>
            </p:custDataLst>
          </p:nvPr>
        </p:nvSpPr>
        <p:spPr/>
        <p:txBody>
          <a:bodyPr/>
          <a:lstStyle>
            <a:lvl1pPr>
              <a:defRPr/>
            </a:lvl1pPr>
          </a:lstStyle>
          <a:p>
            <a:fld id="{AF970201-1CC6-4B75-A812-7011230E1B2F}"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custDataLst>
              <p:tags r:id="rId2"/>
            </p:custDataLst>
          </p:nvPr>
        </p:nvSpPr>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custDataLst>
              <p:tags r:id="rId3"/>
            </p:custDataLst>
          </p:nvPr>
        </p:nvSpPr>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custDataLst>
              <p:tags r:id="rId4"/>
            </p:custDataLst>
          </p:nvPr>
        </p:nvSpPr>
        <p:spPr/>
        <p:txBody>
          <a:bodyPr/>
          <a:lstStyle>
            <a:lvl1pPr>
              <a:defRPr/>
            </a:lvl1pPr>
          </a:lstStyle>
          <a:p>
            <a:fld id="{CAF44054-65E8-4ADF-9C4B-CE8BD287E3DA}"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20586F6D-A735-4AEE-9B25-A3D3EA075A83}"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7F88DA73-D37E-4266-B281-90B70F54C453}"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186FD8C3-0B99-426A-82AF-6B30D29190B4}"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custDataLst>
              <p:tags r:id="rId4"/>
            </p:custDataLst>
          </p:nvPr>
        </p:nvSpPr>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custDataLst>
              <p:tags r:id="rId5"/>
            </p:custDataLst>
          </p:nvPr>
        </p:nvSpPr>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custDataLst>
              <p:tags r:id="rId6"/>
            </p:custDataLst>
          </p:nvPr>
        </p:nvSpPr>
        <p:spPr/>
        <p:txBody>
          <a:bodyPr/>
          <a:lstStyle>
            <a:lvl1pPr>
              <a:defRPr/>
            </a:lvl1pPr>
          </a:lstStyle>
          <a:p>
            <a:fld id="{7BD82827-7F84-420F-8F32-9FCA4EF18C1E}"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3_Free Blank With Footer">
    <p:spTree>
      <p:nvGrpSpPr>
        <p:cNvPr id="1" name=""/>
        <p:cNvGrpSpPr/>
        <p:nvPr/>
      </p:nvGrpSpPr>
      <p:grpSpPr>
        <a:xfrm>
          <a:off x="0" y="0"/>
          <a:ext cx="0" cy="0"/>
          <a:chOff x="0" y="0"/>
          <a:chExt cx="0" cy="0"/>
        </a:xfrm>
      </p:grpSpPr>
      <p:sp>
        <p:nvSpPr>
          <p:cNvPr id="5" name="Title 1"/>
          <p:cNvSpPr>
            <a:spLocks noGrp="1"/>
          </p:cNvSpPr>
          <p:nvPr>
            <p:ph type="title"/>
            <p:custDataLst>
              <p:tags r:id="rId2"/>
            </p:custDataLst>
          </p:nvPr>
        </p:nvSpPr>
        <p:spPr>
          <a:xfrm>
            <a:off x="1752600" y="356629"/>
            <a:ext cx="5638800" cy="471365"/>
          </a:xfrm>
          <a:prstGeom prst="rect">
            <a:avLst/>
          </a:prstGeom>
        </p:spPr>
        <p:txBody>
          <a:bodyPr wrap="none" lIns="0" tIns="0" rIns="0" bIns="0">
            <a:noAutofit/>
          </a:bodyPr>
          <a:lstStyle>
            <a:lvl1pPr algn="ctr">
              <a:defRPr sz="3200" b="1" baseline="0">
                <a:solidFill>
                  <a:schemeClr val="tx1">
                    <a:lumMod val="90000"/>
                    <a:lumOff val="10000"/>
                  </a:schemeClr>
                </a:solidFill>
              </a:defRPr>
            </a:lvl1pPr>
          </a:lstStyle>
          <a:p>
            <a:r>
              <a:rPr lang="zh-CN" altLang="en-US" noProof="1" smtClean="0"/>
              <a:t>单击此处编辑母版标题样式</a:t>
            </a:r>
            <a:endParaRPr lang="en-US" noProof="1"/>
          </a:p>
        </p:txBody>
      </p:sp>
      <p:sp>
        <p:nvSpPr>
          <p:cNvPr id="6" name="Text Placeholder 3"/>
          <p:cNvSpPr>
            <a:spLocks noGrp="1"/>
          </p:cNvSpPr>
          <p:nvPr>
            <p:ph type="body" sz="half" idx="2"/>
            <p:custDataLst>
              <p:tags r:id="rId3"/>
            </p:custDataLst>
          </p:nvPr>
        </p:nvSpPr>
        <p:spPr>
          <a:xfrm>
            <a:off x="2514600" y="825951"/>
            <a:ext cx="4114800" cy="267661"/>
          </a:xfrm>
          <a:prstGeom prst="rect">
            <a:avLst/>
          </a:prstGeom>
        </p:spPr>
        <p:txBody>
          <a:bodyPr lIns="0" tIns="0" rIns="0" bIns="0" anchor="ctr">
            <a:noAutofit/>
          </a:bodyPr>
          <a:lstStyle>
            <a:lvl1pPr marL="0" indent="0" algn="ctr">
              <a:buNone/>
              <a:defRPr sz="1600" b="1" i="0" baseline="0">
                <a:solidFill>
                  <a:schemeClr val="bg1">
                    <a:lumMod val="75000"/>
                  </a:schemeClr>
                </a:solidFill>
                <a:latin typeface="+mn-lt"/>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custDataLst>
              <p:tags r:id="rId4"/>
            </p:custDataLst>
          </p:nvPr>
        </p:nvSpPr>
        <p:spPr/>
        <p:txBody>
          <a:bodyPr/>
          <a:lstStyle>
            <a:lvl1pPr>
              <a:defRPr/>
            </a:lvl1pPr>
          </a:lstStyle>
          <a:p>
            <a:pPr>
              <a:defRPr/>
            </a:pPr>
            <a:fld id="{4A9CF6B2-FCB6-4D43-82C9-6BDBC7664FF5}" type="datetimeFigureOut">
              <a:rPr lang="zh-CN" altLang="en-US">
                <a:solidFill>
                  <a:srgbClr val="000000"/>
                </a:solidFill>
              </a:rPr>
            </a:fld>
            <a:endParaRPr lang="zh-CN" altLang="en-US">
              <a:solidFill>
                <a:srgbClr val="000000"/>
              </a:solidFill>
            </a:endParaRPr>
          </a:p>
        </p:txBody>
      </p:sp>
      <p:sp>
        <p:nvSpPr>
          <p:cNvPr id="7" name="页脚占位符 4"/>
          <p:cNvSpPr>
            <a:spLocks noGrp="1"/>
          </p:cNvSpPr>
          <p:nvPr>
            <p:ph type="ftr" sz="quarter" idx="11"/>
            <p:custDataLst>
              <p:tags r:id="rId5"/>
            </p:custDataLst>
          </p:nvPr>
        </p:nvSpPr>
        <p:spPr/>
        <p:txBody>
          <a:bodyPr/>
          <a:lstStyle>
            <a:lvl1pPr>
              <a:defRPr/>
            </a:lvl1pPr>
          </a:lstStyle>
          <a:p>
            <a:pPr>
              <a:defRPr/>
            </a:pPr>
            <a:endParaRPr lang="zh-CN" altLang="en-US">
              <a:solidFill>
                <a:srgbClr val="000000"/>
              </a:solidFill>
            </a:endParaRPr>
          </a:p>
        </p:txBody>
      </p:sp>
      <p:sp>
        <p:nvSpPr>
          <p:cNvPr id="8" name="灯片编号占位符 5"/>
          <p:cNvSpPr>
            <a:spLocks noGrp="1"/>
          </p:cNvSpPr>
          <p:nvPr>
            <p:ph type="sldNum" sz="quarter" idx="12"/>
            <p:custDataLst>
              <p:tags r:id="rId6"/>
            </p:custDataLst>
          </p:nvPr>
        </p:nvSpPr>
        <p:spPr/>
        <p:txBody>
          <a:bodyPr/>
          <a:lstStyle>
            <a:lvl1pPr>
              <a:defRPr/>
            </a:lvl1pPr>
          </a:lstStyle>
          <a:p>
            <a:fld id="{3E0BCA59-3C11-49EB-A9F5-301F1ED24809}" type="slidenum">
              <a:rPr lang="zh-CN" altLang="en-US">
                <a:solidFill>
                  <a:srgbClr val="000000"/>
                </a:solidFill>
              </a:rPr>
            </a:fld>
            <a:endParaRPr lang="zh-CN" altLang="en-US">
              <a:solidFill>
                <a:srgbClr val="000000"/>
              </a:solidFill>
            </a:endParaRPr>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custDataLst>
              <p:tags r:id="rId7"/>
            </p:custDataLst>
          </p:nvPr>
        </p:nvSpPr>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custDataLst>
              <p:tags r:id="rId8"/>
            </p:custDataLst>
          </p:nvPr>
        </p:nvSpPr>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custDataLst>
              <p:tags r:id="rId9"/>
            </p:custDataLst>
          </p:nvPr>
        </p:nvSpPr>
        <p:spPr/>
        <p:txBody>
          <a:bodyPr/>
          <a:lstStyle>
            <a:lvl1pPr>
              <a:defRPr/>
            </a:lvl1pPr>
          </a:lstStyle>
          <a:p>
            <a:fld id="{37964CDF-664E-49D5-9439-B0D70D286415}"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custDataLst>
              <p:tags r:id="rId3"/>
            </p:custDataLst>
          </p:nvPr>
        </p:nvSpPr>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custDataLst>
              <p:tags r:id="rId4"/>
            </p:custDataLst>
          </p:nvPr>
        </p:nvSpPr>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custDataLst>
              <p:tags r:id="rId5"/>
            </p:custDataLst>
          </p:nvPr>
        </p:nvSpPr>
        <p:spPr/>
        <p:txBody>
          <a:bodyPr/>
          <a:lstStyle>
            <a:lvl1pPr>
              <a:defRPr/>
            </a:lvl1pPr>
          </a:lstStyle>
          <a:p>
            <a:fld id="{AFD0B2CD-F255-433D-A284-8114DC3B5DD4}"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custDataLst>
              <p:tags r:id="rId2"/>
            </p:custDataLst>
          </p:nvPr>
        </p:nvSpPr>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custDataLst>
              <p:tags r:id="rId3"/>
            </p:custDataLst>
          </p:nvPr>
        </p:nvSpPr>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custDataLst>
              <p:tags r:id="rId4"/>
            </p:custDataLst>
          </p:nvPr>
        </p:nvSpPr>
        <p:spPr/>
        <p:txBody>
          <a:bodyPr/>
          <a:lstStyle>
            <a:lvl1pPr>
              <a:defRPr/>
            </a:lvl1pPr>
          </a:lstStyle>
          <a:p>
            <a:fld id="{9838A2AD-9C9C-4C65-B61B-05B85B9B7E65}"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C78CFE2B-D6F6-4326-8848-AD9300C0455F}"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custDataLst>
              <p:tags r:id="rId4"/>
            </p:custDataLst>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custDataLst>
              <p:tags r:id="rId5"/>
            </p:custDataLst>
          </p:nvPr>
        </p:nvSpPr>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custDataLst>
              <p:tags r:id="rId6"/>
            </p:custDataLst>
          </p:nvPr>
        </p:nvSpPr>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custDataLst>
              <p:tags r:id="rId7"/>
            </p:custDataLst>
          </p:nvPr>
        </p:nvSpPr>
        <p:spPr/>
        <p:txBody>
          <a:bodyPr/>
          <a:lstStyle>
            <a:lvl1pPr>
              <a:defRPr/>
            </a:lvl1pPr>
          </a:lstStyle>
          <a:p>
            <a:fld id="{4EAB378F-5C5D-4D8E-8EE0-C1A9BD1C5F90}" type="slidenum">
              <a:rPr lang="en-US" altLang="zh-CN">
                <a:solidFill>
                  <a:srgbClr val="000000"/>
                </a:solidFill>
              </a:rPr>
            </a:fld>
            <a:endParaRPr lang="en-US" altLang="zh-CN">
              <a:solidFill>
                <a:srgbClr val="000000"/>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0" Type="http://schemas.openxmlformats.org/officeDocument/2006/relationships/theme" Target="../theme/theme2.xml"/><Relationship Id="rId2" Type="http://schemas.openxmlformats.org/officeDocument/2006/relationships/slideLayout" Target="../slideLayouts/slideLayout13.xml"/><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image" Target="../media/image1.jpeg"/><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9" Type="http://schemas.openxmlformats.org/officeDocument/2006/relationships/theme" Target="../theme/theme3.xml"/><Relationship Id="rId18" Type="http://schemas.openxmlformats.org/officeDocument/2006/relationships/tags" Target="../tags/tag203.xml"/><Relationship Id="rId17" Type="http://schemas.openxmlformats.org/officeDocument/2006/relationships/tags" Target="../tags/tag20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image" Target="../media/image1.jpeg"/><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9" Type="http://schemas.openxmlformats.org/officeDocument/2006/relationships/theme" Target="../theme/theme4.xml"/><Relationship Id="rId18" Type="http://schemas.openxmlformats.org/officeDocument/2006/relationships/tags" Target="../tags/tag271.xml"/><Relationship Id="rId17" Type="http://schemas.openxmlformats.org/officeDocument/2006/relationships/tags" Target="../tags/tag270.xml"/><Relationship Id="rId16" Type="http://schemas.openxmlformats.org/officeDocument/2006/relationships/tags" Target="../tags/tag269.xml"/><Relationship Id="rId15" Type="http://schemas.openxmlformats.org/officeDocument/2006/relationships/tags" Target="../tags/tag268.xml"/><Relationship Id="rId14" Type="http://schemas.openxmlformats.org/officeDocument/2006/relationships/tags" Target="../tags/tag267.xml"/><Relationship Id="rId13" Type="http://schemas.openxmlformats.org/officeDocument/2006/relationships/image" Target="../media/image1.jpeg"/><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2">
            <a:lum bright="70000" contrast="-70000"/>
          </a:blip>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custDataLst>
              <p:tags r:id="rId14"/>
            </p:custDataLst>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custDataLst>
              <p:tags r:id="rId15"/>
            </p:custDataLst>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400">
                <a:latin typeface="Arial" panose="020B0604020202090204" pitchFamily="34"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custDataLst>
              <p:tags r:id="rId16"/>
            </p:custDataLst>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atin typeface="Arial" panose="020B0604020202090204" pitchFamily="34"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custDataLst>
              <p:tags r:id="rId17"/>
            </p:custDataLst>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fontAlgn="base">
              <a:spcBef>
                <a:spcPct val="0"/>
              </a:spcBef>
              <a:spcAft>
                <a:spcPct val="0"/>
              </a:spcAft>
            </a:pPr>
            <a:fld id="{A38AD520-E3AD-4293-9CAF-C4627E99B081}" type="slidenum">
              <a:rPr lang="en-US" altLang="zh-CN" smtClean="0">
                <a:solidFill>
                  <a:srgbClr val="000000"/>
                </a:solidFill>
              </a:rPr>
            </a:fld>
            <a:endParaRPr lang="en-US" altLang="zh-CN"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2pPr>
      <a:lvl3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3pPr>
      <a:lvl4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4pPr>
      <a:lvl5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lum bright="70000" contrast="-70000"/>
          </a:blip>
          <a:tile tx="0" ty="0" sx="100000" sy="100000" flip="none" algn="tl"/>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custDataLst>
              <p:tags r:id="rId15"/>
            </p:custDataLst>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5123" name="Rectangle 3"/>
          <p:cNvSpPr>
            <a:spLocks noGrp="1" noChangeArrowheads="1"/>
          </p:cNvSpPr>
          <p:nvPr>
            <p:ph type="body" idx="1"/>
            <p:custDataLst>
              <p:tags r:id="rId16"/>
            </p:custDataLst>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7172" name="Rectangle 4"/>
          <p:cNvSpPr>
            <a:spLocks noGrp="1" noChangeArrowheads="1"/>
          </p:cNvSpPr>
          <p:nvPr>
            <p:ph type="dt" sz="half" idx="2"/>
            <p:custDataLst>
              <p:tags r:id="rId17"/>
            </p:custDataLst>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400">
                <a:latin typeface="Arial" panose="020B0604020202090204" pitchFamily="34" charset="0"/>
              </a:defRPr>
            </a:lvl1pPr>
          </a:lstStyle>
          <a:p>
            <a:pPr fontAlgn="base">
              <a:spcBef>
                <a:spcPct val="0"/>
              </a:spcBef>
              <a:spcAft>
                <a:spcPct val="0"/>
              </a:spcAft>
              <a:defRPr/>
            </a:pPr>
            <a:endParaRPr lang="en-US">
              <a:solidFill>
                <a:srgbClr val="000000"/>
              </a:solidFill>
            </a:endParaRPr>
          </a:p>
        </p:txBody>
      </p:sp>
      <p:sp>
        <p:nvSpPr>
          <p:cNvPr id="7173" name="Rectangle 5"/>
          <p:cNvSpPr>
            <a:spLocks noGrp="1" noChangeArrowheads="1"/>
          </p:cNvSpPr>
          <p:nvPr>
            <p:ph type="ftr" sz="quarter" idx="3"/>
            <p:custDataLst>
              <p:tags r:id="rId18"/>
            </p:custDataLst>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atin typeface="Arial" panose="020B0604020202090204" pitchFamily="34" charset="0"/>
              </a:defRPr>
            </a:lvl1pPr>
          </a:lstStyle>
          <a:p>
            <a:pPr fontAlgn="base">
              <a:spcBef>
                <a:spcPct val="0"/>
              </a:spcBef>
              <a:spcAft>
                <a:spcPct val="0"/>
              </a:spcAft>
              <a:defRPr/>
            </a:pPr>
            <a:endParaRPr lang="en-US">
              <a:solidFill>
                <a:srgbClr val="000000"/>
              </a:solidFill>
            </a:endParaRPr>
          </a:p>
        </p:txBody>
      </p:sp>
      <p:sp>
        <p:nvSpPr>
          <p:cNvPr id="7174" name="Rectangle 6"/>
          <p:cNvSpPr>
            <a:spLocks noGrp="1" noChangeArrowheads="1"/>
          </p:cNvSpPr>
          <p:nvPr>
            <p:ph type="sldNum" sz="quarter" idx="4"/>
            <p:custDataLst>
              <p:tags r:id="rId19"/>
            </p:custDataLst>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fontAlgn="base">
              <a:spcBef>
                <a:spcPct val="0"/>
              </a:spcBef>
              <a:spcAft>
                <a:spcPct val="0"/>
              </a:spcAft>
            </a:pPr>
            <a:fld id="{3FE366F6-337A-4064-BC36-9E6E702E98C6}" type="slidenum">
              <a:rPr lang="en-US" altLang="zh-CN" smtClean="0">
                <a:solidFill>
                  <a:srgbClr val="000000"/>
                </a:solidFill>
              </a:rPr>
            </a:fld>
            <a:endParaRPr lang="en-US" altLang="zh-CN"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2pPr>
      <a:lvl3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3pPr>
      <a:lvl4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4pPr>
      <a:lvl5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bright="70000" contrast="-70000"/>
          </a:blip>
          <a:tile tx="0" ty="0" sx="100000" sy="100000" flip="none" algn="tl"/>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custDataLst>
              <p:tags r:id="rId14"/>
            </p:custDataLst>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5123" name="Rectangle 3"/>
          <p:cNvSpPr>
            <a:spLocks noGrp="1" noChangeArrowheads="1"/>
          </p:cNvSpPr>
          <p:nvPr>
            <p:ph type="body" idx="1"/>
            <p:custDataLst>
              <p:tags r:id="rId15"/>
            </p:custDataLst>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7172" name="Rectangle 4"/>
          <p:cNvSpPr>
            <a:spLocks noGrp="1" noChangeArrowheads="1"/>
          </p:cNvSpPr>
          <p:nvPr>
            <p:ph type="dt" sz="half" idx="2"/>
            <p:custDataLst>
              <p:tags r:id="rId16"/>
            </p:custDataLst>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400">
                <a:latin typeface="Arial" panose="020B0604020202090204" pitchFamily="34" charset="0"/>
              </a:defRPr>
            </a:lvl1pPr>
          </a:lstStyle>
          <a:p>
            <a:pPr fontAlgn="base">
              <a:spcBef>
                <a:spcPct val="0"/>
              </a:spcBef>
              <a:spcAft>
                <a:spcPct val="0"/>
              </a:spcAft>
              <a:defRPr/>
            </a:pPr>
            <a:endParaRPr lang="en-US">
              <a:solidFill>
                <a:srgbClr val="000000"/>
              </a:solidFill>
            </a:endParaRPr>
          </a:p>
        </p:txBody>
      </p:sp>
      <p:sp>
        <p:nvSpPr>
          <p:cNvPr id="7173" name="Rectangle 5"/>
          <p:cNvSpPr>
            <a:spLocks noGrp="1" noChangeArrowheads="1"/>
          </p:cNvSpPr>
          <p:nvPr>
            <p:ph type="ftr" sz="quarter" idx="3"/>
            <p:custDataLst>
              <p:tags r:id="rId17"/>
            </p:custDataLst>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atin typeface="Arial" panose="020B0604020202090204" pitchFamily="34" charset="0"/>
              </a:defRPr>
            </a:lvl1pPr>
          </a:lstStyle>
          <a:p>
            <a:pPr fontAlgn="base">
              <a:spcBef>
                <a:spcPct val="0"/>
              </a:spcBef>
              <a:spcAft>
                <a:spcPct val="0"/>
              </a:spcAft>
              <a:defRPr/>
            </a:pPr>
            <a:endParaRPr lang="en-US">
              <a:solidFill>
                <a:srgbClr val="000000"/>
              </a:solidFill>
            </a:endParaRPr>
          </a:p>
        </p:txBody>
      </p:sp>
      <p:sp>
        <p:nvSpPr>
          <p:cNvPr id="7174" name="Rectangle 6"/>
          <p:cNvSpPr>
            <a:spLocks noGrp="1" noChangeArrowheads="1"/>
          </p:cNvSpPr>
          <p:nvPr>
            <p:ph type="sldNum" sz="quarter" idx="4"/>
            <p:custDataLst>
              <p:tags r:id="rId18"/>
            </p:custDataLst>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fontAlgn="base">
              <a:spcBef>
                <a:spcPct val="0"/>
              </a:spcBef>
              <a:spcAft>
                <a:spcPct val="0"/>
              </a:spcAft>
            </a:pPr>
            <a:fld id="{3FE366F6-337A-4064-BC36-9E6E702E98C6}" type="slidenum">
              <a:rPr lang="en-US" altLang="zh-CN" smtClean="0">
                <a:solidFill>
                  <a:srgbClr val="000000"/>
                </a:solidFill>
              </a:rPr>
            </a:fld>
            <a:endParaRPr lang="en-US" altLang="zh-CN"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2pPr>
      <a:lvl3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3pPr>
      <a:lvl4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4pPr>
      <a:lvl5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bright="70000" contrast="-70000"/>
          </a:blip>
          <a:tile tx="0" ty="0" sx="100000" sy="100000" flip="none" algn="tl"/>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custDataLst>
              <p:tags r:id="rId14"/>
            </p:custDataLst>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5123" name="Rectangle 3"/>
          <p:cNvSpPr>
            <a:spLocks noGrp="1" noChangeArrowheads="1"/>
          </p:cNvSpPr>
          <p:nvPr>
            <p:ph type="body" idx="1"/>
            <p:custDataLst>
              <p:tags r:id="rId15"/>
            </p:custDataLst>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7172" name="Rectangle 4"/>
          <p:cNvSpPr>
            <a:spLocks noGrp="1" noChangeArrowheads="1"/>
          </p:cNvSpPr>
          <p:nvPr>
            <p:ph type="dt" sz="half" idx="2"/>
            <p:custDataLst>
              <p:tags r:id="rId16"/>
            </p:custDataLst>
          </p:nvPr>
        </p:nvSpPr>
        <p:spPr bwMode="auto">
          <a:xfrm>
            <a:off x="457200" y="6245225"/>
            <a:ext cx="2133600" cy="476250"/>
          </a:xfrm>
          <a:prstGeom prst="rect">
            <a:avLst/>
          </a:prstGeom>
          <a:noFill/>
          <a:ln w="9525">
            <a:noFill/>
            <a:miter lim="800000"/>
          </a:ln>
        </p:spPr>
        <p:txBody>
          <a:bodyPr vert="horz" wrap="square" lIns="91440" tIns="45720" rIns="91440" bIns="45720" numCol="1" anchor="t" anchorCtr="0" compatLnSpc="1"/>
          <a:lstStyle>
            <a:lvl1pPr>
              <a:defRPr sz="1400">
                <a:latin typeface="Arial" panose="020B0604020202090204" pitchFamily="34" charset="0"/>
              </a:defRPr>
            </a:lvl1pPr>
          </a:lstStyle>
          <a:p>
            <a:pPr fontAlgn="base">
              <a:spcBef>
                <a:spcPct val="0"/>
              </a:spcBef>
              <a:spcAft>
                <a:spcPct val="0"/>
              </a:spcAft>
              <a:defRPr/>
            </a:pPr>
            <a:endParaRPr lang="en-US">
              <a:solidFill>
                <a:srgbClr val="000000"/>
              </a:solidFill>
            </a:endParaRPr>
          </a:p>
        </p:txBody>
      </p:sp>
      <p:sp>
        <p:nvSpPr>
          <p:cNvPr id="7173" name="Rectangle 5"/>
          <p:cNvSpPr>
            <a:spLocks noGrp="1" noChangeArrowheads="1"/>
          </p:cNvSpPr>
          <p:nvPr>
            <p:ph type="ftr" sz="quarter" idx="3"/>
            <p:custDataLst>
              <p:tags r:id="rId17"/>
            </p:custDataLst>
          </p:nvPr>
        </p:nvSpPr>
        <p:spPr bwMode="auto">
          <a:xfrm>
            <a:off x="3124200" y="6245225"/>
            <a:ext cx="2895600" cy="476250"/>
          </a:xfrm>
          <a:prstGeom prst="rect">
            <a:avLst/>
          </a:prstGeom>
          <a:noFill/>
          <a:ln w="9525">
            <a:noFill/>
            <a:miter lim="800000"/>
          </a:ln>
        </p:spPr>
        <p:txBody>
          <a:bodyPr vert="horz" wrap="square" lIns="91440" tIns="45720" rIns="91440" bIns="45720" numCol="1" anchor="t" anchorCtr="0" compatLnSpc="1"/>
          <a:lstStyle>
            <a:lvl1pPr algn="ctr">
              <a:defRPr sz="1400">
                <a:latin typeface="Arial" panose="020B0604020202090204" pitchFamily="34" charset="0"/>
              </a:defRPr>
            </a:lvl1pPr>
          </a:lstStyle>
          <a:p>
            <a:pPr fontAlgn="base">
              <a:spcBef>
                <a:spcPct val="0"/>
              </a:spcBef>
              <a:spcAft>
                <a:spcPct val="0"/>
              </a:spcAft>
              <a:defRPr/>
            </a:pPr>
            <a:endParaRPr lang="en-US">
              <a:solidFill>
                <a:srgbClr val="000000"/>
              </a:solidFill>
            </a:endParaRPr>
          </a:p>
        </p:txBody>
      </p:sp>
      <p:sp>
        <p:nvSpPr>
          <p:cNvPr id="7174" name="Rectangle 6"/>
          <p:cNvSpPr>
            <a:spLocks noGrp="1" noChangeArrowheads="1"/>
          </p:cNvSpPr>
          <p:nvPr>
            <p:ph type="sldNum" sz="quarter" idx="4"/>
            <p:custDataLst>
              <p:tags r:id="rId18"/>
            </p:custDataLst>
          </p:nvPr>
        </p:nvSpPr>
        <p:spPr bwMode="auto">
          <a:xfrm>
            <a:off x="6553200" y="6245225"/>
            <a:ext cx="2133600" cy="476250"/>
          </a:xfrm>
          <a:prstGeom prst="rect">
            <a:avLst/>
          </a:prstGeom>
          <a:noFill/>
          <a:ln w="9525">
            <a:noFill/>
            <a:miter lim="800000"/>
          </a:ln>
        </p:spPr>
        <p:txBody>
          <a:bodyPr vert="horz" wrap="square" lIns="91440" tIns="45720" rIns="91440" bIns="45720" numCol="1" anchor="t" anchorCtr="0" compatLnSpc="1"/>
          <a:lstStyle>
            <a:lvl1pPr algn="r">
              <a:defRPr sz="1400"/>
            </a:lvl1pPr>
          </a:lstStyle>
          <a:p>
            <a:pPr fontAlgn="base">
              <a:spcBef>
                <a:spcPct val="0"/>
              </a:spcBef>
              <a:spcAft>
                <a:spcPct val="0"/>
              </a:spcAft>
            </a:pPr>
            <a:fld id="{3FE366F6-337A-4064-BC36-9E6E702E98C6}" type="slidenum">
              <a:rPr lang="en-US" altLang="zh-CN" smtClean="0">
                <a:solidFill>
                  <a:srgbClr val="000000"/>
                </a:solidFill>
              </a:rPr>
            </a:fld>
            <a:endParaRPr lang="en-US" altLang="zh-CN"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2pPr>
      <a:lvl3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3pPr>
      <a:lvl4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4pPr>
      <a:lvl5pPr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anose="020B0604020202090204"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280.xml"/><Relationship Id="rId8" Type="http://schemas.openxmlformats.org/officeDocument/2006/relationships/tags" Target="../tags/tag279.xml"/><Relationship Id="rId7" Type="http://schemas.openxmlformats.org/officeDocument/2006/relationships/tags" Target="../tags/tag278.xml"/><Relationship Id="rId6" Type="http://schemas.openxmlformats.org/officeDocument/2006/relationships/tags" Target="../tags/tag277.xml"/><Relationship Id="rId5" Type="http://schemas.openxmlformats.org/officeDocument/2006/relationships/tags" Target="../tags/tag276.xml"/><Relationship Id="rId49" Type="http://schemas.openxmlformats.org/officeDocument/2006/relationships/notesSlide" Target="../notesSlides/notesSlide1.xml"/><Relationship Id="rId48" Type="http://schemas.openxmlformats.org/officeDocument/2006/relationships/slideLayout" Target="../slideLayouts/slideLayout1.xml"/><Relationship Id="rId47" Type="http://schemas.openxmlformats.org/officeDocument/2006/relationships/tags" Target="../tags/tag316.xml"/><Relationship Id="rId46" Type="http://schemas.openxmlformats.org/officeDocument/2006/relationships/image" Target="../media/image3.png"/><Relationship Id="rId45" Type="http://schemas.openxmlformats.org/officeDocument/2006/relationships/tags" Target="../tags/tag315.xml"/><Relationship Id="rId44" Type="http://schemas.openxmlformats.org/officeDocument/2006/relationships/image" Target="../media/image2.emf"/><Relationship Id="rId43" Type="http://schemas.openxmlformats.org/officeDocument/2006/relationships/tags" Target="../tags/tag314.xml"/><Relationship Id="rId42" Type="http://schemas.openxmlformats.org/officeDocument/2006/relationships/tags" Target="../tags/tag313.xml"/><Relationship Id="rId41" Type="http://schemas.openxmlformats.org/officeDocument/2006/relationships/tags" Target="../tags/tag312.xml"/><Relationship Id="rId40" Type="http://schemas.openxmlformats.org/officeDocument/2006/relationships/tags" Target="../tags/tag311.xml"/><Relationship Id="rId4" Type="http://schemas.openxmlformats.org/officeDocument/2006/relationships/tags" Target="../tags/tag275.xml"/><Relationship Id="rId39" Type="http://schemas.openxmlformats.org/officeDocument/2006/relationships/tags" Target="../tags/tag310.xml"/><Relationship Id="rId38" Type="http://schemas.openxmlformats.org/officeDocument/2006/relationships/tags" Target="../tags/tag309.xml"/><Relationship Id="rId37" Type="http://schemas.openxmlformats.org/officeDocument/2006/relationships/tags" Target="../tags/tag308.xml"/><Relationship Id="rId36" Type="http://schemas.openxmlformats.org/officeDocument/2006/relationships/tags" Target="../tags/tag307.xml"/><Relationship Id="rId35" Type="http://schemas.openxmlformats.org/officeDocument/2006/relationships/tags" Target="../tags/tag306.xml"/><Relationship Id="rId34" Type="http://schemas.openxmlformats.org/officeDocument/2006/relationships/tags" Target="../tags/tag305.xml"/><Relationship Id="rId33" Type="http://schemas.openxmlformats.org/officeDocument/2006/relationships/tags" Target="../tags/tag304.xml"/><Relationship Id="rId32" Type="http://schemas.openxmlformats.org/officeDocument/2006/relationships/tags" Target="../tags/tag303.xml"/><Relationship Id="rId31" Type="http://schemas.openxmlformats.org/officeDocument/2006/relationships/tags" Target="../tags/tag302.xml"/><Relationship Id="rId30" Type="http://schemas.openxmlformats.org/officeDocument/2006/relationships/tags" Target="../tags/tag301.xml"/><Relationship Id="rId3" Type="http://schemas.openxmlformats.org/officeDocument/2006/relationships/tags" Target="../tags/tag274.xml"/><Relationship Id="rId29" Type="http://schemas.openxmlformats.org/officeDocument/2006/relationships/tags" Target="../tags/tag300.xml"/><Relationship Id="rId28" Type="http://schemas.openxmlformats.org/officeDocument/2006/relationships/tags" Target="../tags/tag299.xml"/><Relationship Id="rId27" Type="http://schemas.openxmlformats.org/officeDocument/2006/relationships/tags" Target="../tags/tag298.xml"/><Relationship Id="rId26" Type="http://schemas.openxmlformats.org/officeDocument/2006/relationships/tags" Target="../tags/tag297.xml"/><Relationship Id="rId25" Type="http://schemas.openxmlformats.org/officeDocument/2006/relationships/tags" Target="../tags/tag296.xml"/><Relationship Id="rId24" Type="http://schemas.openxmlformats.org/officeDocument/2006/relationships/tags" Target="../tags/tag295.xml"/><Relationship Id="rId23" Type="http://schemas.openxmlformats.org/officeDocument/2006/relationships/tags" Target="../tags/tag294.xml"/><Relationship Id="rId22" Type="http://schemas.openxmlformats.org/officeDocument/2006/relationships/tags" Target="../tags/tag293.xml"/><Relationship Id="rId21" Type="http://schemas.openxmlformats.org/officeDocument/2006/relationships/tags" Target="../tags/tag292.xml"/><Relationship Id="rId20" Type="http://schemas.openxmlformats.org/officeDocument/2006/relationships/tags" Target="../tags/tag291.xml"/><Relationship Id="rId2" Type="http://schemas.openxmlformats.org/officeDocument/2006/relationships/tags" Target="../tags/tag273.xml"/><Relationship Id="rId19" Type="http://schemas.openxmlformats.org/officeDocument/2006/relationships/tags" Target="../tags/tag290.xml"/><Relationship Id="rId18" Type="http://schemas.openxmlformats.org/officeDocument/2006/relationships/tags" Target="../tags/tag289.xml"/><Relationship Id="rId17" Type="http://schemas.openxmlformats.org/officeDocument/2006/relationships/tags" Target="../tags/tag288.xml"/><Relationship Id="rId16" Type="http://schemas.openxmlformats.org/officeDocument/2006/relationships/tags" Target="../tags/tag287.xml"/><Relationship Id="rId15" Type="http://schemas.openxmlformats.org/officeDocument/2006/relationships/tags" Target="../tags/tag286.xml"/><Relationship Id="rId14" Type="http://schemas.openxmlformats.org/officeDocument/2006/relationships/tags" Target="../tags/tag285.xml"/><Relationship Id="rId13" Type="http://schemas.openxmlformats.org/officeDocument/2006/relationships/tags" Target="../tags/tag284.xml"/><Relationship Id="rId12" Type="http://schemas.openxmlformats.org/officeDocument/2006/relationships/tags" Target="../tags/tag283.xml"/><Relationship Id="rId11" Type="http://schemas.openxmlformats.org/officeDocument/2006/relationships/tags" Target="../tags/tag282.xml"/><Relationship Id="rId10" Type="http://schemas.openxmlformats.org/officeDocument/2006/relationships/tags" Target="../tags/tag281.xml"/><Relationship Id="rId1" Type="http://schemas.openxmlformats.org/officeDocument/2006/relationships/tags" Target="../tags/tag272.xml"/></Relationships>
</file>

<file path=ppt/slides/_rels/slide10.xml.rels><?xml version="1.0" encoding="UTF-8" standalone="yes"?>
<Relationships xmlns="http://schemas.openxmlformats.org/package/2006/relationships"><Relationship Id="rId9" Type="http://schemas.openxmlformats.org/officeDocument/2006/relationships/tags" Target="../tags/tag753.xml"/><Relationship Id="rId8" Type="http://schemas.openxmlformats.org/officeDocument/2006/relationships/tags" Target="../tags/tag752.xml"/><Relationship Id="rId7" Type="http://schemas.openxmlformats.org/officeDocument/2006/relationships/tags" Target="../tags/tag751.xml"/><Relationship Id="rId6" Type="http://schemas.openxmlformats.org/officeDocument/2006/relationships/tags" Target="../tags/tag750.xml"/><Relationship Id="rId52" Type="http://schemas.openxmlformats.org/officeDocument/2006/relationships/notesSlide" Target="../notesSlides/notesSlide10.xml"/><Relationship Id="rId51" Type="http://schemas.openxmlformats.org/officeDocument/2006/relationships/slideLayout" Target="../slideLayouts/slideLayout23.xml"/><Relationship Id="rId50" Type="http://schemas.openxmlformats.org/officeDocument/2006/relationships/tags" Target="../tags/tag794.xml"/><Relationship Id="rId5" Type="http://schemas.openxmlformats.org/officeDocument/2006/relationships/tags" Target="../tags/tag749.xml"/><Relationship Id="rId49" Type="http://schemas.openxmlformats.org/officeDocument/2006/relationships/tags" Target="../tags/tag793.xml"/><Relationship Id="rId48" Type="http://schemas.openxmlformats.org/officeDocument/2006/relationships/tags" Target="../tags/tag792.xml"/><Relationship Id="rId47" Type="http://schemas.openxmlformats.org/officeDocument/2006/relationships/tags" Target="../tags/tag791.xml"/><Relationship Id="rId46" Type="http://schemas.openxmlformats.org/officeDocument/2006/relationships/tags" Target="../tags/tag790.xml"/><Relationship Id="rId45" Type="http://schemas.openxmlformats.org/officeDocument/2006/relationships/tags" Target="../tags/tag789.xml"/><Relationship Id="rId44" Type="http://schemas.openxmlformats.org/officeDocument/2006/relationships/tags" Target="../tags/tag788.xml"/><Relationship Id="rId43" Type="http://schemas.openxmlformats.org/officeDocument/2006/relationships/tags" Target="../tags/tag787.xml"/><Relationship Id="rId42" Type="http://schemas.openxmlformats.org/officeDocument/2006/relationships/tags" Target="../tags/tag786.xml"/><Relationship Id="rId41" Type="http://schemas.openxmlformats.org/officeDocument/2006/relationships/tags" Target="../tags/tag785.xml"/><Relationship Id="rId40" Type="http://schemas.openxmlformats.org/officeDocument/2006/relationships/tags" Target="../tags/tag784.xml"/><Relationship Id="rId4" Type="http://schemas.openxmlformats.org/officeDocument/2006/relationships/tags" Target="../tags/tag748.xml"/><Relationship Id="rId39" Type="http://schemas.openxmlformats.org/officeDocument/2006/relationships/tags" Target="../tags/tag783.xml"/><Relationship Id="rId38" Type="http://schemas.openxmlformats.org/officeDocument/2006/relationships/tags" Target="../tags/tag782.xml"/><Relationship Id="rId37" Type="http://schemas.openxmlformats.org/officeDocument/2006/relationships/tags" Target="../tags/tag781.xml"/><Relationship Id="rId36" Type="http://schemas.openxmlformats.org/officeDocument/2006/relationships/tags" Target="../tags/tag780.xml"/><Relationship Id="rId35" Type="http://schemas.openxmlformats.org/officeDocument/2006/relationships/tags" Target="../tags/tag779.xml"/><Relationship Id="rId34" Type="http://schemas.openxmlformats.org/officeDocument/2006/relationships/tags" Target="../tags/tag778.xml"/><Relationship Id="rId33" Type="http://schemas.openxmlformats.org/officeDocument/2006/relationships/tags" Target="../tags/tag777.xml"/><Relationship Id="rId32" Type="http://schemas.openxmlformats.org/officeDocument/2006/relationships/tags" Target="../tags/tag776.xml"/><Relationship Id="rId31" Type="http://schemas.openxmlformats.org/officeDocument/2006/relationships/tags" Target="../tags/tag775.xml"/><Relationship Id="rId30" Type="http://schemas.openxmlformats.org/officeDocument/2006/relationships/tags" Target="../tags/tag774.xml"/><Relationship Id="rId3" Type="http://schemas.openxmlformats.org/officeDocument/2006/relationships/tags" Target="../tags/tag747.xml"/><Relationship Id="rId29" Type="http://schemas.openxmlformats.org/officeDocument/2006/relationships/tags" Target="../tags/tag773.xml"/><Relationship Id="rId28" Type="http://schemas.openxmlformats.org/officeDocument/2006/relationships/tags" Target="../tags/tag772.xml"/><Relationship Id="rId27" Type="http://schemas.openxmlformats.org/officeDocument/2006/relationships/tags" Target="../tags/tag771.xml"/><Relationship Id="rId26" Type="http://schemas.openxmlformats.org/officeDocument/2006/relationships/tags" Target="../tags/tag770.xml"/><Relationship Id="rId25" Type="http://schemas.openxmlformats.org/officeDocument/2006/relationships/tags" Target="../tags/tag769.xml"/><Relationship Id="rId24" Type="http://schemas.openxmlformats.org/officeDocument/2006/relationships/tags" Target="../tags/tag768.xml"/><Relationship Id="rId23" Type="http://schemas.openxmlformats.org/officeDocument/2006/relationships/tags" Target="../tags/tag767.xml"/><Relationship Id="rId22" Type="http://schemas.openxmlformats.org/officeDocument/2006/relationships/tags" Target="../tags/tag766.xml"/><Relationship Id="rId21" Type="http://schemas.openxmlformats.org/officeDocument/2006/relationships/tags" Target="../tags/tag765.xml"/><Relationship Id="rId20" Type="http://schemas.openxmlformats.org/officeDocument/2006/relationships/tags" Target="../tags/tag764.xml"/><Relationship Id="rId2" Type="http://schemas.openxmlformats.org/officeDocument/2006/relationships/tags" Target="../tags/tag746.xml"/><Relationship Id="rId19" Type="http://schemas.openxmlformats.org/officeDocument/2006/relationships/tags" Target="../tags/tag763.xml"/><Relationship Id="rId18" Type="http://schemas.openxmlformats.org/officeDocument/2006/relationships/tags" Target="../tags/tag762.xml"/><Relationship Id="rId17" Type="http://schemas.openxmlformats.org/officeDocument/2006/relationships/tags" Target="../tags/tag761.xml"/><Relationship Id="rId16" Type="http://schemas.openxmlformats.org/officeDocument/2006/relationships/tags" Target="../tags/tag760.xml"/><Relationship Id="rId15" Type="http://schemas.openxmlformats.org/officeDocument/2006/relationships/tags" Target="../tags/tag759.xml"/><Relationship Id="rId14" Type="http://schemas.openxmlformats.org/officeDocument/2006/relationships/tags" Target="../tags/tag758.xml"/><Relationship Id="rId13" Type="http://schemas.openxmlformats.org/officeDocument/2006/relationships/tags" Target="../tags/tag757.xml"/><Relationship Id="rId12" Type="http://schemas.openxmlformats.org/officeDocument/2006/relationships/tags" Target="../tags/tag756.xml"/><Relationship Id="rId11" Type="http://schemas.openxmlformats.org/officeDocument/2006/relationships/tags" Target="../tags/tag755.xml"/><Relationship Id="rId10" Type="http://schemas.openxmlformats.org/officeDocument/2006/relationships/tags" Target="../tags/tag754.xml"/><Relationship Id="rId1" Type="http://schemas.openxmlformats.org/officeDocument/2006/relationships/tags" Target="../tags/tag745.xml"/></Relationships>
</file>

<file path=ppt/slides/_rels/slide11.xml.rels><?xml version="1.0" encoding="UTF-8" standalone="yes"?>
<Relationships xmlns="http://schemas.openxmlformats.org/package/2006/relationships"><Relationship Id="rId9" Type="http://schemas.openxmlformats.org/officeDocument/2006/relationships/tags" Target="../tags/tag803.xml"/><Relationship Id="rId8" Type="http://schemas.openxmlformats.org/officeDocument/2006/relationships/tags" Target="../tags/tag802.xml"/><Relationship Id="rId7" Type="http://schemas.openxmlformats.org/officeDocument/2006/relationships/tags" Target="../tags/tag801.xml"/><Relationship Id="rId60" Type="http://schemas.openxmlformats.org/officeDocument/2006/relationships/slideLayout" Target="../slideLayouts/slideLayout23.xml"/><Relationship Id="rId6" Type="http://schemas.openxmlformats.org/officeDocument/2006/relationships/tags" Target="../tags/tag800.xml"/><Relationship Id="rId59" Type="http://schemas.openxmlformats.org/officeDocument/2006/relationships/image" Target="../media/image9.png"/><Relationship Id="rId58" Type="http://schemas.openxmlformats.org/officeDocument/2006/relationships/tags" Target="../tags/tag846.xml"/><Relationship Id="rId57" Type="http://schemas.openxmlformats.org/officeDocument/2006/relationships/tags" Target="../tags/tag845.xml"/><Relationship Id="rId56" Type="http://schemas.openxmlformats.org/officeDocument/2006/relationships/tags" Target="../tags/tag844.xml"/><Relationship Id="rId55" Type="http://schemas.openxmlformats.org/officeDocument/2006/relationships/image" Target="../media/image16.jpeg"/><Relationship Id="rId54" Type="http://schemas.openxmlformats.org/officeDocument/2006/relationships/image" Target="../media/image15.jpeg"/><Relationship Id="rId53" Type="http://schemas.openxmlformats.org/officeDocument/2006/relationships/tags" Target="../tags/tag843.xml"/><Relationship Id="rId52" Type="http://schemas.openxmlformats.org/officeDocument/2006/relationships/tags" Target="../tags/tag842.xml"/><Relationship Id="rId51" Type="http://schemas.openxmlformats.org/officeDocument/2006/relationships/image" Target="../media/image14.jpeg"/><Relationship Id="rId50" Type="http://schemas.openxmlformats.org/officeDocument/2006/relationships/tags" Target="../tags/tag841.xml"/><Relationship Id="rId5" Type="http://schemas.openxmlformats.org/officeDocument/2006/relationships/tags" Target="../tags/tag799.xml"/><Relationship Id="rId49" Type="http://schemas.openxmlformats.org/officeDocument/2006/relationships/image" Target="../media/image13.jpeg"/><Relationship Id="rId48" Type="http://schemas.openxmlformats.org/officeDocument/2006/relationships/image" Target="../media/image12.jpeg"/><Relationship Id="rId47" Type="http://schemas.openxmlformats.org/officeDocument/2006/relationships/image" Target="../media/image11.jpeg"/><Relationship Id="rId46" Type="http://schemas.openxmlformats.org/officeDocument/2006/relationships/tags" Target="../tags/tag840.xml"/><Relationship Id="rId45" Type="http://schemas.openxmlformats.org/officeDocument/2006/relationships/tags" Target="../tags/tag839.xml"/><Relationship Id="rId44" Type="http://schemas.openxmlformats.org/officeDocument/2006/relationships/tags" Target="../tags/tag838.xml"/><Relationship Id="rId43" Type="http://schemas.openxmlformats.org/officeDocument/2006/relationships/tags" Target="../tags/tag837.xml"/><Relationship Id="rId42" Type="http://schemas.openxmlformats.org/officeDocument/2006/relationships/tags" Target="../tags/tag836.xml"/><Relationship Id="rId41" Type="http://schemas.openxmlformats.org/officeDocument/2006/relationships/tags" Target="../tags/tag835.xml"/><Relationship Id="rId40" Type="http://schemas.openxmlformats.org/officeDocument/2006/relationships/tags" Target="../tags/tag834.xml"/><Relationship Id="rId4" Type="http://schemas.openxmlformats.org/officeDocument/2006/relationships/tags" Target="../tags/tag798.xml"/><Relationship Id="rId39" Type="http://schemas.openxmlformats.org/officeDocument/2006/relationships/tags" Target="../tags/tag833.xml"/><Relationship Id="rId38" Type="http://schemas.openxmlformats.org/officeDocument/2006/relationships/tags" Target="../tags/tag832.xml"/><Relationship Id="rId37" Type="http://schemas.openxmlformats.org/officeDocument/2006/relationships/tags" Target="../tags/tag831.xml"/><Relationship Id="rId36" Type="http://schemas.openxmlformats.org/officeDocument/2006/relationships/tags" Target="../tags/tag830.xml"/><Relationship Id="rId35" Type="http://schemas.openxmlformats.org/officeDocument/2006/relationships/tags" Target="../tags/tag829.xml"/><Relationship Id="rId34" Type="http://schemas.openxmlformats.org/officeDocument/2006/relationships/tags" Target="../tags/tag828.xml"/><Relationship Id="rId33" Type="http://schemas.openxmlformats.org/officeDocument/2006/relationships/tags" Target="../tags/tag827.xml"/><Relationship Id="rId32" Type="http://schemas.openxmlformats.org/officeDocument/2006/relationships/tags" Target="../tags/tag826.xml"/><Relationship Id="rId31" Type="http://schemas.openxmlformats.org/officeDocument/2006/relationships/tags" Target="../tags/tag825.xml"/><Relationship Id="rId30" Type="http://schemas.openxmlformats.org/officeDocument/2006/relationships/tags" Target="../tags/tag824.xml"/><Relationship Id="rId3" Type="http://schemas.openxmlformats.org/officeDocument/2006/relationships/tags" Target="../tags/tag797.xml"/><Relationship Id="rId29" Type="http://schemas.openxmlformats.org/officeDocument/2006/relationships/tags" Target="../tags/tag823.xml"/><Relationship Id="rId28" Type="http://schemas.openxmlformats.org/officeDocument/2006/relationships/tags" Target="../tags/tag822.xml"/><Relationship Id="rId27" Type="http://schemas.openxmlformats.org/officeDocument/2006/relationships/tags" Target="../tags/tag821.xml"/><Relationship Id="rId26" Type="http://schemas.openxmlformats.org/officeDocument/2006/relationships/tags" Target="../tags/tag820.xml"/><Relationship Id="rId25" Type="http://schemas.openxmlformats.org/officeDocument/2006/relationships/tags" Target="../tags/tag819.xml"/><Relationship Id="rId24" Type="http://schemas.openxmlformats.org/officeDocument/2006/relationships/tags" Target="../tags/tag818.xml"/><Relationship Id="rId23" Type="http://schemas.openxmlformats.org/officeDocument/2006/relationships/tags" Target="../tags/tag817.xml"/><Relationship Id="rId22" Type="http://schemas.openxmlformats.org/officeDocument/2006/relationships/tags" Target="../tags/tag816.xml"/><Relationship Id="rId21" Type="http://schemas.openxmlformats.org/officeDocument/2006/relationships/tags" Target="../tags/tag815.xml"/><Relationship Id="rId20" Type="http://schemas.openxmlformats.org/officeDocument/2006/relationships/tags" Target="../tags/tag814.xml"/><Relationship Id="rId2" Type="http://schemas.openxmlformats.org/officeDocument/2006/relationships/tags" Target="../tags/tag796.xml"/><Relationship Id="rId19" Type="http://schemas.openxmlformats.org/officeDocument/2006/relationships/tags" Target="../tags/tag813.xml"/><Relationship Id="rId18" Type="http://schemas.openxmlformats.org/officeDocument/2006/relationships/tags" Target="../tags/tag812.xml"/><Relationship Id="rId17" Type="http://schemas.openxmlformats.org/officeDocument/2006/relationships/tags" Target="../tags/tag811.xml"/><Relationship Id="rId16" Type="http://schemas.openxmlformats.org/officeDocument/2006/relationships/tags" Target="../tags/tag810.xml"/><Relationship Id="rId15" Type="http://schemas.openxmlformats.org/officeDocument/2006/relationships/tags" Target="../tags/tag809.xml"/><Relationship Id="rId14" Type="http://schemas.openxmlformats.org/officeDocument/2006/relationships/tags" Target="../tags/tag808.xml"/><Relationship Id="rId13" Type="http://schemas.openxmlformats.org/officeDocument/2006/relationships/tags" Target="../tags/tag807.xml"/><Relationship Id="rId12" Type="http://schemas.openxmlformats.org/officeDocument/2006/relationships/tags" Target="../tags/tag806.xml"/><Relationship Id="rId11" Type="http://schemas.openxmlformats.org/officeDocument/2006/relationships/tags" Target="../tags/tag805.xml"/><Relationship Id="rId10" Type="http://schemas.openxmlformats.org/officeDocument/2006/relationships/tags" Target="../tags/tag804.xml"/><Relationship Id="rId1" Type="http://schemas.openxmlformats.org/officeDocument/2006/relationships/tags" Target="../tags/tag795.xml"/></Relationships>
</file>

<file path=ppt/slides/_rels/slide12.xml.rels><?xml version="1.0" encoding="UTF-8" standalone="yes"?>
<Relationships xmlns="http://schemas.openxmlformats.org/package/2006/relationships"><Relationship Id="rId9" Type="http://schemas.openxmlformats.org/officeDocument/2006/relationships/image" Target="../media/image18.jpeg"/><Relationship Id="rId8" Type="http://schemas.openxmlformats.org/officeDocument/2006/relationships/tags" Target="../tags/tag853.xml"/><Relationship Id="rId7" Type="http://schemas.openxmlformats.org/officeDocument/2006/relationships/image" Target="../media/image17.jpeg"/><Relationship Id="rId6" Type="http://schemas.openxmlformats.org/officeDocument/2006/relationships/tags" Target="../tags/tag852.xml"/><Relationship Id="rId58" Type="http://schemas.openxmlformats.org/officeDocument/2006/relationships/slideLayout" Target="../slideLayouts/slideLayout24.xml"/><Relationship Id="rId57" Type="http://schemas.openxmlformats.org/officeDocument/2006/relationships/image" Target="../media/image19.jpeg"/><Relationship Id="rId56" Type="http://schemas.openxmlformats.org/officeDocument/2006/relationships/tags" Target="../tags/tag900.xml"/><Relationship Id="rId55" Type="http://schemas.openxmlformats.org/officeDocument/2006/relationships/tags" Target="../tags/tag899.xml"/><Relationship Id="rId54" Type="http://schemas.openxmlformats.org/officeDocument/2006/relationships/tags" Target="../tags/tag898.xml"/><Relationship Id="rId53" Type="http://schemas.openxmlformats.org/officeDocument/2006/relationships/tags" Target="../tags/tag897.xml"/><Relationship Id="rId52" Type="http://schemas.openxmlformats.org/officeDocument/2006/relationships/tags" Target="../tags/tag896.xml"/><Relationship Id="rId51" Type="http://schemas.openxmlformats.org/officeDocument/2006/relationships/tags" Target="../tags/tag895.xml"/><Relationship Id="rId50" Type="http://schemas.openxmlformats.org/officeDocument/2006/relationships/tags" Target="../tags/tag894.xml"/><Relationship Id="rId5" Type="http://schemas.openxmlformats.org/officeDocument/2006/relationships/tags" Target="../tags/tag851.xml"/><Relationship Id="rId49" Type="http://schemas.openxmlformats.org/officeDocument/2006/relationships/tags" Target="../tags/tag893.xml"/><Relationship Id="rId48" Type="http://schemas.openxmlformats.org/officeDocument/2006/relationships/tags" Target="../tags/tag892.xml"/><Relationship Id="rId47" Type="http://schemas.openxmlformats.org/officeDocument/2006/relationships/tags" Target="../tags/tag891.xml"/><Relationship Id="rId46" Type="http://schemas.openxmlformats.org/officeDocument/2006/relationships/tags" Target="../tags/tag890.xml"/><Relationship Id="rId45" Type="http://schemas.openxmlformats.org/officeDocument/2006/relationships/tags" Target="../tags/tag889.xml"/><Relationship Id="rId44" Type="http://schemas.openxmlformats.org/officeDocument/2006/relationships/tags" Target="../tags/tag888.xml"/><Relationship Id="rId43" Type="http://schemas.openxmlformats.org/officeDocument/2006/relationships/tags" Target="../tags/tag887.xml"/><Relationship Id="rId42" Type="http://schemas.openxmlformats.org/officeDocument/2006/relationships/tags" Target="../tags/tag886.xml"/><Relationship Id="rId41" Type="http://schemas.openxmlformats.org/officeDocument/2006/relationships/tags" Target="../tags/tag885.xml"/><Relationship Id="rId40" Type="http://schemas.openxmlformats.org/officeDocument/2006/relationships/tags" Target="../tags/tag884.xml"/><Relationship Id="rId4" Type="http://schemas.openxmlformats.org/officeDocument/2006/relationships/tags" Target="../tags/tag850.xml"/><Relationship Id="rId39" Type="http://schemas.openxmlformats.org/officeDocument/2006/relationships/tags" Target="../tags/tag883.xml"/><Relationship Id="rId38" Type="http://schemas.openxmlformats.org/officeDocument/2006/relationships/tags" Target="../tags/tag882.xml"/><Relationship Id="rId37" Type="http://schemas.openxmlformats.org/officeDocument/2006/relationships/tags" Target="../tags/tag881.xml"/><Relationship Id="rId36" Type="http://schemas.openxmlformats.org/officeDocument/2006/relationships/tags" Target="../tags/tag880.xml"/><Relationship Id="rId35" Type="http://schemas.openxmlformats.org/officeDocument/2006/relationships/tags" Target="../tags/tag879.xml"/><Relationship Id="rId34" Type="http://schemas.openxmlformats.org/officeDocument/2006/relationships/tags" Target="../tags/tag878.xml"/><Relationship Id="rId33" Type="http://schemas.openxmlformats.org/officeDocument/2006/relationships/tags" Target="../tags/tag877.xml"/><Relationship Id="rId32" Type="http://schemas.openxmlformats.org/officeDocument/2006/relationships/tags" Target="../tags/tag876.xml"/><Relationship Id="rId31" Type="http://schemas.openxmlformats.org/officeDocument/2006/relationships/tags" Target="../tags/tag875.xml"/><Relationship Id="rId30" Type="http://schemas.openxmlformats.org/officeDocument/2006/relationships/tags" Target="../tags/tag874.xml"/><Relationship Id="rId3" Type="http://schemas.openxmlformats.org/officeDocument/2006/relationships/tags" Target="../tags/tag849.xml"/><Relationship Id="rId29" Type="http://schemas.openxmlformats.org/officeDocument/2006/relationships/tags" Target="../tags/tag873.xml"/><Relationship Id="rId28" Type="http://schemas.openxmlformats.org/officeDocument/2006/relationships/tags" Target="../tags/tag872.xml"/><Relationship Id="rId27" Type="http://schemas.openxmlformats.org/officeDocument/2006/relationships/tags" Target="../tags/tag871.xml"/><Relationship Id="rId26" Type="http://schemas.openxmlformats.org/officeDocument/2006/relationships/tags" Target="../tags/tag870.xml"/><Relationship Id="rId25" Type="http://schemas.openxmlformats.org/officeDocument/2006/relationships/tags" Target="../tags/tag869.xml"/><Relationship Id="rId24" Type="http://schemas.openxmlformats.org/officeDocument/2006/relationships/tags" Target="../tags/tag868.xml"/><Relationship Id="rId23" Type="http://schemas.openxmlformats.org/officeDocument/2006/relationships/tags" Target="../tags/tag867.xml"/><Relationship Id="rId22" Type="http://schemas.openxmlformats.org/officeDocument/2006/relationships/tags" Target="../tags/tag866.xml"/><Relationship Id="rId21" Type="http://schemas.openxmlformats.org/officeDocument/2006/relationships/tags" Target="../tags/tag865.xml"/><Relationship Id="rId20" Type="http://schemas.openxmlformats.org/officeDocument/2006/relationships/tags" Target="../tags/tag864.xml"/><Relationship Id="rId2" Type="http://schemas.openxmlformats.org/officeDocument/2006/relationships/tags" Target="../tags/tag848.xml"/><Relationship Id="rId19" Type="http://schemas.openxmlformats.org/officeDocument/2006/relationships/tags" Target="../tags/tag863.xml"/><Relationship Id="rId18" Type="http://schemas.openxmlformats.org/officeDocument/2006/relationships/tags" Target="../tags/tag862.xml"/><Relationship Id="rId17" Type="http://schemas.openxmlformats.org/officeDocument/2006/relationships/tags" Target="../tags/tag861.xml"/><Relationship Id="rId16" Type="http://schemas.openxmlformats.org/officeDocument/2006/relationships/tags" Target="../tags/tag860.xml"/><Relationship Id="rId15" Type="http://schemas.openxmlformats.org/officeDocument/2006/relationships/tags" Target="../tags/tag859.xml"/><Relationship Id="rId14" Type="http://schemas.openxmlformats.org/officeDocument/2006/relationships/tags" Target="../tags/tag858.xml"/><Relationship Id="rId13" Type="http://schemas.openxmlformats.org/officeDocument/2006/relationships/tags" Target="../tags/tag857.xml"/><Relationship Id="rId12" Type="http://schemas.openxmlformats.org/officeDocument/2006/relationships/tags" Target="../tags/tag856.xml"/><Relationship Id="rId11" Type="http://schemas.openxmlformats.org/officeDocument/2006/relationships/tags" Target="../tags/tag855.xml"/><Relationship Id="rId10" Type="http://schemas.openxmlformats.org/officeDocument/2006/relationships/tags" Target="../tags/tag854.xml"/><Relationship Id="rId1" Type="http://schemas.openxmlformats.org/officeDocument/2006/relationships/tags" Target="../tags/tag847.xml"/></Relationships>
</file>

<file path=ppt/slides/_rels/slide13.xml.rels><?xml version="1.0" encoding="UTF-8" standalone="yes"?>
<Relationships xmlns="http://schemas.openxmlformats.org/package/2006/relationships"><Relationship Id="rId9" Type="http://schemas.openxmlformats.org/officeDocument/2006/relationships/tags" Target="../tags/tag909.xml"/><Relationship Id="rId8" Type="http://schemas.openxmlformats.org/officeDocument/2006/relationships/tags" Target="../tags/tag908.xml"/><Relationship Id="rId7" Type="http://schemas.openxmlformats.org/officeDocument/2006/relationships/tags" Target="../tags/tag907.xml"/><Relationship Id="rId6" Type="http://schemas.openxmlformats.org/officeDocument/2006/relationships/tags" Target="../tags/tag906.xml"/><Relationship Id="rId53" Type="http://schemas.openxmlformats.org/officeDocument/2006/relationships/notesSlide" Target="../notesSlides/notesSlide11.xml"/><Relationship Id="rId52" Type="http://schemas.openxmlformats.org/officeDocument/2006/relationships/slideLayout" Target="../slideLayouts/slideLayout24.xml"/><Relationship Id="rId51" Type="http://schemas.openxmlformats.org/officeDocument/2006/relationships/tags" Target="../tags/tag949.xml"/><Relationship Id="rId50" Type="http://schemas.openxmlformats.org/officeDocument/2006/relationships/tags" Target="../tags/tag948.xml"/><Relationship Id="rId5" Type="http://schemas.openxmlformats.org/officeDocument/2006/relationships/tags" Target="../tags/tag905.xml"/><Relationship Id="rId49" Type="http://schemas.openxmlformats.org/officeDocument/2006/relationships/image" Target="../media/image21.jpeg"/><Relationship Id="rId48" Type="http://schemas.openxmlformats.org/officeDocument/2006/relationships/image" Target="../media/image20.jpeg"/><Relationship Id="rId47" Type="http://schemas.openxmlformats.org/officeDocument/2006/relationships/tags" Target="../tags/tag947.xml"/><Relationship Id="rId46" Type="http://schemas.openxmlformats.org/officeDocument/2006/relationships/tags" Target="../tags/tag946.xml"/><Relationship Id="rId45" Type="http://schemas.openxmlformats.org/officeDocument/2006/relationships/tags" Target="../tags/tag945.xml"/><Relationship Id="rId44" Type="http://schemas.openxmlformats.org/officeDocument/2006/relationships/tags" Target="../tags/tag944.xml"/><Relationship Id="rId43" Type="http://schemas.openxmlformats.org/officeDocument/2006/relationships/tags" Target="../tags/tag943.xml"/><Relationship Id="rId42" Type="http://schemas.openxmlformats.org/officeDocument/2006/relationships/tags" Target="../tags/tag942.xml"/><Relationship Id="rId41" Type="http://schemas.openxmlformats.org/officeDocument/2006/relationships/tags" Target="../tags/tag941.xml"/><Relationship Id="rId40" Type="http://schemas.openxmlformats.org/officeDocument/2006/relationships/tags" Target="../tags/tag940.xml"/><Relationship Id="rId4" Type="http://schemas.openxmlformats.org/officeDocument/2006/relationships/tags" Target="../tags/tag904.xml"/><Relationship Id="rId39" Type="http://schemas.openxmlformats.org/officeDocument/2006/relationships/tags" Target="../tags/tag939.xml"/><Relationship Id="rId38" Type="http://schemas.openxmlformats.org/officeDocument/2006/relationships/tags" Target="../tags/tag938.xml"/><Relationship Id="rId37" Type="http://schemas.openxmlformats.org/officeDocument/2006/relationships/tags" Target="../tags/tag937.xml"/><Relationship Id="rId36" Type="http://schemas.openxmlformats.org/officeDocument/2006/relationships/tags" Target="../tags/tag936.xml"/><Relationship Id="rId35" Type="http://schemas.openxmlformats.org/officeDocument/2006/relationships/tags" Target="../tags/tag935.xml"/><Relationship Id="rId34" Type="http://schemas.openxmlformats.org/officeDocument/2006/relationships/tags" Target="../tags/tag934.xml"/><Relationship Id="rId33" Type="http://schemas.openxmlformats.org/officeDocument/2006/relationships/tags" Target="../tags/tag933.xml"/><Relationship Id="rId32" Type="http://schemas.openxmlformats.org/officeDocument/2006/relationships/tags" Target="../tags/tag932.xml"/><Relationship Id="rId31" Type="http://schemas.openxmlformats.org/officeDocument/2006/relationships/tags" Target="../tags/tag931.xml"/><Relationship Id="rId30" Type="http://schemas.openxmlformats.org/officeDocument/2006/relationships/tags" Target="../tags/tag930.xml"/><Relationship Id="rId3" Type="http://schemas.openxmlformats.org/officeDocument/2006/relationships/tags" Target="../tags/tag903.xml"/><Relationship Id="rId29" Type="http://schemas.openxmlformats.org/officeDocument/2006/relationships/tags" Target="../tags/tag929.xml"/><Relationship Id="rId28" Type="http://schemas.openxmlformats.org/officeDocument/2006/relationships/tags" Target="../tags/tag928.xml"/><Relationship Id="rId27" Type="http://schemas.openxmlformats.org/officeDocument/2006/relationships/tags" Target="../tags/tag927.xml"/><Relationship Id="rId26" Type="http://schemas.openxmlformats.org/officeDocument/2006/relationships/tags" Target="../tags/tag926.xml"/><Relationship Id="rId25" Type="http://schemas.openxmlformats.org/officeDocument/2006/relationships/tags" Target="../tags/tag925.xml"/><Relationship Id="rId24" Type="http://schemas.openxmlformats.org/officeDocument/2006/relationships/tags" Target="../tags/tag924.xml"/><Relationship Id="rId23" Type="http://schemas.openxmlformats.org/officeDocument/2006/relationships/tags" Target="../tags/tag923.xml"/><Relationship Id="rId22" Type="http://schemas.openxmlformats.org/officeDocument/2006/relationships/tags" Target="../tags/tag922.xml"/><Relationship Id="rId21" Type="http://schemas.openxmlformats.org/officeDocument/2006/relationships/tags" Target="../tags/tag921.xml"/><Relationship Id="rId20" Type="http://schemas.openxmlformats.org/officeDocument/2006/relationships/tags" Target="../tags/tag920.xml"/><Relationship Id="rId2" Type="http://schemas.openxmlformats.org/officeDocument/2006/relationships/tags" Target="../tags/tag902.xml"/><Relationship Id="rId19" Type="http://schemas.openxmlformats.org/officeDocument/2006/relationships/tags" Target="../tags/tag919.xml"/><Relationship Id="rId18" Type="http://schemas.openxmlformats.org/officeDocument/2006/relationships/tags" Target="../tags/tag918.xml"/><Relationship Id="rId17" Type="http://schemas.openxmlformats.org/officeDocument/2006/relationships/tags" Target="../tags/tag917.xml"/><Relationship Id="rId16" Type="http://schemas.openxmlformats.org/officeDocument/2006/relationships/tags" Target="../tags/tag916.xml"/><Relationship Id="rId15" Type="http://schemas.openxmlformats.org/officeDocument/2006/relationships/tags" Target="../tags/tag915.xml"/><Relationship Id="rId14" Type="http://schemas.openxmlformats.org/officeDocument/2006/relationships/tags" Target="../tags/tag914.xml"/><Relationship Id="rId13" Type="http://schemas.openxmlformats.org/officeDocument/2006/relationships/tags" Target="../tags/tag913.xml"/><Relationship Id="rId12" Type="http://schemas.openxmlformats.org/officeDocument/2006/relationships/tags" Target="../tags/tag912.xml"/><Relationship Id="rId11" Type="http://schemas.openxmlformats.org/officeDocument/2006/relationships/tags" Target="../tags/tag911.xml"/><Relationship Id="rId10" Type="http://schemas.openxmlformats.org/officeDocument/2006/relationships/tags" Target="../tags/tag910.xml"/><Relationship Id="rId1" Type="http://schemas.openxmlformats.org/officeDocument/2006/relationships/tags" Target="../tags/tag901.xml"/></Relationships>
</file>

<file path=ppt/slides/_rels/slide14.xml.rels><?xml version="1.0" encoding="UTF-8" standalone="yes"?>
<Relationships xmlns="http://schemas.openxmlformats.org/package/2006/relationships"><Relationship Id="rId9" Type="http://schemas.openxmlformats.org/officeDocument/2006/relationships/tags" Target="../tags/tag958.xml"/><Relationship Id="rId8" Type="http://schemas.openxmlformats.org/officeDocument/2006/relationships/tags" Target="../tags/tag957.xml"/><Relationship Id="rId7" Type="http://schemas.openxmlformats.org/officeDocument/2006/relationships/tags" Target="../tags/tag956.xml"/><Relationship Id="rId6" Type="http://schemas.openxmlformats.org/officeDocument/2006/relationships/tags" Target="../tags/tag955.xml"/><Relationship Id="rId51" Type="http://schemas.openxmlformats.org/officeDocument/2006/relationships/notesSlide" Target="../notesSlides/notesSlide12.xml"/><Relationship Id="rId50" Type="http://schemas.openxmlformats.org/officeDocument/2006/relationships/slideLayout" Target="../slideLayouts/slideLayout24.xml"/><Relationship Id="rId5" Type="http://schemas.openxmlformats.org/officeDocument/2006/relationships/tags" Target="../tags/tag954.xml"/><Relationship Id="rId49" Type="http://schemas.openxmlformats.org/officeDocument/2006/relationships/tags" Target="../tags/tag998.xml"/><Relationship Id="rId48" Type="http://schemas.openxmlformats.org/officeDocument/2006/relationships/tags" Target="../tags/tag997.xml"/><Relationship Id="rId47" Type="http://schemas.openxmlformats.org/officeDocument/2006/relationships/tags" Target="../tags/tag996.xml"/><Relationship Id="rId46" Type="http://schemas.openxmlformats.org/officeDocument/2006/relationships/tags" Target="../tags/tag995.xml"/><Relationship Id="rId45" Type="http://schemas.openxmlformats.org/officeDocument/2006/relationships/tags" Target="../tags/tag994.xml"/><Relationship Id="rId44" Type="http://schemas.openxmlformats.org/officeDocument/2006/relationships/tags" Target="../tags/tag993.xml"/><Relationship Id="rId43" Type="http://schemas.openxmlformats.org/officeDocument/2006/relationships/tags" Target="../tags/tag992.xml"/><Relationship Id="rId42" Type="http://schemas.openxmlformats.org/officeDocument/2006/relationships/tags" Target="../tags/tag991.xml"/><Relationship Id="rId41" Type="http://schemas.openxmlformats.org/officeDocument/2006/relationships/tags" Target="../tags/tag990.xml"/><Relationship Id="rId40" Type="http://schemas.openxmlformats.org/officeDocument/2006/relationships/tags" Target="../tags/tag989.xml"/><Relationship Id="rId4" Type="http://schemas.openxmlformats.org/officeDocument/2006/relationships/tags" Target="../tags/tag953.xml"/><Relationship Id="rId39" Type="http://schemas.openxmlformats.org/officeDocument/2006/relationships/tags" Target="../tags/tag988.xml"/><Relationship Id="rId38" Type="http://schemas.openxmlformats.org/officeDocument/2006/relationships/tags" Target="../tags/tag987.xml"/><Relationship Id="rId37" Type="http://schemas.openxmlformats.org/officeDocument/2006/relationships/tags" Target="../tags/tag986.xml"/><Relationship Id="rId36" Type="http://schemas.openxmlformats.org/officeDocument/2006/relationships/tags" Target="../tags/tag985.xml"/><Relationship Id="rId35" Type="http://schemas.openxmlformats.org/officeDocument/2006/relationships/tags" Target="../tags/tag984.xml"/><Relationship Id="rId34" Type="http://schemas.openxmlformats.org/officeDocument/2006/relationships/tags" Target="../tags/tag983.xml"/><Relationship Id="rId33" Type="http://schemas.openxmlformats.org/officeDocument/2006/relationships/tags" Target="../tags/tag982.xml"/><Relationship Id="rId32" Type="http://schemas.openxmlformats.org/officeDocument/2006/relationships/tags" Target="../tags/tag981.xml"/><Relationship Id="rId31" Type="http://schemas.openxmlformats.org/officeDocument/2006/relationships/tags" Target="../tags/tag980.xml"/><Relationship Id="rId30" Type="http://schemas.openxmlformats.org/officeDocument/2006/relationships/tags" Target="../tags/tag979.xml"/><Relationship Id="rId3" Type="http://schemas.openxmlformats.org/officeDocument/2006/relationships/tags" Target="../tags/tag952.xml"/><Relationship Id="rId29" Type="http://schemas.openxmlformats.org/officeDocument/2006/relationships/tags" Target="../tags/tag978.xml"/><Relationship Id="rId28" Type="http://schemas.openxmlformats.org/officeDocument/2006/relationships/tags" Target="../tags/tag977.xml"/><Relationship Id="rId27" Type="http://schemas.openxmlformats.org/officeDocument/2006/relationships/tags" Target="../tags/tag976.xml"/><Relationship Id="rId26" Type="http://schemas.openxmlformats.org/officeDocument/2006/relationships/tags" Target="../tags/tag975.xml"/><Relationship Id="rId25" Type="http://schemas.openxmlformats.org/officeDocument/2006/relationships/tags" Target="../tags/tag974.xml"/><Relationship Id="rId24" Type="http://schemas.openxmlformats.org/officeDocument/2006/relationships/tags" Target="../tags/tag973.xml"/><Relationship Id="rId23" Type="http://schemas.openxmlformats.org/officeDocument/2006/relationships/tags" Target="../tags/tag972.xml"/><Relationship Id="rId22" Type="http://schemas.openxmlformats.org/officeDocument/2006/relationships/tags" Target="../tags/tag971.xml"/><Relationship Id="rId21" Type="http://schemas.openxmlformats.org/officeDocument/2006/relationships/tags" Target="../tags/tag970.xml"/><Relationship Id="rId20" Type="http://schemas.openxmlformats.org/officeDocument/2006/relationships/tags" Target="../tags/tag969.xml"/><Relationship Id="rId2" Type="http://schemas.openxmlformats.org/officeDocument/2006/relationships/tags" Target="../tags/tag951.xml"/><Relationship Id="rId19" Type="http://schemas.openxmlformats.org/officeDocument/2006/relationships/tags" Target="../tags/tag968.xml"/><Relationship Id="rId18" Type="http://schemas.openxmlformats.org/officeDocument/2006/relationships/tags" Target="../tags/tag967.xml"/><Relationship Id="rId17" Type="http://schemas.openxmlformats.org/officeDocument/2006/relationships/tags" Target="../tags/tag966.xml"/><Relationship Id="rId16" Type="http://schemas.openxmlformats.org/officeDocument/2006/relationships/tags" Target="../tags/tag965.xml"/><Relationship Id="rId15" Type="http://schemas.openxmlformats.org/officeDocument/2006/relationships/tags" Target="../tags/tag964.xml"/><Relationship Id="rId14" Type="http://schemas.openxmlformats.org/officeDocument/2006/relationships/tags" Target="../tags/tag963.xml"/><Relationship Id="rId13" Type="http://schemas.openxmlformats.org/officeDocument/2006/relationships/tags" Target="../tags/tag962.xml"/><Relationship Id="rId12" Type="http://schemas.openxmlformats.org/officeDocument/2006/relationships/tags" Target="../tags/tag961.xml"/><Relationship Id="rId11" Type="http://schemas.openxmlformats.org/officeDocument/2006/relationships/tags" Target="../tags/tag960.xml"/><Relationship Id="rId10" Type="http://schemas.openxmlformats.org/officeDocument/2006/relationships/tags" Target="../tags/tag959.xml"/><Relationship Id="rId1" Type="http://schemas.openxmlformats.org/officeDocument/2006/relationships/tags" Target="../tags/tag950.xml"/></Relationships>
</file>

<file path=ppt/slides/_rels/slide15.xml.rels><?xml version="1.0" encoding="UTF-8" standalone="yes"?>
<Relationships xmlns="http://schemas.openxmlformats.org/package/2006/relationships"><Relationship Id="rId9" Type="http://schemas.openxmlformats.org/officeDocument/2006/relationships/tags" Target="../tags/tag1007.xml"/><Relationship Id="rId8" Type="http://schemas.openxmlformats.org/officeDocument/2006/relationships/tags" Target="../tags/tag1006.xml"/><Relationship Id="rId7" Type="http://schemas.openxmlformats.org/officeDocument/2006/relationships/tags" Target="../tags/tag1005.xml"/><Relationship Id="rId6" Type="http://schemas.openxmlformats.org/officeDocument/2006/relationships/tags" Target="../tags/tag1004.xml"/><Relationship Id="rId57" Type="http://schemas.openxmlformats.org/officeDocument/2006/relationships/notesSlide" Target="../notesSlides/notesSlide13.xml"/><Relationship Id="rId56" Type="http://schemas.openxmlformats.org/officeDocument/2006/relationships/slideLayout" Target="../slideLayouts/slideLayout24.xml"/><Relationship Id="rId55" Type="http://schemas.openxmlformats.org/officeDocument/2006/relationships/image" Target="../media/image9.png"/><Relationship Id="rId54" Type="http://schemas.openxmlformats.org/officeDocument/2006/relationships/tags" Target="../tags/tag1052.xml"/><Relationship Id="rId53" Type="http://schemas.openxmlformats.org/officeDocument/2006/relationships/tags" Target="../tags/tag1051.xml"/><Relationship Id="rId52" Type="http://schemas.openxmlformats.org/officeDocument/2006/relationships/tags" Target="../tags/tag1050.xml"/><Relationship Id="rId51" Type="http://schemas.openxmlformats.org/officeDocument/2006/relationships/tags" Target="../tags/tag1049.xml"/><Relationship Id="rId50" Type="http://schemas.openxmlformats.org/officeDocument/2006/relationships/tags" Target="../tags/tag1048.xml"/><Relationship Id="rId5" Type="http://schemas.openxmlformats.org/officeDocument/2006/relationships/tags" Target="../tags/tag1003.xml"/><Relationship Id="rId49" Type="http://schemas.openxmlformats.org/officeDocument/2006/relationships/tags" Target="../tags/tag1047.xml"/><Relationship Id="rId48" Type="http://schemas.openxmlformats.org/officeDocument/2006/relationships/tags" Target="../tags/tag1046.xml"/><Relationship Id="rId47" Type="http://schemas.openxmlformats.org/officeDocument/2006/relationships/tags" Target="../tags/tag1045.xml"/><Relationship Id="rId46" Type="http://schemas.openxmlformats.org/officeDocument/2006/relationships/tags" Target="../tags/tag1044.xml"/><Relationship Id="rId45" Type="http://schemas.openxmlformats.org/officeDocument/2006/relationships/tags" Target="../tags/tag1043.xml"/><Relationship Id="rId44" Type="http://schemas.openxmlformats.org/officeDocument/2006/relationships/tags" Target="../tags/tag1042.xml"/><Relationship Id="rId43" Type="http://schemas.openxmlformats.org/officeDocument/2006/relationships/tags" Target="../tags/tag1041.xml"/><Relationship Id="rId42" Type="http://schemas.openxmlformats.org/officeDocument/2006/relationships/tags" Target="../tags/tag1040.xml"/><Relationship Id="rId41" Type="http://schemas.openxmlformats.org/officeDocument/2006/relationships/tags" Target="../tags/tag1039.xml"/><Relationship Id="rId40" Type="http://schemas.openxmlformats.org/officeDocument/2006/relationships/tags" Target="../tags/tag1038.xml"/><Relationship Id="rId4" Type="http://schemas.openxmlformats.org/officeDocument/2006/relationships/tags" Target="../tags/tag1002.xml"/><Relationship Id="rId39" Type="http://schemas.openxmlformats.org/officeDocument/2006/relationships/tags" Target="../tags/tag1037.xml"/><Relationship Id="rId38" Type="http://schemas.openxmlformats.org/officeDocument/2006/relationships/tags" Target="../tags/tag1036.xml"/><Relationship Id="rId37" Type="http://schemas.openxmlformats.org/officeDocument/2006/relationships/tags" Target="../tags/tag1035.xml"/><Relationship Id="rId36" Type="http://schemas.openxmlformats.org/officeDocument/2006/relationships/tags" Target="../tags/tag1034.xml"/><Relationship Id="rId35" Type="http://schemas.openxmlformats.org/officeDocument/2006/relationships/tags" Target="../tags/tag1033.xml"/><Relationship Id="rId34" Type="http://schemas.openxmlformats.org/officeDocument/2006/relationships/tags" Target="../tags/tag1032.xml"/><Relationship Id="rId33" Type="http://schemas.openxmlformats.org/officeDocument/2006/relationships/tags" Target="../tags/tag1031.xml"/><Relationship Id="rId32" Type="http://schemas.openxmlformats.org/officeDocument/2006/relationships/tags" Target="../tags/tag1030.xml"/><Relationship Id="rId31" Type="http://schemas.openxmlformats.org/officeDocument/2006/relationships/tags" Target="../tags/tag1029.xml"/><Relationship Id="rId30" Type="http://schemas.openxmlformats.org/officeDocument/2006/relationships/tags" Target="../tags/tag1028.xml"/><Relationship Id="rId3" Type="http://schemas.openxmlformats.org/officeDocument/2006/relationships/tags" Target="../tags/tag1001.xml"/><Relationship Id="rId29" Type="http://schemas.openxmlformats.org/officeDocument/2006/relationships/tags" Target="../tags/tag1027.xml"/><Relationship Id="rId28" Type="http://schemas.openxmlformats.org/officeDocument/2006/relationships/tags" Target="../tags/tag1026.xml"/><Relationship Id="rId27" Type="http://schemas.openxmlformats.org/officeDocument/2006/relationships/tags" Target="../tags/tag1025.xml"/><Relationship Id="rId26" Type="http://schemas.openxmlformats.org/officeDocument/2006/relationships/tags" Target="../tags/tag1024.xml"/><Relationship Id="rId25" Type="http://schemas.openxmlformats.org/officeDocument/2006/relationships/tags" Target="../tags/tag1023.xml"/><Relationship Id="rId24" Type="http://schemas.openxmlformats.org/officeDocument/2006/relationships/tags" Target="../tags/tag1022.xml"/><Relationship Id="rId23" Type="http://schemas.openxmlformats.org/officeDocument/2006/relationships/tags" Target="../tags/tag1021.xml"/><Relationship Id="rId22" Type="http://schemas.openxmlformats.org/officeDocument/2006/relationships/tags" Target="../tags/tag1020.xml"/><Relationship Id="rId21" Type="http://schemas.openxmlformats.org/officeDocument/2006/relationships/tags" Target="../tags/tag1019.xml"/><Relationship Id="rId20" Type="http://schemas.openxmlformats.org/officeDocument/2006/relationships/tags" Target="../tags/tag1018.xml"/><Relationship Id="rId2" Type="http://schemas.openxmlformats.org/officeDocument/2006/relationships/tags" Target="../tags/tag1000.xml"/><Relationship Id="rId19" Type="http://schemas.openxmlformats.org/officeDocument/2006/relationships/tags" Target="../tags/tag1017.xml"/><Relationship Id="rId18" Type="http://schemas.openxmlformats.org/officeDocument/2006/relationships/tags" Target="../tags/tag1016.xml"/><Relationship Id="rId17" Type="http://schemas.openxmlformats.org/officeDocument/2006/relationships/tags" Target="../tags/tag1015.xml"/><Relationship Id="rId16" Type="http://schemas.openxmlformats.org/officeDocument/2006/relationships/tags" Target="../tags/tag1014.xml"/><Relationship Id="rId15" Type="http://schemas.openxmlformats.org/officeDocument/2006/relationships/tags" Target="../tags/tag1013.xml"/><Relationship Id="rId14" Type="http://schemas.openxmlformats.org/officeDocument/2006/relationships/tags" Target="../tags/tag1012.xml"/><Relationship Id="rId13" Type="http://schemas.openxmlformats.org/officeDocument/2006/relationships/tags" Target="../tags/tag1011.xml"/><Relationship Id="rId12" Type="http://schemas.openxmlformats.org/officeDocument/2006/relationships/tags" Target="../tags/tag1010.xml"/><Relationship Id="rId11" Type="http://schemas.openxmlformats.org/officeDocument/2006/relationships/tags" Target="../tags/tag1009.xml"/><Relationship Id="rId10" Type="http://schemas.openxmlformats.org/officeDocument/2006/relationships/tags" Target="../tags/tag1008.xml"/><Relationship Id="rId1" Type="http://schemas.openxmlformats.org/officeDocument/2006/relationships/tags" Target="../tags/tag999.xml"/></Relationships>
</file>

<file path=ppt/slides/_rels/slide16.xml.rels><?xml version="1.0" encoding="UTF-8" standalone="yes"?>
<Relationships xmlns="http://schemas.openxmlformats.org/package/2006/relationships"><Relationship Id="rId9" Type="http://schemas.openxmlformats.org/officeDocument/2006/relationships/tags" Target="../tags/tag1061.xml"/><Relationship Id="rId8" Type="http://schemas.openxmlformats.org/officeDocument/2006/relationships/tags" Target="../tags/tag1060.xml"/><Relationship Id="rId7" Type="http://schemas.openxmlformats.org/officeDocument/2006/relationships/tags" Target="../tags/tag1059.xml"/><Relationship Id="rId6" Type="http://schemas.openxmlformats.org/officeDocument/2006/relationships/tags" Target="../tags/tag1058.xml"/><Relationship Id="rId5" Type="http://schemas.openxmlformats.org/officeDocument/2006/relationships/tags" Target="../tags/tag1057.xml"/><Relationship Id="rId4" Type="http://schemas.openxmlformats.org/officeDocument/2006/relationships/tags" Target="../tags/tag1056.xml"/><Relationship Id="rId3" Type="http://schemas.openxmlformats.org/officeDocument/2006/relationships/tags" Target="../tags/tag1055.xml"/><Relationship Id="rId22" Type="http://schemas.openxmlformats.org/officeDocument/2006/relationships/notesSlide" Target="../notesSlides/notesSlide14.xml"/><Relationship Id="rId21" Type="http://schemas.openxmlformats.org/officeDocument/2006/relationships/slideLayout" Target="../slideLayouts/slideLayout2.xml"/><Relationship Id="rId20" Type="http://schemas.openxmlformats.org/officeDocument/2006/relationships/tags" Target="../tags/tag1071.xml"/><Relationship Id="rId2" Type="http://schemas.openxmlformats.org/officeDocument/2006/relationships/tags" Target="../tags/tag1054.xml"/><Relationship Id="rId19" Type="http://schemas.openxmlformats.org/officeDocument/2006/relationships/tags" Target="../tags/tag1070.xml"/><Relationship Id="rId18" Type="http://schemas.openxmlformats.org/officeDocument/2006/relationships/image" Target="../media/image9.png"/><Relationship Id="rId17" Type="http://schemas.openxmlformats.org/officeDocument/2006/relationships/tags" Target="../tags/tag1069.xml"/><Relationship Id="rId16" Type="http://schemas.openxmlformats.org/officeDocument/2006/relationships/tags" Target="../tags/tag1068.xml"/><Relationship Id="rId15" Type="http://schemas.openxmlformats.org/officeDocument/2006/relationships/tags" Target="../tags/tag1067.xml"/><Relationship Id="rId14" Type="http://schemas.openxmlformats.org/officeDocument/2006/relationships/tags" Target="../tags/tag1066.xml"/><Relationship Id="rId13" Type="http://schemas.openxmlformats.org/officeDocument/2006/relationships/tags" Target="../tags/tag1065.xml"/><Relationship Id="rId12" Type="http://schemas.openxmlformats.org/officeDocument/2006/relationships/tags" Target="../tags/tag1064.xml"/><Relationship Id="rId11" Type="http://schemas.openxmlformats.org/officeDocument/2006/relationships/tags" Target="../tags/tag1063.xml"/><Relationship Id="rId10" Type="http://schemas.openxmlformats.org/officeDocument/2006/relationships/tags" Target="../tags/tag1062.xml"/><Relationship Id="rId1" Type="http://schemas.openxmlformats.org/officeDocument/2006/relationships/tags" Target="../tags/tag1053.xml"/></Relationships>
</file>

<file path=ppt/slides/_rels/slide17.xml.rels><?xml version="1.0" encoding="UTF-8" standalone="yes"?>
<Relationships xmlns="http://schemas.openxmlformats.org/package/2006/relationships"><Relationship Id="rId9" Type="http://schemas.openxmlformats.org/officeDocument/2006/relationships/tags" Target="../tags/tag1080.xml"/><Relationship Id="rId8" Type="http://schemas.openxmlformats.org/officeDocument/2006/relationships/tags" Target="../tags/tag1079.xml"/><Relationship Id="rId7" Type="http://schemas.openxmlformats.org/officeDocument/2006/relationships/tags" Target="../tags/tag1078.xml"/><Relationship Id="rId6" Type="http://schemas.openxmlformats.org/officeDocument/2006/relationships/tags" Target="../tags/tag1077.xml"/><Relationship Id="rId51" Type="http://schemas.openxmlformats.org/officeDocument/2006/relationships/notesSlide" Target="../notesSlides/notesSlide15.xml"/><Relationship Id="rId50" Type="http://schemas.openxmlformats.org/officeDocument/2006/relationships/slideLayout" Target="../slideLayouts/slideLayout24.xml"/><Relationship Id="rId5" Type="http://schemas.openxmlformats.org/officeDocument/2006/relationships/tags" Target="../tags/tag1076.xml"/><Relationship Id="rId49" Type="http://schemas.openxmlformats.org/officeDocument/2006/relationships/image" Target="../media/image23.png"/><Relationship Id="rId48" Type="http://schemas.openxmlformats.org/officeDocument/2006/relationships/image" Target="../media/image22.png"/><Relationship Id="rId47" Type="http://schemas.openxmlformats.org/officeDocument/2006/relationships/tags" Target="../tags/tag1118.xml"/><Relationship Id="rId46" Type="http://schemas.openxmlformats.org/officeDocument/2006/relationships/tags" Target="../tags/tag1117.xml"/><Relationship Id="rId45" Type="http://schemas.openxmlformats.org/officeDocument/2006/relationships/tags" Target="../tags/tag1116.xml"/><Relationship Id="rId44" Type="http://schemas.openxmlformats.org/officeDocument/2006/relationships/tags" Target="../tags/tag1115.xml"/><Relationship Id="rId43" Type="http://schemas.openxmlformats.org/officeDocument/2006/relationships/tags" Target="../tags/tag1114.xml"/><Relationship Id="rId42" Type="http://schemas.openxmlformats.org/officeDocument/2006/relationships/tags" Target="../tags/tag1113.xml"/><Relationship Id="rId41" Type="http://schemas.openxmlformats.org/officeDocument/2006/relationships/tags" Target="../tags/tag1112.xml"/><Relationship Id="rId40" Type="http://schemas.openxmlformats.org/officeDocument/2006/relationships/tags" Target="../tags/tag1111.xml"/><Relationship Id="rId4" Type="http://schemas.openxmlformats.org/officeDocument/2006/relationships/tags" Target="../tags/tag1075.xml"/><Relationship Id="rId39" Type="http://schemas.openxmlformats.org/officeDocument/2006/relationships/tags" Target="../tags/tag1110.xml"/><Relationship Id="rId38" Type="http://schemas.openxmlformats.org/officeDocument/2006/relationships/tags" Target="../tags/tag1109.xml"/><Relationship Id="rId37" Type="http://schemas.openxmlformats.org/officeDocument/2006/relationships/tags" Target="../tags/tag1108.xml"/><Relationship Id="rId36" Type="http://schemas.openxmlformats.org/officeDocument/2006/relationships/tags" Target="../tags/tag1107.xml"/><Relationship Id="rId35" Type="http://schemas.openxmlformats.org/officeDocument/2006/relationships/tags" Target="../tags/tag1106.xml"/><Relationship Id="rId34" Type="http://schemas.openxmlformats.org/officeDocument/2006/relationships/tags" Target="../tags/tag1105.xml"/><Relationship Id="rId33" Type="http://schemas.openxmlformats.org/officeDocument/2006/relationships/tags" Target="../tags/tag1104.xml"/><Relationship Id="rId32" Type="http://schemas.openxmlformats.org/officeDocument/2006/relationships/tags" Target="../tags/tag1103.xml"/><Relationship Id="rId31" Type="http://schemas.openxmlformats.org/officeDocument/2006/relationships/tags" Target="../tags/tag1102.xml"/><Relationship Id="rId30" Type="http://schemas.openxmlformats.org/officeDocument/2006/relationships/tags" Target="../tags/tag1101.xml"/><Relationship Id="rId3" Type="http://schemas.openxmlformats.org/officeDocument/2006/relationships/tags" Target="../tags/tag1074.xml"/><Relationship Id="rId29" Type="http://schemas.openxmlformats.org/officeDocument/2006/relationships/tags" Target="../tags/tag1100.xml"/><Relationship Id="rId28" Type="http://schemas.openxmlformats.org/officeDocument/2006/relationships/tags" Target="../tags/tag1099.xml"/><Relationship Id="rId27" Type="http://schemas.openxmlformats.org/officeDocument/2006/relationships/tags" Target="../tags/tag1098.xml"/><Relationship Id="rId26" Type="http://schemas.openxmlformats.org/officeDocument/2006/relationships/tags" Target="../tags/tag1097.xml"/><Relationship Id="rId25" Type="http://schemas.openxmlformats.org/officeDocument/2006/relationships/tags" Target="../tags/tag1096.xml"/><Relationship Id="rId24" Type="http://schemas.openxmlformats.org/officeDocument/2006/relationships/tags" Target="../tags/tag1095.xml"/><Relationship Id="rId23" Type="http://schemas.openxmlformats.org/officeDocument/2006/relationships/tags" Target="../tags/tag1094.xml"/><Relationship Id="rId22" Type="http://schemas.openxmlformats.org/officeDocument/2006/relationships/tags" Target="../tags/tag1093.xml"/><Relationship Id="rId21" Type="http://schemas.openxmlformats.org/officeDocument/2006/relationships/tags" Target="../tags/tag1092.xml"/><Relationship Id="rId20" Type="http://schemas.openxmlformats.org/officeDocument/2006/relationships/tags" Target="../tags/tag1091.xml"/><Relationship Id="rId2" Type="http://schemas.openxmlformats.org/officeDocument/2006/relationships/tags" Target="../tags/tag1073.xml"/><Relationship Id="rId19" Type="http://schemas.openxmlformats.org/officeDocument/2006/relationships/tags" Target="../tags/tag1090.xml"/><Relationship Id="rId18" Type="http://schemas.openxmlformats.org/officeDocument/2006/relationships/tags" Target="../tags/tag1089.xml"/><Relationship Id="rId17" Type="http://schemas.openxmlformats.org/officeDocument/2006/relationships/tags" Target="../tags/tag1088.xml"/><Relationship Id="rId16" Type="http://schemas.openxmlformats.org/officeDocument/2006/relationships/tags" Target="../tags/tag1087.xml"/><Relationship Id="rId15" Type="http://schemas.openxmlformats.org/officeDocument/2006/relationships/tags" Target="../tags/tag1086.xml"/><Relationship Id="rId14" Type="http://schemas.openxmlformats.org/officeDocument/2006/relationships/tags" Target="../tags/tag1085.xml"/><Relationship Id="rId13" Type="http://schemas.openxmlformats.org/officeDocument/2006/relationships/tags" Target="../tags/tag1084.xml"/><Relationship Id="rId12" Type="http://schemas.openxmlformats.org/officeDocument/2006/relationships/tags" Target="../tags/tag1083.xml"/><Relationship Id="rId11" Type="http://schemas.openxmlformats.org/officeDocument/2006/relationships/tags" Target="../tags/tag1082.xml"/><Relationship Id="rId10" Type="http://schemas.openxmlformats.org/officeDocument/2006/relationships/tags" Target="../tags/tag1081.xml"/><Relationship Id="rId1" Type="http://schemas.openxmlformats.org/officeDocument/2006/relationships/tags" Target="../tags/tag1072.xml"/></Relationships>
</file>

<file path=ppt/slides/_rels/slide18.xml.rels><?xml version="1.0" encoding="UTF-8" standalone="yes"?>
<Relationships xmlns="http://schemas.openxmlformats.org/package/2006/relationships"><Relationship Id="rId9" Type="http://schemas.openxmlformats.org/officeDocument/2006/relationships/tags" Target="../tags/tag1127.xml"/><Relationship Id="rId8" Type="http://schemas.openxmlformats.org/officeDocument/2006/relationships/tags" Target="../tags/tag1126.xml"/><Relationship Id="rId7" Type="http://schemas.openxmlformats.org/officeDocument/2006/relationships/tags" Target="../tags/tag1125.xml"/><Relationship Id="rId6" Type="http://schemas.openxmlformats.org/officeDocument/2006/relationships/tags" Target="../tags/tag1124.xml"/><Relationship Id="rId5" Type="http://schemas.openxmlformats.org/officeDocument/2006/relationships/tags" Target="../tags/tag1123.xml"/><Relationship Id="rId49" Type="http://schemas.openxmlformats.org/officeDocument/2006/relationships/notesSlide" Target="../notesSlides/notesSlide16.xml"/><Relationship Id="rId48" Type="http://schemas.openxmlformats.org/officeDocument/2006/relationships/slideLayout" Target="../slideLayouts/slideLayout24.xml"/><Relationship Id="rId47" Type="http://schemas.openxmlformats.org/officeDocument/2006/relationships/tags" Target="../tags/tag1165.xml"/><Relationship Id="rId46" Type="http://schemas.openxmlformats.org/officeDocument/2006/relationships/tags" Target="../tags/tag1164.xml"/><Relationship Id="rId45" Type="http://schemas.openxmlformats.org/officeDocument/2006/relationships/tags" Target="../tags/tag1163.xml"/><Relationship Id="rId44" Type="http://schemas.openxmlformats.org/officeDocument/2006/relationships/tags" Target="../tags/tag1162.xml"/><Relationship Id="rId43" Type="http://schemas.openxmlformats.org/officeDocument/2006/relationships/tags" Target="../tags/tag1161.xml"/><Relationship Id="rId42" Type="http://schemas.openxmlformats.org/officeDocument/2006/relationships/tags" Target="../tags/tag1160.xml"/><Relationship Id="rId41" Type="http://schemas.openxmlformats.org/officeDocument/2006/relationships/tags" Target="../tags/tag1159.xml"/><Relationship Id="rId40" Type="http://schemas.openxmlformats.org/officeDocument/2006/relationships/tags" Target="../tags/tag1158.xml"/><Relationship Id="rId4" Type="http://schemas.openxmlformats.org/officeDocument/2006/relationships/tags" Target="../tags/tag1122.xml"/><Relationship Id="rId39" Type="http://schemas.openxmlformats.org/officeDocument/2006/relationships/tags" Target="../tags/tag1157.xml"/><Relationship Id="rId38" Type="http://schemas.openxmlformats.org/officeDocument/2006/relationships/tags" Target="../tags/tag1156.xml"/><Relationship Id="rId37" Type="http://schemas.openxmlformats.org/officeDocument/2006/relationships/tags" Target="../tags/tag1155.xml"/><Relationship Id="rId36" Type="http://schemas.openxmlformats.org/officeDocument/2006/relationships/tags" Target="../tags/tag1154.xml"/><Relationship Id="rId35" Type="http://schemas.openxmlformats.org/officeDocument/2006/relationships/tags" Target="../tags/tag1153.xml"/><Relationship Id="rId34" Type="http://schemas.openxmlformats.org/officeDocument/2006/relationships/tags" Target="../tags/tag1152.xml"/><Relationship Id="rId33" Type="http://schemas.openxmlformats.org/officeDocument/2006/relationships/tags" Target="../tags/tag1151.xml"/><Relationship Id="rId32" Type="http://schemas.openxmlformats.org/officeDocument/2006/relationships/tags" Target="../tags/tag1150.xml"/><Relationship Id="rId31" Type="http://schemas.openxmlformats.org/officeDocument/2006/relationships/tags" Target="../tags/tag1149.xml"/><Relationship Id="rId30" Type="http://schemas.openxmlformats.org/officeDocument/2006/relationships/tags" Target="../tags/tag1148.xml"/><Relationship Id="rId3" Type="http://schemas.openxmlformats.org/officeDocument/2006/relationships/tags" Target="../tags/tag1121.xml"/><Relationship Id="rId29" Type="http://schemas.openxmlformats.org/officeDocument/2006/relationships/tags" Target="../tags/tag1147.xml"/><Relationship Id="rId28" Type="http://schemas.openxmlformats.org/officeDocument/2006/relationships/tags" Target="../tags/tag1146.xml"/><Relationship Id="rId27" Type="http://schemas.openxmlformats.org/officeDocument/2006/relationships/tags" Target="../tags/tag1145.xml"/><Relationship Id="rId26" Type="http://schemas.openxmlformats.org/officeDocument/2006/relationships/tags" Target="../tags/tag1144.xml"/><Relationship Id="rId25" Type="http://schemas.openxmlformats.org/officeDocument/2006/relationships/tags" Target="../tags/tag1143.xml"/><Relationship Id="rId24" Type="http://schemas.openxmlformats.org/officeDocument/2006/relationships/tags" Target="../tags/tag1142.xml"/><Relationship Id="rId23" Type="http://schemas.openxmlformats.org/officeDocument/2006/relationships/tags" Target="../tags/tag1141.xml"/><Relationship Id="rId22" Type="http://schemas.openxmlformats.org/officeDocument/2006/relationships/tags" Target="../tags/tag1140.xml"/><Relationship Id="rId21" Type="http://schemas.openxmlformats.org/officeDocument/2006/relationships/tags" Target="../tags/tag1139.xml"/><Relationship Id="rId20" Type="http://schemas.openxmlformats.org/officeDocument/2006/relationships/tags" Target="../tags/tag1138.xml"/><Relationship Id="rId2" Type="http://schemas.openxmlformats.org/officeDocument/2006/relationships/tags" Target="../tags/tag1120.xml"/><Relationship Id="rId19" Type="http://schemas.openxmlformats.org/officeDocument/2006/relationships/tags" Target="../tags/tag1137.xml"/><Relationship Id="rId18" Type="http://schemas.openxmlformats.org/officeDocument/2006/relationships/tags" Target="../tags/tag1136.xml"/><Relationship Id="rId17" Type="http://schemas.openxmlformats.org/officeDocument/2006/relationships/tags" Target="../tags/tag1135.xml"/><Relationship Id="rId16" Type="http://schemas.openxmlformats.org/officeDocument/2006/relationships/tags" Target="../tags/tag1134.xml"/><Relationship Id="rId15" Type="http://schemas.openxmlformats.org/officeDocument/2006/relationships/tags" Target="../tags/tag1133.xml"/><Relationship Id="rId14" Type="http://schemas.openxmlformats.org/officeDocument/2006/relationships/tags" Target="../tags/tag1132.xml"/><Relationship Id="rId13" Type="http://schemas.openxmlformats.org/officeDocument/2006/relationships/tags" Target="../tags/tag1131.xml"/><Relationship Id="rId12" Type="http://schemas.openxmlformats.org/officeDocument/2006/relationships/tags" Target="../tags/tag1130.xml"/><Relationship Id="rId11" Type="http://schemas.openxmlformats.org/officeDocument/2006/relationships/tags" Target="../tags/tag1129.xml"/><Relationship Id="rId10" Type="http://schemas.openxmlformats.org/officeDocument/2006/relationships/tags" Target="../tags/tag1128.xml"/><Relationship Id="rId1" Type="http://schemas.openxmlformats.org/officeDocument/2006/relationships/tags" Target="../tags/tag1119.xml"/></Relationships>
</file>

<file path=ppt/slides/_rels/slide19.xml.rels><?xml version="1.0" encoding="UTF-8" standalone="yes"?>
<Relationships xmlns="http://schemas.openxmlformats.org/package/2006/relationships"><Relationship Id="rId9" Type="http://schemas.openxmlformats.org/officeDocument/2006/relationships/tags" Target="../tags/tag1174.xml"/><Relationship Id="rId8" Type="http://schemas.openxmlformats.org/officeDocument/2006/relationships/tags" Target="../tags/tag1173.xml"/><Relationship Id="rId7" Type="http://schemas.openxmlformats.org/officeDocument/2006/relationships/tags" Target="../tags/tag1172.xml"/><Relationship Id="rId6" Type="http://schemas.openxmlformats.org/officeDocument/2006/relationships/tags" Target="../tags/tag1171.xml"/><Relationship Id="rId55" Type="http://schemas.openxmlformats.org/officeDocument/2006/relationships/notesSlide" Target="../notesSlides/notesSlide17.xml"/><Relationship Id="rId54" Type="http://schemas.openxmlformats.org/officeDocument/2006/relationships/slideLayout" Target="../slideLayouts/slideLayout24.xml"/><Relationship Id="rId53" Type="http://schemas.openxmlformats.org/officeDocument/2006/relationships/image" Target="../media/image26.jpeg"/><Relationship Id="rId52" Type="http://schemas.openxmlformats.org/officeDocument/2006/relationships/tags" Target="../tags/tag1215.xml"/><Relationship Id="rId51" Type="http://schemas.openxmlformats.org/officeDocument/2006/relationships/image" Target="../media/image25.jpeg"/><Relationship Id="rId50" Type="http://schemas.openxmlformats.org/officeDocument/2006/relationships/tags" Target="../tags/tag1214.xml"/><Relationship Id="rId5" Type="http://schemas.openxmlformats.org/officeDocument/2006/relationships/tags" Target="../tags/tag1170.xml"/><Relationship Id="rId49" Type="http://schemas.openxmlformats.org/officeDocument/2006/relationships/image" Target="../media/image24.jpeg"/><Relationship Id="rId48" Type="http://schemas.openxmlformats.org/officeDocument/2006/relationships/tags" Target="../tags/tag1213.xml"/><Relationship Id="rId47" Type="http://schemas.openxmlformats.org/officeDocument/2006/relationships/tags" Target="../tags/tag1212.xml"/><Relationship Id="rId46" Type="http://schemas.openxmlformats.org/officeDocument/2006/relationships/tags" Target="../tags/tag1211.xml"/><Relationship Id="rId45" Type="http://schemas.openxmlformats.org/officeDocument/2006/relationships/tags" Target="../tags/tag1210.xml"/><Relationship Id="rId44" Type="http://schemas.openxmlformats.org/officeDocument/2006/relationships/tags" Target="../tags/tag1209.xml"/><Relationship Id="rId43" Type="http://schemas.openxmlformats.org/officeDocument/2006/relationships/tags" Target="../tags/tag1208.xml"/><Relationship Id="rId42" Type="http://schemas.openxmlformats.org/officeDocument/2006/relationships/tags" Target="../tags/tag1207.xml"/><Relationship Id="rId41" Type="http://schemas.openxmlformats.org/officeDocument/2006/relationships/tags" Target="../tags/tag1206.xml"/><Relationship Id="rId40" Type="http://schemas.openxmlformats.org/officeDocument/2006/relationships/tags" Target="../tags/tag1205.xml"/><Relationship Id="rId4" Type="http://schemas.openxmlformats.org/officeDocument/2006/relationships/tags" Target="../tags/tag1169.xml"/><Relationship Id="rId39" Type="http://schemas.openxmlformats.org/officeDocument/2006/relationships/tags" Target="../tags/tag1204.xml"/><Relationship Id="rId38" Type="http://schemas.openxmlformats.org/officeDocument/2006/relationships/tags" Target="../tags/tag1203.xml"/><Relationship Id="rId37" Type="http://schemas.openxmlformats.org/officeDocument/2006/relationships/tags" Target="../tags/tag1202.xml"/><Relationship Id="rId36" Type="http://schemas.openxmlformats.org/officeDocument/2006/relationships/tags" Target="../tags/tag1201.xml"/><Relationship Id="rId35" Type="http://schemas.openxmlformats.org/officeDocument/2006/relationships/tags" Target="../tags/tag1200.xml"/><Relationship Id="rId34" Type="http://schemas.openxmlformats.org/officeDocument/2006/relationships/tags" Target="../tags/tag1199.xml"/><Relationship Id="rId33" Type="http://schemas.openxmlformats.org/officeDocument/2006/relationships/tags" Target="../tags/tag1198.xml"/><Relationship Id="rId32" Type="http://schemas.openxmlformats.org/officeDocument/2006/relationships/tags" Target="../tags/tag1197.xml"/><Relationship Id="rId31" Type="http://schemas.openxmlformats.org/officeDocument/2006/relationships/tags" Target="../tags/tag1196.xml"/><Relationship Id="rId30" Type="http://schemas.openxmlformats.org/officeDocument/2006/relationships/tags" Target="../tags/tag1195.xml"/><Relationship Id="rId3" Type="http://schemas.openxmlformats.org/officeDocument/2006/relationships/tags" Target="../tags/tag1168.xml"/><Relationship Id="rId29" Type="http://schemas.openxmlformats.org/officeDocument/2006/relationships/tags" Target="../tags/tag1194.xml"/><Relationship Id="rId28" Type="http://schemas.openxmlformats.org/officeDocument/2006/relationships/tags" Target="../tags/tag1193.xml"/><Relationship Id="rId27" Type="http://schemas.openxmlformats.org/officeDocument/2006/relationships/tags" Target="../tags/tag1192.xml"/><Relationship Id="rId26" Type="http://schemas.openxmlformats.org/officeDocument/2006/relationships/tags" Target="../tags/tag1191.xml"/><Relationship Id="rId25" Type="http://schemas.openxmlformats.org/officeDocument/2006/relationships/tags" Target="../tags/tag1190.xml"/><Relationship Id="rId24" Type="http://schemas.openxmlformats.org/officeDocument/2006/relationships/tags" Target="../tags/tag1189.xml"/><Relationship Id="rId23" Type="http://schemas.openxmlformats.org/officeDocument/2006/relationships/tags" Target="../tags/tag1188.xml"/><Relationship Id="rId22" Type="http://schemas.openxmlformats.org/officeDocument/2006/relationships/tags" Target="../tags/tag1187.xml"/><Relationship Id="rId21" Type="http://schemas.openxmlformats.org/officeDocument/2006/relationships/tags" Target="../tags/tag1186.xml"/><Relationship Id="rId20" Type="http://schemas.openxmlformats.org/officeDocument/2006/relationships/tags" Target="../tags/tag1185.xml"/><Relationship Id="rId2" Type="http://schemas.openxmlformats.org/officeDocument/2006/relationships/tags" Target="../tags/tag1167.xml"/><Relationship Id="rId19" Type="http://schemas.openxmlformats.org/officeDocument/2006/relationships/tags" Target="../tags/tag1184.xml"/><Relationship Id="rId18" Type="http://schemas.openxmlformats.org/officeDocument/2006/relationships/tags" Target="../tags/tag1183.xml"/><Relationship Id="rId17" Type="http://schemas.openxmlformats.org/officeDocument/2006/relationships/tags" Target="../tags/tag1182.xml"/><Relationship Id="rId16" Type="http://schemas.openxmlformats.org/officeDocument/2006/relationships/tags" Target="../tags/tag1181.xml"/><Relationship Id="rId15" Type="http://schemas.openxmlformats.org/officeDocument/2006/relationships/tags" Target="../tags/tag1180.xml"/><Relationship Id="rId14" Type="http://schemas.openxmlformats.org/officeDocument/2006/relationships/tags" Target="../tags/tag1179.xml"/><Relationship Id="rId13" Type="http://schemas.openxmlformats.org/officeDocument/2006/relationships/tags" Target="../tags/tag1178.xml"/><Relationship Id="rId12" Type="http://schemas.openxmlformats.org/officeDocument/2006/relationships/tags" Target="../tags/tag1177.xml"/><Relationship Id="rId11" Type="http://schemas.openxmlformats.org/officeDocument/2006/relationships/tags" Target="../tags/tag1176.xml"/><Relationship Id="rId10" Type="http://schemas.openxmlformats.org/officeDocument/2006/relationships/tags" Target="../tags/tag1175.xml"/><Relationship Id="rId1" Type="http://schemas.openxmlformats.org/officeDocument/2006/relationships/tags" Target="../tags/tag1166.xml"/></Relationships>
</file>

<file path=ppt/slides/_rels/slide2.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tags" Target="../tags/tag324.xml"/><Relationship Id="rId7" Type="http://schemas.openxmlformats.org/officeDocument/2006/relationships/tags" Target="../tags/tag323.xml"/><Relationship Id="rId67" Type="http://schemas.openxmlformats.org/officeDocument/2006/relationships/notesSlide" Target="../notesSlides/notesSlide2.xml"/><Relationship Id="rId66" Type="http://schemas.openxmlformats.org/officeDocument/2006/relationships/slideLayout" Target="../slideLayouts/slideLayout2.xml"/><Relationship Id="rId65" Type="http://schemas.openxmlformats.org/officeDocument/2006/relationships/tags" Target="../tags/tag381.xml"/><Relationship Id="rId64" Type="http://schemas.openxmlformats.org/officeDocument/2006/relationships/tags" Target="../tags/tag380.xml"/><Relationship Id="rId63" Type="http://schemas.openxmlformats.org/officeDocument/2006/relationships/tags" Target="../tags/tag379.xml"/><Relationship Id="rId62" Type="http://schemas.openxmlformats.org/officeDocument/2006/relationships/tags" Target="../tags/tag378.xml"/><Relationship Id="rId61" Type="http://schemas.openxmlformats.org/officeDocument/2006/relationships/tags" Target="../tags/tag377.xml"/><Relationship Id="rId60" Type="http://schemas.openxmlformats.org/officeDocument/2006/relationships/tags" Target="../tags/tag376.xml"/><Relationship Id="rId6" Type="http://schemas.openxmlformats.org/officeDocument/2006/relationships/tags" Target="../tags/tag322.xml"/><Relationship Id="rId59" Type="http://schemas.openxmlformats.org/officeDocument/2006/relationships/tags" Target="../tags/tag375.xml"/><Relationship Id="rId58" Type="http://schemas.openxmlformats.org/officeDocument/2006/relationships/tags" Target="../tags/tag374.xml"/><Relationship Id="rId57" Type="http://schemas.openxmlformats.org/officeDocument/2006/relationships/tags" Target="../tags/tag373.xml"/><Relationship Id="rId56" Type="http://schemas.openxmlformats.org/officeDocument/2006/relationships/tags" Target="../tags/tag372.xml"/><Relationship Id="rId55" Type="http://schemas.openxmlformats.org/officeDocument/2006/relationships/tags" Target="../tags/tag371.xml"/><Relationship Id="rId54" Type="http://schemas.openxmlformats.org/officeDocument/2006/relationships/tags" Target="../tags/tag370.xml"/><Relationship Id="rId53" Type="http://schemas.openxmlformats.org/officeDocument/2006/relationships/tags" Target="../tags/tag369.xml"/><Relationship Id="rId52" Type="http://schemas.openxmlformats.org/officeDocument/2006/relationships/tags" Target="../tags/tag368.xml"/><Relationship Id="rId51" Type="http://schemas.openxmlformats.org/officeDocument/2006/relationships/tags" Target="../tags/tag367.xml"/><Relationship Id="rId50" Type="http://schemas.openxmlformats.org/officeDocument/2006/relationships/tags" Target="../tags/tag366.xml"/><Relationship Id="rId5" Type="http://schemas.openxmlformats.org/officeDocument/2006/relationships/tags" Target="../tags/tag321.xml"/><Relationship Id="rId49" Type="http://schemas.openxmlformats.org/officeDocument/2006/relationships/tags" Target="../tags/tag365.xml"/><Relationship Id="rId48" Type="http://schemas.openxmlformats.org/officeDocument/2006/relationships/tags" Target="../tags/tag364.xml"/><Relationship Id="rId47" Type="http://schemas.openxmlformats.org/officeDocument/2006/relationships/tags" Target="../tags/tag363.xml"/><Relationship Id="rId46" Type="http://schemas.openxmlformats.org/officeDocument/2006/relationships/tags" Target="../tags/tag362.xml"/><Relationship Id="rId45" Type="http://schemas.openxmlformats.org/officeDocument/2006/relationships/tags" Target="../tags/tag361.xml"/><Relationship Id="rId44" Type="http://schemas.openxmlformats.org/officeDocument/2006/relationships/tags" Target="../tags/tag360.xml"/><Relationship Id="rId43" Type="http://schemas.openxmlformats.org/officeDocument/2006/relationships/tags" Target="../tags/tag359.xml"/><Relationship Id="rId42" Type="http://schemas.openxmlformats.org/officeDocument/2006/relationships/tags" Target="../tags/tag358.xml"/><Relationship Id="rId41" Type="http://schemas.openxmlformats.org/officeDocument/2006/relationships/tags" Target="../tags/tag357.xml"/><Relationship Id="rId40" Type="http://schemas.openxmlformats.org/officeDocument/2006/relationships/tags" Target="../tags/tag356.xml"/><Relationship Id="rId4" Type="http://schemas.openxmlformats.org/officeDocument/2006/relationships/tags" Target="../tags/tag320.xml"/><Relationship Id="rId39" Type="http://schemas.openxmlformats.org/officeDocument/2006/relationships/tags" Target="../tags/tag355.xml"/><Relationship Id="rId38" Type="http://schemas.openxmlformats.org/officeDocument/2006/relationships/tags" Target="../tags/tag354.xml"/><Relationship Id="rId37" Type="http://schemas.openxmlformats.org/officeDocument/2006/relationships/tags" Target="../tags/tag353.xml"/><Relationship Id="rId36" Type="http://schemas.openxmlformats.org/officeDocument/2006/relationships/tags" Target="../tags/tag352.xml"/><Relationship Id="rId35" Type="http://schemas.openxmlformats.org/officeDocument/2006/relationships/tags" Target="../tags/tag351.xml"/><Relationship Id="rId34" Type="http://schemas.openxmlformats.org/officeDocument/2006/relationships/tags" Target="../tags/tag350.xml"/><Relationship Id="rId33" Type="http://schemas.openxmlformats.org/officeDocument/2006/relationships/tags" Target="../tags/tag349.xml"/><Relationship Id="rId32" Type="http://schemas.openxmlformats.org/officeDocument/2006/relationships/tags" Target="../tags/tag348.xml"/><Relationship Id="rId31" Type="http://schemas.openxmlformats.org/officeDocument/2006/relationships/tags" Target="../tags/tag347.xml"/><Relationship Id="rId30" Type="http://schemas.openxmlformats.org/officeDocument/2006/relationships/tags" Target="../tags/tag346.xml"/><Relationship Id="rId3" Type="http://schemas.openxmlformats.org/officeDocument/2006/relationships/tags" Target="../tags/tag319.xml"/><Relationship Id="rId29" Type="http://schemas.openxmlformats.org/officeDocument/2006/relationships/tags" Target="../tags/tag345.xml"/><Relationship Id="rId28" Type="http://schemas.openxmlformats.org/officeDocument/2006/relationships/tags" Target="../tags/tag344.xml"/><Relationship Id="rId27" Type="http://schemas.openxmlformats.org/officeDocument/2006/relationships/tags" Target="../tags/tag343.xml"/><Relationship Id="rId26" Type="http://schemas.openxmlformats.org/officeDocument/2006/relationships/tags" Target="../tags/tag342.xml"/><Relationship Id="rId25" Type="http://schemas.openxmlformats.org/officeDocument/2006/relationships/tags" Target="../tags/tag341.xml"/><Relationship Id="rId24" Type="http://schemas.openxmlformats.org/officeDocument/2006/relationships/tags" Target="../tags/tag340.xml"/><Relationship Id="rId23" Type="http://schemas.openxmlformats.org/officeDocument/2006/relationships/tags" Target="../tags/tag339.xml"/><Relationship Id="rId22" Type="http://schemas.openxmlformats.org/officeDocument/2006/relationships/tags" Target="../tags/tag338.xml"/><Relationship Id="rId21" Type="http://schemas.openxmlformats.org/officeDocument/2006/relationships/tags" Target="../tags/tag337.xml"/><Relationship Id="rId20" Type="http://schemas.openxmlformats.org/officeDocument/2006/relationships/tags" Target="../tags/tag336.xml"/><Relationship Id="rId2" Type="http://schemas.openxmlformats.org/officeDocument/2006/relationships/tags" Target="../tags/tag318.xml"/><Relationship Id="rId19" Type="http://schemas.openxmlformats.org/officeDocument/2006/relationships/tags" Target="../tags/tag335.xml"/><Relationship Id="rId18" Type="http://schemas.openxmlformats.org/officeDocument/2006/relationships/tags" Target="../tags/tag334.xml"/><Relationship Id="rId17" Type="http://schemas.openxmlformats.org/officeDocument/2006/relationships/tags" Target="../tags/tag333.xml"/><Relationship Id="rId16" Type="http://schemas.openxmlformats.org/officeDocument/2006/relationships/tags" Target="../tags/tag332.xml"/><Relationship Id="rId15" Type="http://schemas.openxmlformats.org/officeDocument/2006/relationships/tags" Target="../tags/tag331.xml"/><Relationship Id="rId14" Type="http://schemas.openxmlformats.org/officeDocument/2006/relationships/tags" Target="../tags/tag330.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tags" Target="../tags/tag317.xml"/></Relationships>
</file>

<file path=ppt/slides/_rels/slide20.xml.rels><?xml version="1.0" encoding="UTF-8" standalone="yes"?>
<Relationships xmlns="http://schemas.openxmlformats.org/package/2006/relationships"><Relationship Id="rId9" Type="http://schemas.openxmlformats.org/officeDocument/2006/relationships/tags" Target="../tags/tag1223.xml"/><Relationship Id="rId8" Type="http://schemas.openxmlformats.org/officeDocument/2006/relationships/tags" Target="../tags/tag1222.xml"/><Relationship Id="rId7" Type="http://schemas.openxmlformats.org/officeDocument/2006/relationships/tags" Target="../tags/tag1221.xml"/><Relationship Id="rId6" Type="http://schemas.openxmlformats.org/officeDocument/2006/relationships/tags" Target="../tags/tag1220.xml"/><Relationship Id="rId50" Type="http://schemas.openxmlformats.org/officeDocument/2006/relationships/notesSlide" Target="../notesSlides/notesSlide18.xml"/><Relationship Id="rId5" Type="http://schemas.openxmlformats.org/officeDocument/2006/relationships/tags" Target="../tags/tag1219.xml"/><Relationship Id="rId49" Type="http://schemas.openxmlformats.org/officeDocument/2006/relationships/slideLayout" Target="../slideLayouts/slideLayout24.xml"/><Relationship Id="rId48" Type="http://schemas.openxmlformats.org/officeDocument/2006/relationships/tags" Target="../tags/tag1262.xml"/><Relationship Id="rId47" Type="http://schemas.openxmlformats.org/officeDocument/2006/relationships/tags" Target="../tags/tag1261.xml"/><Relationship Id="rId46" Type="http://schemas.openxmlformats.org/officeDocument/2006/relationships/tags" Target="../tags/tag1260.xml"/><Relationship Id="rId45" Type="http://schemas.openxmlformats.org/officeDocument/2006/relationships/tags" Target="../tags/tag1259.xml"/><Relationship Id="rId44" Type="http://schemas.openxmlformats.org/officeDocument/2006/relationships/tags" Target="../tags/tag1258.xml"/><Relationship Id="rId43" Type="http://schemas.openxmlformats.org/officeDocument/2006/relationships/tags" Target="../tags/tag1257.xml"/><Relationship Id="rId42" Type="http://schemas.openxmlformats.org/officeDocument/2006/relationships/tags" Target="../tags/tag1256.xml"/><Relationship Id="rId41" Type="http://schemas.openxmlformats.org/officeDocument/2006/relationships/tags" Target="../tags/tag1255.xml"/><Relationship Id="rId40" Type="http://schemas.openxmlformats.org/officeDocument/2006/relationships/tags" Target="../tags/tag1254.xml"/><Relationship Id="rId4" Type="http://schemas.openxmlformats.org/officeDocument/2006/relationships/tags" Target="../tags/tag1218.xml"/><Relationship Id="rId39" Type="http://schemas.openxmlformats.org/officeDocument/2006/relationships/tags" Target="../tags/tag1253.xml"/><Relationship Id="rId38" Type="http://schemas.openxmlformats.org/officeDocument/2006/relationships/tags" Target="../tags/tag1252.xml"/><Relationship Id="rId37" Type="http://schemas.openxmlformats.org/officeDocument/2006/relationships/tags" Target="../tags/tag1251.xml"/><Relationship Id="rId36" Type="http://schemas.openxmlformats.org/officeDocument/2006/relationships/tags" Target="../tags/tag1250.xml"/><Relationship Id="rId35" Type="http://schemas.openxmlformats.org/officeDocument/2006/relationships/tags" Target="../tags/tag1249.xml"/><Relationship Id="rId34" Type="http://schemas.openxmlformats.org/officeDocument/2006/relationships/tags" Target="../tags/tag1248.xml"/><Relationship Id="rId33" Type="http://schemas.openxmlformats.org/officeDocument/2006/relationships/tags" Target="../tags/tag1247.xml"/><Relationship Id="rId32" Type="http://schemas.openxmlformats.org/officeDocument/2006/relationships/tags" Target="../tags/tag1246.xml"/><Relationship Id="rId31" Type="http://schemas.openxmlformats.org/officeDocument/2006/relationships/tags" Target="../tags/tag1245.xml"/><Relationship Id="rId30" Type="http://schemas.openxmlformats.org/officeDocument/2006/relationships/tags" Target="../tags/tag1244.xml"/><Relationship Id="rId3" Type="http://schemas.openxmlformats.org/officeDocument/2006/relationships/tags" Target="../tags/tag1217.xml"/><Relationship Id="rId29" Type="http://schemas.openxmlformats.org/officeDocument/2006/relationships/tags" Target="../tags/tag1243.xml"/><Relationship Id="rId28" Type="http://schemas.openxmlformats.org/officeDocument/2006/relationships/tags" Target="../tags/tag1242.xml"/><Relationship Id="rId27" Type="http://schemas.openxmlformats.org/officeDocument/2006/relationships/tags" Target="../tags/tag1241.xml"/><Relationship Id="rId26" Type="http://schemas.openxmlformats.org/officeDocument/2006/relationships/tags" Target="../tags/tag1240.xml"/><Relationship Id="rId25" Type="http://schemas.openxmlformats.org/officeDocument/2006/relationships/tags" Target="../tags/tag1239.xml"/><Relationship Id="rId24" Type="http://schemas.openxmlformats.org/officeDocument/2006/relationships/tags" Target="../tags/tag1238.xml"/><Relationship Id="rId23" Type="http://schemas.openxmlformats.org/officeDocument/2006/relationships/tags" Target="../tags/tag1237.xml"/><Relationship Id="rId22" Type="http://schemas.openxmlformats.org/officeDocument/2006/relationships/tags" Target="../tags/tag1236.xml"/><Relationship Id="rId21" Type="http://schemas.openxmlformats.org/officeDocument/2006/relationships/tags" Target="../tags/tag1235.xml"/><Relationship Id="rId20" Type="http://schemas.openxmlformats.org/officeDocument/2006/relationships/tags" Target="../tags/tag1234.xml"/><Relationship Id="rId2" Type="http://schemas.openxmlformats.org/officeDocument/2006/relationships/image" Target="../media/image27.jpeg"/><Relationship Id="rId19" Type="http://schemas.openxmlformats.org/officeDocument/2006/relationships/tags" Target="../tags/tag1233.xml"/><Relationship Id="rId18" Type="http://schemas.openxmlformats.org/officeDocument/2006/relationships/tags" Target="../tags/tag1232.xml"/><Relationship Id="rId17" Type="http://schemas.openxmlformats.org/officeDocument/2006/relationships/tags" Target="../tags/tag1231.xml"/><Relationship Id="rId16" Type="http://schemas.openxmlformats.org/officeDocument/2006/relationships/tags" Target="../tags/tag1230.xml"/><Relationship Id="rId15" Type="http://schemas.openxmlformats.org/officeDocument/2006/relationships/tags" Target="../tags/tag1229.xml"/><Relationship Id="rId14" Type="http://schemas.openxmlformats.org/officeDocument/2006/relationships/tags" Target="../tags/tag1228.xml"/><Relationship Id="rId13" Type="http://schemas.openxmlformats.org/officeDocument/2006/relationships/tags" Target="../tags/tag1227.xml"/><Relationship Id="rId12" Type="http://schemas.openxmlformats.org/officeDocument/2006/relationships/tags" Target="../tags/tag1226.xml"/><Relationship Id="rId11" Type="http://schemas.openxmlformats.org/officeDocument/2006/relationships/tags" Target="../tags/tag1225.xml"/><Relationship Id="rId10" Type="http://schemas.openxmlformats.org/officeDocument/2006/relationships/tags" Target="../tags/tag1224.xml"/><Relationship Id="rId1" Type="http://schemas.openxmlformats.org/officeDocument/2006/relationships/tags" Target="../tags/tag1216.xml"/></Relationships>
</file>

<file path=ppt/slides/_rels/slide3.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1" Type="http://schemas.openxmlformats.org/officeDocument/2006/relationships/notesSlide" Target="../notesSlides/notesSlide3.xml"/><Relationship Id="rId50" Type="http://schemas.openxmlformats.org/officeDocument/2006/relationships/slideLayout" Target="../slideLayouts/slideLayout2.xml"/><Relationship Id="rId5" Type="http://schemas.openxmlformats.org/officeDocument/2006/relationships/tags" Target="../tags/tag385.xml"/><Relationship Id="rId49" Type="http://schemas.openxmlformats.org/officeDocument/2006/relationships/tags" Target="../tags/tag429.xml"/><Relationship Id="rId48" Type="http://schemas.openxmlformats.org/officeDocument/2006/relationships/tags" Target="../tags/tag428.xml"/><Relationship Id="rId47" Type="http://schemas.openxmlformats.org/officeDocument/2006/relationships/tags" Target="../tags/tag427.xml"/><Relationship Id="rId46" Type="http://schemas.openxmlformats.org/officeDocument/2006/relationships/tags" Target="../tags/tag426.xml"/><Relationship Id="rId45" Type="http://schemas.openxmlformats.org/officeDocument/2006/relationships/tags" Target="../tags/tag425.xml"/><Relationship Id="rId44" Type="http://schemas.openxmlformats.org/officeDocument/2006/relationships/tags" Target="../tags/tag424.xml"/><Relationship Id="rId43" Type="http://schemas.openxmlformats.org/officeDocument/2006/relationships/tags" Target="../tags/tag423.xml"/><Relationship Id="rId42" Type="http://schemas.openxmlformats.org/officeDocument/2006/relationships/tags" Target="../tags/tag422.xml"/><Relationship Id="rId41" Type="http://schemas.openxmlformats.org/officeDocument/2006/relationships/tags" Target="../tags/tag421.xml"/><Relationship Id="rId40" Type="http://schemas.openxmlformats.org/officeDocument/2006/relationships/tags" Target="../tags/tag420.xml"/><Relationship Id="rId4" Type="http://schemas.openxmlformats.org/officeDocument/2006/relationships/tags" Target="../tags/tag384.xml"/><Relationship Id="rId39" Type="http://schemas.openxmlformats.org/officeDocument/2006/relationships/tags" Target="../tags/tag419.xml"/><Relationship Id="rId38" Type="http://schemas.openxmlformats.org/officeDocument/2006/relationships/tags" Target="../tags/tag418.xml"/><Relationship Id="rId37" Type="http://schemas.openxmlformats.org/officeDocument/2006/relationships/tags" Target="../tags/tag417.xml"/><Relationship Id="rId36" Type="http://schemas.openxmlformats.org/officeDocument/2006/relationships/tags" Target="../tags/tag416.xml"/><Relationship Id="rId35" Type="http://schemas.openxmlformats.org/officeDocument/2006/relationships/tags" Target="../tags/tag415.xml"/><Relationship Id="rId34" Type="http://schemas.openxmlformats.org/officeDocument/2006/relationships/tags" Target="../tags/tag414.xml"/><Relationship Id="rId33" Type="http://schemas.openxmlformats.org/officeDocument/2006/relationships/tags" Target="../tags/tag413.xml"/><Relationship Id="rId32" Type="http://schemas.openxmlformats.org/officeDocument/2006/relationships/tags" Target="../tags/tag412.xml"/><Relationship Id="rId31" Type="http://schemas.openxmlformats.org/officeDocument/2006/relationships/tags" Target="../tags/tag411.xml"/><Relationship Id="rId30" Type="http://schemas.openxmlformats.org/officeDocument/2006/relationships/tags" Target="../tags/tag410.xml"/><Relationship Id="rId3" Type="http://schemas.openxmlformats.org/officeDocument/2006/relationships/tags" Target="../tags/tag383.xml"/><Relationship Id="rId29" Type="http://schemas.openxmlformats.org/officeDocument/2006/relationships/tags" Target="../tags/tag409.xml"/><Relationship Id="rId28" Type="http://schemas.openxmlformats.org/officeDocument/2006/relationships/tags" Target="../tags/tag408.xml"/><Relationship Id="rId27" Type="http://schemas.openxmlformats.org/officeDocument/2006/relationships/tags" Target="../tags/tag407.xml"/><Relationship Id="rId26" Type="http://schemas.openxmlformats.org/officeDocument/2006/relationships/tags" Target="../tags/tag406.xml"/><Relationship Id="rId25" Type="http://schemas.openxmlformats.org/officeDocument/2006/relationships/tags" Target="../tags/tag405.xml"/><Relationship Id="rId24" Type="http://schemas.openxmlformats.org/officeDocument/2006/relationships/tags" Target="../tags/tag404.xml"/><Relationship Id="rId23" Type="http://schemas.openxmlformats.org/officeDocument/2006/relationships/tags" Target="../tags/tag403.xml"/><Relationship Id="rId22" Type="http://schemas.openxmlformats.org/officeDocument/2006/relationships/tags" Target="../tags/tag402.xml"/><Relationship Id="rId21" Type="http://schemas.openxmlformats.org/officeDocument/2006/relationships/tags" Target="../tags/tag401.xml"/><Relationship Id="rId20" Type="http://schemas.openxmlformats.org/officeDocument/2006/relationships/tags" Target="../tags/tag400.xml"/><Relationship Id="rId2" Type="http://schemas.openxmlformats.org/officeDocument/2006/relationships/tags" Target="../tags/tag382.xml"/><Relationship Id="rId19" Type="http://schemas.openxmlformats.org/officeDocument/2006/relationships/tags" Target="../tags/tag399.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tags" Target="../tags/tag395.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9" Type="http://schemas.openxmlformats.org/officeDocument/2006/relationships/notesSlide" Target="../notesSlides/notesSlide4.xml"/><Relationship Id="rId58" Type="http://schemas.openxmlformats.org/officeDocument/2006/relationships/slideLayout" Target="../slideLayouts/slideLayout36.xml"/><Relationship Id="rId57" Type="http://schemas.openxmlformats.org/officeDocument/2006/relationships/tags" Target="../tags/tag485.xml"/><Relationship Id="rId56" Type="http://schemas.openxmlformats.org/officeDocument/2006/relationships/tags" Target="../tags/tag484.xml"/><Relationship Id="rId55" Type="http://schemas.openxmlformats.org/officeDocument/2006/relationships/tags" Target="../tags/tag483.xml"/><Relationship Id="rId54" Type="http://schemas.openxmlformats.org/officeDocument/2006/relationships/tags" Target="../tags/tag482.xml"/><Relationship Id="rId53" Type="http://schemas.openxmlformats.org/officeDocument/2006/relationships/image" Target="../media/image5.jpeg"/><Relationship Id="rId52" Type="http://schemas.openxmlformats.org/officeDocument/2006/relationships/tags" Target="../tags/tag481.xml"/><Relationship Id="rId51" Type="http://schemas.openxmlformats.org/officeDocument/2006/relationships/tags" Target="../tags/tag480.xml"/><Relationship Id="rId50" Type="http://schemas.openxmlformats.org/officeDocument/2006/relationships/tags" Target="../tags/tag479.xml"/><Relationship Id="rId5" Type="http://schemas.openxmlformats.org/officeDocument/2006/relationships/tags" Target="../tags/tag434.xml"/><Relationship Id="rId49" Type="http://schemas.openxmlformats.org/officeDocument/2006/relationships/tags" Target="../tags/tag478.xml"/><Relationship Id="rId48" Type="http://schemas.openxmlformats.org/officeDocument/2006/relationships/tags" Target="../tags/tag477.xml"/><Relationship Id="rId47" Type="http://schemas.openxmlformats.org/officeDocument/2006/relationships/tags" Target="../tags/tag476.xml"/><Relationship Id="rId46" Type="http://schemas.openxmlformats.org/officeDocument/2006/relationships/tags" Target="../tags/tag475.xml"/><Relationship Id="rId45" Type="http://schemas.openxmlformats.org/officeDocument/2006/relationships/tags" Target="../tags/tag474.xml"/><Relationship Id="rId44" Type="http://schemas.openxmlformats.org/officeDocument/2006/relationships/tags" Target="../tags/tag473.xml"/><Relationship Id="rId43" Type="http://schemas.openxmlformats.org/officeDocument/2006/relationships/tags" Target="../tags/tag472.xml"/><Relationship Id="rId42" Type="http://schemas.openxmlformats.org/officeDocument/2006/relationships/tags" Target="../tags/tag471.xml"/><Relationship Id="rId41" Type="http://schemas.openxmlformats.org/officeDocument/2006/relationships/tags" Target="../tags/tag470.xml"/><Relationship Id="rId40" Type="http://schemas.openxmlformats.org/officeDocument/2006/relationships/tags" Target="../tags/tag469.xml"/><Relationship Id="rId4" Type="http://schemas.openxmlformats.org/officeDocument/2006/relationships/tags" Target="../tags/tag433.xml"/><Relationship Id="rId39" Type="http://schemas.openxmlformats.org/officeDocument/2006/relationships/tags" Target="../tags/tag468.xml"/><Relationship Id="rId38" Type="http://schemas.openxmlformats.org/officeDocument/2006/relationships/tags" Target="../tags/tag467.xml"/><Relationship Id="rId37" Type="http://schemas.openxmlformats.org/officeDocument/2006/relationships/tags" Target="../tags/tag466.xml"/><Relationship Id="rId36" Type="http://schemas.openxmlformats.org/officeDocument/2006/relationships/tags" Target="../tags/tag465.xml"/><Relationship Id="rId35" Type="http://schemas.openxmlformats.org/officeDocument/2006/relationships/tags" Target="../tags/tag464.xml"/><Relationship Id="rId34" Type="http://schemas.openxmlformats.org/officeDocument/2006/relationships/tags" Target="../tags/tag463.xml"/><Relationship Id="rId33" Type="http://schemas.openxmlformats.org/officeDocument/2006/relationships/tags" Target="../tags/tag462.xml"/><Relationship Id="rId32" Type="http://schemas.openxmlformats.org/officeDocument/2006/relationships/tags" Target="../tags/tag461.xml"/><Relationship Id="rId31" Type="http://schemas.openxmlformats.org/officeDocument/2006/relationships/tags" Target="../tags/tag460.xml"/><Relationship Id="rId30" Type="http://schemas.openxmlformats.org/officeDocument/2006/relationships/tags" Target="../tags/tag459.xml"/><Relationship Id="rId3" Type="http://schemas.openxmlformats.org/officeDocument/2006/relationships/tags" Target="../tags/tag432.xml"/><Relationship Id="rId29" Type="http://schemas.openxmlformats.org/officeDocument/2006/relationships/tags" Target="../tags/tag458.xml"/><Relationship Id="rId28" Type="http://schemas.openxmlformats.org/officeDocument/2006/relationships/tags" Target="../tags/tag457.xml"/><Relationship Id="rId27" Type="http://schemas.openxmlformats.org/officeDocument/2006/relationships/tags" Target="../tags/tag456.xml"/><Relationship Id="rId26" Type="http://schemas.openxmlformats.org/officeDocument/2006/relationships/tags" Target="../tags/tag455.xml"/><Relationship Id="rId25" Type="http://schemas.openxmlformats.org/officeDocument/2006/relationships/tags" Target="../tags/tag454.xml"/><Relationship Id="rId24" Type="http://schemas.openxmlformats.org/officeDocument/2006/relationships/tags" Target="../tags/tag453.xml"/><Relationship Id="rId23" Type="http://schemas.openxmlformats.org/officeDocument/2006/relationships/tags" Target="../tags/tag452.xml"/><Relationship Id="rId22" Type="http://schemas.openxmlformats.org/officeDocument/2006/relationships/tags" Target="../tags/tag451.xml"/><Relationship Id="rId21" Type="http://schemas.openxmlformats.org/officeDocument/2006/relationships/tags" Target="../tags/tag450.xml"/><Relationship Id="rId20" Type="http://schemas.openxmlformats.org/officeDocument/2006/relationships/tags" Target="../tags/tag449.xml"/><Relationship Id="rId2" Type="http://schemas.openxmlformats.org/officeDocument/2006/relationships/tags" Target="../tags/tag431.xml"/><Relationship Id="rId19" Type="http://schemas.openxmlformats.org/officeDocument/2006/relationships/tags" Target="../tags/tag448.xml"/><Relationship Id="rId18" Type="http://schemas.openxmlformats.org/officeDocument/2006/relationships/tags" Target="../tags/tag447.xml"/><Relationship Id="rId17" Type="http://schemas.openxmlformats.org/officeDocument/2006/relationships/tags" Target="../tags/tag446.xml"/><Relationship Id="rId16" Type="http://schemas.openxmlformats.org/officeDocument/2006/relationships/tags" Target="../tags/tag445.xml"/><Relationship Id="rId15" Type="http://schemas.openxmlformats.org/officeDocument/2006/relationships/tags" Target="../tags/tag444.xml"/><Relationship Id="rId14" Type="http://schemas.openxmlformats.org/officeDocument/2006/relationships/tags" Target="../tags/tag443.xml"/><Relationship Id="rId13" Type="http://schemas.openxmlformats.org/officeDocument/2006/relationships/tags" Target="../tags/tag442.xml"/><Relationship Id="rId12" Type="http://schemas.openxmlformats.org/officeDocument/2006/relationships/tags" Target="../tags/tag441.xml"/><Relationship Id="rId11" Type="http://schemas.openxmlformats.org/officeDocument/2006/relationships/tags" Target="../tags/tag440.xml"/><Relationship Id="rId10" Type="http://schemas.openxmlformats.org/officeDocument/2006/relationships/tags" Target="../tags/tag439.xml"/><Relationship Id="rId1" Type="http://schemas.openxmlformats.org/officeDocument/2006/relationships/tags" Target="../tags/tag430.xml"/></Relationships>
</file>

<file path=ppt/slides/_rels/slide5.xml.rels><?xml version="1.0" encoding="UTF-8" standalone="yes"?>
<Relationships xmlns="http://schemas.openxmlformats.org/package/2006/relationships"><Relationship Id="rId9" Type="http://schemas.openxmlformats.org/officeDocument/2006/relationships/tags" Target="../tags/tag494.xml"/><Relationship Id="rId8" Type="http://schemas.openxmlformats.org/officeDocument/2006/relationships/tags" Target="../tags/tag493.xml"/><Relationship Id="rId7" Type="http://schemas.openxmlformats.org/officeDocument/2006/relationships/tags" Target="../tags/tag492.xml"/><Relationship Id="rId6" Type="http://schemas.openxmlformats.org/officeDocument/2006/relationships/tags" Target="../tags/tag491.xml"/><Relationship Id="rId51" Type="http://schemas.openxmlformats.org/officeDocument/2006/relationships/notesSlide" Target="../notesSlides/notesSlide5.xml"/><Relationship Id="rId50" Type="http://schemas.openxmlformats.org/officeDocument/2006/relationships/slideLayout" Target="../slideLayouts/slideLayout48.xml"/><Relationship Id="rId5" Type="http://schemas.openxmlformats.org/officeDocument/2006/relationships/tags" Target="../tags/tag490.xml"/><Relationship Id="rId49" Type="http://schemas.openxmlformats.org/officeDocument/2006/relationships/tags" Target="../tags/tag534.xml"/><Relationship Id="rId48" Type="http://schemas.openxmlformats.org/officeDocument/2006/relationships/tags" Target="../tags/tag533.xml"/><Relationship Id="rId47" Type="http://schemas.openxmlformats.org/officeDocument/2006/relationships/tags" Target="../tags/tag532.xml"/><Relationship Id="rId46" Type="http://schemas.openxmlformats.org/officeDocument/2006/relationships/tags" Target="../tags/tag531.xml"/><Relationship Id="rId45" Type="http://schemas.openxmlformats.org/officeDocument/2006/relationships/tags" Target="../tags/tag530.xml"/><Relationship Id="rId44" Type="http://schemas.openxmlformats.org/officeDocument/2006/relationships/tags" Target="../tags/tag529.xml"/><Relationship Id="rId43" Type="http://schemas.openxmlformats.org/officeDocument/2006/relationships/tags" Target="../tags/tag528.xml"/><Relationship Id="rId42" Type="http://schemas.openxmlformats.org/officeDocument/2006/relationships/tags" Target="../tags/tag527.xml"/><Relationship Id="rId41" Type="http://schemas.openxmlformats.org/officeDocument/2006/relationships/tags" Target="../tags/tag526.xml"/><Relationship Id="rId40" Type="http://schemas.openxmlformats.org/officeDocument/2006/relationships/tags" Target="../tags/tag525.xml"/><Relationship Id="rId4" Type="http://schemas.openxmlformats.org/officeDocument/2006/relationships/tags" Target="../tags/tag489.xml"/><Relationship Id="rId39" Type="http://schemas.openxmlformats.org/officeDocument/2006/relationships/tags" Target="../tags/tag524.xml"/><Relationship Id="rId38" Type="http://schemas.openxmlformats.org/officeDocument/2006/relationships/tags" Target="../tags/tag523.xml"/><Relationship Id="rId37" Type="http://schemas.openxmlformats.org/officeDocument/2006/relationships/tags" Target="../tags/tag522.xml"/><Relationship Id="rId36" Type="http://schemas.openxmlformats.org/officeDocument/2006/relationships/tags" Target="../tags/tag521.xml"/><Relationship Id="rId35" Type="http://schemas.openxmlformats.org/officeDocument/2006/relationships/tags" Target="../tags/tag520.xml"/><Relationship Id="rId34" Type="http://schemas.openxmlformats.org/officeDocument/2006/relationships/tags" Target="../tags/tag519.xml"/><Relationship Id="rId33" Type="http://schemas.openxmlformats.org/officeDocument/2006/relationships/tags" Target="../tags/tag518.xml"/><Relationship Id="rId32" Type="http://schemas.openxmlformats.org/officeDocument/2006/relationships/tags" Target="../tags/tag517.xml"/><Relationship Id="rId31" Type="http://schemas.openxmlformats.org/officeDocument/2006/relationships/tags" Target="../tags/tag516.xml"/><Relationship Id="rId30" Type="http://schemas.openxmlformats.org/officeDocument/2006/relationships/tags" Target="../tags/tag515.xml"/><Relationship Id="rId3" Type="http://schemas.openxmlformats.org/officeDocument/2006/relationships/tags" Target="../tags/tag488.xml"/><Relationship Id="rId29" Type="http://schemas.openxmlformats.org/officeDocument/2006/relationships/tags" Target="../tags/tag514.xml"/><Relationship Id="rId28" Type="http://schemas.openxmlformats.org/officeDocument/2006/relationships/tags" Target="../tags/tag513.xml"/><Relationship Id="rId27" Type="http://schemas.openxmlformats.org/officeDocument/2006/relationships/tags" Target="../tags/tag512.xml"/><Relationship Id="rId26" Type="http://schemas.openxmlformats.org/officeDocument/2006/relationships/tags" Target="../tags/tag511.xml"/><Relationship Id="rId25" Type="http://schemas.openxmlformats.org/officeDocument/2006/relationships/tags" Target="../tags/tag510.xml"/><Relationship Id="rId24" Type="http://schemas.openxmlformats.org/officeDocument/2006/relationships/tags" Target="../tags/tag509.xml"/><Relationship Id="rId23" Type="http://schemas.openxmlformats.org/officeDocument/2006/relationships/tags" Target="../tags/tag508.xml"/><Relationship Id="rId22" Type="http://schemas.openxmlformats.org/officeDocument/2006/relationships/tags" Target="../tags/tag507.xml"/><Relationship Id="rId21" Type="http://schemas.openxmlformats.org/officeDocument/2006/relationships/tags" Target="../tags/tag506.xml"/><Relationship Id="rId20" Type="http://schemas.openxmlformats.org/officeDocument/2006/relationships/tags" Target="../tags/tag505.xml"/><Relationship Id="rId2" Type="http://schemas.openxmlformats.org/officeDocument/2006/relationships/tags" Target="../tags/tag487.xml"/><Relationship Id="rId19" Type="http://schemas.openxmlformats.org/officeDocument/2006/relationships/tags" Target="../tags/tag504.xml"/><Relationship Id="rId18" Type="http://schemas.openxmlformats.org/officeDocument/2006/relationships/tags" Target="../tags/tag503.xml"/><Relationship Id="rId17" Type="http://schemas.openxmlformats.org/officeDocument/2006/relationships/tags" Target="../tags/tag502.xml"/><Relationship Id="rId16" Type="http://schemas.openxmlformats.org/officeDocument/2006/relationships/tags" Target="../tags/tag501.xml"/><Relationship Id="rId15" Type="http://schemas.openxmlformats.org/officeDocument/2006/relationships/tags" Target="../tags/tag500.xml"/><Relationship Id="rId14" Type="http://schemas.openxmlformats.org/officeDocument/2006/relationships/tags" Target="../tags/tag499.xml"/><Relationship Id="rId13" Type="http://schemas.openxmlformats.org/officeDocument/2006/relationships/tags" Target="../tags/tag498.xml"/><Relationship Id="rId12" Type="http://schemas.openxmlformats.org/officeDocument/2006/relationships/tags" Target="../tags/tag497.xml"/><Relationship Id="rId11" Type="http://schemas.openxmlformats.org/officeDocument/2006/relationships/tags" Target="../tags/tag496.xml"/><Relationship Id="rId10" Type="http://schemas.openxmlformats.org/officeDocument/2006/relationships/tags" Target="../tags/tag495.xml"/><Relationship Id="rId1" Type="http://schemas.openxmlformats.org/officeDocument/2006/relationships/tags" Target="../tags/tag486.xml"/></Relationships>
</file>

<file path=ppt/slides/_rels/slide6.xml.rels><?xml version="1.0" encoding="UTF-8" standalone="yes"?>
<Relationships xmlns="http://schemas.openxmlformats.org/package/2006/relationships"><Relationship Id="rId9" Type="http://schemas.openxmlformats.org/officeDocument/2006/relationships/tags" Target="../tags/tag543.xml"/><Relationship Id="rId8" Type="http://schemas.openxmlformats.org/officeDocument/2006/relationships/tags" Target="../tags/tag542.xml"/><Relationship Id="rId7" Type="http://schemas.openxmlformats.org/officeDocument/2006/relationships/tags" Target="../tags/tag541.xml"/><Relationship Id="rId6" Type="http://schemas.openxmlformats.org/officeDocument/2006/relationships/tags" Target="../tags/tag540.xml"/><Relationship Id="rId58" Type="http://schemas.openxmlformats.org/officeDocument/2006/relationships/notesSlide" Target="../notesSlides/notesSlide6.xml"/><Relationship Id="rId57" Type="http://schemas.openxmlformats.org/officeDocument/2006/relationships/slideLayout" Target="../slideLayouts/slideLayout43.xml"/><Relationship Id="rId56" Type="http://schemas.openxmlformats.org/officeDocument/2006/relationships/tags" Target="../tags/tag590.xml"/><Relationship Id="rId55" Type="http://schemas.openxmlformats.org/officeDocument/2006/relationships/tags" Target="../tags/tag589.xml"/><Relationship Id="rId54" Type="http://schemas.openxmlformats.org/officeDocument/2006/relationships/tags" Target="../tags/tag588.xml"/><Relationship Id="rId53" Type="http://schemas.openxmlformats.org/officeDocument/2006/relationships/tags" Target="../tags/tag587.xml"/><Relationship Id="rId52" Type="http://schemas.openxmlformats.org/officeDocument/2006/relationships/tags" Target="../tags/tag586.xml"/><Relationship Id="rId51" Type="http://schemas.openxmlformats.org/officeDocument/2006/relationships/tags" Target="../tags/tag585.xml"/><Relationship Id="rId50" Type="http://schemas.openxmlformats.org/officeDocument/2006/relationships/tags" Target="../tags/tag584.xml"/><Relationship Id="rId5" Type="http://schemas.openxmlformats.org/officeDocument/2006/relationships/tags" Target="../tags/tag539.xml"/><Relationship Id="rId49" Type="http://schemas.openxmlformats.org/officeDocument/2006/relationships/tags" Target="../tags/tag583.xml"/><Relationship Id="rId48" Type="http://schemas.openxmlformats.org/officeDocument/2006/relationships/tags" Target="../tags/tag582.xml"/><Relationship Id="rId47" Type="http://schemas.openxmlformats.org/officeDocument/2006/relationships/tags" Target="../tags/tag581.xml"/><Relationship Id="rId46" Type="http://schemas.openxmlformats.org/officeDocument/2006/relationships/tags" Target="../tags/tag580.xml"/><Relationship Id="rId45" Type="http://schemas.openxmlformats.org/officeDocument/2006/relationships/tags" Target="../tags/tag579.xml"/><Relationship Id="rId44" Type="http://schemas.openxmlformats.org/officeDocument/2006/relationships/tags" Target="../tags/tag578.xml"/><Relationship Id="rId43" Type="http://schemas.openxmlformats.org/officeDocument/2006/relationships/tags" Target="../tags/tag577.xml"/><Relationship Id="rId42" Type="http://schemas.openxmlformats.org/officeDocument/2006/relationships/tags" Target="../tags/tag576.xml"/><Relationship Id="rId41" Type="http://schemas.openxmlformats.org/officeDocument/2006/relationships/tags" Target="../tags/tag575.xml"/><Relationship Id="rId40" Type="http://schemas.openxmlformats.org/officeDocument/2006/relationships/tags" Target="../tags/tag574.xml"/><Relationship Id="rId4" Type="http://schemas.openxmlformats.org/officeDocument/2006/relationships/tags" Target="../tags/tag538.xml"/><Relationship Id="rId39" Type="http://schemas.openxmlformats.org/officeDocument/2006/relationships/tags" Target="../tags/tag573.xml"/><Relationship Id="rId38" Type="http://schemas.openxmlformats.org/officeDocument/2006/relationships/tags" Target="../tags/tag572.xml"/><Relationship Id="rId37" Type="http://schemas.openxmlformats.org/officeDocument/2006/relationships/tags" Target="../tags/tag571.xml"/><Relationship Id="rId36" Type="http://schemas.openxmlformats.org/officeDocument/2006/relationships/tags" Target="../tags/tag570.xml"/><Relationship Id="rId35" Type="http://schemas.openxmlformats.org/officeDocument/2006/relationships/tags" Target="../tags/tag569.xml"/><Relationship Id="rId34" Type="http://schemas.openxmlformats.org/officeDocument/2006/relationships/tags" Target="../tags/tag568.xml"/><Relationship Id="rId33" Type="http://schemas.openxmlformats.org/officeDocument/2006/relationships/tags" Target="../tags/tag567.xml"/><Relationship Id="rId32" Type="http://schemas.openxmlformats.org/officeDocument/2006/relationships/tags" Target="../tags/tag566.xml"/><Relationship Id="rId31" Type="http://schemas.openxmlformats.org/officeDocument/2006/relationships/tags" Target="../tags/tag565.xml"/><Relationship Id="rId30" Type="http://schemas.openxmlformats.org/officeDocument/2006/relationships/tags" Target="../tags/tag564.xml"/><Relationship Id="rId3" Type="http://schemas.openxmlformats.org/officeDocument/2006/relationships/tags" Target="../tags/tag537.xml"/><Relationship Id="rId29" Type="http://schemas.openxmlformats.org/officeDocument/2006/relationships/tags" Target="../tags/tag563.xml"/><Relationship Id="rId28" Type="http://schemas.openxmlformats.org/officeDocument/2006/relationships/tags" Target="../tags/tag562.xml"/><Relationship Id="rId27" Type="http://schemas.openxmlformats.org/officeDocument/2006/relationships/tags" Target="../tags/tag561.xml"/><Relationship Id="rId26" Type="http://schemas.openxmlformats.org/officeDocument/2006/relationships/tags" Target="../tags/tag560.xml"/><Relationship Id="rId25" Type="http://schemas.openxmlformats.org/officeDocument/2006/relationships/tags" Target="../tags/tag559.xml"/><Relationship Id="rId24" Type="http://schemas.openxmlformats.org/officeDocument/2006/relationships/tags" Target="../tags/tag558.xml"/><Relationship Id="rId23" Type="http://schemas.openxmlformats.org/officeDocument/2006/relationships/tags" Target="../tags/tag557.xml"/><Relationship Id="rId22" Type="http://schemas.openxmlformats.org/officeDocument/2006/relationships/tags" Target="../tags/tag556.xml"/><Relationship Id="rId21" Type="http://schemas.openxmlformats.org/officeDocument/2006/relationships/tags" Target="../tags/tag555.xml"/><Relationship Id="rId20" Type="http://schemas.openxmlformats.org/officeDocument/2006/relationships/tags" Target="../tags/tag554.xml"/><Relationship Id="rId2" Type="http://schemas.openxmlformats.org/officeDocument/2006/relationships/tags" Target="../tags/tag536.xml"/><Relationship Id="rId19" Type="http://schemas.openxmlformats.org/officeDocument/2006/relationships/tags" Target="../tags/tag553.xml"/><Relationship Id="rId18" Type="http://schemas.openxmlformats.org/officeDocument/2006/relationships/tags" Target="../tags/tag552.xml"/><Relationship Id="rId17" Type="http://schemas.openxmlformats.org/officeDocument/2006/relationships/tags" Target="../tags/tag551.xml"/><Relationship Id="rId16" Type="http://schemas.openxmlformats.org/officeDocument/2006/relationships/tags" Target="../tags/tag550.xml"/><Relationship Id="rId15" Type="http://schemas.openxmlformats.org/officeDocument/2006/relationships/tags" Target="../tags/tag549.xml"/><Relationship Id="rId14" Type="http://schemas.openxmlformats.org/officeDocument/2006/relationships/tags" Target="../tags/tag548.xml"/><Relationship Id="rId13" Type="http://schemas.openxmlformats.org/officeDocument/2006/relationships/tags" Target="../tags/tag547.xml"/><Relationship Id="rId12" Type="http://schemas.openxmlformats.org/officeDocument/2006/relationships/tags" Target="../tags/tag546.xml"/><Relationship Id="rId11" Type="http://schemas.openxmlformats.org/officeDocument/2006/relationships/tags" Target="../tags/tag545.xml"/><Relationship Id="rId10" Type="http://schemas.openxmlformats.org/officeDocument/2006/relationships/tags" Target="../tags/tag544.xml"/><Relationship Id="rId1" Type="http://schemas.openxmlformats.org/officeDocument/2006/relationships/tags" Target="../tags/tag535.xml"/></Relationships>
</file>

<file path=ppt/slides/_rels/slide7.xml.rels><?xml version="1.0" encoding="UTF-8" standalone="yes"?>
<Relationships xmlns="http://schemas.openxmlformats.org/package/2006/relationships"><Relationship Id="rId9" Type="http://schemas.openxmlformats.org/officeDocument/2006/relationships/tags" Target="../tags/tag597.xml"/><Relationship Id="rId8" Type="http://schemas.openxmlformats.org/officeDocument/2006/relationships/tags" Target="../tags/tag596.xml"/><Relationship Id="rId7" Type="http://schemas.openxmlformats.org/officeDocument/2006/relationships/tags" Target="../tags/tag595.xml"/><Relationship Id="rId64" Type="http://schemas.openxmlformats.org/officeDocument/2006/relationships/notesSlide" Target="../notesSlides/notesSlide7.xml"/><Relationship Id="rId63" Type="http://schemas.openxmlformats.org/officeDocument/2006/relationships/slideLayout" Target="../slideLayouts/slideLayout43.xml"/><Relationship Id="rId62" Type="http://schemas.openxmlformats.org/officeDocument/2006/relationships/image" Target="../media/image9.png"/><Relationship Id="rId61" Type="http://schemas.openxmlformats.org/officeDocument/2006/relationships/tags" Target="../tags/tag646.xml"/><Relationship Id="rId60" Type="http://schemas.openxmlformats.org/officeDocument/2006/relationships/tags" Target="../tags/tag645.xml"/><Relationship Id="rId6" Type="http://schemas.openxmlformats.org/officeDocument/2006/relationships/tags" Target="../tags/tag594.xml"/><Relationship Id="rId59" Type="http://schemas.openxmlformats.org/officeDocument/2006/relationships/tags" Target="../tags/tag644.xml"/><Relationship Id="rId58" Type="http://schemas.openxmlformats.org/officeDocument/2006/relationships/image" Target="../media/image8.png"/><Relationship Id="rId57" Type="http://schemas.openxmlformats.org/officeDocument/2006/relationships/tags" Target="../tags/tag643.xml"/><Relationship Id="rId56" Type="http://schemas.microsoft.com/office/2007/relationships/media" Target="../media/media1.mov"/><Relationship Id="rId55" Type="http://schemas.openxmlformats.org/officeDocument/2006/relationships/video" Target="../media/media1.mov"/><Relationship Id="rId54" Type="http://schemas.openxmlformats.org/officeDocument/2006/relationships/tags" Target="../tags/tag642.xml"/><Relationship Id="rId53" Type="http://schemas.openxmlformats.org/officeDocument/2006/relationships/tags" Target="../tags/tag641.xml"/><Relationship Id="rId52" Type="http://schemas.openxmlformats.org/officeDocument/2006/relationships/tags" Target="../tags/tag640.xml"/><Relationship Id="rId51" Type="http://schemas.openxmlformats.org/officeDocument/2006/relationships/tags" Target="../tags/tag639.xml"/><Relationship Id="rId50" Type="http://schemas.openxmlformats.org/officeDocument/2006/relationships/tags" Target="../tags/tag638.xml"/><Relationship Id="rId5" Type="http://schemas.openxmlformats.org/officeDocument/2006/relationships/tags" Target="../tags/tag593.xml"/><Relationship Id="rId49" Type="http://schemas.openxmlformats.org/officeDocument/2006/relationships/tags" Target="../tags/tag637.xml"/><Relationship Id="rId48" Type="http://schemas.openxmlformats.org/officeDocument/2006/relationships/tags" Target="../tags/tag636.xml"/><Relationship Id="rId47" Type="http://schemas.openxmlformats.org/officeDocument/2006/relationships/tags" Target="../tags/tag635.xml"/><Relationship Id="rId46" Type="http://schemas.openxmlformats.org/officeDocument/2006/relationships/tags" Target="../tags/tag634.xml"/><Relationship Id="rId45" Type="http://schemas.openxmlformats.org/officeDocument/2006/relationships/tags" Target="../tags/tag633.xml"/><Relationship Id="rId44" Type="http://schemas.openxmlformats.org/officeDocument/2006/relationships/tags" Target="../tags/tag632.xml"/><Relationship Id="rId43" Type="http://schemas.openxmlformats.org/officeDocument/2006/relationships/tags" Target="../tags/tag631.xml"/><Relationship Id="rId42" Type="http://schemas.openxmlformats.org/officeDocument/2006/relationships/tags" Target="../tags/tag630.xml"/><Relationship Id="rId41" Type="http://schemas.openxmlformats.org/officeDocument/2006/relationships/tags" Target="../tags/tag629.xml"/><Relationship Id="rId40" Type="http://schemas.openxmlformats.org/officeDocument/2006/relationships/tags" Target="../tags/tag628.xml"/><Relationship Id="rId4" Type="http://schemas.openxmlformats.org/officeDocument/2006/relationships/tags" Target="../tags/tag592.xml"/><Relationship Id="rId39" Type="http://schemas.openxmlformats.org/officeDocument/2006/relationships/tags" Target="../tags/tag627.xml"/><Relationship Id="rId38" Type="http://schemas.openxmlformats.org/officeDocument/2006/relationships/tags" Target="../tags/tag626.xml"/><Relationship Id="rId37" Type="http://schemas.openxmlformats.org/officeDocument/2006/relationships/tags" Target="../tags/tag625.xml"/><Relationship Id="rId36" Type="http://schemas.openxmlformats.org/officeDocument/2006/relationships/tags" Target="../tags/tag624.xml"/><Relationship Id="rId35" Type="http://schemas.openxmlformats.org/officeDocument/2006/relationships/tags" Target="../tags/tag623.xml"/><Relationship Id="rId34" Type="http://schemas.openxmlformats.org/officeDocument/2006/relationships/tags" Target="../tags/tag622.xml"/><Relationship Id="rId33" Type="http://schemas.openxmlformats.org/officeDocument/2006/relationships/tags" Target="../tags/tag621.xml"/><Relationship Id="rId32" Type="http://schemas.openxmlformats.org/officeDocument/2006/relationships/tags" Target="../tags/tag620.xml"/><Relationship Id="rId31" Type="http://schemas.openxmlformats.org/officeDocument/2006/relationships/tags" Target="../tags/tag619.xml"/><Relationship Id="rId30" Type="http://schemas.openxmlformats.org/officeDocument/2006/relationships/tags" Target="../tags/tag618.xml"/><Relationship Id="rId3" Type="http://schemas.openxmlformats.org/officeDocument/2006/relationships/tags" Target="../tags/tag591.xml"/><Relationship Id="rId29" Type="http://schemas.openxmlformats.org/officeDocument/2006/relationships/tags" Target="../tags/tag617.xml"/><Relationship Id="rId28" Type="http://schemas.openxmlformats.org/officeDocument/2006/relationships/tags" Target="../tags/tag616.xml"/><Relationship Id="rId27" Type="http://schemas.openxmlformats.org/officeDocument/2006/relationships/tags" Target="../tags/tag615.xml"/><Relationship Id="rId26" Type="http://schemas.openxmlformats.org/officeDocument/2006/relationships/tags" Target="../tags/tag614.xml"/><Relationship Id="rId25" Type="http://schemas.openxmlformats.org/officeDocument/2006/relationships/tags" Target="../tags/tag613.xml"/><Relationship Id="rId24" Type="http://schemas.openxmlformats.org/officeDocument/2006/relationships/tags" Target="../tags/tag612.xml"/><Relationship Id="rId23" Type="http://schemas.openxmlformats.org/officeDocument/2006/relationships/tags" Target="../tags/tag611.xml"/><Relationship Id="rId22" Type="http://schemas.openxmlformats.org/officeDocument/2006/relationships/tags" Target="../tags/tag610.xml"/><Relationship Id="rId21" Type="http://schemas.openxmlformats.org/officeDocument/2006/relationships/tags" Target="../tags/tag609.xml"/><Relationship Id="rId20" Type="http://schemas.openxmlformats.org/officeDocument/2006/relationships/tags" Target="../tags/tag608.xml"/><Relationship Id="rId2" Type="http://schemas.openxmlformats.org/officeDocument/2006/relationships/image" Target="../media/image7.jpeg"/><Relationship Id="rId19" Type="http://schemas.openxmlformats.org/officeDocument/2006/relationships/tags" Target="../tags/tag607.xml"/><Relationship Id="rId18" Type="http://schemas.openxmlformats.org/officeDocument/2006/relationships/tags" Target="../tags/tag606.xml"/><Relationship Id="rId17" Type="http://schemas.openxmlformats.org/officeDocument/2006/relationships/tags" Target="../tags/tag605.xml"/><Relationship Id="rId16" Type="http://schemas.openxmlformats.org/officeDocument/2006/relationships/tags" Target="../tags/tag604.xml"/><Relationship Id="rId15" Type="http://schemas.openxmlformats.org/officeDocument/2006/relationships/tags" Target="../tags/tag603.xml"/><Relationship Id="rId14" Type="http://schemas.openxmlformats.org/officeDocument/2006/relationships/tags" Target="../tags/tag602.xml"/><Relationship Id="rId13" Type="http://schemas.openxmlformats.org/officeDocument/2006/relationships/tags" Target="../tags/tag601.xml"/><Relationship Id="rId12" Type="http://schemas.openxmlformats.org/officeDocument/2006/relationships/tags" Target="../tags/tag600.xml"/><Relationship Id="rId11" Type="http://schemas.openxmlformats.org/officeDocument/2006/relationships/tags" Target="../tags/tag599.xml"/><Relationship Id="rId10" Type="http://schemas.openxmlformats.org/officeDocument/2006/relationships/tags" Target="../tags/tag598.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9" Type="http://schemas.openxmlformats.org/officeDocument/2006/relationships/tags" Target="../tags/tag655.xml"/><Relationship Id="rId8" Type="http://schemas.openxmlformats.org/officeDocument/2006/relationships/tags" Target="../tags/tag654.xml"/><Relationship Id="rId7" Type="http://schemas.openxmlformats.org/officeDocument/2006/relationships/tags" Target="../tags/tag653.xml"/><Relationship Id="rId6" Type="http://schemas.openxmlformats.org/officeDocument/2006/relationships/tags" Target="../tags/tag652.xml"/><Relationship Id="rId52" Type="http://schemas.openxmlformats.org/officeDocument/2006/relationships/notesSlide" Target="../notesSlides/notesSlide8.xml"/><Relationship Id="rId51" Type="http://schemas.openxmlformats.org/officeDocument/2006/relationships/slideLayout" Target="../slideLayouts/slideLayout23.xml"/><Relationship Id="rId50" Type="http://schemas.openxmlformats.org/officeDocument/2006/relationships/tags" Target="../tags/tag696.xml"/><Relationship Id="rId5" Type="http://schemas.openxmlformats.org/officeDocument/2006/relationships/tags" Target="../tags/tag651.xml"/><Relationship Id="rId49" Type="http://schemas.openxmlformats.org/officeDocument/2006/relationships/tags" Target="../tags/tag695.xml"/><Relationship Id="rId48" Type="http://schemas.openxmlformats.org/officeDocument/2006/relationships/tags" Target="../tags/tag694.xml"/><Relationship Id="rId47" Type="http://schemas.openxmlformats.org/officeDocument/2006/relationships/tags" Target="../tags/tag693.xml"/><Relationship Id="rId46" Type="http://schemas.openxmlformats.org/officeDocument/2006/relationships/tags" Target="../tags/tag692.xml"/><Relationship Id="rId45" Type="http://schemas.openxmlformats.org/officeDocument/2006/relationships/tags" Target="../tags/tag691.xml"/><Relationship Id="rId44" Type="http://schemas.openxmlformats.org/officeDocument/2006/relationships/tags" Target="../tags/tag690.xml"/><Relationship Id="rId43" Type="http://schemas.openxmlformats.org/officeDocument/2006/relationships/tags" Target="../tags/tag689.xml"/><Relationship Id="rId42" Type="http://schemas.openxmlformats.org/officeDocument/2006/relationships/tags" Target="../tags/tag688.xml"/><Relationship Id="rId41" Type="http://schemas.openxmlformats.org/officeDocument/2006/relationships/tags" Target="../tags/tag687.xml"/><Relationship Id="rId40" Type="http://schemas.openxmlformats.org/officeDocument/2006/relationships/tags" Target="../tags/tag686.xml"/><Relationship Id="rId4" Type="http://schemas.openxmlformats.org/officeDocument/2006/relationships/tags" Target="../tags/tag650.xml"/><Relationship Id="rId39" Type="http://schemas.openxmlformats.org/officeDocument/2006/relationships/tags" Target="../tags/tag685.xml"/><Relationship Id="rId38" Type="http://schemas.openxmlformats.org/officeDocument/2006/relationships/tags" Target="../tags/tag684.xml"/><Relationship Id="rId37" Type="http://schemas.openxmlformats.org/officeDocument/2006/relationships/tags" Target="../tags/tag683.xml"/><Relationship Id="rId36" Type="http://schemas.openxmlformats.org/officeDocument/2006/relationships/tags" Target="../tags/tag682.xml"/><Relationship Id="rId35" Type="http://schemas.openxmlformats.org/officeDocument/2006/relationships/tags" Target="../tags/tag681.xml"/><Relationship Id="rId34" Type="http://schemas.openxmlformats.org/officeDocument/2006/relationships/tags" Target="../tags/tag680.xml"/><Relationship Id="rId33" Type="http://schemas.openxmlformats.org/officeDocument/2006/relationships/tags" Target="../tags/tag679.xml"/><Relationship Id="rId32" Type="http://schemas.openxmlformats.org/officeDocument/2006/relationships/tags" Target="../tags/tag678.xml"/><Relationship Id="rId31" Type="http://schemas.openxmlformats.org/officeDocument/2006/relationships/tags" Target="../tags/tag677.xml"/><Relationship Id="rId30" Type="http://schemas.openxmlformats.org/officeDocument/2006/relationships/tags" Target="../tags/tag676.xml"/><Relationship Id="rId3" Type="http://schemas.openxmlformats.org/officeDocument/2006/relationships/tags" Target="../tags/tag649.xml"/><Relationship Id="rId29" Type="http://schemas.openxmlformats.org/officeDocument/2006/relationships/tags" Target="../tags/tag675.xml"/><Relationship Id="rId28" Type="http://schemas.openxmlformats.org/officeDocument/2006/relationships/tags" Target="../tags/tag674.xml"/><Relationship Id="rId27" Type="http://schemas.openxmlformats.org/officeDocument/2006/relationships/tags" Target="../tags/tag673.xml"/><Relationship Id="rId26" Type="http://schemas.openxmlformats.org/officeDocument/2006/relationships/tags" Target="../tags/tag672.xml"/><Relationship Id="rId25" Type="http://schemas.openxmlformats.org/officeDocument/2006/relationships/tags" Target="../tags/tag671.xml"/><Relationship Id="rId24" Type="http://schemas.openxmlformats.org/officeDocument/2006/relationships/tags" Target="../tags/tag670.xml"/><Relationship Id="rId23" Type="http://schemas.openxmlformats.org/officeDocument/2006/relationships/tags" Target="../tags/tag669.xml"/><Relationship Id="rId22" Type="http://schemas.openxmlformats.org/officeDocument/2006/relationships/tags" Target="../tags/tag668.xml"/><Relationship Id="rId21" Type="http://schemas.openxmlformats.org/officeDocument/2006/relationships/tags" Target="../tags/tag667.xml"/><Relationship Id="rId20" Type="http://schemas.openxmlformats.org/officeDocument/2006/relationships/tags" Target="../tags/tag666.xml"/><Relationship Id="rId2" Type="http://schemas.openxmlformats.org/officeDocument/2006/relationships/tags" Target="../tags/tag648.xml"/><Relationship Id="rId19" Type="http://schemas.openxmlformats.org/officeDocument/2006/relationships/tags" Target="../tags/tag665.xml"/><Relationship Id="rId18" Type="http://schemas.openxmlformats.org/officeDocument/2006/relationships/tags" Target="../tags/tag664.xml"/><Relationship Id="rId17" Type="http://schemas.openxmlformats.org/officeDocument/2006/relationships/tags" Target="../tags/tag663.xml"/><Relationship Id="rId16" Type="http://schemas.openxmlformats.org/officeDocument/2006/relationships/tags" Target="../tags/tag662.xml"/><Relationship Id="rId15" Type="http://schemas.openxmlformats.org/officeDocument/2006/relationships/tags" Target="../tags/tag661.xml"/><Relationship Id="rId14" Type="http://schemas.openxmlformats.org/officeDocument/2006/relationships/tags" Target="../tags/tag660.xml"/><Relationship Id="rId13" Type="http://schemas.openxmlformats.org/officeDocument/2006/relationships/tags" Target="../tags/tag659.xml"/><Relationship Id="rId12" Type="http://schemas.openxmlformats.org/officeDocument/2006/relationships/tags" Target="../tags/tag658.xml"/><Relationship Id="rId11" Type="http://schemas.openxmlformats.org/officeDocument/2006/relationships/tags" Target="../tags/tag657.xml"/><Relationship Id="rId10" Type="http://schemas.openxmlformats.org/officeDocument/2006/relationships/tags" Target="../tags/tag656.xml"/><Relationship Id="rId1" Type="http://schemas.openxmlformats.org/officeDocument/2006/relationships/tags" Target="../tags/tag647.xml"/></Relationships>
</file>

<file path=ppt/slides/_rels/slide9.xml.rels><?xml version="1.0" encoding="UTF-8" standalone="yes"?>
<Relationships xmlns="http://schemas.openxmlformats.org/package/2006/relationships"><Relationship Id="rId9" Type="http://schemas.openxmlformats.org/officeDocument/2006/relationships/tags" Target="../tags/tag705.xml"/><Relationship Id="rId8" Type="http://schemas.openxmlformats.org/officeDocument/2006/relationships/tags" Target="../tags/tag704.xml"/><Relationship Id="rId7" Type="http://schemas.openxmlformats.org/officeDocument/2006/relationships/tags" Target="../tags/tag703.xml"/><Relationship Id="rId6" Type="http://schemas.openxmlformats.org/officeDocument/2006/relationships/tags" Target="../tags/tag702.xml"/><Relationship Id="rId54" Type="http://schemas.openxmlformats.org/officeDocument/2006/relationships/notesSlide" Target="../notesSlides/notesSlide9.xml"/><Relationship Id="rId53" Type="http://schemas.openxmlformats.org/officeDocument/2006/relationships/slideLayout" Target="../slideLayouts/slideLayout23.xml"/><Relationship Id="rId52" Type="http://schemas.openxmlformats.org/officeDocument/2006/relationships/image" Target="../media/image9.png"/><Relationship Id="rId51" Type="http://schemas.openxmlformats.org/officeDocument/2006/relationships/tags" Target="../tags/tag744.xml"/><Relationship Id="rId50" Type="http://schemas.openxmlformats.org/officeDocument/2006/relationships/tags" Target="../tags/tag743.xml"/><Relationship Id="rId5" Type="http://schemas.openxmlformats.org/officeDocument/2006/relationships/tags" Target="../tags/tag701.xml"/><Relationship Id="rId49" Type="http://schemas.openxmlformats.org/officeDocument/2006/relationships/image" Target="../media/image10.png"/><Relationship Id="rId48" Type="http://schemas.microsoft.com/office/2007/relationships/media" Target="../media/media2.mov"/><Relationship Id="rId47" Type="http://schemas.openxmlformats.org/officeDocument/2006/relationships/video" Target="../media/media2.mov"/><Relationship Id="rId46" Type="http://schemas.openxmlformats.org/officeDocument/2006/relationships/tags" Target="../tags/tag742.xml"/><Relationship Id="rId45" Type="http://schemas.openxmlformats.org/officeDocument/2006/relationships/tags" Target="../tags/tag741.xml"/><Relationship Id="rId44" Type="http://schemas.openxmlformats.org/officeDocument/2006/relationships/tags" Target="../tags/tag740.xml"/><Relationship Id="rId43" Type="http://schemas.openxmlformats.org/officeDocument/2006/relationships/tags" Target="../tags/tag739.xml"/><Relationship Id="rId42" Type="http://schemas.openxmlformats.org/officeDocument/2006/relationships/tags" Target="../tags/tag738.xml"/><Relationship Id="rId41" Type="http://schemas.openxmlformats.org/officeDocument/2006/relationships/tags" Target="../tags/tag737.xml"/><Relationship Id="rId40" Type="http://schemas.openxmlformats.org/officeDocument/2006/relationships/tags" Target="../tags/tag736.xml"/><Relationship Id="rId4" Type="http://schemas.openxmlformats.org/officeDocument/2006/relationships/tags" Target="../tags/tag700.xml"/><Relationship Id="rId39" Type="http://schemas.openxmlformats.org/officeDocument/2006/relationships/tags" Target="../tags/tag735.xml"/><Relationship Id="rId38" Type="http://schemas.openxmlformats.org/officeDocument/2006/relationships/tags" Target="../tags/tag734.xml"/><Relationship Id="rId37" Type="http://schemas.openxmlformats.org/officeDocument/2006/relationships/tags" Target="../tags/tag733.xml"/><Relationship Id="rId36" Type="http://schemas.openxmlformats.org/officeDocument/2006/relationships/tags" Target="../tags/tag732.xml"/><Relationship Id="rId35" Type="http://schemas.openxmlformats.org/officeDocument/2006/relationships/tags" Target="../tags/tag731.xml"/><Relationship Id="rId34" Type="http://schemas.openxmlformats.org/officeDocument/2006/relationships/tags" Target="../tags/tag730.xml"/><Relationship Id="rId33" Type="http://schemas.openxmlformats.org/officeDocument/2006/relationships/tags" Target="../tags/tag729.xml"/><Relationship Id="rId32" Type="http://schemas.openxmlformats.org/officeDocument/2006/relationships/tags" Target="../tags/tag728.xml"/><Relationship Id="rId31" Type="http://schemas.openxmlformats.org/officeDocument/2006/relationships/tags" Target="../tags/tag727.xml"/><Relationship Id="rId30" Type="http://schemas.openxmlformats.org/officeDocument/2006/relationships/tags" Target="../tags/tag726.xml"/><Relationship Id="rId3" Type="http://schemas.openxmlformats.org/officeDocument/2006/relationships/tags" Target="../tags/tag699.xml"/><Relationship Id="rId29" Type="http://schemas.openxmlformats.org/officeDocument/2006/relationships/tags" Target="../tags/tag725.xml"/><Relationship Id="rId28" Type="http://schemas.openxmlformats.org/officeDocument/2006/relationships/tags" Target="../tags/tag724.xml"/><Relationship Id="rId27" Type="http://schemas.openxmlformats.org/officeDocument/2006/relationships/tags" Target="../tags/tag723.xml"/><Relationship Id="rId26" Type="http://schemas.openxmlformats.org/officeDocument/2006/relationships/tags" Target="../tags/tag722.xml"/><Relationship Id="rId25" Type="http://schemas.openxmlformats.org/officeDocument/2006/relationships/tags" Target="../tags/tag721.xml"/><Relationship Id="rId24" Type="http://schemas.openxmlformats.org/officeDocument/2006/relationships/tags" Target="../tags/tag720.xml"/><Relationship Id="rId23" Type="http://schemas.openxmlformats.org/officeDocument/2006/relationships/tags" Target="../tags/tag719.xml"/><Relationship Id="rId22" Type="http://schemas.openxmlformats.org/officeDocument/2006/relationships/tags" Target="../tags/tag718.xml"/><Relationship Id="rId21" Type="http://schemas.openxmlformats.org/officeDocument/2006/relationships/tags" Target="../tags/tag717.xml"/><Relationship Id="rId20" Type="http://schemas.openxmlformats.org/officeDocument/2006/relationships/tags" Target="../tags/tag716.xml"/><Relationship Id="rId2" Type="http://schemas.openxmlformats.org/officeDocument/2006/relationships/tags" Target="../tags/tag698.xml"/><Relationship Id="rId19" Type="http://schemas.openxmlformats.org/officeDocument/2006/relationships/tags" Target="../tags/tag715.xml"/><Relationship Id="rId18" Type="http://schemas.openxmlformats.org/officeDocument/2006/relationships/tags" Target="../tags/tag714.xml"/><Relationship Id="rId17" Type="http://schemas.openxmlformats.org/officeDocument/2006/relationships/tags" Target="../tags/tag713.xml"/><Relationship Id="rId16" Type="http://schemas.openxmlformats.org/officeDocument/2006/relationships/tags" Target="../tags/tag712.xml"/><Relationship Id="rId15" Type="http://schemas.openxmlformats.org/officeDocument/2006/relationships/tags" Target="../tags/tag711.xml"/><Relationship Id="rId14" Type="http://schemas.openxmlformats.org/officeDocument/2006/relationships/tags" Target="../tags/tag710.xml"/><Relationship Id="rId13" Type="http://schemas.openxmlformats.org/officeDocument/2006/relationships/tags" Target="../tags/tag709.xml"/><Relationship Id="rId12" Type="http://schemas.openxmlformats.org/officeDocument/2006/relationships/tags" Target="../tags/tag708.xml"/><Relationship Id="rId11" Type="http://schemas.openxmlformats.org/officeDocument/2006/relationships/tags" Target="../tags/tag707.xml"/><Relationship Id="rId10" Type="http://schemas.openxmlformats.org/officeDocument/2006/relationships/tags" Target="../tags/tag706.xml"/><Relationship Id="rId1" Type="http://schemas.openxmlformats.org/officeDocument/2006/relationships/tags" Target="../tags/tag6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9525"/>
            <a:ext cx="4572000" cy="6858000"/>
          </a:xfrm>
          <a:prstGeom prst="rect">
            <a:avLst/>
          </a:prstGeom>
          <a:solidFill>
            <a:srgbClr val="B5364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defRPr/>
            </a:pPr>
            <a:endParaRPr lang="zh-CN" altLang="en-US" noProof="1">
              <a:solidFill>
                <a:srgbClr val="FFFFFF"/>
              </a:solidFill>
            </a:endParaRPr>
          </a:p>
        </p:txBody>
      </p:sp>
      <p:sp>
        <p:nvSpPr>
          <p:cNvPr id="6" name="矩形 5"/>
          <p:cNvSpPr/>
          <p:nvPr>
            <p:custDataLst>
              <p:tags r:id="rId2"/>
            </p:custDataLst>
          </p:nvPr>
        </p:nvSpPr>
        <p:spPr>
          <a:xfrm>
            <a:off x="4572000" y="-9525"/>
            <a:ext cx="4572000" cy="6858000"/>
          </a:xfrm>
          <a:prstGeom prst="rect">
            <a:avLst/>
          </a:prstGeom>
          <a:solidFill>
            <a:srgbClr val="1A3D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defRPr/>
            </a:pPr>
            <a:endParaRPr lang="zh-CN" altLang="en-US" noProof="1">
              <a:solidFill>
                <a:srgbClr val="FFFFFF"/>
              </a:solidFill>
            </a:endParaRPr>
          </a:p>
        </p:txBody>
      </p:sp>
      <p:sp>
        <p:nvSpPr>
          <p:cNvPr id="9220" name="Rectangle 17"/>
          <p:cNvSpPr>
            <a:spLocks noChangeArrowheads="1"/>
          </p:cNvSpPr>
          <p:nvPr>
            <p:custDataLst>
              <p:tags r:id="rId3"/>
            </p:custDataLst>
          </p:nvPr>
        </p:nvSpPr>
        <p:spPr bwMode="auto">
          <a:xfrm>
            <a:off x="3817938" y="8205788"/>
            <a:ext cx="1465262" cy="2073275"/>
          </a:xfrm>
          <a:prstGeom prst="rect">
            <a:avLst/>
          </a:prstGeom>
          <a:solidFill>
            <a:srgbClr val="1719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nvGrpSpPr>
          <p:cNvPr id="9221" name="组合 62"/>
          <p:cNvGrpSpPr/>
          <p:nvPr>
            <p:custDataLst>
              <p:tags r:id="rId4"/>
            </p:custDataLst>
          </p:nvPr>
        </p:nvGrpSpPr>
        <p:grpSpPr>
          <a:xfrm>
            <a:off x="3327400" y="1889125"/>
            <a:ext cx="2446338" cy="3227388"/>
            <a:chOff x="4093700" y="1153273"/>
            <a:chExt cx="3932179" cy="4012364"/>
          </a:xfrm>
        </p:grpSpPr>
        <p:sp>
          <p:nvSpPr>
            <p:cNvPr id="2" name="椭圆 1"/>
            <p:cNvSpPr/>
            <p:nvPr>
              <p:custDataLst>
                <p:tags r:id="rId5"/>
              </p:custDataLst>
            </p:nvPr>
          </p:nvSpPr>
          <p:spPr>
            <a:xfrm>
              <a:off x="4109010" y="1186825"/>
              <a:ext cx="3916869" cy="3945260"/>
            </a:xfrm>
            <a:prstGeom prst="ellipse">
              <a:avLst/>
            </a:prstGeom>
            <a:solidFill>
              <a:srgbClr val="E1DD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defRPr/>
              </a:pPr>
              <a:endParaRPr lang="zh-CN" altLang="en-US" noProof="1">
                <a:solidFill>
                  <a:srgbClr val="FFFFFF"/>
                </a:solidFill>
              </a:endParaRPr>
            </a:p>
          </p:txBody>
        </p:sp>
        <p:sp>
          <p:nvSpPr>
            <p:cNvPr id="48" name="弦形 47"/>
            <p:cNvSpPr/>
            <p:nvPr>
              <p:custDataLst>
                <p:tags r:id="rId6"/>
              </p:custDataLst>
            </p:nvPr>
          </p:nvSpPr>
          <p:spPr>
            <a:xfrm rot="12021150">
              <a:off x="4093700" y="1153273"/>
              <a:ext cx="3901559" cy="4012364"/>
            </a:xfrm>
            <a:prstGeom prst="chord">
              <a:avLst>
                <a:gd name="adj1" fmla="val 4237953"/>
                <a:gd name="adj2" fmla="val 14932560"/>
              </a:avLst>
            </a:prstGeom>
            <a:solidFill>
              <a:srgbClr val="D5CF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spcAft>
                  <a:spcPct val="0"/>
                </a:spcAft>
                <a:defRPr/>
              </a:pPr>
              <a:endParaRPr lang="zh-CN" altLang="en-US" noProof="1">
                <a:solidFill>
                  <a:srgbClr val="FFFFFF"/>
                </a:solidFill>
              </a:endParaRPr>
            </a:p>
          </p:txBody>
        </p:sp>
        <p:grpSp>
          <p:nvGrpSpPr>
            <p:cNvPr id="9242" name="Group 4"/>
            <p:cNvGrpSpPr>
              <a:grpSpLocks noChangeAspect="1"/>
            </p:cNvGrpSpPr>
            <p:nvPr>
              <p:custDataLst>
                <p:tags r:id="rId7"/>
              </p:custDataLst>
            </p:nvPr>
          </p:nvGrpSpPr>
          <p:grpSpPr>
            <a:xfrm>
              <a:off x="5172076" y="1196811"/>
              <a:ext cx="1825748" cy="3857790"/>
              <a:chOff x="422" y="304"/>
              <a:chExt cx="1301" cy="2749"/>
            </a:xfrm>
          </p:grpSpPr>
          <p:sp>
            <p:nvSpPr>
              <p:cNvPr id="9243" name="Freeform 5"/>
              <p:cNvSpPr>
                <a:spLocks noChangeArrowheads="1"/>
              </p:cNvSpPr>
              <p:nvPr>
                <p:custDataLst>
                  <p:tags r:id="rId8"/>
                </p:custDataLst>
              </p:nvPr>
            </p:nvSpPr>
            <p:spPr bwMode="auto">
              <a:xfrm>
                <a:off x="591" y="2582"/>
                <a:ext cx="480" cy="471"/>
              </a:xfrm>
              <a:custGeom>
                <a:avLst/>
                <a:gdLst>
                  <a:gd name="T0" fmla="*/ 26148 w 202"/>
                  <a:gd name="T1" fmla="*/ 0 h 199"/>
                  <a:gd name="T2" fmla="*/ 34173 w 202"/>
                  <a:gd name="T3" fmla="*/ 39879 h 199"/>
                  <a:gd name="T4" fmla="*/ 30447 w 202"/>
                  <a:gd name="T5" fmla="*/ 45001 h 199"/>
                  <a:gd name="T6" fmla="*/ 24834 w 202"/>
                  <a:gd name="T7" fmla="*/ 82813 h 199"/>
                  <a:gd name="T8" fmla="*/ 75246 w 202"/>
                  <a:gd name="T9" fmla="*/ 82813 h 199"/>
                  <a:gd name="T10" fmla="*/ 86046 w 202"/>
                  <a:gd name="T11" fmla="*/ 62013 h 199"/>
                  <a:gd name="T12" fmla="*/ 85160 w 202"/>
                  <a:gd name="T13" fmla="*/ 2454 h 199"/>
                  <a:gd name="T14" fmla="*/ 0 60000 65536"/>
                  <a:gd name="T15" fmla="*/ 0 60000 65536"/>
                  <a:gd name="T16" fmla="*/ 0 60000 65536"/>
                  <a:gd name="T17" fmla="*/ 0 60000 65536"/>
                  <a:gd name="T18" fmla="*/ 0 60000 65536"/>
                  <a:gd name="T19" fmla="*/ 0 60000 65536"/>
                  <a:gd name="T20" fmla="*/ 0 60000 65536"/>
                  <a:gd name="T21" fmla="*/ 0 w 202"/>
                  <a:gd name="T22" fmla="*/ 0 h 199"/>
                  <a:gd name="T23" fmla="*/ 202 w 202"/>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199">
                    <a:moveTo>
                      <a:pt x="61" y="0"/>
                    </a:moveTo>
                    <a:cubicBezTo>
                      <a:pt x="61" y="0"/>
                      <a:pt x="72" y="67"/>
                      <a:pt x="80" y="96"/>
                    </a:cubicBezTo>
                    <a:cubicBezTo>
                      <a:pt x="80" y="96"/>
                      <a:pt x="81" y="107"/>
                      <a:pt x="71" y="108"/>
                    </a:cubicBezTo>
                    <a:cubicBezTo>
                      <a:pt x="61" y="109"/>
                      <a:pt x="0" y="154"/>
                      <a:pt x="58" y="199"/>
                    </a:cubicBezTo>
                    <a:cubicBezTo>
                      <a:pt x="176" y="199"/>
                      <a:pt x="176" y="199"/>
                      <a:pt x="176" y="199"/>
                    </a:cubicBezTo>
                    <a:cubicBezTo>
                      <a:pt x="176" y="199"/>
                      <a:pt x="201" y="199"/>
                      <a:pt x="201" y="149"/>
                    </a:cubicBezTo>
                    <a:cubicBezTo>
                      <a:pt x="202" y="100"/>
                      <a:pt x="199" y="6"/>
                      <a:pt x="199" y="6"/>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44" name="Freeform 6"/>
              <p:cNvSpPr>
                <a:spLocks noChangeArrowheads="1"/>
              </p:cNvSpPr>
              <p:nvPr>
                <p:custDataLst>
                  <p:tags r:id="rId9"/>
                </p:custDataLst>
              </p:nvPr>
            </p:nvSpPr>
            <p:spPr bwMode="auto">
              <a:xfrm>
                <a:off x="1074" y="2580"/>
                <a:ext cx="480" cy="471"/>
              </a:xfrm>
              <a:custGeom>
                <a:avLst/>
                <a:gdLst>
                  <a:gd name="T0" fmla="*/ 60283 w 202"/>
                  <a:gd name="T1" fmla="*/ 0 h 199"/>
                  <a:gd name="T2" fmla="*/ 52196 w 202"/>
                  <a:gd name="T3" fmla="*/ 39879 h 199"/>
                  <a:gd name="T4" fmla="*/ 55991 w 202"/>
                  <a:gd name="T5" fmla="*/ 45001 h 199"/>
                  <a:gd name="T6" fmla="*/ 62134 w 202"/>
                  <a:gd name="T7" fmla="*/ 82813 h 199"/>
                  <a:gd name="T8" fmla="*/ 11123 w 202"/>
                  <a:gd name="T9" fmla="*/ 82813 h 199"/>
                  <a:gd name="T10" fmla="*/ 390 w 202"/>
                  <a:gd name="T11" fmla="*/ 62013 h 199"/>
                  <a:gd name="T12" fmla="*/ 1276 w 202"/>
                  <a:gd name="T13" fmla="*/ 2454 h 199"/>
                  <a:gd name="T14" fmla="*/ 0 60000 65536"/>
                  <a:gd name="T15" fmla="*/ 0 60000 65536"/>
                  <a:gd name="T16" fmla="*/ 0 60000 65536"/>
                  <a:gd name="T17" fmla="*/ 0 60000 65536"/>
                  <a:gd name="T18" fmla="*/ 0 60000 65536"/>
                  <a:gd name="T19" fmla="*/ 0 60000 65536"/>
                  <a:gd name="T20" fmla="*/ 0 60000 65536"/>
                  <a:gd name="T21" fmla="*/ 0 w 202"/>
                  <a:gd name="T22" fmla="*/ 0 h 199"/>
                  <a:gd name="T23" fmla="*/ 202 w 202"/>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199">
                    <a:moveTo>
                      <a:pt x="141" y="0"/>
                    </a:moveTo>
                    <a:cubicBezTo>
                      <a:pt x="141" y="0"/>
                      <a:pt x="130" y="67"/>
                      <a:pt x="122" y="96"/>
                    </a:cubicBezTo>
                    <a:cubicBezTo>
                      <a:pt x="122" y="96"/>
                      <a:pt x="121" y="106"/>
                      <a:pt x="131" y="108"/>
                    </a:cubicBezTo>
                    <a:cubicBezTo>
                      <a:pt x="141" y="109"/>
                      <a:pt x="202" y="154"/>
                      <a:pt x="145" y="199"/>
                    </a:cubicBezTo>
                    <a:cubicBezTo>
                      <a:pt x="26" y="199"/>
                      <a:pt x="26" y="199"/>
                      <a:pt x="26" y="199"/>
                    </a:cubicBezTo>
                    <a:cubicBezTo>
                      <a:pt x="26" y="199"/>
                      <a:pt x="2" y="198"/>
                      <a:pt x="1" y="149"/>
                    </a:cubicBezTo>
                    <a:cubicBezTo>
                      <a:pt x="0" y="100"/>
                      <a:pt x="3" y="6"/>
                      <a:pt x="3" y="6"/>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45" name="Freeform 7"/>
              <p:cNvSpPr>
                <a:spLocks noChangeArrowheads="1"/>
              </p:cNvSpPr>
              <p:nvPr>
                <p:custDataLst>
                  <p:tags r:id="rId10"/>
                </p:custDataLst>
              </p:nvPr>
            </p:nvSpPr>
            <p:spPr bwMode="auto">
              <a:xfrm>
                <a:off x="553" y="1590"/>
                <a:ext cx="1039" cy="1018"/>
              </a:xfrm>
              <a:custGeom>
                <a:avLst/>
                <a:gdLst>
                  <a:gd name="T0" fmla="*/ 145933 w 437"/>
                  <a:gd name="T1" fmla="*/ 0 h 430"/>
                  <a:gd name="T2" fmla="*/ 94138 w 437"/>
                  <a:gd name="T3" fmla="*/ 3705 h 430"/>
                  <a:gd name="T4" fmla="*/ 42081 w 437"/>
                  <a:gd name="T5" fmla="*/ 0 h 430"/>
                  <a:gd name="T6" fmla="*/ 5618 w 437"/>
                  <a:gd name="T7" fmla="*/ 96693 h 430"/>
                  <a:gd name="T8" fmla="*/ 17542 w 437"/>
                  <a:gd name="T9" fmla="*/ 155112 h 430"/>
                  <a:gd name="T10" fmla="*/ 41191 w 437"/>
                  <a:gd name="T11" fmla="*/ 177963 h 430"/>
                  <a:gd name="T12" fmla="*/ 94138 w 437"/>
                  <a:gd name="T13" fmla="*/ 179253 h 430"/>
                  <a:gd name="T14" fmla="*/ 146860 w 437"/>
                  <a:gd name="T15" fmla="*/ 177963 h 430"/>
                  <a:gd name="T16" fmla="*/ 170192 w 437"/>
                  <a:gd name="T17" fmla="*/ 155112 h 430"/>
                  <a:gd name="T18" fmla="*/ 182113 w 437"/>
                  <a:gd name="T19" fmla="*/ 96693 h 430"/>
                  <a:gd name="T20" fmla="*/ 145933 w 437"/>
                  <a:gd name="T21" fmla="*/ 0 h 4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7"/>
                  <a:gd name="T34" fmla="*/ 0 h 430"/>
                  <a:gd name="T35" fmla="*/ 437 w 437"/>
                  <a:gd name="T36" fmla="*/ 430 h 4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7" h="430">
                    <a:moveTo>
                      <a:pt x="340" y="0"/>
                    </a:moveTo>
                    <a:cubicBezTo>
                      <a:pt x="219" y="9"/>
                      <a:pt x="219" y="9"/>
                      <a:pt x="219" y="9"/>
                    </a:cubicBezTo>
                    <a:cubicBezTo>
                      <a:pt x="98" y="0"/>
                      <a:pt x="98" y="0"/>
                      <a:pt x="98" y="0"/>
                    </a:cubicBezTo>
                    <a:cubicBezTo>
                      <a:pt x="98" y="0"/>
                      <a:pt x="0" y="110"/>
                      <a:pt x="13" y="232"/>
                    </a:cubicBezTo>
                    <a:cubicBezTo>
                      <a:pt x="26" y="353"/>
                      <a:pt x="41" y="372"/>
                      <a:pt x="41" y="372"/>
                    </a:cubicBezTo>
                    <a:cubicBezTo>
                      <a:pt x="41" y="372"/>
                      <a:pt x="26" y="423"/>
                      <a:pt x="96" y="427"/>
                    </a:cubicBezTo>
                    <a:cubicBezTo>
                      <a:pt x="149" y="430"/>
                      <a:pt x="198" y="430"/>
                      <a:pt x="219" y="430"/>
                    </a:cubicBezTo>
                    <a:cubicBezTo>
                      <a:pt x="239" y="430"/>
                      <a:pt x="289" y="430"/>
                      <a:pt x="342" y="427"/>
                    </a:cubicBezTo>
                    <a:cubicBezTo>
                      <a:pt x="411" y="423"/>
                      <a:pt x="396" y="372"/>
                      <a:pt x="396" y="372"/>
                    </a:cubicBezTo>
                    <a:cubicBezTo>
                      <a:pt x="396" y="372"/>
                      <a:pt x="412" y="353"/>
                      <a:pt x="424" y="232"/>
                    </a:cubicBezTo>
                    <a:cubicBezTo>
                      <a:pt x="437" y="110"/>
                      <a:pt x="340" y="0"/>
                      <a:pt x="340" y="0"/>
                    </a:cubicBezTo>
                    <a:close/>
                  </a:path>
                </a:pathLst>
              </a:custGeom>
              <a:solidFill>
                <a:srgbClr val="B5364C"/>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46" name="Freeform 8"/>
              <p:cNvSpPr>
                <a:spLocks noChangeArrowheads="1"/>
              </p:cNvSpPr>
              <p:nvPr>
                <p:custDataLst>
                  <p:tags r:id="rId11"/>
                </p:custDataLst>
              </p:nvPr>
            </p:nvSpPr>
            <p:spPr bwMode="auto">
              <a:xfrm>
                <a:off x="589" y="2298"/>
                <a:ext cx="247" cy="196"/>
              </a:xfrm>
              <a:custGeom>
                <a:avLst/>
                <a:gdLst>
                  <a:gd name="T0" fmla="*/ 2199 w 104"/>
                  <a:gd name="T1" fmla="*/ 2425 h 83"/>
                  <a:gd name="T2" fmla="*/ 19183 w 104"/>
                  <a:gd name="T3" fmla="*/ 32460 h 83"/>
                  <a:gd name="T4" fmla="*/ 33787 w 104"/>
                  <a:gd name="T5" fmla="*/ 0 h 83"/>
                  <a:gd name="T6" fmla="*/ 0 60000 65536"/>
                  <a:gd name="T7" fmla="*/ 0 60000 65536"/>
                  <a:gd name="T8" fmla="*/ 0 60000 65536"/>
                  <a:gd name="T9" fmla="*/ 0 w 104"/>
                  <a:gd name="T10" fmla="*/ 0 h 83"/>
                  <a:gd name="T11" fmla="*/ 104 w 104"/>
                  <a:gd name="T12" fmla="*/ 83 h 83"/>
                </a:gdLst>
                <a:ahLst/>
                <a:cxnLst>
                  <a:cxn ang="T6">
                    <a:pos x="T0" y="T1"/>
                  </a:cxn>
                  <a:cxn ang="T7">
                    <a:pos x="T2" y="T3"/>
                  </a:cxn>
                  <a:cxn ang="T8">
                    <a:pos x="T4" y="T5"/>
                  </a:cxn>
                </a:cxnLst>
                <a:rect l="T9" t="T10" r="T11" b="T12"/>
                <a:pathLst>
                  <a:path w="104" h="83">
                    <a:moveTo>
                      <a:pt x="5" y="6"/>
                    </a:moveTo>
                    <a:cubicBezTo>
                      <a:pt x="5" y="6"/>
                      <a:pt x="0" y="83"/>
                      <a:pt x="45" y="79"/>
                    </a:cubicBezTo>
                    <a:cubicBezTo>
                      <a:pt x="89" y="75"/>
                      <a:pt x="104" y="44"/>
                      <a:pt x="79" y="0"/>
                    </a:cubicBezTo>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47" name="Freeform 9"/>
              <p:cNvSpPr>
                <a:spLocks noChangeArrowheads="1"/>
              </p:cNvSpPr>
              <p:nvPr>
                <p:custDataLst>
                  <p:tags r:id="rId12"/>
                </p:custDataLst>
              </p:nvPr>
            </p:nvSpPr>
            <p:spPr bwMode="auto">
              <a:xfrm>
                <a:off x="422" y="1730"/>
                <a:ext cx="393" cy="603"/>
              </a:xfrm>
              <a:custGeom>
                <a:avLst/>
                <a:gdLst>
                  <a:gd name="T0" fmla="*/ 63023 w 165"/>
                  <a:gd name="T1" fmla="*/ 36364 h 255"/>
                  <a:gd name="T2" fmla="*/ 66455 w 165"/>
                  <a:gd name="T3" fmla="*/ 100564 h 255"/>
                  <a:gd name="T4" fmla="*/ 27741 w 165"/>
                  <a:gd name="T5" fmla="*/ 102465 h 255"/>
                  <a:gd name="T6" fmla="*/ 24847 w 165"/>
                  <a:gd name="T7" fmla="*/ 16955 h 255"/>
                  <a:gd name="T8" fmla="*/ 42549 w 165"/>
                  <a:gd name="T9" fmla="*/ 0 h 255"/>
                  <a:gd name="T10" fmla="*/ 0 60000 65536"/>
                  <a:gd name="T11" fmla="*/ 0 60000 65536"/>
                  <a:gd name="T12" fmla="*/ 0 60000 65536"/>
                  <a:gd name="T13" fmla="*/ 0 60000 65536"/>
                  <a:gd name="T14" fmla="*/ 0 60000 65536"/>
                  <a:gd name="T15" fmla="*/ 0 w 165"/>
                  <a:gd name="T16" fmla="*/ 0 h 255"/>
                  <a:gd name="T17" fmla="*/ 165 w 165"/>
                  <a:gd name="T18" fmla="*/ 255 h 255"/>
                </a:gdLst>
                <a:ahLst/>
                <a:cxnLst>
                  <a:cxn ang="T10">
                    <a:pos x="T0" y="T1"/>
                  </a:cxn>
                  <a:cxn ang="T11">
                    <a:pos x="T2" y="T3"/>
                  </a:cxn>
                  <a:cxn ang="T12">
                    <a:pos x="T4" y="T5"/>
                  </a:cxn>
                  <a:cxn ang="T13">
                    <a:pos x="T6" y="T7"/>
                  </a:cxn>
                  <a:cxn ang="T14">
                    <a:pos x="T8" y="T9"/>
                  </a:cxn>
                </a:cxnLst>
                <a:rect l="T15" t="T16" r="T17" b="T18"/>
                <a:pathLst>
                  <a:path w="165" h="255">
                    <a:moveTo>
                      <a:pt x="145" y="88"/>
                    </a:moveTo>
                    <a:cubicBezTo>
                      <a:pt x="165" y="165"/>
                      <a:pt x="153" y="243"/>
                      <a:pt x="153" y="243"/>
                    </a:cubicBezTo>
                    <a:cubicBezTo>
                      <a:pt x="113" y="255"/>
                      <a:pt x="64" y="248"/>
                      <a:pt x="64" y="248"/>
                    </a:cubicBezTo>
                    <a:cubicBezTo>
                      <a:pt x="0" y="165"/>
                      <a:pt x="57" y="41"/>
                      <a:pt x="57" y="41"/>
                    </a:cubicBezTo>
                    <a:cubicBezTo>
                      <a:pt x="98" y="0"/>
                      <a:pt x="98" y="0"/>
                      <a:pt x="98" y="0"/>
                    </a:cubicBezTo>
                  </a:path>
                </a:pathLst>
              </a:custGeom>
              <a:solidFill>
                <a:srgbClr val="B5364C"/>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48" name="Rectangle 10"/>
              <p:cNvSpPr>
                <a:spLocks noChangeArrowheads="1"/>
              </p:cNvSpPr>
              <p:nvPr>
                <p:custDataLst>
                  <p:tags r:id="rId13"/>
                </p:custDataLst>
              </p:nvPr>
            </p:nvSpPr>
            <p:spPr bwMode="auto">
              <a:xfrm>
                <a:off x="793" y="2168"/>
                <a:ext cx="561" cy="75"/>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9249" name="Freeform 11"/>
              <p:cNvSpPr>
                <a:spLocks noChangeArrowheads="1"/>
              </p:cNvSpPr>
              <p:nvPr>
                <p:custDataLst>
                  <p:tags r:id="rId14"/>
                </p:custDataLst>
              </p:nvPr>
            </p:nvSpPr>
            <p:spPr bwMode="auto">
              <a:xfrm>
                <a:off x="960" y="2139"/>
                <a:ext cx="225" cy="147"/>
              </a:xfrm>
              <a:custGeom>
                <a:avLst/>
                <a:gdLst>
                  <a:gd name="T0" fmla="*/ 39709 w 95"/>
                  <a:gd name="T1" fmla="*/ 13114 h 62"/>
                  <a:gd name="T2" fmla="*/ 27182 w 95"/>
                  <a:gd name="T3" fmla="*/ 26135 h 62"/>
                  <a:gd name="T4" fmla="*/ 12527 w 95"/>
                  <a:gd name="T5" fmla="*/ 26135 h 62"/>
                  <a:gd name="T6" fmla="*/ 0 w 95"/>
                  <a:gd name="T7" fmla="*/ 13114 h 62"/>
                  <a:gd name="T8" fmla="*/ 0 w 95"/>
                  <a:gd name="T9" fmla="*/ 13114 h 62"/>
                  <a:gd name="T10" fmla="*/ 12527 w 95"/>
                  <a:gd name="T11" fmla="*/ 0 h 62"/>
                  <a:gd name="T12" fmla="*/ 27182 w 95"/>
                  <a:gd name="T13" fmla="*/ 0 h 62"/>
                  <a:gd name="T14" fmla="*/ 39709 w 95"/>
                  <a:gd name="T15" fmla="*/ 13114 h 62"/>
                  <a:gd name="T16" fmla="*/ 0 60000 65536"/>
                  <a:gd name="T17" fmla="*/ 0 60000 65536"/>
                  <a:gd name="T18" fmla="*/ 0 60000 65536"/>
                  <a:gd name="T19" fmla="*/ 0 60000 65536"/>
                  <a:gd name="T20" fmla="*/ 0 60000 65536"/>
                  <a:gd name="T21" fmla="*/ 0 60000 65536"/>
                  <a:gd name="T22" fmla="*/ 0 60000 65536"/>
                  <a:gd name="T23" fmla="*/ 0 60000 65536"/>
                  <a:gd name="T24" fmla="*/ 0 w 95"/>
                  <a:gd name="T25" fmla="*/ 0 h 62"/>
                  <a:gd name="T26" fmla="*/ 95 w 95"/>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5" h="62">
                    <a:moveTo>
                      <a:pt x="95" y="31"/>
                    </a:moveTo>
                    <a:cubicBezTo>
                      <a:pt x="95" y="48"/>
                      <a:pt x="82" y="62"/>
                      <a:pt x="65" y="62"/>
                    </a:cubicBezTo>
                    <a:cubicBezTo>
                      <a:pt x="30" y="62"/>
                      <a:pt x="30" y="62"/>
                      <a:pt x="30" y="62"/>
                    </a:cubicBezTo>
                    <a:cubicBezTo>
                      <a:pt x="13" y="62"/>
                      <a:pt x="0" y="48"/>
                      <a:pt x="0" y="31"/>
                    </a:cubicBezTo>
                    <a:cubicBezTo>
                      <a:pt x="0" y="31"/>
                      <a:pt x="0" y="31"/>
                      <a:pt x="0" y="31"/>
                    </a:cubicBezTo>
                    <a:cubicBezTo>
                      <a:pt x="0" y="14"/>
                      <a:pt x="13" y="0"/>
                      <a:pt x="30" y="0"/>
                    </a:cubicBezTo>
                    <a:cubicBezTo>
                      <a:pt x="65" y="0"/>
                      <a:pt x="65" y="0"/>
                      <a:pt x="65" y="0"/>
                    </a:cubicBezTo>
                    <a:cubicBezTo>
                      <a:pt x="82" y="0"/>
                      <a:pt x="95" y="14"/>
                      <a:pt x="95" y="31"/>
                    </a:cubicBezTo>
                    <a:close/>
                  </a:path>
                </a:pathLst>
              </a:custGeom>
              <a:solidFill>
                <a:srgbClr val="FFEDA0"/>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0" name="Freeform 12"/>
              <p:cNvSpPr>
                <a:spLocks noChangeArrowheads="1"/>
              </p:cNvSpPr>
              <p:nvPr>
                <p:custDataLst>
                  <p:tags r:id="rId15"/>
                </p:custDataLst>
              </p:nvPr>
            </p:nvSpPr>
            <p:spPr bwMode="auto">
              <a:xfrm>
                <a:off x="1007" y="2168"/>
                <a:ext cx="133" cy="80"/>
              </a:xfrm>
              <a:custGeom>
                <a:avLst/>
                <a:gdLst>
                  <a:gd name="T0" fmla="*/ 23900 w 56"/>
                  <a:gd name="T1" fmla="*/ 6776 h 34"/>
                  <a:gd name="T2" fmla="*/ 16708 w 56"/>
                  <a:gd name="T3" fmla="*/ 13548 h 34"/>
                  <a:gd name="T4" fmla="*/ 6802 w 56"/>
                  <a:gd name="T5" fmla="*/ 13548 h 34"/>
                  <a:gd name="T6" fmla="*/ 0 w 56"/>
                  <a:gd name="T7" fmla="*/ 6776 h 34"/>
                  <a:gd name="T8" fmla="*/ 0 w 56"/>
                  <a:gd name="T9" fmla="*/ 6776 h 34"/>
                  <a:gd name="T10" fmla="*/ 6802 w 56"/>
                  <a:gd name="T11" fmla="*/ 0 h 34"/>
                  <a:gd name="T12" fmla="*/ 16708 w 56"/>
                  <a:gd name="T13" fmla="*/ 0 h 34"/>
                  <a:gd name="T14" fmla="*/ 23900 w 56"/>
                  <a:gd name="T15" fmla="*/ 6776 h 34"/>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34"/>
                  <a:gd name="T26" fmla="*/ 56 w 56"/>
                  <a:gd name="T27" fmla="*/ 34 h 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34">
                    <a:moveTo>
                      <a:pt x="56" y="17"/>
                    </a:moveTo>
                    <a:cubicBezTo>
                      <a:pt x="56" y="26"/>
                      <a:pt x="48" y="34"/>
                      <a:pt x="39" y="34"/>
                    </a:cubicBezTo>
                    <a:cubicBezTo>
                      <a:pt x="16" y="34"/>
                      <a:pt x="16" y="34"/>
                      <a:pt x="16" y="34"/>
                    </a:cubicBezTo>
                    <a:cubicBezTo>
                      <a:pt x="7" y="34"/>
                      <a:pt x="0" y="26"/>
                      <a:pt x="0" y="17"/>
                    </a:cubicBezTo>
                    <a:cubicBezTo>
                      <a:pt x="0" y="17"/>
                      <a:pt x="0" y="17"/>
                      <a:pt x="0" y="17"/>
                    </a:cubicBezTo>
                    <a:cubicBezTo>
                      <a:pt x="0" y="7"/>
                      <a:pt x="7" y="0"/>
                      <a:pt x="16" y="0"/>
                    </a:cubicBezTo>
                    <a:cubicBezTo>
                      <a:pt x="39" y="0"/>
                      <a:pt x="39" y="0"/>
                      <a:pt x="39" y="0"/>
                    </a:cubicBezTo>
                    <a:cubicBezTo>
                      <a:pt x="48" y="0"/>
                      <a:pt x="56" y="7"/>
                      <a:pt x="56" y="17"/>
                    </a:cubicBezTo>
                    <a:close/>
                  </a:path>
                </a:pathLst>
              </a:custGeom>
              <a:solidFill>
                <a:srgbClr val="CEC1B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1" name="Freeform 13"/>
              <p:cNvSpPr>
                <a:spLocks noChangeArrowheads="1"/>
              </p:cNvSpPr>
              <p:nvPr>
                <p:custDataLst>
                  <p:tags r:id="rId16"/>
                </p:custDataLst>
              </p:nvPr>
            </p:nvSpPr>
            <p:spPr bwMode="auto">
              <a:xfrm>
                <a:off x="1055" y="2009"/>
                <a:ext cx="66" cy="66"/>
              </a:xfrm>
              <a:custGeom>
                <a:avLst/>
                <a:gdLst>
                  <a:gd name="T0" fmla="*/ 11357 w 28"/>
                  <a:gd name="T1" fmla="*/ 5683 h 28"/>
                  <a:gd name="T2" fmla="*/ 5683 w 28"/>
                  <a:gd name="T3" fmla="*/ 11357 h 28"/>
                  <a:gd name="T4" fmla="*/ 5683 w 28"/>
                  <a:gd name="T5" fmla="*/ 11357 h 28"/>
                  <a:gd name="T6" fmla="*/ 0 w 28"/>
                  <a:gd name="T7" fmla="*/ 5683 h 28"/>
                  <a:gd name="T8" fmla="*/ 0 w 28"/>
                  <a:gd name="T9" fmla="*/ 5683 h 28"/>
                  <a:gd name="T10" fmla="*/ 5683 w 28"/>
                  <a:gd name="T11" fmla="*/ 0 h 28"/>
                  <a:gd name="T12" fmla="*/ 5683 w 28"/>
                  <a:gd name="T13" fmla="*/ 0 h 28"/>
                  <a:gd name="T14" fmla="*/ 11357 w 28"/>
                  <a:gd name="T15" fmla="*/ 5683 h 28"/>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8"/>
                  <a:gd name="T26" fmla="*/ 28 w 28"/>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8">
                    <a:moveTo>
                      <a:pt x="28" y="14"/>
                    </a:moveTo>
                    <a:cubicBezTo>
                      <a:pt x="28" y="22"/>
                      <a:pt x="22" y="28"/>
                      <a:pt x="14" y="28"/>
                    </a:cubicBezTo>
                    <a:cubicBezTo>
                      <a:pt x="14" y="28"/>
                      <a:pt x="14" y="28"/>
                      <a:pt x="14" y="28"/>
                    </a:cubicBezTo>
                    <a:cubicBezTo>
                      <a:pt x="6" y="28"/>
                      <a:pt x="0" y="22"/>
                      <a:pt x="0" y="14"/>
                    </a:cubicBezTo>
                    <a:cubicBezTo>
                      <a:pt x="0" y="14"/>
                      <a:pt x="0" y="14"/>
                      <a:pt x="0" y="14"/>
                    </a:cubicBezTo>
                    <a:cubicBezTo>
                      <a:pt x="0" y="7"/>
                      <a:pt x="6" y="0"/>
                      <a:pt x="14" y="0"/>
                    </a:cubicBezTo>
                    <a:cubicBezTo>
                      <a:pt x="14" y="0"/>
                      <a:pt x="14" y="0"/>
                      <a:pt x="14" y="0"/>
                    </a:cubicBezTo>
                    <a:cubicBezTo>
                      <a:pt x="22" y="0"/>
                      <a:pt x="28" y="7"/>
                      <a:pt x="28" y="14"/>
                    </a:cubicBezTo>
                    <a:close/>
                  </a:path>
                </a:pathLst>
              </a:custGeom>
              <a:solidFill>
                <a:srgbClr val="FFEDA0"/>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2" name="Freeform 14"/>
              <p:cNvSpPr>
                <a:spLocks noChangeArrowheads="1"/>
              </p:cNvSpPr>
              <p:nvPr>
                <p:custDataLst>
                  <p:tags r:id="rId17"/>
                </p:custDataLst>
              </p:nvPr>
            </p:nvSpPr>
            <p:spPr bwMode="auto">
              <a:xfrm>
                <a:off x="1311" y="2295"/>
                <a:ext cx="245" cy="197"/>
              </a:xfrm>
              <a:custGeom>
                <a:avLst/>
                <a:gdLst>
                  <a:gd name="T0" fmla="*/ 42582 w 103"/>
                  <a:gd name="T1" fmla="*/ 2473 h 83"/>
                  <a:gd name="T2" fmla="*/ 25354 w 103"/>
                  <a:gd name="T3" fmla="*/ 33616 h 83"/>
                  <a:gd name="T4" fmla="*/ 10659 w 103"/>
                  <a:gd name="T5" fmla="*/ 0 h 83"/>
                  <a:gd name="T6" fmla="*/ 0 60000 65536"/>
                  <a:gd name="T7" fmla="*/ 0 60000 65536"/>
                  <a:gd name="T8" fmla="*/ 0 60000 65536"/>
                  <a:gd name="T9" fmla="*/ 0 w 103"/>
                  <a:gd name="T10" fmla="*/ 0 h 83"/>
                  <a:gd name="T11" fmla="*/ 103 w 103"/>
                  <a:gd name="T12" fmla="*/ 83 h 83"/>
                </a:gdLst>
                <a:ahLst/>
                <a:cxnLst>
                  <a:cxn ang="T6">
                    <a:pos x="T0" y="T1"/>
                  </a:cxn>
                  <a:cxn ang="T7">
                    <a:pos x="T2" y="T3"/>
                  </a:cxn>
                  <a:cxn ang="T8">
                    <a:pos x="T4" y="T5"/>
                  </a:cxn>
                </a:cxnLst>
                <a:rect l="T9" t="T10" r="T11" b="T12"/>
                <a:pathLst>
                  <a:path w="103" h="83">
                    <a:moveTo>
                      <a:pt x="99" y="6"/>
                    </a:moveTo>
                    <a:cubicBezTo>
                      <a:pt x="99" y="6"/>
                      <a:pt x="103" y="83"/>
                      <a:pt x="59" y="79"/>
                    </a:cubicBezTo>
                    <a:cubicBezTo>
                      <a:pt x="14" y="75"/>
                      <a:pt x="0" y="44"/>
                      <a:pt x="25" y="0"/>
                    </a:cubicBezTo>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3" name="Freeform 15"/>
              <p:cNvSpPr>
                <a:spLocks noChangeArrowheads="1"/>
              </p:cNvSpPr>
              <p:nvPr>
                <p:custDataLst>
                  <p:tags r:id="rId18"/>
                </p:custDataLst>
              </p:nvPr>
            </p:nvSpPr>
            <p:spPr bwMode="auto">
              <a:xfrm>
                <a:off x="1330" y="1711"/>
                <a:ext cx="393" cy="618"/>
              </a:xfrm>
              <a:custGeom>
                <a:avLst/>
                <a:gdLst>
                  <a:gd name="T0" fmla="*/ 8753 w 165"/>
                  <a:gd name="T1" fmla="*/ 39666 h 261"/>
                  <a:gd name="T2" fmla="*/ 5280 w 165"/>
                  <a:gd name="T3" fmla="*/ 104354 h 261"/>
                  <a:gd name="T4" fmla="*/ 43995 w 165"/>
                  <a:gd name="T5" fmla="*/ 106429 h 261"/>
                  <a:gd name="T6" fmla="*/ 46927 w 165"/>
                  <a:gd name="T7" fmla="*/ 20089 h 261"/>
                  <a:gd name="T8" fmla="*/ 23918 w 165"/>
                  <a:gd name="T9" fmla="*/ 0 h 261"/>
                  <a:gd name="T10" fmla="*/ 0 60000 65536"/>
                  <a:gd name="T11" fmla="*/ 0 60000 65536"/>
                  <a:gd name="T12" fmla="*/ 0 60000 65536"/>
                  <a:gd name="T13" fmla="*/ 0 60000 65536"/>
                  <a:gd name="T14" fmla="*/ 0 60000 65536"/>
                  <a:gd name="T15" fmla="*/ 0 w 165"/>
                  <a:gd name="T16" fmla="*/ 0 h 261"/>
                  <a:gd name="T17" fmla="*/ 165 w 165"/>
                  <a:gd name="T18" fmla="*/ 261 h 261"/>
                </a:gdLst>
                <a:ahLst/>
                <a:cxnLst>
                  <a:cxn ang="T10">
                    <a:pos x="T0" y="T1"/>
                  </a:cxn>
                  <a:cxn ang="T11">
                    <a:pos x="T2" y="T3"/>
                  </a:cxn>
                  <a:cxn ang="T12">
                    <a:pos x="T4" y="T5"/>
                  </a:cxn>
                  <a:cxn ang="T13">
                    <a:pos x="T6" y="T7"/>
                  </a:cxn>
                  <a:cxn ang="T14">
                    <a:pos x="T8" y="T9"/>
                  </a:cxn>
                </a:cxnLst>
                <a:rect l="T15" t="T16" r="T17" b="T18"/>
                <a:pathLst>
                  <a:path w="165" h="261">
                    <a:moveTo>
                      <a:pt x="20" y="95"/>
                    </a:moveTo>
                    <a:cubicBezTo>
                      <a:pt x="0" y="172"/>
                      <a:pt x="12" y="250"/>
                      <a:pt x="12" y="250"/>
                    </a:cubicBezTo>
                    <a:cubicBezTo>
                      <a:pt x="52" y="261"/>
                      <a:pt x="101" y="255"/>
                      <a:pt x="101" y="255"/>
                    </a:cubicBezTo>
                    <a:cubicBezTo>
                      <a:pt x="165" y="171"/>
                      <a:pt x="108" y="48"/>
                      <a:pt x="108" y="48"/>
                    </a:cubicBezTo>
                    <a:cubicBezTo>
                      <a:pt x="55" y="0"/>
                      <a:pt x="55" y="0"/>
                      <a:pt x="55" y="0"/>
                    </a:cubicBezTo>
                  </a:path>
                </a:pathLst>
              </a:custGeom>
              <a:solidFill>
                <a:srgbClr val="B5364C"/>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4" name="Freeform 16"/>
              <p:cNvSpPr>
                <a:spLocks noChangeArrowheads="1"/>
              </p:cNvSpPr>
              <p:nvPr>
                <p:custDataLst>
                  <p:tags r:id="rId19"/>
                </p:custDataLst>
              </p:nvPr>
            </p:nvSpPr>
            <p:spPr bwMode="auto">
              <a:xfrm>
                <a:off x="496" y="1590"/>
                <a:ext cx="326" cy="284"/>
              </a:xfrm>
              <a:custGeom>
                <a:avLst/>
                <a:gdLst>
                  <a:gd name="T0" fmla="*/ 50111 w 137"/>
                  <a:gd name="T1" fmla="*/ 0 h 120"/>
                  <a:gd name="T2" fmla="*/ 3046 w 137"/>
                  <a:gd name="T3" fmla="*/ 34066 h 120"/>
                  <a:gd name="T4" fmla="*/ 18147 w 137"/>
                  <a:gd name="T5" fmla="*/ 44115 h 120"/>
                  <a:gd name="T6" fmla="*/ 59215 w 137"/>
                  <a:gd name="T7" fmla="*/ 6681 h 120"/>
                  <a:gd name="T8" fmla="*/ 0 60000 65536"/>
                  <a:gd name="T9" fmla="*/ 0 60000 65536"/>
                  <a:gd name="T10" fmla="*/ 0 60000 65536"/>
                  <a:gd name="T11" fmla="*/ 0 60000 65536"/>
                  <a:gd name="T12" fmla="*/ 0 w 137"/>
                  <a:gd name="T13" fmla="*/ 0 h 120"/>
                  <a:gd name="T14" fmla="*/ 137 w 137"/>
                  <a:gd name="T15" fmla="*/ 120 h 120"/>
                </a:gdLst>
                <a:ahLst/>
                <a:cxnLst>
                  <a:cxn ang="T8">
                    <a:pos x="T0" y="T1"/>
                  </a:cxn>
                  <a:cxn ang="T9">
                    <a:pos x="T2" y="T3"/>
                  </a:cxn>
                  <a:cxn ang="T10">
                    <a:pos x="T4" y="T5"/>
                  </a:cxn>
                  <a:cxn ang="T11">
                    <a:pos x="T6" y="T7"/>
                  </a:cxn>
                </a:cxnLst>
                <a:rect l="T12" t="T13" r="T14" b="T15"/>
                <a:pathLst>
                  <a:path w="137" h="120">
                    <a:moveTo>
                      <a:pt x="116" y="0"/>
                    </a:moveTo>
                    <a:cubicBezTo>
                      <a:pt x="116" y="0"/>
                      <a:pt x="0" y="66"/>
                      <a:pt x="7" y="82"/>
                    </a:cubicBezTo>
                    <a:cubicBezTo>
                      <a:pt x="15" y="97"/>
                      <a:pt x="23" y="120"/>
                      <a:pt x="42" y="106"/>
                    </a:cubicBezTo>
                    <a:cubicBezTo>
                      <a:pt x="60" y="93"/>
                      <a:pt x="137" y="16"/>
                      <a:pt x="137" y="16"/>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5" name="Freeform 17"/>
              <p:cNvSpPr>
                <a:spLocks noChangeArrowheads="1"/>
              </p:cNvSpPr>
              <p:nvPr>
                <p:custDataLst>
                  <p:tags r:id="rId20"/>
                </p:custDataLst>
              </p:nvPr>
            </p:nvSpPr>
            <p:spPr bwMode="auto">
              <a:xfrm>
                <a:off x="1055" y="1775"/>
                <a:ext cx="66" cy="66"/>
              </a:xfrm>
              <a:custGeom>
                <a:avLst/>
                <a:gdLst>
                  <a:gd name="T0" fmla="*/ 11357 w 28"/>
                  <a:gd name="T1" fmla="*/ 5683 h 28"/>
                  <a:gd name="T2" fmla="*/ 5683 w 28"/>
                  <a:gd name="T3" fmla="*/ 11357 h 28"/>
                  <a:gd name="T4" fmla="*/ 5683 w 28"/>
                  <a:gd name="T5" fmla="*/ 11357 h 28"/>
                  <a:gd name="T6" fmla="*/ 0 w 28"/>
                  <a:gd name="T7" fmla="*/ 5683 h 28"/>
                  <a:gd name="T8" fmla="*/ 0 w 28"/>
                  <a:gd name="T9" fmla="*/ 5683 h 28"/>
                  <a:gd name="T10" fmla="*/ 5683 w 28"/>
                  <a:gd name="T11" fmla="*/ 0 h 28"/>
                  <a:gd name="T12" fmla="*/ 5683 w 28"/>
                  <a:gd name="T13" fmla="*/ 0 h 28"/>
                  <a:gd name="T14" fmla="*/ 11357 w 28"/>
                  <a:gd name="T15" fmla="*/ 5683 h 28"/>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8"/>
                  <a:gd name="T26" fmla="*/ 28 w 28"/>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8">
                    <a:moveTo>
                      <a:pt x="28" y="14"/>
                    </a:moveTo>
                    <a:cubicBezTo>
                      <a:pt x="28" y="22"/>
                      <a:pt x="22" y="28"/>
                      <a:pt x="14" y="28"/>
                    </a:cubicBezTo>
                    <a:cubicBezTo>
                      <a:pt x="14" y="28"/>
                      <a:pt x="14" y="28"/>
                      <a:pt x="14" y="28"/>
                    </a:cubicBezTo>
                    <a:cubicBezTo>
                      <a:pt x="6" y="28"/>
                      <a:pt x="0" y="22"/>
                      <a:pt x="0" y="14"/>
                    </a:cubicBezTo>
                    <a:cubicBezTo>
                      <a:pt x="0" y="14"/>
                      <a:pt x="0" y="14"/>
                      <a:pt x="0" y="14"/>
                    </a:cubicBezTo>
                    <a:cubicBezTo>
                      <a:pt x="0" y="6"/>
                      <a:pt x="6" y="0"/>
                      <a:pt x="14" y="0"/>
                    </a:cubicBezTo>
                    <a:cubicBezTo>
                      <a:pt x="14" y="0"/>
                      <a:pt x="14" y="0"/>
                      <a:pt x="14" y="0"/>
                    </a:cubicBezTo>
                    <a:cubicBezTo>
                      <a:pt x="22" y="0"/>
                      <a:pt x="28" y="6"/>
                      <a:pt x="28" y="14"/>
                    </a:cubicBezTo>
                    <a:close/>
                  </a:path>
                </a:pathLst>
              </a:custGeom>
              <a:solidFill>
                <a:srgbClr val="FFEDA0"/>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6" name="Freeform 18"/>
              <p:cNvSpPr>
                <a:spLocks noChangeArrowheads="1"/>
              </p:cNvSpPr>
              <p:nvPr>
                <p:custDataLst>
                  <p:tags r:id="rId21"/>
                </p:custDataLst>
              </p:nvPr>
            </p:nvSpPr>
            <p:spPr bwMode="auto">
              <a:xfrm>
                <a:off x="1055" y="1895"/>
                <a:ext cx="66" cy="67"/>
              </a:xfrm>
              <a:custGeom>
                <a:avLst/>
                <a:gdLst>
                  <a:gd name="T0" fmla="*/ 11357 w 28"/>
                  <a:gd name="T1" fmla="*/ 6355 h 28"/>
                  <a:gd name="T2" fmla="*/ 5683 w 28"/>
                  <a:gd name="T3" fmla="*/ 12551 h 28"/>
                  <a:gd name="T4" fmla="*/ 5683 w 28"/>
                  <a:gd name="T5" fmla="*/ 12551 h 28"/>
                  <a:gd name="T6" fmla="*/ 0 w 28"/>
                  <a:gd name="T7" fmla="*/ 6355 h 28"/>
                  <a:gd name="T8" fmla="*/ 0 w 28"/>
                  <a:gd name="T9" fmla="*/ 6355 h 28"/>
                  <a:gd name="T10" fmla="*/ 5683 w 28"/>
                  <a:gd name="T11" fmla="*/ 0 h 28"/>
                  <a:gd name="T12" fmla="*/ 5683 w 28"/>
                  <a:gd name="T13" fmla="*/ 0 h 28"/>
                  <a:gd name="T14" fmla="*/ 11357 w 28"/>
                  <a:gd name="T15" fmla="*/ 6355 h 28"/>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8"/>
                  <a:gd name="T26" fmla="*/ 28 w 28"/>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8">
                    <a:moveTo>
                      <a:pt x="28" y="14"/>
                    </a:moveTo>
                    <a:cubicBezTo>
                      <a:pt x="28" y="22"/>
                      <a:pt x="22" y="28"/>
                      <a:pt x="14" y="28"/>
                    </a:cubicBezTo>
                    <a:cubicBezTo>
                      <a:pt x="14" y="28"/>
                      <a:pt x="14" y="28"/>
                      <a:pt x="14" y="28"/>
                    </a:cubicBezTo>
                    <a:cubicBezTo>
                      <a:pt x="6" y="28"/>
                      <a:pt x="0" y="22"/>
                      <a:pt x="0" y="14"/>
                    </a:cubicBezTo>
                    <a:cubicBezTo>
                      <a:pt x="0" y="14"/>
                      <a:pt x="0" y="14"/>
                      <a:pt x="0" y="14"/>
                    </a:cubicBezTo>
                    <a:cubicBezTo>
                      <a:pt x="0" y="7"/>
                      <a:pt x="6" y="0"/>
                      <a:pt x="14" y="0"/>
                    </a:cubicBezTo>
                    <a:cubicBezTo>
                      <a:pt x="14" y="0"/>
                      <a:pt x="14" y="0"/>
                      <a:pt x="14" y="0"/>
                    </a:cubicBezTo>
                    <a:cubicBezTo>
                      <a:pt x="22" y="0"/>
                      <a:pt x="28" y="7"/>
                      <a:pt x="28" y="14"/>
                    </a:cubicBezTo>
                    <a:close/>
                  </a:path>
                </a:pathLst>
              </a:custGeom>
              <a:solidFill>
                <a:srgbClr val="FFEDA0"/>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7" name="Freeform 19"/>
              <p:cNvSpPr>
                <a:spLocks noChangeArrowheads="1"/>
              </p:cNvSpPr>
              <p:nvPr>
                <p:custDataLst>
                  <p:tags r:id="rId22"/>
                </p:custDataLst>
              </p:nvPr>
            </p:nvSpPr>
            <p:spPr bwMode="auto">
              <a:xfrm>
                <a:off x="1314" y="1587"/>
                <a:ext cx="326" cy="285"/>
              </a:xfrm>
              <a:custGeom>
                <a:avLst/>
                <a:gdLst>
                  <a:gd name="T0" fmla="*/ 8693 w 137"/>
                  <a:gd name="T1" fmla="*/ 0 h 120"/>
                  <a:gd name="T2" fmla="*/ 55758 w 137"/>
                  <a:gd name="T3" fmla="*/ 34459 h 120"/>
                  <a:gd name="T4" fmla="*/ 41040 w 137"/>
                  <a:gd name="T5" fmla="*/ 45187 h 120"/>
                  <a:gd name="T6" fmla="*/ 0 w 137"/>
                  <a:gd name="T7" fmla="*/ 6802 h 120"/>
                  <a:gd name="T8" fmla="*/ 0 60000 65536"/>
                  <a:gd name="T9" fmla="*/ 0 60000 65536"/>
                  <a:gd name="T10" fmla="*/ 0 60000 65536"/>
                  <a:gd name="T11" fmla="*/ 0 60000 65536"/>
                  <a:gd name="T12" fmla="*/ 0 w 137"/>
                  <a:gd name="T13" fmla="*/ 0 h 120"/>
                  <a:gd name="T14" fmla="*/ 137 w 137"/>
                  <a:gd name="T15" fmla="*/ 120 h 120"/>
                </a:gdLst>
                <a:ahLst/>
                <a:cxnLst>
                  <a:cxn ang="T8">
                    <a:pos x="T0" y="T1"/>
                  </a:cxn>
                  <a:cxn ang="T9">
                    <a:pos x="T2" y="T3"/>
                  </a:cxn>
                  <a:cxn ang="T10">
                    <a:pos x="T4" y="T5"/>
                  </a:cxn>
                  <a:cxn ang="T11">
                    <a:pos x="T6" y="T7"/>
                  </a:cxn>
                </a:cxnLst>
                <a:rect l="T12" t="T13" r="T14" b="T15"/>
                <a:pathLst>
                  <a:path w="137" h="120">
                    <a:moveTo>
                      <a:pt x="20" y="0"/>
                    </a:moveTo>
                    <a:cubicBezTo>
                      <a:pt x="20" y="0"/>
                      <a:pt x="137" y="66"/>
                      <a:pt x="129" y="81"/>
                    </a:cubicBezTo>
                    <a:cubicBezTo>
                      <a:pt x="122" y="97"/>
                      <a:pt x="114" y="120"/>
                      <a:pt x="95" y="106"/>
                    </a:cubicBezTo>
                    <a:cubicBezTo>
                      <a:pt x="76" y="92"/>
                      <a:pt x="0" y="16"/>
                      <a:pt x="0" y="16"/>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8" name="Freeform 20"/>
              <p:cNvSpPr>
                <a:spLocks noChangeArrowheads="1"/>
              </p:cNvSpPr>
              <p:nvPr>
                <p:custDataLst>
                  <p:tags r:id="rId23"/>
                </p:custDataLst>
              </p:nvPr>
            </p:nvSpPr>
            <p:spPr bwMode="auto">
              <a:xfrm>
                <a:off x="575" y="304"/>
                <a:ext cx="996" cy="1414"/>
              </a:xfrm>
              <a:custGeom>
                <a:avLst/>
                <a:gdLst>
                  <a:gd name="T0" fmla="*/ 179732 w 419"/>
                  <a:gd name="T1" fmla="*/ 91614 h 597"/>
                  <a:gd name="T2" fmla="*/ 90008 w 419"/>
                  <a:gd name="T3" fmla="*/ 248359 h 597"/>
                  <a:gd name="T4" fmla="*/ 0 w 419"/>
                  <a:gd name="T5" fmla="*/ 91614 h 597"/>
                  <a:gd name="T6" fmla="*/ 90008 w 419"/>
                  <a:gd name="T7" fmla="*/ 0 h 597"/>
                  <a:gd name="T8" fmla="*/ 179732 w 419"/>
                  <a:gd name="T9" fmla="*/ 91614 h 597"/>
                  <a:gd name="T10" fmla="*/ 0 60000 65536"/>
                  <a:gd name="T11" fmla="*/ 0 60000 65536"/>
                  <a:gd name="T12" fmla="*/ 0 60000 65536"/>
                  <a:gd name="T13" fmla="*/ 0 60000 65536"/>
                  <a:gd name="T14" fmla="*/ 0 60000 65536"/>
                  <a:gd name="T15" fmla="*/ 0 w 419"/>
                  <a:gd name="T16" fmla="*/ 0 h 597"/>
                  <a:gd name="T17" fmla="*/ 419 w 419"/>
                  <a:gd name="T18" fmla="*/ 597 h 597"/>
                </a:gdLst>
                <a:ahLst/>
                <a:cxnLst>
                  <a:cxn ang="T10">
                    <a:pos x="T0" y="T1"/>
                  </a:cxn>
                  <a:cxn ang="T11">
                    <a:pos x="T2" y="T3"/>
                  </a:cxn>
                  <a:cxn ang="T12">
                    <a:pos x="T4" y="T5"/>
                  </a:cxn>
                  <a:cxn ang="T13">
                    <a:pos x="T6" y="T7"/>
                  </a:cxn>
                  <a:cxn ang="T14">
                    <a:pos x="T8" y="T9"/>
                  </a:cxn>
                </a:cxnLst>
                <a:rect l="T15" t="T16" r="T17" b="T18"/>
                <a:pathLst>
                  <a:path w="419" h="597">
                    <a:moveTo>
                      <a:pt x="419" y="219"/>
                    </a:moveTo>
                    <a:cubicBezTo>
                      <a:pt x="419" y="408"/>
                      <a:pt x="362" y="592"/>
                      <a:pt x="210" y="594"/>
                    </a:cubicBezTo>
                    <a:cubicBezTo>
                      <a:pt x="42" y="597"/>
                      <a:pt x="0" y="408"/>
                      <a:pt x="0" y="219"/>
                    </a:cubicBezTo>
                    <a:cubicBezTo>
                      <a:pt x="0" y="29"/>
                      <a:pt x="94" y="0"/>
                      <a:pt x="210" y="0"/>
                    </a:cubicBezTo>
                    <a:cubicBezTo>
                      <a:pt x="325" y="0"/>
                      <a:pt x="419" y="29"/>
                      <a:pt x="419" y="219"/>
                    </a:cubicBezTo>
                    <a:close/>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59" name="Freeform 21"/>
              <p:cNvSpPr>
                <a:spLocks noChangeArrowheads="1"/>
              </p:cNvSpPr>
              <p:nvPr>
                <p:custDataLst>
                  <p:tags r:id="rId24"/>
                </p:custDataLst>
              </p:nvPr>
            </p:nvSpPr>
            <p:spPr bwMode="auto">
              <a:xfrm>
                <a:off x="703" y="1306"/>
                <a:ext cx="742" cy="398"/>
              </a:xfrm>
              <a:custGeom>
                <a:avLst/>
                <a:gdLst>
                  <a:gd name="T0" fmla="*/ 0 w 312"/>
                  <a:gd name="T1" fmla="*/ 14335 h 168"/>
                  <a:gd name="T2" fmla="*/ 134292 w 312"/>
                  <a:gd name="T3" fmla="*/ 14335 h 168"/>
                  <a:gd name="T4" fmla="*/ 66190 w 312"/>
                  <a:gd name="T5" fmla="*/ 69487 h 168"/>
                  <a:gd name="T6" fmla="*/ 0 w 312"/>
                  <a:gd name="T7" fmla="*/ 14335 h 168"/>
                  <a:gd name="T8" fmla="*/ 0 60000 65536"/>
                  <a:gd name="T9" fmla="*/ 0 60000 65536"/>
                  <a:gd name="T10" fmla="*/ 0 60000 65536"/>
                  <a:gd name="T11" fmla="*/ 0 60000 65536"/>
                  <a:gd name="T12" fmla="*/ 0 w 312"/>
                  <a:gd name="T13" fmla="*/ 0 h 168"/>
                  <a:gd name="T14" fmla="*/ 312 w 312"/>
                  <a:gd name="T15" fmla="*/ 168 h 168"/>
                </a:gdLst>
                <a:ahLst/>
                <a:cxnLst>
                  <a:cxn ang="T8">
                    <a:pos x="T0" y="T1"/>
                  </a:cxn>
                  <a:cxn ang="T9">
                    <a:pos x="T2" y="T3"/>
                  </a:cxn>
                  <a:cxn ang="T10">
                    <a:pos x="T4" y="T5"/>
                  </a:cxn>
                  <a:cxn ang="T11">
                    <a:pos x="T6" y="T7"/>
                  </a:cxn>
                </a:cxnLst>
                <a:rect l="T12" t="T13" r="T14" b="T15"/>
                <a:pathLst>
                  <a:path w="312" h="168">
                    <a:moveTo>
                      <a:pt x="0" y="34"/>
                    </a:moveTo>
                    <a:cubicBezTo>
                      <a:pt x="0" y="34"/>
                      <a:pt x="167" y="0"/>
                      <a:pt x="312" y="34"/>
                    </a:cubicBezTo>
                    <a:cubicBezTo>
                      <a:pt x="312" y="34"/>
                      <a:pt x="275" y="164"/>
                      <a:pt x="154" y="166"/>
                    </a:cubicBezTo>
                    <a:cubicBezTo>
                      <a:pt x="33" y="168"/>
                      <a:pt x="0" y="34"/>
                      <a:pt x="0"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60" name="Oval 22"/>
              <p:cNvSpPr>
                <a:spLocks noChangeArrowheads="1"/>
              </p:cNvSpPr>
              <p:nvPr>
                <p:custDataLst>
                  <p:tags r:id="rId25"/>
                </p:custDataLst>
              </p:nvPr>
            </p:nvSpPr>
            <p:spPr bwMode="auto">
              <a:xfrm>
                <a:off x="810" y="1398"/>
                <a:ext cx="55" cy="57"/>
              </a:xfrm>
              <a:prstGeom prst="ellipse">
                <a:avLst/>
              </a:prstGeom>
              <a:solidFill>
                <a:srgbClr val="456F54"/>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9261" name="Oval 23"/>
              <p:cNvSpPr>
                <a:spLocks noChangeArrowheads="1"/>
              </p:cNvSpPr>
              <p:nvPr>
                <p:custDataLst>
                  <p:tags r:id="rId26"/>
                </p:custDataLst>
              </p:nvPr>
            </p:nvSpPr>
            <p:spPr bwMode="auto">
              <a:xfrm>
                <a:off x="1285" y="1391"/>
                <a:ext cx="55" cy="54"/>
              </a:xfrm>
              <a:prstGeom prst="ellipse">
                <a:avLst/>
              </a:prstGeom>
              <a:solidFill>
                <a:srgbClr val="456F54"/>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9262" name="Freeform 24"/>
              <p:cNvSpPr>
                <a:spLocks noChangeArrowheads="1"/>
              </p:cNvSpPr>
              <p:nvPr>
                <p:custDataLst>
                  <p:tags r:id="rId27"/>
                </p:custDataLst>
              </p:nvPr>
            </p:nvSpPr>
            <p:spPr bwMode="auto">
              <a:xfrm>
                <a:off x="1038" y="1488"/>
                <a:ext cx="69" cy="24"/>
              </a:xfrm>
              <a:custGeom>
                <a:avLst/>
                <a:gdLst>
                  <a:gd name="T0" fmla="*/ 0 w 29"/>
                  <a:gd name="T1" fmla="*/ 0 h 10"/>
                  <a:gd name="T2" fmla="*/ 12501 w 29"/>
                  <a:gd name="T3" fmla="*/ 967 h 10"/>
                  <a:gd name="T4" fmla="*/ 0 60000 65536"/>
                  <a:gd name="T5" fmla="*/ 0 60000 65536"/>
                  <a:gd name="T6" fmla="*/ 0 w 29"/>
                  <a:gd name="T7" fmla="*/ 0 h 10"/>
                  <a:gd name="T8" fmla="*/ 29 w 29"/>
                  <a:gd name="T9" fmla="*/ 10 h 10"/>
                </a:gdLst>
                <a:ahLst/>
                <a:cxnLst>
                  <a:cxn ang="T4">
                    <a:pos x="T0" y="T1"/>
                  </a:cxn>
                  <a:cxn ang="T5">
                    <a:pos x="T2" y="T3"/>
                  </a:cxn>
                </a:cxnLst>
                <a:rect l="T6" t="T7" r="T8" b="T9"/>
                <a:pathLst>
                  <a:path w="28" h="10">
                    <a:moveTo>
                      <a:pt x="0" y="0"/>
                    </a:moveTo>
                    <a:cubicBezTo>
                      <a:pt x="0" y="0"/>
                      <a:pt x="11" y="10"/>
                      <a:pt x="29" y="2"/>
                    </a:cubicBezTo>
                  </a:path>
                </a:pathLst>
              </a:custGeom>
              <a:noFill/>
              <a:ln w="3175">
                <a:solidFill>
                  <a:srgbClr val="456F54"/>
                </a:solidFill>
                <a:miter lim="800000"/>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smtClean="0">
                  <a:solidFill>
                    <a:srgbClr val="000000"/>
                  </a:solidFill>
                </a:endParaRPr>
              </a:p>
            </p:txBody>
          </p:sp>
          <p:sp>
            <p:nvSpPr>
              <p:cNvPr id="9263" name="Freeform 25"/>
              <p:cNvSpPr>
                <a:spLocks noChangeArrowheads="1"/>
              </p:cNvSpPr>
              <p:nvPr>
                <p:custDataLst>
                  <p:tags r:id="rId28"/>
                </p:custDataLst>
              </p:nvPr>
            </p:nvSpPr>
            <p:spPr bwMode="auto">
              <a:xfrm>
                <a:off x="1021" y="1618"/>
                <a:ext cx="105" cy="36"/>
              </a:xfrm>
              <a:custGeom>
                <a:avLst/>
                <a:gdLst>
                  <a:gd name="T0" fmla="*/ 19418 w 44"/>
                  <a:gd name="T1" fmla="*/ 0 h 15"/>
                  <a:gd name="T2" fmla="*/ 9755 w 44"/>
                  <a:gd name="T3" fmla="*/ 6830 h 15"/>
                  <a:gd name="T4" fmla="*/ 0 w 44"/>
                  <a:gd name="T5" fmla="*/ 0 h 15"/>
                  <a:gd name="T6" fmla="*/ 0 60000 65536"/>
                  <a:gd name="T7" fmla="*/ 0 60000 65536"/>
                  <a:gd name="T8" fmla="*/ 0 60000 65536"/>
                  <a:gd name="T9" fmla="*/ 0 w 44"/>
                  <a:gd name="T10" fmla="*/ 0 h 15"/>
                  <a:gd name="T11" fmla="*/ 44 w 44"/>
                  <a:gd name="T12" fmla="*/ 15 h 15"/>
                </a:gdLst>
                <a:ahLst/>
                <a:cxnLst>
                  <a:cxn ang="T6">
                    <a:pos x="T0" y="T1"/>
                  </a:cxn>
                  <a:cxn ang="T7">
                    <a:pos x="T2" y="T3"/>
                  </a:cxn>
                  <a:cxn ang="T8">
                    <a:pos x="T4" y="T5"/>
                  </a:cxn>
                </a:cxnLst>
                <a:rect l="T9" t="T10" r="T11" b="T12"/>
                <a:pathLst>
                  <a:path w="44" h="15">
                    <a:moveTo>
                      <a:pt x="44" y="0"/>
                    </a:moveTo>
                    <a:cubicBezTo>
                      <a:pt x="44" y="8"/>
                      <a:pt x="34" y="15"/>
                      <a:pt x="22" y="15"/>
                    </a:cubicBezTo>
                    <a:cubicBezTo>
                      <a:pt x="10" y="15"/>
                      <a:pt x="0" y="8"/>
                      <a:pt x="0" y="0"/>
                    </a:cubicBezTo>
                  </a:path>
                </a:pathLst>
              </a:custGeom>
              <a:noFill/>
              <a:ln w="3175">
                <a:solidFill>
                  <a:srgbClr val="456F54"/>
                </a:solidFill>
                <a:miter lim="800000"/>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smtClean="0">
                  <a:solidFill>
                    <a:srgbClr val="000000"/>
                  </a:solidFill>
                </a:endParaRPr>
              </a:p>
            </p:txBody>
          </p:sp>
        </p:grpSp>
      </p:grpSp>
      <p:grpSp>
        <p:nvGrpSpPr>
          <p:cNvPr id="9222" name="组合 48"/>
          <p:cNvGrpSpPr/>
          <p:nvPr>
            <p:custDataLst>
              <p:tags r:id="rId29"/>
            </p:custDataLst>
          </p:nvPr>
        </p:nvGrpSpPr>
        <p:grpSpPr>
          <a:xfrm rot="-267848">
            <a:off x="600075" y="458788"/>
            <a:ext cx="1660525" cy="1698625"/>
            <a:chOff x="5995988" y="596900"/>
            <a:chExt cx="1968500" cy="1516063"/>
          </a:xfrm>
        </p:grpSpPr>
        <p:sp>
          <p:nvSpPr>
            <p:cNvPr id="9227" name="Freeform 44"/>
            <p:cNvSpPr>
              <a:spLocks noChangeArrowheads="1"/>
            </p:cNvSpPr>
            <p:nvPr>
              <p:custDataLst>
                <p:tags r:id="rId30"/>
              </p:custDataLst>
            </p:nvPr>
          </p:nvSpPr>
          <p:spPr bwMode="auto">
            <a:xfrm>
              <a:off x="5995988" y="596900"/>
              <a:ext cx="1968500" cy="1516063"/>
            </a:xfrm>
            <a:custGeom>
              <a:avLst/>
              <a:gdLst>
                <a:gd name="T0" fmla="*/ 2147483647 w 1240"/>
                <a:gd name="T1" fmla="*/ 2147483647 h 955"/>
                <a:gd name="T2" fmla="*/ 2147483647 w 1240"/>
                <a:gd name="T3" fmla="*/ 2147483647 h 955"/>
                <a:gd name="T4" fmla="*/ 2147483647 w 1240"/>
                <a:gd name="T5" fmla="*/ 0 h 955"/>
                <a:gd name="T6" fmla="*/ 0 w 1240"/>
                <a:gd name="T7" fmla="*/ 2147483647 h 955"/>
                <a:gd name="T8" fmla="*/ 2147483647 w 1240"/>
                <a:gd name="T9" fmla="*/ 2147483647 h 955"/>
                <a:gd name="T10" fmla="*/ 0 60000 65536"/>
                <a:gd name="T11" fmla="*/ 0 60000 65536"/>
                <a:gd name="T12" fmla="*/ 0 60000 65536"/>
                <a:gd name="T13" fmla="*/ 0 60000 65536"/>
                <a:gd name="T14" fmla="*/ 0 60000 65536"/>
                <a:gd name="T15" fmla="*/ 0 w 1240"/>
                <a:gd name="T16" fmla="*/ 0 h 955"/>
                <a:gd name="T17" fmla="*/ 1240 w 1240"/>
                <a:gd name="T18" fmla="*/ 955 h 955"/>
              </a:gdLst>
              <a:ahLst/>
              <a:cxnLst>
                <a:cxn ang="T10">
                  <a:pos x="T0" y="T1"/>
                </a:cxn>
                <a:cxn ang="T11">
                  <a:pos x="T2" y="T3"/>
                </a:cxn>
                <a:cxn ang="T12">
                  <a:pos x="T4" y="T5"/>
                </a:cxn>
                <a:cxn ang="T13">
                  <a:pos x="T6" y="T7"/>
                </a:cxn>
                <a:cxn ang="T14">
                  <a:pos x="T8" y="T9"/>
                </a:cxn>
              </a:cxnLst>
              <a:rect l="T15" t="T16" r="T17" b="T18"/>
              <a:pathLst>
                <a:path w="1240" h="955">
                  <a:moveTo>
                    <a:pt x="142" y="955"/>
                  </a:moveTo>
                  <a:lnTo>
                    <a:pt x="1240" y="741"/>
                  </a:lnTo>
                  <a:lnTo>
                    <a:pt x="1097" y="0"/>
                  </a:lnTo>
                  <a:lnTo>
                    <a:pt x="0" y="215"/>
                  </a:lnTo>
                  <a:lnTo>
                    <a:pt x="142" y="955"/>
                  </a:lnTo>
                  <a:close/>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28" name="Freeform 45"/>
            <p:cNvSpPr>
              <a:spLocks noChangeArrowheads="1"/>
            </p:cNvSpPr>
            <p:nvPr>
              <p:custDataLst>
                <p:tags r:id="rId31"/>
              </p:custDataLst>
            </p:nvPr>
          </p:nvSpPr>
          <p:spPr bwMode="auto">
            <a:xfrm>
              <a:off x="6188076" y="596900"/>
              <a:ext cx="1579563" cy="1516063"/>
            </a:xfrm>
            <a:custGeom>
              <a:avLst/>
              <a:gdLst>
                <a:gd name="T0" fmla="*/ 2147483647 w 995"/>
                <a:gd name="T1" fmla="*/ 2147483647 h 955"/>
                <a:gd name="T2" fmla="*/ 2147483647 w 995"/>
                <a:gd name="T3" fmla="*/ 0 h 955"/>
                <a:gd name="T4" fmla="*/ 2147483647 w 995"/>
                <a:gd name="T5" fmla="*/ 2147483647 h 955"/>
                <a:gd name="T6" fmla="*/ 2147483647 w 995"/>
                <a:gd name="T7" fmla="*/ 2147483647 h 955"/>
                <a:gd name="T8" fmla="*/ 2147483647 w 995"/>
                <a:gd name="T9" fmla="*/ 2147483647 h 955"/>
                <a:gd name="T10" fmla="*/ 0 w 995"/>
                <a:gd name="T11" fmla="*/ 2147483647 h 955"/>
                <a:gd name="T12" fmla="*/ 2147483647 w 995"/>
                <a:gd name="T13" fmla="*/ 2147483647 h 955"/>
                <a:gd name="T14" fmla="*/ 0 60000 65536"/>
                <a:gd name="T15" fmla="*/ 0 60000 65536"/>
                <a:gd name="T16" fmla="*/ 0 60000 65536"/>
                <a:gd name="T17" fmla="*/ 0 60000 65536"/>
                <a:gd name="T18" fmla="*/ 0 60000 65536"/>
                <a:gd name="T19" fmla="*/ 0 60000 65536"/>
                <a:gd name="T20" fmla="*/ 0 60000 65536"/>
                <a:gd name="T21" fmla="*/ 0 w 995"/>
                <a:gd name="T22" fmla="*/ 0 h 955"/>
                <a:gd name="T23" fmla="*/ 995 w 995"/>
                <a:gd name="T24" fmla="*/ 955 h 9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955">
                  <a:moveTo>
                    <a:pt x="864" y="22"/>
                  </a:moveTo>
                  <a:lnTo>
                    <a:pt x="976" y="0"/>
                  </a:lnTo>
                  <a:lnTo>
                    <a:pt x="995" y="105"/>
                  </a:lnTo>
                  <a:lnTo>
                    <a:pt x="114" y="938"/>
                  </a:lnTo>
                  <a:lnTo>
                    <a:pt x="21" y="955"/>
                  </a:lnTo>
                  <a:lnTo>
                    <a:pt x="0" y="841"/>
                  </a:lnTo>
                  <a:lnTo>
                    <a:pt x="864"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29" name="Freeform 46"/>
            <p:cNvSpPr>
              <a:spLocks noChangeArrowheads="1"/>
            </p:cNvSpPr>
            <p:nvPr>
              <p:custDataLst>
                <p:tags r:id="rId32"/>
              </p:custDataLst>
            </p:nvPr>
          </p:nvSpPr>
          <p:spPr bwMode="auto">
            <a:xfrm>
              <a:off x="6188076" y="596900"/>
              <a:ext cx="1579563" cy="1516063"/>
            </a:xfrm>
            <a:custGeom>
              <a:avLst/>
              <a:gdLst>
                <a:gd name="T0" fmla="*/ 2147483647 w 995"/>
                <a:gd name="T1" fmla="*/ 2147483647 h 955"/>
                <a:gd name="T2" fmla="*/ 2147483647 w 995"/>
                <a:gd name="T3" fmla="*/ 0 h 955"/>
                <a:gd name="T4" fmla="*/ 2147483647 w 995"/>
                <a:gd name="T5" fmla="*/ 2147483647 h 955"/>
                <a:gd name="T6" fmla="*/ 2147483647 w 995"/>
                <a:gd name="T7" fmla="*/ 2147483647 h 955"/>
                <a:gd name="T8" fmla="*/ 2147483647 w 995"/>
                <a:gd name="T9" fmla="*/ 2147483647 h 955"/>
                <a:gd name="T10" fmla="*/ 0 w 995"/>
                <a:gd name="T11" fmla="*/ 2147483647 h 955"/>
                <a:gd name="T12" fmla="*/ 2147483647 w 995"/>
                <a:gd name="T13" fmla="*/ 2147483647 h 955"/>
                <a:gd name="T14" fmla="*/ 0 60000 65536"/>
                <a:gd name="T15" fmla="*/ 0 60000 65536"/>
                <a:gd name="T16" fmla="*/ 0 60000 65536"/>
                <a:gd name="T17" fmla="*/ 0 60000 65536"/>
                <a:gd name="T18" fmla="*/ 0 60000 65536"/>
                <a:gd name="T19" fmla="*/ 0 60000 65536"/>
                <a:gd name="T20" fmla="*/ 0 60000 65536"/>
                <a:gd name="T21" fmla="*/ 0 w 995"/>
                <a:gd name="T22" fmla="*/ 0 h 955"/>
                <a:gd name="T23" fmla="*/ 995 w 995"/>
                <a:gd name="T24" fmla="*/ 955 h 9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955">
                  <a:moveTo>
                    <a:pt x="864" y="22"/>
                  </a:moveTo>
                  <a:lnTo>
                    <a:pt x="976" y="0"/>
                  </a:lnTo>
                  <a:lnTo>
                    <a:pt x="995" y="105"/>
                  </a:lnTo>
                  <a:lnTo>
                    <a:pt x="114" y="938"/>
                  </a:lnTo>
                  <a:lnTo>
                    <a:pt x="21" y="955"/>
                  </a:lnTo>
                  <a:lnTo>
                    <a:pt x="0" y="841"/>
                  </a:lnTo>
                  <a:lnTo>
                    <a:pt x="864"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0" name="Freeform 47"/>
            <p:cNvSpPr>
              <a:spLocks noChangeArrowheads="1"/>
            </p:cNvSpPr>
            <p:nvPr>
              <p:custDataLst>
                <p:tags r:id="rId33"/>
              </p:custDataLst>
            </p:nvPr>
          </p:nvSpPr>
          <p:spPr bwMode="auto">
            <a:xfrm>
              <a:off x="6188076" y="596900"/>
              <a:ext cx="1579563" cy="1516063"/>
            </a:xfrm>
            <a:custGeom>
              <a:avLst/>
              <a:gdLst>
                <a:gd name="T0" fmla="*/ 2147483647 w 995"/>
                <a:gd name="T1" fmla="*/ 2147483647 h 955"/>
                <a:gd name="T2" fmla="*/ 2147483647 w 995"/>
                <a:gd name="T3" fmla="*/ 0 h 955"/>
                <a:gd name="T4" fmla="*/ 2147483647 w 995"/>
                <a:gd name="T5" fmla="*/ 2147483647 h 955"/>
                <a:gd name="T6" fmla="*/ 2147483647 w 995"/>
                <a:gd name="T7" fmla="*/ 2147483647 h 955"/>
                <a:gd name="T8" fmla="*/ 2147483647 w 995"/>
                <a:gd name="T9" fmla="*/ 2147483647 h 955"/>
                <a:gd name="T10" fmla="*/ 0 w 995"/>
                <a:gd name="T11" fmla="*/ 2147483647 h 955"/>
                <a:gd name="T12" fmla="*/ 2147483647 w 995"/>
                <a:gd name="T13" fmla="*/ 2147483647 h 955"/>
                <a:gd name="T14" fmla="*/ 0 60000 65536"/>
                <a:gd name="T15" fmla="*/ 0 60000 65536"/>
                <a:gd name="T16" fmla="*/ 0 60000 65536"/>
                <a:gd name="T17" fmla="*/ 0 60000 65536"/>
                <a:gd name="T18" fmla="*/ 0 60000 65536"/>
                <a:gd name="T19" fmla="*/ 0 60000 65536"/>
                <a:gd name="T20" fmla="*/ 0 60000 65536"/>
                <a:gd name="T21" fmla="*/ 0 w 995"/>
                <a:gd name="T22" fmla="*/ 0 h 955"/>
                <a:gd name="T23" fmla="*/ 995 w 995"/>
                <a:gd name="T24" fmla="*/ 955 h 9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955">
                  <a:moveTo>
                    <a:pt x="864" y="22"/>
                  </a:moveTo>
                  <a:lnTo>
                    <a:pt x="976" y="0"/>
                  </a:lnTo>
                  <a:lnTo>
                    <a:pt x="995" y="105"/>
                  </a:lnTo>
                  <a:lnTo>
                    <a:pt x="114" y="938"/>
                  </a:lnTo>
                  <a:lnTo>
                    <a:pt x="21" y="955"/>
                  </a:lnTo>
                  <a:lnTo>
                    <a:pt x="0" y="841"/>
                  </a:lnTo>
                  <a:lnTo>
                    <a:pt x="864"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1" name="Freeform 48"/>
            <p:cNvSpPr>
              <a:spLocks noChangeArrowheads="1"/>
            </p:cNvSpPr>
            <p:nvPr>
              <p:custDataLst>
                <p:tags r:id="rId34"/>
              </p:custDataLst>
            </p:nvPr>
          </p:nvSpPr>
          <p:spPr bwMode="auto">
            <a:xfrm>
              <a:off x="6980238" y="596900"/>
              <a:ext cx="762000" cy="719138"/>
            </a:xfrm>
            <a:custGeom>
              <a:avLst/>
              <a:gdLst>
                <a:gd name="T0" fmla="*/ 2147483647 w 480"/>
                <a:gd name="T1" fmla="*/ 0 h 453"/>
                <a:gd name="T2" fmla="*/ 2147483647 w 480"/>
                <a:gd name="T3" fmla="*/ 2147483647 h 453"/>
                <a:gd name="T4" fmla="*/ 0 w 480"/>
                <a:gd name="T5" fmla="*/ 2147483647 h 453"/>
                <a:gd name="T6" fmla="*/ 2147483647 w 480"/>
                <a:gd name="T7" fmla="*/ 2147483647 h 453"/>
                <a:gd name="T8" fmla="*/ 2147483647 w 480"/>
                <a:gd name="T9" fmla="*/ 2147483647 h 453"/>
                <a:gd name="T10" fmla="*/ 2147483647 w 480"/>
                <a:gd name="T11" fmla="*/ 0 h 453"/>
                <a:gd name="T12" fmla="*/ 0 60000 65536"/>
                <a:gd name="T13" fmla="*/ 0 60000 65536"/>
                <a:gd name="T14" fmla="*/ 0 60000 65536"/>
                <a:gd name="T15" fmla="*/ 0 60000 65536"/>
                <a:gd name="T16" fmla="*/ 0 60000 65536"/>
                <a:gd name="T17" fmla="*/ 0 60000 65536"/>
                <a:gd name="T18" fmla="*/ 0 w 480"/>
                <a:gd name="T19" fmla="*/ 0 h 453"/>
                <a:gd name="T20" fmla="*/ 480 w 480"/>
                <a:gd name="T21" fmla="*/ 453 h 453"/>
              </a:gdLst>
              <a:ahLst/>
              <a:cxnLst>
                <a:cxn ang="T12">
                  <a:pos x="T0" y="T1"/>
                </a:cxn>
                <a:cxn ang="T13">
                  <a:pos x="T2" y="T3"/>
                </a:cxn>
                <a:cxn ang="T14">
                  <a:pos x="T4" y="T5"/>
                </a:cxn>
                <a:cxn ang="T15">
                  <a:pos x="T6" y="T7"/>
                </a:cxn>
                <a:cxn ang="T16">
                  <a:pos x="T8" y="T9"/>
                </a:cxn>
                <a:cxn ang="T17">
                  <a:pos x="T10" y="T11"/>
                </a:cxn>
              </a:cxnLst>
              <a:rect l="T18" t="T19" r="T20" b="T21"/>
              <a:pathLst>
                <a:path w="480" h="452">
                  <a:moveTo>
                    <a:pt x="477" y="0"/>
                  </a:moveTo>
                  <a:lnTo>
                    <a:pt x="422" y="12"/>
                  </a:lnTo>
                  <a:lnTo>
                    <a:pt x="0" y="422"/>
                  </a:lnTo>
                  <a:lnTo>
                    <a:pt x="31" y="453"/>
                  </a:lnTo>
                  <a:lnTo>
                    <a:pt x="480" y="15"/>
                  </a:lnTo>
                  <a:lnTo>
                    <a:pt x="477" y="0"/>
                  </a:lnTo>
                  <a:close/>
                </a:path>
              </a:pathLst>
            </a:custGeom>
            <a:solidFill>
              <a:srgbClr val="B5364C"/>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2" name="Freeform 49"/>
            <p:cNvSpPr>
              <a:spLocks noChangeArrowheads="1"/>
            </p:cNvSpPr>
            <p:nvPr>
              <p:custDataLst>
                <p:tags r:id="rId35"/>
              </p:custDataLst>
            </p:nvPr>
          </p:nvSpPr>
          <p:spPr bwMode="auto">
            <a:xfrm>
              <a:off x="5995988" y="903288"/>
              <a:ext cx="1968500" cy="896938"/>
            </a:xfrm>
            <a:custGeom>
              <a:avLst/>
              <a:gdLst>
                <a:gd name="T0" fmla="*/ 2147483647 w 1240"/>
                <a:gd name="T1" fmla="*/ 0 h 565"/>
                <a:gd name="T2" fmla="*/ 0 w 1240"/>
                <a:gd name="T3" fmla="*/ 2147483647 h 565"/>
                <a:gd name="T4" fmla="*/ 2147483647 w 1240"/>
                <a:gd name="T5" fmla="*/ 2147483647 h 565"/>
                <a:gd name="T6" fmla="*/ 2147483647 w 1240"/>
                <a:gd name="T7" fmla="*/ 2147483647 h 565"/>
                <a:gd name="T8" fmla="*/ 2147483647 w 1240"/>
                <a:gd name="T9" fmla="*/ 2147483647 h 565"/>
                <a:gd name="T10" fmla="*/ 2147483647 w 1240"/>
                <a:gd name="T11" fmla="*/ 2147483647 h 565"/>
                <a:gd name="T12" fmla="*/ 2147483647 w 1240"/>
                <a:gd name="T13" fmla="*/ 0 h 565"/>
                <a:gd name="T14" fmla="*/ 0 60000 65536"/>
                <a:gd name="T15" fmla="*/ 0 60000 65536"/>
                <a:gd name="T16" fmla="*/ 0 60000 65536"/>
                <a:gd name="T17" fmla="*/ 0 60000 65536"/>
                <a:gd name="T18" fmla="*/ 0 60000 65536"/>
                <a:gd name="T19" fmla="*/ 0 60000 65536"/>
                <a:gd name="T20" fmla="*/ 0 60000 65536"/>
                <a:gd name="T21" fmla="*/ 0 w 1240"/>
                <a:gd name="T22" fmla="*/ 0 h 565"/>
                <a:gd name="T23" fmla="*/ 1240 w 1240"/>
                <a:gd name="T24" fmla="*/ 565 h 5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40" h="565">
                  <a:moveTo>
                    <a:pt x="111" y="0"/>
                  </a:moveTo>
                  <a:lnTo>
                    <a:pt x="0" y="22"/>
                  </a:lnTo>
                  <a:lnTo>
                    <a:pt x="19" y="126"/>
                  </a:lnTo>
                  <a:lnTo>
                    <a:pt x="1149" y="565"/>
                  </a:lnTo>
                  <a:lnTo>
                    <a:pt x="1240" y="548"/>
                  </a:lnTo>
                  <a:lnTo>
                    <a:pt x="1218" y="434"/>
                  </a:lnTo>
                  <a:lnTo>
                    <a:pt x="1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3" name="Freeform 50"/>
            <p:cNvSpPr>
              <a:spLocks noChangeArrowheads="1"/>
            </p:cNvSpPr>
            <p:nvPr>
              <p:custDataLst>
                <p:tags r:id="rId36"/>
              </p:custDataLst>
            </p:nvPr>
          </p:nvSpPr>
          <p:spPr bwMode="auto">
            <a:xfrm>
              <a:off x="7100888" y="1349375"/>
              <a:ext cx="858838" cy="393700"/>
            </a:xfrm>
            <a:custGeom>
              <a:avLst/>
              <a:gdLst>
                <a:gd name="T0" fmla="*/ 2147483647 w 541"/>
                <a:gd name="T1" fmla="*/ 2147483647 h 248"/>
                <a:gd name="T2" fmla="*/ 2147483647 w 541"/>
                <a:gd name="T3" fmla="*/ 0 h 248"/>
                <a:gd name="T4" fmla="*/ 0 w 541"/>
                <a:gd name="T5" fmla="*/ 2147483647 h 248"/>
                <a:gd name="T6" fmla="*/ 2147483647 w 541"/>
                <a:gd name="T7" fmla="*/ 2147483647 h 248"/>
                <a:gd name="T8" fmla="*/ 2147483647 w 541"/>
                <a:gd name="T9" fmla="*/ 2147483647 h 248"/>
                <a:gd name="T10" fmla="*/ 0 60000 65536"/>
                <a:gd name="T11" fmla="*/ 0 60000 65536"/>
                <a:gd name="T12" fmla="*/ 0 60000 65536"/>
                <a:gd name="T13" fmla="*/ 0 60000 65536"/>
                <a:gd name="T14" fmla="*/ 0 60000 65536"/>
                <a:gd name="T15" fmla="*/ 0 w 541"/>
                <a:gd name="T16" fmla="*/ 0 h 248"/>
                <a:gd name="T17" fmla="*/ 541 w 541"/>
                <a:gd name="T18" fmla="*/ 248 h 248"/>
              </a:gdLst>
              <a:ahLst/>
              <a:cxnLst>
                <a:cxn ang="T10">
                  <a:pos x="T0" y="T1"/>
                </a:cxn>
                <a:cxn ang="T11">
                  <a:pos x="T2" y="T3"/>
                </a:cxn>
                <a:cxn ang="T12">
                  <a:pos x="T4" y="T5"/>
                </a:cxn>
                <a:cxn ang="T13">
                  <a:pos x="T6" y="T7"/>
                </a:cxn>
                <a:cxn ang="T14">
                  <a:pos x="T8" y="T9"/>
                </a:cxn>
              </a:cxnLst>
              <a:rect l="T15" t="T16" r="T17" b="T18"/>
              <a:pathLst>
                <a:path w="541" h="248">
                  <a:moveTo>
                    <a:pt x="532" y="198"/>
                  </a:moveTo>
                  <a:lnTo>
                    <a:pt x="16" y="0"/>
                  </a:lnTo>
                  <a:lnTo>
                    <a:pt x="0" y="43"/>
                  </a:lnTo>
                  <a:lnTo>
                    <a:pt x="541" y="248"/>
                  </a:lnTo>
                  <a:lnTo>
                    <a:pt x="532" y="198"/>
                  </a:lnTo>
                  <a:close/>
                </a:path>
              </a:pathLst>
            </a:custGeom>
            <a:solidFill>
              <a:srgbClr val="B5364C"/>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4" name="Freeform 51"/>
            <p:cNvSpPr>
              <a:spLocks noChangeArrowheads="1"/>
            </p:cNvSpPr>
            <p:nvPr>
              <p:custDataLst>
                <p:tags r:id="rId37"/>
              </p:custDataLst>
            </p:nvPr>
          </p:nvSpPr>
          <p:spPr bwMode="auto">
            <a:xfrm>
              <a:off x="6213476" y="1447800"/>
              <a:ext cx="701675" cy="665163"/>
            </a:xfrm>
            <a:custGeom>
              <a:avLst/>
              <a:gdLst>
                <a:gd name="T0" fmla="*/ 2147483647 w 442"/>
                <a:gd name="T1" fmla="*/ 2147483647 h 419"/>
                <a:gd name="T2" fmla="*/ 2147483647 w 442"/>
                <a:gd name="T3" fmla="*/ 2147483647 h 419"/>
                <a:gd name="T4" fmla="*/ 2147483647 w 442"/>
                <a:gd name="T5" fmla="*/ 2147483647 h 419"/>
                <a:gd name="T6" fmla="*/ 2147483647 w 442"/>
                <a:gd name="T7" fmla="*/ 0 h 419"/>
                <a:gd name="T8" fmla="*/ 0 w 442"/>
                <a:gd name="T9" fmla="*/ 2147483647 h 419"/>
                <a:gd name="T10" fmla="*/ 2147483647 w 442"/>
                <a:gd name="T11" fmla="*/ 2147483647 h 419"/>
                <a:gd name="T12" fmla="*/ 0 60000 65536"/>
                <a:gd name="T13" fmla="*/ 0 60000 65536"/>
                <a:gd name="T14" fmla="*/ 0 60000 65536"/>
                <a:gd name="T15" fmla="*/ 0 60000 65536"/>
                <a:gd name="T16" fmla="*/ 0 60000 65536"/>
                <a:gd name="T17" fmla="*/ 0 60000 65536"/>
                <a:gd name="T18" fmla="*/ 0 w 442"/>
                <a:gd name="T19" fmla="*/ 0 h 419"/>
                <a:gd name="T20" fmla="*/ 442 w 442"/>
                <a:gd name="T21" fmla="*/ 419 h 419"/>
              </a:gdLst>
              <a:ahLst/>
              <a:cxnLst>
                <a:cxn ang="T12">
                  <a:pos x="T0" y="T1"/>
                </a:cxn>
                <a:cxn ang="T13">
                  <a:pos x="T2" y="T3"/>
                </a:cxn>
                <a:cxn ang="T14">
                  <a:pos x="T4" y="T5"/>
                </a:cxn>
                <a:cxn ang="T15">
                  <a:pos x="T6" y="T7"/>
                </a:cxn>
                <a:cxn ang="T16">
                  <a:pos x="T8" y="T9"/>
                </a:cxn>
                <a:cxn ang="T17">
                  <a:pos x="T10" y="T11"/>
                </a:cxn>
              </a:cxnLst>
              <a:rect l="T18" t="T19" r="T20" b="T21"/>
              <a:pathLst>
                <a:path w="442" h="419">
                  <a:moveTo>
                    <a:pt x="5" y="419"/>
                  </a:moveTo>
                  <a:lnTo>
                    <a:pt x="29" y="414"/>
                  </a:lnTo>
                  <a:lnTo>
                    <a:pt x="442" y="33"/>
                  </a:lnTo>
                  <a:lnTo>
                    <a:pt x="411" y="0"/>
                  </a:lnTo>
                  <a:lnTo>
                    <a:pt x="0" y="386"/>
                  </a:lnTo>
                  <a:lnTo>
                    <a:pt x="5" y="419"/>
                  </a:lnTo>
                  <a:close/>
                </a:path>
              </a:pathLst>
            </a:custGeom>
            <a:solidFill>
              <a:srgbClr val="B5364C"/>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5" name="Freeform 52"/>
            <p:cNvSpPr>
              <a:spLocks noChangeArrowheads="1"/>
            </p:cNvSpPr>
            <p:nvPr>
              <p:custDataLst>
                <p:tags r:id="rId38"/>
              </p:custDataLst>
            </p:nvPr>
          </p:nvSpPr>
          <p:spPr bwMode="auto">
            <a:xfrm>
              <a:off x="6002338" y="976313"/>
              <a:ext cx="819150" cy="377825"/>
            </a:xfrm>
            <a:custGeom>
              <a:avLst/>
              <a:gdLst>
                <a:gd name="T0" fmla="*/ 2147483647 w 516"/>
                <a:gd name="T1" fmla="*/ 2147483647 h 238"/>
                <a:gd name="T2" fmla="*/ 2147483647 w 516"/>
                <a:gd name="T3" fmla="*/ 2147483647 h 238"/>
                <a:gd name="T4" fmla="*/ 2147483647 w 516"/>
                <a:gd name="T5" fmla="*/ 2147483647 h 238"/>
                <a:gd name="T6" fmla="*/ 0 w 516"/>
                <a:gd name="T7" fmla="*/ 0 h 238"/>
                <a:gd name="T8" fmla="*/ 2147483647 w 516"/>
                <a:gd name="T9" fmla="*/ 2147483647 h 238"/>
                <a:gd name="T10" fmla="*/ 0 60000 65536"/>
                <a:gd name="T11" fmla="*/ 0 60000 65536"/>
                <a:gd name="T12" fmla="*/ 0 60000 65536"/>
                <a:gd name="T13" fmla="*/ 0 60000 65536"/>
                <a:gd name="T14" fmla="*/ 0 60000 65536"/>
                <a:gd name="T15" fmla="*/ 0 w 516"/>
                <a:gd name="T16" fmla="*/ 0 h 238"/>
                <a:gd name="T17" fmla="*/ 516 w 516"/>
                <a:gd name="T18" fmla="*/ 238 h 238"/>
              </a:gdLst>
              <a:ahLst/>
              <a:cxnLst>
                <a:cxn ang="T10">
                  <a:pos x="T0" y="T1"/>
                </a:cxn>
                <a:cxn ang="T11">
                  <a:pos x="T2" y="T3"/>
                </a:cxn>
                <a:cxn ang="T12">
                  <a:pos x="T4" y="T5"/>
                </a:cxn>
                <a:cxn ang="T13">
                  <a:pos x="T6" y="T7"/>
                </a:cxn>
                <a:cxn ang="T14">
                  <a:pos x="T8" y="T9"/>
                </a:cxn>
              </a:cxnLst>
              <a:rect l="T15" t="T16" r="T17" b="T18"/>
              <a:pathLst>
                <a:path w="516" h="238">
                  <a:moveTo>
                    <a:pt x="10" y="50"/>
                  </a:moveTo>
                  <a:lnTo>
                    <a:pt x="499" y="238"/>
                  </a:lnTo>
                  <a:lnTo>
                    <a:pt x="516" y="197"/>
                  </a:lnTo>
                  <a:lnTo>
                    <a:pt x="0" y="0"/>
                  </a:lnTo>
                  <a:lnTo>
                    <a:pt x="10" y="50"/>
                  </a:lnTo>
                  <a:close/>
                </a:path>
              </a:pathLst>
            </a:custGeom>
            <a:solidFill>
              <a:srgbClr val="B5364C"/>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6" name="Freeform 53"/>
            <p:cNvSpPr>
              <a:spLocks noChangeArrowheads="1"/>
            </p:cNvSpPr>
            <p:nvPr>
              <p:custDataLst>
                <p:tags r:id="rId39"/>
              </p:custDataLst>
            </p:nvPr>
          </p:nvSpPr>
          <p:spPr bwMode="auto">
            <a:xfrm>
              <a:off x="6723063" y="741363"/>
              <a:ext cx="512763" cy="1228725"/>
            </a:xfrm>
            <a:custGeom>
              <a:avLst/>
              <a:gdLst>
                <a:gd name="T0" fmla="*/ 0 w 323"/>
                <a:gd name="T1" fmla="*/ 2147483647 h 774"/>
                <a:gd name="T2" fmla="*/ 2147483647 w 323"/>
                <a:gd name="T3" fmla="*/ 0 h 774"/>
                <a:gd name="T4" fmla="*/ 2147483647 w 323"/>
                <a:gd name="T5" fmla="*/ 2147483647 h 774"/>
                <a:gd name="T6" fmla="*/ 2147483647 w 323"/>
                <a:gd name="T7" fmla="*/ 2147483647 h 774"/>
                <a:gd name="T8" fmla="*/ 0 w 323"/>
                <a:gd name="T9" fmla="*/ 2147483647 h 774"/>
                <a:gd name="T10" fmla="*/ 0 60000 65536"/>
                <a:gd name="T11" fmla="*/ 0 60000 65536"/>
                <a:gd name="T12" fmla="*/ 0 60000 65536"/>
                <a:gd name="T13" fmla="*/ 0 60000 65536"/>
                <a:gd name="T14" fmla="*/ 0 60000 65536"/>
                <a:gd name="T15" fmla="*/ 0 w 323"/>
                <a:gd name="T16" fmla="*/ 0 h 774"/>
                <a:gd name="T17" fmla="*/ 323 w 323"/>
                <a:gd name="T18" fmla="*/ 774 h 774"/>
              </a:gdLst>
              <a:ahLst/>
              <a:cxnLst>
                <a:cxn ang="T10">
                  <a:pos x="T0" y="T1"/>
                </a:cxn>
                <a:cxn ang="T11">
                  <a:pos x="T2" y="T3"/>
                </a:cxn>
                <a:cxn ang="T12">
                  <a:pos x="T4" y="T5"/>
                </a:cxn>
                <a:cxn ang="T13">
                  <a:pos x="T6" y="T7"/>
                </a:cxn>
                <a:cxn ang="T14">
                  <a:pos x="T8" y="T9"/>
                </a:cxn>
              </a:cxnLst>
              <a:rect l="T15" t="T16" r="T17" b="T18"/>
              <a:pathLst>
                <a:path w="323" h="774">
                  <a:moveTo>
                    <a:pt x="0" y="36"/>
                  </a:moveTo>
                  <a:lnTo>
                    <a:pt x="178" y="0"/>
                  </a:lnTo>
                  <a:lnTo>
                    <a:pt x="323" y="740"/>
                  </a:lnTo>
                  <a:lnTo>
                    <a:pt x="145" y="774"/>
                  </a:lnTo>
                  <a:lnTo>
                    <a:pt x="0"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7" name="Freeform 54"/>
            <p:cNvSpPr>
              <a:spLocks noChangeArrowheads="1"/>
            </p:cNvSpPr>
            <p:nvPr>
              <p:custDataLst>
                <p:tags r:id="rId40"/>
              </p:custDataLst>
            </p:nvPr>
          </p:nvSpPr>
          <p:spPr bwMode="auto">
            <a:xfrm>
              <a:off x="6081713" y="1039813"/>
              <a:ext cx="1792288" cy="604838"/>
            </a:xfrm>
            <a:custGeom>
              <a:avLst/>
              <a:gdLst>
                <a:gd name="T0" fmla="*/ 2147483647 w 1129"/>
                <a:gd name="T1" fmla="*/ 2147483647 h 381"/>
                <a:gd name="T2" fmla="*/ 2147483647 w 1129"/>
                <a:gd name="T3" fmla="*/ 2147483647 h 381"/>
                <a:gd name="T4" fmla="*/ 2147483647 w 1129"/>
                <a:gd name="T5" fmla="*/ 0 h 381"/>
                <a:gd name="T6" fmla="*/ 0 w 1129"/>
                <a:gd name="T7" fmla="*/ 2147483647 h 381"/>
                <a:gd name="T8" fmla="*/ 2147483647 w 1129"/>
                <a:gd name="T9" fmla="*/ 2147483647 h 381"/>
                <a:gd name="T10" fmla="*/ 0 60000 65536"/>
                <a:gd name="T11" fmla="*/ 0 60000 65536"/>
                <a:gd name="T12" fmla="*/ 0 60000 65536"/>
                <a:gd name="T13" fmla="*/ 0 60000 65536"/>
                <a:gd name="T14" fmla="*/ 0 60000 65536"/>
                <a:gd name="T15" fmla="*/ 0 w 1129"/>
                <a:gd name="T16" fmla="*/ 0 h 381"/>
                <a:gd name="T17" fmla="*/ 1129 w 1129"/>
                <a:gd name="T18" fmla="*/ 381 h 381"/>
              </a:gdLst>
              <a:ahLst/>
              <a:cxnLst>
                <a:cxn ang="T10">
                  <a:pos x="T0" y="T1"/>
                </a:cxn>
                <a:cxn ang="T11">
                  <a:pos x="T2" y="T3"/>
                </a:cxn>
                <a:cxn ang="T12">
                  <a:pos x="T4" y="T5"/>
                </a:cxn>
                <a:cxn ang="T13">
                  <a:pos x="T6" y="T7"/>
                </a:cxn>
                <a:cxn ang="T14">
                  <a:pos x="T8" y="T9"/>
                </a:cxn>
              </a:cxnLst>
              <a:rect l="T15" t="T16" r="T17" b="T18"/>
              <a:pathLst>
                <a:path w="1129" h="381">
                  <a:moveTo>
                    <a:pt x="31" y="381"/>
                  </a:moveTo>
                  <a:lnTo>
                    <a:pt x="1129" y="167"/>
                  </a:lnTo>
                  <a:lnTo>
                    <a:pt x="1095" y="0"/>
                  </a:lnTo>
                  <a:lnTo>
                    <a:pt x="0" y="214"/>
                  </a:lnTo>
                  <a:lnTo>
                    <a:pt x="31" y="3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8" name="Freeform 55"/>
            <p:cNvSpPr>
              <a:spLocks noChangeArrowheads="1"/>
            </p:cNvSpPr>
            <p:nvPr>
              <p:custDataLst>
                <p:tags r:id="rId41"/>
              </p:custDataLst>
            </p:nvPr>
          </p:nvSpPr>
          <p:spPr bwMode="auto">
            <a:xfrm>
              <a:off x="6786563" y="752475"/>
              <a:ext cx="385763" cy="1206500"/>
            </a:xfrm>
            <a:custGeom>
              <a:avLst/>
              <a:gdLst>
                <a:gd name="T0" fmla="*/ 0 w 243"/>
                <a:gd name="T1" fmla="*/ 2147483647 h 760"/>
                <a:gd name="T2" fmla="*/ 2147483647 w 243"/>
                <a:gd name="T3" fmla="*/ 0 h 760"/>
                <a:gd name="T4" fmla="*/ 2147483647 w 243"/>
                <a:gd name="T5" fmla="*/ 2147483647 h 760"/>
                <a:gd name="T6" fmla="*/ 2147483647 w 243"/>
                <a:gd name="T7" fmla="*/ 2147483647 h 760"/>
                <a:gd name="T8" fmla="*/ 0 w 243"/>
                <a:gd name="T9" fmla="*/ 2147483647 h 760"/>
                <a:gd name="T10" fmla="*/ 0 60000 65536"/>
                <a:gd name="T11" fmla="*/ 0 60000 65536"/>
                <a:gd name="T12" fmla="*/ 0 60000 65536"/>
                <a:gd name="T13" fmla="*/ 0 60000 65536"/>
                <a:gd name="T14" fmla="*/ 0 60000 65536"/>
                <a:gd name="T15" fmla="*/ 0 w 243"/>
                <a:gd name="T16" fmla="*/ 0 h 760"/>
                <a:gd name="T17" fmla="*/ 243 w 243"/>
                <a:gd name="T18" fmla="*/ 760 h 760"/>
              </a:gdLst>
              <a:ahLst/>
              <a:cxnLst>
                <a:cxn ang="T10">
                  <a:pos x="T0" y="T1"/>
                </a:cxn>
                <a:cxn ang="T11">
                  <a:pos x="T2" y="T3"/>
                </a:cxn>
                <a:cxn ang="T12">
                  <a:pos x="T4" y="T5"/>
                </a:cxn>
                <a:cxn ang="T13">
                  <a:pos x="T6" y="T7"/>
                </a:cxn>
                <a:cxn ang="T14">
                  <a:pos x="T8" y="T9"/>
                </a:cxn>
              </a:cxnLst>
              <a:rect l="T15" t="T16" r="T17" b="T18"/>
              <a:pathLst>
                <a:path w="243" h="760">
                  <a:moveTo>
                    <a:pt x="0" y="19"/>
                  </a:moveTo>
                  <a:lnTo>
                    <a:pt x="100" y="0"/>
                  </a:lnTo>
                  <a:lnTo>
                    <a:pt x="243" y="740"/>
                  </a:lnTo>
                  <a:lnTo>
                    <a:pt x="143" y="760"/>
                  </a:lnTo>
                  <a:lnTo>
                    <a:pt x="0" y="19"/>
                  </a:lnTo>
                  <a:close/>
                </a:path>
              </a:pathLst>
            </a:custGeom>
            <a:solidFill>
              <a:srgbClr val="B5364C"/>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9239" name="Freeform 56"/>
            <p:cNvSpPr>
              <a:spLocks noChangeArrowheads="1"/>
            </p:cNvSpPr>
            <p:nvPr>
              <p:custDataLst>
                <p:tags r:id="rId42"/>
              </p:custDataLst>
            </p:nvPr>
          </p:nvSpPr>
          <p:spPr bwMode="auto">
            <a:xfrm>
              <a:off x="6092826" y="1096963"/>
              <a:ext cx="1770063" cy="490538"/>
            </a:xfrm>
            <a:custGeom>
              <a:avLst/>
              <a:gdLst>
                <a:gd name="T0" fmla="*/ 2147483647 w 1115"/>
                <a:gd name="T1" fmla="*/ 2147483647 h 309"/>
                <a:gd name="T2" fmla="*/ 2147483647 w 1115"/>
                <a:gd name="T3" fmla="*/ 2147483647 h 309"/>
                <a:gd name="T4" fmla="*/ 2147483647 w 1115"/>
                <a:gd name="T5" fmla="*/ 0 h 309"/>
                <a:gd name="T6" fmla="*/ 0 w 1115"/>
                <a:gd name="T7" fmla="*/ 2147483647 h 309"/>
                <a:gd name="T8" fmla="*/ 2147483647 w 1115"/>
                <a:gd name="T9" fmla="*/ 2147483647 h 309"/>
                <a:gd name="T10" fmla="*/ 0 60000 65536"/>
                <a:gd name="T11" fmla="*/ 0 60000 65536"/>
                <a:gd name="T12" fmla="*/ 0 60000 65536"/>
                <a:gd name="T13" fmla="*/ 0 60000 65536"/>
                <a:gd name="T14" fmla="*/ 0 60000 65536"/>
                <a:gd name="T15" fmla="*/ 0 w 1115"/>
                <a:gd name="T16" fmla="*/ 0 h 309"/>
                <a:gd name="T17" fmla="*/ 1115 w 1115"/>
                <a:gd name="T18" fmla="*/ 309 h 309"/>
              </a:gdLst>
              <a:ahLst/>
              <a:cxnLst>
                <a:cxn ang="T10">
                  <a:pos x="T0" y="T1"/>
                </a:cxn>
                <a:cxn ang="T11">
                  <a:pos x="T2" y="T3"/>
                </a:cxn>
                <a:cxn ang="T12">
                  <a:pos x="T4" y="T5"/>
                </a:cxn>
                <a:cxn ang="T13">
                  <a:pos x="T6" y="T7"/>
                </a:cxn>
                <a:cxn ang="T14">
                  <a:pos x="T8" y="T9"/>
                </a:cxn>
              </a:cxnLst>
              <a:rect l="T15" t="T16" r="T17" b="T18"/>
              <a:pathLst>
                <a:path w="1115" h="309">
                  <a:moveTo>
                    <a:pt x="17" y="309"/>
                  </a:moveTo>
                  <a:lnTo>
                    <a:pt x="1115" y="95"/>
                  </a:lnTo>
                  <a:lnTo>
                    <a:pt x="1096" y="0"/>
                  </a:lnTo>
                  <a:lnTo>
                    <a:pt x="0" y="214"/>
                  </a:lnTo>
                  <a:lnTo>
                    <a:pt x="17" y="309"/>
                  </a:lnTo>
                  <a:close/>
                </a:path>
              </a:pathLst>
            </a:custGeom>
            <a:solidFill>
              <a:srgbClr val="B5364C"/>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grpSp>
      <p:pic>
        <p:nvPicPr>
          <p:cNvPr id="9223" name="图片 85"/>
          <p:cNvPicPr>
            <a:picLocks noChangeAspect="1" noChangeArrowheads="1"/>
          </p:cNvPicPr>
          <p:nvPr>
            <p:custDataLst>
              <p:tags r:id="rId43"/>
            </p:custDataLst>
          </p:nvPr>
        </p:nvPicPr>
        <p:blipFill>
          <a:blip r:embed="rId44">
            <a:extLst>
              <a:ext uri="{28A0092B-C50C-407E-A947-70E740481C1C}">
                <a14:useLocalDpi xmlns:a14="http://schemas.microsoft.com/office/drawing/2010/main" val="0"/>
              </a:ext>
            </a:extLst>
          </a:blip>
          <a:stretch>
            <a:fillRect/>
          </a:stretch>
        </p:blipFill>
        <p:spPr bwMode="auto">
          <a:xfrm>
            <a:off x="3417888" y="4386263"/>
            <a:ext cx="823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Group 4"/>
          <p:cNvPicPr>
            <a:picLocks noGrp="1" noChangeAspect="1" noChangeArrowheads="1"/>
          </p:cNvPicPr>
          <p:nvPr>
            <p:custDataLst>
              <p:tags r:id="rId45"/>
            </p:custDataLst>
          </p:nvPr>
        </p:nvPicPr>
        <p:blipFill>
          <a:blip r:embed="rId46">
            <a:extLst>
              <a:ext uri="{28A0092B-C50C-407E-A947-70E740481C1C}">
                <a14:useLocalDpi xmlns:a14="http://schemas.microsoft.com/office/drawing/2010/main" val="0"/>
              </a:ext>
            </a:extLst>
          </a:blip>
          <a:stretch>
            <a:fillRect/>
          </a:stretch>
        </p:blipFill>
        <p:spPr bwMode="auto">
          <a:xfrm>
            <a:off x="5073650" y="2463800"/>
            <a:ext cx="981075" cy="226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6" name="文本框 2"/>
          <p:cNvSpPr txBox="1">
            <a:spLocks noChangeArrowheads="1"/>
          </p:cNvSpPr>
          <p:nvPr>
            <p:custDataLst>
              <p:tags r:id="rId47"/>
            </p:custDataLst>
          </p:nvPr>
        </p:nvSpPr>
        <p:spPr bwMode="auto">
          <a:xfrm>
            <a:off x="1458306" y="556163"/>
            <a:ext cx="657225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algn="ctr" eaLnBrk="1" fontAlgn="base" hangingPunct="1">
              <a:spcBef>
                <a:spcPct val="0"/>
              </a:spcBef>
              <a:spcAft>
                <a:spcPct val="0"/>
              </a:spcAft>
            </a:pPr>
            <a:r>
              <a:rPr lang="en-US" altLang="zh-CN" sz="6000" b="1" smtClean="0">
                <a:solidFill>
                  <a:srgbClr val="FFFFFF"/>
                </a:solidFill>
              </a:rPr>
              <a:t>8B Unit 5 </a:t>
            </a:r>
            <a:endParaRPr lang="en-US" altLang="zh-CN" sz="6000" b="1" smtClean="0">
              <a:solidFill>
                <a:srgbClr val="FFFFFF"/>
              </a:solidFill>
            </a:endParaRPr>
          </a:p>
          <a:p>
            <a:pPr eaLnBrk="1" fontAlgn="base" hangingPunct="1">
              <a:spcBef>
                <a:spcPct val="0"/>
              </a:spcBef>
              <a:spcAft>
                <a:spcPct val="0"/>
              </a:spcAft>
            </a:pPr>
            <a:r>
              <a:rPr lang="en-US" altLang="zh-CN" sz="6000" b="1" smtClean="0">
                <a:solidFill>
                  <a:srgbClr val="FFFFFF"/>
                </a:solidFill>
              </a:rPr>
              <a:t>Good  manners</a:t>
            </a:r>
            <a:endParaRPr lang="en-US" altLang="zh-CN" sz="6000" b="1" smtClean="0">
              <a:solidFill>
                <a:srgbClr val="FFFFFF"/>
              </a:solidFill>
            </a:endParaRPr>
          </a:p>
          <a:p>
            <a:pPr algn="r" eaLnBrk="1" fontAlgn="base" hangingPunct="1">
              <a:spcBef>
                <a:spcPct val="0"/>
              </a:spcBef>
              <a:spcAft>
                <a:spcPct val="0"/>
              </a:spcAft>
            </a:pPr>
            <a:endParaRPr lang="en-US" altLang="zh-CN" sz="6000" b="1" smtClean="0">
              <a:solidFill>
                <a:srgbClr val="FFFFFF"/>
              </a:solidFill>
            </a:endParaRPr>
          </a:p>
          <a:p>
            <a:pPr algn="r" eaLnBrk="1" fontAlgn="base" hangingPunct="1">
              <a:spcBef>
                <a:spcPct val="0"/>
              </a:spcBef>
              <a:spcAft>
                <a:spcPct val="0"/>
              </a:spcAft>
            </a:pPr>
            <a:endParaRPr lang="en-US" altLang="zh-CN" sz="6000" b="1" smtClean="0">
              <a:solidFill>
                <a:srgbClr val="FFFFFF"/>
              </a:solidFill>
            </a:endParaRPr>
          </a:p>
          <a:p>
            <a:pPr algn="r" eaLnBrk="1" fontAlgn="base" hangingPunct="1">
              <a:spcBef>
                <a:spcPct val="0"/>
              </a:spcBef>
              <a:spcAft>
                <a:spcPct val="0"/>
              </a:spcAft>
            </a:pPr>
            <a:endParaRPr lang="en-US" altLang="zh-CN" sz="6000" b="1" smtClean="0">
              <a:solidFill>
                <a:srgbClr val="FFFFFF"/>
              </a:solidFill>
            </a:endParaRPr>
          </a:p>
          <a:p>
            <a:pPr algn="ctr" eaLnBrk="1" fontAlgn="base" hangingPunct="1">
              <a:spcBef>
                <a:spcPct val="0"/>
              </a:spcBef>
              <a:spcAft>
                <a:spcPct val="0"/>
              </a:spcAft>
            </a:pPr>
            <a:r>
              <a:rPr lang="en-US" altLang="zh-CN" sz="6000" b="1" smtClean="0">
                <a:solidFill>
                  <a:srgbClr val="FFFFFF"/>
                </a:solidFill>
              </a:rPr>
              <a:t>Reading 1</a:t>
            </a:r>
            <a:endParaRPr lang="en-US" altLang="zh-CN" sz="6000" b="1" smtClean="0">
              <a:solidFill>
                <a:srgbClr val="FFFFFF"/>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6"/>
            </p:custDataLst>
          </p:nvPr>
        </p:nvSpPr>
        <p:spPr bwMode="auto">
          <a:xfrm>
            <a:off x="944245" y="0"/>
            <a:ext cx="8200390"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Step3</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Third reading</a:t>
            </a:r>
            <a:r>
              <a:rPr lang="en-US" altLang="en-US" sz="2800" b="1" smtClean="0">
                <a:solidFill>
                  <a:srgbClr val="000000"/>
                </a:solidFill>
                <a:latin typeface="Comic Sans MS" panose="030F0902030302020204" pitchFamily="66" charset="0"/>
                <a:ea typeface="华文细黑" panose="02010600040101010101" pitchFamily="2" charset="-122"/>
                <a:sym typeface="+mn-ea"/>
              </a:rPr>
              <a:t>—read and </a:t>
            </a:r>
            <a:r>
              <a:rPr lang="en-US" altLang="en-US" sz="2800" b="1" smtClean="0">
                <a:solidFill>
                  <a:srgbClr val="000000"/>
                </a:solidFill>
                <a:latin typeface="Comic Sans MS" panose="030F0902030302020204" pitchFamily="66" charset="0"/>
                <a:ea typeface="华文细黑" panose="02010600040101010101" pitchFamily="2" charset="-122"/>
                <a:sym typeface="+mn-ea"/>
              </a:rPr>
              <a:t>feel（para4）</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100" name="文本框 99"/>
          <p:cNvSpPr txBox="1"/>
          <p:nvPr>
            <p:custDataLst>
              <p:tags r:id="rId47"/>
            </p:custDataLst>
          </p:nvPr>
        </p:nvSpPr>
        <p:spPr>
          <a:xfrm>
            <a:off x="63500" y="526415"/>
            <a:ext cx="9080500" cy="3046095"/>
          </a:xfrm>
          <a:prstGeom prst="rect">
            <a:avLst/>
          </a:prstGeom>
          <a:noFill/>
          <a:ln w="28575">
            <a:solidFill>
              <a:srgbClr val="FF5F76"/>
            </a:solidFill>
          </a:ln>
        </p:spPr>
        <p:txBody>
          <a:bodyPr wrap="square">
            <a:spAutoFit/>
          </a:bodyPr>
          <a:p>
            <a:pPr marL="0" indent="0" algn="l"/>
            <a:r>
              <a:rPr sz="2400" b="0">
                <a:latin typeface="Calibri" charset="0"/>
                <a:cs typeface="宋体" charset="0"/>
              </a:rPr>
              <a:t>As a Briton myself, I have to say this is true of the British people. We like things to be orderly and we believe in showing politeness and waiting your turn. It's in all manner of everyday activities. In the UK, it's the custom to let people off transport before you get on. In London, if you don't do this, you'll get shouted at! It's also very important to stand on the right on an escalator (扶梯）and let people walk on the left side. As the old British saying goes, keep calm and carry on.</a:t>
            </a:r>
            <a:endParaRPr sz="2400" b="0">
              <a:latin typeface="Calibri" charset="0"/>
              <a:cs typeface="宋体" charset="0"/>
            </a:endParaRPr>
          </a:p>
        </p:txBody>
      </p:sp>
      <p:cxnSp>
        <p:nvCxnSpPr>
          <p:cNvPr id="3" name="直接连接符 2"/>
          <p:cNvCxnSpPr/>
          <p:nvPr>
            <p:custDataLst>
              <p:tags r:id="rId48"/>
            </p:custDataLst>
          </p:nvPr>
        </p:nvCxnSpPr>
        <p:spPr>
          <a:xfrm>
            <a:off x="7461885" y="1274445"/>
            <a:ext cx="1440815" cy="0"/>
          </a:xfrm>
          <a:prstGeom prst="line">
            <a:avLst/>
          </a:prstGeom>
          <a:ln w="63500" cmpd="sng">
            <a:solidFill>
              <a:srgbClr val="C00000"/>
            </a:solidFill>
            <a:prstDash val="solid"/>
          </a:ln>
        </p:spPr>
        <p:style>
          <a:lnRef idx="2">
            <a:schemeClr val="accent1"/>
          </a:lnRef>
          <a:fillRef idx="0">
            <a:srgbClr val="FFFFFF"/>
          </a:fillRef>
          <a:effectRef idx="0">
            <a:srgbClr val="FFFFFF"/>
          </a:effectRef>
          <a:fontRef idx="minor">
            <a:schemeClr val="tx1"/>
          </a:fontRef>
        </p:style>
      </p:cxnSp>
      <p:cxnSp>
        <p:nvCxnSpPr>
          <p:cNvPr id="4" name="直接连接符 3"/>
          <p:cNvCxnSpPr/>
          <p:nvPr>
            <p:custDataLst>
              <p:tags r:id="rId49"/>
            </p:custDataLst>
          </p:nvPr>
        </p:nvCxnSpPr>
        <p:spPr>
          <a:xfrm>
            <a:off x="2261870" y="2049145"/>
            <a:ext cx="1057910" cy="0"/>
          </a:xfrm>
          <a:prstGeom prst="line">
            <a:avLst/>
          </a:prstGeom>
          <a:ln w="63500" cmpd="sng">
            <a:solidFill>
              <a:srgbClr val="C00000"/>
            </a:solidFill>
            <a:prstDash val="solid"/>
          </a:ln>
        </p:spPr>
        <p:style>
          <a:lnRef idx="2">
            <a:schemeClr val="accent1"/>
          </a:lnRef>
          <a:fillRef idx="0">
            <a:srgbClr val="FFFFFF"/>
          </a:fillRef>
          <a:effectRef idx="0">
            <a:srgbClr val="FFFFFF"/>
          </a:effectRef>
          <a:fontRef idx="minor">
            <a:schemeClr val="tx1"/>
          </a:fontRef>
        </p:style>
      </p:cxnSp>
      <p:sp>
        <p:nvSpPr>
          <p:cNvPr id="5" name="椭圆 4"/>
          <p:cNvSpPr/>
          <p:nvPr/>
        </p:nvSpPr>
        <p:spPr>
          <a:xfrm>
            <a:off x="3039110" y="1274445"/>
            <a:ext cx="434340" cy="429895"/>
          </a:xfrm>
          <a:prstGeom prst="ellipse">
            <a:avLst/>
          </a:prstGeom>
          <a:noFill/>
          <a:ln w="41275" cmpd="sng">
            <a:solidFill>
              <a:srgbClr val="C00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custDataLst>
              <p:tags r:id="rId50"/>
            </p:custDataLst>
          </p:nvPr>
        </p:nvSpPr>
        <p:spPr>
          <a:xfrm>
            <a:off x="63500" y="3572510"/>
            <a:ext cx="8261350" cy="3820160"/>
          </a:xfrm>
          <a:prstGeom prst="rect">
            <a:avLst/>
          </a:prstGeom>
          <a:noFill/>
        </p:spPr>
        <p:txBody>
          <a:bodyPr wrap="square" rtlCol="0">
            <a:noAutofit/>
          </a:bodyPr>
          <a:p>
            <a:r>
              <a:rPr lang="en-US" altLang="zh-CN" sz="2400" b="1" smtClean="0">
                <a:solidFill>
                  <a:srgbClr val="000000"/>
                </a:solidFill>
                <a:latin typeface="Comic Sans MS" panose="030F0902030302020204" pitchFamily="66" charset="0"/>
                <a:sym typeface="+mn-ea"/>
              </a:rPr>
              <a:t>1</a:t>
            </a:r>
            <a:r>
              <a:rPr lang="en-US" altLang="zh-CN" sz="2400" b="1" smtClean="0">
                <a:solidFill>
                  <a:srgbClr val="000000"/>
                </a:solidFill>
                <a:latin typeface="Comic Sans MS" panose="030F0902030302020204" pitchFamily="66" charset="0"/>
              </a:rPr>
              <a:t>.</a:t>
            </a:r>
            <a:r>
              <a:rPr lang="en-US" altLang="zh-CN" sz="2400" b="1" smtClean="0">
                <a:solidFill>
                  <a:srgbClr val="000000"/>
                </a:solidFill>
                <a:latin typeface="Comic Sans MS" panose="030F0902030302020204" pitchFamily="66" charset="0"/>
                <a:sym typeface="+mn-ea"/>
              </a:rPr>
              <a:t>What does the writer think of the act queuing? </a:t>
            </a:r>
            <a:endParaRPr lang="en-US" altLang="zh-CN" sz="2400" b="1" smtClean="0">
              <a:solidFill>
                <a:srgbClr val="000000"/>
              </a:solidFill>
              <a:latin typeface="Comic Sans MS" panose="030F0902030302020204" pitchFamily="66" charset="0"/>
              <a:sym typeface="+mn-ea"/>
            </a:endParaRPr>
          </a:p>
          <a:p>
            <a:endParaRPr lang="en-US" altLang="zh-CN" sz="2400" b="1" smtClean="0">
              <a:solidFill>
                <a:srgbClr val="000000"/>
              </a:solidFill>
              <a:latin typeface="Comic Sans MS" panose="030F0902030302020204" pitchFamily="66" charset="0"/>
              <a:sym typeface="+mn-ea"/>
            </a:endParaRPr>
          </a:p>
          <a:p>
            <a:endParaRPr lang="en-US" altLang="zh-CN" sz="2400" b="1" smtClean="0">
              <a:solidFill>
                <a:srgbClr val="000000"/>
              </a:solidFill>
              <a:latin typeface="Comic Sans MS" panose="030F0902030302020204" pitchFamily="66" charset="0"/>
              <a:sym typeface="+mn-ea"/>
            </a:endParaRPr>
          </a:p>
          <a:p>
            <a:r>
              <a:rPr lang="en-US" altLang="zh-CN" sz="2400" b="1" smtClean="0">
                <a:solidFill>
                  <a:srgbClr val="000000"/>
                </a:solidFill>
                <a:latin typeface="Comic Sans MS" panose="030F0902030302020204" pitchFamily="66" charset="0"/>
                <a:sym typeface="+mn-ea"/>
              </a:rPr>
              <a:t>2.What does the underlined word “custom” mean?</a:t>
            </a:r>
            <a:endParaRPr lang="en-US" altLang="zh-CN" sz="2400" b="1" smtClean="0">
              <a:solidFill>
                <a:srgbClr val="000000"/>
              </a:solidFill>
              <a:latin typeface="Comic Sans MS" panose="030F0902030302020204" pitchFamily="66" charset="0"/>
              <a:sym typeface="+mn-ea"/>
            </a:endParaRPr>
          </a:p>
          <a:p>
            <a:r>
              <a:rPr lang="en-US" altLang="zh-CN" sz="2400" b="1" smtClean="0">
                <a:solidFill>
                  <a:srgbClr val="000000"/>
                </a:solidFill>
                <a:latin typeface="Comic Sans MS" panose="030F0902030302020204" pitchFamily="66" charset="0"/>
                <a:sym typeface="+mn-ea"/>
              </a:rPr>
              <a:t>A.The act that people seldom do.</a:t>
            </a:r>
            <a:endParaRPr lang="en-US" altLang="zh-CN" sz="2400" b="1" smtClean="0">
              <a:solidFill>
                <a:srgbClr val="000000"/>
              </a:solidFill>
              <a:latin typeface="Comic Sans MS" panose="030F0902030302020204" pitchFamily="66" charset="0"/>
              <a:sym typeface="+mn-ea"/>
            </a:endParaRPr>
          </a:p>
          <a:p>
            <a:r>
              <a:rPr lang="en-US" altLang="zh-CN" sz="2400" b="1" smtClean="0">
                <a:solidFill>
                  <a:srgbClr val="000000"/>
                </a:solidFill>
                <a:latin typeface="Comic Sans MS" panose="030F0902030302020204" pitchFamily="66" charset="0"/>
                <a:sym typeface="+mn-ea"/>
              </a:rPr>
              <a:t>B.The act that people usually do.</a:t>
            </a:r>
            <a:endParaRPr lang="en-US" altLang="zh-CN" sz="2400" b="1" smtClean="0">
              <a:solidFill>
                <a:srgbClr val="000000"/>
              </a:solidFill>
              <a:latin typeface="Comic Sans MS" panose="030F0902030302020204" pitchFamily="66" charset="0"/>
              <a:sym typeface="+mn-ea"/>
            </a:endParaRPr>
          </a:p>
          <a:p>
            <a:r>
              <a:rPr lang="en-US" altLang="zh-CN" sz="2400" b="1" smtClean="0">
                <a:solidFill>
                  <a:srgbClr val="000000"/>
                </a:solidFill>
                <a:latin typeface="Comic Sans MS" panose="030F0902030302020204" pitchFamily="66" charset="0"/>
                <a:sym typeface="+mn-ea"/>
              </a:rPr>
              <a:t>3.What are the customs on the transport and </a:t>
            </a:r>
            <a:r>
              <a:rPr lang="en-US" altLang="zh-CN" sz="2400" b="1" smtClean="0">
                <a:solidFill>
                  <a:srgbClr val="000000"/>
                </a:solidFill>
                <a:latin typeface="Comic Sans MS" panose="030F0902030302020204" pitchFamily="66" charset="0"/>
                <a:sym typeface="+mn-ea"/>
              </a:rPr>
              <a:t>on an escalator ?</a:t>
            </a:r>
            <a:endParaRPr lang="en-US" altLang="zh-CN" sz="2400" b="1" smtClean="0">
              <a:solidFill>
                <a:srgbClr val="000000"/>
              </a:solidFill>
              <a:latin typeface="Comic Sans MS" panose="030F0902030302020204" pitchFamily="66" charset="0"/>
              <a:sym typeface="+mn-ea"/>
            </a:endParaRPr>
          </a:p>
          <a:p>
            <a:endParaRPr lang="en-US" altLang="zh-CN" sz="2400" b="1" smtClean="0">
              <a:solidFill>
                <a:srgbClr val="000000"/>
              </a:solidFill>
              <a:latin typeface="Comic Sans MS" panose="030F0902030302020204" pitchFamily="66" charset="0"/>
              <a:sym typeface="+mn-ea"/>
            </a:endParaRPr>
          </a:p>
          <a:p>
            <a:endParaRPr lang="en-US" altLang="zh-CN" sz="2400" b="1" smtClean="0">
              <a:solidFill>
                <a:srgbClr val="000000"/>
              </a:solidFill>
              <a:latin typeface="Comic Sans MS" panose="030F0902030302020204" pitchFamily="66" charset="0"/>
            </a:endParaRPr>
          </a:p>
        </p:txBody>
      </p:sp>
      <p:sp>
        <p:nvSpPr>
          <p:cNvPr id="13" name="线形标注 1 12"/>
          <p:cNvSpPr/>
          <p:nvPr/>
        </p:nvSpPr>
        <p:spPr>
          <a:xfrm>
            <a:off x="6159500" y="3114675"/>
            <a:ext cx="3177540" cy="1911985"/>
          </a:xfrm>
          <a:prstGeom prst="borderCallout1">
            <a:avLst>
              <a:gd name="adj1" fmla="val 21521"/>
              <a:gd name="adj2" fmla="val -581"/>
              <a:gd name="adj3" fmla="val 112500"/>
              <a:gd name="adj4" fmla="val -38333"/>
            </a:avLst>
          </a:prstGeom>
          <a:solidFill>
            <a:srgbClr val="C00000"/>
          </a:solidFill>
          <a:ln>
            <a:solidFill>
              <a:srgbClr val="C0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400">
                <a:latin typeface="Comic Sans MS Regular" panose="030F0902030302020204" charset="0"/>
                <a:cs typeface="Comic Sans MS Regular" panose="030F0902030302020204" charset="0"/>
              </a:rPr>
              <a:t>Tip3: Read between lines</a:t>
            </a:r>
            <a:endParaRPr lang="en-US" altLang="zh-CN" sz="2400">
              <a:latin typeface="Comic Sans MS Regular" panose="030F0902030302020204" charset="0"/>
              <a:cs typeface="Comic Sans MS Regular" panose="030F0902030302020204" charset="0"/>
            </a:endParaRPr>
          </a:p>
        </p:txBody>
      </p:sp>
      <p:sp>
        <p:nvSpPr>
          <p:cNvPr id="10" name="文本框 9"/>
          <p:cNvSpPr txBox="1"/>
          <p:nvPr/>
        </p:nvSpPr>
        <p:spPr>
          <a:xfrm>
            <a:off x="274955" y="3858260"/>
            <a:ext cx="7558405" cy="829945"/>
          </a:xfrm>
          <a:prstGeom prst="rect">
            <a:avLst/>
          </a:prstGeom>
          <a:noFill/>
        </p:spPr>
        <p:txBody>
          <a:bodyPr wrap="square" rtlCol="0">
            <a:spAutoFit/>
          </a:bodyPr>
          <a:p>
            <a:r>
              <a:rPr lang="en-US" altLang="zh-CN" sz="2400">
                <a:latin typeface="Comic Sans MS Regular" panose="030F0902030302020204" charset="0"/>
                <a:cs typeface="Comic Sans MS Regular" panose="030F0902030302020204" charset="0"/>
                <a:sym typeface="+mn-ea"/>
              </a:rPr>
              <a:t>We like things to be orderly and we believe in showing politeness and waiting your turn</a:t>
            </a:r>
            <a:endParaRPr lang="en-US" altLang="zh-CN" sz="2400">
              <a:latin typeface="Comic Sans MS Regular" panose="030F0902030302020204" charset="0"/>
              <a:cs typeface="Comic Sans MS Regular" panose="030F0902030302020204" charset="0"/>
            </a:endParaRPr>
          </a:p>
        </p:txBody>
      </p:sp>
      <p:sp>
        <p:nvSpPr>
          <p:cNvPr id="11" name="椭圆 10"/>
          <p:cNvSpPr/>
          <p:nvPr/>
        </p:nvSpPr>
        <p:spPr>
          <a:xfrm>
            <a:off x="0" y="5381625"/>
            <a:ext cx="525145" cy="429260"/>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圆角矩形 1"/>
          <p:cNvSpPr/>
          <p:nvPr/>
        </p:nvSpPr>
        <p:spPr>
          <a:xfrm>
            <a:off x="1358900" y="4570095"/>
            <a:ext cx="2562860" cy="354965"/>
          </a:xfrm>
          <a:prstGeom prst="roundRect">
            <a:avLst/>
          </a:prstGeom>
          <a:solidFill>
            <a:srgbClr val="FECC66"/>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chemeClr val="tx1"/>
                </a:solidFill>
                <a:latin typeface="Arial Bold" panose="020B0604020202090204" charset="0"/>
                <a:cs typeface="Arial Bold" panose="020B0604020202090204" charset="0"/>
              </a:rPr>
              <a:t>polite+ness</a:t>
            </a:r>
            <a:endParaRPr lang="en-US" altLang="zh-CN" sz="2800" b="1">
              <a:solidFill>
                <a:schemeClr val="tx1"/>
              </a:solidFill>
              <a:latin typeface="Arial Bold" panose="020B0604020202090204" charset="0"/>
              <a:cs typeface="Arial Bold" panose="020B0604020202090204" charset="0"/>
            </a:endParaRPr>
          </a:p>
        </p:txBody>
      </p:sp>
      <p:cxnSp>
        <p:nvCxnSpPr>
          <p:cNvPr id="12" name="直接连接符 11"/>
          <p:cNvCxnSpPr/>
          <p:nvPr/>
        </p:nvCxnSpPr>
        <p:spPr>
          <a:xfrm>
            <a:off x="244475" y="2065655"/>
            <a:ext cx="8658225" cy="0"/>
          </a:xfrm>
          <a:prstGeom prst="line">
            <a:avLst/>
          </a:prstGeom>
        </p:spPr>
        <p:style>
          <a:lnRef idx="3">
            <a:schemeClr val="accent2"/>
          </a:lnRef>
          <a:fillRef idx="0">
            <a:srgbClr val="FFFFFF"/>
          </a:fillRef>
          <a:effectRef idx="0">
            <a:srgbClr val="FFFFFF"/>
          </a:effectRef>
          <a:fontRef idx="minor">
            <a:schemeClr val="tx1"/>
          </a:fontRef>
        </p:style>
      </p:cxnSp>
      <p:sp>
        <p:nvSpPr>
          <p:cNvPr id="7" name="椭圆 6"/>
          <p:cNvSpPr/>
          <p:nvPr/>
        </p:nvSpPr>
        <p:spPr>
          <a:xfrm>
            <a:off x="2461895" y="2441575"/>
            <a:ext cx="5615305" cy="35687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椭圆 8"/>
          <p:cNvSpPr/>
          <p:nvPr/>
        </p:nvSpPr>
        <p:spPr>
          <a:xfrm>
            <a:off x="3472815" y="1692275"/>
            <a:ext cx="3608070" cy="356870"/>
          </a:xfrm>
          <a:prstGeom prst="ellipse">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p:bldP spid="13" grpId="0" bldLvl="0" animBg="1"/>
      <p:bldP spid="2" grpId="0" bldLvl="0" animBg="1"/>
      <p:bldP spid="9"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75" name="文本框 49"/>
          <p:cNvSpPr txBox="1">
            <a:spLocks noChangeArrowheads="1"/>
          </p:cNvSpPr>
          <p:nvPr>
            <p:custDataLst>
              <p:tags r:id="rId1"/>
            </p:custDataLst>
          </p:nvPr>
        </p:nvSpPr>
        <p:spPr bwMode="auto">
          <a:xfrm>
            <a:off x="935355" y="0"/>
            <a:ext cx="8200390"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Step3</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Third reading</a:t>
            </a:r>
            <a:r>
              <a:rPr lang="en-US" altLang="en-US" sz="2800" b="1" smtClean="0">
                <a:solidFill>
                  <a:srgbClr val="000000"/>
                </a:solidFill>
                <a:latin typeface="Comic Sans MS" panose="030F0902030302020204" pitchFamily="66" charset="0"/>
                <a:ea typeface="华文细黑" panose="02010600040101010101" pitchFamily="2" charset="-122"/>
                <a:sym typeface="+mn-ea"/>
              </a:rPr>
              <a:t>—read and </a:t>
            </a:r>
            <a:r>
              <a:rPr lang="en-US" altLang="en-US" sz="2800" b="1" smtClean="0">
                <a:solidFill>
                  <a:srgbClr val="000000"/>
                </a:solidFill>
                <a:latin typeface="Comic Sans MS" panose="030F0902030302020204" pitchFamily="66" charset="0"/>
                <a:ea typeface="华文细黑" panose="02010600040101010101" pitchFamily="2" charset="-122"/>
                <a:sym typeface="+mn-ea"/>
              </a:rPr>
              <a:t>feel（para4）</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grpSp>
        <p:nvGrpSpPr>
          <p:cNvPr id="17427" name="Group 54"/>
          <p:cNvGrpSpPr>
            <a:grpSpLocks noChangeAspect="1"/>
          </p:cNvGrpSpPr>
          <p:nvPr>
            <p:custDataLst>
              <p:tags r:id="rId2"/>
            </p:custDataLst>
          </p:nvPr>
        </p:nvGrpSpPr>
        <p:grpSpPr>
          <a:xfrm rot="0">
            <a:off x="26670" y="0"/>
            <a:ext cx="954405" cy="526415"/>
            <a:chOff x="283" y="201"/>
            <a:chExt cx="2024" cy="1069"/>
          </a:xfrm>
        </p:grpSpPr>
        <p:sp>
          <p:nvSpPr>
            <p:cNvPr id="17428" name="Rectangle 55"/>
            <p:cNvSpPr>
              <a:spLocks noChangeArrowheads="1"/>
            </p:cNvSpPr>
            <p:nvPr>
              <p:custDataLst>
                <p:tags r:id="rId3"/>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4"/>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5"/>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6"/>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7"/>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8"/>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9"/>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10"/>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1"/>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2"/>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3"/>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4"/>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5"/>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6"/>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7"/>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8"/>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9"/>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20"/>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1"/>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2"/>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3"/>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4"/>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5"/>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6"/>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7"/>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8"/>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9"/>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30"/>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1"/>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2"/>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3"/>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4"/>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5"/>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6"/>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7"/>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8"/>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9"/>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40"/>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1"/>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2"/>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3"/>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4"/>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5"/>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6"/>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pic>
        <p:nvPicPr>
          <p:cNvPr id="6" name="图片 5" descr="IMG_3129"/>
          <p:cNvPicPr>
            <a:picLocks noChangeAspect="1"/>
          </p:cNvPicPr>
          <p:nvPr/>
        </p:nvPicPr>
        <p:blipFill>
          <a:blip r:embed="rId47"/>
          <a:srcRect t="26148" r="595"/>
          <a:stretch>
            <a:fillRect/>
          </a:stretch>
        </p:blipFill>
        <p:spPr>
          <a:xfrm>
            <a:off x="72390" y="526415"/>
            <a:ext cx="3714115" cy="3136900"/>
          </a:xfrm>
          <a:prstGeom prst="rect">
            <a:avLst/>
          </a:prstGeom>
        </p:spPr>
      </p:pic>
      <p:pic>
        <p:nvPicPr>
          <p:cNvPr id="7" name="图片 6" descr="IMG_3133"/>
          <p:cNvPicPr>
            <a:picLocks noChangeAspect="1"/>
          </p:cNvPicPr>
          <p:nvPr/>
        </p:nvPicPr>
        <p:blipFill>
          <a:blip r:embed="rId48"/>
          <a:srcRect l="15847" t="44318" r="12147" b="2722"/>
          <a:stretch>
            <a:fillRect/>
          </a:stretch>
        </p:blipFill>
        <p:spPr>
          <a:xfrm>
            <a:off x="4485005" y="588010"/>
            <a:ext cx="3533775" cy="3075305"/>
          </a:xfrm>
          <a:prstGeom prst="rect">
            <a:avLst/>
          </a:prstGeom>
        </p:spPr>
      </p:pic>
      <p:pic>
        <p:nvPicPr>
          <p:cNvPr id="8" name="图片 7" descr="IMG_3134"/>
          <p:cNvPicPr>
            <a:picLocks noChangeAspect="1"/>
          </p:cNvPicPr>
          <p:nvPr/>
        </p:nvPicPr>
        <p:blipFill>
          <a:blip r:embed="rId49"/>
          <a:srcRect l="-1100" t="7318" r="10875" b="6038"/>
          <a:stretch>
            <a:fillRect/>
          </a:stretch>
        </p:blipFill>
        <p:spPr>
          <a:xfrm>
            <a:off x="4335145" y="3642995"/>
            <a:ext cx="3722370" cy="3116580"/>
          </a:xfrm>
          <a:prstGeom prst="rect">
            <a:avLst/>
          </a:prstGeom>
        </p:spPr>
      </p:pic>
      <p:pic>
        <p:nvPicPr>
          <p:cNvPr id="22" name="图片 21" descr="笑脸"/>
          <p:cNvPicPr>
            <a:picLocks noChangeAspect="1" noChangeArrowheads="1"/>
          </p:cNvPicPr>
          <p:nvPr>
            <p:custDataLst>
              <p:tags r:id="rId50"/>
            </p:custDataLst>
          </p:nvPr>
        </p:nvPicPr>
        <p:blipFill>
          <a:blip r:embed="rId51">
            <a:extLst>
              <a:ext uri="{28A0092B-C50C-407E-A947-70E740481C1C}">
                <a14:useLocalDpi xmlns:a14="http://schemas.microsoft.com/office/drawing/2010/main" val="0"/>
              </a:ext>
            </a:extLst>
          </a:blip>
          <a:stretch>
            <a:fillRect/>
          </a:stretch>
        </p:blipFill>
        <p:spPr bwMode="auto">
          <a:xfrm>
            <a:off x="7279005" y="3581400"/>
            <a:ext cx="1510030" cy="1513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笑脸"/>
          <p:cNvPicPr>
            <a:picLocks noChangeAspect="1" noChangeArrowheads="1"/>
          </p:cNvPicPr>
          <p:nvPr>
            <p:custDataLst>
              <p:tags r:id="rId52"/>
            </p:custDataLst>
          </p:nvPr>
        </p:nvPicPr>
        <p:blipFill>
          <a:blip r:embed="rId51">
            <a:extLst>
              <a:ext uri="{28A0092B-C50C-407E-A947-70E740481C1C}">
                <a14:useLocalDpi xmlns:a14="http://schemas.microsoft.com/office/drawing/2010/main" val="0"/>
              </a:ext>
            </a:extLst>
          </a:blip>
          <a:stretch>
            <a:fillRect/>
          </a:stretch>
        </p:blipFill>
        <p:spPr bwMode="auto">
          <a:xfrm>
            <a:off x="6991985" y="588010"/>
            <a:ext cx="1704975" cy="170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descr="哭脸"/>
          <p:cNvPicPr>
            <a:picLocks noChangeAspect="1" noChangeArrowheads="1"/>
          </p:cNvPicPr>
          <p:nvPr>
            <p:custDataLst>
              <p:tags r:id="rId53"/>
            </p:custDataLst>
          </p:nvPr>
        </p:nvPicPr>
        <p:blipFill>
          <a:blip r:embed="rId54">
            <a:extLst>
              <a:ext uri="{28A0092B-C50C-407E-A947-70E740481C1C}">
                <a14:useLocalDpi xmlns:a14="http://schemas.microsoft.com/office/drawing/2010/main" val="0"/>
              </a:ext>
            </a:extLst>
          </a:blip>
          <a:stretch>
            <a:fillRect/>
          </a:stretch>
        </p:blipFill>
        <p:spPr bwMode="auto">
          <a:xfrm>
            <a:off x="2564765" y="567055"/>
            <a:ext cx="1770380" cy="170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IMG_3398"/>
          <p:cNvPicPr>
            <a:picLocks noChangeAspect="1"/>
          </p:cNvPicPr>
          <p:nvPr/>
        </p:nvPicPr>
        <p:blipFill>
          <a:blip r:embed="rId55"/>
          <a:srcRect l="-943" t="-11" r="12821" b="42549"/>
          <a:stretch>
            <a:fillRect/>
          </a:stretch>
        </p:blipFill>
        <p:spPr>
          <a:xfrm>
            <a:off x="63500" y="3642995"/>
            <a:ext cx="3559810" cy="3136900"/>
          </a:xfrm>
          <a:prstGeom prst="rect">
            <a:avLst/>
          </a:prstGeom>
        </p:spPr>
      </p:pic>
      <p:sp>
        <p:nvSpPr>
          <p:cNvPr id="5" name="文本框 4"/>
          <p:cNvSpPr txBox="1"/>
          <p:nvPr/>
        </p:nvSpPr>
        <p:spPr>
          <a:xfrm>
            <a:off x="1550670" y="2376170"/>
            <a:ext cx="5971540" cy="1416050"/>
          </a:xfrm>
          <a:prstGeom prst="rect">
            <a:avLst/>
          </a:prstGeom>
          <a:solidFill>
            <a:srgbClr val="FFC000"/>
          </a:solidFill>
        </p:spPr>
        <p:txBody>
          <a:bodyPr wrap="square" rtlCol="0">
            <a:noAutofit/>
          </a:bodyPr>
          <a:p>
            <a:r>
              <a:rPr lang="en-US" altLang="zh-CN" sz="3200" b="1" smtClean="0">
                <a:solidFill>
                  <a:srgbClr val="000000"/>
                </a:solidFill>
                <a:latin typeface="Comic Sans MS" panose="030F0902030302020204" pitchFamily="66" charset="0"/>
                <a:sym typeface="+mn-ea"/>
              </a:rPr>
              <a:t>Is the action right according to the writer? Why?</a:t>
            </a:r>
            <a:endParaRPr lang="en-US" altLang="zh-CN" sz="3200" b="1" smtClean="0">
              <a:solidFill>
                <a:srgbClr val="000000"/>
              </a:solidFill>
              <a:latin typeface="Comic Sans MS" panose="030F0902030302020204" pitchFamily="66" charset="0"/>
            </a:endParaRPr>
          </a:p>
          <a:p>
            <a:endParaRPr lang="en-US" altLang="zh-CN" sz="3200" b="1" smtClean="0">
              <a:solidFill>
                <a:srgbClr val="000000"/>
              </a:solidFill>
              <a:latin typeface="Comic Sans MS" panose="030F0902030302020204" pitchFamily="66" charset="0"/>
            </a:endParaRPr>
          </a:p>
        </p:txBody>
      </p:sp>
      <p:pic>
        <p:nvPicPr>
          <p:cNvPr id="4" name="图片 3" descr="哭脸"/>
          <p:cNvPicPr>
            <a:picLocks noChangeAspect="1" noChangeArrowheads="1"/>
          </p:cNvPicPr>
          <p:nvPr>
            <p:custDataLst>
              <p:tags r:id="rId56"/>
            </p:custDataLst>
          </p:nvPr>
        </p:nvPicPr>
        <p:blipFill>
          <a:blip r:embed="rId54">
            <a:extLst>
              <a:ext uri="{28A0092B-C50C-407E-A947-70E740481C1C}">
                <a14:useLocalDpi xmlns:a14="http://schemas.microsoft.com/office/drawing/2010/main" val="0"/>
              </a:ext>
            </a:extLst>
          </a:blip>
          <a:stretch>
            <a:fillRect/>
          </a:stretch>
        </p:blipFill>
        <p:spPr bwMode="auto">
          <a:xfrm>
            <a:off x="2630805" y="3581400"/>
            <a:ext cx="1704975" cy="1645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标题 1"/>
          <p:cNvSpPr txBox="1"/>
          <p:nvPr>
            <p:custDataLst>
              <p:tags r:id="rId57"/>
            </p:custDataLst>
          </p:nvPr>
        </p:nvSpPr>
        <p:spPr>
          <a:xfrm>
            <a:off x="274955" y="460375"/>
            <a:ext cx="7580630" cy="824865"/>
          </a:xfrm>
          <a:prstGeom prst="rect">
            <a:avLst/>
          </a:prstGeom>
          <a:solidFill>
            <a:schemeClr val="accent6">
              <a:lumMod val="40000"/>
              <a:lumOff val="60000"/>
            </a:schemeClr>
          </a:solidFill>
        </p:spPr>
        <p:txBody>
          <a:bodyPr wrap="square" rtlCol="0">
            <a:noAutofit/>
          </a:bodyPr>
          <a:lstStyle>
            <a:defPPr>
              <a:defRPr lang="zh-CN"/>
            </a:defPPr>
            <a:lvl1pPr>
              <a:lnSpc>
                <a:spcPct val="130000"/>
              </a:lnSpc>
              <a:defRPr sz="1200"/>
            </a:lvl1pPr>
          </a:lstStyle>
          <a:p>
            <a:pPr algn="ctr"/>
            <a:r>
              <a:rPr lang="en-US" altLang="zh-CN" sz="2800" b="1" dirty="0">
                <a:latin typeface="Arial Bold" panose="020B0604020202090204" charset="0"/>
                <a:cs typeface="Arial Bold" panose="020B0604020202090204" charset="0"/>
                <a:sym typeface="Arial" panose="020B0604020202090204" pitchFamily="34" charset="0"/>
              </a:rPr>
              <a:t>You’ve known the right actions of queuing</a:t>
            </a:r>
            <a:endParaRPr lang="en-US" altLang="zh-CN" sz="2800" b="1" dirty="0">
              <a:latin typeface="Arial Bold" panose="020B0604020202090204" charset="0"/>
              <a:cs typeface="Arial Bold" panose="020B0604020202090204" charset="0"/>
              <a:sym typeface="Arial" panose="020B0604020202090204" pitchFamily="34" charset="0"/>
            </a:endParaRPr>
          </a:p>
        </p:txBody>
      </p:sp>
      <p:pic>
        <p:nvPicPr>
          <p:cNvPr id="11" name="图片 10"/>
          <p:cNvPicPr>
            <a:picLocks noChangeAspect="1"/>
          </p:cNvPicPr>
          <p:nvPr>
            <p:custDataLst>
              <p:tags r:id="rId58"/>
            </p:custDataLst>
          </p:nvPr>
        </p:nvPicPr>
        <p:blipFill>
          <a:blip r:embed="rId59"/>
          <a:stretch>
            <a:fillRect/>
          </a:stretch>
        </p:blipFill>
        <p:spPr>
          <a:xfrm>
            <a:off x="7655560" y="459740"/>
            <a:ext cx="1133475" cy="94551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strips(down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down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strips(downLef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When in Rome, do as the Romans do."/>
          <p:cNvSpPr txBox="1"/>
          <p:nvPr>
            <p:custDataLst>
              <p:tags r:id="rId1"/>
            </p:custDataLst>
          </p:nvPr>
        </p:nvSpPr>
        <p:spPr>
          <a:xfrm>
            <a:off x="1769586" y="1413351"/>
            <a:ext cx="5603558" cy="553085"/>
          </a:xfrm>
          <a:prstGeom prst="rect">
            <a:avLst/>
          </a:prstGeom>
          <a:ln w="12700">
            <a:miter lim="400000"/>
          </a:ln>
        </p:spPr>
        <p:txBody>
          <a:bodyPr lIns="34289" rIns="34289">
            <a:spAutoFit/>
          </a:bodyPr>
          <a:lstStyle>
            <a:lvl1pPr algn="ctr">
              <a:defRPr sz="4000" b="0" i="0">
                <a:solidFill>
                  <a:srgbClr val="B2B2B2"/>
                </a:solidFill>
                <a:effectLst>
                  <a:outerShdw blurRad="12700" dist="25400" dir="2700000" rotWithShape="0">
                    <a:srgbClr val="DDDDDD"/>
                  </a:outerShdw>
                </a:effectLst>
                <a:latin typeface="Times New Roman" panose="02020603050405020304"/>
                <a:ea typeface="Times New Roman" panose="02020603050405020304"/>
                <a:cs typeface="Times New Roman" panose="02020603050405020304"/>
                <a:sym typeface="Times New Roman" panose="02020603050405020304"/>
              </a:defRPr>
            </a:lvl1pPr>
          </a:lstStyle>
          <a:p>
            <a:r>
              <a:rPr lang="en-US" sz="3000">
                <a:solidFill>
                  <a:schemeClr val="tx1"/>
                </a:solidFill>
              </a:rPr>
              <a:t>Keep calm and carry on</a:t>
            </a:r>
            <a:endParaRPr lang="en-US" sz="3000">
              <a:solidFill>
                <a:schemeClr val="tx1"/>
              </a:solidFill>
            </a:endParaRPr>
          </a:p>
        </p:txBody>
      </p:sp>
      <p:sp>
        <p:nvSpPr>
          <p:cNvPr id="336" name="圆角矩形"/>
          <p:cNvSpPr/>
          <p:nvPr>
            <p:custDataLst>
              <p:tags r:id="rId2"/>
            </p:custDataLst>
          </p:nvPr>
        </p:nvSpPr>
        <p:spPr>
          <a:xfrm>
            <a:off x="2727325" y="1859280"/>
            <a:ext cx="1692275" cy="107315"/>
          </a:xfrm>
          <a:prstGeom prst="roundRect">
            <a:avLst>
              <a:gd name="adj" fmla="val 50000"/>
            </a:avLst>
          </a:prstGeom>
          <a:solidFill>
            <a:srgbClr val="C00000"/>
          </a:solidFill>
          <a:ln>
            <a:solidFill>
              <a:srgbClr val="000000"/>
            </a:solidFill>
          </a:ln>
        </p:spPr>
        <p:txBody>
          <a:bodyPr lIns="34289" rIns="34289" anchor="ctr"/>
          <a:lstStyle/>
          <a:p>
            <a:pPr>
              <a:defRPr sz="1800" b="0" i="0">
                <a:latin typeface="Calibri" panose="020F0502020204030204"/>
                <a:ea typeface="Calibri" panose="020F0502020204030204"/>
                <a:cs typeface="Calibri" panose="020F0502020204030204"/>
                <a:sym typeface="Calibri" panose="020F0502020204030204"/>
              </a:defRPr>
            </a:pPr>
            <a:endParaRPr sz="1350"/>
          </a:p>
        </p:txBody>
      </p:sp>
      <p:sp>
        <p:nvSpPr>
          <p:cNvPr id="337" name="圆角矩形"/>
          <p:cNvSpPr/>
          <p:nvPr>
            <p:custDataLst>
              <p:tags r:id="rId3"/>
            </p:custDataLst>
          </p:nvPr>
        </p:nvSpPr>
        <p:spPr>
          <a:xfrm>
            <a:off x="5137785" y="1859280"/>
            <a:ext cx="1377950" cy="76835"/>
          </a:xfrm>
          <a:prstGeom prst="roundRect">
            <a:avLst>
              <a:gd name="adj" fmla="val 50000"/>
            </a:avLst>
          </a:prstGeom>
          <a:solidFill>
            <a:srgbClr val="C00000"/>
          </a:solidFill>
          <a:ln>
            <a:solidFill>
              <a:srgbClr val="000000"/>
            </a:solidFill>
          </a:ln>
        </p:spPr>
        <p:txBody>
          <a:bodyPr lIns="34289" rIns="34289" anchor="ctr"/>
          <a:lstStyle/>
          <a:p>
            <a:pPr>
              <a:defRPr sz="1800" b="0" i="0">
                <a:latin typeface="Calibri" panose="020F0502020204030204"/>
                <a:ea typeface="Calibri" panose="020F0502020204030204"/>
                <a:cs typeface="Calibri" panose="020F0502020204030204"/>
                <a:sym typeface="Calibri" panose="020F0502020204030204"/>
              </a:defRPr>
            </a:pPr>
            <a:endParaRPr sz="1350"/>
          </a:p>
        </p:txBody>
      </p:sp>
      <p:sp>
        <p:nvSpPr>
          <p:cNvPr id="338" name="a strange place"/>
          <p:cNvSpPr txBox="1"/>
          <p:nvPr>
            <p:custDataLst>
              <p:tags r:id="rId4"/>
            </p:custDataLst>
          </p:nvPr>
        </p:nvSpPr>
        <p:spPr>
          <a:xfrm>
            <a:off x="1932940" y="2747010"/>
            <a:ext cx="2731770" cy="506730"/>
          </a:xfrm>
          <a:prstGeom prst="rect">
            <a:avLst/>
          </a:prstGeom>
          <a:ln w="12700">
            <a:miter lim="400000"/>
          </a:ln>
        </p:spPr>
        <p:txBody>
          <a:bodyPr wrap="square" lIns="34289" rIns="34289">
            <a:spAutoFit/>
          </a:bodyPr>
          <a:lstStyle>
            <a:lvl1pPr algn="ctr">
              <a:defRPr sz="3600" b="0" i="0">
                <a:solidFill>
                  <a:srgbClr val="0066CC"/>
                </a:solidFill>
                <a:effectLst>
                  <a:outerShdw blurRad="12700" dist="25400" dir="2700000" rotWithShape="0">
                    <a:srgbClr val="DDDDDD"/>
                  </a:outerShdw>
                </a:effectLst>
                <a:latin typeface="Times New Roman" panose="02020603050405020304"/>
                <a:ea typeface="Times New Roman" panose="02020603050405020304"/>
                <a:cs typeface="Times New Roman" panose="02020603050405020304"/>
                <a:sym typeface="Times New Roman" panose="02020603050405020304"/>
              </a:defRPr>
            </a:lvl1pPr>
          </a:lstStyle>
          <a:p>
            <a:r>
              <a:rPr lang="en-US" sz="2700"/>
              <a:t>keep </a:t>
            </a:r>
            <a:r>
              <a:rPr sz="2700"/>
              <a:t>a </a:t>
            </a:r>
            <a:r>
              <a:rPr lang="en-US" sz="2700"/>
              <a:t>clear</a:t>
            </a:r>
            <a:r>
              <a:rPr sz="2700"/>
              <a:t> </a:t>
            </a:r>
            <a:r>
              <a:rPr lang="en-US" sz="2700"/>
              <a:t>mind</a:t>
            </a:r>
            <a:endParaRPr lang="en-US" sz="2700"/>
          </a:p>
        </p:txBody>
      </p:sp>
      <p:sp>
        <p:nvSpPr>
          <p:cNvPr id="339" name="the local people"/>
          <p:cNvSpPr txBox="1"/>
          <p:nvPr>
            <p:custDataLst>
              <p:tags r:id="rId5"/>
            </p:custDataLst>
          </p:nvPr>
        </p:nvSpPr>
        <p:spPr>
          <a:xfrm>
            <a:off x="4860925" y="2747010"/>
            <a:ext cx="3813175" cy="506730"/>
          </a:xfrm>
          <a:prstGeom prst="rect">
            <a:avLst/>
          </a:prstGeom>
          <a:ln w="12700">
            <a:miter lim="400000"/>
          </a:ln>
        </p:spPr>
        <p:txBody>
          <a:bodyPr wrap="square" lIns="34289" rIns="34289">
            <a:spAutoFit/>
          </a:bodyPr>
          <a:lstStyle>
            <a:lvl1pPr algn="ctr">
              <a:defRPr sz="3600" b="0" i="0">
                <a:solidFill>
                  <a:srgbClr val="0066CC"/>
                </a:solidFill>
                <a:effectLst>
                  <a:outerShdw blurRad="12700" dist="25400" dir="2700000" rotWithShape="0">
                    <a:srgbClr val="DDDDDD"/>
                  </a:outerShdw>
                </a:effectLst>
                <a:latin typeface="Times New Roman" panose="02020603050405020304"/>
                <a:ea typeface="Times New Roman" panose="02020603050405020304"/>
                <a:cs typeface="Times New Roman" panose="02020603050405020304"/>
                <a:sym typeface="Times New Roman" panose="02020603050405020304"/>
              </a:defRPr>
            </a:lvl1pPr>
          </a:lstStyle>
          <a:p>
            <a:r>
              <a:rPr lang="en-US" sz="2700"/>
              <a:t>keep doing the right things</a:t>
            </a:r>
            <a:endParaRPr lang="en-US" sz="2700"/>
          </a:p>
        </p:txBody>
      </p:sp>
      <p:pic>
        <p:nvPicPr>
          <p:cNvPr id="340" name="91A58PICQ7S_1024[1]"/>
          <p:cNvPicPr>
            <a:picLocks noChangeAspect="1"/>
          </p:cNvPicPr>
          <p:nvPr>
            <p:custDataLst>
              <p:tags r:id="rId6"/>
            </p:custDataLst>
          </p:nvPr>
        </p:nvPicPr>
        <p:blipFill>
          <a:blip r:embed="rId7"/>
          <a:stretch>
            <a:fillRect/>
          </a:stretch>
        </p:blipFill>
        <p:spPr>
          <a:xfrm>
            <a:off x="3246199" y="1978104"/>
            <a:ext cx="271463" cy="810816"/>
          </a:xfrm>
          <a:prstGeom prst="rect">
            <a:avLst/>
          </a:prstGeom>
          <a:solidFill>
            <a:srgbClr val="C00000"/>
          </a:solidFill>
          <a:ln w="12700">
            <a:solidFill>
              <a:schemeClr val="accent1"/>
            </a:solidFill>
            <a:miter lim="400000"/>
            <a:headEnd/>
            <a:tailEnd/>
          </a:ln>
        </p:spPr>
      </p:pic>
      <p:pic>
        <p:nvPicPr>
          <p:cNvPr id="341" name="91A58PICQ7S_1024[1]"/>
          <p:cNvPicPr>
            <a:picLocks noChangeAspect="1"/>
          </p:cNvPicPr>
          <p:nvPr>
            <p:custDataLst>
              <p:tags r:id="rId8"/>
            </p:custDataLst>
          </p:nvPr>
        </p:nvPicPr>
        <p:blipFill>
          <a:blip r:embed="rId9"/>
          <a:stretch>
            <a:fillRect/>
          </a:stretch>
        </p:blipFill>
        <p:spPr>
          <a:xfrm>
            <a:off x="5692140" y="1936115"/>
            <a:ext cx="256540" cy="810895"/>
          </a:xfrm>
          <a:prstGeom prst="rect">
            <a:avLst/>
          </a:prstGeom>
          <a:solidFill>
            <a:srgbClr val="C00000"/>
          </a:solidFill>
          <a:ln w="12700">
            <a:miter lim="400000"/>
            <a:headEnd/>
            <a:tailEnd/>
          </a:ln>
        </p:spPr>
      </p:pic>
      <p:grpSp>
        <p:nvGrpSpPr>
          <p:cNvPr id="17427" name="Group 54"/>
          <p:cNvGrpSpPr>
            <a:grpSpLocks noChangeAspect="1"/>
          </p:cNvGrpSpPr>
          <p:nvPr>
            <p:custDataLst>
              <p:tags r:id="rId10"/>
            </p:custDataLst>
          </p:nvPr>
        </p:nvGrpSpPr>
        <p:grpSpPr>
          <a:xfrm rot="0">
            <a:off x="26670" y="0"/>
            <a:ext cx="954405" cy="526415"/>
            <a:chOff x="283" y="201"/>
            <a:chExt cx="2024" cy="1069"/>
          </a:xfrm>
        </p:grpSpPr>
        <p:sp>
          <p:nvSpPr>
            <p:cNvPr id="17428" name="Rectangle 55"/>
            <p:cNvSpPr>
              <a:spLocks noChangeArrowheads="1"/>
            </p:cNvSpPr>
            <p:nvPr>
              <p:custDataLst>
                <p:tags r:id="rId11"/>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12"/>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13"/>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14"/>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15"/>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16"/>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17"/>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18"/>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9"/>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20"/>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21"/>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22"/>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23"/>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24"/>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25"/>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26"/>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27"/>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28"/>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9"/>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30"/>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31"/>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32"/>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33"/>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34"/>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35"/>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36"/>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37"/>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38"/>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9"/>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40"/>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41"/>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42"/>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43"/>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44"/>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45"/>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46"/>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47"/>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48"/>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9"/>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50"/>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51"/>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52"/>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53"/>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54"/>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55"/>
            </p:custDataLst>
          </p:nvPr>
        </p:nvSpPr>
        <p:spPr bwMode="auto">
          <a:xfrm>
            <a:off x="944245" y="0"/>
            <a:ext cx="8117205"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Step3</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Third reading</a:t>
            </a:r>
            <a:r>
              <a:rPr lang="en-US" altLang="en-US" sz="2800" b="1" smtClean="0">
                <a:solidFill>
                  <a:srgbClr val="000000"/>
                </a:solidFill>
                <a:latin typeface="Comic Sans MS" panose="030F0902030302020204" pitchFamily="66" charset="0"/>
                <a:ea typeface="华文细黑" panose="02010600040101010101" pitchFamily="2" charset="-122"/>
                <a:sym typeface="+mn-ea"/>
              </a:rPr>
              <a:t>—read and </a:t>
            </a:r>
            <a:r>
              <a:rPr lang="en-US" altLang="en-US" sz="2800" b="1" smtClean="0">
                <a:solidFill>
                  <a:srgbClr val="000000"/>
                </a:solidFill>
                <a:latin typeface="Comic Sans MS" panose="030F0902030302020204" pitchFamily="66" charset="0"/>
                <a:ea typeface="华文细黑" panose="02010600040101010101" pitchFamily="2" charset="-122"/>
                <a:sym typeface="+mn-ea"/>
              </a:rPr>
              <a:t>feel（para4）</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8" name="文本框 7"/>
          <p:cNvSpPr txBox="1"/>
          <p:nvPr>
            <p:custDataLst>
              <p:tags r:id="rId56"/>
            </p:custDataLst>
          </p:nvPr>
        </p:nvSpPr>
        <p:spPr>
          <a:xfrm>
            <a:off x="200025" y="645160"/>
            <a:ext cx="6842760" cy="768350"/>
          </a:xfrm>
          <a:prstGeom prst="rect">
            <a:avLst/>
          </a:prstGeom>
          <a:noFill/>
        </p:spPr>
        <p:txBody>
          <a:bodyPr wrap="square" rtlCol="0">
            <a:spAutoFit/>
          </a:bodyPr>
          <a:p>
            <a:r>
              <a:rPr lang="en-US" altLang="zh-CN" sz="4400" b="1">
                <a:latin typeface="Monotype Corsiva" panose="03010101010201010101" pitchFamily="66" charset="0"/>
                <a:cs typeface="Monotype Corsiva" panose="03010101010201010101" pitchFamily="66" charset="0"/>
              </a:rPr>
              <a:t>Just as the saying goes, </a:t>
            </a:r>
            <a:endParaRPr lang="en-US" altLang="zh-CN" sz="4400" b="1">
              <a:latin typeface="Monotype Corsiva" panose="03010101010201010101" pitchFamily="66" charset="0"/>
              <a:cs typeface="Monotype Corsiva" panose="03010101010201010101" pitchFamily="66" charset="0"/>
            </a:endParaRPr>
          </a:p>
        </p:txBody>
      </p:sp>
      <p:pic>
        <p:nvPicPr>
          <p:cNvPr id="3" name="图片 2" descr="IMG_2805"/>
          <p:cNvPicPr>
            <a:picLocks noChangeAspect="1"/>
          </p:cNvPicPr>
          <p:nvPr/>
        </p:nvPicPr>
        <p:blipFill>
          <a:blip r:embed="rId57"/>
          <a:stretch>
            <a:fillRect/>
          </a:stretch>
        </p:blipFill>
        <p:spPr>
          <a:xfrm>
            <a:off x="1710055" y="3223260"/>
            <a:ext cx="6964045" cy="363474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indefinite" fill="hold"/>
                                        <p:tgtEl>
                                          <p:spTgt spid="336"/>
                                        </p:tgtEl>
                                        <p:attrNameLst>
                                          <p:attrName>style.visibility</p:attrName>
                                        </p:attrNameLst>
                                      </p:cBhvr>
                                      <p:to>
                                        <p:strVal val="visible"/>
                                      </p:to>
                                    </p:set>
                                    <p:anim calcmode="lin" valueType="num">
                                      <p:cBhvr>
                                        <p:cTn id="7" dur="500" fill="hold"/>
                                        <p:tgtEl>
                                          <p:spTgt spid="336"/>
                                        </p:tgtEl>
                                        <p:attrNameLst>
                                          <p:attrName>ppt_x</p:attrName>
                                        </p:attrNameLst>
                                      </p:cBhvr>
                                      <p:tavLst>
                                        <p:tav tm="0">
                                          <p:val>
                                            <p:strVal val="#ppt_x"/>
                                          </p:val>
                                        </p:tav>
                                        <p:tav tm="100000">
                                          <p:val>
                                            <p:strVal val="#ppt_x"/>
                                          </p:val>
                                        </p:tav>
                                      </p:tavLst>
                                    </p:anim>
                                    <p:anim calcmode="lin" valueType="num">
                                      <p:cBhvr>
                                        <p:cTn id="8" dur="500" fill="hold"/>
                                        <p:tgtEl>
                                          <p:spTgt spid="3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2" nodeType="afterEffect">
                                  <p:stCondLst>
                                    <p:cond delay="0"/>
                                  </p:stCondLst>
                                  <p:childTnLst>
                                    <p:set>
                                      <p:cBhvr>
                                        <p:cTn id="11" dur="indefinite" fill="hold"/>
                                        <p:tgtEl>
                                          <p:spTgt spid="340"/>
                                        </p:tgtEl>
                                        <p:attrNameLst>
                                          <p:attrName>style.visibility</p:attrName>
                                        </p:attrNameLst>
                                      </p:cBhvr>
                                      <p:to>
                                        <p:strVal val="visible"/>
                                      </p:to>
                                    </p:set>
                                    <p:anim calcmode="lin" valueType="num">
                                      <p:cBhvr>
                                        <p:cTn id="12" dur="500" fill="hold"/>
                                        <p:tgtEl>
                                          <p:spTgt spid="340"/>
                                        </p:tgtEl>
                                        <p:attrNameLst>
                                          <p:attrName>ppt_x</p:attrName>
                                        </p:attrNameLst>
                                      </p:cBhvr>
                                      <p:tavLst>
                                        <p:tav tm="0">
                                          <p:val>
                                            <p:strVal val="#ppt_x"/>
                                          </p:val>
                                        </p:tav>
                                        <p:tav tm="100000">
                                          <p:val>
                                            <p:strVal val="#ppt_x"/>
                                          </p:val>
                                        </p:tav>
                                      </p:tavLst>
                                    </p:anim>
                                    <p:anim calcmode="lin" valueType="num">
                                      <p:cBhvr>
                                        <p:cTn id="13" dur="500" fill="hold"/>
                                        <p:tgtEl>
                                          <p:spTgt spid="34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3" nodeType="afterEffect">
                                  <p:stCondLst>
                                    <p:cond delay="0"/>
                                  </p:stCondLst>
                                  <p:childTnLst>
                                    <p:set>
                                      <p:cBhvr>
                                        <p:cTn id="16" dur="indefinite" fill="hold"/>
                                        <p:tgtEl>
                                          <p:spTgt spid="338"/>
                                        </p:tgtEl>
                                        <p:attrNameLst>
                                          <p:attrName>style.visibility</p:attrName>
                                        </p:attrNameLst>
                                      </p:cBhvr>
                                      <p:to>
                                        <p:strVal val="visible"/>
                                      </p:to>
                                    </p:set>
                                    <p:anim calcmode="lin" valueType="num">
                                      <p:cBhvr>
                                        <p:cTn id="17" dur="500" fill="hold"/>
                                        <p:tgtEl>
                                          <p:spTgt spid="338"/>
                                        </p:tgtEl>
                                        <p:attrNameLst>
                                          <p:attrName>ppt_x</p:attrName>
                                        </p:attrNameLst>
                                      </p:cBhvr>
                                      <p:tavLst>
                                        <p:tav tm="0">
                                          <p:val>
                                            <p:strVal val="#ppt_x"/>
                                          </p:val>
                                        </p:tav>
                                        <p:tav tm="100000">
                                          <p:val>
                                            <p:strVal val="#ppt_x"/>
                                          </p:val>
                                        </p:tav>
                                      </p:tavLst>
                                    </p:anim>
                                    <p:anim calcmode="lin" valueType="num">
                                      <p:cBhvr>
                                        <p:cTn id="18" dur="500" fill="hold"/>
                                        <p:tgtEl>
                                          <p:spTgt spid="33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4" nodeType="clickEffect">
                                  <p:stCondLst>
                                    <p:cond delay="0"/>
                                  </p:stCondLst>
                                  <p:childTnLst>
                                    <p:set>
                                      <p:cBhvr>
                                        <p:cTn id="22" dur="indefinite" fill="hold"/>
                                        <p:tgtEl>
                                          <p:spTgt spid="337"/>
                                        </p:tgtEl>
                                        <p:attrNameLst>
                                          <p:attrName>style.visibility</p:attrName>
                                        </p:attrNameLst>
                                      </p:cBhvr>
                                      <p:to>
                                        <p:strVal val="visible"/>
                                      </p:to>
                                    </p:set>
                                    <p:anim calcmode="lin" valueType="num">
                                      <p:cBhvr>
                                        <p:cTn id="23" dur="500" fill="hold"/>
                                        <p:tgtEl>
                                          <p:spTgt spid="337"/>
                                        </p:tgtEl>
                                        <p:attrNameLst>
                                          <p:attrName>ppt_x</p:attrName>
                                        </p:attrNameLst>
                                      </p:cBhvr>
                                      <p:tavLst>
                                        <p:tav tm="0">
                                          <p:val>
                                            <p:strVal val="#ppt_x"/>
                                          </p:val>
                                        </p:tav>
                                        <p:tav tm="100000">
                                          <p:val>
                                            <p:strVal val="#ppt_x"/>
                                          </p:val>
                                        </p:tav>
                                      </p:tavLst>
                                    </p:anim>
                                    <p:anim calcmode="lin" valueType="num">
                                      <p:cBhvr>
                                        <p:cTn id="24" dur="500" fill="hold"/>
                                        <p:tgtEl>
                                          <p:spTgt spid="337"/>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4" fill="hold" grpId="5" nodeType="afterEffect">
                                  <p:stCondLst>
                                    <p:cond delay="0"/>
                                  </p:stCondLst>
                                  <p:childTnLst>
                                    <p:set>
                                      <p:cBhvr>
                                        <p:cTn id="27" dur="indefinite" fill="hold"/>
                                        <p:tgtEl>
                                          <p:spTgt spid="341"/>
                                        </p:tgtEl>
                                        <p:attrNameLst>
                                          <p:attrName>style.visibility</p:attrName>
                                        </p:attrNameLst>
                                      </p:cBhvr>
                                      <p:to>
                                        <p:strVal val="visible"/>
                                      </p:to>
                                    </p:set>
                                    <p:anim calcmode="lin" valueType="num">
                                      <p:cBhvr>
                                        <p:cTn id="28" dur="500" fill="hold"/>
                                        <p:tgtEl>
                                          <p:spTgt spid="341"/>
                                        </p:tgtEl>
                                        <p:attrNameLst>
                                          <p:attrName>ppt_x</p:attrName>
                                        </p:attrNameLst>
                                      </p:cBhvr>
                                      <p:tavLst>
                                        <p:tav tm="0">
                                          <p:val>
                                            <p:strVal val="#ppt_x"/>
                                          </p:val>
                                        </p:tav>
                                        <p:tav tm="100000">
                                          <p:val>
                                            <p:strVal val="#ppt_x"/>
                                          </p:val>
                                        </p:tav>
                                      </p:tavLst>
                                    </p:anim>
                                    <p:anim calcmode="lin" valueType="num">
                                      <p:cBhvr>
                                        <p:cTn id="29" dur="500" fill="hold"/>
                                        <p:tgtEl>
                                          <p:spTgt spid="341"/>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grpId="6" nodeType="afterEffect">
                                  <p:stCondLst>
                                    <p:cond delay="0"/>
                                  </p:stCondLst>
                                  <p:childTnLst>
                                    <p:set>
                                      <p:cBhvr>
                                        <p:cTn id="32" dur="indefinite" fill="hold"/>
                                        <p:tgtEl>
                                          <p:spTgt spid="339"/>
                                        </p:tgtEl>
                                        <p:attrNameLst>
                                          <p:attrName>style.visibility</p:attrName>
                                        </p:attrNameLst>
                                      </p:cBhvr>
                                      <p:to>
                                        <p:strVal val="visible"/>
                                      </p:to>
                                    </p:set>
                                    <p:anim calcmode="lin" valueType="num">
                                      <p:cBhvr>
                                        <p:cTn id="33" dur="500" fill="hold"/>
                                        <p:tgtEl>
                                          <p:spTgt spid="339"/>
                                        </p:tgtEl>
                                        <p:attrNameLst>
                                          <p:attrName>ppt_x</p:attrName>
                                        </p:attrNameLst>
                                      </p:cBhvr>
                                      <p:tavLst>
                                        <p:tav tm="0">
                                          <p:val>
                                            <p:strVal val="#ppt_x"/>
                                          </p:val>
                                        </p:tav>
                                        <p:tav tm="100000">
                                          <p:val>
                                            <p:strVal val="#ppt_x"/>
                                          </p:val>
                                        </p:tav>
                                      </p:tavLst>
                                    </p:anim>
                                    <p:anim calcmode="lin" valueType="num">
                                      <p:cBhvr>
                                        <p:cTn id="34" dur="500" fill="hold"/>
                                        <p:tgtEl>
                                          <p:spTgt spid="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 grpId="1" bldLvl="0" animBg="1" advAuto="0"/>
      <p:bldP spid="337" grpId="4" bldLvl="0" animBg="1" advAuto="0"/>
      <p:bldP spid="338" grpId="3" advAuto="0"/>
      <p:bldP spid="339" grpId="6" advAuto="0"/>
      <p:bldP spid="340" grpId="2" bldLvl="0" animBg="1" advAuto="0"/>
      <p:bldP spid="341" grpId="5" bldLvl="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6"/>
            </p:custDataLst>
          </p:nvPr>
        </p:nvSpPr>
        <p:spPr bwMode="auto">
          <a:xfrm>
            <a:off x="944245" y="0"/>
            <a:ext cx="8117205"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Step3</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Third reading</a:t>
            </a:r>
            <a:r>
              <a:rPr lang="en-US" altLang="en-US" sz="2800" b="1" smtClean="0">
                <a:solidFill>
                  <a:srgbClr val="000000"/>
                </a:solidFill>
                <a:latin typeface="Comic Sans MS" panose="030F0902030302020204" pitchFamily="66" charset="0"/>
                <a:ea typeface="华文细黑" panose="02010600040101010101" pitchFamily="2" charset="-122"/>
                <a:sym typeface="+mn-ea"/>
              </a:rPr>
              <a:t>—read and </a:t>
            </a:r>
            <a:r>
              <a:rPr lang="en-US" altLang="en-US" sz="2800" b="1" smtClean="0">
                <a:solidFill>
                  <a:srgbClr val="000000"/>
                </a:solidFill>
                <a:latin typeface="Comic Sans MS" panose="030F0902030302020204" pitchFamily="66" charset="0"/>
                <a:ea typeface="华文细黑" panose="02010600040101010101" pitchFamily="2" charset="-122"/>
                <a:sym typeface="+mn-ea"/>
              </a:rPr>
              <a:t>feel（para4）</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8" name="文本框 7"/>
          <p:cNvSpPr txBox="1"/>
          <p:nvPr>
            <p:custDataLst>
              <p:tags r:id="rId47"/>
            </p:custDataLst>
          </p:nvPr>
        </p:nvSpPr>
        <p:spPr>
          <a:xfrm>
            <a:off x="26035" y="526415"/>
            <a:ext cx="9118600" cy="1317625"/>
          </a:xfrm>
          <a:prstGeom prst="rect">
            <a:avLst/>
          </a:prstGeom>
          <a:noFill/>
        </p:spPr>
        <p:txBody>
          <a:bodyPr wrap="square" rtlCol="0">
            <a:noAutofit/>
          </a:bodyPr>
          <a:p>
            <a:r>
              <a:rPr lang="en-US" altLang="zh-CN" sz="3600" b="1">
                <a:latin typeface="Monotype Corsiva" panose="03010101010201010101" pitchFamily="66" charset="0"/>
                <a:cs typeface="Monotype Corsiva" panose="03010101010201010101" pitchFamily="66" charset="0"/>
              </a:rPr>
              <a:t>When is the best time to use the saying?</a:t>
            </a:r>
            <a:endParaRPr lang="en-US" altLang="zh-CN" sz="3600" b="1">
              <a:latin typeface="Monotype Corsiva" panose="03010101010201010101" pitchFamily="66" charset="0"/>
              <a:cs typeface="Monotype Corsiva" panose="03010101010201010101" pitchFamily="66" charset="0"/>
            </a:endParaRPr>
          </a:p>
        </p:txBody>
      </p:sp>
      <p:pic>
        <p:nvPicPr>
          <p:cNvPr id="2" name="图片 1" descr="IMG_2804"/>
          <p:cNvPicPr>
            <a:picLocks noChangeAspect="1"/>
          </p:cNvPicPr>
          <p:nvPr/>
        </p:nvPicPr>
        <p:blipFill>
          <a:blip r:embed="rId48"/>
          <a:stretch>
            <a:fillRect/>
          </a:stretch>
        </p:blipFill>
        <p:spPr>
          <a:xfrm>
            <a:off x="4535805" y="2355215"/>
            <a:ext cx="4293870" cy="3296285"/>
          </a:xfrm>
          <a:prstGeom prst="rect">
            <a:avLst/>
          </a:prstGeom>
        </p:spPr>
      </p:pic>
      <p:pic>
        <p:nvPicPr>
          <p:cNvPr id="4" name="图片 3" descr="IMG_3135"/>
          <p:cNvPicPr>
            <a:picLocks noChangeAspect="1"/>
          </p:cNvPicPr>
          <p:nvPr/>
        </p:nvPicPr>
        <p:blipFill>
          <a:blip r:embed="rId49"/>
          <a:stretch>
            <a:fillRect/>
          </a:stretch>
        </p:blipFill>
        <p:spPr>
          <a:xfrm>
            <a:off x="63500" y="2355215"/>
            <a:ext cx="4472305" cy="3279140"/>
          </a:xfrm>
          <a:prstGeom prst="rect">
            <a:avLst/>
          </a:prstGeom>
        </p:spPr>
      </p:pic>
      <p:sp>
        <p:nvSpPr>
          <p:cNvPr id="6" name="矩形 5"/>
          <p:cNvSpPr/>
          <p:nvPr/>
        </p:nvSpPr>
        <p:spPr>
          <a:xfrm>
            <a:off x="1714500" y="1346200"/>
            <a:ext cx="588645" cy="727075"/>
          </a:xfrm>
          <a:prstGeom prst="rect">
            <a:avLst/>
          </a:prstGeom>
          <a:noFill/>
          <a:ln>
            <a:noFill/>
          </a:ln>
        </p:spPr>
        <p:txBody>
          <a:bodyPr wrap="none" rtlCol="0" anchor="t">
            <a:noAutofit/>
          </a:bodyPr>
          <a:p>
            <a:pPr algn="ctr"/>
            <a:r>
              <a:rPr lang="en-US" altLang="zh-CN" sz="7200" b="1">
                <a:ln w="9525">
                  <a:solidFill>
                    <a:schemeClr val="bg1"/>
                  </a:solidFill>
                  <a:prstDash val="solid"/>
                </a:ln>
                <a:solidFill>
                  <a:schemeClr val="tx1"/>
                </a:solidFill>
                <a:effectLst>
                  <a:outerShdw blurRad="12700" dist="38100" dir="2700000" algn="tl" rotWithShape="0">
                    <a:schemeClr val="bg1">
                      <a:lumMod val="50000"/>
                      <a:lumMod val="50000"/>
                    </a:schemeClr>
                  </a:outerShdw>
                </a:effectLst>
              </a:rPr>
              <a:t>A</a:t>
            </a:r>
            <a:endParaRPr lang="en-US" altLang="zh-CN" sz="7200" b="1">
              <a:ln w="9525">
                <a:solidFill>
                  <a:schemeClr val="bg1"/>
                </a:solidFill>
                <a:prstDash val="solid"/>
              </a:ln>
              <a:solidFill>
                <a:schemeClr val="tx1"/>
              </a:solidFill>
              <a:effectLst>
                <a:outerShdw blurRad="12700" dist="38100" dir="2700000" algn="tl" rotWithShape="0">
                  <a:schemeClr val="bg1">
                    <a:lumMod val="50000"/>
                    <a:lumMod val="50000"/>
                  </a:schemeClr>
                </a:outerShdw>
              </a:effectLst>
            </a:endParaRPr>
          </a:p>
        </p:txBody>
      </p:sp>
      <p:sp>
        <p:nvSpPr>
          <p:cNvPr id="7" name="矩形 6"/>
          <p:cNvSpPr/>
          <p:nvPr>
            <p:custDataLst>
              <p:tags r:id="rId50"/>
            </p:custDataLst>
          </p:nvPr>
        </p:nvSpPr>
        <p:spPr>
          <a:xfrm>
            <a:off x="6413500" y="1346200"/>
            <a:ext cx="588645" cy="850900"/>
          </a:xfrm>
          <a:prstGeom prst="rect">
            <a:avLst/>
          </a:prstGeom>
          <a:noFill/>
          <a:ln>
            <a:noFill/>
          </a:ln>
        </p:spPr>
        <p:txBody>
          <a:bodyPr wrap="none" rtlCol="0" anchor="t">
            <a:noAutofit/>
          </a:bodyPr>
          <a:p>
            <a:pPr algn="ctr"/>
            <a:r>
              <a:rPr lang="en-US" altLang="zh-CN" sz="7200" b="1">
                <a:ln w="9525">
                  <a:solidFill>
                    <a:schemeClr val="bg1"/>
                  </a:solidFill>
                  <a:prstDash val="solid"/>
                </a:ln>
                <a:solidFill>
                  <a:schemeClr val="tx1"/>
                </a:solidFill>
                <a:effectLst>
                  <a:outerShdw blurRad="12700" dist="38100" dir="2700000" algn="tl" rotWithShape="0">
                    <a:schemeClr val="bg1">
                      <a:lumMod val="50000"/>
                      <a:lumMod val="50000"/>
                    </a:schemeClr>
                  </a:outerShdw>
                </a:effectLst>
              </a:rPr>
              <a:t>B</a:t>
            </a:r>
            <a:endParaRPr lang="en-US" altLang="zh-CN" sz="7200" b="1">
              <a:ln w="9525">
                <a:solidFill>
                  <a:schemeClr val="bg1"/>
                </a:solidFill>
                <a:prstDash val="solid"/>
              </a:ln>
              <a:solidFill>
                <a:schemeClr val="tx1"/>
              </a:solidFill>
              <a:effectLst>
                <a:outerShdw blurRad="12700" dist="38100" dir="2700000" algn="tl" rotWithShape="0">
                  <a:schemeClr val="bg1">
                    <a:lumMod val="50000"/>
                    <a:lumMod val="50000"/>
                  </a:schemeClr>
                </a:outerShdw>
              </a:effectLst>
            </a:endParaRPr>
          </a:p>
        </p:txBody>
      </p:sp>
      <p:sp>
        <p:nvSpPr>
          <p:cNvPr id="9" name="When we are in a strange place, do as the local people do. (入乡随俗）"/>
          <p:cNvSpPr txBox="1"/>
          <p:nvPr>
            <p:custDataLst>
              <p:tags r:id="rId51"/>
            </p:custDataLst>
          </p:nvPr>
        </p:nvSpPr>
        <p:spPr>
          <a:xfrm>
            <a:off x="217805" y="5902325"/>
            <a:ext cx="8626475" cy="829945"/>
          </a:xfrm>
          <a:prstGeom prst="rect">
            <a:avLst/>
          </a:prstGeom>
          <a:ln w="12700">
            <a:miter lim="400000"/>
          </a:ln>
        </p:spPr>
        <p:txBody>
          <a:bodyPr wrap="square" lIns="34289" rIns="34289">
            <a:spAutoFit/>
          </a:bodyPr>
          <a:p>
            <a:pPr algn="l">
              <a:defRPr sz="3200" b="0" i="0">
                <a:latin typeface="Times New Roman" panose="02020603050405020304"/>
                <a:ea typeface="Times New Roman" panose="02020603050405020304"/>
                <a:cs typeface="Times New Roman" panose="02020603050405020304"/>
                <a:sym typeface="Times New Roman" panose="02020603050405020304"/>
              </a:defRPr>
            </a:pPr>
            <a:r>
              <a:rPr sz="2400"/>
              <a:t> No matter what happens, we should</a:t>
            </a:r>
            <a:r>
              <a:rPr lang="en-US" sz="2400"/>
              <a:t> keep a clear mind  and</a:t>
            </a:r>
            <a:r>
              <a:rPr sz="2400"/>
              <a:t> do </a:t>
            </a:r>
            <a:r>
              <a:rPr lang="en-US" sz="2400"/>
              <a:t>the right things.Then </a:t>
            </a:r>
            <a:r>
              <a:rPr sz="2400"/>
              <a:t>wait for our turn.  </a:t>
            </a:r>
            <a:endParaRPr sz="2400"/>
          </a:p>
        </p:txBody>
      </p:sp>
      <p:sp>
        <p:nvSpPr>
          <p:cNvPr id="11" name="椭圆 10"/>
          <p:cNvSpPr/>
          <p:nvPr/>
        </p:nvSpPr>
        <p:spPr>
          <a:xfrm>
            <a:off x="5981065" y="1346200"/>
            <a:ext cx="1493520" cy="119951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7" nodeType="clickEffect">
                                  <p:stCondLst>
                                    <p:cond delay="0"/>
                                  </p:stCondLst>
                                  <p:childTnLst>
                                    <p:set>
                                      <p:cBhvr>
                                        <p:cTn id="12" dur="indefinite" fill="hold"/>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7" advAuto="0"/>
      <p:bldP spid="1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6"/>
            </p:custDataLst>
          </p:nvPr>
        </p:nvSpPr>
        <p:spPr bwMode="auto">
          <a:xfrm>
            <a:off x="944245" y="0"/>
            <a:ext cx="8117205"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Step3</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Third reading</a:t>
            </a:r>
            <a:r>
              <a:rPr lang="en-US" altLang="en-US" sz="2800" b="1" smtClean="0">
                <a:solidFill>
                  <a:srgbClr val="000000"/>
                </a:solidFill>
                <a:latin typeface="Comic Sans MS" panose="030F0902030302020204" pitchFamily="66" charset="0"/>
                <a:ea typeface="华文细黑" panose="02010600040101010101" pitchFamily="2" charset="-122"/>
                <a:sym typeface="+mn-ea"/>
              </a:rPr>
              <a:t>—read and </a:t>
            </a:r>
            <a:r>
              <a:rPr lang="en-US" altLang="en-US" sz="2800" b="1" smtClean="0">
                <a:solidFill>
                  <a:srgbClr val="000000"/>
                </a:solidFill>
                <a:latin typeface="Comic Sans MS" panose="030F0902030302020204" pitchFamily="66" charset="0"/>
                <a:ea typeface="华文细黑" panose="02010600040101010101" pitchFamily="2" charset="-122"/>
                <a:sym typeface="+mn-ea"/>
              </a:rPr>
              <a:t>feel（para4）</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8" name="文本框 7"/>
          <p:cNvSpPr txBox="1"/>
          <p:nvPr>
            <p:custDataLst>
              <p:tags r:id="rId47"/>
            </p:custDataLst>
          </p:nvPr>
        </p:nvSpPr>
        <p:spPr>
          <a:xfrm>
            <a:off x="26035" y="526415"/>
            <a:ext cx="9118600" cy="1317625"/>
          </a:xfrm>
          <a:prstGeom prst="rect">
            <a:avLst/>
          </a:prstGeom>
          <a:noFill/>
        </p:spPr>
        <p:txBody>
          <a:bodyPr wrap="square" rtlCol="0">
            <a:noAutofit/>
          </a:bodyPr>
          <a:p>
            <a:r>
              <a:rPr lang="en-US" altLang="zh-CN" sz="3600">
                <a:latin typeface="Comic Sans MS Regular" panose="030F0902030302020204" charset="0"/>
                <a:cs typeface="Comic Sans MS Regular" panose="030F0902030302020204" charset="0"/>
              </a:rPr>
              <a:t>Can you choose the best title for the article?</a:t>
            </a:r>
            <a:endParaRPr lang="en-US" altLang="zh-CN" sz="3600">
              <a:latin typeface="Comic Sans MS Regular" panose="030F0902030302020204" charset="0"/>
              <a:cs typeface="Comic Sans MS Regular" panose="030F0902030302020204" charset="0"/>
            </a:endParaRPr>
          </a:p>
        </p:txBody>
      </p:sp>
      <p:sp>
        <p:nvSpPr>
          <p:cNvPr id="7" name="矩形 6"/>
          <p:cNvSpPr/>
          <p:nvPr>
            <p:custDataLst>
              <p:tags r:id="rId48"/>
            </p:custDataLst>
          </p:nvPr>
        </p:nvSpPr>
        <p:spPr>
          <a:xfrm>
            <a:off x="421640" y="3108325"/>
            <a:ext cx="588645" cy="850900"/>
          </a:xfrm>
          <a:prstGeom prst="rect">
            <a:avLst/>
          </a:prstGeom>
          <a:noFill/>
          <a:ln>
            <a:noFill/>
          </a:ln>
        </p:spPr>
        <p:txBody>
          <a:bodyPr wrap="none" rtlCol="0" anchor="t">
            <a:noAutofit/>
          </a:bodyPr>
          <a:p>
            <a:pPr algn="ctr"/>
            <a:endParaRPr lang="en-US" altLang="zh-CN" sz="7200" b="1">
              <a:ln w="9525">
                <a:solidFill>
                  <a:schemeClr val="bg1"/>
                </a:solidFill>
                <a:prstDash val="solid"/>
              </a:ln>
              <a:solidFill>
                <a:schemeClr val="tx1"/>
              </a:solidFill>
              <a:effectLst>
                <a:outerShdw blurRad="12700" dist="38100" dir="2700000" algn="tl" rotWithShape="0">
                  <a:schemeClr val="bg1">
                    <a:lumMod val="50000"/>
                    <a:lumMod val="50000"/>
                  </a:schemeClr>
                </a:outerShdw>
              </a:effectLst>
            </a:endParaRPr>
          </a:p>
        </p:txBody>
      </p:sp>
      <p:sp>
        <p:nvSpPr>
          <p:cNvPr id="11" name="椭圆 10"/>
          <p:cNvSpPr/>
          <p:nvPr/>
        </p:nvSpPr>
        <p:spPr>
          <a:xfrm>
            <a:off x="0" y="3226435"/>
            <a:ext cx="588645" cy="615315"/>
          </a:xfrm>
          <a:prstGeom prst="ellipse">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When we are in a strange place, do as the local people do. (入乡随俗）"/>
          <p:cNvSpPr txBox="1"/>
          <p:nvPr>
            <p:custDataLst>
              <p:tags r:id="rId49"/>
            </p:custDataLst>
          </p:nvPr>
        </p:nvSpPr>
        <p:spPr>
          <a:xfrm>
            <a:off x="63500" y="2255520"/>
            <a:ext cx="9067800" cy="2061210"/>
          </a:xfrm>
          <a:prstGeom prst="rect">
            <a:avLst/>
          </a:prstGeom>
          <a:ln w="12700">
            <a:miter lim="400000"/>
          </a:ln>
        </p:spPr>
        <p:txBody>
          <a:bodyPr wrap="square" lIns="34289" rIns="34289">
            <a:spAutoFit/>
          </a:bodyPr>
          <a:p>
            <a:pPr algn="l">
              <a:defRPr sz="3200" b="0" i="0">
                <a:latin typeface="Times New Roman" panose="02020603050405020304"/>
                <a:ea typeface="Times New Roman" panose="02020603050405020304"/>
                <a:cs typeface="Times New Roman" panose="02020603050405020304"/>
                <a:sym typeface="Times New Roman" panose="02020603050405020304"/>
              </a:defRPr>
            </a:pPr>
            <a:r>
              <a:rPr lang="en-US">
                <a:latin typeface="Comic Sans MS Regular" panose="030F0902030302020204" charset="0"/>
                <a:cs typeface="Comic Sans MS Regular" panose="030F0902030302020204" charset="0"/>
              </a:rPr>
              <a:t>A.When in Rome, do as Romans do.</a:t>
            </a:r>
            <a:endParaRPr lang="en-US">
              <a:latin typeface="Comic Sans MS Regular" panose="030F0902030302020204" charset="0"/>
              <a:cs typeface="Comic Sans MS Regular" panose="030F0902030302020204" charset="0"/>
            </a:endParaRPr>
          </a:p>
          <a:p>
            <a:pPr algn="l">
              <a:defRPr sz="3200" b="0" i="0">
                <a:latin typeface="Times New Roman" panose="02020603050405020304"/>
                <a:ea typeface="Times New Roman" panose="02020603050405020304"/>
                <a:cs typeface="Times New Roman" panose="02020603050405020304"/>
                <a:sym typeface="Times New Roman" panose="02020603050405020304"/>
              </a:defRPr>
            </a:pPr>
            <a:r>
              <a:rPr lang="en-US">
                <a:latin typeface="Comic Sans MS Regular" panose="030F0902030302020204" charset="0"/>
                <a:cs typeface="Comic Sans MS Regular" panose="030F0902030302020204" charset="0"/>
              </a:rPr>
              <a:t>B.No pain, no gain.</a:t>
            </a:r>
            <a:endParaRPr lang="en-US">
              <a:latin typeface="Comic Sans MS Regular" panose="030F0902030302020204" charset="0"/>
              <a:cs typeface="Comic Sans MS Regular" panose="030F0902030302020204" charset="0"/>
            </a:endParaRPr>
          </a:p>
          <a:p>
            <a:pPr algn="l">
              <a:defRPr sz="3200" b="0" i="0">
                <a:latin typeface="Times New Roman" panose="02020603050405020304"/>
                <a:ea typeface="Times New Roman" panose="02020603050405020304"/>
                <a:cs typeface="Times New Roman" panose="02020603050405020304"/>
                <a:sym typeface="Times New Roman" panose="02020603050405020304"/>
              </a:defRPr>
            </a:pPr>
            <a:r>
              <a:rPr lang="en-US">
                <a:latin typeface="Comic Sans MS Regular" panose="030F0902030302020204" charset="0"/>
                <a:cs typeface="Comic Sans MS Regular" panose="030F0902030302020204" charset="0"/>
              </a:rPr>
              <a:t>C.Keep calm and carry on.</a:t>
            </a:r>
            <a:endParaRPr lang="en-US">
              <a:latin typeface="Comic Sans MS Regular" panose="030F0902030302020204" charset="0"/>
              <a:cs typeface="Comic Sans MS Regular" panose="030F0902030302020204" charset="0"/>
            </a:endParaRPr>
          </a:p>
          <a:p>
            <a:pPr algn="l">
              <a:defRPr sz="3200" b="0" i="0">
                <a:latin typeface="Times New Roman" panose="02020603050405020304"/>
                <a:ea typeface="Times New Roman" panose="02020603050405020304"/>
                <a:cs typeface="Times New Roman" panose="02020603050405020304"/>
                <a:sym typeface="Times New Roman" panose="02020603050405020304"/>
              </a:defRPr>
            </a:pPr>
            <a:r>
              <a:rPr lang="en-US">
                <a:latin typeface="Comic Sans MS Regular" panose="030F0902030302020204" charset="0"/>
                <a:cs typeface="Comic Sans MS Regular" panose="030F0902030302020204" charset="0"/>
              </a:rPr>
              <a:t>D.Actions speak louder than words.</a:t>
            </a:r>
            <a:r>
              <a:rPr sz="2400"/>
              <a:t>  </a:t>
            </a:r>
            <a:endParaRPr sz="240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6"/>
            </p:custDataLst>
          </p:nvPr>
        </p:nvSpPr>
        <p:spPr bwMode="auto">
          <a:xfrm>
            <a:off x="944245" y="0"/>
            <a:ext cx="8117205"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Step4</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Post-reading—</a:t>
            </a:r>
            <a:r>
              <a:rPr lang="en-US" altLang="en-US" sz="2800" b="1" smtClean="0">
                <a:solidFill>
                  <a:srgbClr val="000000"/>
                </a:solidFill>
                <a:latin typeface="Comic Sans MS" panose="030F0902030302020204" pitchFamily="66" charset="0"/>
                <a:ea typeface="华文细黑" panose="02010600040101010101" pitchFamily="2" charset="-122"/>
                <a:sym typeface="+mn-ea"/>
              </a:rPr>
              <a:t>make a dialogue</a:t>
            </a:r>
            <a:r>
              <a:rPr lang="en-US" altLang="en-US" sz="2800" b="1" smtClean="0">
                <a:solidFill>
                  <a:srgbClr val="000000"/>
                </a:solidFill>
                <a:latin typeface="Comic Sans MS" panose="030F0902030302020204" pitchFamily="66" charset="0"/>
                <a:ea typeface="华文细黑" panose="02010600040101010101" pitchFamily="2" charset="-122"/>
                <a:sym typeface="+mn-ea"/>
              </a:rPr>
              <a:t>（para4）</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2" name="文本框 1"/>
          <p:cNvSpPr txBox="1"/>
          <p:nvPr/>
        </p:nvSpPr>
        <p:spPr>
          <a:xfrm>
            <a:off x="26670" y="1368425"/>
            <a:ext cx="8609330" cy="989330"/>
          </a:xfrm>
          <a:prstGeom prst="rect">
            <a:avLst/>
          </a:prstGeom>
          <a:noFill/>
        </p:spPr>
        <p:txBody>
          <a:bodyPr wrap="square" rtlCol="0">
            <a:noAutofit/>
          </a:bodyPr>
          <a:p>
            <a:r>
              <a:rPr lang="en-US" altLang="zh-CN" sz="2400">
                <a:latin typeface="Comic Sans MS Regular" panose="030F0902030302020204" charset="0"/>
                <a:cs typeface="Comic Sans MS Regular" panose="030F0902030302020204" charset="0"/>
              </a:rPr>
              <a:t>A:I have read  an article in newspaper. It tells us why the British people like__________.</a:t>
            </a:r>
            <a:endParaRPr lang="en-US" altLang="zh-CN" sz="2400">
              <a:latin typeface="Comic Sans MS Regular" panose="030F0902030302020204" charset="0"/>
              <a:cs typeface="Comic Sans MS Regular" panose="030F0902030302020204" charset="0"/>
            </a:endParaRPr>
          </a:p>
          <a:p>
            <a:r>
              <a:rPr lang="en-US" altLang="zh-CN" sz="2400">
                <a:latin typeface="Comic Sans MS Regular" panose="030F0902030302020204" charset="0"/>
                <a:cs typeface="Comic Sans MS Regular" panose="030F0902030302020204" charset="0"/>
              </a:rPr>
              <a:t>B:Sounds interesting. Could you tell me more about it?</a:t>
            </a:r>
            <a:endParaRPr lang="en-US" altLang="zh-CN" sz="2400">
              <a:latin typeface="Comic Sans MS Regular" panose="030F0902030302020204" charset="0"/>
              <a:cs typeface="Comic Sans MS Regular" panose="030F0902030302020204" charset="0"/>
            </a:endParaRPr>
          </a:p>
          <a:p>
            <a:r>
              <a:rPr lang="en-US" altLang="zh-CN" sz="2400">
                <a:latin typeface="Comic Sans MS Regular" panose="030F0902030302020204" charset="0"/>
                <a:cs typeface="Comic Sans MS Regular" panose="030F0902030302020204" charset="0"/>
                <a:sym typeface="+mn-ea"/>
              </a:rPr>
              <a:t>A:Sure. </a:t>
            </a:r>
            <a:r>
              <a:rPr lang="en-US" altLang="zh-CN" sz="2400">
                <a:latin typeface="Comic Sans MS Regular" panose="030F0902030302020204" charset="0"/>
                <a:cs typeface="Comic Sans MS Regular" panose="030F0902030302020204" charset="0"/>
              </a:rPr>
              <a:t>______ has a surprisingly long history. It comes from the UK.</a:t>
            </a:r>
            <a:endParaRPr lang="en-US" altLang="zh-CN" sz="2400">
              <a:latin typeface="Comic Sans MS Regular" panose="030F0902030302020204" charset="0"/>
              <a:cs typeface="Comic Sans MS Regular" panose="030F0902030302020204" charset="0"/>
            </a:endParaRPr>
          </a:p>
          <a:p>
            <a:r>
              <a:rPr lang="en-US" altLang="zh-CN" sz="2400">
                <a:latin typeface="Comic Sans MS Regular" panose="030F0902030302020204" charset="0"/>
                <a:cs typeface="Comic Sans MS Regular" panose="030F0902030302020204" charset="0"/>
                <a:sym typeface="+mn-ea"/>
              </a:rPr>
              <a:t>B:When did it start?</a:t>
            </a:r>
            <a:endParaRPr lang="en-US" altLang="zh-CN" sz="2400">
              <a:latin typeface="Comic Sans MS Regular" panose="030F0902030302020204" charset="0"/>
              <a:cs typeface="Comic Sans MS Regular" panose="030F0902030302020204" charset="0"/>
              <a:sym typeface="+mn-ea"/>
            </a:endParaRPr>
          </a:p>
          <a:p>
            <a:r>
              <a:rPr lang="en-US" altLang="zh-CN" sz="2400">
                <a:latin typeface="Comic Sans MS Regular" panose="030F0902030302020204" charset="0"/>
                <a:cs typeface="Comic Sans MS Regular" panose="030F0902030302020204" charset="0"/>
                <a:sym typeface="+mn-ea"/>
              </a:rPr>
              <a:t>A:</a:t>
            </a:r>
            <a:r>
              <a:rPr lang="en-US" altLang="zh-CN" sz="2400">
                <a:latin typeface="Comic Sans MS Regular" panose="030F0902030302020204" charset="0"/>
                <a:cs typeface="Comic Sans MS Regular" panose="030F0902030302020204" charset="0"/>
              </a:rPr>
              <a:t>It started in the early nineteenth century.</a:t>
            </a:r>
            <a:endParaRPr lang="en-US" altLang="zh-CN" sz="2400">
              <a:latin typeface="Comic Sans MS Regular" panose="030F0902030302020204" charset="0"/>
              <a:cs typeface="Comic Sans MS Regular" panose="030F0902030302020204" charset="0"/>
            </a:endParaRPr>
          </a:p>
          <a:p>
            <a:r>
              <a:rPr lang="en-US" altLang="zh-CN" sz="2400">
                <a:latin typeface="Comic Sans MS Regular" panose="030F0902030302020204" charset="0"/>
                <a:cs typeface="Comic Sans MS Regular" panose="030F0902030302020204" charset="0"/>
                <a:sym typeface="+mn-ea"/>
              </a:rPr>
              <a:t>B:</a:t>
            </a:r>
            <a:r>
              <a:rPr lang="en-US" altLang="zh-CN" sz="2400">
                <a:latin typeface="Comic Sans MS Regular" panose="030F0902030302020204" charset="0"/>
                <a:cs typeface="Comic Sans MS Regular" panose="030F0902030302020204" charset="0"/>
              </a:rPr>
              <a:t>How did it start in the UK?</a:t>
            </a:r>
            <a:endParaRPr lang="en-US" altLang="zh-CN" sz="2400">
              <a:latin typeface="Comic Sans MS Regular" panose="030F0902030302020204" charset="0"/>
              <a:cs typeface="Comic Sans MS Regular" panose="030F0902030302020204" charset="0"/>
            </a:endParaRPr>
          </a:p>
          <a:p>
            <a:r>
              <a:rPr lang="en-US" altLang="zh-CN" sz="2400">
                <a:latin typeface="Comic Sans MS Regular" panose="030F0902030302020204" charset="0"/>
                <a:cs typeface="Comic Sans MS Regular" panose="030F0902030302020204" charset="0"/>
                <a:sym typeface="+mn-ea"/>
              </a:rPr>
              <a:t>A:</a:t>
            </a:r>
            <a:r>
              <a:rPr lang="en-US" altLang="zh-CN" sz="2400">
                <a:latin typeface="Comic Sans MS Regular" panose="030F0902030302020204" charset="0"/>
                <a:cs typeface="Comic Sans MS Regular" panose="030F0902030302020204" charset="0"/>
              </a:rPr>
              <a:t>As cities became bigger and____________, queuing __________happened. It’s _________ to keep order and stop people from __________________each other.</a:t>
            </a:r>
            <a:endParaRPr lang="en-US" altLang="zh-CN" sz="2400">
              <a:latin typeface="Comic Sans MS Regular" panose="030F0902030302020204" charset="0"/>
              <a:cs typeface="Comic Sans MS Regular" panose="030F0902030302020204" charset="0"/>
            </a:endParaRPr>
          </a:p>
          <a:p>
            <a:r>
              <a:rPr lang="en-US" altLang="zh-CN" sz="2400">
                <a:latin typeface="Comic Sans MS Regular" panose="030F0902030302020204" charset="0"/>
                <a:cs typeface="Comic Sans MS Regular" panose="030F0902030302020204" charset="0"/>
                <a:sym typeface="+mn-ea"/>
              </a:rPr>
              <a:t>B:</a:t>
            </a:r>
            <a:r>
              <a:rPr lang="en-US" altLang="zh-CN" sz="2400">
                <a:latin typeface="Comic Sans MS Regular" panose="030F0902030302020204" charset="0"/>
                <a:cs typeface="Comic Sans MS Regular" panose="030F0902030302020204" charset="0"/>
              </a:rPr>
              <a:t>Why was the British people famous for being the most ________queuers?</a:t>
            </a:r>
            <a:endParaRPr lang="en-US" altLang="zh-CN" sz="2400">
              <a:latin typeface="Comic Sans MS Regular" panose="030F0902030302020204" charset="0"/>
              <a:cs typeface="Comic Sans MS Regular" panose="030F0902030302020204" charset="0"/>
            </a:endParaRPr>
          </a:p>
          <a:p>
            <a:r>
              <a:rPr lang="en-US" altLang="zh-CN" sz="2400">
                <a:latin typeface="Comic Sans MS Regular" panose="030F0902030302020204" charset="0"/>
                <a:cs typeface="Comic Sans MS Regular" panose="030F0902030302020204" charset="0"/>
                <a:sym typeface="+mn-ea"/>
              </a:rPr>
              <a:t>A:</a:t>
            </a:r>
            <a:r>
              <a:rPr lang="en-US" altLang="zh-CN" sz="2400">
                <a:latin typeface="Comic Sans MS Regular" panose="030F0902030302020204" charset="0"/>
                <a:cs typeface="Comic Sans MS Regular" panose="030F0902030302020204" charset="0"/>
              </a:rPr>
              <a:t>Because they keep queuing in difficult times. </a:t>
            </a:r>
            <a:r>
              <a:rPr sz="2400">
                <a:latin typeface="Calibri" charset="0"/>
                <a:cs typeface="宋体" charset="0"/>
                <a:sym typeface="+mn-ea"/>
              </a:rPr>
              <a:t> </a:t>
            </a:r>
            <a:r>
              <a:rPr lang="en-US" altLang="zh-CN" sz="2400">
                <a:latin typeface="Comic Sans MS Regular" panose="030F0902030302020204" charset="0"/>
                <a:cs typeface="Comic Sans MS Regular" panose="030F0902030302020204" charset="0"/>
                <a:sym typeface="+mn-ea"/>
              </a:rPr>
              <a:t>As the old British saying goes, keep calm and_________.</a:t>
            </a:r>
            <a:endParaRPr lang="en-US" altLang="zh-CN" sz="2400">
              <a:latin typeface="Comic Sans MS Regular" panose="030F0902030302020204" charset="0"/>
              <a:cs typeface="Comic Sans MS Regular" panose="030F0902030302020204" charset="0"/>
            </a:endParaRPr>
          </a:p>
          <a:p>
            <a:endParaRPr lang="en-US" altLang="zh-CN" sz="2400">
              <a:latin typeface="Comic Sans MS Regular" panose="030F0902030302020204" charset="0"/>
              <a:cs typeface="Comic Sans MS Regular" panose="030F0902030302020204" charset="0"/>
            </a:endParaRPr>
          </a:p>
        </p:txBody>
      </p:sp>
      <p:sp>
        <p:nvSpPr>
          <p:cNvPr id="4" name="文本框 3"/>
          <p:cNvSpPr txBox="1"/>
          <p:nvPr/>
        </p:nvSpPr>
        <p:spPr>
          <a:xfrm>
            <a:off x="274955" y="521335"/>
            <a:ext cx="1594485" cy="378460"/>
          </a:xfrm>
          <a:prstGeom prst="rect">
            <a:avLst/>
          </a:prstGeom>
          <a:solidFill>
            <a:srgbClr val="FFC000"/>
          </a:solidFill>
        </p:spPr>
        <p:txBody>
          <a:bodyPr wrap="square" rtlCol="0">
            <a:noAutofit/>
          </a:bodyPr>
          <a:p>
            <a:r>
              <a:rPr lang="en-US" altLang="zh-CN" sz="2400">
                <a:latin typeface="Comic Sans MS Regular" panose="030F0902030302020204" charset="0"/>
                <a:cs typeface="Comic Sans MS Regular" panose="030F0902030302020204" charset="0"/>
                <a:sym typeface="+mn-ea"/>
              </a:rPr>
              <a:t>queuing</a:t>
            </a:r>
            <a:endParaRPr lang="en-US" altLang="zh-CN" sz="2400">
              <a:latin typeface="Comic Sans MS Regular" panose="030F0902030302020204" charset="0"/>
              <a:cs typeface="Comic Sans MS Regular" panose="030F0902030302020204" charset="0"/>
              <a:sym typeface="+mn-ea"/>
            </a:endParaRPr>
          </a:p>
        </p:txBody>
      </p:sp>
      <p:sp>
        <p:nvSpPr>
          <p:cNvPr id="5" name="文本框 4"/>
          <p:cNvSpPr txBox="1"/>
          <p:nvPr/>
        </p:nvSpPr>
        <p:spPr>
          <a:xfrm>
            <a:off x="6610985" y="478155"/>
            <a:ext cx="2450465" cy="378460"/>
          </a:xfrm>
          <a:prstGeom prst="rect">
            <a:avLst/>
          </a:prstGeom>
          <a:solidFill>
            <a:srgbClr val="FFC000"/>
          </a:solidFill>
        </p:spPr>
        <p:txBody>
          <a:bodyPr wrap="square" rtlCol="0">
            <a:noAutofit/>
          </a:bodyPr>
          <a:p>
            <a:r>
              <a:rPr lang="en-US" altLang="zh-CN" sz="2400">
                <a:latin typeface="Comic Sans MS Regular" panose="030F0902030302020204" charset="0"/>
                <a:cs typeface="Comic Sans MS Regular" panose="030F0902030302020204" charset="0"/>
                <a:sym typeface="+mn-ea"/>
              </a:rPr>
              <a:t>waiting in lines</a:t>
            </a:r>
            <a:endParaRPr lang="zh-CN" altLang="en-US" sz="2400"/>
          </a:p>
        </p:txBody>
      </p:sp>
      <p:sp>
        <p:nvSpPr>
          <p:cNvPr id="6" name="文本框 5"/>
          <p:cNvSpPr txBox="1"/>
          <p:nvPr>
            <p:custDataLst>
              <p:tags r:id="rId47"/>
            </p:custDataLst>
          </p:nvPr>
        </p:nvSpPr>
        <p:spPr>
          <a:xfrm>
            <a:off x="3935730" y="487680"/>
            <a:ext cx="2354580" cy="421640"/>
          </a:xfrm>
          <a:prstGeom prst="rect">
            <a:avLst/>
          </a:prstGeom>
          <a:solidFill>
            <a:srgbClr val="FFC000"/>
          </a:solidFill>
        </p:spPr>
        <p:txBody>
          <a:bodyPr wrap="square" rtlCol="0">
            <a:noAutofit/>
          </a:bodyPr>
          <a:p>
            <a:r>
              <a:rPr lang="en-US" altLang="zh-CN" sz="2400">
                <a:latin typeface="Comic Sans MS Regular" panose="030F0902030302020204" charset="0"/>
                <a:cs typeface="Comic Sans MS Regular" panose="030F0902030302020204" charset="0"/>
                <a:sym typeface="+mn-ea"/>
              </a:rPr>
              <a:t>more crowded</a:t>
            </a:r>
            <a:endParaRPr lang="zh-CN" altLang="en-US" sz="2400"/>
          </a:p>
        </p:txBody>
      </p:sp>
      <p:sp>
        <p:nvSpPr>
          <p:cNvPr id="7" name="文本框 6"/>
          <p:cNvSpPr txBox="1"/>
          <p:nvPr>
            <p:custDataLst>
              <p:tags r:id="rId48"/>
            </p:custDataLst>
          </p:nvPr>
        </p:nvSpPr>
        <p:spPr>
          <a:xfrm>
            <a:off x="2152015" y="981710"/>
            <a:ext cx="1592580" cy="378460"/>
          </a:xfrm>
          <a:prstGeom prst="rect">
            <a:avLst/>
          </a:prstGeom>
          <a:solidFill>
            <a:srgbClr val="FFC000"/>
          </a:solidFill>
        </p:spPr>
        <p:txBody>
          <a:bodyPr wrap="square" rtlCol="0">
            <a:noAutofit/>
          </a:bodyPr>
          <a:p>
            <a:r>
              <a:rPr lang="en-US" altLang="zh-CN" sz="2400">
                <a:latin typeface="Comic Sans MS Regular" panose="030F0902030302020204" charset="0"/>
                <a:cs typeface="Comic Sans MS Regular" panose="030F0902030302020204" charset="0"/>
                <a:sym typeface="+mn-ea"/>
              </a:rPr>
              <a:t>naturally </a:t>
            </a:r>
            <a:endParaRPr lang="en-US" altLang="zh-CN" sz="2400">
              <a:latin typeface="Comic Sans MS Regular" panose="030F0902030302020204" charset="0"/>
              <a:cs typeface="Comic Sans MS Regular" panose="030F0902030302020204" charset="0"/>
              <a:sym typeface="+mn-ea"/>
            </a:endParaRPr>
          </a:p>
        </p:txBody>
      </p:sp>
      <p:sp>
        <p:nvSpPr>
          <p:cNvPr id="8" name="文本框 7"/>
          <p:cNvSpPr txBox="1"/>
          <p:nvPr>
            <p:custDataLst>
              <p:tags r:id="rId49"/>
            </p:custDataLst>
          </p:nvPr>
        </p:nvSpPr>
        <p:spPr>
          <a:xfrm>
            <a:off x="2152015" y="521970"/>
            <a:ext cx="1592580" cy="416560"/>
          </a:xfrm>
          <a:prstGeom prst="rect">
            <a:avLst/>
          </a:prstGeom>
          <a:solidFill>
            <a:srgbClr val="FFC000"/>
          </a:solidFill>
        </p:spPr>
        <p:txBody>
          <a:bodyPr wrap="square" rtlCol="0">
            <a:noAutofit/>
          </a:bodyPr>
          <a:p>
            <a:r>
              <a:rPr lang="en-US" altLang="zh-CN" sz="2400">
                <a:latin typeface="Comic Sans MS Regular" panose="030F0902030302020204" charset="0"/>
                <a:cs typeface="Comic Sans MS Regular" panose="030F0902030302020204" charset="0"/>
                <a:sym typeface="+mn-ea"/>
              </a:rPr>
              <a:t>necessary</a:t>
            </a:r>
            <a:endParaRPr lang="zh-CN" altLang="en-US" sz="2400"/>
          </a:p>
        </p:txBody>
      </p:sp>
      <p:sp>
        <p:nvSpPr>
          <p:cNvPr id="9" name="文本框 8"/>
          <p:cNvSpPr txBox="1"/>
          <p:nvPr>
            <p:custDataLst>
              <p:tags r:id="rId50"/>
            </p:custDataLst>
          </p:nvPr>
        </p:nvSpPr>
        <p:spPr>
          <a:xfrm>
            <a:off x="6591300" y="909955"/>
            <a:ext cx="2470150" cy="450215"/>
          </a:xfrm>
          <a:prstGeom prst="rect">
            <a:avLst/>
          </a:prstGeom>
          <a:solidFill>
            <a:srgbClr val="FFC000"/>
          </a:solidFill>
        </p:spPr>
        <p:txBody>
          <a:bodyPr wrap="square" rtlCol="0">
            <a:noAutofit/>
          </a:bodyPr>
          <a:p>
            <a:r>
              <a:rPr lang="en-US" altLang="zh-CN" sz="2400">
                <a:latin typeface="Comic Sans MS Regular" panose="030F0902030302020204" charset="0"/>
                <a:cs typeface="Comic Sans MS Regular" panose="030F0902030302020204" charset="0"/>
                <a:sym typeface="+mn-ea"/>
              </a:rPr>
              <a:t>getting angry at</a:t>
            </a:r>
            <a:endParaRPr lang="zh-CN" altLang="en-US" sz="2400"/>
          </a:p>
        </p:txBody>
      </p:sp>
      <p:sp>
        <p:nvSpPr>
          <p:cNvPr id="10" name="文本框 9"/>
          <p:cNvSpPr txBox="1"/>
          <p:nvPr>
            <p:custDataLst>
              <p:tags r:id="rId51"/>
            </p:custDataLst>
          </p:nvPr>
        </p:nvSpPr>
        <p:spPr>
          <a:xfrm>
            <a:off x="275590" y="982345"/>
            <a:ext cx="1594485" cy="386080"/>
          </a:xfrm>
          <a:prstGeom prst="rect">
            <a:avLst/>
          </a:prstGeom>
          <a:solidFill>
            <a:srgbClr val="FFC000"/>
          </a:solidFill>
        </p:spPr>
        <p:txBody>
          <a:bodyPr wrap="square" rtlCol="0">
            <a:noAutofit/>
          </a:bodyPr>
          <a:p>
            <a:r>
              <a:rPr lang="en-US" altLang="zh-CN" sz="2400">
                <a:latin typeface="Comic Sans MS Regular" panose="030F0902030302020204" charset="0"/>
                <a:cs typeface="Comic Sans MS Regular" panose="030F0902030302020204" charset="0"/>
                <a:sym typeface="+mn-ea"/>
              </a:rPr>
              <a:t>civilized</a:t>
            </a:r>
            <a:endParaRPr lang="zh-CN" altLang="en-US" sz="2400"/>
          </a:p>
        </p:txBody>
      </p:sp>
      <p:sp>
        <p:nvSpPr>
          <p:cNvPr id="11" name="文本框 10"/>
          <p:cNvSpPr txBox="1"/>
          <p:nvPr>
            <p:custDataLst>
              <p:tags r:id="rId52"/>
            </p:custDataLst>
          </p:nvPr>
        </p:nvSpPr>
        <p:spPr>
          <a:xfrm>
            <a:off x="3935730" y="974725"/>
            <a:ext cx="2355215" cy="385445"/>
          </a:xfrm>
          <a:prstGeom prst="rect">
            <a:avLst/>
          </a:prstGeom>
          <a:solidFill>
            <a:srgbClr val="FFC000"/>
          </a:solidFill>
        </p:spPr>
        <p:txBody>
          <a:bodyPr wrap="square" rtlCol="0">
            <a:noAutofit/>
          </a:bodyPr>
          <a:p>
            <a:r>
              <a:rPr sz="2400">
                <a:latin typeface="Comic Sans MS Regular" panose="030F0902030302020204" charset="0"/>
                <a:cs typeface="Comic Sans MS Regular" panose="030F0902030302020204" charset="0"/>
                <a:sym typeface="+mn-ea"/>
              </a:rPr>
              <a:t>carry on</a:t>
            </a:r>
            <a:endParaRPr lang="zh-CN" altLang="en-US" sz="2400">
              <a:latin typeface="Comic Sans MS Regular" panose="030F0902030302020204" charset="0"/>
              <a:cs typeface="Comic Sans MS Regular" panose="030F0902030302020204" charset="0"/>
            </a:endParaRPr>
          </a:p>
        </p:txBody>
      </p:sp>
      <p:sp>
        <p:nvSpPr>
          <p:cNvPr id="12" name="文本框 11"/>
          <p:cNvSpPr txBox="1"/>
          <p:nvPr/>
        </p:nvSpPr>
        <p:spPr>
          <a:xfrm>
            <a:off x="2748280" y="1673860"/>
            <a:ext cx="2450465" cy="378460"/>
          </a:xfrm>
          <a:prstGeom prst="rect">
            <a:avLst/>
          </a:prstGeom>
          <a:noFill/>
          <a:extLst>
            <a:ext uri="{909E8E84-426E-40DD-AFC4-6F175D3DCCD1}">
              <a14:hiddenFill xmlns:a14="http://schemas.microsoft.com/office/drawing/2010/main">
                <a:solidFill>
                  <a:srgbClr val="FFC000"/>
                </a:solidFill>
              </a14:hiddenFill>
            </a:ext>
          </a:extLst>
        </p:spPr>
        <p:txBody>
          <a:bodyPr wrap="square" rtlCol="0">
            <a:noAutofit/>
          </a:bodyPr>
          <a:p>
            <a:r>
              <a:rPr lang="en-US" altLang="zh-CN" sz="2400">
                <a:solidFill>
                  <a:srgbClr val="C00000"/>
                </a:solidFill>
                <a:latin typeface="Comic Sans MS Regular" panose="030F0902030302020204" charset="0"/>
                <a:cs typeface="Comic Sans MS Regular" panose="030F0902030302020204" charset="0"/>
                <a:sym typeface="+mn-ea"/>
              </a:rPr>
              <a:t>waiting in lines</a:t>
            </a:r>
            <a:endParaRPr lang="en-US" altLang="zh-CN" sz="2400">
              <a:solidFill>
                <a:srgbClr val="C00000"/>
              </a:solidFill>
              <a:latin typeface="Comic Sans MS Regular" panose="030F0902030302020204" charset="0"/>
              <a:cs typeface="Comic Sans MS Regular" panose="030F0902030302020204" charset="0"/>
              <a:sym typeface="+mn-ea"/>
            </a:endParaRPr>
          </a:p>
        </p:txBody>
      </p:sp>
      <p:sp>
        <p:nvSpPr>
          <p:cNvPr id="13" name="文本框 12"/>
          <p:cNvSpPr txBox="1"/>
          <p:nvPr/>
        </p:nvSpPr>
        <p:spPr>
          <a:xfrm>
            <a:off x="1261745" y="2505710"/>
            <a:ext cx="1594485" cy="378460"/>
          </a:xfrm>
          <a:prstGeom prst="rect">
            <a:avLst/>
          </a:prstGeom>
          <a:noFill/>
          <a:extLst>
            <a:ext uri="{909E8E84-426E-40DD-AFC4-6F175D3DCCD1}">
              <a14:hiddenFill xmlns:a14="http://schemas.microsoft.com/office/drawing/2010/main">
                <a:solidFill>
                  <a:srgbClr val="FFC000"/>
                </a:solidFill>
              </a14:hiddenFill>
            </a:ext>
          </a:extLst>
        </p:spPr>
        <p:txBody>
          <a:bodyPr wrap="square" rtlCol="0">
            <a:noAutofit/>
          </a:bodyPr>
          <a:p>
            <a:r>
              <a:rPr lang="en-US" altLang="zh-CN" sz="2400">
                <a:solidFill>
                  <a:srgbClr val="C00000"/>
                </a:solidFill>
                <a:latin typeface="Comic Sans MS Regular" panose="030F0902030302020204" charset="0"/>
                <a:cs typeface="Comic Sans MS Regular" panose="030F0902030302020204" charset="0"/>
                <a:sym typeface="+mn-ea"/>
              </a:rPr>
              <a:t>queuing</a:t>
            </a:r>
            <a:endParaRPr lang="en-US" altLang="zh-CN" sz="2400">
              <a:solidFill>
                <a:srgbClr val="C00000"/>
              </a:solidFill>
              <a:latin typeface="Comic Sans MS Regular" panose="030F0902030302020204" charset="0"/>
              <a:cs typeface="Comic Sans MS Regular" panose="030F0902030302020204" charset="0"/>
              <a:sym typeface="+mn-ea"/>
            </a:endParaRPr>
          </a:p>
        </p:txBody>
      </p:sp>
      <p:sp>
        <p:nvSpPr>
          <p:cNvPr id="15" name="文本框 14"/>
          <p:cNvSpPr txBox="1"/>
          <p:nvPr/>
        </p:nvSpPr>
        <p:spPr>
          <a:xfrm>
            <a:off x="4353560" y="4244975"/>
            <a:ext cx="2237740" cy="421640"/>
          </a:xfrm>
          <a:prstGeom prst="rect">
            <a:avLst/>
          </a:prstGeom>
          <a:noFill/>
          <a:extLst>
            <a:ext uri="{909E8E84-426E-40DD-AFC4-6F175D3DCCD1}">
              <a14:hiddenFill xmlns:a14="http://schemas.microsoft.com/office/drawing/2010/main">
                <a:solidFill>
                  <a:srgbClr val="FFC000"/>
                </a:solidFill>
              </a14:hiddenFill>
            </a:ext>
          </a:extLst>
        </p:spPr>
        <p:txBody>
          <a:bodyPr wrap="square" rtlCol="0">
            <a:noAutofit/>
          </a:bodyPr>
          <a:p>
            <a:r>
              <a:rPr lang="en-US" altLang="zh-CN" sz="2400">
                <a:solidFill>
                  <a:srgbClr val="C00000"/>
                </a:solidFill>
                <a:latin typeface="Comic Sans MS Regular" panose="030F0902030302020204" charset="0"/>
                <a:cs typeface="Comic Sans MS Regular" panose="030F0902030302020204" charset="0"/>
                <a:sym typeface="+mn-ea"/>
              </a:rPr>
              <a:t>more crowded</a:t>
            </a:r>
            <a:endParaRPr lang="en-US" altLang="zh-CN" sz="2400">
              <a:solidFill>
                <a:srgbClr val="C00000"/>
              </a:solidFill>
              <a:latin typeface="Comic Sans MS Regular" panose="030F0902030302020204" charset="0"/>
              <a:cs typeface="Comic Sans MS Regular" panose="030F0902030302020204" charset="0"/>
              <a:sym typeface="+mn-ea"/>
            </a:endParaRPr>
          </a:p>
        </p:txBody>
      </p:sp>
      <p:sp>
        <p:nvSpPr>
          <p:cNvPr id="16" name="文本框 15"/>
          <p:cNvSpPr txBox="1"/>
          <p:nvPr/>
        </p:nvSpPr>
        <p:spPr>
          <a:xfrm>
            <a:off x="348615" y="4585970"/>
            <a:ext cx="1592580" cy="378460"/>
          </a:xfrm>
          <a:prstGeom prst="rect">
            <a:avLst/>
          </a:prstGeom>
          <a:noFill/>
          <a:extLst>
            <a:ext uri="{909E8E84-426E-40DD-AFC4-6F175D3DCCD1}">
              <a14:hiddenFill xmlns:a14="http://schemas.microsoft.com/office/drawing/2010/main">
                <a:solidFill>
                  <a:srgbClr val="FFC000"/>
                </a:solidFill>
              </a14:hiddenFill>
            </a:ext>
          </a:extLst>
        </p:spPr>
        <p:txBody>
          <a:bodyPr wrap="square" rtlCol="0">
            <a:noAutofit/>
          </a:bodyPr>
          <a:p>
            <a:r>
              <a:rPr lang="en-US" altLang="zh-CN" sz="2400">
                <a:solidFill>
                  <a:srgbClr val="C00000"/>
                </a:solidFill>
                <a:latin typeface="Comic Sans MS Regular" panose="030F0902030302020204" charset="0"/>
                <a:cs typeface="Comic Sans MS Regular" panose="030F0902030302020204" charset="0"/>
                <a:sym typeface="+mn-ea"/>
              </a:rPr>
              <a:t>naturally </a:t>
            </a:r>
            <a:endParaRPr lang="en-US" altLang="zh-CN" sz="2400">
              <a:solidFill>
                <a:srgbClr val="C00000"/>
              </a:solidFill>
              <a:latin typeface="Comic Sans MS Regular" panose="030F0902030302020204" charset="0"/>
              <a:cs typeface="Comic Sans MS Regular" panose="030F0902030302020204" charset="0"/>
              <a:sym typeface="+mn-ea"/>
            </a:endParaRPr>
          </a:p>
        </p:txBody>
      </p:sp>
      <p:sp>
        <p:nvSpPr>
          <p:cNvPr id="17" name="文本框 16"/>
          <p:cNvSpPr txBox="1"/>
          <p:nvPr/>
        </p:nvSpPr>
        <p:spPr>
          <a:xfrm>
            <a:off x="4993640" y="6472555"/>
            <a:ext cx="2355215" cy="385445"/>
          </a:xfrm>
          <a:prstGeom prst="rect">
            <a:avLst/>
          </a:prstGeom>
          <a:noFill/>
          <a:extLst>
            <a:ext uri="{909E8E84-426E-40DD-AFC4-6F175D3DCCD1}">
              <a14:hiddenFill xmlns:a14="http://schemas.microsoft.com/office/drawing/2010/main">
                <a:solidFill>
                  <a:srgbClr val="FFC000"/>
                </a:solidFill>
              </a14:hiddenFill>
            </a:ext>
          </a:extLst>
        </p:spPr>
        <p:txBody>
          <a:bodyPr wrap="square" rtlCol="0">
            <a:noAutofit/>
          </a:bodyPr>
          <a:p>
            <a:r>
              <a:rPr sz="2400">
                <a:solidFill>
                  <a:srgbClr val="C00000"/>
                </a:solidFill>
                <a:latin typeface="Comic Sans MS Regular" panose="030F0902030302020204" charset="0"/>
                <a:cs typeface="Comic Sans MS Regular" panose="030F0902030302020204" charset="0"/>
                <a:sym typeface="+mn-ea"/>
              </a:rPr>
              <a:t>carry on</a:t>
            </a:r>
            <a:endParaRPr lang="zh-CN" altLang="en-US" sz="2400">
              <a:solidFill>
                <a:srgbClr val="C00000"/>
              </a:solidFill>
              <a:latin typeface="Comic Sans MS Regular" panose="030F0902030302020204" charset="0"/>
              <a:cs typeface="Comic Sans MS Regular" panose="030F0902030302020204" charset="0"/>
              <a:sym typeface="+mn-ea"/>
            </a:endParaRPr>
          </a:p>
        </p:txBody>
      </p:sp>
      <p:sp>
        <p:nvSpPr>
          <p:cNvPr id="18" name="文本框 17"/>
          <p:cNvSpPr txBox="1"/>
          <p:nvPr/>
        </p:nvSpPr>
        <p:spPr>
          <a:xfrm>
            <a:off x="183515" y="5771515"/>
            <a:ext cx="1594485" cy="386080"/>
          </a:xfrm>
          <a:prstGeom prst="rect">
            <a:avLst/>
          </a:prstGeom>
          <a:noFill/>
          <a:extLst>
            <a:ext uri="{909E8E84-426E-40DD-AFC4-6F175D3DCCD1}">
              <a14:hiddenFill xmlns:a14="http://schemas.microsoft.com/office/drawing/2010/main">
                <a:solidFill>
                  <a:srgbClr val="FFC000"/>
                </a:solidFill>
              </a14:hiddenFill>
            </a:ext>
          </a:extLst>
        </p:spPr>
        <p:txBody>
          <a:bodyPr wrap="square" rtlCol="0">
            <a:noAutofit/>
          </a:bodyPr>
          <a:p>
            <a:r>
              <a:rPr lang="en-US" altLang="zh-CN" sz="2400">
                <a:solidFill>
                  <a:srgbClr val="C00000"/>
                </a:solidFill>
                <a:latin typeface="Comic Sans MS Regular" panose="030F0902030302020204" charset="0"/>
                <a:cs typeface="Comic Sans MS Regular" panose="030F0902030302020204" charset="0"/>
                <a:sym typeface="+mn-ea"/>
              </a:rPr>
              <a:t>civilized</a:t>
            </a:r>
            <a:endParaRPr lang="en-US" altLang="zh-CN" sz="2400">
              <a:solidFill>
                <a:srgbClr val="C00000"/>
              </a:solidFill>
              <a:latin typeface="Comic Sans MS Regular" panose="030F0902030302020204" charset="0"/>
              <a:cs typeface="Comic Sans MS Regular" panose="030F0902030302020204" charset="0"/>
              <a:sym typeface="+mn-ea"/>
            </a:endParaRPr>
          </a:p>
        </p:txBody>
      </p:sp>
      <p:sp>
        <p:nvSpPr>
          <p:cNvPr id="19" name="文本框 18"/>
          <p:cNvSpPr txBox="1"/>
          <p:nvPr/>
        </p:nvSpPr>
        <p:spPr>
          <a:xfrm>
            <a:off x="4041140" y="4666615"/>
            <a:ext cx="1592580" cy="416560"/>
          </a:xfrm>
          <a:prstGeom prst="rect">
            <a:avLst/>
          </a:prstGeom>
          <a:noFill/>
          <a:extLst>
            <a:ext uri="{909E8E84-426E-40DD-AFC4-6F175D3DCCD1}">
              <a14:hiddenFill xmlns:a14="http://schemas.microsoft.com/office/drawing/2010/main">
                <a:solidFill>
                  <a:srgbClr val="FFC000"/>
                </a:solidFill>
              </a14:hiddenFill>
            </a:ext>
          </a:extLst>
        </p:spPr>
        <p:txBody>
          <a:bodyPr wrap="square" rtlCol="0">
            <a:noAutofit/>
          </a:bodyPr>
          <a:p>
            <a:r>
              <a:rPr lang="en-US" altLang="zh-CN" sz="2400">
                <a:solidFill>
                  <a:srgbClr val="C00000"/>
                </a:solidFill>
                <a:latin typeface="Comic Sans MS Regular" panose="030F0902030302020204" charset="0"/>
                <a:cs typeface="Comic Sans MS Regular" panose="030F0902030302020204" charset="0"/>
                <a:sym typeface="+mn-ea"/>
              </a:rPr>
              <a:t>necessary</a:t>
            </a:r>
            <a:endParaRPr lang="en-US" altLang="zh-CN" sz="2400">
              <a:solidFill>
                <a:srgbClr val="C00000"/>
              </a:solidFill>
              <a:latin typeface="Comic Sans MS Regular" panose="030F0902030302020204" charset="0"/>
              <a:cs typeface="Comic Sans MS Regular" panose="030F0902030302020204" charset="0"/>
              <a:sym typeface="+mn-ea"/>
            </a:endParaRPr>
          </a:p>
        </p:txBody>
      </p:sp>
      <p:sp>
        <p:nvSpPr>
          <p:cNvPr id="20" name="文本框 19"/>
          <p:cNvSpPr txBox="1"/>
          <p:nvPr/>
        </p:nvSpPr>
        <p:spPr>
          <a:xfrm>
            <a:off x="2541270" y="4964430"/>
            <a:ext cx="2657475" cy="450215"/>
          </a:xfrm>
          <a:prstGeom prst="rect">
            <a:avLst/>
          </a:prstGeom>
          <a:noFill/>
          <a:extLst>
            <a:ext uri="{909E8E84-426E-40DD-AFC4-6F175D3DCCD1}">
              <a14:hiddenFill xmlns:a14="http://schemas.microsoft.com/office/drawing/2010/main">
                <a:solidFill>
                  <a:srgbClr val="FFC000"/>
                </a:solidFill>
              </a14:hiddenFill>
            </a:ext>
          </a:extLst>
        </p:spPr>
        <p:txBody>
          <a:bodyPr wrap="square" rtlCol="0">
            <a:noAutofit/>
          </a:bodyPr>
          <a:p>
            <a:r>
              <a:rPr lang="en-US" altLang="zh-CN" sz="2400">
                <a:solidFill>
                  <a:srgbClr val="C00000"/>
                </a:solidFill>
                <a:latin typeface="Comic Sans MS Regular" panose="030F0902030302020204" charset="0"/>
                <a:cs typeface="Comic Sans MS Regular" panose="030F0902030302020204" charset="0"/>
                <a:sym typeface="+mn-ea"/>
              </a:rPr>
              <a:t>getting angry at</a:t>
            </a:r>
            <a:endParaRPr lang="en-US" altLang="zh-CN" sz="2400">
              <a:solidFill>
                <a:srgbClr val="C00000"/>
              </a:solidFill>
              <a:latin typeface="Comic Sans MS Regular" panose="030F0902030302020204" charset="0"/>
              <a:cs typeface="Comic Sans MS Regular" panose="030F0902030302020204" charset="0"/>
              <a:sym typeface="+mn-ea"/>
            </a:endParaRPr>
          </a:p>
        </p:txBody>
      </p:sp>
      <p:sp>
        <p:nvSpPr>
          <p:cNvPr id="3" name="标题 1"/>
          <p:cNvSpPr txBox="1"/>
          <p:nvPr>
            <p:custDataLst>
              <p:tags r:id="rId53"/>
            </p:custDataLst>
          </p:nvPr>
        </p:nvSpPr>
        <p:spPr>
          <a:xfrm>
            <a:off x="184150" y="1673860"/>
            <a:ext cx="7580630" cy="824865"/>
          </a:xfrm>
          <a:prstGeom prst="rect">
            <a:avLst/>
          </a:prstGeom>
          <a:solidFill>
            <a:schemeClr val="accent6">
              <a:lumMod val="40000"/>
              <a:lumOff val="60000"/>
            </a:schemeClr>
          </a:solidFill>
        </p:spPr>
        <p:txBody>
          <a:bodyPr wrap="square" rtlCol="0">
            <a:noAutofit/>
          </a:bodyPr>
          <a:lstStyle>
            <a:defPPr>
              <a:defRPr lang="zh-CN"/>
            </a:defPPr>
            <a:lvl1pPr>
              <a:lnSpc>
                <a:spcPct val="130000"/>
              </a:lnSpc>
              <a:defRPr sz="1200"/>
            </a:lvl1pPr>
          </a:lstStyle>
          <a:p>
            <a:pPr algn="ctr"/>
            <a:r>
              <a:rPr lang="en-US" altLang="zh-CN" sz="2800" b="1" dirty="0">
                <a:latin typeface="Arial Bold" panose="020B0604020202090204" charset="0"/>
                <a:cs typeface="Arial Bold" panose="020B0604020202090204" charset="0"/>
                <a:sym typeface="Arial" panose="020B0604020202090204" pitchFamily="34" charset="0"/>
              </a:rPr>
              <a:t>You can explain the act queuing to others.</a:t>
            </a:r>
            <a:endParaRPr lang="en-US" altLang="zh-CN" sz="2800" b="1" dirty="0">
              <a:latin typeface="Arial Bold" panose="020B0604020202090204" charset="0"/>
              <a:cs typeface="Arial Bold" panose="020B0604020202090204" charset="0"/>
              <a:sym typeface="Arial" panose="020B0604020202090204" pitchFamily="34" charset="0"/>
            </a:endParaRPr>
          </a:p>
        </p:txBody>
      </p:sp>
      <p:pic>
        <p:nvPicPr>
          <p:cNvPr id="14" name="图片 13"/>
          <p:cNvPicPr>
            <a:picLocks noChangeAspect="1"/>
          </p:cNvPicPr>
          <p:nvPr>
            <p:custDataLst>
              <p:tags r:id="rId54"/>
            </p:custDataLst>
          </p:nvPr>
        </p:nvPicPr>
        <p:blipFill>
          <a:blip r:embed="rId55"/>
          <a:stretch>
            <a:fillRect/>
          </a:stretch>
        </p:blipFill>
        <p:spPr>
          <a:xfrm>
            <a:off x="7710805" y="1598930"/>
            <a:ext cx="1078230" cy="899795"/>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6" grpId="0"/>
      <p:bldP spid="19" grpId="0"/>
      <p:bldP spid="20" grpId="0"/>
      <p:bldP spid="18" grpId="0"/>
      <p:bldP spid="17" grpId="0"/>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39" name=""/>
        <p:cNvGrpSpPr/>
        <p:nvPr/>
      </p:nvGrpSpPr>
      <p:grpSpPr>
        <a:xfrm>
          <a:off x="0" y="0"/>
          <a:ext cx="0" cy="0"/>
          <a:chOff x="0" y="0"/>
          <a:chExt cx="0" cy="0"/>
        </a:xfrm>
      </p:grpSpPr>
      <p:sp>
        <p:nvSpPr>
          <p:cNvPr id="1048593" name="标题 1"/>
          <p:cNvSpPr>
            <a:spLocks noGrp="1"/>
          </p:cNvSpPr>
          <p:nvPr>
            <p:ph type="title"/>
          </p:nvPr>
        </p:nvSpPr>
        <p:spPr>
          <a:xfrm>
            <a:off x="0" y="377190"/>
            <a:ext cx="9152255" cy="6480810"/>
          </a:xfrm>
          <a:solidFill>
            <a:schemeClr val="accent2">
              <a:lumMod val="20000"/>
              <a:lumOff val="80000"/>
            </a:schemeClr>
          </a:solidFill>
        </p:spPr>
        <p:txBody>
          <a:bodyPr>
            <a:noAutofit/>
            <a:scene3d>
              <a:camera prst="orthographicFront"/>
              <a:lightRig rig="threePt" dir="t"/>
            </a:scene3d>
          </a:bodyPr>
          <a:p>
            <a:pPr marL="0" indent="0" algn="ctr" fontAlgn="auto">
              <a:lnSpc>
                <a:spcPts val="4200"/>
              </a:lnSpc>
            </a:pPr>
            <a:br>
              <a:rPr lang="en-US" altLang="zh-CN" sz="2800">
                <a:sym typeface="+mn-ea"/>
              </a:rPr>
            </a:br>
            <a:endParaRPr lang="en-US" altLang="zh-CN" sz="2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Segoe UI Emoji" panose="020B0502040204020203" charset="0"/>
              <a:ea typeface="MS Gothic" panose="020B0609070205080204" charset="-128"/>
              <a:cs typeface="Segoe UI Emoji" panose="020B0502040204020203" charset="0"/>
              <a:sym typeface="+mn-ea"/>
            </a:endParaRPr>
          </a:p>
        </p:txBody>
      </p:sp>
      <p:grpSp>
        <p:nvGrpSpPr>
          <p:cNvPr id="20" name="组合 19"/>
          <p:cNvGrpSpPr/>
          <p:nvPr>
            <p:custDataLst>
              <p:tags r:id="rId1"/>
            </p:custDataLst>
          </p:nvPr>
        </p:nvGrpSpPr>
        <p:grpSpPr>
          <a:xfrm>
            <a:off x="836349" y="2638572"/>
            <a:ext cx="1978026" cy="2400299"/>
            <a:chOff x="347682" y="2939827"/>
            <a:chExt cx="1859300" cy="2256228"/>
          </a:xfrm>
        </p:grpSpPr>
        <p:sp>
          <p:nvSpPr>
            <p:cNvPr id="21" name="任意多边形 20"/>
            <p:cNvSpPr/>
            <p:nvPr>
              <p:custDataLst>
                <p:tags r:id="rId2"/>
              </p:custDataLst>
            </p:nvPr>
          </p:nvSpPr>
          <p:spPr>
            <a:xfrm rot="8089122">
              <a:off x="665822" y="2921920"/>
              <a:ext cx="1129905" cy="1165718"/>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cap="flat" cmpd="sng" algn="ctr">
              <a:solidFill>
                <a:srgbClr val="47B6E7"/>
              </a:solidFill>
              <a:prstDash val="solid"/>
              <a:miter lim="800000"/>
            </a:ln>
            <a:effectLst/>
          </p:spPr>
          <p:txBody>
            <a:bodyPr rtlCol="0" anchor="ctr">
              <a:normAutofit/>
            </a:bodyPr>
            <a:lstStyle/>
            <a:p>
              <a:pPr algn="ctr"/>
              <a:endParaRPr lang="zh-CN" altLang="en-US" sz="1350" dirty="0">
                <a:solidFill>
                  <a:srgbClr val="5F5F5F"/>
                </a:solidFill>
                <a:latin typeface="Calibri" charset="0"/>
                <a:ea typeface="宋体" charset="0"/>
                <a:sym typeface="Arial" panose="020B0604020202090204" pitchFamily="34" charset="0"/>
              </a:endParaRPr>
            </a:p>
          </p:txBody>
        </p:sp>
        <p:sp>
          <p:nvSpPr>
            <p:cNvPr id="22" name="椭圆 21"/>
            <p:cNvSpPr/>
            <p:nvPr>
              <p:custDataLst>
                <p:tags r:id="rId3"/>
              </p:custDataLst>
            </p:nvPr>
          </p:nvSpPr>
          <p:spPr>
            <a:xfrm>
              <a:off x="1008523" y="4210548"/>
              <a:ext cx="117612" cy="117612"/>
            </a:xfrm>
            <a:prstGeom prst="ellipse">
              <a:avLst/>
            </a:prstGeom>
            <a:solidFill>
              <a:srgbClr val="47B6E7"/>
            </a:solidFill>
            <a:ln w="28575" cap="flat" cmpd="sng" algn="ctr">
              <a:solidFill>
                <a:srgbClr val="47B6E7">
                  <a:lumMod val="60000"/>
                  <a:lumOff val="40000"/>
                </a:srgbClr>
              </a:solidFill>
              <a:prstDash val="solid"/>
              <a:miter lim="800000"/>
            </a:ln>
            <a:effectLst/>
          </p:spPr>
          <p:txBody>
            <a:bodyPr rtlCol="0" anchor="ctr">
              <a:normAutofit fontScale="25000" lnSpcReduction="20000"/>
            </a:bodyPr>
            <a:lstStyle/>
            <a:p>
              <a:pPr algn="ctr"/>
              <a:endParaRPr lang="zh-CN" altLang="en-US" sz="1350">
                <a:solidFill>
                  <a:srgbClr val="FFFFFF"/>
                </a:solidFill>
                <a:latin typeface="Calibri" charset="0"/>
                <a:ea typeface="宋体" charset="0"/>
                <a:sym typeface="Arial" panose="020B0604020202090204" pitchFamily="34" charset="0"/>
              </a:endParaRPr>
            </a:p>
          </p:txBody>
        </p:sp>
        <p:sp>
          <p:nvSpPr>
            <p:cNvPr id="23" name="标题 1"/>
            <p:cNvSpPr txBox="1"/>
            <p:nvPr>
              <p:custDataLst>
                <p:tags r:id="rId4"/>
              </p:custDataLst>
            </p:nvPr>
          </p:nvSpPr>
          <p:spPr>
            <a:xfrm>
              <a:off x="640753" y="3111730"/>
              <a:ext cx="1029031" cy="393945"/>
            </a:xfrm>
            <a:prstGeom prst="rect">
              <a:avLst/>
            </a:prstGeom>
            <a:noFill/>
          </p:spPr>
          <p:txBody>
            <a:bodyPr wrap="square" rtlCol="0">
              <a:noAutofit/>
            </a:bodyPr>
            <a:lstStyle>
              <a:defPPr>
                <a:defRPr lang="zh-CN"/>
              </a:defPPr>
              <a:lvl1pPr>
                <a:lnSpc>
                  <a:spcPct val="130000"/>
                </a:lnSpc>
                <a:defRPr sz="1200"/>
              </a:lvl1pPr>
            </a:lstStyle>
            <a:p>
              <a:pPr algn="ctr">
                <a:lnSpc>
                  <a:spcPct val="120000"/>
                </a:lnSpc>
              </a:pPr>
              <a:r>
                <a:rPr lang="en-US" altLang="zh-CN" sz="2800" b="1" smtClean="0">
                  <a:solidFill>
                    <a:srgbClr val="47B6E7"/>
                  </a:solidFill>
                  <a:latin typeface="Calibri Light" charset="0"/>
                  <a:ea typeface="+mn-ea"/>
                  <a:cs typeface="+mn-ea"/>
                  <a:sym typeface="Arial" panose="020B0604020202090204" pitchFamily="34" charset="0"/>
                </a:rPr>
                <a:t>what</a:t>
              </a:r>
              <a:endParaRPr lang="en-US" altLang="zh-CN" sz="2800" b="1" smtClean="0">
                <a:solidFill>
                  <a:srgbClr val="47B6E7"/>
                </a:solidFill>
                <a:latin typeface="Calibri Light" charset="0"/>
                <a:ea typeface="+mn-ea"/>
                <a:cs typeface="+mn-ea"/>
                <a:sym typeface="Arial" panose="020B0604020202090204" pitchFamily="34" charset="0"/>
              </a:endParaRPr>
            </a:p>
          </p:txBody>
        </p:sp>
        <p:sp>
          <p:nvSpPr>
            <p:cNvPr id="24" name="标题 1"/>
            <p:cNvSpPr txBox="1"/>
            <p:nvPr>
              <p:custDataLst>
                <p:tags r:id="rId5"/>
              </p:custDataLst>
            </p:nvPr>
          </p:nvSpPr>
          <p:spPr>
            <a:xfrm>
              <a:off x="347682" y="4420700"/>
              <a:ext cx="1859300" cy="775355"/>
            </a:xfrm>
            <a:prstGeom prst="rect">
              <a:avLst/>
            </a:prstGeom>
            <a:noFill/>
          </p:spPr>
          <p:txBody>
            <a:bodyPr wrap="square" rtlCol="0">
              <a:noAutofit/>
            </a:bodyPr>
            <a:lstStyle>
              <a:defPPr>
                <a:defRPr lang="zh-CN"/>
              </a:defPPr>
              <a:lvl1pPr>
                <a:lnSpc>
                  <a:spcPct val="130000"/>
                </a:lnSpc>
                <a:defRPr sz="1200"/>
              </a:lvl1pPr>
            </a:lstStyle>
            <a:p>
              <a:pPr algn="ctr"/>
              <a:r>
                <a:rPr lang="en-US" altLang="zh-CN" sz="2800" b="1" dirty="0">
                  <a:latin typeface="Arial Bold" panose="020B0604020202090204" charset="0"/>
                  <a:cs typeface="Arial Bold" panose="020B0604020202090204" charset="0"/>
                  <a:sym typeface="Arial" panose="020B0604020202090204" pitchFamily="34" charset="0"/>
                </a:rPr>
                <a:t>know the </a:t>
              </a:r>
              <a:r>
                <a:rPr lang="en-US" altLang="zh-CN" sz="2800" b="1" dirty="0">
                  <a:latin typeface="Arial Bold" panose="020B0604020202090204" charset="0"/>
                  <a:cs typeface="Arial Bold" panose="020B0604020202090204" charset="0"/>
                  <a:sym typeface="Arial" panose="020B0604020202090204" pitchFamily="34" charset="0"/>
                </a:rPr>
                <a:t>origin of queuing</a:t>
              </a:r>
              <a:endParaRPr lang="en-US" altLang="zh-CN" sz="2800" b="1" dirty="0">
                <a:latin typeface="Arial Bold" panose="020B0604020202090204" charset="0"/>
                <a:cs typeface="Arial Bold" panose="020B0604020202090204" charset="0"/>
                <a:sym typeface="Arial" panose="020B0604020202090204" pitchFamily="34" charset="0"/>
              </a:endParaRPr>
            </a:p>
          </p:txBody>
        </p:sp>
      </p:grpSp>
      <p:grpSp>
        <p:nvGrpSpPr>
          <p:cNvPr id="25" name="组合 24"/>
          <p:cNvGrpSpPr/>
          <p:nvPr>
            <p:custDataLst>
              <p:tags r:id="rId6"/>
            </p:custDataLst>
          </p:nvPr>
        </p:nvGrpSpPr>
        <p:grpSpPr>
          <a:xfrm>
            <a:off x="3112104" y="1545273"/>
            <a:ext cx="1449737" cy="1695132"/>
            <a:chOff x="610966" y="2983880"/>
            <a:chExt cx="1065441" cy="1344280"/>
          </a:xfrm>
        </p:grpSpPr>
        <p:sp>
          <p:nvSpPr>
            <p:cNvPr id="26" name="任意多边形 25"/>
            <p:cNvSpPr/>
            <p:nvPr>
              <p:custDataLst>
                <p:tags r:id="rId7"/>
              </p:custDataLst>
            </p:nvPr>
          </p:nvSpPr>
          <p:spPr>
            <a:xfrm rot="8089122">
              <a:off x="595507" y="3016862"/>
              <a:ext cx="970380" cy="90441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cap="flat" cmpd="sng" algn="ctr">
              <a:solidFill>
                <a:srgbClr val="47B6E7"/>
              </a:solidFill>
              <a:prstDash val="solid"/>
              <a:miter lim="800000"/>
            </a:ln>
            <a:effectLst/>
          </p:spPr>
          <p:txBody>
            <a:bodyPr rtlCol="0" anchor="ctr">
              <a:normAutofit/>
            </a:bodyPr>
            <a:lstStyle/>
            <a:p>
              <a:pPr algn="ctr"/>
              <a:endParaRPr lang="zh-CN" altLang="en-US" sz="1350" dirty="0">
                <a:solidFill>
                  <a:srgbClr val="5F5F5F"/>
                </a:solidFill>
                <a:latin typeface="Calibri" charset="0"/>
                <a:ea typeface="宋体" charset="0"/>
                <a:sym typeface="Arial" panose="020B0604020202090204" pitchFamily="34" charset="0"/>
              </a:endParaRPr>
            </a:p>
          </p:txBody>
        </p:sp>
        <p:sp>
          <p:nvSpPr>
            <p:cNvPr id="27" name="椭圆 26"/>
            <p:cNvSpPr/>
            <p:nvPr>
              <p:custDataLst>
                <p:tags r:id="rId8"/>
              </p:custDataLst>
            </p:nvPr>
          </p:nvSpPr>
          <p:spPr>
            <a:xfrm>
              <a:off x="1008523" y="4210548"/>
              <a:ext cx="117612" cy="117612"/>
            </a:xfrm>
            <a:prstGeom prst="ellipse">
              <a:avLst/>
            </a:prstGeom>
            <a:solidFill>
              <a:srgbClr val="47B6E7"/>
            </a:solidFill>
            <a:ln w="28575" cap="flat" cmpd="sng" algn="ctr">
              <a:solidFill>
                <a:srgbClr val="47B6E7">
                  <a:lumMod val="60000"/>
                  <a:lumOff val="40000"/>
                </a:srgbClr>
              </a:solidFill>
              <a:prstDash val="solid"/>
              <a:miter lim="800000"/>
            </a:ln>
            <a:effectLst/>
          </p:spPr>
          <p:txBody>
            <a:bodyPr rtlCol="0" anchor="ctr">
              <a:normAutofit fontScale="25000" lnSpcReduction="20000"/>
            </a:bodyPr>
            <a:lstStyle/>
            <a:p>
              <a:pPr algn="ctr"/>
              <a:endParaRPr lang="zh-CN" altLang="en-US" sz="1350">
                <a:solidFill>
                  <a:srgbClr val="FFFFFF"/>
                </a:solidFill>
                <a:latin typeface="Calibri" charset="0"/>
                <a:ea typeface="宋体" charset="0"/>
                <a:sym typeface="Arial" panose="020B0604020202090204" pitchFamily="34" charset="0"/>
              </a:endParaRPr>
            </a:p>
          </p:txBody>
        </p:sp>
        <p:sp>
          <p:nvSpPr>
            <p:cNvPr id="28" name="标题 1"/>
            <p:cNvSpPr txBox="1"/>
            <p:nvPr>
              <p:custDataLst>
                <p:tags r:id="rId9"/>
              </p:custDataLst>
            </p:nvPr>
          </p:nvSpPr>
          <p:spPr>
            <a:xfrm>
              <a:off x="610966" y="3178011"/>
              <a:ext cx="1065441" cy="393945"/>
            </a:xfrm>
            <a:prstGeom prst="rect">
              <a:avLst/>
            </a:prstGeom>
            <a:noFill/>
          </p:spPr>
          <p:txBody>
            <a:bodyPr wrap="square" rtlCol="0">
              <a:noAutofit/>
            </a:bodyPr>
            <a:lstStyle>
              <a:defPPr>
                <a:defRPr lang="zh-CN"/>
              </a:defPPr>
              <a:lvl1pPr>
                <a:lnSpc>
                  <a:spcPct val="130000"/>
                </a:lnSpc>
                <a:defRPr sz="1200"/>
              </a:lvl1pPr>
            </a:lstStyle>
            <a:p>
              <a:pPr algn="ctr">
                <a:lnSpc>
                  <a:spcPct val="120000"/>
                </a:lnSpc>
              </a:pPr>
              <a:r>
                <a:rPr lang="en-US" altLang="zh-CN" sz="2800" b="1" smtClean="0">
                  <a:solidFill>
                    <a:srgbClr val="47B6E7"/>
                  </a:solidFill>
                  <a:latin typeface="Calibri Light" charset="0"/>
                  <a:ea typeface="+mn-ea"/>
                  <a:cs typeface="+mn-ea"/>
                  <a:sym typeface="Arial" panose="020B0604020202090204" pitchFamily="34" charset="0"/>
                </a:rPr>
                <a:t>Why</a:t>
              </a:r>
              <a:endParaRPr lang="en-US" altLang="zh-CN" sz="2800" b="1" smtClean="0">
                <a:solidFill>
                  <a:srgbClr val="47B6E7"/>
                </a:solidFill>
                <a:latin typeface="Calibri Light" charset="0"/>
                <a:ea typeface="+mn-ea"/>
                <a:cs typeface="+mn-ea"/>
                <a:sym typeface="Arial" panose="020B0604020202090204" pitchFamily="34" charset="0"/>
              </a:endParaRPr>
            </a:p>
          </p:txBody>
        </p:sp>
      </p:grpSp>
      <p:grpSp>
        <p:nvGrpSpPr>
          <p:cNvPr id="30" name="组合 29"/>
          <p:cNvGrpSpPr/>
          <p:nvPr>
            <p:custDataLst>
              <p:tags r:id="rId10"/>
            </p:custDataLst>
          </p:nvPr>
        </p:nvGrpSpPr>
        <p:grpSpPr>
          <a:xfrm>
            <a:off x="5645099" y="318375"/>
            <a:ext cx="3005455" cy="2503171"/>
            <a:chOff x="642544" y="2386512"/>
            <a:chExt cx="2825061" cy="2352925"/>
          </a:xfrm>
        </p:grpSpPr>
        <p:sp>
          <p:nvSpPr>
            <p:cNvPr id="31" name="任意多边形 30"/>
            <p:cNvSpPr/>
            <p:nvPr>
              <p:custDataLst>
                <p:tags r:id="rId11"/>
              </p:custDataLst>
            </p:nvPr>
          </p:nvSpPr>
          <p:spPr>
            <a:xfrm rot="8089122">
              <a:off x="698651" y="2385318"/>
              <a:ext cx="1223019" cy="1225407"/>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cap="flat" cmpd="sng" algn="ctr">
              <a:solidFill>
                <a:srgbClr val="47B6E7"/>
              </a:solidFill>
              <a:prstDash val="solid"/>
              <a:miter lim="800000"/>
            </a:ln>
            <a:effectLst/>
          </p:spPr>
          <p:txBody>
            <a:bodyPr rtlCol="0" anchor="ctr">
              <a:normAutofit/>
            </a:bodyPr>
            <a:lstStyle/>
            <a:p>
              <a:pPr algn="ctr"/>
              <a:endParaRPr lang="zh-CN" altLang="en-US" sz="1350" dirty="0">
                <a:solidFill>
                  <a:srgbClr val="5F5F5F"/>
                </a:solidFill>
                <a:latin typeface="Calibri" charset="0"/>
                <a:ea typeface="宋体" charset="0"/>
                <a:sym typeface="Arial" panose="020B0604020202090204" pitchFamily="34" charset="0"/>
              </a:endParaRPr>
            </a:p>
          </p:txBody>
        </p:sp>
        <p:sp>
          <p:nvSpPr>
            <p:cNvPr id="32" name="椭圆 31"/>
            <p:cNvSpPr/>
            <p:nvPr>
              <p:custDataLst>
                <p:tags r:id="rId12"/>
              </p:custDataLst>
            </p:nvPr>
          </p:nvSpPr>
          <p:spPr>
            <a:xfrm>
              <a:off x="1274049" y="3906184"/>
              <a:ext cx="151012" cy="150415"/>
            </a:xfrm>
            <a:prstGeom prst="ellipse">
              <a:avLst/>
            </a:prstGeom>
            <a:solidFill>
              <a:srgbClr val="47B6E7"/>
            </a:solidFill>
            <a:ln w="28575" cap="flat" cmpd="sng" algn="ctr">
              <a:solidFill>
                <a:srgbClr val="47B6E7">
                  <a:lumMod val="60000"/>
                  <a:lumOff val="40000"/>
                </a:srgbClr>
              </a:solidFill>
              <a:prstDash val="solid"/>
              <a:miter lim="800000"/>
            </a:ln>
            <a:effectLst/>
          </p:spPr>
          <p:txBody>
            <a:bodyPr rtlCol="0" anchor="ctr">
              <a:normAutofit fontScale="25000"/>
            </a:bodyPr>
            <a:lstStyle/>
            <a:p>
              <a:pPr algn="ctr"/>
              <a:endParaRPr lang="zh-CN" altLang="en-US" sz="1350">
                <a:solidFill>
                  <a:srgbClr val="FFFFFF"/>
                </a:solidFill>
                <a:latin typeface="Calibri" charset="0"/>
                <a:ea typeface="宋体" charset="0"/>
                <a:sym typeface="Arial" panose="020B0604020202090204" pitchFamily="34" charset="0"/>
              </a:endParaRPr>
            </a:p>
          </p:txBody>
        </p:sp>
        <p:sp>
          <p:nvSpPr>
            <p:cNvPr id="33" name="标题 1"/>
            <p:cNvSpPr txBox="1"/>
            <p:nvPr>
              <p:custDataLst>
                <p:tags r:id="rId13"/>
              </p:custDataLst>
            </p:nvPr>
          </p:nvSpPr>
          <p:spPr>
            <a:xfrm>
              <a:off x="784006" y="2776876"/>
              <a:ext cx="1268979" cy="393945"/>
            </a:xfrm>
            <a:prstGeom prst="rect">
              <a:avLst/>
            </a:prstGeom>
            <a:noFill/>
          </p:spPr>
          <p:txBody>
            <a:bodyPr wrap="square" rtlCol="0">
              <a:noAutofit/>
            </a:bodyPr>
            <a:lstStyle>
              <a:defPPr>
                <a:defRPr lang="zh-CN"/>
              </a:defPPr>
              <a:lvl1pPr>
                <a:lnSpc>
                  <a:spcPct val="130000"/>
                </a:lnSpc>
                <a:defRPr sz="1200"/>
              </a:lvl1pPr>
            </a:lstStyle>
            <a:p>
              <a:pPr algn="ctr">
                <a:lnSpc>
                  <a:spcPct val="120000"/>
                </a:lnSpc>
              </a:pPr>
              <a:r>
                <a:rPr lang="en-US" altLang="zh-CN" sz="2800" b="1" smtClean="0">
                  <a:solidFill>
                    <a:srgbClr val="47B6E7"/>
                  </a:solidFill>
                  <a:latin typeface="Calibri Light" charset="0"/>
                  <a:ea typeface="+mn-ea"/>
                  <a:cs typeface="+mn-ea"/>
                  <a:sym typeface="Arial" panose="020B0604020202090204" pitchFamily="34" charset="0"/>
                </a:rPr>
                <a:t>How</a:t>
              </a:r>
              <a:endParaRPr lang="en-US" altLang="zh-CN" sz="2800" b="1" smtClean="0">
                <a:solidFill>
                  <a:srgbClr val="47B6E7"/>
                </a:solidFill>
                <a:latin typeface="Calibri Light" charset="0"/>
                <a:ea typeface="+mn-ea"/>
                <a:cs typeface="+mn-ea"/>
                <a:sym typeface="Arial" panose="020B0604020202090204" pitchFamily="34" charset="0"/>
              </a:endParaRPr>
            </a:p>
          </p:txBody>
        </p:sp>
        <p:sp>
          <p:nvSpPr>
            <p:cNvPr id="34" name="标题 1"/>
            <p:cNvSpPr txBox="1"/>
            <p:nvPr>
              <p:custDataLst>
                <p:tags r:id="rId14"/>
              </p:custDataLst>
            </p:nvPr>
          </p:nvSpPr>
          <p:spPr>
            <a:xfrm>
              <a:off x="642544" y="3457326"/>
              <a:ext cx="2825061" cy="1282111"/>
            </a:xfrm>
            <a:prstGeom prst="rect">
              <a:avLst/>
            </a:prstGeom>
            <a:noFill/>
          </p:spPr>
          <p:txBody>
            <a:bodyPr wrap="square" rtlCol="0"/>
            <a:lstStyle>
              <a:defPPr>
                <a:defRPr lang="zh-CN"/>
              </a:defPPr>
              <a:lvl1pPr>
                <a:lnSpc>
                  <a:spcPct val="130000"/>
                </a:lnSpc>
                <a:defRPr sz="1200"/>
              </a:lvl1pPr>
            </a:lstStyle>
            <a:p>
              <a:pPr algn="ctr"/>
              <a:r>
                <a:rPr lang="en-US" altLang="zh-CN" sz="2400" b="1" dirty="0">
                  <a:latin typeface="Arial Bold" panose="020B0604020202090204" charset="0"/>
                  <a:cs typeface="Arial Bold" panose="020B0604020202090204" charset="0"/>
                  <a:sym typeface="Arial" panose="020B0604020202090204" pitchFamily="34" charset="0"/>
                </a:rPr>
                <a:t>Explain the meaning and actions of queuing</a:t>
              </a:r>
              <a:r>
                <a:rPr lang="en-US" altLang="zh-CN" sz="200" b="1" dirty="0">
                  <a:latin typeface="Arial Bold" panose="020B0604020202090204" charset="0"/>
                  <a:cs typeface="Arial Bold" panose="020B0604020202090204" charset="0"/>
                  <a:sym typeface="Arial" panose="020B0604020202090204" pitchFamily="34" charset="0"/>
                </a:rPr>
                <a:t> </a:t>
              </a:r>
              <a:endParaRPr lang="en-US" altLang="zh-CN" sz="200" b="1" dirty="0">
                <a:latin typeface="Arial Bold" panose="020B0604020202090204" charset="0"/>
                <a:cs typeface="Arial Bold" panose="020B0604020202090204" charset="0"/>
                <a:sym typeface="Arial" panose="020B0604020202090204" pitchFamily="34" charset="0"/>
              </a:endParaRPr>
            </a:p>
          </p:txBody>
        </p:sp>
      </p:grpSp>
      <p:sp>
        <p:nvSpPr>
          <p:cNvPr id="35" name="任意多边形 34"/>
          <p:cNvSpPr/>
          <p:nvPr>
            <p:custDataLst>
              <p:tags r:id="rId15"/>
            </p:custDataLst>
          </p:nvPr>
        </p:nvSpPr>
        <p:spPr>
          <a:xfrm>
            <a:off x="334010" y="2984500"/>
            <a:ext cx="8042275" cy="2879725"/>
          </a:xfrm>
          <a:custGeom>
            <a:avLst/>
            <a:gdLst>
              <a:gd name="connsiteX0" fmla="*/ 0 w 7506788"/>
              <a:gd name="connsiteY0" fmla="*/ 2960914 h 2960914"/>
              <a:gd name="connsiteX1" fmla="*/ 1132114 w 7506788"/>
              <a:gd name="connsiteY1" fmla="*/ 2960914 h 2960914"/>
              <a:gd name="connsiteX2" fmla="*/ 1132114 w 7506788"/>
              <a:gd name="connsiteY2" fmla="*/ 2464526 h 2960914"/>
              <a:gd name="connsiteX3" fmla="*/ 2429691 w 7506788"/>
              <a:gd name="connsiteY3" fmla="*/ 2464526 h 2960914"/>
              <a:gd name="connsiteX4" fmla="*/ 2429691 w 7506788"/>
              <a:gd name="connsiteY4" fmla="*/ 1950720 h 2960914"/>
              <a:gd name="connsiteX5" fmla="*/ 3701143 w 7506788"/>
              <a:gd name="connsiteY5" fmla="*/ 1950720 h 2960914"/>
              <a:gd name="connsiteX6" fmla="*/ 3701143 w 7506788"/>
              <a:gd name="connsiteY6" fmla="*/ 1358537 h 2960914"/>
              <a:gd name="connsiteX7" fmla="*/ 5007428 w 7506788"/>
              <a:gd name="connsiteY7" fmla="*/ 1358537 h 2960914"/>
              <a:gd name="connsiteX8" fmla="*/ 5007428 w 7506788"/>
              <a:gd name="connsiteY8" fmla="*/ 670560 h 2960914"/>
              <a:gd name="connsiteX9" fmla="*/ 6226628 w 7506788"/>
              <a:gd name="connsiteY9" fmla="*/ 670560 h 2960914"/>
              <a:gd name="connsiteX10" fmla="*/ 6226628 w 7506788"/>
              <a:gd name="connsiteY10" fmla="*/ 0 h 2960914"/>
              <a:gd name="connsiteX11" fmla="*/ 7506788 w 7506788"/>
              <a:gd name="connsiteY11" fmla="*/ 0 h 2960914"/>
              <a:gd name="connsiteX0-1" fmla="*/ 0 w 7376159"/>
              <a:gd name="connsiteY0-2" fmla="*/ 2969623 h 2969623"/>
              <a:gd name="connsiteX1-3" fmla="*/ 1132114 w 7376159"/>
              <a:gd name="connsiteY1-4" fmla="*/ 2969623 h 2969623"/>
              <a:gd name="connsiteX2-5" fmla="*/ 1132114 w 7376159"/>
              <a:gd name="connsiteY2-6" fmla="*/ 2473235 h 2969623"/>
              <a:gd name="connsiteX3-7" fmla="*/ 2429691 w 7376159"/>
              <a:gd name="connsiteY3-8" fmla="*/ 2473235 h 2969623"/>
              <a:gd name="connsiteX4-9" fmla="*/ 2429691 w 7376159"/>
              <a:gd name="connsiteY4-10" fmla="*/ 1959429 h 2969623"/>
              <a:gd name="connsiteX5-11" fmla="*/ 3701143 w 7376159"/>
              <a:gd name="connsiteY5-12" fmla="*/ 1959429 h 2969623"/>
              <a:gd name="connsiteX6-13" fmla="*/ 3701143 w 7376159"/>
              <a:gd name="connsiteY6-14" fmla="*/ 1367246 h 2969623"/>
              <a:gd name="connsiteX7-15" fmla="*/ 5007428 w 7376159"/>
              <a:gd name="connsiteY7-16" fmla="*/ 1367246 h 2969623"/>
              <a:gd name="connsiteX8-17" fmla="*/ 5007428 w 7376159"/>
              <a:gd name="connsiteY8-18" fmla="*/ 679269 h 2969623"/>
              <a:gd name="connsiteX9-19" fmla="*/ 6226628 w 7376159"/>
              <a:gd name="connsiteY9-20" fmla="*/ 679269 h 2969623"/>
              <a:gd name="connsiteX10-21" fmla="*/ 6226628 w 7376159"/>
              <a:gd name="connsiteY10-22" fmla="*/ 8709 h 2969623"/>
              <a:gd name="connsiteX11-23" fmla="*/ 7376159 w 7376159"/>
              <a:gd name="connsiteY11-24" fmla="*/ 0 h 2969623"/>
              <a:gd name="connsiteX0-25" fmla="*/ 0 w 6244045"/>
              <a:gd name="connsiteY0-26" fmla="*/ 2969623 h 2969623"/>
              <a:gd name="connsiteX1-27" fmla="*/ 0 w 6244045"/>
              <a:gd name="connsiteY1-28" fmla="*/ 2473235 h 2969623"/>
              <a:gd name="connsiteX2-29" fmla="*/ 1297577 w 6244045"/>
              <a:gd name="connsiteY2-30" fmla="*/ 2473235 h 2969623"/>
              <a:gd name="connsiteX3-31" fmla="*/ 1297577 w 6244045"/>
              <a:gd name="connsiteY3-32" fmla="*/ 1959429 h 2969623"/>
              <a:gd name="connsiteX4-33" fmla="*/ 2569029 w 6244045"/>
              <a:gd name="connsiteY4-34" fmla="*/ 1959429 h 2969623"/>
              <a:gd name="connsiteX5-35" fmla="*/ 2569029 w 6244045"/>
              <a:gd name="connsiteY5-36" fmla="*/ 1367246 h 2969623"/>
              <a:gd name="connsiteX6-37" fmla="*/ 3875314 w 6244045"/>
              <a:gd name="connsiteY6-38" fmla="*/ 1367246 h 2969623"/>
              <a:gd name="connsiteX7-39" fmla="*/ 3875314 w 6244045"/>
              <a:gd name="connsiteY7-40" fmla="*/ 679269 h 2969623"/>
              <a:gd name="connsiteX8-41" fmla="*/ 5094514 w 6244045"/>
              <a:gd name="connsiteY8-42" fmla="*/ 679269 h 2969623"/>
              <a:gd name="connsiteX9-43" fmla="*/ 5094514 w 6244045"/>
              <a:gd name="connsiteY9-44" fmla="*/ 8709 h 2969623"/>
              <a:gd name="connsiteX10-45" fmla="*/ 6244045 w 6244045"/>
              <a:gd name="connsiteY10-46" fmla="*/ 0 h 2969623"/>
              <a:gd name="connsiteX0-47" fmla="*/ 0 w 6244045"/>
              <a:gd name="connsiteY0-48" fmla="*/ 2473235 h 2473235"/>
              <a:gd name="connsiteX1-49" fmla="*/ 1297577 w 6244045"/>
              <a:gd name="connsiteY1-50" fmla="*/ 2473235 h 2473235"/>
              <a:gd name="connsiteX2-51" fmla="*/ 1297577 w 6244045"/>
              <a:gd name="connsiteY2-52" fmla="*/ 1959429 h 2473235"/>
              <a:gd name="connsiteX3-53" fmla="*/ 2569029 w 6244045"/>
              <a:gd name="connsiteY3-54" fmla="*/ 1959429 h 2473235"/>
              <a:gd name="connsiteX4-55" fmla="*/ 2569029 w 6244045"/>
              <a:gd name="connsiteY4-56" fmla="*/ 1367246 h 2473235"/>
              <a:gd name="connsiteX5-57" fmla="*/ 3875314 w 6244045"/>
              <a:gd name="connsiteY5-58" fmla="*/ 1367246 h 2473235"/>
              <a:gd name="connsiteX6-59" fmla="*/ 3875314 w 6244045"/>
              <a:gd name="connsiteY6-60" fmla="*/ 679269 h 2473235"/>
              <a:gd name="connsiteX7-61" fmla="*/ 5094514 w 6244045"/>
              <a:gd name="connsiteY7-62" fmla="*/ 679269 h 2473235"/>
              <a:gd name="connsiteX8-63" fmla="*/ 5094514 w 6244045"/>
              <a:gd name="connsiteY8-64" fmla="*/ 8709 h 2473235"/>
              <a:gd name="connsiteX9-65" fmla="*/ 6244045 w 6244045"/>
              <a:gd name="connsiteY9-66" fmla="*/ 0 h 2473235"/>
              <a:gd name="connsiteX0-67" fmla="*/ 0 w 6075448"/>
              <a:gd name="connsiteY0-68" fmla="*/ 2473235 h 2473235"/>
              <a:gd name="connsiteX1-69" fmla="*/ 1128980 w 6075448"/>
              <a:gd name="connsiteY1-70" fmla="*/ 2473235 h 2473235"/>
              <a:gd name="connsiteX2-71" fmla="*/ 1128980 w 6075448"/>
              <a:gd name="connsiteY2-72" fmla="*/ 1959429 h 2473235"/>
              <a:gd name="connsiteX3-73" fmla="*/ 2400432 w 6075448"/>
              <a:gd name="connsiteY3-74" fmla="*/ 1959429 h 2473235"/>
              <a:gd name="connsiteX4-75" fmla="*/ 2400432 w 6075448"/>
              <a:gd name="connsiteY4-76" fmla="*/ 1367246 h 2473235"/>
              <a:gd name="connsiteX5-77" fmla="*/ 3706717 w 6075448"/>
              <a:gd name="connsiteY5-78" fmla="*/ 1367246 h 2473235"/>
              <a:gd name="connsiteX6-79" fmla="*/ 3706717 w 6075448"/>
              <a:gd name="connsiteY6-80" fmla="*/ 679269 h 2473235"/>
              <a:gd name="connsiteX7-81" fmla="*/ 4925917 w 6075448"/>
              <a:gd name="connsiteY7-82" fmla="*/ 679269 h 2473235"/>
              <a:gd name="connsiteX8-83" fmla="*/ 4925917 w 6075448"/>
              <a:gd name="connsiteY8-84" fmla="*/ 8709 h 2473235"/>
              <a:gd name="connsiteX9-85" fmla="*/ 6075448 w 6075448"/>
              <a:gd name="connsiteY9-86" fmla="*/ 0 h 2473235"/>
              <a:gd name="connsiteX0-87" fmla="*/ 0 w 4946468"/>
              <a:gd name="connsiteY0-88" fmla="*/ 2473235 h 2473235"/>
              <a:gd name="connsiteX1-89" fmla="*/ 0 w 4946468"/>
              <a:gd name="connsiteY1-90" fmla="*/ 1959429 h 2473235"/>
              <a:gd name="connsiteX2-91" fmla="*/ 1271452 w 4946468"/>
              <a:gd name="connsiteY2-92" fmla="*/ 1959429 h 2473235"/>
              <a:gd name="connsiteX3-93" fmla="*/ 1271452 w 4946468"/>
              <a:gd name="connsiteY3-94" fmla="*/ 1367246 h 2473235"/>
              <a:gd name="connsiteX4-95" fmla="*/ 2577737 w 4946468"/>
              <a:gd name="connsiteY4-96" fmla="*/ 1367246 h 2473235"/>
              <a:gd name="connsiteX5-97" fmla="*/ 2577737 w 4946468"/>
              <a:gd name="connsiteY5-98" fmla="*/ 679269 h 2473235"/>
              <a:gd name="connsiteX6-99" fmla="*/ 3796937 w 4946468"/>
              <a:gd name="connsiteY6-100" fmla="*/ 679269 h 2473235"/>
              <a:gd name="connsiteX7-101" fmla="*/ 3796937 w 4946468"/>
              <a:gd name="connsiteY7-102" fmla="*/ 8709 h 2473235"/>
              <a:gd name="connsiteX8-103" fmla="*/ 4946468 w 4946468"/>
              <a:gd name="connsiteY8-104" fmla="*/ 0 h 2473235"/>
              <a:gd name="connsiteX0-105" fmla="*/ 0 w 4946468"/>
              <a:gd name="connsiteY0-106" fmla="*/ 1959429 h 1959429"/>
              <a:gd name="connsiteX1-107" fmla="*/ 1271452 w 4946468"/>
              <a:gd name="connsiteY1-108" fmla="*/ 1959429 h 1959429"/>
              <a:gd name="connsiteX2-109" fmla="*/ 1271452 w 4946468"/>
              <a:gd name="connsiteY2-110" fmla="*/ 1367246 h 1959429"/>
              <a:gd name="connsiteX3-111" fmla="*/ 2577737 w 4946468"/>
              <a:gd name="connsiteY3-112" fmla="*/ 1367246 h 1959429"/>
              <a:gd name="connsiteX4-113" fmla="*/ 2577737 w 4946468"/>
              <a:gd name="connsiteY4-114" fmla="*/ 679269 h 1959429"/>
              <a:gd name="connsiteX5-115" fmla="*/ 3796937 w 4946468"/>
              <a:gd name="connsiteY5-116" fmla="*/ 679269 h 1959429"/>
              <a:gd name="connsiteX6-117" fmla="*/ 3796937 w 4946468"/>
              <a:gd name="connsiteY6-118" fmla="*/ 8709 h 1959429"/>
              <a:gd name="connsiteX7-119" fmla="*/ 4946468 w 4946468"/>
              <a:gd name="connsiteY7-120" fmla="*/ 0 h 1959429"/>
              <a:gd name="connsiteX0-121" fmla="*/ 0 w 3675016"/>
              <a:gd name="connsiteY0-122" fmla="*/ 1959429 h 1959429"/>
              <a:gd name="connsiteX1-123" fmla="*/ 0 w 3675016"/>
              <a:gd name="connsiteY1-124" fmla="*/ 1367246 h 1959429"/>
              <a:gd name="connsiteX2-125" fmla="*/ 1306285 w 3675016"/>
              <a:gd name="connsiteY2-126" fmla="*/ 1367246 h 1959429"/>
              <a:gd name="connsiteX3-127" fmla="*/ 1306285 w 3675016"/>
              <a:gd name="connsiteY3-128" fmla="*/ 679269 h 1959429"/>
              <a:gd name="connsiteX4-129" fmla="*/ 2525485 w 3675016"/>
              <a:gd name="connsiteY4-130" fmla="*/ 679269 h 1959429"/>
              <a:gd name="connsiteX5-131" fmla="*/ 2525485 w 3675016"/>
              <a:gd name="connsiteY5-132" fmla="*/ 8709 h 1959429"/>
              <a:gd name="connsiteX6-133" fmla="*/ 3675016 w 3675016"/>
              <a:gd name="connsiteY6-134" fmla="*/ 0 h 1959429"/>
              <a:gd name="connsiteX0-135" fmla="*/ 0 w 3675016"/>
              <a:gd name="connsiteY0-136" fmla="*/ 1367246 h 1367246"/>
              <a:gd name="connsiteX1-137" fmla="*/ 1306285 w 3675016"/>
              <a:gd name="connsiteY1-138" fmla="*/ 1367246 h 1367246"/>
              <a:gd name="connsiteX2-139" fmla="*/ 1306285 w 3675016"/>
              <a:gd name="connsiteY2-140" fmla="*/ 679269 h 1367246"/>
              <a:gd name="connsiteX3-141" fmla="*/ 2525485 w 3675016"/>
              <a:gd name="connsiteY3-142" fmla="*/ 679269 h 1367246"/>
              <a:gd name="connsiteX4-143" fmla="*/ 2525485 w 3675016"/>
              <a:gd name="connsiteY4-144" fmla="*/ 8709 h 1367246"/>
              <a:gd name="connsiteX5-145" fmla="*/ 3675016 w 3675016"/>
              <a:gd name="connsiteY5-146" fmla="*/ 0 h 1367246"/>
            </a:gdLst>
            <a:ahLst/>
            <a:cxnLst>
              <a:cxn ang="0">
                <a:pos x="connsiteX0-135" y="connsiteY0-136"/>
              </a:cxn>
              <a:cxn ang="0">
                <a:pos x="connsiteX1-137" y="connsiteY1-138"/>
              </a:cxn>
              <a:cxn ang="0">
                <a:pos x="connsiteX2-139" y="connsiteY2-140"/>
              </a:cxn>
              <a:cxn ang="0">
                <a:pos x="connsiteX3-141" y="connsiteY3-142"/>
              </a:cxn>
              <a:cxn ang="0">
                <a:pos x="connsiteX4-143" y="connsiteY4-144"/>
              </a:cxn>
              <a:cxn ang="0">
                <a:pos x="connsiteX5-145" y="connsiteY5-146"/>
              </a:cxn>
            </a:cxnLst>
            <a:rect l="l" t="t" r="r" b="b"/>
            <a:pathLst>
              <a:path w="3675016" h="1367246">
                <a:moveTo>
                  <a:pt x="0" y="1367246"/>
                </a:moveTo>
                <a:lnTo>
                  <a:pt x="1306285" y="1367246"/>
                </a:lnTo>
                <a:lnTo>
                  <a:pt x="1306285" y="679269"/>
                </a:lnTo>
                <a:lnTo>
                  <a:pt x="2525485" y="679269"/>
                </a:lnTo>
                <a:lnTo>
                  <a:pt x="2525485" y="8709"/>
                </a:lnTo>
                <a:lnTo>
                  <a:pt x="3675016" y="0"/>
                </a:lnTo>
              </a:path>
            </a:pathLst>
          </a:custGeom>
          <a:noFill/>
          <a:ln w="57150" cap="flat" cmpd="sng" algn="ctr">
            <a:solidFill>
              <a:srgbClr val="47B6E7"/>
            </a:solidFill>
            <a:prstDash val="solid"/>
            <a:miter lim="800000"/>
          </a:ln>
          <a:effectLst/>
        </p:spPr>
        <p:txBody>
          <a:bodyPr rtlCol="0" anchor="ctr">
            <a:normAutofit/>
          </a:bodyPr>
          <a:lstStyle/>
          <a:p>
            <a:pPr algn="ctr"/>
            <a:endParaRPr lang="zh-CN" altLang="en-US" sz="1350">
              <a:solidFill>
                <a:srgbClr val="FFFFFF"/>
              </a:solidFill>
              <a:latin typeface="Calibri" charset="0"/>
              <a:ea typeface="宋体" charset="0"/>
              <a:sym typeface="Arial" panose="020B0604020202090204" pitchFamily="34" charset="0"/>
            </a:endParaRPr>
          </a:p>
        </p:txBody>
      </p:sp>
      <p:sp>
        <p:nvSpPr>
          <p:cNvPr id="19" name="矩形 18"/>
          <p:cNvSpPr/>
          <p:nvPr>
            <p:custDataLst>
              <p:tags r:id="rId16"/>
            </p:custDataLst>
          </p:nvPr>
        </p:nvSpPr>
        <p:spPr>
          <a:xfrm>
            <a:off x="3437255" y="5037455"/>
            <a:ext cx="5427980" cy="911860"/>
          </a:xfrm>
          <a:prstGeom prst="rect">
            <a:avLst/>
          </a:prstGeom>
        </p:spPr>
        <p:txBody>
          <a:bodyPr wrap="square">
            <a:normAutofit fontScale="60000"/>
          </a:bodyPr>
          <a:lstStyle/>
          <a:p>
            <a:pPr algn="ctr"/>
            <a:r>
              <a:rPr lang="en-US" sz="5715" b="1" dirty="0">
                <a:solidFill>
                  <a:schemeClr val="accent6">
                    <a:lumMod val="50000"/>
                  </a:schemeClr>
                </a:solidFill>
                <a:latin typeface="Comic Sans MS Regular" panose="030F0902030302020204" charset="0"/>
                <a:cs typeface="Comic Sans MS Regular" panose="030F0902030302020204" charset="0"/>
                <a:sym typeface="+mn-ea"/>
              </a:rPr>
              <a:t>League members wanted!</a:t>
            </a:r>
            <a:r>
              <a:rPr lang="en-US" sz="1500" b="1" dirty="0">
                <a:solidFill>
                  <a:schemeClr val="accent1">
                    <a:lumMod val="50000"/>
                  </a:schemeClr>
                </a:solidFill>
                <a:latin typeface="Comic Sans MS" panose="030F0902030302020204" pitchFamily="66" charset="0"/>
                <a:sym typeface="+mn-ea"/>
              </a:rPr>
              <a:t> </a:t>
            </a:r>
            <a:endParaRPr lang="zh-CN" altLang="en-US" sz="1500" b="1" dirty="0">
              <a:solidFill>
                <a:srgbClr val="47B6E7"/>
              </a:solidFill>
              <a:latin typeface="Calibri Light" charset="0"/>
              <a:ea typeface="宋体" pitchFamily="2" charset="-122"/>
              <a:cs typeface="+mn-ea"/>
              <a:sym typeface="Arial" panose="020B0604020202090204" pitchFamily="34" charset="0"/>
            </a:endParaRPr>
          </a:p>
        </p:txBody>
      </p:sp>
      <p:sp>
        <p:nvSpPr>
          <p:cNvPr id="2" name="标题 1"/>
          <p:cNvSpPr txBox="1"/>
          <p:nvPr>
            <p:custDataLst>
              <p:tags r:id="rId17"/>
            </p:custDataLst>
          </p:nvPr>
        </p:nvSpPr>
        <p:spPr>
          <a:xfrm>
            <a:off x="3112135" y="2984500"/>
            <a:ext cx="1978025" cy="1059180"/>
          </a:xfrm>
          <a:prstGeom prst="rect">
            <a:avLst/>
          </a:prstGeom>
          <a:noFill/>
        </p:spPr>
        <p:txBody>
          <a:bodyPr wrap="square" rtlCol="0">
            <a:noAutofit/>
          </a:bodyPr>
          <a:lstStyle>
            <a:defPPr>
              <a:defRPr lang="zh-CN"/>
            </a:defPPr>
            <a:lvl1pPr>
              <a:lnSpc>
                <a:spcPct val="130000"/>
              </a:lnSpc>
              <a:defRPr sz="1200"/>
            </a:lvl1pPr>
          </a:lstStyle>
          <a:p>
            <a:pPr algn="ctr"/>
            <a:r>
              <a:rPr lang="en-US" altLang="zh-CN" sz="2400" b="1" dirty="0">
                <a:latin typeface="Arial Bold" panose="020B0604020202090204" charset="0"/>
                <a:cs typeface="Arial Bold" panose="020B0604020202090204" charset="0"/>
                <a:sym typeface="Arial" panose="020B0604020202090204" pitchFamily="34" charset="0"/>
              </a:rPr>
              <a:t>Understand the meaning of queuing</a:t>
            </a:r>
            <a:endParaRPr lang="en-US" altLang="zh-CN" sz="2400" b="1" dirty="0">
              <a:latin typeface="Arial Bold" panose="020B0604020202090204" charset="0"/>
              <a:cs typeface="Arial Bold" panose="020B0604020202090204" charset="0"/>
              <a:sym typeface="Arial" panose="020B0604020202090204" pitchFamily="34" charset="0"/>
            </a:endParaRPr>
          </a:p>
        </p:txBody>
      </p:sp>
      <p:pic>
        <p:nvPicPr>
          <p:cNvPr id="3" name="图片 2"/>
          <p:cNvPicPr>
            <a:picLocks noChangeAspect="1"/>
          </p:cNvPicPr>
          <p:nvPr/>
        </p:nvPicPr>
        <p:blipFill>
          <a:blip r:embed="rId18"/>
          <a:stretch>
            <a:fillRect/>
          </a:stretch>
        </p:blipFill>
        <p:spPr>
          <a:xfrm>
            <a:off x="121285" y="452120"/>
            <a:ext cx="2262505" cy="1887220"/>
          </a:xfrm>
          <a:prstGeom prst="rect">
            <a:avLst/>
          </a:prstGeom>
        </p:spPr>
      </p:pic>
      <p:pic>
        <p:nvPicPr>
          <p:cNvPr id="5" name="图片 4"/>
          <p:cNvPicPr>
            <a:picLocks noChangeAspect="1"/>
          </p:cNvPicPr>
          <p:nvPr>
            <p:custDataLst>
              <p:tags r:id="rId19"/>
            </p:custDataLst>
          </p:nvPr>
        </p:nvPicPr>
        <p:blipFill>
          <a:blip r:embed="rId18"/>
          <a:stretch>
            <a:fillRect/>
          </a:stretch>
        </p:blipFill>
        <p:spPr>
          <a:xfrm>
            <a:off x="3021330" y="8255"/>
            <a:ext cx="2068195" cy="1725930"/>
          </a:xfrm>
          <a:prstGeom prst="rect">
            <a:avLst/>
          </a:prstGeom>
        </p:spPr>
      </p:pic>
      <p:pic>
        <p:nvPicPr>
          <p:cNvPr id="4" name="图片 3"/>
          <p:cNvPicPr>
            <a:picLocks noChangeAspect="1"/>
          </p:cNvPicPr>
          <p:nvPr>
            <p:custDataLst>
              <p:tags r:id="rId20"/>
            </p:custDataLst>
          </p:nvPr>
        </p:nvPicPr>
        <p:blipFill>
          <a:blip r:embed="rId18"/>
          <a:stretch>
            <a:fillRect/>
          </a:stretch>
        </p:blipFill>
        <p:spPr>
          <a:xfrm>
            <a:off x="6911340" y="0"/>
            <a:ext cx="2078990" cy="17341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6"/>
            </p:custDataLst>
          </p:nvPr>
        </p:nvSpPr>
        <p:spPr bwMode="auto">
          <a:xfrm>
            <a:off x="944245" y="0"/>
            <a:ext cx="8117205"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indent="0" fontAlgn="auto">
              <a:lnSpc>
                <a:spcPct val="100000"/>
              </a:lnSpc>
              <a:spcBef>
                <a:spcPts val="0"/>
              </a:spcBef>
              <a:buNone/>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Step4</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Post-reading—</a:t>
            </a:r>
            <a:r>
              <a:rPr lang="en-US" sz="2800" b="1" dirty="0">
                <a:effectLst>
                  <a:outerShdw blurRad="38100" dist="19050" dir="2700000" algn="tl" rotWithShape="0">
                    <a:schemeClr val="dk1">
                      <a:alpha val="40000"/>
                    </a:schemeClr>
                  </a:outerShdw>
                </a:effectLst>
                <a:latin typeface="Comic Sans MS" panose="030F0902030302020204" pitchFamily="66" charset="0"/>
                <a:cs typeface="Comic Sans MS" panose="030F0902030302020204" pitchFamily="66" charset="0"/>
                <a:sym typeface="+mn-ea"/>
              </a:rPr>
              <a:t>write a script</a:t>
            </a:r>
            <a:r>
              <a:rPr lang="zh-CN" altLang="en-US" sz="2800" b="1" dirty="0">
                <a:effectLst>
                  <a:outerShdw blurRad="38100" dist="19050" dir="2700000" algn="tl" rotWithShape="0">
                    <a:schemeClr val="dk1">
                      <a:alpha val="40000"/>
                    </a:schemeClr>
                  </a:outerShdw>
                </a:effectLst>
                <a:latin typeface="Comic Sans MS" panose="030F0902030302020204" pitchFamily="66" charset="0"/>
                <a:cs typeface="Comic Sans MS" panose="030F0902030302020204" pitchFamily="66" charset="0"/>
                <a:sym typeface="+mn-ea"/>
              </a:rPr>
              <a:t>（</a:t>
            </a:r>
            <a:r>
              <a:rPr lang="zh-CN" altLang="en-US" sz="2800" b="1" dirty="0">
                <a:effectLst>
                  <a:outerShdw blurRad="38100" dist="19050" dir="2700000" algn="tl" rotWithShape="0">
                    <a:schemeClr val="dk1">
                      <a:alpha val="40000"/>
                    </a:schemeClr>
                  </a:outerShdw>
                </a:effectLst>
                <a:latin typeface="Comic Sans MS" panose="030F0902030302020204" pitchFamily="66" charset="0"/>
                <a:cs typeface="Comic Sans MS" panose="030F0902030302020204" pitchFamily="66" charset="0"/>
                <a:sym typeface="+mn-ea"/>
              </a:rPr>
              <a:t>脚本）</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8" name="文本框 7"/>
          <p:cNvSpPr txBox="1"/>
          <p:nvPr>
            <p:custDataLst>
              <p:tags r:id="rId47"/>
            </p:custDataLst>
          </p:nvPr>
        </p:nvSpPr>
        <p:spPr>
          <a:xfrm>
            <a:off x="63500" y="729615"/>
            <a:ext cx="9118600" cy="1929130"/>
          </a:xfrm>
          <a:prstGeom prst="rect">
            <a:avLst/>
          </a:prstGeom>
        </p:spPr>
        <p:style>
          <a:lnRef idx="2">
            <a:schemeClr val="lt1"/>
          </a:lnRef>
          <a:fillRef idx="1">
            <a:schemeClr val="accent2"/>
          </a:fillRef>
          <a:effectRef idx="1">
            <a:schemeClr val="accent2"/>
          </a:effectRef>
          <a:fontRef idx="minor">
            <a:schemeClr val="lt1"/>
          </a:fontRef>
        </p:style>
        <p:txBody>
          <a:bodyPr wrap="square" rtlCol="0">
            <a:noAutofit/>
          </a:bodyPr>
          <a:p>
            <a:r>
              <a:rPr lang="en-US" altLang="zh-CN" sz="3200">
                <a:latin typeface="Comic Sans MS Regular" panose="030F0902030302020204" charset="0"/>
                <a:cs typeface="Comic Sans MS Regular" panose="030F0902030302020204" charset="0"/>
              </a:rPr>
              <a:t>Youth Day is coming.Film a Tiktok video to explain the meaning and the right actions of manners in public to your classmates.</a:t>
            </a:r>
            <a:endParaRPr lang="en-US" altLang="zh-CN" sz="3200">
              <a:latin typeface="Comic Sans MS Regular" panose="030F0902030302020204" charset="0"/>
              <a:cs typeface="Comic Sans MS Regular" panose="030F0902030302020204" charset="0"/>
            </a:endParaRPr>
          </a:p>
        </p:txBody>
      </p:sp>
      <p:pic>
        <p:nvPicPr>
          <p:cNvPr id="2" name="图片 1"/>
          <p:cNvPicPr>
            <a:picLocks noChangeAspect="1"/>
          </p:cNvPicPr>
          <p:nvPr/>
        </p:nvPicPr>
        <p:blipFill>
          <a:blip r:embed="rId48"/>
          <a:stretch>
            <a:fillRect/>
          </a:stretch>
        </p:blipFill>
        <p:spPr>
          <a:xfrm>
            <a:off x="4762500" y="2925445"/>
            <a:ext cx="4298950" cy="3805555"/>
          </a:xfrm>
          <a:prstGeom prst="rect">
            <a:avLst/>
          </a:prstGeom>
        </p:spPr>
      </p:pic>
      <p:pic>
        <p:nvPicPr>
          <p:cNvPr id="4" name="图片 3"/>
          <p:cNvPicPr>
            <a:picLocks noChangeAspect="1"/>
          </p:cNvPicPr>
          <p:nvPr/>
        </p:nvPicPr>
        <p:blipFill>
          <a:blip r:embed="rId49"/>
          <a:stretch>
            <a:fillRect/>
          </a:stretch>
        </p:blipFill>
        <p:spPr>
          <a:xfrm>
            <a:off x="157480" y="2925445"/>
            <a:ext cx="4598035" cy="3721735"/>
          </a:xfrm>
          <a:prstGeom prst="rect">
            <a:avLst/>
          </a:prstGeom>
        </p:spPr>
      </p:pic>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6"/>
            </p:custDataLst>
          </p:nvPr>
        </p:nvSpPr>
        <p:spPr bwMode="auto">
          <a:xfrm>
            <a:off x="944245" y="0"/>
            <a:ext cx="8117205"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indent="0" fontAlgn="auto">
              <a:lnSpc>
                <a:spcPct val="100000"/>
              </a:lnSpc>
              <a:spcBef>
                <a:spcPts val="0"/>
              </a:spcBef>
              <a:buNone/>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Step4</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Post-reading—make</a:t>
            </a:r>
            <a:r>
              <a:rPr lang="en-US" sz="2800" b="1" dirty="0">
                <a:effectLst>
                  <a:outerShdw blurRad="38100" dist="19050" dir="2700000" algn="tl" rotWithShape="0">
                    <a:schemeClr val="dk1">
                      <a:alpha val="40000"/>
                    </a:schemeClr>
                  </a:outerShdw>
                </a:effectLst>
                <a:latin typeface="Comic Sans MS" panose="030F0902030302020204" pitchFamily="66" charset="0"/>
                <a:cs typeface="Comic Sans MS" panose="030F0902030302020204" pitchFamily="66" charset="0"/>
                <a:sym typeface="+mn-ea"/>
              </a:rPr>
              <a:t> a report</a:t>
            </a:r>
            <a:endParaRPr lang="en-US" sz="2800" b="1" smtClean="0">
              <a:solidFill>
                <a:srgbClr val="000000"/>
              </a:solidFill>
              <a:latin typeface="Comic Sans MS" panose="030F0902030302020204" pitchFamily="66" charset="0"/>
              <a:ea typeface="华文细黑" panose="02010600040101010101" pitchFamily="2" charset="-122"/>
              <a:sym typeface="+mn-ea"/>
            </a:endParaRPr>
          </a:p>
        </p:txBody>
      </p:sp>
      <p:graphicFrame>
        <p:nvGraphicFramePr>
          <p:cNvPr id="2" name="表格 1"/>
          <p:cNvGraphicFramePr/>
          <p:nvPr>
            <p:custDataLst>
              <p:tags r:id="rId47"/>
            </p:custDataLst>
          </p:nvPr>
        </p:nvGraphicFramePr>
        <p:xfrm>
          <a:off x="635" y="478155"/>
          <a:ext cx="9060815" cy="6088380"/>
        </p:xfrm>
        <a:graphic>
          <a:graphicData uri="http://schemas.openxmlformats.org/drawingml/2006/table">
            <a:tbl>
              <a:tblPr firstRow="1" bandRow="1">
                <a:tableStyleId>{5C22544A-7EE6-4342-B048-85BDC9FD1C3A}</a:tableStyleId>
              </a:tblPr>
              <a:tblGrid>
                <a:gridCol w="9060815"/>
              </a:tblGrid>
              <a:tr h="704850">
                <a:tc>
                  <a:txBody>
                    <a:bodyPr/>
                    <a:p>
                      <a:pPr algn="ctr">
                        <a:buNone/>
                      </a:pPr>
                      <a:r>
                        <a:rPr lang="en-US" altLang="zh-CN" sz="2800" b="1">
                          <a:solidFill>
                            <a:schemeClr val="tx1"/>
                          </a:solidFill>
                          <a:latin typeface="Comic Sans MS Bold" panose="030F0902030302020204" charset="0"/>
                          <a:cs typeface="Comic Sans MS Bold" panose="030F0902030302020204" charset="0"/>
                        </a:rPr>
                        <a:t>Queuing</a:t>
                      </a:r>
                      <a:r>
                        <a:rPr lang="zh-CN" altLang="en-US" sz="2400" b="1">
                          <a:solidFill>
                            <a:schemeClr val="tx1"/>
                          </a:solidFill>
                          <a:latin typeface="Comic Sans MS Bold" panose="030F0902030302020204" charset="0"/>
                          <a:cs typeface="Comic Sans MS Bold" panose="030F0902030302020204" charset="0"/>
                        </a:rPr>
                        <a:t>—</a:t>
                      </a:r>
                      <a:r>
                        <a:rPr lang="en-US" altLang="zh-CN" sz="2000" b="1">
                          <a:solidFill>
                            <a:schemeClr val="tx1"/>
                          </a:solidFill>
                          <a:latin typeface="Comic Sans MS Bold" panose="030F0902030302020204" charset="0"/>
                          <a:cs typeface="Comic Sans MS Bold" panose="030F0902030302020204" charset="0"/>
                        </a:rPr>
                        <a:t> </a:t>
                      </a:r>
                      <a:r>
                        <a:rPr lang="en-US" altLang="zh-CN" sz="2800" b="1">
                          <a:solidFill>
                            <a:schemeClr val="tx1"/>
                          </a:solidFill>
                          <a:latin typeface="Comic Sans MS Bold" panose="030F0902030302020204" charset="0"/>
                          <a:cs typeface="Comic Sans MS Bold" panose="030F0902030302020204" charset="0"/>
                        </a:rPr>
                        <a:t>Manners in public</a:t>
                      </a:r>
                      <a:endParaRPr lang="en-US" altLang="zh-CN" sz="2800" b="1">
                        <a:solidFill>
                          <a:schemeClr val="tx1"/>
                        </a:solidFill>
                        <a:latin typeface="Comic Sans MS Bold" panose="030F0902030302020204" charset="0"/>
                        <a:cs typeface="Comic Sans MS Bold" panose="030F0902030302020204" charset="0"/>
                      </a:endParaRPr>
                    </a:p>
                  </a:txBody>
                  <a:tcPr>
                    <a:solidFill>
                      <a:srgbClr val="FF5F76">
                        <a:alpha val="84314"/>
                      </a:srgbClr>
                    </a:solidFill>
                  </a:tcPr>
                </a:tc>
              </a:tr>
              <a:tr h="1743075">
                <a:tc>
                  <a:txBody>
                    <a:bodyPr/>
                    <a:p>
                      <a:pPr>
                        <a:buNone/>
                      </a:pPr>
                      <a:r>
                        <a:rPr lang="en-US" sz="2400">
                          <a:latin typeface="Comic Sans MS Regular" panose="030F0902030302020204" charset="0"/>
                          <a:ea typeface="宋体" pitchFamily="2" charset="-122"/>
                          <a:cs typeface="Comic Sans MS Regular" panose="030F0902030302020204" charset="0"/>
                          <a:sym typeface="+mn-ea"/>
                        </a:rPr>
                        <a:t>Youth day is coming. </a:t>
                      </a:r>
                      <a:r>
                        <a:rPr lang="en-US" sz="2400">
                          <a:latin typeface="Comic Sans MS Regular" panose="030F0902030302020204" charset="0"/>
                          <a:ea typeface="宋体" pitchFamily="2" charset="-122"/>
                          <a:cs typeface="Comic Sans MS Regular" panose="030F0902030302020204" charset="0"/>
                          <a:sym typeface="+mn-ea"/>
                        </a:rPr>
                        <a:t>I want to tell you more about queuing</a:t>
                      </a:r>
                      <a:r>
                        <a:rPr lang="zh-CN" altLang="en-US" sz="2400">
                          <a:latin typeface="Comic Sans MS Regular" panose="030F0902030302020204" charset="0"/>
                          <a:ea typeface="宋体" pitchFamily="2" charset="-122"/>
                          <a:cs typeface="Comic Sans MS Regular" panose="030F0902030302020204" charset="0"/>
                          <a:sym typeface="+mn-ea"/>
                        </a:rPr>
                        <a:t>—</a:t>
                      </a:r>
                      <a:r>
                        <a:rPr lang="en-US" altLang="zh-CN" sz="2400">
                          <a:latin typeface="Comic Sans MS Regular" panose="030F0902030302020204" charset="0"/>
                          <a:ea typeface="宋体" pitchFamily="2" charset="-122"/>
                          <a:cs typeface="Comic Sans MS Regular" panose="030F0902030302020204" charset="0"/>
                          <a:sym typeface="+mn-ea"/>
                        </a:rPr>
                        <a:t>manners in public.</a:t>
                      </a:r>
                      <a:r>
                        <a:rPr sz="2400">
                          <a:latin typeface="Comic Sans MS Regular" panose="030F0902030302020204" charset="0"/>
                          <a:ea typeface="宋体" pitchFamily="2" charset="-122"/>
                          <a:cs typeface="Comic Sans MS Regular" panose="030F0902030302020204" charset="0"/>
                          <a:sym typeface="+mn-ea"/>
                        </a:rPr>
                        <a:t>Queuing is the simple act but it is in all mann</a:t>
                      </a:r>
                      <a:r>
                        <a:rPr lang="en-US" sz="2400">
                          <a:latin typeface="Comic Sans MS Regular" panose="030F0902030302020204" charset="0"/>
                          <a:ea typeface="宋体" pitchFamily="2" charset="-122"/>
                          <a:cs typeface="Comic Sans MS Regular" panose="030F0902030302020204" charset="0"/>
                          <a:sym typeface="+mn-ea"/>
                        </a:rPr>
                        <a:t>ers</a:t>
                      </a:r>
                      <a:r>
                        <a:rPr sz="2400">
                          <a:latin typeface="Comic Sans MS Regular" panose="030F0902030302020204" charset="0"/>
                          <a:ea typeface="宋体" pitchFamily="2" charset="-122"/>
                          <a:cs typeface="Comic Sans MS Regular" panose="030F0902030302020204" charset="0"/>
                          <a:sym typeface="+mn-ea"/>
                        </a:rPr>
                        <a:t>_______because the cities</a:t>
                      </a:r>
                      <a:endParaRPr sz="2400">
                        <a:latin typeface="Comic Sans MS Regular" panose="030F0902030302020204" charset="0"/>
                        <a:ea typeface="宋体" pitchFamily="2" charset="-122"/>
                        <a:cs typeface="Comic Sans MS Regular" panose="030F0902030302020204" charset="0"/>
                        <a:sym typeface="+mn-ea"/>
                      </a:endParaRPr>
                    </a:p>
                    <a:p>
                      <a:pPr>
                        <a:buNone/>
                      </a:pPr>
                      <a:r>
                        <a:rPr sz="2400">
                          <a:latin typeface="Comic Sans MS Regular" panose="030F0902030302020204" charset="0"/>
                          <a:ea typeface="宋体" pitchFamily="2" charset="-122"/>
                          <a:cs typeface="Comic Sans MS Regular" panose="030F0902030302020204" charset="0"/>
                          <a:sym typeface="+mn-ea"/>
                        </a:rPr>
                        <a:t>become_________.British people ____________</a:t>
                      </a:r>
                      <a:r>
                        <a:rPr lang="en-US" sz="2400">
                          <a:latin typeface="Comic Sans MS Regular" panose="030F0902030302020204" charset="0"/>
                          <a:ea typeface="宋体" pitchFamily="2" charset="-122"/>
                          <a:cs typeface="Comic Sans MS Regular" panose="030F0902030302020204" charset="0"/>
                          <a:sym typeface="+mn-ea"/>
                        </a:rPr>
                        <a:t>.</a:t>
                      </a:r>
                      <a:endParaRPr lang="en-US" sz="2400">
                        <a:latin typeface="Comic Sans MS Regular" panose="030F0902030302020204" charset="0"/>
                        <a:ea typeface="宋体" pitchFamily="2" charset="-122"/>
                        <a:cs typeface="Comic Sans MS Regular" panose="030F0902030302020204" charset="0"/>
                        <a:sym typeface="+mn-ea"/>
                      </a:endParaRPr>
                    </a:p>
                  </a:txBody>
                  <a:tcPr>
                    <a:solidFill>
                      <a:schemeClr val="accent2">
                        <a:lumMod val="20000"/>
                        <a:lumOff val="80000"/>
                      </a:schemeClr>
                    </a:solidFill>
                  </a:tcPr>
                </a:tc>
              </a:tr>
              <a:tr h="1803400">
                <a:tc>
                  <a:txBody>
                    <a:bodyPr/>
                    <a:p>
                      <a:pPr>
                        <a:buNone/>
                      </a:pPr>
                      <a:r>
                        <a:rPr lang="en-US" sz="2400">
                          <a:latin typeface="Comic Sans MS Regular" panose="030F0902030302020204" charset="0"/>
                          <a:ea typeface="宋体" pitchFamily="2" charset="-122"/>
                          <a:cs typeface="Comic Sans MS Regular" panose="030F0902030302020204" charset="0"/>
                          <a:sym typeface="+mn-ea"/>
                        </a:rPr>
                        <a:t>It’s important for us to be civilized queuers as well. Firstly, in our daily life_________________________.Secondly, in  difficult times, ______________________________</a:t>
                      </a:r>
                      <a:endParaRPr lang="en-US" sz="2400">
                        <a:latin typeface="Comic Sans MS Regular" panose="030F0902030302020204" charset="0"/>
                        <a:ea typeface="宋体" pitchFamily="2" charset="-122"/>
                        <a:cs typeface="Comic Sans MS Regular" panose="030F0902030302020204" charset="0"/>
                        <a:sym typeface="+mn-ea"/>
                      </a:endParaRPr>
                    </a:p>
                    <a:p>
                      <a:pPr>
                        <a:buNone/>
                      </a:pPr>
                      <a:r>
                        <a:rPr lang="en-US" sz="2400">
                          <a:latin typeface="Comic Sans MS Regular" panose="030F0902030302020204" charset="0"/>
                          <a:ea typeface="宋体" pitchFamily="2" charset="-122"/>
                          <a:cs typeface="Comic Sans MS Regular" panose="030F0902030302020204" charset="0"/>
                          <a:sym typeface="+mn-ea"/>
                        </a:rPr>
                        <a:t>Thirdly, keep queuing stands for being________________.</a:t>
                      </a:r>
                      <a:endParaRPr lang="en-US" sz="2400">
                        <a:latin typeface="Comic Sans MS Regular" panose="030F0902030302020204" charset="0"/>
                        <a:ea typeface="宋体" pitchFamily="2" charset="-122"/>
                        <a:cs typeface="Comic Sans MS Regular" panose="030F0902030302020204" charset="0"/>
                        <a:sym typeface="+mn-ea"/>
                      </a:endParaRPr>
                    </a:p>
                  </a:txBody>
                  <a:tcPr>
                    <a:solidFill>
                      <a:srgbClr val="FF9FC7">
                        <a:alpha val="73333"/>
                      </a:srgbClr>
                    </a:solidFill>
                  </a:tcPr>
                </a:tc>
              </a:tr>
              <a:tr h="1837055">
                <a:tc>
                  <a:txBody>
                    <a:bodyPr/>
                    <a:p>
                      <a:pPr>
                        <a:buNone/>
                      </a:pPr>
                      <a:r>
                        <a:rPr lang="en-US" altLang="zh-CN" sz="2400">
                          <a:latin typeface="Comic Sans MS Regular" panose="030F0902030302020204" charset="0"/>
                          <a:cs typeface="Comic Sans MS Regular" panose="030F0902030302020204" charset="0"/>
                        </a:rPr>
                        <a:t>Since we have know the importance of queuing, we should </a:t>
                      </a:r>
                      <a:r>
                        <a:rPr lang="en-US" sz="2400">
                          <a:latin typeface="Comic Sans MS Regular" panose="030F0902030302020204" charset="0"/>
                          <a:ea typeface="宋体" pitchFamily="2" charset="-122"/>
                          <a:cs typeface="Comic Sans MS Regular" panose="030F0902030302020204" charset="0"/>
                          <a:sym typeface="+mn-ea"/>
                        </a:rPr>
                        <a:t> be willing to wait for our turn.</a:t>
                      </a:r>
                      <a:r>
                        <a:rPr lang="en-US" altLang="zh-CN" sz="2400">
                          <a:latin typeface="Comic Sans MS Regular" panose="030F0902030302020204" charset="0"/>
                          <a:cs typeface="Comic Sans MS Regular" panose="030F0902030302020204" charset="0"/>
                        </a:rPr>
                        <a:t> For example, when queuing at the transport, we should.....we shouldn’t.......(at least 2 points...)</a:t>
                      </a:r>
                      <a:endParaRPr lang="en-US" altLang="zh-CN" sz="2400">
                        <a:latin typeface="Comic Sans MS Regular" panose="030F0902030302020204" charset="0"/>
                        <a:cs typeface="Comic Sans MS Regular" panose="030F0902030302020204" charset="0"/>
                      </a:endParaRPr>
                    </a:p>
                  </a:txBody>
                  <a:tcPr>
                    <a:solidFill>
                      <a:srgbClr val="FFC000"/>
                    </a:solidFill>
                  </a:tcPr>
                </a:tc>
              </a:tr>
            </a:tbl>
          </a:graphicData>
        </a:graphic>
      </p:graphicFrame>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6"/>
            </p:custDataLst>
          </p:nvPr>
        </p:nvSpPr>
        <p:spPr bwMode="auto">
          <a:xfrm>
            <a:off x="944245" y="0"/>
            <a:ext cx="8117205"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indent="0" fontAlgn="auto">
              <a:lnSpc>
                <a:spcPct val="100000"/>
              </a:lnSpc>
              <a:spcBef>
                <a:spcPts val="0"/>
              </a:spcBef>
              <a:buNone/>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Step5</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Summar</a:t>
            </a:r>
            <a:r>
              <a:rPr lang="en-US" altLang="en-US" sz="2800" b="1" smtClean="0">
                <a:solidFill>
                  <a:srgbClr val="000000"/>
                </a:solidFill>
                <a:latin typeface="Comic Sans MS" panose="030F0902030302020204" pitchFamily="66" charset="0"/>
                <a:ea typeface="华文细黑" panose="02010600040101010101" pitchFamily="2" charset="-122"/>
                <a:sym typeface="+mn-ea"/>
              </a:rPr>
              <a:t>y</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1048786" name="文本框 101"/>
          <p:cNvSpPr txBox="1"/>
          <p:nvPr>
            <p:custDataLst>
              <p:tags r:id="rId47"/>
            </p:custDataLst>
          </p:nvPr>
        </p:nvSpPr>
        <p:spPr>
          <a:xfrm>
            <a:off x="26670" y="521970"/>
            <a:ext cx="9061450" cy="3151505"/>
          </a:xfrm>
          <a:prstGeom prst="rect">
            <a:avLst/>
          </a:prstGeom>
          <a:gradFill>
            <a:gsLst>
              <a:gs pos="19000">
                <a:srgbClr val="FFB9B9"/>
              </a:gs>
              <a:gs pos="100000">
                <a:srgbClr val="FF8F8E"/>
              </a:gs>
              <a:gs pos="63000">
                <a:srgbClr val="FE9E9F"/>
              </a:gs>
              <a:gs pos="95000">
                <a:srgbClr val="FF7373"/>
              </a:gs>
            </a:gsLst>
            <a:lin scaled="1"/>
          </a:gradFill>
          <a:ln w="9525">
            <a:noFill/>
          </a:ln>
        </p:spPr>
        <p:txBody>
          <a:bodyPr wrap="square">
            <a:noAutofit/>
          </a:bodyPr>
          <a:p>
            <a:pPr indent="0"/>
            <a:r>
              <a:rPr lang="en-US" sz="3600" b="0">
                <a:latin typeface="Comic Sans MS Regular" panose="030F0902030302020204" charset="0"/>
                <a:ea typeface="宋体" pitchFamily="2" charset="-122"/>
                <a:cs typeface="Comic Sans MS Regular" panose="030F0902030302020204" charset="0"/>
              </a:rPr>
              <a:t>Manners aren’t same everywhere, but</a:t>
            </a:r>
            <a:endParaRPr lang="en-US" sz="3600" b="0">
              <a:latin typeface="Comic Sans MS Regular" panose="030F0902030302020204" charset="0"/>
              <a:ea typeface="宋体" pitchFamily="2" charset="-122"/>
              <a:cs typeface="Comic Sans MS Regular" panose="030F0902030302020204" charset="0"/>
            </a:endParaRPr>
          </a:p>
          <a:p>
            <a:pPr indent="0"/>
            <a:r>
              <a:rPr lang="en-US" sz="3600" b="0">
                <a:latin typeface="Comic Sans MS Regular" panose="030F0902030302020204" charset="0"/>
                <a:ea typeface="宋体" pitchFamily="2" charset="-122"/>
                <a:cs typeface="Comic Sans MS Regular" panose="030F0902030302020204" charset="0"/>
              </a:rPr>
              <a:t>manners always have the same aim,</a:t>
            </a:r>
            <a:endParaRPr lang="en-US" sz="3600" b="0">
              <a:latin typeface="Comic Sans MS Regular" panose="030F0902030302020204" charset="0"/>
              <a:ea typeface="宋体" pitchFamily="2" charset="-122"/>
              <a:cs typeface="Comic Sans MS Regular" panose="030F0902030302020204" charset="0"/>
            </a:endParaRPr>
          </a:p>
          <a:p>
            <a:pPr indent="0"/>
            <a:r>
              <a:rPr lang="en-US" sz="3600" b="0">
                <a:latin typeface="Comic Sans MS Regular" panose="030F0902030302020204" charset="0"/>
                <a:ea typeface="宋体" pitchFamily="2" charset="-122"/>
                <a:cs typeface="Comic Sans MS Regular" panose="030F0902030302020204" charset="0"/>
              </a:rPr>
              <a:t>which is to make people feel happy and respected.</a:t>
            </a:r>
            <a:endParaRPr lang="en-US" sz="3600" b="0">
              <a:latin typeface="Comic Sans MS Regular" panose="030F0902030302020204" charset="0"/>
              <a:ea typeface="宋体" pitchFamily="2" charset="-122"/>
              <a:cs typeface="Comic Sans MS Regular" panose="030F0902030302020204" charset="0"/>
            </a:endParaRPr>
          </a:p>
          <a:p>
            <a:pPr indent="0"/>
            <a:endParaRPr lang="en-US" altLang="en-US" sz="3600" b="0">
              <a:latin typeface="Comic Sans MS Regular" panose="030F0902030302020204" charset="0"/>
              <a:ea typeface="宋体" pitchFamily="2" charset="-122"/>
              <a:cs typeface="Comic Sans MS Regular" panose="030F0902030302020204" charset="0"/>
            </a:endParaRPr>
          </a:p>
        </p:txBody>
      </p:sp>
      <p:pic>
        <p:nvPicPr>
          <p:cNvPr id="102" name="图片 101"/>
          <p:cNvPicPr/>
          <p:nvPr>
            <p:custDataLst>
              <p:tags r:id="rId48"/>
            </p:custDataLst>
          </p:nvPr>
        </p:nvPicPr>
        <p:blipFill>
          <a:blip r:embed="rId49"/>
          <a:srcRect t="3592" r="629"/>
          <a:stretch>
            <a:fillRect/>
          </a:stretch>
        </p:blipFill>
        <p:spPr>
          <a:xfrm>
            <a:off x="26670" y="3778885"/>
            <a:ext cx="3413125" cy="2914650"/>
          </a:xfrm>
          <a:prstGeom prst="rect">
            <a:avLst/>
          </a:prstGeom>
          <a:noFill/>
          <a:ln w="9525">
            <a:noFill/>
          </a:ln>
        </p:spPr>
      </p:pic>
      <p:pic>
        <p:nvPicPr>
          <p:cNvPr id="103" name="图片 102"/>
          <p:cNvPicPr/>
          <p:nvPr>
            <p:custDataLst>
              <p:tags r:id="rId50"/>
            </p:custDataLst>
          </p:nvPr>
        </p:nvPicPr>
        <p:blipFill>
          <a:blip r:embed="rId51"/>
          <a:srcRect t="3721" r="-23"/>
          <a:stretch>
            <a:fillRect/>
          </a:stretch>
        </p:blipFill>
        <p:spPr>
          <a:xfrm>
            <a:off x="3530600" y="3778885"/>
            <a:ext cx="2749550" cy="3023235"/>
          </a:xfrm>
          <a:prstGeom prst="rect">
            <a:avLst/>
          </a:prstGeom>
          <a:noFill/>
          <a:ln w="9525">
            <a:noFill/>
          </a:ln>
        </p:spPr>
      </p:pic>
      <p:pic>
        <p:nvPicPr>
          <p:cNvPr id="101" name="图片 100"/>
          <p:cNvPicPr/>
          <p:nvPr>
            <p:custDataLst>
              <p:tags r:id="rId52"/>
            </p:custDataLst>
          </p:nvPr>
        </p:nvPicPr>
        <p:blipFill>
          <a:blip r:embed="rId53"/>
          <a:srcRect l="2805" t="6237"/>
          <a:stretch>
            <a:fillRect/>
          </a:stretch>
        </p:blipFill>
        <p:spPr>
          <a:xfrm>
            <a:off x="6545580" y="3749675"/>
            <a:ext cx="2112645" cy="2835275"/>
          </a:xfrm>
          <a:prstGeom prst="rect">
            <a:avLst/>
          </a:prstGeom>
          <a:noFill/>
          <a:ln w="9525">
            <a:noFill/>
          </a:ln>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39" name=""/>
        <p:cNvGrpSpPr/>
        <p:nvPr/>
      </p:nvGrpSpPr>
      <p:grpSpPr>
        <a:xfrm>
          <a:off x="0" y="0"/>
          <a:ext cx="0" cy="0"/>
          <a:chOff x="0" y="0"/>
          <a:chExt cx="0" cy="0"/>
        </a:xfrm>
      </p:grpSpPr>
      <p:sp>
        <p:nvSpPr>
          <p:cNvPr id="1048593" name="标题 1"/>
          <p:cNvSpPr>
            <a:spLocks noGrp="1"/>
          </p:cNvSpPr>
          <p:nvPr>
            <p:ph type="title"/>
          </p:nvPr>
        </p:nvSpPr>
        <p:spPr>
          <a:xfrm>
            <a:off x="65405" y="377190"/>
            <a:ext cx="9086850" cy="6221095"/>
          </a:xfrm>
          <a:solidFill>
            <a:schemeClr val="accent2">
              <a:lumMod val="20000"/>
              <a:lumOff val="80000"/>
            </a:schemeClr>
          </a:solidFill>
        </p:spPr>
        <p:txBody>
          <a:bodyPr>
            <a:noAutofit/>
            <a:scene3d>
              <a:camera prst="orthographicFront"/>
              <a:lightRig rig="threePt" dir="t"/>
            </a:scene3d>
          </a:bodyPr>
          <a:p>
            <a:pPr marL="0" indent="0" algn="ctr" fontAlgn="auto">
              <a:lnSpc>
                <a:spcPts val="4200"/>
              </a:lnSpc>
            </a:pPr>
            <a:br>
              <a:rPr lang="en-US" altLang="zh-CN" sz="2800">
                <a:sym typeface="+mn-ea"/>
              </a:rPr>
            </a:br>
            <a:endParaRPr lang="en-US" altLang="zh-CN" sz="2800" b="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Segoe UI Emoji" panose="020B0502040204020203" charset="0"/>
              <a:ea typeface="MS Gothic" panose="020B0609070205080204" charset="-128"/>
              <a:cs typeface="Segoe UI Emoji" panose="020B0502040204020203" charset="0"/>
              <a:sym typeface="+mn-ea"/>
            </a:endParaRPr>
          </a:p>
        </p:txBody>
      </p:sp>
      <p:sp>
        <p:nvSpPr>
          <p:cNvPr id="15375" name="文本框 49"/>
          <p:cNvSpPr txBox="1">
            <a:spLocks noChangeArrowheads="1"/>
          </p:cNvSpPr>
          <p:nvPr>
            <p:custDataLst>
              <p:tags r:id="rId1"/>
            </p:custDataLst>
          </p:nvPr>
        </p:nvSpPr>
        <p:spPr bwMode="auto">
          <a:xfrm>
            <a:off x="1370012" y="26988"/>
            <a:ext cx="5488940"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Step1</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Lead in</a:t>
            </a:r>
            <a:endParaRPr lang="en-US" altLang="en-US" sz="2800" b="1" smtClean="0">
              <a:solidFill>
                <a:srgbClr val="000000"/>
              </a:solidFill>
              <a:latin typeface="Comic Sans MS" panose="030F0902030302020204" pitchFamily="66" charset="0"/>
              <a:ea typeface="华文细黑" panose="02010600040101010101" pitchFamily="2" charset="-122"/>
            </a:endParaRPr>
          </a:p>
        </p:txBody>
      </p:sp>
      <p:grpSp>
        <p:nvGrpSpPr>
          <p:cNvPr id="15362" name="组合 48"/>
          <p:cNvGrpSpPr/>
          <p:nvPr>
            <p:custDataLst>
              <p:tags r:id="rId2"/>
            </p:custDataLst>
          </p:nvPr>
        </p:nvGrpSpPr>
        <p:grpSpPr>
          <a:xfrm>
            <a:off x="22860" y="0"/>
            <a:ext cx="9086850" cy="549275"/>
            <a:chOff x="487250" y="397507"/>
            <a:chExt cx="12768255" cy="737711"/>
          </a:xfrm>
        </p:grpSpPr>
        <p:sp>
          <p:nvSpPr>
            <p:cNvPr id="1" name="文本框 49"/>
            <p:cNvSpPr txBox="1">
              <a:spLocks noChangeArrowheads="1"/>
            </p:cNvSpPr>
            <p:nvPr>
              <p:custDataLst>
                <p:tags r:id="rId3"/>
              </p:custDataLst>
            </p:nvPr>
          </p:nvSpPr>
          <p:spPr bwMode="auto">
            <a:xfrm>
              <a:off x="1827650" y="434179"/>
              <a:ext cx="11427855" cy="701039"/>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Step1 Lead in</a:t>
              </a:r>
              <a:endParaRPr lang="en-US" altLang="zh-CN" sz="2800" b="1" smtClean="0">
                <a:solidFill>
                  <a:schemeClr val="tx1"/>
                </a:solidFill>
                <a:latin typeface="Comic Sans MS" panose="030F0902030302020204" pitchFamily="66" charset="0"/>
                <a:ea typeface="华文细黑" panose="02010600040101010101" pitchFamily="2" charset="-122"/>
                <a:cs typeface="Comic Sans MS" panose="030F0902030302020204" pitchFamily="66" charset="0"/>
                <a:sym typeface="+mn-ea"/>
              </a:endParaRPr>
            </a:p>
          </p:txBody>
        </p:sp>
        <p:grpSp>
          <p:nvGrpSpPr>
            <p:cNvPr id="15376" name="Group 54"/>
            <p:cNvGrpSpPr>
              <a:grpSpLocks noChangeAspect="1"/>
            </p:cNvGrpSpPr>
            <p:nvPr>
              <p:custDataLst>
                <p:tags r:id="rId4"/>
              </p:custDataLst>
            </p:nvPr>
          </p:nvGrpSpPr>
          <p:grpSpPr>
            <a:xfrm>
              <a:off x="487250" y="397507"/>
              <a:ext cx="1340358" cy="707926"/>
              <a:chOff x="283" y="201"/>
              <a:chExt cx="2024" cy="1069"/>
            </a:xfrm>
          </p:grpSpPr>
          <p:sp>
            <p:nvSpPr>
              <p:cNvPr id="15377" name="Rectangle 55"/>
              <p:cNvSpPr>
                <a:spLocks noChangeArrowheads="1"/>
              </p:cNvSpPr>
              <p:nvPr>
                <p:custDataLst>
                  <p:tags r:id="rId5"/>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78" name="Rectangle 56"/>
              <p:cNvSpPr>
                <a:spLocks noChangeArrowheads="1"/>
              </p:cNvSpPr>
              <p:nvPr>
                <p:custDataLst>
                  <p:tags r:id="rId6"/>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79" name="Freeform 57"/>
              <p:cNvSpPr>
                <a:spLocks noEditPoints="1" noChangeArrowheads="1"/>
              </p:cNvSpPr>
              <p:nvPr>
                <p:custDataLst>
                  <p:tags r:id="rId7"/>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0" name="Freeform 58"/>
              <p:cNvSpPr>
                <a:spLocks noEditPoints="1" noChangeArrowheads="1"/>
              </p:cNvSpPr>
              <p:nvPr>
                <p:custDataLst>
                  <p:tags r:id="rId8"/>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1" name="Freeform 59"/>
              <p:cNvSpPr>
                <a:spLocks noChangeArrowheads="1"/>
              </p:cNvSpPr>
              <p:nvPr>
                <p:custDataLst>
                  <p:tags r:id="rId9"/>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2" name="Freeform 60"/>
              <p:cNvSpPr>
                <a:spLocks noChangeArrowheads="1"/>
              </p:cNvSpPr>
              <p:nvPr>
                <p:custDataLst>
                  <p:tags r:id="rId10"/>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3" name="Freeform 61"/>
              <p:cNvSpPr>
                <a:spLocks noEditPoints="1" noChangeArrowheads="1"/>
              </p:cNvSpPr>
              <p:nvPr>
                <p:custDataLst>
                  <p:tags r:id="rId11"/>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4" name="Freeform 62"/>
              <p:cNvSpPr>
                <a:spLocks noChangeArrowheads="1"/>
              </p:cNvSpPr>
              <p:nvPr>
                <p:custDataLst>
                  <p:tags r:id="rId12"/>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5" name="Freeform 63"/>
              <p:cNvSpPr>
                <a:spLocks noEditPoints="1" noChangeArrowheads="1"/>
              </p:cNvSpPr>
              <p:nvPr>
                <p:custDataLst>
                  <p:tags r:id="rId13"/>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6" name="Oval 64"/>
              <p:cNvSpPr>
                <a:spLocks noChangeArrowheads="1"/>
              </p:cNvSpPr>
              <p:nvPr>
                <p:custDataLst>
                  <p:tags r:id="rId14"/>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87" name="Oval 65"/>
              <p:cNvSpPr>
                <a:spLocks noChangeArrowheads="1"/>
              </p:cNvSpPr>
              <p:nvPr>
                <p:custDataLst>
                  <p:tags r:id="rId15"/>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88" name="Oval 66"/>
              <p:cNvSpPr>
                <a:spLocks noChangeArrowheads="1"/>
              </p:cNvSpPr>
              <p:nvPr>
                <p:custDataLst>
                  <p:tags r:id="rId16"/>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89" name="Oval 67"/>
              <p:cNvSpPr>
                <a:spLocks noChangeArrowheads="1"/>
              </p:cNvSpPr>
              <p:nvPr>
                <p:custDataLst>
                  <p:tags r:id="rId17"/>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0" name="Oval 68"/>
              <p:cNvSpPr>
                <a:spLocks noChangeArrowheads="1"/>
              </p:cNvSpPr>
              <p:nvPr>
                <p:custDataLst>
                  <p:tags r:id="rId18"/>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1" name="Freeform 69"/>
              <p:cNvSpPr>
                <a:spLocks noChangeArrowheads="1"/>
              </p:cNvSpPr>
              <p:nvPr>
                <p:custDataLst>
                  <p:tags r:id="rId19"/>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2" name="Freeform 70"/>
              <p:cNvSpPr>
                <a:spLocks noChangeArrowheads="1"/>
              </p:cNvSpPr>
              <p:nvPr>
                <p:custDataLst>
                  <p:tags r:id="rId20"/>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3" name="Freeform 71"/>
              <p:cNvSpPr>
                <a:spLocks noEditPoints="1" noChangeArrowheads="1"/>
              </p:cNvSpPr>
              <p:nvPr>
                <p:custDataLst>
                  <p:tags r:id="rId21"/>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4" name="Freeform 72"/>
              <p:cNvSpPr>
                <a:spLocks noChangeArrowheads="1"/>
              </p:cNvSpPr>
              <p:nvPr>
                <p:custDataLst>
                  <p:tags r:id="rId22"/>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5" name="Freeform 73"/>
              <p:cNvSpPr>
                <a:spLocks noEditPoints="1" noChangeArrowheads="1"/>
              </p:cNvSpPr>
              <p:nvPr>
                <p:custDataLst>
                  <p:tags r:id="rId23"/>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6" name="Oval 74"/>
              <p:cNvSpPr>
                <a:spLocks noChangeArrowheads="1"/>
              </p:cNvSpPr>
              <p:nvPr>
                <p:custDataLst>
                  <p:tags r:id="rId24"/>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7" name="Oval 75"/>
              <p:cNvSpPr>
                <a:spLocks noChangeArrowheads="1"/>
              </p:cNvSpPr>
              <p:nvPr>
                <p:custDataLst>
                  <p:tags r:id="rId25"/>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8" name="Oval 76"/>
              <p:cNvSpPr>
                <a:spLocks noChangeArrowheads="1"/>
              </p:cNvSpPr>
              <p:nvPr>
                <p:custDataLst>
                  <p:tags r:id="rId26"/>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9" name="Oval 77"/>
              <p:cNvSpPr>
                <a:spLocks noChangeArrowheads="1"/>
              </p:cNvSpPr>
              <p:nvPr>
                <p:custDataLst>
                  <p:tags r:id="rId27"/>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0" name="Oval 78"/>
              <p:cNvSpPr>
                <a:spLocks noChangeArrowheads="1"/>
              </p:cNvSpPr>
              <p:nvPr>
                <p:custDataLst>
                  <p:tags r:id="rId28"/>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1" name="Freeform 79"/>
              <p:cNvSpPr>
                <a:spLocks noChangeArrowheads="1"/>
              </p:cNvSpPr>
              <p:nvPr>
                <p:custDataLst>
                  <p:tags r:id="rId29"/>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2" name="Freeform 80"/>
              <p:cNvSpPr>
                <a:spLocks noChangeArrowheads="1"/>
              </p:cNvSpPr>
              <p:nvPr>
                <p:custDataLst>
                  <p:tags r:id="rId30"/>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3" name="Freeform 81"/>
              <p:cNvSpPr>
                <a:spLocks noEditPoints="1" noChangeArrowheads="1"/>
              </p:cNvSpPr>
              <p:nvPr>
                <p:custDataLst>
                  <p:tags r:id="rId31"/>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4" name="Freeform 82"/>
              <p:cNvSpPr>
                <a:spLocks noChangeArrowheads="1"/>
              </p:cNvSpPr>
              <p:nvPr>
                <p:custDataLst>
                  <p:tags r:id="rId32"/>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5" name="Freeform 83"/>
              <p:cNvSpPr>
                <a:spLocks noEditPoints="1" noChangeArrowheads="1"/>
              </p:cNvSpPr>
              <p:nvPr>
                <p:custDataLst>
                  <p:tags r:id="rId33"/>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6" name="Oval 84"/>
              <p:cNvSpPr>
                <a:spLocks noChangeArrowheads="1"/>
              </p:cNvSpPr>
              <p:nvPr>
                <p:custDataLst>
                  <p:tags r:id="rId34"/>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7" name="Oval 85"/>
              <p:cNvSpPr>
                <a:spLocks noChangeArrowheads="1"/>
              </p:cNvSpPr>
              <p:nvPr>
                <p:custDataLst>
                  <p:tags r:id="rId35"/>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8" name="Oval 86"/>
              <p:cNvSpPr>
                <a:spLocks noChangeArrowheads="1"/>
              </p:cNvSpPr>
              <p:nvPr>
                <p:custDataLst>
                  <p:tags r:id="rId36"/>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9" name="Oval 87"/>
              <p:cNvSpPr>
                <a:spLocks noChangeArrowheads="1"/>
              </p:cNvSpPr>
              <p:nvPr>
                <p:custDataLst>
                  <p:tags r:id="rId37"/>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0" name="Oval 88"/>
              <p:cNvSpPr>
                <a:spLocks noChangeArrowheads="1"/>
              </p:cNvSpPr>
              <p:nvPr>
                <p:custDataLst>
                  <p:tags r:id="rId38"/>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1" name="Freeform 89"/>
              <p:cNvSpPr>
                <a:spLocks noChangeArrowheads="1"/>
              </p:cNvSpPr>
              <p:nvPr>
                <p:custDataLst>
                  <p:tags r:id="rId39"/>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2" name="Freeform 90"/>
              <p:cNvSpPr>
                <a:spLocks noChangeArrowheads="1"/>
              </p:cNvSpPr>
              <p:nvPr>
                <p:custDataLst>
                  <p:tags r:id="rId40"/>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3" name="Freeform 91"/>
              <p:cNvSpPr>
                <a:spLocks noEditPoints="1" noChangeArrowheads="1"/>
              </p:cNvSpPr>
              <p:nvPr>
                <p:custDataLst>
                  <p:tags r:id="rId41"/>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4" name="Freeform 92"/>
              <p:cNvSpPr>
                <a:spLocks noChangeArrowheads="1"/>
              </p:cNvSpPr>
              <p:nvPr>
                <p:custDataLst>
                  <p:tags r:id="rId42"/>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5" name="Freeform 93"/>
              <p:cNvSpPr>
                <a:spLocks noEditPoints="1" noChangeArrowheads="1"/>
              </p:cNvSpPr>
              <p:nvPr>
                <p:custDataLst>
                  <p:tags r:id="rId43"/>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6" name="Oval 94"/>
              <p:cNvSpPr>
                <a:spLocks noChangeArrowheads="1"/>
              </p:cNvSpPr>
              <p:nvPr>
                <p:custDataLst>
                  <p:tags r:id="rId44"/>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7" name="Oval 95"/>
              <p:cNvSpPr>
                <a:spLocks noChangeArrowheads="1"/>
              </p:cNvSpPr>
              <p:nvPr>
                <p:custDataLst>
                  <p:tags r:id="rId45"/>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8" name="Oval 96"/>
              <p:cNvSpPr>
                <a:spLocks noChangeArrowheads="1"/>
              </p:cNvSpPr>
              <p:nvPr>
                <p:custDataLst>
                  <p:tags r:id="rId46"/>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9" name="Oval 97"/>
              <p:cNvSpPr>
                <a:spLocks noChangeArrowheads="1"/>
              </p:cNvSpPr>
              <p:nvPr>
                <p:custDataLst>
                  <p:tags r:id="rId47"/>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20" name="Oval 98"/>
              <p:cNvSpPr>
                <a:spLocks noChangeArrowheads="1"/>
              </p:cNvSpPr>
              <p:nvPr>
                <p:custDataLst>
                  <p:tags r:id="rId48"/>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grpSp>
      <p:grpSp>
        <p:nvGrpSpPr>
          <p:cNvPr id="20" name="组合 19"/>
          <p:cNvGrpSpPr/>
          <p:nvPr>
            <p:custDataLst>
              <p:tags r:id="rId49"/>
            </p:custDataLst>
          </p:nvPr>
        </p:nvGrpSpPr>
        <p:grpSpPr>
          <a:xfrm>
            <a:off x="729034" y="2561737"/>
            <a:ext cx="2069465" cy="2388870"/>
            <a:chOff x="261730" y="2939827"/>
            <a:chExt cx="1945251" cy="2245484"/>
          </a:xfrm>
        </p:grpSpPr>
        <p:sp>
          <p:nvSpPr>
            <p:cNvPr id="21" name="任意多边形 20"/>
            <p:cNvSpPr/>
            <p:nvPr>
              <p:custDataLst>
                <p:tags r:id="rId50"/>
              </p:custDataLst>
            </p:nvPr>
          </p:nvSpPr>
          <p:spPr>
            <a:xfrm rot="8089122">
              <a:off x="665822" y="2921920"/>
              <a:ext cx="1129905" cy="1165718"/>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cap="flat" cmpd="sng" algn="ctr">
              <a:solidFill>
                <a:srgbClr val="47B6E7"/>
              </a:solidFill>
              <a:prstDash val="solid"/>
              <a:miter lim="800000"/>
            </a:ln>
            <a:effectLst/>
          </p:spPr>
          <p:txBody>
            <a:bodyPr rtlCol="0" anchor="ctr">
              <a:normAutofit/>
            </a:bodyPr>
            <a:lstStyle/>
            <a:p>
              <a:pPr algn="ctr"/>
              <a:endParaRPr lang="zh-CN" altLang="en-US" sz="1350" dirty="0">
                <a:solidFill>
                  <a:srgbClr val="5F5F5F"/>
                </a:solidFill>
                <a:latin typeface="Calibri" charset="0"/>
                <a:ea typeface="宋体" charset="0"/>
                <a:sym typeface="Arial" panose="020B0604020202090204" pitchFamily="34" charset="0"/>
              </a:endParaRPr>
            </a:p>
          </p:txBody>
        </p:sp>
        <p:sp>
          <p:nvSpPr>
            <p:cNvPr id="22" name="椭圆 21"/>
            <p:cNvSpPr/>
            <p:nvPr>
              <p:custDataLst>
                <p:tags r:id="rId51"/>
              </p:custDataLst>
            </p:nvPr>
          </p:nvSpPr>
          <p:spPr>
            <a:xfrm>
              <a:off x="1008523" y="4210548"/>
              <a:ext cx="117612" cy="117612"/>
            </a:xfrm>
            <a:prstGeom prst="ellipse">
              <a:avLst/>
            </a:prstGeom>
            <a:solidFill>
              <a:srgbClr val="47B6E7"/>
            </a:solidFill>
            <a:ln w="28575" cap="flat" cmpd="sng" algn="ctr">
              <a:solidFill>
                <a:srgbClr val="47B6E7">
                  <a:lumMod val="60000"/>
                  <a:lumOff val="40000"/>
                </a:srgbClr>
              </a:solidFill>
              <a:prstDash val="solid"/>
              <a:miter lim="800000"/>
            </a:ln>
            <a:effectLst/>
          </p:spPr>
          <p:txBody>
            <a:bodyPr rtlCol="0" anchor="ctr">
              <a:normAutofit fontScale="25000" lnSpcReduction="20000"/>
            </a:bodyPr>
            <a:lstStyle/>
            <a:p>
              <a:pPr algn="ctr"/>
              <a:endParaRPr lang="zh-CN" altLang="en-US" sz="1350">
                <a:solidFill>
                  <a:srgbClr val="FFFFFF"/>
                </a:solidFill>
                <a:latin typeface="Calibri" charset="0"/>
                <a:ea typeface="宋体" charset="0"/>
                <a:sym typeface="Arial" panose="020B0604020202090204" pitchFamily="34" charset="0"/>
              </a:endParaRPr>
            </a:p>
          </p:txBody>
        </p:sp>
        <p:sp>
          <p:nvSpPr>
            <p:cNvPr id="23" name="标题 1"/>
            <p:cNvSpPr txBox="1"/>
            <p:nvPr>
              <p:custDataLst>
                <p:tags r:id="rId52"/>
              </p:custDataLst>
            </p:nvPr>
          </p:nvSpPr>
          <p:spPr>
            <a:xfrm>
              <a:off x="640753" y="3111730"/>
              <a:ext cx="1029031" cy="393945"/>
            </a:xfrm>
            <a:prstGeom prst="rect">
              <a:avLst/>
            </a:prstGeom>
            <a:noFill/>
          </p:spPr>
          <p:txBody>
            <a:bodyPr wrap="square" rtlCol="0">
              <a:noAutofit/>
            </a:bodyPr>
            <a:lstStyle>
              <a:defPPr>
                <a:defRPr lang="zh-CN"/>
              </a:defPPr>
              <a:lvl1pPr>
                <a:lnSpc>
                  <a:spcPct val="130000"/>
                </a:lnSpc>
                <a:defRPr sz="1200"/>
              </a:lvl1pPr>
            </a:lstStyle>
            <a:p>
              <a:pPr algn="ctr">
                <a:lnSpc>
                  <a:spcPct val="120000"/>
                </a:lnSpc>
              </a:pPr>
              <a:r>
                <a:rPr lang="en-US" altLang="zh-CN" sz="2800" b="1" smtClean="0">
                  <a:solidFill>
                    <a:srgbClr val="47B6E7"/>
                  </a:solidFill>
                  <a:latin typeface="Calibri Light" charset="0"/>
                  <a:ea typeface="+mn-ea"/>
                  <a:cs typeface="+mn-ea"/>
                  <a:sym typeface="Arial" panose="020B0604020202090204" pitchFamily="34" charset="0"/>
                </a:rPr>
                <a:t>what</a:t>
              </a:r>
              <a:endParaRPr lang="en-US" altLang="zh-CN" sz="2800" b="1" smtClean="0">
                <a:solidFill>
                  <a:srgbClr val="47B6E7"/>
                </a:solidFill>
                <a:latin typeface="Calibri Light" charset="0"/>
                <a:ea typeface="+mn-ea"/>
                <a:cs typeface="+mn-ea"/>
                <a:sym typeface="Arial" panose="020B0604020202090204" pitchFamily="34" charset="0"/>
              </a:endParaRPr>
            </a:p>
          </p:txBody>
        </p:sp>
        <p:sp>
          <p:nvSpPr>
            <p:cNvPr id="24" name="标题 1"/>
            <p:cNvSpPr txBox="1"/>
            <p:nvPr>
              <p:custDataLst>
                <p:tags r:id="rId53"/>
              </p:custDataLst>
            </p:nvPr>
          </p:nvSpPr>
          <p:spPr>
            <a:xfrm>
              <a:off x="261730" y="4328183"/>
              <a:ext cx="1945251" cy="857128"/>
            </a:xfrm>
            <a:prstGeom prst="rect">
              <a:avLst/>
            </a:prstGeom>
            <a:noFill/>
          </p:spPr>
          <p:txBody>
            <a:bodyPr wrap="square" rtlCol="0">
              <a:noAutofit/>
            </a:bodyPr>
            <a:lstStyle>
              <a:defPPr>
                <a:defRPr lang="zh-CN"/>
              </a:defPPr>
              <a:lvl1pPr>
                <a:lnSpc>
                  <a:spcPct val="130000"/>
                </a:lnSpc>
                <a:defRPr sz="1200"/>
              </a:lvl1pPr>
            </a:lstStyle>
            <a:p>
              <a:pPr algn="ctr"/>
              <a:r>
                <a:rPr lang="en-US" altLang="zh-CN" sz="2800" b="1" dirty="0">
                  <a:latin typeface="Arial Bold" panose="020B0604020202090204" charset="0"/>
                  <a:cs typeface="Arial Bold" panose="020B0604020202090204" charset="0"/>
                  <a:sym typeface="Arial" panose="020B0604020202090204" pitchFamily="34" charset="0"/>
                </a:rPr>
                <a:t>know the history of queuing</a:t>
              </a:r>
              <a:endParaRPr lang="en-US" altLang="zh-CN" sz="2800" b="1" dirty="0">
                <a:latin typeface="Arial Bold" panose="020B0604020202090204" charset="0"/>
                <a:cs typeface="Arial Bold" panose="020B0604020202090204" charset="0"/>
                <a:sym typeface="Arial" panose="020B0604020202090204" pitchFamily="34" charset="0"/>
              </a:endParaRPr>
            </a:p>
          </p:txBody>
        </p:sp>
      </p:grpSp>
      <p:grpSp>
        <p:nvGrpSpPr>
          <p:cNvPr id="25" name="组合 24"/>
          <p:cNvGrpSpPr/>
          <p:nvPr>
            <p:custDataLst>
              <p:tags r:id="rId54"/>
            </p:custDataLst>
          </p:nvPr>
        </p:nvGrpSpPr>
        <p:grpSpPr>
          <a:xfrm>
            <a:off x="3579464" y="1457008"/>
            <a:ext cx="1449737" cy="1695132"/>
            <a:chOff x="610966" y="2983880"/>
            <a:chExt cx="1065441" cy="1344280"/>
          </a:xfrm>
        </p:grpSpPr>
        <p:sp>
          <p:nvSpPr>
            <p:cNvPr id="26" name="任意多边形 25"/>
            <p:cNvSpPr/>
            <p:nvPr>
              <p:custDataLst>
                <p:tags r:id="rId55"/>
              </p:custDataLst>
            </p:nvPr>
          </p:nvSpPr>
          <p:spPr>
            <a:xfrm rot="8089122">
              <a:off x="595507" y="3016862"/>
              <a:ext cx="970380" cy="904415"/>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cap="flat" cmpd="sng" algn="ctr">
              <a:solidFill>
                <a:srgbClr val="47B6E7"/>
              </a:solidFill>
              <a:prstDash val="solid"/>
              <a:miter lim="800000"/>
            </a:ln>
            <a:effectLst/>
          </p:spPr>
          <p:txBody>
            <a:bodyPr rtlCol="0" anchor="ctr">
              <a:normAutofit/>
            </a:bodyPr>
            <a:lstStyle/>
            <a:p>
              <a:pPr algn="ctr"/>
              <a:endParaRPr lang="zh-CN" altLang="en-US" sz="1350" dirty="0">
                <a:solidFill>
                  <a:srgbClr val="5F5F5F"/>
                </a:solidFill>
                <a:latin typeface="Calibri" charset="0"/>
                <a:ea typeface="宋体" charset="0"/>
                <a:sym typeface="Arial" panose="020B0604020202090204" pitchFamily="34" charset="0"/>
              </a:endParaRPr>
            </a:p>
          </p:txBody>
        </p:sp>
        <p:sp>
          <p:nvSpPr>
            <p:cNvPr id="27" name="椭圆 26"/>
            <p:cNvSpPr/>
            <p:nvPr>
              <p:custDataLst>
                <p:tags r:id="rId56"/>
              </p:custDataLst>
            </p:nvPr>
          </p:nvSpPr>
          <p:spPr>
            <a:xfrm>
              <a:off x="1008523" y="4210548"/>
              <a:ext cx="117612" cy="117612"/>
            </a:xfrm>
            <a:prstGeom prst="ellipse">
              <a:avLst/>
            </a:prstGeom>
            <a:solidFill>
              <a:srgbClr val="47B6E7"/>
            </a:solidFill>
            <a:ln w="28575" cap="flat" cmpd="sng" algn="ctr">
              <a:solidFill>
                <a:srgbClr val="47B6E7">
                  <a:lumMod val="60000"/>
                  <a:lumOff val="40000"/>
                </a:srgbClr>
              </a:solidFill>
              <a:prstDash val="solid"/>
              <a:miter lim="800000"/>
            </a:ln>
            <a:effectLst/>
          </p:spPr>
          <p:txBody>
            <a:bodyPr rtlCol="0" anchor="ctr">
              <a:normAutofit fontScale="25000" lnSpcReduction="20000"/>
            </a:bodyPr>
            <a:lstStyle/>
            <a:p>
              <a:pPr algn="ctr"/>
              <a:endParaRPr lang="zh-CN" altLang="en-US" sz="1350">
                <a:solidFill>
                  <a:srgbClr val="FFFFFF"/>
                </a:solidFill>
                <a:latin typeface="Calibri" charset="0"/>
                <a:ea typeface="宋体" charset="0"/>
                <a:sym typeface="Arial" panose="020B0604020202090204" pitchFamily="34" charset="0"/>
              </a:endParaRPr>
            </a:p>
          </p:txBody>
        </p:sp>
        <p:sp>
          <p:nvSpPr>
            <p:cNvPr id="28" name="标题 1"/>
            <p:cNvSpPr txBox="1"/>
            <p:nvPr>
              <p:custDataLst>
                <p:tags r:id="rId57"/>
              </p:custDataLst>
            </p:nvPr>
          </p:nvSpPr>
          <p:spPr>
            <a:xfrm>
              <a:off x="610966" y="3178011"/>
              <a:ext cx="1065441" cy="393945"/>
            </a:xfrm>
            <a:prstGeom prst="rect">
              <a:avLst/>
            </a:prstGeom>
            <a:noFill/>
          </p:spPr>
          <p:txBody>
            <a:bodyPr wrap="square" rtlCol="0">
              <a:noAutofit/>
            </a:bodyPr>
            <a:lstStyle>
              <a:defPPr>
                <a:defRPr lang="zh-CN"/>
              </a:defPPr>
              <a:lvl1pPr>
                <a:lnSpc>
                  <a:spcPct val="130000"/>
                </a:lnSpc>
                <a:defRPr sz="1200"/>
              </a:lvl1pPr>
            </a:lstStyle>
            <a:p>
              <a:pPr algn="ctr">
                <a:lnSpc>
                  <a:spcPct val="120000"/>
                </a:lnSpc>
              </a:pPr>
              <a:r>
                <a:rPr lang="en-US" altLang="zh-CN" sz="2800" b="1" smtClean="0">
                  <a:solidFill>
                    <a:srgbClr val="47B6E7"/>
                  </a:solidFill>
                  <a:latin typeface="Calibri Light" charset="0"/>
                  <a:ea typeface="+mn-ea"/>
                  <a:cs typeface="+mn-ea"/>
                  <a:sym typeface="Arial" panose="020B0604020202090204" pitchFamily="34" charset="0"/>
                </a:rPr>
                <a:t>Why</a:t>
              </a:r>
              <a:endParaRPr lang="en-US" altLang="zh-CN" sz="2800" b="1" smtClean="0">
                <a:solidFill>
                  <a:srgbClr val="47B6E7"/>
                </a:solidFill>
                <a:latin typeface="Calibri Light" charset="0"/>
                <a:ea typeface="+mn-ea"/>
                <a:cs typeface="+mn-ea"/>
                <a:sym typeface="Arial" panose="020B0604020202090204" pitchFamily="34" charset="0"/>
              </a:endParaRPr>
            </a:p>
          </p:txBody>
        </p:sp>
      </p:grpSp>
      <p:grpSp>
        <p:nvGrpSpPr>
          <p:cNvPr id="30" name="组合 29"/>
          <p:cNvGrpSpPr/>
          <p:nvPr>
            <p:custDataLst>
              <p:tags r:id="rId58"/>
            </p:custDataLst>
          </p:nvPr>
        </p:nvGrpSpPr>
        <p:grpSpPr>
          <a:xfrm>
            <a:off x="5645099" y="318375"/>
            <a:ext cx="3005455" cy="2503171"/>
            <a:chOff x="642544" y="2386512"/>
            <a:chExt cx="2825061" cy="2352925"/>
          </a:xfrm>
        </p:grpSpPr>
        <p:sp>
          <p:nvSpPr>
            <p:cNvPr id="31" name="任意多边形 30"/>
            <p:cNvSpPr/>
            <p:nvPr>
              <p:custDataLst>
                <p:tags r:id="rId59"/>
              </p:custDataLst>
            </p:nvPr>
          </p:nvSpPr>
          <p:spPr>
            <a:xfrm rot="8089122">
              <a:off x="698651" y="2385318"/>
              <a:ext cx="1223019" cy="1225407"/>
            </a:xfrm>
            <a:custGeom>
              <a:avLst/>
              <a:gdLst>
                <a:gd name="connsiteX0" fmla="*/ 160704 w 1227047"/>
                <a:gd name="connsiteY0" fmla="*/ 1066343 h 1227047"/>
                <a:gd name="connsiteX1" fmla="*/ 0 w 1227047"/>
                <a:gd name="connsiteY1" fmla="*/ 678369 h 1227047"/>
                <a:gd name="connsiteX2" fmla="*/ 548678 w 1227047"/>
                <a:gd name="connsiteY2" fmla="*/ 129691 h 1227047"/>
                <a:gd name="connsiteX3" fmla="*/ 1227047 w 1227047"/>
                <a:gd name="connsiteY3" fmla="*/ 0 h 1227047"/>
                <a:gd name="connsiteX4" fmla="*/ 1097356 w 1227047"/>
                <a:gd name="connsiteY4" fmla="*/ 678369 h 1227047"/>
                <a:gd name="connsiteX5" fmla="*/ 548678 w 1227047"/>
                <a:gd name="connsiteY5" fmla="*/ 1227047 h 1227047"/>
                <a:gd name="connsiteX6" fmla="*/ 160704 w 1227047"/>
                <a:gd name="connsiteY6" fmla="*/ 1066343 h 12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7047" h="1227047">
                  <a:moveTo>
                    <a:pt x="160704" y="1066343"/>
                  </a:moveTo>
                  <a:cubicBezTo>
                    <a:pt x="61413" y="967052"/>
                    <a:pt x="0" y="829882"/>
                    <a:pt x="0" y="678369"/>
                  </a:cubicBezTo>
                  <a:cubicBezTo>
                    <a:pt x="0" y="375343"/>
                    <a:pt x="245652" y="129691"/>
                    <a:pt x="548678" y="129691"/>
                  </a:cubicBezTo>
                  <a:cubicBezTo>
                    <a:pt x="774801" y="129691"/>
                    <a:pt x="1000924" y="86461"/>
                    <a:pt x="1227047" y="0"/>
                  </a:cubicBezTo>
                  <a:cubicBezTo>
                    <a:pt x="1140586" y="226123"/>
                    <a:pt x="1097356" y="452246"/>
                    <a:pt x="1097356" y="678369"/>
                  </a:cubicBezTo>
                  <a:cubicBezTo>
                    <a:pt x="1097356" y="981395"/>
                    <a:pt x="851704" y="1227047"/>
                    <a:pt x="548678" y="1227047"/>
                  </a:cubicBezTo>
                  <a:cubicBezTo>
                    <a:pt x="397165" y="1227047"/>
                    <a:pt x="259996" y="1165634"/>
                    <a:pt x="160704" y="1066343"/>
                  </a:cubicBezTo>
                  <a:close/>
                </a:path>
              </a:pathLst>
            </a:custGeom>
            <a:noFill/>
            <a:ln w="19050" cap="flat" cmpd="sng" algn="ctr">
              <a:solidFill>
                <a:srgbClr val="47B6E7"/>
              </a:solidFill>
              <a:prstDash val="solid"/>
              <a:miter lim="800000"/>
            </a:ln>
            <a:effectLst/>
          </p:spPr>
          <p:txBody>
            <a:bodyPr rtlCol="0" anchor="ctr">
              <a:normAutofit/>
            </a:bodyPr>
            <a:lstStyle/>
            <a:p>
              <a:pPr algn="ctr"/>
              <a:endParaRPr lang="zh-CN" altLang="en-US" sz="1350" dirty="0">
                <a:solidFill>
                  <a:srgbClr val="5F5F5F"/>
                </a:solidFill>
                <a:latin typeface="Calibri" charset="0"/>
                <a:ea typeface="宋体" charset="0"/>
                <a:sym typeface="Arial" panose="020B0604020202090204" pitchFamily="34" charset="0"/>
              </a:endParaRPr>
            </a:p>
          </p:txBody>
        </p:sp>
        <p:sp>
          <p:nvSpPr>
            <p:cNvPr id="32" name="椭圆 31"/>
            <p:cNvSpPr/>
            <p:nvPr>
              <p:custDataLst>
                <p:tags r:id="rId60"/>
              </p:custDataLst>
            </p:nvPr>
          </p:nvSpPr>
          <p:spPr>
            <a:xfrm>
              <a:off x="1274049" y="3906184"/>
              <a:ext cx="151012" cy="150415"/>
            </a:xfrm>
            <a:prstGeom prst="ellipse">
              <a:avLst/>
            </a:prstGeom>
            <a:solidFill>
              <a:srgbClr val="47B6E7"/>
            </a:solidFill>
            <a:ln w="28575" cap="flat" cmpd="sng" algn="ctr">
              <a:solidFill>
                <a:srgbClr val="47B6E7">
                  <a:lumMod val="60000"/>
                  <a:lumOff val="40000"/>
                </a:srgbClr>
              </a:solidFill>
              <a:prstDash val="solid"/>
              <a:miter lim="800000"/>
            </a:ln>
            <a:effectLst/>
          </p:spPr>
          <p:txBody>
            <a:bodyPr rtlCol="0" anchor="ctr">
              <a:normAutofit fontScale="25000"/>
            </a:bodyPr>
            <a:lstStyle/>
            <a:p>
              <a:pPr algn="ctr"/>
              <a:endParaRPr lang="zh-CN" altLang="en-US" sz="1350">
                <a:solidFill>
                  <a:srgbClr val="FFFFFF"/>
                </a:solidFill>
                <a:latin typeface="Calibri" charset="0"/>
                <a:ea typeface="宋体" charset="0"/>
                <a:sym typeface="Arial" panose="020B0604020202090204" pitchFamily="34" charset="0"/>
              </a:endParaRPr>
            </a:p>
          </p:txBody>
        </p:sp>
        <p:sp>
          <p:nvSpPr>
            <p:cNvPr id="33" name="标题 1"/>
            <p:cNvSpPr txBox="1"/>
            <p:nvPr>
              <p:custDataLst>
                <p:tags r:id="rId61"/>
              </p:custDataLst>
            </p:nvPr>
          </p:nvSpPr>
          <p:spPr>
            <a:xfrm>
              <a:off x="784006" y="2776876"/>
              <a:ext cx="1268979" cy="393945"/>
            </a:xfrm>
            <a:prstGeom prst="rect">
              <a:avLst/>
            </a:prstGeom>
            <a:noFill/>
          </p:spPr>
          <p:txBody>
            <a:bodyPr wrap="square" rtlCol="0">
              <a:noAutofit/>
            </a:bodyPr>
            <a:lstStyle>
              <a:defPPr>
                <a:defRPr lang="zh-CN"/>
              </a:defPPr>
              <a:lvl1pPr>
                <a:lnSpc>
                  <a:spcPct val="130000"/>
                </a:lnSpc>
                <a:defRPr sz="1200"/>
              </a:lvl1pPr>
            </a:lstStyle>
            <a:p>
              <a:pPr algn="ctr">
                <a:lnSpc>
                  <a:spcPct val="120000"/>
                </a:lnSpc>
              </a:pPr>
              <a:r>
                <a:rPr lang="en-US" altLang="zh-CN" sz="2800" b="1" smtClean="0">
                  <a:solidFill>
                    <a:srgbClr val="47B6E7"/>
                  </a:solidFill>
                  <a:latin typeface="Calibri Light" charset="0"/>
                  <a:ea typeface="+mn-ea"/>
                  <a:cs typeface="+mn-ea"/>
                  <a:sym typeface="Arial" panose="020B0604020202090204" pitchFamily="34" charset="0"/>
                </a:rPr>
                <a:t>How</a:t>
              </a:r>
              <a:endParaRPr lang="en-US" altLang="zh-CN" sz="2800" b="1" smtClean="0">
                <a:solidFill>
                  <a:srgbClr val="47B6E7"/>
                </a:solidFill>
                <a:latin typeface="Calibri Light" charset="0"/>
                <a:ea typeface="+mn-ea"/>
                <a:cs typeface="+mn-ea"/>
                <a:sym typeface="Arial" panose="020B0604020202090204" pitchFamily="34" charset="0"/>
              </a:endParaRPr>
            </a:p>
          </p:txBody>
        </p:sp>
        <p:sp>
          <p:nvSpPr>
            <p:cNvPr id="34" name="标题 1"/>
            <p:cNvSpPr txBox="1"/>
            <p:nvPr>
              <p:custDataLst>
                <p:tags r:id="rId62"/>
              </p:custDataLst>
            </p:nvPr>
          </p:nvSpPr>
          <p:spPr>
            <a:xfrm>
              <a:off x="642544" y="3457326"/>
              <a:ext cx="2825061" cy="1282111"/>
            </a:xfrm>
            <a:prstGeom prst="rect">
              <a:avLst/>
            </a:prstGeom>
            <a:noFill/>
          </p:spPr>
          <p:txBody>
            <a:bodyPr wrap="square" rtlCol="0"/>
            <a:lstStyle>
              <a:defPPr>
                <a:defRPr lang="zh-CN"/>
              </a:defPPr>
              <a:lvl1pPr>
                <a:lnSpc>
                  <a:spcPct val="130000"/>
                </a:lnSpc>
                <a:defRPr sz="1200"/>
              </a:lvl1pPr>
            </a:lstStyle>
            <a:p>
              <a:pPr algn="ctr"/>
              <a:r>
                <a:rPr lang="en-US" altLang="zh-CN" sz="2400" b="1" dirty="0">
                  <a:latin typeface="Arial Bold" panose="020B0604020202090204" charset="0"/>
                  <a:cs typeface="Arial Bold" panose="020B0604020202090204" charset="0"/>
                  <a:sym typeface="Arial" panose="020B0604020202090204" pitchFamily="34" charset="0"/>
                </a:rPr>
                <a:t>Explain the meaning and actions of queuing</a:t>
              </a:r>
              <a:r>
                <a:rPr lang="en-US" altLang="zh-CN" sz="200" b="1" dirty="0">
                  <a:latin typeface="Arial Bold" panose="020B0604020202090204" charset="0"/>
                  <a:cs typeface="Arial Bold" panose="020B0604020202090204" charset="0"/>
                  <a:sym typeface="Arial" panose="020B0604020202090204" pitchFamily="34" charset="0"/>
                </a:rPr>
                <a:t> </a:t>
              </a:r>
              <a:endParaRPr lang="en-US" altLang="zh-CN" sz="200" b="1" dirty="0">
                <a:latin typeface="Arial Bold" panose="020B0604020202090204" charset="0"/>
                <a:cs typeface="Arial Bold" panose="020B0604020202090204" charset="0"/>
                <a:sym typeface="Arial" panose="020B0604020202090204" pitchFamily="34" charset="0"/>
              </a:endParaRPr>
            </a:p>
          </p:txBody>
        </p:sp>
      </p:grpSp>
      <p:sp>
        <p:nvSpPr>
          <p:cNvPr id="35" name="任意多边形 34"/>
          <p:cNvSpPr/>
          <p:nvPr>
            <p:custDataLst>
              <p:tags r:id="rId63"/>
            </p:custDataLst>
          </p:nvPr>
        </p:nvSpPr>
        <p:spPr>
          <a:xfrm>
            <a:off x="334010" y="2984500"/>
            <a:ext cx="8042275" cy="2879725"/>
          </a:xfrm>
          <a:custGeom>
            <a:avLst/>
            <a:gdLst>
              <a:gd name="connsiteX0" fmla="*/ 0 w 7506788"/>
              <a:gd name="connsiteY0" fmla="*/ 2960914 h 2960914"/>
              <a:gd name="connsiteX1" fmla="*/ 1132114 w 7506788"/>
              <a:gd name="connsiteY1" fmla="*/ 2960914 h 2960914"/>
              <a:gd name="connsiteX2" fmla="*/ 1132114 w 7506788"/>
              <a:gd name="connsiteY2" fmla="*/ 2464526 h 2960914"/>
              <a:gd name="connsiteX3" fmla="*/ 2429691 w 7506788"/>
              <a:gd name="connsiteY3" fmla="*/ 2464526 h 2960914"/>
              <a:gd name="connsiteX4" fmla="*/ 2429691 w 7506788"/>
              <a:gd name="connsiteY4" fmla="*/ 1950720 h 2960914"/>
              <a:gd name="connsiteX5" fmla="*/ 3701143 w 7506788"/>
              <a:gd name="connsiteY5" fmla="*/ 1950720 h 2960914"/>
              <a:gd name="connsiteX6" fmla="*/ 3701143 w 7506788"/>
              <a:gd name="connsiteY6" fmla="*/ 1358537 h 2960914"/>
              <a:gd name="connsiteX7" fmla="*/ 5007428 w 7506788"/>
              <a:gd name="connsiteY7" fmla="*/ 1358537 h 2960914"/>
              <a:gd name="connsiteX8" fmla="*/ 5007428 w 7506788"/>
              <a:gd name="connsiteY8" fmla="*/ 670560 h 2960914"/>
              <a:gd name="connsiteX9" fmla="*/ 6226628 w 7506788"/>
              <a:gd name="connsiteY9" fmla="*/ 670560 h 2960914"/>
              <a:gd name="connsiteX10" fmla="*/ 6226628 w 7506788"/>
              <a:gd name="connsiteY10" fmla="*/ 0 h 2960914"/>
              <a:gd name="connsiteX11" fmla="*/ 7506788 w 7506788"/>
              <a:gd name="connsiteY11" fmla="*/ 0 h 2960914"/>
              <a:gd name="connsiteX0-1" fmla="*/ 0 w 7376159"/>
              <a:gd name="connsiteY0-2" fmla="*/ 2969623 h 2969623"/>
              <a:gd name="connsiteX1-3" fmla="*/ 1132114 w 7376159"/>
              <a:gd name="connsiteY1-4" fmla="*/ 2969623 h 2969623"/>
              <a:gd name="connsiteX2-5" fmla="*/ 1132114 w 7376159"/>
              <a:gd name="connsiteY2-6" fmla="*/ 2473235 h 2969623"/>
              <a:gd name="connsiteX3-7" fmla="*/ 2429691 w 7376159"/>
              <a:gd name="connsiteY3-8" fmla="*/ 2473235 h 2969623"/>
              <a:gd name="connsiteX4-9" fmla="*/ 2429691 w 7376159"/>
              <a:gd name="connsiteY4-10" fmla="*/ 1959429 h 2969623"/>
              <a:gd name="connsiteX5-11" fmla="*/ 3701143 w 7376159"/>
              <a:gd name="connsiteY5-12" fmla="*/ 1959429 h 2969623"/>
              <a:gd name="connsiteX6-13" fmla="*/ 3701143 w 7376159"/>
              <a:gd name="connsiteY6-14" fmla="*/ 1367246 h 2969623"/>
              <a:gd name="connsiteX7-15" fmla="*/ 5007428 w 7376159"/>
              <a:gd name="connsiteY7-16" fmla="*/ 1367246 h 2969623"/>
              <a:gd name="connsiteX8-17" fmla="*/ 5007428 w 7376159"/>
              <a:gd name="connsiteY8-18" fmla="*/ 679269 h 2969623"/>
              <a:gd name="connsiteX9-19" fmla="*/ 6226628 w 7376159"/>
              <a:gd name="connsiteY9-20" fmla="*/ 679269 h 2969623"/>
              <a:gd name="connsiteX10-21" fmla="*/ 6226628 w 7376159"/>
              <a:gd name="connsiteY10-22" fmla="*/ 8709 h 2969623"/>
              <a:gd name="connsiteX11-23" fmla="*/ 7376159 w 7376159"/>
              <a:gd name="connsiteY11-24" fmla="*/ 0 h 2969623"/>
              <a:gd name="connsiteX0-25" fmla="*/ 0 w 6244045"/>
              <a:gd name="connsiteY0-26" fmla="*/ 2969623 h 2969623"/>
              <a:gd name="connsiteX1-27" fmla="*/ 0 w 6244045"/>
              <a:gd name="connsiteY1-28" fmla="*/ 2473235 h 2969623"/>
              <a:gd name="connsiteX2-29" fmla="*/ 1297577 w 6244045"/>
              <a:gd name="connsiteY2-30" fmla="*/ 2473235 h 2969623"/>
              <a:gd name="connsiteX3-31" fmla="*/ 1297577 w 6244045"/>
              <a:gd name="connsiteY3-32" fmla="*/ 1959429 h 2969623"/>
              <a:gd name="connsiteX4-33" fmla="*/ 2569029 w 6244045"/>
              <a:gd name="connsiteY4-34" fmla="*/ 1959429 h 2969623"/>
              <a:gd name="connsiteX5-35" fmla="*/ 2569029 w 6244045"/>
              <a:gd name="connsiteY5-36" fmla="*/ 1367246 h 2969623"/>
              <a:gd name="connsiteX6-37" fmla="*/ 3875314 w 6244045"/>
              <a:gd name="connsiteY6-38" fmla="*/ 1367246 h 2969623"/>
              <a:gd name="connsiteX7-39" fmla="*/ 3875314 w 6244045"/>
              <a:gd name="connsiteY7-40" fmla="*/ 679269 h 2969623"/>
              <a:gd name="connsiteX8-41" fmla="*/ 5094514 w 6244045"/>
              <a:gd name="connsiteY8-42" fmla="*/ 679269 h 2969623"/>
              <a:gd name="connsiteX9-43" fmla="*/ 5094514 w 6244045"/>
              <a:gd name="connsiteY9-44" fmla="*/ 8709 h 2969623"/>
              <a:gd name="connsiteX10-45" fmla="*/ 6244045 w 6244045"/>
              <a:gd name="connsiteY10-46" fmla="*/ 0 h 2969623"/>
              <a:gd name="connsiteX0-47" fmla="*/ 0 w 6244045"/>
              <a:gd name="connsiteY0-48" fmla="*/ 2473235 h 2473235"/>
              <a:gd name="connsiteX1-49" fmla="*/ 1297577 w 6244045"/>
              <a:gd name="connsiteY1-50" fmla="*/ 2473235 h 2473235"/>
              <a:gd name="connsiteX2-51" fmla="*/ 1297577 w 6244045"/>
              <a:gd name="connsiteY2-52" fmla="*/ 1959429 h 2473235"/>
              <a:gd name="connsiteX3-53" fmla="*/ 2569029 w 6244045"/>
              <a:gd name="connsiteY3-54" fmla="*/ 1959429 h 2473235"/>
              <a:gd name="connsiteX4-55" fmla="*/ 2569029 w 6244045"/>
              <a:gd name="connsiteY4-56" fmla="*/ 1367246 h 2473235"/>
              <a:gd name="connsiteX5-57" fmla="*/ 3875314 w 6244045"/>
              <a:gd name="connsiteY5-58" fmla="*/ 1367246 h 2473235"/>
              <a:gd name="connsiteX6-59" fmla="*/ 3875314 w 6244045"/>
              <a:gd name="connsiteY6-60" fmla="*/ 679269 h 2473235"/>
              <a:gd name="connsiteX7-61" fmla="*/ 5094514 w 6244045"/>
              <a:gd name="connsiteY7-62" fmla="*/ 679269 h 2473235"/>
              <a:gd name="connsiteX8-63" fmla="*/ 5094514 w 6244045"/>
              <a:gd name="connsiteY8-64" fmla="*/ 8709 h 2473235"/>
              <a:gd name="connsiteX9-65" fmla="*/ 6244045 w 6244045"/>
              <a:gd name="connsiteY9-66" fmla="*/ 0 h 2473235"/>
              <a:gd name="connsiteX0-67" fmla="*/ 0 w 6075448"/>
              <a:gd name="connsiteY0-68" fmla="*/ 2473235 h 2473235"/>
              <a:gd name="connsiteX1-69" fmla="*/ 1128980 w 6075448"/>
              <a:gd name="connsiteY1-70" fmla="*/ 2473235 h 2473235"/>
              <a:gd name="connsiteX2-71" fmla="*/ 1128980 w 6075448"/>
              <a:gd name="connsiteY2-72" fmla="*/ 1959429 h 2473235"/>
              <a:gd name="connsiteX3-73" fmla="*/ 2400432 w 6075448"/>
              <a:gd name="connsiteY3-74" fmla="*/ 1959429 h 2473235"/>
              <a:gd name="connsiteX4-75" fmla="*/ 2400432 w 6075448"/>
              <a:gd name="connsiteY4-76" fmla="*/ 1367246 h 2473235"/>
              <a:gd name="connsiteX5-77" fmla="*/ 3706717 w 6075448"/>
              <a:gd name="connsiteY5-78" fmla="*/ 1367246 h 2473235"/>
              <a:gd name="connsiteX6-79" fmla="*/ 3706717 w 6075448"/>
              <a:gd name="connsiteY6-80" fmla="*/ 679269 h 2473235"/>
              <a:gd name="connsiteX7-81" fmla="*/ 4925917 w 6075448"/>
              <a:gd name="connsiteY7-82" fmla="*/ 679269 h 2473235"/>
              <a:gd name="connsiteX8-83" fmla="*/ 4925917 w 6075448"/>
              <a:gd name="connsiteY8-84" fmla="*/ 8709 h 2473235"/>
              <a:gd name="connsiteX9-85" fmla="*/ 6075448 w 6075448"/>
              <a:gd name="connsiteY9-86" fmla="*/ 0 h 2473235"/>
              <a:gd name="connsiteX0-87" fmla="*/ 0 w 4946468"/>
              <a:gd name="connsiteY0-88" fmla="*/ 2473235 h 2473235"/>
              <a:gd name="connsiteX1-89" fmla="*/ 0 w 4946468"/>
              <a:gd name="connsiteY1-90" fmla="*/ 1959429 h 2473235"/>
              <a:gd name="connsiteX2-91" fmla="*/ 1271452 w 4946468"/>
              <a:gd name="connsiteY2-92" fmla="*/ 1959429 h 2473235"/>
              <a:gd name="connsiteX3-93" fmla="*/ 1271452 w 4946468"/>
              <a:gd name="connsiteY3-94" fmla="*/ 1367246 h 2473235"/>
              <a:gd name="connsiteX4-95" fmla="*/ 2577737 w 4946468"/>
              <a:gd name="connsiteY4-96" fmla="*/ 1367246 h 2473235"/>
              <a:gd name="connsiteX5-97" fmla="*/ 2577737 w 4946468"/>
              <a:gd name="connsiteY5-98" fmla="*/ 679269 h 2473235"/>
              <a:gd name="connsiteX6-99" fmla="*/ 3796937 w 4946468"/>
              <a:gd name="connsiteY6-100" fmla="*/ 679269 h 2473235"/>
              <a:gd name="connsiteX7-101" fmla="*/ 3796937 w 4946468"/>
              <a:gd name="connsiteY7-102" fmla="*/ 8709 h 2473235"/>
              <a:gd name="connsiteX8-103" fmla="*/ 4946468 w 4946468"/>
              <a:gd name="connsiteY8-104" fmla="*/ 0 h 2473235"/>
              <a:gd name="connsiteX0-105" fmla="*/ 0 w 4946468"/>
              <a:gd name="connsiteY0-106" fmla="*/ 1959429 h 1959429"/>
              <a:gd name="connsiteX1-107" fmla="*/ 1271452 w 4946468"/>
              <a:gd name="connsiteY1-108" fmla="*/ 1959429 h 1959429"/>
              <a:gd name="connsiteX2-109" fmla="*/ 1271452 w 4946468"/>
              <a:gd name="connsiteY2-110" fmla="*/ 1367246 h 1959429"/>
              <a:gd name="connsiteX3-111" fmla="*/ 2577737 w 4946468"/>
              <a:gd name="connsiteY3-112" fmla="*/ 1367246 h 1959429"/>
              <a:gd name="connsiteX4-113" fmla="*/ 2577737 w 4946468"/>
              <a:gd name="connsiteY4-114" fmla="*/ 679269 h 1959429"/>
              <a:gd name="connsiteX5-115" fmla="*/ 3796937 w 4946468"/>
              <a:gd name="connsiteY5-116" fmla="*/ 679269 h 1959429"/>
              <a:gd name="connsiteX6-117" fmla="*/ 3796937 w 4946468"/>
              <a:gd name="connsiteY6-118" fmla="*/ 8709 h 1959429"/>
              <a:gd name="connsiteX7-119" fmla="*/ 4946468 w 4946468"/>
              <a:gd name="connsiteY7-120" fmla="*/ 0 h 1959429"/>
              <a:gd name="connsiteX0-121" fmla="*/ 0 w 3675016"/>
              <a:gd name="connsiteY0-122" fmla="*/ 1959429 h 1959429"/>
              <a:gd name="connsiteX1-123" fmla="*/ 0 w 3675016"/>
              <a:gd name="connsiteY1-124" fmla="*/ 1367246 h 1959429"/>
              <a:gd name="connsiteX2-125" fmla="*/ 1306285 w 3675016"/>
              <a:gd name="connsiteY2-126" fmla="*/ 1367246 h 1959429"/>
              <a:gd name="connsiteX3-127" fmla="*/ 1306285 w 3675016"/>
              <a:gd name="connsiteY3-128" fmla="*/ 679269 h 1959429"/>
              <a:gd name="connsiteX4-129" fmla="*/ 2525485 w 3675016"/>
              <a:gd name="connsiteY4-130" fmla="*/ 679269 h 1959429"/>
              <a:gd name="connsiteX5-131" fmla="*/ 2525485 w 3675016"/>
              <a:gd name="connsiteY5-132" fmla="*/ 8709 h 1959429"/>
              <a:gd name="connsiteX6-133" fmla="*/ 3675016 w 3675016"/>
              <a:gd name="connsiteY6-134" fmla="*/ 0 h 1959429"/>
              <a:gd name="connsiteX0-135" fmla="*/ 0 w 3675016"/>
              <a:gd name="connsiteY0-136" fmla="*/ 1367246 h 1367246"/>
              <a:gd name="connsiteX1-137" fmla="*/ 1306285 w 3675016"/>
              <a:gd name="connsiteY1-138" fmla="*/ 1367246 h 1367246"/>
              <a:gd name="connsiteX2-139" fmla="*/ 1306285 w 3675016"/>
              <a:gd name="connsiteY2-140" fmla="*/ 679269 h 1367246"/>
              <a:gd name="connsiteX3-141" fmla="*/ 2525485 w 3675016"/>
              <a:gd name="connsiteY3-142" fmla="*/ 679269 h 1367246"/>
              <a:gd name="connsiteX4-143" fmla="*/ 2525485 w 3675016"/>
              <a:gd name="connsiteY4-144" fmla="*/ 8709 h 1367246"/>
              <a:gd name="connsiteX5-145" fmla="*/ 3675016 w 3675016"/>
              <a:gd name="connsiteY5-146" fmla="*/ 0 h 1367246"/>
            </a:gdLst>
            <a:ahLst/>
            <a:cxnLst>
              <a:cxn ang="0">
                <a:pos x="connsiteX0-135" y="connsiteY0-136"/>
              </a:cxn>
              <a:cxn ang="0">
                <a:pos x="connsiteX1-137" y="connsiteY1-138"/>
              </a:cxn>
              <a:cxn ang="0">
                <a:pos x="connsiteX2-139" y="connsiteY2-140"/>
              </a:cxn>
              <a:cxn ang="0">
                <a:pos x="connsiteX3-141" y="connsiteY3-142"/>
              </a:cxn>
              <a:cxn ang="0">
                <a:pos x="connsiteX4-143" y="connsiteY4-144"/>
              </a:cxn>
              <a:cxn ang="0">
                <a:pos x="connsiteX5-145" y="connsiteY5-146"/>
              </a:cxn>
            </a:cxnLst>
            <a:rect l="l" t="t" r="r" b="b"/>
            <a:pathLst>
              <a:path w="3675016" h="1367246">
                <a:moveTo>
                  <a:pt x="0" y="1367246"/>
                </a:moveTo>
                <a:lnTo>
                  <a:pt x="1306285" y="1367246"/>
                </a:lnTo>
                <a:lnTo>
                  <a:pt x="1306285" y="679269"/>
                </a:lnTo>
                <a:lnTo>
                  <a:pt x="2525485" y="679269"/>
                </a:lnTo>
                <a:lnTo>
                  <a:pt x="2525485" y="8709"/>
                </a:lnTo>
                <a:lnTo>
                  <a:pt x="3675016" y="0"/>
                </a:lnTo>
              </a:path>
            </a:pathLst>
          </a:custGeom>
          <a:noFill/>
          <a:ln w="57150" cap="flat" cmpd="sng" algn="ctr">
            <a:solidFill>
              <a:srgbClr val="47B6E7"/>
            </a:solidFill>
            <a:prstDash val="solid"/>
            <a:miter lim="800000"/>
          </a:ln>
          <a:effectLst/>
        </p:spPr>
        <p:txBody>
          <a:bodyPr rtlCol="0" anchor="ctr">
            <a:normAutofit/>
          </a:bodyPr>
          <a:lstStyle/>
          <a:p>
            <a:pPr algn="ctr"/>
            <a:endParaRPr lang="zh-CN" altLang="en-US" sz="1350">
              <a:solidFill>
                <a:srgbClr val="FFFFFF"/>
              </a:solidFill>
              <a:latin typeface="Calibri" charset="0"/>
              <a:ea typeface="宋体" charset="0"/>
              <a:sym typeface="Arial" panose="020B0604020202090204" pitchFamily="34" charset="0"/>
            </a:endParaRPr>
          </a:p>
        </p:txBody>
      </p:sp>
      <p:sp>
        <p:nvSpPr>
          <p:cNvPr id="19" name="矩形 18"/>
          <p:cNvSpPr/>
          <p:nvPr>
            <p:custDataLst>
              <p:tags r:id="rId64"/>
            </p:custDataLst>
          </p:nvPr>
        </p:nvSpPr>
        <p:spPr>
          <a:xfrm>
            <a:off x="3350895" y="4845685"/>
            <a:ext cx="5427980" cy="911860"/>
          </a:xfrm>
          <a:prstGeom prst="rect">
            <a:avLst/>
          </a:prstGeom>
        </p:spPr>
        <p:txBody>
          <a:bodyPr wrap="square">
            <a:normAutofit fontScale="60000"/>
          </a:bodyPr>
          <a:lstStyle/>
          <a:p>
            <a:pPr algn="ctr"/>
            <a:r>
              <a:rPr lang="en-US" sz="5715" b="1" dirty="0">
                <a:solidFill>
                  <a:schemeClr val="accent6">
                    <a:lumMod val="50000"/>
                  </a:schemeClr>
                </a:solidFill>
                <a:latin typeface="Comic Sans MS Regular" panose="030F0902030302020204" charset="0"/>
                <a:cs typeface="Comic Sans MS Regular" panose="030F0902030302020204" charset="0"/>
                <a:sym typeface="+mn-ea"/>
              </a:rPr>
              <a:t>League members wanted!</a:t>
            </a:r>
            <a:r>
              <a:rPr lang="en-US" sz="1500" b="1" dirty="0">
                <a:solidFill>
                  <a:schemeClr val="accent1">
                    <a:lumMod val="50000"/>
                  </a:schemeClr>
                </a:solidFill>
                <a:latin typeface="Comic Sans MS" panose="030F0902030302020204" pitchFamily="66" charset="0"/>
                <a:sym typeface="+mn-ea"/>
              </a:rPr>
              <a:t> </a:t>
            </a:r>
            <a:endParaRPr lang="zh-CN" altLang="en-US" sz="1500" b="1" dirty="0">
              <a:solidFill>
                <a:srgbClr val="47B6E7"/>
              </a:solidFill>
              <a:latin typeface="Calibri Light" charset="0"/>
              <a:ea typeface="宋体" pitchFamily="2" charset="-122"/>
              <a:cs typeface="+mn-ea"/>
              <a:sym typeface="Arial" panose="020B0604020202090204" pitchFamily="34" charset="0"/>
            </a:endParaRPr>
          </a:p>
        </p:txBody>
      </p:sp>
      <p:sp>
        <p:nvSpPr>
          <p:cNvPr id="2" name="标题 1"/>
          <p:cNvSpPr txBox="1"/>
          <p:nvPr>
            <p:custDataLst>
              <p:tags r:id="rId65"/>
            </p:custDataLst>
          </p:nvPr>
        </p:nvSpPr>
        <p:spPr>
          <a:xfrm>
            <a:off x="3265805" y="2966720"/>
            <a:ext cx="1978025" cy="1059180"/>
          </a:xfrm>
          <a:prstGeom prst="rect">
            <a:avLst/>
          </a:prstGeom>
          <a:noFill/>
        </p:spPr>
        <p:txBody>
          <a:bodyPr wrap="square" rtlCol="0">
            <a:noAutofit/>
          </a:bodyPr>
          <a:lstStyle>
            <a:defPPr>
              <a:defRPr lang="zh-CN"/>
            </a:defPPr>
            <a:lvl1pPr>
              <a:lnSpc>
                <a:spcPct val="130000"/>
              </a:lnSpc>
              <a:defRPr sz="1200"/>
            </a:lvl1pPr>
          </a:lstStyle>
          <a:p>
            <a:pPr algn="ctr"/>
            <a:r>
              <a:rPr lang="en-US" altLang="zh-CN" sz="2400" b="1" dirty="0">
                <a:latin typeface="Arial Bold" panose="020B0604020202090204" charset="0"/>
                <a:cs typeface="Arial Bold" panose="020B0604020202090204" charset="0"/>
                <a:sym typeface="Arial" panose="020B0604020202090204" pitchFamily="34" charset="0"/>
              </a:rPr>
              <a:t>Understand the meaning of queuing</a:t>
            </a:r>
            <a:endParaRPr lang="en-US" altLang="zh-CN" sz="2400" b="1" dirty="0">
              <a:latin typeface="Arial Bold" panose="020B0604020202090204" charset="0"/>
              <a:cs typeface="Arial Bold" panose="020B0604020202090204" charset="0"/>
              <a:sym typeface="Arial" panose="020B060402020209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5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3" grpId="0" bldLvl="0" animBg="1"/>
      <p:bldP spid="104859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l="2422" t="10539" r="504" b="12612"/>
          <a:stretch>
            <a:fillRect/>
          </a:stretch>
        </p:blipFill>
        <p:spPr>
          <a:xfrm>
            <a:off x="540385" y="2799080"/>
            <a:ext cx="8604250" cy="4058920"/>
          </a:xfrm>
          <a:prstGeom prst="rect">
            <a:avLst/>
          </a:prstGeom>
          <a:effectLst>
            <a:outerShdw blurRad="1270000" dir="5400000" algn="ctr" rotWithShape="0">
              <a:schemeClr val="bg1">
                <a:alpha val="0"/>
              </a:schemeClr>
            </a:outerShdw>
          </a:effectLst>
        </p:spPr>
      </p:pic>
      <p:grpSp>
        <p:nvGrpSpPr>
          <p:cNvPr id="17427" name="Group 54"/>
          <p:cNvGrpSpPr>
            <a:grpSpLocks noChangeAspect="1"/>
          </p:cNvGrpSpPr>
          <p:nvPr>
            <p:custDataLst>
              <p:tags r:id="rId3"/>
            </p:custDataLst>
          </p:nvPr>
        </p:nvGrpSpPr>
        <p:grpSpPr>
          <a:xfrm rot="0">
            <a:off x="26670" y="0"/>
            <a:ext cx="954405" cy="526415"/>
            <a:chOff x="283" y="201"/>
            <a:chExt cx="2024" cy="1069"/>
          </a:xfrm>
        </p:grpSpPr>
        <p:sp>
          <p:nvSpPr>
            <p:cNvPr id="17428" name="Rectangle 55"/>
            <p:cNvSpPr>
              <a:spLocks noChangeArrowheads="1"/>
            </p:cNvSpPr>
            <p:nvPr>
              <p:custDataLst>
                <p:tags r:id="rId4"/>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5"/>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6"/>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7"/>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8"/>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9"/>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10"/>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11"/>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2"/>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3"/>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4"/>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5"/>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6"/>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7"/>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8"/>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9"/>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20"/>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21"/>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2"/>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3"/>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4"/>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5"/>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6"/>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7"/>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8"/>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9"/>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30"/>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31"/>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2"/>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3"/>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4"/>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5"/>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6"/>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7"/>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8"/>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9"/>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40"/>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41"/>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2"/>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3"/>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4"/>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5"/>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6"/>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7"/>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8"/>
            </p:custDataLst>
          </p:nvPr>
        </p:nvSpPr>
        <p:spPr bwMode="auto">
          <a:xfrm>
            <a:off x="944245" y="0"/>
            <a:ext cx="8117205"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indent="0" fontAlgn="auto">
              <a:lnSpc>
                <a:spcPct val="100000"/>
              </a:lnSpc>
              <a:spcBef>
                <a:spcPts val="0"/>
              </a:spcBef>
              <a:buNone/>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Step6</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Homework</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3" name="文本框 2"/>
          <p:cNvSpPr txBox="1"/>
          <p:nvPr/>
        </p:nvSpPr>
        <p:spPr>
          <a:xfrm>
            <a:off x="63500" y="526415"/>
            <a:ext cx="8989695" cy="5970270"/>
          </a:xfrm>
          <a:prstGeom prst="rect">
            <a:avLst/>
          </a:prstGeom>
          <a:solidFill>
            <a:srgbClr val="FD6666">
              <a:alpha val="31000"/>
            </a:srgbClr>
          </a:solidFill>
          <a:ln>
            <a:solidFill>
              <a:srgbClr val="F05C14"/>
            </a:solidFill>
          </a:ln>
        </p:spPr>
        <p:txBody>
          <a:bodyPr wrap="square" rtlCol="0" anchor="t">
            <a:noAutofit/>
          </a:bodyPr>
          <a:p>
            <a:pPr algn="ctr"/>
            <a:r>
              <a:rPr lang="en-US" sz="3200" b="1">
                <a:solidFill>
                  <a:schemeClr val="tx1"/>
                </a:solidFill>
                <a:latin typeface="Comic Sans MS Regular" panose="030F0902030302020204" charset="0"/>
                <a:ea typeface="微软雅黑" panose="020B0503020204020204" pitchFamily="34" charset="-122"/>
                <a:cs typeface="Comic Sans MS Regular" panose="030F0902030302020204" charset="0"/>
                <a:sym typeface="+mn-ea"/>
              </a:rPr>
              <a:t>Homework</a:t>
            </a:r>
            <a:endParaRPr lang="en-US" sz="2800" b="1">
              <a:solidFill>
                <a:schemeClr val="tx1"/>
              </a:solidFill>
              <a:latin typeface="Constantia" panose="02030602050306030303" charset="0"/>
              <a:ea typeface="微软雅黑" panose="020B0503020204020204" pitchFamily="34" charset="-122"/>
              <a:cs typeface="Constantia" panose="02030602050306030303" charset="0"/>
              <a:sym typeface="+mn-ea"/>
            </a:endParaRPr>
          </a:p>
          <a:p>
            <a:r>
              <a:rPr lang="en-US" sz="3200" b="1">
                <a:solidFill>
                  <a:schemeClr val="tx1"/>
                </a:solidFill>
                <a:latin typeface="Comic Sans MS Regular" panose="030F0902030302020204" charset="0"/>
                <a:ea typeface="微软雅黑" panose="020B0503020204020204" pitchFamily="34" charset="-122"/>
                <a:cs typeface="Comic Sans MS Regular" panose="030F0902030302020204" charset="0"/>
                <a:sym typeface="+mn-ea"/>
              </a:rPr>
              <a:t>(Compulsory)Polish your video script and hand it in as groups.</a:t>
            </a:r>
            <a:endParaRPr lang="en-US" sz="3200" b="1">
              <a:solidFill>
                <a:schemeClr val="tx1"/>
              </a:solidFill>
              <a:latin typeface="Comic Sans MS Regular" panose="030F0902030302020204" charset="0"/>
              <a:ea typeface="微软雅黑" panose="020B0503020204020204" pitchFamily="34" charset="-122"/>
              <a:cs typeface="Comic Sans MS Regular" panose="030F0902030302020204" charset="0"/>
              <a:sym typeface="+mn-ea"/>
            </a:endParaRPr>
          </a:p>
          <a:p>
            <a:endParaRPr lang="en-US" sz="3200" b="1">
              <a:solidFill>
                <a:schemeClr val="tx1"/>
              </a:solidFill>
              <a:latin typeface="Comic Sans MS Regular" panose="030F0902030302020204" charset="0"/>
              <a:ea typeface="微软雅黑" panose="020B0503020204020204" pitchFamily="34" charset="-122"/>
              <a:cs typeface="Comic Sans MS Regular" panose="030F0902030302020204" charset="0"/>
              <a:sym typeface="+mn-ea"/>
            </a:endParaRPr>
          </a:p>
          <a:p>
            <a:r>
              <a:rPr lang="en-US" sz="3200" b="1">
                <a:solidFill>
                  <a:schemeClr val="tx1"/>
                </a:solidFill>
                <a:latin typeface="Comic Sans MS Regular" panose="030F0902030302020204" charset="0"/>
                <a:ea typeface="微软雅黑" panose="020B0503020204020204" pitchFamily="34" charset="-122"/>
                <a:cs typeface="Comic Sans MS Regular" panose="030F0902030302020204" charset="0"/>
                <a:sym typeface="+mn-ea"/>
              </a:rPr>
              <a:t>(Opti</a:t>
            </a:r>
            <a:r>
              <a:rPr lang="en-US" sz="3200" b="1">
                <a:solidFill>
                  <a:schemeClr val="tx1"/>
                </a:solidFill>
                <a:latin typeface="Comic Sans MS Regular" panose="030F0902030302020204" charset="0"/>
                <a:ea typeface="微软雅黑" panose="020B0503020204020204" pitchFamily="34" charset="-122"/>
                <a:cs typeface="Comic Sans MS Regular" panose="030F0902030302020204" charset="0"/>
                <a:sym typeface="+mn-ea"/>
              </a:rPr>
              <a:t>onal) Research into  history of the other important manners and discuss the their neccessrity.</a:t>
            </a:r>
            <a:endParaRPr lang="en-US" sz="3200" b="1">
              <a:solidFill>
                <a:schemeClr val="tx1"/>
              </a:solidFill>
              <a:latin typeface="Comic Sans MS Regular" panose="030F0902030302020204" charset="0"/>
              <a:ea typeface="微软雅黑" panose="020B0503020204020204" pitchFamily="34" charset="-122"/>
              <a:cs typeface="Comic Sans MS Regular" panose="030F0902030302020204" charset="0"/>
              <a:sym typeface="+mn-ea"/>
            </a:endParaRPr>
          </a:p>
          <a:p>
            <a:endParaRPr lang="en-US" altLang="en-US" sz="3200" b="1">
              <a:solidFill>
                <a:schemeClr val="tx1"/>
              </a:solidFill>
              <a:latin typeface="Comic Sans MS Regular" panose="030F0902030302020204" charset="0"/>
              <a:ea typeface="微软雅黑" panose="020B0503020204020204" pitchFamily="34" charset="-122"/>
              <a:cs typeface="Comic Sans MS Regular" panose="030F0902030302020204" charset="0"/>
              <a:sym typeface="+mn-ea"/>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IMG_3404"/>
          <p:cNvPicPr>
            <a:picLocks noChangeAspect="1"/>
          </p:cNvPicPr>
          <p:nvPr/>
        </p:nvPicPr>
        <p:blipFill>
          <a:blip r:embed="rId1"/>
          <a:stretch>
            <a:fillRect/>
          </a:stretch>
        </p:blipFill>
        <p:spPr>
          <a:xfrm>
            <a:off x="22860" y="3429000"/>
            <a:ext cx="9121140" cy="3429000"/>
          </a:xfrm>
          <a:prstGeom prst="rect">
            <a:avLst/>
          </a:prstGeom>
        </p:spPr>
      </p:pic>
      <p:grpSp>
        <p:nvGrpSpPr>
          <p:cNvPr id="15362" name="组合 48"/>
          <p:cNvGrpSpPr/>
          <p:nvPr>
            <p:custDataLst>
              <p:tags r:id="rId2"/>
            </p:custDataLst>
          </p:nvPr>
        </p:nvGrpSpPr>
        <p:grpSpPr>
          <a:xfrm>
            <a:off x="23177" y="-317"/>
            <a:ext cx="8353425" cy="549275"/>
            <a:chOff x="487250" y="397507"/>
            <a:chExt cx="12768255" cy="737711"/>
          </a:xfrm>
        </p:grpSpPr>
        <p:sp>
          <p:nvSpPr>
            <p:cNvPr id="15375" name="文本框 49"/>
            <p:cNvSpPr txBox="1">
              <a:spLocks noChangeArrowheads="1"/>
            </p:cNvSpPr>
            <p:nvPr>
              <p:custDataLst>
                <p:tags r:id="rId3"/>
              </p:custDataLst>
            </p:nvPr>
          </p:nvSpPr>
          <p:spPr bwMode="auto">
            <a:xfrm>
              <a:off x="1827650" y="434179"/>
              <a:ext cx="11427855" cy="701039"/>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Step2</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Fast reading—get the main idea</a:t>
              </a:r>
              <a:endParaRPr lang="en-US" altLang="zh-CN" sz="2800" b="1" smtClean="0">
                <a:solidFill>
                  <a:schemeClr val="tx1"/>
                </a:solidFill>
                <a:latin typeface="Comic Sans MS" panose="030F0902030302020204" pitchFamily="66" charset="0"/>
                <a:ea typeface="华文细黑" panose="02010600040101010101" pitchFamily="2" charset="-122"/>
                <a:cs typeface="Comic Sans MS" panose="030F0902030302020204" pitchFamily="66" charset="0"/>
                <a:sym typeface="+mn-ea"/>
              </a:endParaRPr>
            </a:p>
          </p:txBody>
        </p:sp>
        <p:grpSp>
          <p:nvGrpSpPr>
            <p:cNvPr id="15376" name="Group 54"/>
            <p:cNvGrpSpPr>
              <a:grpSpLocks noChangeAspect="1"/>
            </p:cNvGrpSpPr>
            <p:nvPr>
              <p:custDataLst>
                <p:tags r:id="rId4"/>
              </p:custDataLst>
            </p:nvPr>
          </p:nvGrpSpPr>
          <p:grpSpPr>
            <a:xfrm>
              <a:off x="487250" y="397507"/>
              <a:ext cx="1340358" cy="707926"/>
              <a:chOff x="283" y="201"/>
              <a:chExt cx="2024" cy="1069"/>
            </a:xfrm>
          </p:grpSpPr>
          <p:sp>
            <p:nvSpPr>
              <p:cNvPr id="15377" name="Rectangle 55"/>
              <p:cNvSpPr>
                <a:spLocks noChangeArrowheads="1"/>
              </p:cNvSpPr>
              <p:nvPr>
                <p:custDataLst>
                  <p:tags r:id="rId5"/>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78" name="Rectangle 56"/>
              <p:cNvSpPr>
                <a:spLocks noChangeArrowheads="1"/>
              </p:cNvSpPr>
              <p:nvPr>
                <p:custDataLst>
                  <p:tags r:id="rId6"/>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79" name="Freeform 57"/>
              <p:cNvSpPr>
                <a:spLocks noEditPoints="1" noChangeArrowheads="1"/>
              </p:cNvSpPr>
              <p:nvPr>
                <p:custDataLst>
                  <p:tags r:id="rId7"/>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0" name="Freeform 58"/>
              <p:cNvSpPr>
                <a:spLocks noEditPoints="1" noChangeArrowheads="1"/>
              </p:cNvSpPr>
              <p:nvPr>
                <p:custDataLst>
                  <p:tags r:id="rId8"/>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1" name="Freeform 59"/>
              <p:cNvSpPr>
                <a:spLocks noChangeArrowheads="1"/>
              </p:cNvSpPr>
              <p:nvPr>
                <p:custDataLst>
                  <p:tags r:id="rId9"/>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2" name="Freeform 60"/>
              <p:cNvSpPr>
                <a:spLocks noChangeArrowheads="1"/>
              </p:cNvSpPr>
              <p:nvPr>
                <p:custDataLst>
                  <p:tags r:id="rId10"/>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3" name="Freeform 61"/>
              <p:cNvSpPr>
                <a:spLocks noEditPoints="1" noChangeArrowheads="1"/>
              </p:cNvSpPr>
              <p:nvPr>
                <p:custDataLst>
                  <p:tags r:id="rId11"/>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4" name="Freeform 62"/>
              <p:cNvSpPr>
                <a:spLocks noChangeArrowheads="1"/>
              </p:cNvSpPr>
              <p:nvPr>
                <p:custDataLst>
                  <p:tags r:id="rId12"/>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5" name="Freeform 63"/>
              <p:cNvSpPr>
                <a:spLocks noEditPoints="1" noChangeArrowheads="1"/>
              </p:cNvSpPr>
              <p:nvPr>
                <p:custDataLst>
                  <p:tags r:id="rId13"/>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86" name="Oval 64"/>
              <p:cNvSpPr>
                <a:spLocks noChangeArrowheads="1"/>
              </p:cNvSpPr>
              <p:nvPr>
                <p:custDataLst>
                  <p:tags r:id="rId14"/>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87" name="Oval 65"/>
              <p:cNvSpPr>
                <a:spLocks noChangeArrowheads="1"/>
              </p:cNvSpPr>
              <p:nvPr>
                <p:custDataLst>
                  <p:tags r:id="rId15"/>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88" name="Oval 66"/>
              <p:cNvSpPr>
                <a:spLocks noChangeArrowheads="1"/>
              </p:cNvSpPr>
              <p:nvPr>
                <p:custDataLst>
                  <p:tags r:id="rId16"/>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89" name="Oval 67"/>
              <p:cNvSpPr>
                <a:spLocks noChangeArrowheads="1"/>
              </p:cNvSpPr>
              <p:nvPr>
                <p:custDataLst>
                  <p:tags r:id="rId17"/>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0" name="Oval 68"/>
              <p:cNvSpPr>
                <a:spLocks noChangeArrowheads="1"/>
              </p:cNvSpPr>
              <p:nvPr>
                <p:custDataLst>
                  <p:tags r:id="rId18"/>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1" name="Freeform 69"/>
              <p:cNvSpPr>
                <a:spLocks noChangeArrowheads="1"/>
              </p:cNvSpPr>
              <p:nvPr>
                <p:custDataLst>
                  <p:tags r:id="rId19"/>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2" name="Freeform 70"/>
              <p:cNvSpPr>
                <a:spLocks noChangeArrowheads="1"/>
              </p:cNvSpPr>
              <p:nvPr>
                <p:custDataLst>
                  <p:tags r:id="rId20"/>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3" name="Freeform 71"/>
              <p:cNvSpPr>
                <a:spLocks noEditPoints="1" noChangeArrowheads="1"/>
              </p:cNvSpPr>
              <p:nvPr>
                <p:custDataLst>
                  <p:tags r:id="rId21"/>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4" name="Freeform 72"/>
              <p:cNvSpPr>
                <a:spLocks noChangeArrowheads="1"/>
              </p:cNvSpPr>
              <p:nvPr>
                <p:custDataLst>
                  <p:tags r:id="rId22"/>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5" name="Freeform 73"/>
              <p:cNvSpPr>
                <a:spLocks noEditPoints="1" noChangeArrowheads="1"/>
              </p:cNvSpPr>
              <p:nvPr>
                <p:custDataLst>
                  <p:tags r:id="rId23"/>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396" name="Oval 74"/>
              <p:cNvSpPr>
                <a:spLocks noChangeArrowheads="1"/>
              </p:cNvSpPr>
              <p:nvPr>
                <p:custDataLst>
                  <p:tags r:id="rId24"/>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7" name="Oval 75"/>
              <p:cNvSpPr>
                <a:spLocks noChangeArrowheads="1"/>
              </p:cNvSpPr>
              <p:nvPr>
                <p:custDataLst>
                  <p:tags r:id="rId25"/>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8" name="Oval 76"/>
              <p:cNvSpPr>
                <a:spLocks noChangeArrowheads="1"/>
              </p:cNvSpPr>
              <p:nvPr>
                <p:custDataLst>
                  <p:tags r:id="rId26"/>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399" name="Oval 77"/>
              <p:cNvSpPr>
                <a:spLocks noChangeArrowheads="1"/>
              </p:cNvSpPr>
              <p:nvPr>
                <p:custDataLst>
                  <p:tags r:id="rId27"/>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0" name="Oval 78"/>
              <p:cNvSpPr>
                <a:spLocks noChangeArrowheads="1"/>
              </p:cNvSpPr>
              <p:nvPr>
                <p:custDataLst>
                  <p:tags r:id="rId28"/>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1" name="Freeform 79"/>
              <p:cNvSpPr>
                <a:spLocks noChangeArrowheads="1"/>
              </p:cNvSpPr>
              <p:nvPr>
                <p:custDataLst>
                  <p:tags r:id="rId29"/>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2" name="Freeform 80"/>
              <p:cNvSpPr>
                <a:spLocks noChangeArrowheads="1"/>
              </p:cNvSpPr>
              <p:nvPr>
                <p:custDataLst>
                  <p:tags r:id="rId30"/>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3" name="Freeform 81"/>
              <p:cNvSpPr>
                <a:spLocks noEditPoints="1" noChangeArrowheads="1"/>
              </p:cNvSpPr>
              <p:nvPr>
                <p:custDataLst>
                  <p:tags r:id="rId31"/>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4" name="Freeform 82"/>
              <p:cNvSpPr>
                <a:spLocks noChangeArrowheads="1"/>
              </p:cNvSpPr>
              <p:nvPr>
                <p:custDataLst>
                  <p:tags r:id="rId32"/>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5" name="Freeform 83"/>
              <p:cNvSpPr>
                <a:spLocks noEditPoints="1" noChangeArrowheads="1"/>
              </p:cNvSpPr>
              <p:nvPr>
                <p:custDataLst>
                  <p:tags r:id="rId33"/>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06" name="Oval 84"/>
              <p:cNvSpPr>
                <a:spLocks noChangeArrowheads="1"/>
              </p:cNvSpPr>
              <p:nvPr>
                <p:custDataLst>
                  <p:tags r:id="rId34"/>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7" name="Oval 85"/>
              <p:cNvSpPr>
                <a:spLocks noChangeArrowheads="1"/>
              </p:cNvSpPr>
              <p:nvPr>
                <p:custDataLst>
                  <p:tags r:id="rId35"/>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8" name="Oval 86"/>
              <p:cNvSpPr>
                <a:spLocks noChangeArrowheads="1"/>
              </p:cNvSpPr>
              <p:nvPr>
                <p:custDataLst>
                  <p:tags r:id="rId36"/>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09" name="Oval 87"/>
              <p:cNvSpPr>
                <a:spLocks noChangeArrowheads="1"/>
              </p:cNvSpPr>
              <p:nvPr>
                <p:custDataLst>
                  <p:tags r:id="rId37"/>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0" name="Oval 88"/>
              <p:cNvSpPr>
                <a:spLocks noChangeArrowheads="1"/>
              </p:cNvSpPr>
              <p:nvPr>
                <p:custDataLst>
                  <p:tags r:id="rId38"/>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1" name="Freeform 89"/>
              <p:cNvSpPr>
                <a:spLocks noChangeArrowheads="1"/>
              </p:cNvSpPr>
              <p:nvPr>
                <p:custDataLst>
                  <p:tags r:id="rId39"/>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2" name="Freeform 90"/>
              <p:cNvSpPr>
                <a:spLocks noChangeArrowheads="1"/>
              </p:cNvSpPr>
              <p:nvPr>
                <p:custDataLst>
                  <p:tags r:id="rId40"/>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3" name="Freeform 91"/>
              <p:cNvSpPr>
                <a:spLocks noEditPoints="1" noChangeArrowheads="1"/>
              </p:cNvSpPr>
              <p:nvPr>
                <p:custDataLst>
                  <p:tags r:id="rId41"/>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4" name="Freeform 92"/>
              <p:cNvSpPr>
                <a:spLocks noChangeArrowheads="1"/>
              </p:cNvSpPr>
              <p:nvPr>
                <p:custDataLst>
                  <p:tags r:id="rId42"/>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5" name="Freeform 93"/>
              <p:cNvSpPr>
                <a:spLocks noEditPoints="1" noChangeArrowheads="1"/>
              </p:cNvSpPr>
              <p:nvPr>
                <p:custDataLst>
                  <p:tags r:id="rId43"/>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5416" name="Oval 94"/>
              <p:cNvSpPr>
                <a:spLocks noChangeArrowheads="1"/>
              </p:cNvSpPr>
              <p:nvPr>
                <p:custDataLst>
                  <p:tags r:id="rId44"/>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7" name="Oval 95"/>
              <p:cNvSpPr>
                <a:spLocks noChangeArrowheads="1"/>
              </p:cNvSpPr>
              <p:nvPr>
                <p:custDataLst>
                  <p:tags r:id="rId45"/>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8" name="Oval 96"/>
              <p:cNvSpPr>
                <a:spLocks noChangeArrowheads="1"/>
              </p:cNvSpPr>
              <p:nvPr>
                <p:custDataLst>
                  <p:tags r:id="rId46"/>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19" name="Oval 97"/>
              <p:cNvSpPr>
                <a:spLocks noChangeArrowheads="1"/>
              </p:cNvSpPr>
              <p:nvPr>
                <p:custDataLst>
                  <p:tags r:id="rId47"/>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5420" name="Oval 98"/>
              <p:cNvSpPr>
                <a:spLocks noChangeArrowheads="1"/>
              </p:cNvSpPr>
              <p:nvPr>
                <p:custDataLst>
                  <p:tags r:id="rId48"/>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grpSp>
      <p:sp>
        <p:nvSpPr>
          <p:cNvPr id="4" name="文本框 3"/>
          <p:cNvSpPr txBox="1"/>
          <p:nvPr/>
        </p:nvSpPr>
        <p:spPr>
          <a:xfrm>
            <a:off x="-635" y="1210310"/>
            <a:ext cx="9144635" cy="1911985"/>
          </a:xfrm>
          <a:prstGeom prst="rect">
            <a:avLst/>
          </a:prstGeom>
          <a:noFill/>
          <a:ln>
            <a:solidFill>
              <a:srgbClr val="C00000"/>
            </a:solidFill>
          </a:ln>
        </p:spPr>
        <p:txBody>
          <a:bodyPr wrap="square" rtlCol="0" anchor="t">
            <a:noAutofit/>
          </a:bodyPr>
          <a:p>
            <a:pPr defTabSz="914400" fontAlgn="base">
              <a:spcBef>
                <a:spcPct val="0"/>
              </a:spcBef>
              <a:spcAft>
                <a:spcPct val="0"/>
              </a:spcAft>
            </a:pPr>
            <a:r>
              <a:rPr lang="en-US" altLang="zh-CN" sz="3200" b="1" smtClean="0">
                <a:solidFill>
                  <a:srgbClr val="000000"/>
                </a:solidFill>
                <a:latin typeface="Comic Sans MS Bold" panose="030F0902030302020204" charset="0"/>
                <a:ea typeface="迷你简卡通" pitchFamily="65" charset="-122"/>
                <a:cs typeface="Comic Sans MS Bold" panose="030F0902030302020204" charset="0"/>
                <a:sym typeface="迷你简卡通" pitchFamily="65" charset="-122"/>
              </a:rPr>
              <a:t>What’s the whole passage about?</a:t>
            </a:r>
            <a:endParaRPr lang="en-US" altLang="zh-CN" sz="3200" b="1" smtClean="0">
              <a:solidFill>
                <a:srgbClr val="000000"/>
              </a:solidFill>
              <a:latin typeface="Comic Sans MS Bold" panose="030F0902030302020204" charset="0"/>
              <a:ea typeface="迷你简卡通" pitchFamily="65" charset="-122"/>
              <a:cs typeface="Comic Sans MS Bold" panose="030F0902030302020204" charset="0"/>
              <a:sym typeface="迷你简卡通" pitchFamily="65" charset="-122"/>
            </a:endParaRPr>
          </a:p>
          <a:p>
            <a:pPr defTabSz="914400" fontAlgn="base">
              <a:spcBef>
                <a:spcPct val="0"/>
              </a:spcBef>
              <a:spcAft>
                <a:spcPct val="0"/>
              </a:spcAft>
            </a:pPr>
            <a:r>
              <a:rPr lang="en-US" altLang="zh-CN" sz="3200" b="1" smtClean="0">
                <a:solidFill>
                  <a:srgbClr val="000000"/>
                </a:solidFill>
                <a:latin typeface="Comic Sans MS Bold" panose="030F0902030302020204" charset="0"/>
                <a:ea typeface="迷你简卡通" pitchFamily="65" charset="-122"/>
                <a:cs typeface="Comic Sans MS Bold" panose="030F0902030302020204" charset="0"/>
                <a:sym typeface="迷你简卡通" pitchFamily="65" charset="-122"/>
              </a:rPr>
              <a:t>It is about </a:t>
            </a:r>
            <a:r>
              <a:rPr lang="en-US" altLang="zh-CN" sz="3200" b="1" u="sng" smtClean="0">
                <a:solidFill>
                  <a:srgbClr val="000000"/>
                </a:solidFill>
                <a:latin typeface="Comic Sans MS Bold" panose="030F0902030302020204" charset="0"/>
                <a:ea typeface="迷你简卡通" pitchFamily="65" charset="-122"/>
                <a:cs typeface="Comic Sans MS Bold" panose="030F0902030302020204" charset="0"/>
                <a:sym typeface="迷你简卡通" pitchFamily="65" charset="-122"/>
              </a:rPr>
              <a:t>____________</a:t>
            </a:r>
            <a:r>
              <a:rPr lang="en-US" altLang="zh-CN" sz="3200" b="1" smtClean="0">
                <a:solidFill>
                  <a:srgbClr val="000000"/>
                </a:solidFill>
                <a:latin typeface="Comic Sans MS Bold" panose="030F0902030302020204" charset="0"/>
                <a:ea typeface="迷你简卡通" pitchFamily="65" charset="-122"/>
                <a:cs typeface="Comic Sans MS Bold" panose="030F0902030302020204" charset="0"/>
                <a:sym typeface="迷你简卡通" pitchFamily="65" charset="-122"/>
              </a:rPr>
              <a:t> in the UK.</a:t>
            </a:r>
            <a:endParaRPr lang="en-US" altLang="zh-CN" sz="3200" b="1" smtClean="0">
              <a:solidFill>
                <a:srgbClr val="000000"/>
              </a:solidFill>
              <a:latin typeface="Comic Sans MS Bold" panose="030F0902030302020204" charset="0"/>
              <a:ea typeface="迷你简卡通" pitchFamily="65" charset="-122"/>
              <a:cs typeface="Comic Sans MS Bold" panose="030F0902030302020204" charset="0"/>
              <a:sym typeface="迷你简卡通" pitchFamily="65" charset="-122"/>
            </a:endParaRPr>
          </a:p>
        </p:txBody>
      </p:sp>
      <p:sp>
        <p:nvSpPr>
          <p:cNvPr id="6204" name="矩形 10"/>
          <p:cNvSpPr>
            <a:spLocks noChangeArrowheads="1"/>
          </p:cNvSpPr>
          <p:nvPr>
            <p:custDataLst>
              <p:tags r:id="rId49"/>
            </p:custDataLst>
          </p:nvPr>
        </p:nvSpPr>
        <p:spPr bwMode="auto">
          <a:xfrm>
            <a:off x="2775823" y="1708547"/>
            <a:ext cx="158242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90204" pitchFamily="34" charset="0"/>
                <a:ea typeface="宋体" pitchFamily="2" charset="-122"/>
              </a:defRPr>
            </a:lvl1pPr>
            <a:lvl2pPr marL="742950" indent="-285750">
              <a:defRPr>
                <a:solidFill>
                  <a:schemeClr val="tx1"/>
                </a:solidFill>
                <a:latin typeface="Arial" panose="020B0604020202090204" pitchFamily="34" charset="0"/>
                <a:ea typeface="宋体" pitchFamily="2" charset="-122"/>
              </a:defRPr>
            </a:lvl2pPr>
            <a:lvl3pPr marL="1143000" indent="-228600">
              <a:defRPr>
                <a:solidFill>
                  <a:schemeClr val="tx1"/>
                </a:solidFill>
                <a:latin typeface="Arial" panose="020B0604020202090204" pitchFamily="34" charset="0"/>
                <a:ea typeface="宋体" pitchFamily="2" charset="-122"/>
              </a:defRPr>
            </a:lvl3pPr>
            <a:lvl4pPr marL="1600200" indent="-228600">
              <a:defRPr>
                <a:solidFill>
                  <a:schemeClr val="tx1"/>
                </a:solidFill>
                <a:latin typeface="Arial" panose="020B0604020202090204" pitchFamily="34" charset="0"/>
                <a:ea typeface="宋体" pitchFamily="2" charset="-122"/>
              </a:defRPr>
            </a:lvl4pPr>
            <a:lvl5pPr marL="2057400" indent="-22860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defTabSz="914400" eaLnBrk="0" fontAlgn="base" hangingPunct="0">
              <a:spcBef>
                <a:spcPct val="0"/>
              </a:spcBef>
              <a:spcAft>
                <a:spcPct val="0"/>
              </a:spcAft>
            </a:pPr>
            <a:r>
              <a:rPr lang="en-US" altLang="zh-CN" sz="3200" smtClean="0">
                <a:solidFill>
                  <a:srgbClr val="FF0000"/>
                </a:solidFill>
                <a:latin typeface="Comic Sans MS Regular" panose="030F0902030302020204" charset="0"/>
                <a:ea typeface="迷你简卡通" pitchFamily="65" charset="-122"/>
                <a:cs typeface="Comic Sans MS Regular" panose="030F0902030302020204" charset="0"/>
                <a:sym typeface="迷你简卡通" pitchFamily="65" charset="-122"/>
              </a:rPr>
              <a:t>queuing</a:t>
            </a:r>
            <a:endParaRPr lang="en-US" altLang="zh-CN" sz="3200" smtClean="0">
              <a:solidFill>
                <a:srgbClr val="FF0000"/>
              </a:solidFill>
              <a:latin typeface="Comic Sans MS Regular" panose="030F0902030302020204" charset="0"/>
              <a:ea typeface="迷你简卡通" pitchFamily="65" charset="-122"/>
              <a:cs typeface="Comic Sans MS Regular" panose="030F0902030302020204" charset="0"/>
              <a:sym typeface="迷你简卡通" pitchFamily="65" charset="-122"/>
            </a:endParaRPr>
          </a:p>
        </p:txBody>
      </p:sp>
      <p:sp>
        <p:nvSpPr>
          <p:cNvPr id="6" name="线形标注 1 5"/>
          <p:cNvSpPr/>
          <p:nvPr/>
        </p:nvSpPr>
        <p:spPr>
          <a:xfrm>
            <a:off x="6088380" y="478155"/>
            <a:ext cx="3055620" cy="1911985"/>
          </a:xfrm>
          <a:prstGeom prst="borderCallout1">
            <a:avLst>
              <a:gd name="adj1" fmla="val 21521"/>
              <a:gd name="adj2" fmla="val -581"/>
              <a:gd name="adj3" fmla="val 112500"/>
              <a:gd name="adj4" fmla="val -38333"/>
            </a:avLst>
          </a:prstGeom>
          <a:solidFill>
            <a:srgbClr val="C00000"/>
          </a:solidFill>
          <a:ln>
            <a:solidFill>
              <a:srgbClr val="C0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400">
                <a:latin typeface="Comic Sans MS Regular" panose="030F0902030302020204" charset="0"/>
                <a:cs typeface="Comic Sans MS Regular" panose="030F0902030302020204" charset="0"/>
              </a:rPr>
              <a:t>Tip1: go through the first and last paragraph</a:t>
            </a:r>
            <a:endParaRPr lang="en-US" altLang="zh-CN" sz="2400">
              <a:latin typeface="Comic Sans MS Regular" panose="030F0902030302020204" charset="0"/>
              <a:cs typeface="Comic Sans MS Regular" panose="030F09020303020202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204"/>
                                        </p:tgtEl>
                                        <p:attrNameLst>
                                          <p:attrName>style.visibility</p:attrName>
                                        </p:attrNameLst>
                                      </p:cBhvr>
                                      <p:to>
                                        <p:strVal val="visible"/>
                                      </p:to>
                                    </p:set>
                                    <p:anim calcmode="lin" valueType="num">
                                      <p:cBhvr additive="base">
                                        <p:cTn id="7" dur="500" fill="hold"/>
                                        <p:tgtEl>
                                          <p:spTgt spid="6204"/>
                                        </p:tgtEl>
                                        <p:attrNameLst>
                                          <p:attrName>ppt_x</p:attrName>
                                        </p:attrNameLst>
                                      </p:cBhvr>
                                      <p:tavLst>
                                        <p:tav tm="0">
                                          <p:val>
                                            <p:strVal val="#ppt_x"/>
                                          </p:val>
                                        </p:tav>
                                        <p:tav tm="100000">
                                          <p:val>
                                            <p:strVal val="#ppt_x"/>
                                          </p:val>
                                        </p:tav>
                                      </p:tavLst>
                                    </p:anim>
                                    <p:anim calcmode="lin" valueType="num">
                                      <p:cBhvr additive="base">
                                        <p:cTn id="8" dur="500" fill="hold"/>
                                        <p:tgtEl>
                                          <p:spTgt spid="62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4" grpId="1"/>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8"/>
          <p:cNvSpPr txBox="1">
            <a:spLocks noChangeArrowheads="1"/>
          </p:cNvSpPr>
          <p:nvPr>
            <p:custDataLst>
              <p:tags r:id="rId1"/>
            </p:custDataLst>
          </p:nvPr>
        </p:nvSpPr>
        <p:spPr bwMode="auto">
          <a:xfrm>
            <a:off x="4220307" y="3108128"/>
            <a:ext cx="3177463" cy="521970"/>
          </a:xfrm>
          <a:prstGeom prst="rect">
            <a:avLst/>
          </a:prstGeom>
          <a:gradFill rotWithShape="1">
            <a:gsLst>
              <a:gs pos="0">
                <a:srgbClr val="FE4444"/>
              </a:gs>
              <a:gs pos="100000">
                <a:srgbClr val="832B2B"/>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algn="ctr" eaLnBrk="1" fontAlgn="base" hangingPunct="1">
              <a:spcBef>
                <a:spcPct val="0"/>
              </a:spcBef>
              <a:spcAft>
                <a:spcPct val="0"/>
              </a:spcAft>
            </a:pPr>
            <a:r>
              <a:rPr lang="en-US" altLang="zh-CN" sz="2400" b="1" smtClean="0">
                <a:solidFill>
                  <a:srgbClr val="FFFFFF"/>
                </a:solidFill>
                <a:latin typeface="Comic Sans MS" panose="030F0902030302020204" pitchFamily="66" charset="0"/>
              </a:rPr>
              <a:t> </a:t>
            </a:r>
            <a:r>
              <a:rPr lang="en-US" altLang="zh-CN" sz="2800" b="1" smtClean="0">
                <a:solidFill>
                  <a:srgbClr val="FFFFFF"/>
                </a:solidFill>
                <a:latin typeface="Comic Sans MS" panose="030F0902030302020204" pitchFamily="66" charset="0"/>
              </a:rPr>
              <a:t>introduction</a:t>
            </a:r>
            <a:endParaRPr lang="en-US" altLang="zh-CN" sz="2800" b="1" smtClean="0">
              <a:solidFill>
                <a:srgbClr val="FFFFFF"/>
              </a:solidFill>
              <a:latin typeface="Comic Sans MS" panose="030F0902030302020204" pitchFamily="66" charset="0"/>
            </a:endParaRPr>
          </a:p>
        </p:txBody>
      </p:sp>
      <p:grpSp>
        <p:nvGrpSpPr>
          <p:cNvPr id="16403" name="Group 54"/>
          <p:cNvGrpSpPr>
            <a:grpSpLocks noChangeAspect="1"/>
          </p:cNvGrpSpPr>
          <p:nvPr>
            <p:custDataLst>
              <p:tags r:id="rId2"/>
            </p:custDataLst>
          </p:nvPr>
        </p:nvGrpSpPr>
        <p:grpSpPr>
          <a:xfrm rot="0">
            <a:off x="0" y="-5080"/>
            <a:ext cx="876935" cy="527050"/>
            <a:chOff x="283" y="201"/>
            <a:chExt cx="2024" cy="1069"/>
          </a:xfrm>
        </p:grpSpPr>
        <p:sp>
          <p:nvSpPr>
            <p:cNvPr id="16404" name="Rectangle 55"/>
            <p:cNvSpPr>
              <a:spLocks noChangeArrowheads="1"/>
            </p:cNvSpPr>
            <p:nvPr>
              <p:custDataLst>
                <p:tags r:id="rId3"/>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06"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07"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08"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09"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10"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11"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12"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13"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14"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15"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16"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17"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18"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19"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20"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21"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22"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23"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24"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25"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26"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27"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28"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29"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30"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31"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32"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33"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34"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35"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36"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37"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38"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39"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40"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41"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42"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6443"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44"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45"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46"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6447"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5" name="左大括号 4"/>
          <p:cNvSpPr/>
          <p:nvPr>
            <p:custDataLst>
              <p:tags r:id="rId46"/>
            </p:custDataLst>
          </p:nvPr>
        </p:nvSpPr>
        <p:spPr>
          <a:xfrm>
            <a:off x="123190" y="2135505"/>
            <a:ext cx="457200" cy="3884295"/>
          </a:xfrm>
          <a:prstGeom prst="leftBrace">
            <a:avLst>
              <a:gd name="adj1" fmla="val 8333"/>
              <a:gd name="adj2" fmla="val 49503"/>
            </a:avLst>
          </a:prstGeom>
        </p:spPr>
        <p:style>
          <a:lnRef idx="2">
            <a:schemeClr val="accent2"/>
          </a:lnRef>
          <a:fillRef idx="0">
            <a:schemeClr val="accent2"/>
          </a:fillRef>
          <a:effectRef idx="1">
            <a:schemeClr val="accent2"/>
          </a:effectRef>
          <a:fontRef idx="minor">
            <a:schemeClr val="tx1"/>
          </a:fontRef>
        </p:style>
        <p:txBody>
          <a:bodyPr anchor="ctr"/>
          <a:lstStyle/>
          <a:p>
            <a:pPr algn="ctr" fontAlgn="base">
              <a:spcBef>
                <a:spcPct val="0"/>
              </a:spcBef>
              <a:spcAft>
                <a:spcPct val="0"/>
              </a:spcAft>
              <a:defRPr/>
            </a:pPr>
            <a:endParaRPr lang="zh-CN" altLang="en-US" noProof="1">
              <a:solidFill>
                <a:srgbClr val="000000"/>
              </a:solidFill>
            </a:endParaRPr>
          </a:p>
        </p:txBody>
      </p:sp>
      <p:sp>
        <p:nvSpPr>
          <p:cNvPr id="16391" name="文本框 13"/>
          <p:cNvSpPr txBox="1">
            <a:spLocks noChangeArrowheads="1"/>
          </p:cNvSpPr>
          <p:nvPr>
            <p:custDataLst>
              <p:tags r:id="rId47"/>
            </p:custDataLst>
          </p:nvPr>
        </p:nvSpPr>
        <p:spPr bwMode="auto">
          <a:xfrm>
            <a:off x="4219575" y="5295265"/>
            <a:ext cx="4415155" cy="953135"/>
          </a:xfrm>
          <a:prstGeom prst="rect">
            <a:avLst/>
          </a:prstGeom>
          <a:gradFill rotWithShape="1">
            <a:gsLst>
              <a:gs pos="0">
                <a:srgbClr val="9EE256"/>
              </a:gs>
              <a:gs pos="100000">
                <a:srgbClr val="52762D"/>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algn="ctr" eaLnBrk="1" fontAlgn="base" hangingPunct="1">
              <a:spcBef>
                <a:spcPct val="0"/>
              </a:spcBef>
              <a:spcAft>
                <a:spcPct val="0"/>
              </a:spcAft>
            </a:pPr>
            <a:r>
              <a:rPr lang="en-US" altLang="zh-CN" sz="2800" b="1" smtClean="0">
                <a:solidFill>
                  <a:srgbClr val="FFFFFF"/>
                </a:solidFill>
                <a:latin typeface="Comic Sans MS" panose="030F0902030302020204" pitchFamily="66" charset="0"/>
              </a:rPr>
              <a:t>the reason for being famous for queuing</a:t>
            </a:r>
            <a:endParaRPr lang="en-US" altLang="zh-CN" sz="2800" b="1" smtClean="0">
              <a:solidFill>
                <a:srgbClr val="FFFFFF"/>
              </a:solidFill>
              <a:latin typeface="Comic Sans MS" panose="030F0902030302020204" pitchFamily="66" charset="0"/>
            </a:endParaRPr>
          </a:p>
        </p:txBody>
      </p:sp>
      <p:sp>
        <p:nvSpPr>
          <p:cNvPr id="16392" name="TextBox 69"/>
          <p:cNvSpPr txBox="1">
            <a:spLocks noChangeArrowheads="1"/>
          </p:cNvSpPr>
          <p:nvPr>
            <p:custDataLst>
              <p:tags r:id="rId48"/>
            </p:custDataLst>
          </p:nvPr>
        </p:nvSpPr>
        <p:spPr bwMode="auto">
          <a:xfrm>
            <a:off x="542106" y="1919408"/>
            <a:ext cx="2209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zh-CN" sz="2400" b="1" smtClean="0">
                <a:solidFill>
                  <a:srgbClr val="000000"/>
                </a:solidFill>
                <a:latin typeface="Comic Sans MS" panose="030F0902030302020204" pitchFamily="66" charset="0"/>
              </a:rPr>
              <a:t>para1</a:t>
            </a:r>
            <a:endParaRPr lang="zh-CN" altLang="en-US" sz="2400" b="1" smtClean="0">
              <a:solidFill>
                <a:srgbClr val="FF0000"/>
              </a:solidFill>
              <a:latin typeface="Comic Sans MS" panose="030F0902030302020204" pitchFamily="66" charset="0"/>
            </a:endParaRPr>
          </a:p>
        </p:txBody>
      </p:sp>
      <p:sp>
        <p:nvSpPr>
          <p:cNvPr id="16393" name="TextBox 70"/>
          <p:cNvSpPr txBox="1">
            <a:spLocks noChangeArrowheads="1"/>
          </p:cNvSpPr>
          <p:nvPr>
            <p:custDataLst>
              <p:tags r:id="rId49"/>
            </p:custDataLst>
          </p:nvPr>
        </p:nvSpPr>
        <p:spPr bwMode="auto">
          <a:xfrm>
            <a:off x="404495" y="3108325"/>
            <a:ext cx="16516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zh-CN" sz="2400" b="1" smtClean="0">
                <a:solidFill>
                  <a:srgbClr val="000000"/>
                </a:solidFill>
                <a:latin typeface="Comic Sans MS" panose="030F0902030302020204" pitchFamily="66" charset="0"/>
              </a:rPr>
              <a:t>para 2</a:t>
            </a:r>
            <a:endParaRPr lang="zh-CN" altLang="en-US" sz="2400" b="1" smtClean="0">
              <a:solidFill>
                <a:srgbClr val="FF0000"/>
              </a:solidFill>
              <a:latin typeface="Comic Sans MS" panose="030F0902030302020204" pitchFamily="66" charset="0"/>
            </a:endParaRPr>
          </a:p>
        </p:txBody>
      </p:sp>
      <p:sp>
        <p:nvSpPr>
          <p:cNvPr id="16394" name="TextBox 71"/>
          <p:cNvSpPr txBox="1">
            <a:spLocks noChangeArrowheads="1"/>
          </p:cNvSpPr>
          <p:nvPr>
            <p:custDataLst>
              <p:tags r:id="rId50"/>
            </p:custDataLst>
          </p:nvPr>
        </p:nvSpPr>
        <p:spPr bwMode="auto">
          <a:xfrm>
            <a:off x="515971" y="4451241"/>
            <a:ext cx="116141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zh-CN" sz="2400" b="1" smtClean="0">
                <a:latin typeface="Comic Sans MS" panose="030F0902030302020204" pitchFamily="66" charset="0"/>
              </a:rPr>
              <a:t>para 3</a:t>
            </a:r>
            <a:endParaRPr lang="zh-CN" altLang="en-US" sz="2400" b="1" smtClean="0">
              <a:latin typeface="Comic Sans MS" panose="030F0902030302020204" pitchFamily="66" charset="0"/>
            </a:endParaRPr>
          </a:p>
        </p:txBody>
      </p:sp>
      <p:sp>
        <p:nvSpPr>
          <p:cNvPr id="79" name="文本框 14"/>
          <p:cNvSpPr txBox="1">
            <a:spLocks noChangeArrowheads="1"/>
          </p:cNvSpPr>
          <p:nvPr>
            <p:custDataLst>
              <p:tags r:id="rId51"/>
            </p:custDataLst>
          </p:nvPr>
        </p:nvSpPr>
        <p:spPr bwMode="auto">
          <a:xfrm>
            <a:off x="4220210" y="2028825"/>
            <a:ext cx="4414520" cy="953135"/>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fontAlgn="base">
              <a:spcBef>
                <a:spcPct val="0"/>
              </a:spcBef>
              <a:spcAft>
                <a:spcPct val="0"/>
              </a:spcAft>
              <a:defRPr/>
            </a:pPr>
            <a:r>
              <a:rPr lang="en-US" altLang="zh-CN" sz="2800" b="1" smtClean="0">
                <a:solidFill>
                  <a:srgbClr val="FFFFFF"/>
                </a:solidFill>
                <a:latin typeface="Comic Sans MS" panose="030F0902030302020204" pitchFamily="66" charset="0"/>
              </a:rPr>
              <a:t>the origin</a:t>
            </a:r>
            <a:r>
              <a:rPr lang="en-US" altLang="zh-CN" sz="2800" b="1" smtClean="0">
                <a:solidFill>
                  <a:srgbClr val="FFFFFF"/>
                </a:solidFill>
                <a:latin typeface="Comic Sans MS" panose="030F0902030302020204" pitchFamily="66" charset="0"/>
              </a:rPr>
              <a:t>s(</a:t>
            </a:r>
            <a:r>
              <a:rPr lang="zh-CN" altLang="en-US" sz="2800" b="1" smtClean="0">
                <a:solidFill>
                  <a:srgbClr val="FFFFFF"/>
                </a:solidFill>
                <a:latin typeface="Comic Sans MS" panose="030F0902030302020204" pitchFamily="66" charset="0"/>
              </a:rPr>
              <a:t>起源</a:t>
            </a:r>
            <a:r>
              <a:rPr lang="en-US" altLang="zh-CN" sz="2800" b="1" smtClean="0">
                <a:solidFill>
                  <a:srgbClr val="FFFFFF"/>
                </a:solidFill>
                <a:latin typeface="Comic Sans MS" panose="030F0902030302020204" pitchFamily="66" charset="0"/>
              </a:rPr>
              <a:t>) of queuing</a:t>
            </a:r>
            <a:endParaRPr lang="en-US" altLang="zh-CN" sz="2800" b="1">
              <a:solidFill>
                <a:srgbClr val="FFFFFF"/>
              </a:solidFill>
              <a:latin typeface="Comic Sans MS" panose="030F0902030302020204" pitchFamily="66" charset="0"/>
            </a:endParaRPr>
          </a:p>
        </p:txBody>
      </p:sp>
      <p:pic>
        <p:nvPicPr>
          <p:cNvPr id="66" name="图片 65"/>
          <p:cNvPicPr>
            <a:picLocks noChangeAspect="1"/>
          </p:cNvPicPr>
          <p:nvPr>
            <p:custDataLst>
              <p:tags r:id="rId52"/>
            </p:custDataLst>
          </p:nvPr>
        </p:nvPicPr>
        <p:blipFill>
          <a:blip r:embed="rId53">
            <a:extLst>
              <a:ext uri="{28A0092B-C50C-407E-A947-70E740481C1C}">
                <a14:useLocalDpi xmlns:a14="http://schemas.microsoft.com/office/drawing/2010/main" val="0"/>
              </a:ext>
            </a:extLst>
          </a:blip>
          <a:stretch>
            <a:fillRect/>
          </a:stretch>
        </p:blipFill>
        <p:spPr>
          <a:xfrm flipH="1">
            <a:off x="0" y="584835"/>
            <a:ext cx="1226820" cy="1334770"/>
          </a:xfrm>
          <a:prstGeom prst="rect">
            <a:avLst/>
          </a:prstGeom>
        </p:spPr>
      </p:pic>
      <p:sp>
        <p:nvSpPr>
          <p:cNvPr id="60" name="矩形 59"/>
          <p:cNvSpPr>
            <a:spLocks noChangeArrowheads="1"/>
          </p:cNvSpPr>
          <p:nvPr>
            <p:custDataLst>
              <p:tags r:id="rId54"/>
            </p:custDataLst>
          </p:nvPr>
        </p:nvSpPr>
        <p:spPr bwMode="auto">
          <a:xfrm>
            <a:off x="6501363" y="1689863"/>
            <a:ext cx="8034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90204" pitchFamily="34" charset="0"/>
              <a:defRPr>
                <a:solidFill>
                  <a:schemeClr val="tx1"/>
                </a:solidFill>
                <a:latin typeface="Arial" panose="020B0604020202090204" pitchFamily="34" charset="0"/>
                <a:ea typeface="宋体" pitchFamily="2" charset="-122"/>
              </a:defRPr>
            </a:lvl1pPr>
            <a:lvl2pPr marL="742950" indent="-285750">
              <a:buFont typeface="Arial" panose="020B0604020202090204" pitchFamily="34" charset="0"/>
              <a:defRPr>
                <a:solidFill>
                  <a:schemeClr val="tx1"/>
                </a:solidFill>
                <a:latin typeface="Arial" panose="020B0604020202090204" pitchFamily="34" charset="0"/>
                <a:ea typeface="宋体" pitchFamily="2" charset="-122"/>
              </a:defRPr>
            </a:lvl2pPr>
            <a:lvl3pPr marL="1143000" indent="-228600">
              <a:buFont typeface="Arial" panose="020B0604020202090204" pitchFamily="34" charset="0"/>
              <a:defRPr>
                <a:solidFill>
                  <a:schemeClr val="tx1"/>
                </a:solidFill>
                <a:latin typeface="Arial" panose="020B0604020202090204" pitchFamily="34" charset="0"/>
                <a:ea typeface="宋体" pitchFamily="2" charset="-122"/>
              </a:defRPr>
            </a:lvl3pPr>
            <a:lvl4pPr marL="1600200" indent="-228600">
              <a:buFont typeface="Arial" panose="020B0604020202090204" pitchFamily="34" charset="0"/>
              <a:defRPr>
                <a:solidFill>
                  <a:schemeClr val="tx1"/>
                </a:solidFill>
                <a:latin typeface="Arial" panose="020B0604020202090204" pitchFamily="34" charset="0"/>
                <a:ea typeface="宋体" pitchFamily="2" charset="-122"/>
              </a:defRPr>
            </a:lvl4pPr>
            <a:lvl5pPr marL="2057400" indent="-228600">
              <a:buFont typeface="Arial" panose="020B0604020202090204" pitchFamily="34" charse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buFont typeface="Arial" panose="020B0604020202090204" pitchFamily="34" charset="0"/>
              <a:defRPr>
                <a:solidFill>
                  <a:schemeClr val="tx1"/>
                </a:solidFill>
                <a:latin typeface="Arial" panose="020B0604020202090204" pitchFamily="34" charset="0"/>
                <a:ea typeface="宋体" pitchFamily="2" charset="-122"/>
              </a:defRPr>
            </a:lvl9pPr>
          </a:lstStyle>
          <a:p>
            <a:pPr fontAlgn="base">
              <a:spcBef>
                <a:spcPct val="0"/>
              </a:spcBef>
              <a:spcAft>
                <a:spcPct val="0"/>
              </a:spcAft>
            </a:pPr>
            <a:r>
              <a:rPr lang="en-US" altLang="zh-CN" sz="2800" b="1" noProof="1">
                <a:solidFill>
                  <a:srgbClr val="FFFFFF"/>
                </a:solidFill>
                <a:latin typeface="Comic Sans MS" panose="030F0902030302020204" pitchFamily="66" charset="0"/>
                <a:sym typeface="微软雅黑" panose="020B0503020204020204" pitchFamily="34" charset="-122"/>
              </a:rPr>
              <a:t>irst</a:t>
            </a:r>
            <a:endParaRPr lang="zh-CN" altLang="en-US" sz="2800" b="1">
              <a:solidFill>
                <a:srgbClr val="FFFFFF"/>
              </a:solidFill>
              <a:latin typeface="Comic Sans MS" panose="030F0902030302020204" pitchFamily="66" charset="0"/>
            </a:endParaRPr>
          </a:p>
        </p:txBody>
      </p:sp>
      <p:sp>
        <p:nvSpPr>
          <p:cNvPr id="2" name="TextBox 71"/>
          <p:cNvSpPr txBox="1">
            <a:spLocks noChangeArrowheads="1"/>
          </p:cNvSpPr>
          <p:nvPr>
            <p:custDataLst>
              <p:tags r:id="rId55"/>
            </p:custDataLst>
          </p:nvPr>
        </p:nvSpPr>
        <p:spPr bwMode="auto">
          <a:xfrm>
            <a:off x="556611" y="5702191"/>
            <a:ext cx="116141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zh-CN" sz="2400" b="1" smtClean="0">
                <a:latin typeface="Comic Sans MS" panose="030F0902030302020204" pitchFamily="66" charset="0"/>
              </a:rPr>
              <a:t>para 4</a:t>
            </a:r>
            <a:endParaRPr lang="zh-CN" altLang="en-US" sz="2400" b="1" smtClean="0">
              <a:latin typeface="Comic Sans MS" panose="030F0902030302020204" pitchFamily="66" charset="0"/>
            </a:endParaRPr>
          </a:p>
        </p:txBody>
      </p:sp>
      <p:sp>
        <p:nvSpPr>
          <p:cNvPr id="4" name="文本框 13"/>
          <p:cNvSpPr txBox="1">
            <a:spLocks noChangeArrowheads="1"/>
          </p:cNvSpPr>
          <p:nvPr>
            <p:custDataLst>
              <p:tags r:id="rId56"/>
            </p:custDataLst>
          </p:nvPr>
        </p:nvSpPr>
        <p:spPr bwMode="auto">
          <a:xfrm>
            <a:off x="4219575" y="3929380"/>
            <a:ext cx="4100830" cy="521970"/>
          </a:xfrm>
          <a:prstGeom prst="rect">
            <a:avLst/>
          </a:prstGeom>
          <a:gradFill rotWithShape="1">
            <a:gsLst>
              <a:gs pos="93000">
                <a:srgbClr val="FFC000"/>
              </a:gs>
              <a:gs pos="100000">
                <a:srgbClr val="52762D"/>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algn="ctr" eaLnBrk="1" fontAlgn="base" hangingPunct="1">
              <a:spcBef>
                <a:spcPct val="0"/>
              </a:spcBef>
              <a:spcAft>
                <a:spcPct val="0"/>
              </a:spcAft>
            </a:pPr>
            <a:r>
              <a:rPr lang="en-US" altLang="zh-CN" sz="2800" b="1" smtClean="0">
                <a:solidFill>
                  <a:srgbClr val="FFFFFF"/>
                </a:solidFill>
                <a:latin typeface="Comic Sans MS" panose="030F0902030302020204" pitchFamily="66" charset="0"/>
              </a:rPr>
              <a:t>the writer’s opinion</a:t>
            </a:r>
            <a:endParaRPr lang="en-US" altLang="zh-CN" sz="2800" b="1" smtClean="0">
              <a:solidFill>
                <a:srgbClr val="FFFFFF"/>
              </a:solidFill>
              <a:latin typeface="Comic Sans MS" panose="030F0902030302020204" pitchFamily="66" charset="0"/>
            </a:endParaRPr>
          </a:p>
        </p:txBody>
      </p:sp>
      <p:sp>
        <p:nvSpPr>
          <p:cNvPr id="15375" name="文本框 49"/>
          <p:cNvSpPr txBox="1">
            <a:spLocks noChangeArrowheads="1"/>
          </p:cNvSpPr>
          <p:nvPr>
            <p:custDataLst>
              <p:tags r:id="rId57"/>
            </p:custDataLst>
          </p:nvPr>
        </p:nvSpPr>
        <p:spPr bwMode="auto">
          <a:xfrm>
            <a:off x="876935" y="-5080"/>
            <a:ext cx="7583170"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Step2</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F</a:t>
            </a:r>
            <a:r>
              <a:rPr lang="en-US" altLang="en-US" sz="2800" b="1" smtClean="0">
                <a:solidFill>
                  <a:srgbClr val="000000"/>
                </a:solidFill>
                <a:latin typeface="Comic Sans MS" panose="030F0902030302020204" pitchFamily="66" charset="0"/>
                <a:ea typeface="华文细黑" panose="02010600040101010101" pitchFamily="2" charset="-122"/>
                <a:sym typeface="+mn-ea"/>
              </a:rPr>
              <a:t>ast</a:t>
            </a:r>
            <a:r>
              <a:rPr lang="en-US" altLang="en-US" sz="2800" b="1" smtClean="0">
                <a:solidFill>
                  <a:srgbClr val="000000"/>
                </a:solidFill>
                <a:latin typeface="Comic Sans MS" panose="030F0902030302020204" pitchFamily="66" charset="0"/>
                <a:ea typeface="华文细黑" panose="02010600040101010101" pitchFamily="2" charset="-122"/>
                <a:sym typeface="+mn-ea"/>
              </a:rPr>
              <a:t> reading</a:t>
            </a:r>
            <a:r>
              <a:rPr lang="en-US" altLang="en-US" sz="2800" b="1" smtClean="0">
                <a:solidFill>
                  <a:srgbClr val="000000"/>
                </a:solidFill>
                <a:latin typeface="Comic Sans MS" panose="030F0902030302020204" pitchFamily="66" charset="0"/>
                <a:ea typeface="华文细黑" panose="02010600040101010101" pitchFamily="2" charset="-122"/>
                <a:sym typeface="+mn-ea"/>
              </a:rPr>
              <a:t>—read and match</a:t>
            </a:r>
            <a:endParaRPr lang="en-US" altLang="en-US" sz="2800" b="1" smtClean="0">
              <a:solidFill>
                <a:srgbClr val="000000"/>
              </a:solidFill>
              <a:latin typeface="Comic Sans MS" panose="030F0902030302020204" pitchFamily="66" charset="0"/>
              <a:ea typeface="华文细黑" panose="02010600040101010101" pitchFamily="2" charset="-122"/>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180556 -0.0240741 L -0.311112 -0.17037 " pathEditMode="relative" rAng="0" ptsTypes="">
                                      <p:cBhvr>
                                        <p:cTn id="6" dur="2000" fill="hold"/>
                                        <p:tgtEl>
                                          <p:spTgt spid="16386"/>
                                        </p:tgtEl>
                                        <p:attrNameLst>
                                          <p:attrName>ppt_x</p:attrName>
                                          <p:attrName>ppt_y</p:attrName>
                                        </p:attrNameLst>
                                      </p:cBhvr>
                                      <p:rCtr x="-65" y="-73"/>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0" nodeType="clickEffect">
                                  <p:stCondLst>
                                    <p:cond delay="0"/>
                                  </p:stCondLst>
                                  <p:childTnLst>
                                    <p:animMotion origin="layout" path="M -0.251875 -0.000555556 L -0.326875 0.123611 " pathEditMode="relative" rAng="0" ptsTypes="">
                                      <p:cBhvr>
                                        <p:cTn id="10" dur="2000" fill="hold"/>
                                        <p:tgtEl>
                                          <p:spTgt spid="79"/>
                                        </p:tgtEl>
                                        <p:attrNameLst>
                                          <p:attrName>ppt_x</p:attrName>
                                          <p:attrName>ppt_y</p:attrName>
                                        </p:attrNameLst>
                                      </p:cBhvr>
                                      <p:rCtr x="-43" y="58"/>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0" nodeType="clickEffect">
                                  <p:stCondLst>
                                    <p:cond delay="0"/>
                                  </p:stCondLst>
                                  <p:childTnLst>
                                    <p:animMotion origin="layout" path="M -0.244861 0.00101852 L -0.326806 -0.136019 " pathEditMode="relative" rAng="0" ptsTypes="">
                                      <p:cBhvr>
                                        <p:cTn id="14" dur="2000" fill="hold"/>
                                        <p:tgtEl>
                                          <p:spTgt spid="16391"/>
                                        </p:tgtEl>
                                        <p:attrNameLst>
                                          <p:attrName>ppt_x</p:attrName>
                                          <p:attrName>ppt_y</p:attrName>
                                        </p:attrNameLst>
                                      </p:cBhvr>
                                      <p:rCtr x="-43" y="-65"/>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grpId="0" nodeType="clickEffect">
                                  <p:stCondLst>
                                    <p:cond delay="0"/>
                                  </p:stCondLst>
                                  <p:childTnLst>
                                    <p:animMotion origin="layout" path="M -0.218194 0.0352778 L -0.283264 0.263056 " pathEditMode="relative" rAng="0" ptsTypes="">
                                      <p:cBhvr>
                                        <p:cTn id="18" dur="2000" fill="hold"/>
                                        <p:tgtEl>
                                          <p:spTgt spid="4"/>
                                        </p:tgtEl>
                                        <p:attrNameLst>
                                          <p:attrName>ppt_x</p:attrName>
                                          <p:attrName>ppt_y</p:attrName>
                                        </p:attrNameLst>
                                      </p:cBhvr>
                                      <p:rCtr x="-36" y="10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386" grpId="0" animBg="1"/>
      <p:bldP spid="79" grpId="0" animBg="1"/>
      <p:bldP spid="1639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2" name="文本框 1"/>
          <p:cNvSpPr txBox="1">
            <a:spLocks noChangeArrowheads="1"/>
          </p:cNvSpPr>
          <p:nvPr>
            <p:custDataLst>
              <p:tags r:id="rId46"/>
            </p:custDataLst>
          </p:nvPr>
        </p:nvSpPr>
        <p:spPr bwMode="auto">
          <a:xfrm>
            <a:off x="173990" y="2428875"/>
            <a:ext cx="8845550"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en-US" altLang="zh-CN" sz="2400" b="1" smtClean="0">
              <a:solidFill>
                <a:srgbClr val="000000"/>
              </a:solidFill>
              <a:latin typeface="Comic Sans MS" panose="030F0902030302020204" pitchFamily="66" charset="0"/>
            </a:endParaRPr>
          </a:p>
          <a:p>
            <a:pPr eaLnBrk="1" fontAlgn="base" hangingPunct="1">
              <a:spcBef>
                <a:spcPct val="0"/>
              </a:spcBef>
              <a:spcAft>
                <a:spcPct val="0"/>
              </a:spcAft>
            </a:pPr>
            <a:r>
              <a:rPr lang="en-US" altLang="zh-CN" sz="3200" b="1" smtClean="0">
                <a:solidFill>
                  <a:srgbClr val="000000"/>
                </a:solidFill>
                <a:latin typeface="Comic Sans MS" panose="030F0902030302020204" pitchFamily="66" charset="0"/>
              </a:rPr>
              <a:t>1.Who likes queuing?</a:t>
            </a:r>
            <a:endParaRPr lang="en-US" altLang="zh-CN" sz="3200" b="1" smtClean="0">
              <a:solidFill>
                <a:srgbClr val="000000"/>
              </a:solidFill>
              <a:latin typeface="Comic Sans MS" panose="030F0902030302020204" pitchFamily="66" charset="0"/>
            </a:endParaRPr>
          </a:p>
          <a:p>
            <a:pPr eaLnBrk="1" fontAlgn="base" hangingPunct="1">
              <a:spcBef>
                <a:spcPct val="0"/>
              </a:spcBef>
              <a:spcAft>
                <a:spcPct val="0"/>
              </a:spcAft>
            </a:pPr>
            <a:endParaRPr lang="en-US" altLang="zh-CN" sz="3200" b="1" smtClean="0">
              <a:solidFill>
                <a:srgbClr val="000000"/>
              </a:solidFill>
              <a:latin typeface="Comic Sans MS" panose="030F0902030302020204" pitchFamily="66" charset="0"/>
            </a:endParaRPr>
          </a:p>
        </p:txBody>
      </p:sp>
      <p:sp>
        <p:nvSpPr>
          <p:cNvPr id="15375" name="文本框 49"/>
          <p:cNvSpPr txBox="1">
            <a:spLocks noChangeArrowheads="1"/>
          </p:cNvSpPr>
          <p:nvPr>
            <p:custDataLst>
              <p:tags r:id="rId47"/>
            </p:custDataLst>
          </p:nvPr>
        </p:nvSpPr>
        <p:spPr bwMode="auto">
          <a:xfrm>
            <a:off x="732790" y="27305"/>
            <a:ext cx="8462645" cy="460375"/>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400" b="1" smtClean="0">
                <a:solidFill>
                  <a:srgbClr val="000000"/>
                </a:solidFill>
                <a:latin typeface="Comic Sans MS" panose="030F0902030302020204" pitchFamily="66" charset="0"/>
                <a:ea typeface="华文细黑" panose="02010600040101010101" pitchFamily="2" charset="-122"/>
                <a:sym typeface="+mn-ea"/>
              </a:rPr>
              <a:t>Step3</a:t>
            </a:r>
            <a:r>
              <a:rPr lang="en-US" altLang="zh-CN" sz="2400">
                <a:sym typeface="+mn-ea"/>
              </a:rPr>
              <a:t> </a:t>
            </a:r>
            <a:r>
              <a:rPr lang="en-US" altLang="en-US" sz="2400" b="1" smtClean="0">
                <a:solidFill>
                  <a:srgbClr val="000000"/>
                </a:solidFill>
                <a:latin typeface="Comic Sans MS" panose="030F0902030302020204" pitchFamily="66" charset="0"/>
                <a:ea typeface="华文细黑" panose="02010600040101010101" pitchFamily="2" charset="-122"/>
                <a:sym typeface="+mn-ea"/>
              </a:rPr>
              <a:t>C</a:t>
            </a:r>
            <a:r>
              <a:rPr lang="en-US" altLang="en-US" sz="2400" b="1" smtClean="0">
                <a:solidFill>
                  <a:srgbClr val="000000"/>
                </a:solidFill>
                <a:latin typeface="Comic Sans MS" panose="030F0902030302020204" pitchFamily="66" charset="0"/>
                <a:ea typeface="华文细黑" panose="02010600040101010101" pitchFamily="2" charset="-122"/>
                <a:sym typeface="+mn-ea"/>
              </a:rPr>
              <a:t>areful reading—</a:t>
            </a:r>
            <a:r>
              <a:rPr lang="en-US" altLang="zh-CN" sz="2400" b="1" smtClean="0">
                <a:solidFill>
                  <a:schemeClr val="tx1"/>
                </a:solidFill>
                <a:latin typeface="Comic Sans MS" panose="030F0902030302020204" pitchFamily="66" charset="0"/>
                <a:sym typeface="+mn-ea"/>
              </a:rPr>
              <a:t>introduction </a:t>
            </a:r>
            <a:r>
              <a:rPr lang="en-US" altLang="en-US" sz="2400" b="1" smtClean="0">
                <a:solidFill>
                  <a:srgbClr val="000000"/>
                </a:solidFill>
                <a:latin typeface="Comic Sans MS" panose="030F0902030302020204" pitchFamily="66" charset="0"/>
                <a:ea typeface="华文细黑" panose="02010600040101010101" pitchFamily="2" charset="-122"/>
                <a:sym typeface="+mn-ea"/>
              </a:rPr>
              <a:t>(para1)</a:t>
            </a:r>
            <a:endParaRPr lang="en-US" altLang="en-US" sz="2400" b="1" smtClean="0">
              <a:solidFill>
                <a:srgbClr val="000000"/>
              </a:solidFill>
              <a:latin typeface="Comic Sans MS" panose="030F0902030302020204" pitchFamily="66" charset="0"/>
              <a:ea typeface="华文细黑" panose="02010600040101010101" pitchFamily="2" charset="-122"/>
              <a:sym typeface="+mn-ea"/>
            </a:endParaRPr>
          </a:p>
        </p:txBody>
      </p:sp>
      <p:sp>
        <p:nvSpPr>
          <p:cNvPr id="5" name="文本框 4"/>
          <p:cNvSpPr txBox="1"/>
          <p:nvPr/>
        </p:nvSpPr>
        <p:spPr>
          <a:xfrm>
            <a:off x="184150" y="645795"/>
            <a:ext cx="8818880" cy="1938020"/>
          </a:xfrm>
          <a:prstGeom prst="rect">
            <a:avLst/>
          </a:prstGeom>
          <a:noFill/>
          <a:ln w="28575">
            <a:solidFill>
              <a:srgbClr val="FF5F76"/>
            </a:solidFill>
          </a:ln>
        </p:spPr>
        <p:txBody>
          <a:bodyPr wrap="square" rtlCol="0">
            <a:spAutoFit/>
          </a:bodyPr>
          <a:p>
            <a:r>
              <a:rPr lang="zh-CN" altLang="en-US" sz="2400"/>
              <a:t>Queuing has a surprisingly long history in the UK.Waiting hours to go on a theme park ride, queuing at the post office .... Nobody likes queuing. Except for, perhaps, the British. Really, we have a great deal of respect for queuing</a:t>
            </a:r>
            <a:r>
              <a:rPr lang="en-US" altLang="zh-CN" sz="2400"/>
              <a:t>.</a:t>
            </a:r>
            <a:r>
              <a:rPr lang="zh-CN" altLang="en-US" sz="2400"/>
              <a:t> In fact, the act seems to have come from the British people.</a:t>
            </a:r>
            <a:endParaRPr lang="zh-CN" altLang="en-US" sz="2400"/>
          </a:p>
        </p:txBody>
      </p:sp>
      <p:sp>
        <p:nvSpPr>
          <p:cNvPr id="6" name="文本框 5"/>
          <p:cNvSpPr txBox="1"/>
          <p:nvPr/>
        </p:nvSpPr>
        <p:spPr>
          <a:xfrm>
            <a:off x="200025" y="5395595"/>
            <a:ext cx="8168640" cy="829945"/>
          </a:xfrm>
          <a:prstGeom prst="rect">
            <a:avLst/>
          </a:prstGeom>
          <a:noFill/>
        </p:spPr>
        <p:txBody>
          <a:bodyPr wrap="square" rtlCol="0">
            <a:spAutoFit/>
          </a:bodyPr>
          <a:p>
            <a:r>
              <a:rPr lang="en-US" altLang="zh-CN" sz="2400">
                <a:latin typeface="Comic Sans MS Regular" panose="030F0902030302020204" charset="0"/>
                <a:cs typeface="Comic Sans MS Regular" panose="030F0902030302020204" charset="0"/>
              </a:rPr>
              <a:t>A.To make the sentence better</a:t>
            </a:r>
            <a:endParaRPr lang="en-US" altLang="zh-CN" sz="2400">
              <a:latin typeface="Comic Sans MS Regular" panose="030F0902030302020204" charset="0"/>
              <a:cs typeface="Comic Sans MS Regular" panose="030F0902030302020204" charset="0"/>
            </a:endParaRPr>
          </a:p>
          <a:p>
            <a:r>
              <a:rPr lang="en-US" altLang="zh-CN" sz="2400">
                <a:latin typeface="Comic Sans MS Regular" panose="030F0902030302020204" charset="0"/>
                <a:cs typeface="Comic Sans MS Regular" panose="030F0902030302020204" charset="0"/>
              </a:rPr>
              <a:t>B.To improve the accuracy(</a:t>
            </a:r>
            <a:r>
              <a:rPr lang="zh-CN" altLang="en-US" sz="2400">
                <a:latin typeface="Comic Sans MS Regular" panose="030F0902030302020204" charset="0"/>
                <a:cs typeface="Comic Sans MS Regular" panose="030F0902030302020204" charset="0"/>
              </a:rPr>
              <a:t>准确性</a:t>
            </a:r>
            <a:r>
              <a:rPr lang="en-US" altLang="zh-CN" sz="2400">
                <a:latin typeface="Comic Sans MS Regular" panose="030F0902030302020204" charset="0"/>
                <a:cs typeface="Comic Sans MS Regular" panose="030F0902030302020204" charset="0"/>
              </a:rPr>
              <a:t>) of the language</a:t>
            </a:r>
            <a:endParaRPr lang="en-US" altLang="zh-CN" sz="2400">
              <a:latin typeface="Comic Sans MS Regular" panose="030F0902030302020204" charset="0"/>
              <a:cs typeface="Comic Sans MS Regular" panose="030F0902030302020204" charset="0"/>
            </a:endParaRPr>
          </a:p>
        </p:txBody>
      </p:sp>
      <p:sp>
        <p:nvSpPr>
          <p:cNvPr id="15" name="椭圆 14"/>
          <p:cNvSpPr/>
          <p:nvPr/>
        </p:nvSpPr>
        <p:spPr>
          <a:xfrm>
            <a:off x="4824095" y="1400810"/>
            <a:ext cx="1283970" cy="521970"/>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a:spLocks noChangeArrowheads="1"/>
          </p:cNvSpPr>
          <p:nvPr>
            <p:custDataLst>
              <p:tags r:id="rId48"/>
            </p:custDataLst>
          </p:nvPr>
        </p:nvSpPr>
        <p:spPr bwMode="auto">
          <a:xfrm>
            <a:off x="229235" y="4814570"/>
            <a:ext cx="88455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zh-CN" sz="2400" b="1" smtClean="0">
                <a:solidFill>
                  <a:srgbClr val="000000"/>
                </a:solidFill>
                <a:latin typeface="Comic Sans MS" panose="030F0902030302020204" pitchFamily="66" charset="0"/>
              </a:rPr>
              <a:t>2.Why does the writer use </a:t>
            </a:r>
            <a:r>
              <a:rPr lang="en-US" altLang="zh-CN" sz="2400" b="1" smtClean="0">
                <a:solidFill>
                  <a:srgbClr val="FF0000"/>
                </a:solidFill>
                <a:latin typeface="Comic Sans MS" panose="030F0902030302020204" pitchFamily="66" charset="0"/>
              </a:rPr>
              <a:t>perhaps</a:t>
            </a:r>
            <a:r>
              <a:rPr lang="en-US" altLang="zh-CN" sz="2400" b="1" smtClean="0">
                <a:solidFill>
                  <a:srgbClr val="000000"/>
                </a:solidFill>
                <a:latin typeface="Comic Sans MS" panose="030F0902030302020204" pitchFamily="66" charset="0"/>
              </a:rPr>
              <a:t> here?</a:t>
            </a:r>
            <a:endParaRPr lang="en-US" altLang="zh-CN" sz="2400" b="1" smtClean="0">
              <a:solidFill>
                <a:srgbClr val="000000"/>
              </a:solidFill>
              <a:latin typeface="Comic Sans MS" panose="030F0902030302020204" pitchFamily="66" charset="0"/>
            </a:endParaRPr>
          </a:p>
          <a:p>
            <a:pPr eaLnBrk="1" fontAlgn="base" hangingPunct="1">
              <a:spcBef>
                <a:spcPct val="0"/>
              </a:spcBef>
              <a:spcAft>
                <a:spcPct val="0"/>
              </a:spcAft>
            </a:pPr>
            <a:endParaRPr lang="en-US" altLang="zh-CN" sz="2400" b="1" smtClean="0">
              <a:solidFill>
                <a:srgbClr val="000000"/>
              </a:solidFill>
              <a:latin typeface="Comic Sans MS" panose="030F0902030302020204" pitchFamily="66" charset="0"/>
            </a:endParaRPr>
          </a:p>
        </p:txBody>
      </p:sp>
      <p:sp>
        <p:nvSpPr>
          <p:cNvPr id="8" name="文本框 7"/>
          <p:cNvSpPr txBox="1"/>
          <p:nvPr/>
        </p:nvSpPr>
        <p:spPr>
          <a:xfrm>
            <a:off x="183515" y="3413760"/>
            <a:ext cx="7139940" cy="460375"/>
          </a:xfrm>
          <a:prstGeom prst="rect">
            <a:avLst/>
          </a:prstGeom>
          <a:noFill/>
        </p:spPr>
        <p:txBody>
          <a:bodyPr wrap="square" rtlCol="0">
            <a:spAutoFit/>
          </a:bodyPr>
          <a:p>
            <a:r>
              <a:rPr lang="en-US" altLang="zh-CN" sz="2400">
                <a:latin typeface="Comic Sans MS Regular" panose="030F0902030302020204" charset="0"/>
                <a:cs typeface="Comic Sans MS Regular" panose="030F0902030302020204" charset="0"/>
              </a:rPr>
              <a:t>Nobody except for, </a:t>
            </a:r>
            <a:r>
              <a:rPr lang="zh-CN" altLang="en-US" sz="2400">
                <a:latin typeface="Comic Sans MS Regular" panose="030F0902030302020204" charset="0"/>
                <a:cs typeface="Comic Sans MS Regular" panose="030F0902030302020204" charset="0"/>
                <a:sym typeface="+mn-ea"/>
              </a:rPr>
              <a:t>perhaps, </a:t>
            </a:r>
            <a:r>
              <a:rPr lang="en-US" altLang="zh-CN" sz="2400">
                <a:latin typeface="Comic Sans MS Regular" panose="030F0902030302020204" charset="0"/>
                <a:cs typeface="Comic Sans MS Regular" panose="030F0902030302020204" charset="0"/>
              </a:rPr>
              <a:t>the British.</a:t>
            </a:r>
            <a:endParaRPr lang="en-US" altLang="zh-CN" sz="2400">
              <a:latin typeface="Comic Sans MS Regular" panose="030F0902030302020204" charset="0"/>
              <a:cs typeface="Comic Sans MS Regular" panose="030F0902030302020204" charset="0"/>
            </a:endParaRPr>
          </a:p>
        </p:txBody>
      </p:sp>
      <p:sp>
        <p:nvSpPr>
          <p:cNvPr id="14" name="椭圆 13"/>
          <p:cNvSpPr/>
          <p:nvPr/>
        </p:nvSpPr>
        <p:spPr>
          <a:xfrm>
            <a:off x="12700" y="5776595"/>
            <a:ext cx="590550" cy="44894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文本框 16"/>
          <p:cNvSpPr txBox="1"/>
          <p:nvPr/>
        </p:nvSpPr>
        <p:spPr>
          <a:xfrm>
            <a:off x="200025" y="4086860"/>
            <a:ext cx="6843395" cy="521970"/>
          </a:xfrm>
          <a:prstGeom prst="rect">
            <a:avLst/>
          </a:prstGeom>
          <a:solidFill>
            <a:srgbClr val="FFC000"/>
          </a:solidFill>
        </p:spPr>
        <p:txBody>
          <a:bodyPr wrap="square" rtlCol="0">
            <a:spAutoFit/>
          </a:bodyPr>
          <a:p>
            <a:r>
              <a:rPr lang="en-US" altLang="zh-CN" sz="2800">
                <a:latin typeface="Comic Sans MS Regular" panose="030F0902030302020204" charset="0"/>
                <a:cs typeface="Comic Sans MS Regular" panose="030F0902030302020204" charset="0"/>
              </a:rPr>
              <a:t>Can we leave out </a:t>
            </a:r>
            <a:r>
              <a:rPr lang="zh-CN" altLang="en-US" sz="2800">
                <a:latin typeface="Comic Sans MS Regular" panose="030F0902030302020204" charset="0"/>
                <a:cs typeface="Comic Sans MS Regular" panose="030F0902030302020204" charset="0"/>
              </a:rPr>
              <a:t>“</a:t>
            </a:r>
            <a:r>
              <a:rPr lang="en-US" altLang="zh-CN" sz="2800">
                <a:latin typeface="Comic Sans MS Regular" panose="030F0902030302020204" charset="0"/>
                <a:cs typeface="Comic Sans MS Regular" panose="030F0902030302020204" charset="0"/>
              </a:rPr>
              <a:t>perhaps</a:t>
            </a:r>
            <a:r>
              <a:rPr lang="zh-CN" altLang="en-US" sz="2800">
                <a:latin typeface="Comic Sans MS Regular" panose="030F0902030302020204" charset="0"/>
                <a:cs typeface="Comic Sans MS Regular" panose="030F0902030302020204" charset="0"/>
              </a:rPr>
              <a:t>”</a:t>
            </a:r>
            <a:r>
              <a:rPr lang="en-US" altLang="zh-CN" sz="2800">
                <a:latin typeface="Comic Sans MS Regular" panose="030F0902030302020204" charset="0"/>
                <a:cs typeface="Comic Sans MS Regular" panose="030F0902030302020204" charset="0"/>
                <a:sym typeface="+mn-ea"/>
              </a:rPr>
              <a:t> ?</a:t>
            </a:r>
            <a:endParaRPr lang="en-US" altLang="zh-CN" sz="2800">
              <a:latin typeface="Comic Sans MS Regular" panose="030F0902030302020204" charset="0"/>
              <a:cs typeface="Comic Sans MS Regular" panose="030F0902030302020204" charset="0"/>
              <a:sym typeface="+mn-ea"/>
            </a:endParaRPr>
          </a:p>
        </p:txBody>
      </p:sp>
      <p:sp>
        <p:nvSpPr>
          <p:cNvPr id="3" name="线形标注 1 2"/>
          <p:cNvSpPr/>
          <p:nvPr>
            <p:custDataLst>
              <p:tags r:id="rId49"/>
            </p:custDataLst>
          </p:nvPr>
        </p:nvSpPr>
        <p:spPr>
          <a:xfrm>
            <a:off x="5819775" y="1922780"/>
            <a:ext cx="3055620" cy="1911985"/>
          </a:xfrm>
          <a:prstGeom prst="borderCallout1">
            <a:avLst>
              <a:gd name="adj1" fmla="val 21521"/>
              <a:gd name="adj2" fmla="val -581"/>
              <a:gd name="adj3" fmla="val 112500"/>
              <a:gd name="adj4" fmla="val -38333"/>
            </a:avLst>
          </a:prstGeom>
          <a:solidFill>
            <a:srgbClr val="C00000"/>
          </a:solidFill>
          <a:ln>
            <a:solidFill>
              <a:srgbClr val="C0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400">
                <a:latin typeface="Comic Sans MS Regular" panose="030F0902030302020204" charset="0"/>
                <a:cs typeface="Comic Sans MS Regular" panose="030F0902030302020204" charset="0"/>
              </a:rPr>
              <a:t>Tip2: Look for specific information with key words</a:t>
            </a:r>
            <a:endParaRPr lang="en-US" altLang="zh-CN" sz="2400">
              <a:latin typeface="Comic Sans MS Regular" panose="030F0902030302020204" charset="0"/>
              <a:cs typeface="Comic Sans MS Regular" panose="030F0902030302020204" charset="0"/>
            </a:endParaRPr>
          </a:p>
        </p:txBody>
      </p:sp>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bldLvl="0" animBg="1"/>
      <p:bldP spid="17" grpId="0" bldLvl="0" animBg="1"/>
      <p:bldP spid="6" grpId="0"/>
      <p:bldP spid="15" grpId="0" animBg="1"/>
      <p:bldP spid="4" grpId="0"/>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6"/>
          <p:cNvSpPr/>
          <p:nvPr>
            <p:custDataLst>
              <p:tags r:id="rId1"/>
            </p:custDataLst>
          </p:nvPr>
        </p:nvSpPr>
        <p:spPr>
          <a:xfrm>
            <a:off x="1656160" y="2650331"/>
            <a:ext cx="6344840" cy="460375"/>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eaLnBrk="1" hangingPunct="1">
              <a:spcBef>
                <a:spcPct val="50000"/>
              </a:spcBef>
              <a:buNone/>
            </a:pPr>
            <a:r>
              <a:rPr lang="en-US" altLang="zh-CN" sz="2400"/>
              <a:t>    </a:t>
            </a:r>
            <a:endParaRPr lang="en-US" altLang="zh-CN" sz="2400">
              <a:latin typeface="方正姚体" pitchFamily="2" charset="-122"/>
            </a:endParaRPr>
          </a:p>
        </p:txBody>
      </p:sp>
      <p:sp>
        <p:nvSpPr>
          <p:cNvPr id="28687" name="Freeform 20"/>
          <p:cNvSpPr/>
          <p:nvPr>
            <p:custDataLst>
              <p:tags r:id="rId2"/>
            </p:custDataLst>
          </p:nvPr>
        </p:nvSpPr>
        <p:spPr>
          <a:xfrm rot="-3180072">
            <a:off x="7999492" y="5920344"/>
            <a:ext cx="290513" cy="538163"/>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rect l="l" t="t" r="r" b="b"/>
            <a:pathLst>
              <a:path w="1195" h="2472">
                <a:moveTo>
                  <a:pt x="572" y="0"/>
                </a:moveTo>
                <a:cubicBezTo>
                  <a:pt x="532" y="60"/>
                  <a:pt x="501" y="125"/>
                  <a:pt x="464" y="186"/>
                </a:cubicBezTo>
                <a:cubicBezTo>
                  <a:pt x="444" y="220"/>
                  <a:pt x="424" y="254"/>
                  <a:pt x="404" y="288"/>
                </a:cubicBezTo>
                <a:cubicBezTo>
                  <a:pt x="397" y="300"/>
                  <a:pt x="385" y="311"/>
                  <a:pt x="380" y="324"/>
                </a:cubicBezTo>
                <a:cubicBezTo>
                  <a:pt x="364" y="364"/>
                  <a:pt x="341" y="401"/>
                  <a:pt x="320" y="438"/>
                </a:cubicBezTo>
                <a:cubicBezTo>
                  <a:pt x="294" y="483"/>
                  <a:pt x="277" y="532"/>
                  <a:pt x="248" y="576"/>
                </a:cubicBezTo>
                <a:cubicBezTo>
                  <a:pt x="234" y="645"/>
                  <a:pt x="198" y="710"/>
                  <a:pt x="170" y="774"/>
                </a:cubicBezTo>
                <a:cubicBezTo>
                  <a:pt x="154" y="810"/>
                  <a:pt x="150" y="849"/>
                  <a:pt x="128" y="882"/>
                </a:cubicBezTo>
                <a:cubicBezTo>
                  <a:pt x="114" y="951"/>
                  <a:pt x="89" y="1017"/>
                  <a:pt x="74" y="1086"/>
                </a:cubicBezTo>
                <a:cubicBezTo>
                  <a:pt x="60" y="1148"/>
                  <a:pt x="56" y="1241"/>
                  <a:pt x="38" y="1296"/>
                </a:cubicBezTo>
                <a:cubicBezTo>
                  <a:pt x="23" y="1432"/>
                  <a:pt x="0" y="1591"/>
                  <a:pt x="44" y="1722"/>
                </a:cubicBezTo>
                <a:cubicBezTo>
                  <a:pt x="52" y="1775"/>
                  <a:pt x="68" y="1839"/>
                  <a:pt x="98" y="1884"/>
                </a:cubicBezTo>
                <a:cubicBezTo>
                  <a:pt x="105" y="1912"/>
                  <a:pt x="113" y="1923"/>
                  <a:pt x="134" y="1944"/>
                </a:cubicBezTo>
                <a:cubicBezTo>
                  <a:pt x="151" y="2013"/>
                  <a:pt x="127" y="1928"/>
                  <a:pt x="152" y="1986"/>
                </a:cubicBezTo>
                <a:cubicBezTo>
                  <a:pt x="167" y="2021"/>
                  <a:pt x="170" y="2050"/>
                  <a:pt x="194" y="2082"/>
                </a:cubicBezTo>
                <a:cubicBezTo>
                  <a:pt x="203" y="2109"/>
                  <a:pt x="212" y="2118"/>
                  <a:pt x="236" y="2136"/>
                </a:cubicBezTo>
                <a:cubicBezTo>
                  <a:pt x="250" y="2178"/>
                  <a:pt x="315" y="2247"/>
                  <a:pt x="350" y="2274"/>
                </a:cubicBezTo>
                <a:cubicBezTo>
                  <a:pt x="365" y="2304"/>
                  <a:pt x="391" y="2315"/>
                  <a:pt x="416" y="2340"/>
                </a:cubicBezTo>
                <a:cubicBezTo>
                  <a:pt x="442" y="2366"/>
                  <a:pt x="465" y="2406"/>
                  <a:pt x="500" y="2418"/>
                </a:cubicBezTo>
                <a:cubicBezTo>
                  <a:pt x="528" y="2446"/>
                  <a:pt x="511" y="2431"/>
                  <a:pt x="554" y="2460"/>
                </a:cubicBezTo>
                <a:cubicBezTo>
                  <a:pt x="560" y="2464"/>
                  <a:pt x="572" y="2472"/>
                  <a:pt x="572" y="2472"/>
                </a:cubicBezTo>
                <a:cubicBezTo>
                  <a:pt x="618" y="2457"/>
                  <a:pt x="596" y="2462"/>
                  <a:pt x="638" y="2454"/>
                </a:cubicBezTo>
                <a:cubicBezTo>
                  <a:pt x="656" y="2442"/>
                  <a:pt x="674" y="2430"/>
                  <a:pt x="692" y="2418"/>
                </a:cubicBezTo>
                <a:cubicBezTo>
                  <a:pt x="698" y="2414"/>
                  <a:pt x="710" y="2406"/>
                  <a:pt x="710" y="2406"/>
                </a:cubicBezTo>
                <a:cubicBezTo>
                  <a:pt x="745" y="2353"/>
                  <a:pt x="809" y="2319"/>
                  <a:pt x="854" y="2274"/>
                </a:cubicBezTo>
                <a:cubicBezTo>
                  <a:pt x="890" y="2238"/>
                  <a:pt x="857" y="2263"/>
                  <a:pt x="884" y="2232"/>
                </a:cubicBezTo>
                <a:cubicBezTo>
                  <a:pt x="884" y="2232"/>
                  <a:pt x="929" y="2187"/>
                  <a:pt x="938" y="2178"/>
                </a:cubicBezTo>
                <a:cubicBezTo>
                  <a:pt x="974" y="2142"/>
                  <a:pt x="942" y="2206"/>
                  <a:pt x="992" y="2130"/>
                </a:cubicBezTo>
                <a:cubicBezTo>
                  <a:pt x="1017" y="2092"/>
                  <a:pt x="1048" y="2059"/>
                  <a:pt x="1076" y="2022"/>
                </a:cubicBezTo>
                <a:cubicBezTo>
                  <a:pt x="1082" y="2014"/>
                  <a:pt x="1088" y="2006"/>
                  <a:pt x="1094" y="1998"/>
                </a:cubicBezTo>
                <a:cubicBezTo>
                  <a:pt x="1100" y="1990"/>
                  <a:pt x="1112" y="1974"/>
                  <a:pt x="1112" y="1974"/>
                </a:cubicBezTo>
                <a:cubicBezTo>
                  <a:pt x="1120" y="1949"/>
                  <a:pt x="1134" y="1924"/>
                  <a:pt x="1148" y="1902"/>
                </a:cubicBezTo>
                <a:cubicBezTo>
                  <a:pt x="1160" y="1852"/>
                  <a:pt x="1168" y="1802"/>
                  <a:pt x="1178" y="1752"/>
                </a:cubicBezTo>
                <a:cubicBezTo>
                  <a:pt x="1190" y="1579"/>
                  <a:pt x="1195" y="1401"/>
                  <a:pt x="1166" y="1230"/>
                </a:cubicBezTo>
                <a:cubicBezTo>
                  <a:pt x="1158" y="1185"/>
                  <a:pt x="1156" y="1125"/>
                  <a:pt x="1130" y="1086"/>
                </a:cubicBezTo>
                <a:cubicBezTo>
                  <a:pt x="1110" y="988"/>
                  <a:pt x="1066" y="888"/>
                  <a:pt x="1010" y="804"/>
                </a:cubicBezTo>
                <a:cubicBezTo>
                  <a:pt x="1000" y="789"/>
                  <a:pt x="995" y="766"/>
                  <a:pt x="986" y="750"/>
                </a:cubicBezTo>
                <a:cubicBezTo>
                  <a:pt x="954" y="692"/>
                  <a:pt x="919" y="623"/>
                  <a:pt x="872" y="576"/>
                </a:cubicBezTo>
                <a:cubicBezTo>
                  <a:pt x="864" y="551"/>
                  <a:pt x="846" y="520"/>
                  <a:pt x="830" y="498"/>
                </a:cubicBezTo>
                <a:cubicBezTo>
                  <a:pt x="808" y="467"/>
                  <a:pt x="816" y="494"/>
                  <a:pt x="800" y="462"/>
                </a:cubicBezTo>
                <a:cubicBezTo>
                  <a:pt x="788" y="438"/>
                  <a:pt x="784" y="422"/>
                  <a:pt x="764" y="402"/>
                </a:cubicBezTo>
                <a:cubicBezTo>
                  <a:pt x="752" y="354"/>
                  <a:pt x="724" y="314"/>
                  <a:pt x="704" y="270"/>
                </a:cubicBezTo>
                <a:cubicBezTo>
                  <a:pt x="696" y="253"/>
                  <a:pt x="697" y="232"/>
                  <a:pt x="686" y="216"/>
                </a:cubicBezTo>
                <a:cubicBezTo>
                  <a:pt x="663" y="182"/>
                  <a:pt x="646" y="144"/>
                  <a:pt x="626" y="108"/>
                </a:cubicBezTo>
                <a:cubicBezTo>
                  <a:pt x="607" y="74"/>
                  <a:pt x="572" y="40"/>
                  <a:pt x="572" y="0"/>
                </a:cubicBezTo>
                <a:close/>
              </a:path>
            </a:pathLst>
          </a:custGeom>
          <a:gradFill rotWithShape="0">
            <a:gsLst>
              <a:gs pos="0">
                <a:srgbClr val="FFE5FF">
                  <a:alpha val="100000"/>
                </a:srgbClr>
              </a:gs>
              <a:gs pos="50000">
                <a:srgbClr val="EC009D">
                  <a:alpha val="100000"/>
                </a:srgbClr>
              </a:gs>
              <a:gs pos="100000">
                <a:srgbClr val="FFE5FF">
                  <a:alpha val="100000"/>
                </a:srgbClr>
              </a:gs>
            </a:gsLst>
            <a:lin ang="2700000" scaled="1"/>
          </a:gradFill>
          <a:ln w="9525">
            <a:noFill/>
          </a:ln>
          <a:effectLst>
            <a:outerShdw dist="80819" dir="1168284" algn="ctr" rotWithShape="0">
              <a:srgbClr val="50766C">
                <a:alpha val="74997"/>
              </a:srgbClr>
            </a:outerShdw>
          </a:effectLst>
        </p:spPr>
        <p:txBody>
          <a:bodyPr/>
          <a:lstStyle/>
          <a:p>
            <a:endParaRPr lang="zh-CN" altLang="en-US" sz="1350"/>
          </a:p>
        </p:txBody>
      </p:sp>
      <p:sp>
        <p:nvSpPr>
          <p:cNvPr id="2" name="文本框 49"/>
          <p:cNvSpPr txBox="1">
            <a:spLocks noChangeArrowheads="1"/>
          </p:cNvSpPr>
          <p:nvPr>
            <p:custDataLst>
              <p:tags r:id="rId3"/>
            </p:custDataLst>
          </p:nvPr>
        </p:nvSpPr>
        <p:spPr bwMode="auto">
          <a:xfrm>
            <a:off x="838835" y="0"/>
            <a:ext cx="8117205" cy="460375"/>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400" b="1" smtClean="0">
                <a:solidFill>
                  <a:srgbClr val="000000"/>
                </a:solidFill>
                <a:latin typeface="Comic Sans MS" panose="030F0902030302020204" pitchFamily="66" charset="0"/>
                <a:ea typeface="华文细黑" panose="02010600040101010101" pitchFamily="2" charset="-122"/>
                <a:sym typeface="+mn-ea"/>
              </a:rPr>
              <a:t>Step3 Careful reading—</a:t>
            </a:r>
            <a:r>
              <a:rPr lang="en-US" altLang="zh-CN" sz="2400" b="1" smtClean="0">
                <a:solidFill>
                  <a:schemeClr val="tx1"/>
                </a:solidFill>
                <a:latin typeface="Comic Sans MS" panose="030F0902030302020204" pitchFamily="66" charset="0"/>
                <a:sym typeface="+mn-ea"/>
              </a:rPr>
              <a:t>the origins of queuing</a:t>
            </a:r>
            <a:r>
              <a:rPr lang="en-US" altLang="en-US" sz="2400" b="1" smtClean="0">
                <a:solidFill>
                  <a:srgbClr val="000000"/>
                </a:solidFill>
                <a:latin typeface="Comic Sans MS" panose="030F0902030302020204" pitchFamily="66" charset="0"/>
                <a:ea typeface="华文细黑" panose="02010600040101010101" pitchFamily="2" charset="-122"/>
                <a:sym typeface="+mn-ea"/>
              </a:rPr>
              <a:t>（para2）</a:t>
            </a:r>
            <a:endParaRPr lang="en-US" altLang="en-US" sz="2400" b="1" smtClean="0">
              <a:solidFill>
                <a:srgbClr val="000000"/>
              </a:solidFill>
              <a:latin typeface="Comic Sans MS" panose="030F0902030302020204" pitchFamily="66" charset="0"/>
              <a:ea typeface="华文细黑" panose="02010600040101010101" pitchFamily="2" charset="-122"/>
              <a:sym typeface="+mn-ea"/>
            </a:endParaRPr>
          </a:p>
        </p:txBody>
      </p:sp>
      <p:grpSp>
        <p:nvGrpSpPr>
          <p:cNvPr id="17427" name="Group 54"/>
          <p:cNvGrpSpPr>
            <a:grpSpLocks noChangeAspect="1"/>
          </p:cNvGrpSpPr>
          <p:nvPr>
            <p:custDataLst>
              <p:tags r:id="rId4"/>
            </p:custDataLst>
          </p:nvPr>
        </p:nvGrpSpPr>
        <p:grpSpPr>
          <a:xfrm rot="0">
            <a:off x="26670" y="0"/>
            <a:ext cx="954405" cy="526415"/>
            <a:chOff x="283" y="201"/>
            <a:chExt cx="2024" cy="1069"/>
          </a:xfrm>
        </p:grpSpPr>
        <p:sp>
          <p:nvSpPr>
            <p:cNvPr id="17428" name="Rectangle 55"/>
            <p:cNvSpPr>
              <a:spLocks noChangeArrowheads="1"/>
            </p:cNvSpPr>
            <p:nvPr>
              <p:custDataLst>
                <p:tags r:id="rId5"/>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6"/>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7"/>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8"/>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9"/>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10"/>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11"/>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12"/>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3"/>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4"/>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5"/>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6"/>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7"/>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8"/>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9"/>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20"/>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21"/>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22"/>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3"/>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4"/>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5"/>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6"/>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7"/>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8"/>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9"/>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30"/>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31"/>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32"/>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3"/>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4"/>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5"/>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6"/>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7"/>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8"/>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9"/>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40"/>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41"/>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42"/>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3"/>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4"/>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5"/>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6"/>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7"/>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8"/>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5" name="文本框 4"/>
          <p:cNvSpPr txBox="1"/>
          <p:nvPr>
            <p:custDataLst>
              <p:tags r:id="rId49"/>
            </p:custDataLst>
          </p:nvPr>
        </p:nvSpPr>
        <p:spPr>
          <a:xfrm>
            <a:off x="26670" y="526415"/>
            <a:ext cx="9014460" cy="2983865"/>
          </a:xfrm>
          <a:prstGeom prst="rect">
            <a:avLst/>
          </a:prstGeom>
          <a:noFill/>
          <a:ln w="28575">
            <a:solidFill>
              <a:srgbClr val="FF5F76"/>
            </a:solidFill>
          </a:ln>
        </p:spPr>
        <p:txBody>
          <a:bodyPr wrap="square" rtlCol="0">
            <a:noAutofit/>
          </a:bodyPr>
          <a:p>
            <a:r>
              <a:rPr lang="zh-CN" altLang="en-US" sz="2400"/>
              <a:t>Like it or not, queuing is necessary to keep order and stop people from getting angry at each other. But where does it come from? According to the website, Culture Trip, the origins of queuing go back to the early 19th century at the beginning of the Industrial Revolution (工业革命) in England. Why? As cities were getting bigger and more crowded,queues naturally started to happen for everyday things like posting letters at the post office or buying items in local shops.</a:t>
            </a:r>
            <a:endParaRPr lang="zh-CN" altLang="en-US" sz="2400"/>
          </a:p>
        </p:txBody>
      </p:sp>
      <p:graphicFrame>
        <p:nvGraphicFramePr>
          <p:cNvPr id="4" name="表格 3"/>
          <p:cNvGraphicFramePr/>
          <p:nvPr>
            <p:custDataLst>
              <p:tags r:id="rId50"/>
            </p:custDataLst>
          </p:nvPr>
        </p:nvGraphicFramePr>
        <p:xfrm>
          <a:off x="-635" y="3486785"/>
          <a:ext cx="9041765" cy="3392170"/>
        </p:xfrm>
        <a:graphic>
          <a:graphicData uri="http://schemas.openxmlformats.org/drawingml/2006/table">
            <a:tbl>
              <a:tblPr firstRow="1" bandRow="1">
                <a:tableStyleId>{5C22544A-7EE6-4342-B048-85BDC9FD1C3A}</a:tableStyleId>
              </a:tblPr>
              <a:tblGrid>
                <a:gridCol w="1623695"/>
                <a:gridCol w="7418070"/>
              </a:tblGrid>
              <a:tr h="518160">
                <a:tc gridSpan="2">
                  <a:txBody>
                    <a:bodyPr/>
                    <a:p>
                      <a:pPr algn="ctr">
                        <a:buNone/>
                      </a:pPr>
                      <a:r>
                        <a:rPr lang="zh-CN" altLang="en-US" sz="2800" b="0">
                          <a:solidFill>
                            <a:schemeClr val="tx1"/>
                          </a:solidFill>
                          <a:latin typeface="Comic Sans MS Regular" panose="030F0902030302020204" charset="0"/>
                          <a:cs typeface="Comic Sans MS Regular" panose="030F0902030302020204" charset="0"/>
                        </a:rPr>
                        <a:t>The origins of queuing</a:t>
                      </a:r>
                      <a:endParaRPr lang="zh-CN" altLang="en-US" sz="2800" b="0">
                        <a:solidFill>
                          <a:schemeClr val="tx1"/>
                        </a:solidFill>
                        <a:latin typeface="Comic Sans MS Regular" panose="030F0902030302020204" charset="0"/>
                        <a:cs typeface="Comic Sans MS Regular" panose="030F0902030302020204" charset="0"/>
                      </a:endParaRPr>
                    </a:p>
                  </a:txBody>
                  <a:tcPr>
                    <a:solidFill>
                      <a:srgbClr val="FF9FC7">
                        <a:alpha val="52941"/>
                      </a:srgbClr>
                    </a:solidFill>
                  </a:tcPr>
                </a:tc>
                <a:tc hMerge="1">
                  <a:tcPr/>
                </a:tc>
              </a:tr>
              <a:tr h="730250">
                <a:tc>
                  <a:txBody>
                    <a:bodyPr/>
                    <a:p>
                      <a:pPr>
                        <a:buNone/>
                      </a:pPr>
                      <a:r>
                        <a:rPr lang="en-US" altLang="zh-CN" sz="2400">
                          <a:solidFill>
                            <a:schemeClr val="tx1"/>
                          </a:solidFill>
                          <a:latin typeface="Comic Sans MS Regular" panose="030F0902030302020204" charset="0"/>
                          <a:cs typeface="Comic Sans MS Regular" panose="030F0902030302020204" charset="0"/>
                        </a:rPr>
                        <a:t>When</a:t>
                      </a:r>
                      <a:endParaRPr lang="en-US" altLang="zh-CN" sz="2400">
                        <a:solidFill>
                          <a:schemeClr val="tx1"/>
                        </a:solidFill>
                        <a:latin typeface="Comic Sans MS Regular" panose="030F0902030302020204" charset="0"/>
                        <a:cs typeface="Comic Sans MS Regular" panose="030F0902030302020204" charset="0"/>
                      </a:endParaRPr>
                    </a:p>
                  </a:txBody>
                  <a:tcPr>
                    <a:solidFill>
                      <a:srgbClr val="FF9FC7">
                        <a:alpha val="52941"/>
                      </a:srgbClr>
                    </a:solidFill>
                  </a:tcPr>
                </a:tc>
                <a:tc>
                  <a:txBody>
                    <a:bodyPr/>
                    <a:p>
                      <a:pPr>
                        <a:buNone/>
                      </a:pPr>
                      <a:r>
                        <a:rPr lang="en-US" altLang="zh-CN" sz="1800">
                          <a:latin typeface="Comic Sans MS Regular" panose="030F0902030302020204" charset="0"/>
                          <a:cs typeface="Comic Sans MS Regular" panose="030F0902030302020204" charset="0"/>
                          <a:sym typeface="+mn-ea"/>
                        </a:rPr>
                        <a:t>________________________</a:t>
                      </a:r>
                      <a:r>
                        <a:rPr lang="en-US" altLang="zh-CN" sz="2400">
                          <a:latin typeface="Comic Sans MS Regular" panose="030F0902030302020204" charset="0"/>
                          <a:cs typeface="Comic Sans MS Regular" panose="030F0902030302020204" charset="0"/>
                          <a:sym typeface="+mn-ea"/>
                        </a:rPr>
                        <a:t>at the beginning of the Industrial Revolution</a:t>
                      </a:r>
                      <a:endParaRPr lang="en-US" altLang="zh-CN" sz="2400">
                        <a:latin typeface="Comic Sans MS Regular" panose="030F0902030302020204" charset="0"/>
                        <a:cs typeface="Comic Sans MS Regular" panose="030F0902030302020204" charset="0"/>
                        <a:sym typeface="+mn-ea"/>
                      </a:endParaRPr>
                    </a:p>
                  </a:txBody>
                  <a:tcPr>
                    <a:solidFill>
                      <a:srgbClr val="FF9FC7">
                        <a:alpha val="52941"/>
                      </a:srgbClr>
                    </a:solidFill>
                  </a:tcPr>
                </a:tc>
              </a:tr>
              <a:tr h="469900">
                <a:tc rowSpan="2">
                  <a:txBody>
                    <a:bodyPr/>
                    <a:p>
                      <a:pPr algn="l">
                        <a:buClrTx/>
                        <a:buSzTx/>
                        <a:buFontTx/>
                        <a:buNone/>
                      </a:pPr>
                      <a:r>
                        <a:rPr lang="en-US" altLang="zh-CN" sz="2400">
                          <a:solidFill>
                            <a:schemeClr val="tx1"/>
                          </a:solidFill>
                          <a:latin typeface="Comic Sans MS Regular" panose="030F0902030302020204" charset="0"/>
                          <a:cs typeface="Comic Sans MS Regular" panose="030F0902030302020204" charset="0"/>
                        </a:rPr>
                        <a:t>Where&amp;</a:t>
                      </a:r>
                      <a:endParaRPr lang="en-US" altLang="zh-CN" sz="2400">
                        <a:solidFill>
                          <a:schemeClr val="tx1"/>
                        </a:solidFill>
                        <a:latin typeface="Comic Sans MS Regular" panose="030F0902030302020204" charset="0"/>
                        <a:cs typeface="Comic Sans MS Regular" panose="030F0902030302020204" charset="0"/>
                      </a:endParaRPr>
                    </a:p>
                    <a:p>
                      <a:pPr algn="l">
                        <a:buClrTx/>
                        <a:buSzTx/>
                        <a:buFontTx/>
                        <a:buNone/>
                      </a:pPr>
                      <a:r>
                        <a:rPr lang="en-US" altLang="zh-CN" sz="2400">
                          <a:solidFill>
                            <a:schemeClr val="tx1"/>
                          </a:solidFill>
                          <a:latin typeface="Comic Sans MS Regular" panose="030F0902030302020204" charset="0"/>
                          <a:cs typeface="Comic Sans MS Regular" panose="030F0902030302020204" charset="0"/>
                        </a:rPr>
                        <a:t>what</a:t>
                      </a:r>
                      <a:endParaRPr lang="en-US" altLang="zh-CN" sz="2400">
                        <a:solidFill>
                          <a:schemeClr val="tx1"/>
                        </a:solidFill>
                        <a:latin typeface="Comic Sans MS Regular" panose="030F0902030302020204" charset="0"/>
                        <a:cs typeface="Comic Sans MS Regular" panose="030F0902030302020204" charset="0"/>
                      </a:endParaRPr>
                    </a:p>
                  </a:txBody>
                  <a:tcPr>
                    <a:solidFill>
                      <a:srgbClr val="FF9FC7">
                        <a:alpha val="52941"/>
                      </a:srgbClr>
                    </a:solidFill>
                  </a:tcPr>
                </a:tc>
                <a:tc>
                  <a:txBody>
                    <a:bodyPr/>
                    <a:p>
                      <a:pPr>
                        <a:buNone/>
                      </a:pPr>
                      <a:endParaRPr lang="zh-CN" altLang="en-US" sz="2400">
                        <a:latin typeface="Comic Sans MS Regular" panose="030F0902030302020204" charset="0"/>
                        <a:cs typeface="Comic Sans MS Regular" panose="030F0902030302020204" charset="0"/>
                        <a:sym typeface="+mn-ea"/>
                      </a:endParaRPr>
                    </a:p>
                  </a:txBody>
                  <a:tcPr>
                    <a:solidFill>
                      <a:srgbClr val="FF9FC7">
                        <a:alpha val="52941"/>
                      </a:srgbClr>
                    </a:solidFill>
                  </a:tcPr>
                </a:tc>
              </a:tr>
              <a:tr h="469900">
                <a:tc vMerge="1">
                  <a:tcPr>
                    <a:solidFill>
                      <a:srgbClr val="FF9FC7">
                        <a:alpha val="95000"/>
                      </a:srgbClr>
                    </a:solidFill>
                  </a:tcPr>
                </a:tc>
                <a:tc>
                  <a:txBody>
                    <a:bodyPr/>
                    <a:p>
                      <a:pPr>
                        <a:buNone/>
                      </a:pPr>
                      <a:endParaRPr lang="zh-CN" altLang="en-US"/>
                    </a:p>
                  </a:txBody>
                  <a:tcPr>
                    <a:solidFill>
                      <a:srgbClr val="FF9FC7">
                        <a:alpha val="52941"/>
                      </a:srgbClr>
                    </a:solidFill>
                  </a:tcPr>
                </a:tc>
              </a:tr>
              <a:tr h="366395">
                <a:tc rowSpan="3">
                  <a:txBody>
                    <a:bodyPr/>
                    <a:p>
                      <a:pPr algn="l">
                        <a:buClrTx/>
                        <a:buSzTx/>
                        <a:buFontTx/>
                        <a:buNone/>
                      </a:pPr>
                      <a:r>
                        <a:rPr lang="en-US" altLang="zh-CN" sz="2400">
                          <a:solidFill>
                            <a:schemeClr val="tx1"/>
                          </a:solidFill>
                          <a:latin typeface="Comic Sans MS Regular" panose="030F0902030302020204" charset="0"/>
                          <a:cs typeface="Comic Sans MS Regular" panose="030F0902030302020204" charset="0"/>
                        </a:rPr>
                        <a:t>Why</a:t>
                      </a:r>
                      <a:endParaRPr lang="en-US" altLang="zh-CN" sz="2400">
                        <a:solidFill>
                          <a:schemeClr val="tx1"/>
                        </a:solidFill>
                        <a:latin typeface="Comic Sans MS Regular" panose="030F0902030302020204" charset="0"/>
                        <a:cs typeface="Comic Sans MS Regular" panose="030F0902030302020204" charset="0"/>
                      </a:endParaRPr>
                    </a:p>
                  </a:txBody>
                  <a:tcPr>
                    <a:solidFill>
                      <a:srgbClr val="FF9FC7">
                        <a:alpha val="52941"/>
                      </a:srgbClr>
                    </a:solidFill>
                  </a:tcPr>
                </a:tc>
                <a:tc>
                  <a:txBody>
                    <a:bodyPr/>
                    <a:p>
                      <a:pPr>
                        <a:buNone/>
                      </a:pPr>
                      <a:endParaRPr lang="zh-CN" altLang="en-US"/>
                    </a:p>
                  </a:txBody>
                  <a:tcPr>
                    <a:solidFill>
                      <a:srgbClr val="FF9FC7">
                        <a:alpha val="52941"/>
                      </a:srgbClr>
                    </a:solidFill>
                  </a:tcPr>
                </a:tc>
              </a:tr>
              <a:tr h="366395">
                <a:tc vMerge="1">
                  <a:tcPr>
                    <a:solidFill>
                      <a:srgbClr val="FF9FC7">
                        <a:alpha val="95000"/>
                      </a:srgbClr>
                    </a:solidFill>
                  </a:tcPr>
                </a:tc>
                <a:tc>
                  <a:txBody>
                    <a:bodyPr/>
                    <a:p>
                      <a:pPr>
                        <a:buNone/>
                      </a:pPr>
                      <a:endParaRPr lang="zh-CN" altLang="en-US"/>
                    </a:p>
                  </a:txBody>
                  <a:tcPr>
                    <a:solidFill>
                      <a:srgbClr val="FF9FC7">
                        <a:alpha val="52941"/>
                      </a:srgbClr>
                    </a:solidFill>
                  </a:tcPr>
                </a:tc>
              </a:tr>
              <a:tr h="378460">
                <a:tc vMerge="1">
                  <a:tcPr>
                    <a:solidFill>
                      <a:srgbClr val="FF9FC7">
                        <a:alpha val="95000"/>
                      </a:srgbClr>
                    </a:solidFill>
                  </a:tcPr>
                </a:tc>
                <a:tc>
                  <a:txBody>
                    <a:bodyPr/>
                    <a:p>
                      <a:pPr>
                        <a:buNone/>
                      </a:pPr>
                      <a:endParaRPr lang="zh-CN" altLang="en-US"/>
                    </a:p>
                  </a:txBody>
                  <a:tcPr>
                    <a:solidFill>
                      <a:srgbClr val="FF9FC7">
                        <a:alpha val="52941"/>
                      </a:srgbClr>
                    </a:solidFill>
                  </a:tcPr>
                </a:tc>
              </a:tr>
            </a:tbl>
          </a:graphicData>
        </a:graphic>
      </p:graphicFrame>
      <p:cxnSp>
        <p:nvCxnSpPr>
          <p:cNvPr id="7" name="直接连接符 6"/>
          <p:cNvCxnSpPr/>
          <p:nvPr/>
        </p:nvCxnSpPr>
        <p:spPr>
          <a:xfrm>
            <a:off x="1241425" y="1993900"/>
            <a:ext cx="2971800" cy="0"/>
          </a:xfrm>
          <a:prstGeom prst="line">
            <a:avLst/>
          </a:prstGeom>
          <a:ln w="28575" cmpd="sng">
            <a:solidFill>
              <a:srgbClr val="C00000"/>
            </a:solidFill>
            <a:prstDash val="solid"/>
          </a:ln>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2854325" y="3110865"/>
            <a:ext cx="4178300" cy="0"/>
          </a:xfrm>
          <a:prstGeom prst="line">
            <a:avLst/>
          </a:prstGeom>
          <a:ln w="28575" cmpd="sng">
            <a:solidFill>
              <a:srgbClr val="C00000"/>
            </a:solidFill>
            <a:prstDash val="solid"/>
          </a:ln>
        </p:spPr>
        <p:style>
          <a:lnRef idx="2">
            <a:schemeClr val="accent1"/>
          </a:lnRef>
          <a:fillRef idx="0">
            <a:srgbClr val="FFFFFF"/>
          </a:fillRef>
          <a:effectRef idx="0">
            <a:srgbClr val="FFFFFF"/>
          </a:effectRef>
          <a:fontRef idx="minor">
            <a:schemeClr val="tx1"/>
          </a:fontRef>
        </p:style>
      </p:cxnSp>
      <p:cxnSp>
        <p:nvCxnSpPr>
          <p:cNvPr id="9" name="直接连接符 8"/>
          <p:cNvCxnSpPr/>
          <p:nvPr/>
        </p:nvCxnSpPr>
        <p:spPr>
          <a:xfrm>
            <a:off x="123825" y="3429000"/>
            <a:ext cx="2679700" cy="0"/>
          </a:xfrm>
          <a:prstGeom prst="line">
            <a:avLst/>
          </a:prstGeom>
          <a:ln w="28575" cmpd="sng">
            <a:solidFill>
              <a:srgbClr val="C00000"/>
            </a:solidFill>
            <a:prstDash val="solid"/>
          </a:ln>
        </p:spPr>
        <p:style>
          <a:lnRef idx="2">
            <a:schemeClr val="accent1"/>
          </a:lnRef>
          <a:fillRef idx="0">
            <a:srgbClr val="FFFFFF"/>
          </a:fillRef>
          <a:effectRef idx="0">
            <a:srgbClr val="FFFFFF"/>
          </a:effectRef>
          <a:fontRef idx="minor">
            <a:schemeClr val="tx1"/>
          </a:fontRef>
        </p:style>
      </p:cxnSp>
      <p:cxnSp>
        <p:nvCxnSpPr>
          <p:cNvPr id="10" name="直接连接符 9"/>
          <p:cNvCxnSpPr/>
          <p:nvPr/>
        </p:nvCxnSpPr>
        <p:spPr>
          <a:xfrm>
            <a:off x="5153025" y="901065"/>
            <a:ext cx="1593850" cy="0"/>
          </a:xfrm>
          <a:prstGeom prst="line">
            <a:avLst/>
          </a:prstGeom>
          <a:ln w="28575" cmpd="sng">
            <a:solidFill>
              <a:srgbClr val="C00000"/>
            </a:solidFill>
            <a:prstDash val="solid"/>
          </a:ln>
        </p:spPr>
        <p:style>
          <a:lnRef idx="2">
            <a:schemeClr val="accent1"/>
          </a:lnRef>
          <a:fillRef idx="0">
            <a:srgbClr val="FFFFFF"/>
          </a:fillRef>
          <a:effectRef idx="0">
            <a:srgbClr val="FFFFFF"/>
          </a:effectRef>
          <a:fontRef idx="minor">
            <a:schemeClr val="tx1"/>
          </a:fontRef>
        </p:style>
      </p:cxnSp>
      <p:cxnSp>
        <p:nvCxnSpPr>
          <p:cNvPr id="11" name="直接连接符 10"/>
          <p:cNvCxnSpPr/>
          <p:nvPr/>
        </p:nvCxnSpPr>
        <p:spPr>
          <a:xfrm>
            <a:off x="7297420" y="901065"/>
            <a:ext cx="1743075" cy="0"/>
          </a:xfrm>
          <a:prstGeom prst="line">
            <a:avLst/>
          </a:prstGeom>
          <a:ln w="28575" cmpd="sng">
            <a:solidFill>
              <a:srgbClr val="C00000"/>
            </a:solidFill>
            <a:prstDash val="solid"/>
          </a:ln>
        </p:spPr>
        <p:style>
          <a:lnRef idx="2">
            <a:schemeClr val="accent1"/>
          </a:lnRef>
          <a:fillRef idx="0">
            <a:srgbClr val="FFFFFF"/>
          </a:fillRef>
          <a:effectRef idx="0">
            <a:srgbClr val="FFFFFF"/>
          </a:effectRef>
          <a:fontRef idx="minor">
            <a:schemeClr val="tx1"/>
          </a:fontRef>
        </p:style>
      </p:cxnSp>
      <p:cxnSp>
        <p:nvCxnSpPr>
          <p:cNvPr id="12" name="直接连接符 11"/>
          <p:cNvCxnSpPr/>
          <p:nvPr/>
        </p:nvCxnSpPr>
        <p:spPr>
          <a:xfrm>
            <a:off x="157480" y="1256665"/>
            <a:ext cx="4279900" cy="0"/>
          </a:xfrm>
          <a:prstGeom prst="line">
            <a:avLst/>
          </a:prstGeom>
          <a:ln w="28575" cmpd="sng">
            <a:solidFill>
              <a:srgbClr val="C00000"/>
            </a:solidFill>
            <a:prstDash val="solid"/>
          </a:ln>
        </p:spPr>
        <p:style>
          <a:lnRef idx="2">
            <a:schemeClr val="accent1"/>
          </a:lnRef>
          <a:fillRef idx="0">
            <a:srgbClr val="FFFFFF"/>
          </a:fillRef>
          <a:effectRef idx="0">
            <a:srgbClr val="FFFFFF"/>
          </a:effectRef>
          <a:fontRef idx="minor">
            <a:schemeClr val="tx1"/>
          </a:fontRef>
        </p:style>
      </p:cxnSp>
      <p:cxnSp>
        <p:nvCxnSpPr>
          <p:cNvPr id="13" name="直接连接符 12"/>
          <p:cNvCxnSpPr/>
          <p:nvPr/>
        </p:nvCxnSpPr>
        <p:spPr>
          <a:xfrm>
            <a:off x="6099175" y="2386965"/>
            <a:ext cx="2482850" cy="0"/>
          </a:xfrm>
          <a:prstGeom prst="line">
            <a:avLst/>
          </a:prstGeom>
          <a:ln w="28575" cmpd="sng">
            <a:solidFill>
              <a:srgbClr val="C00000"/>
            </a:solidFill>
            <a:prstDash val="solid"/>
          </a:ln>
        </p:spPr>
        <p:style>
          <a:lnRef idx="2">
            <a:schemeClr val="accent1"/>
          </a:lnRef>
          <a:fillRef idx="0">
            <a:srgbClr val="FFFFFF"/>
          </a:fillRef>
          <a:effectRef idx="0">
            <a:srgbClr val="FFFFFF"/>
          </a:effectRef>
          <a:fontRef idx="minor">
            <a:schemeClr val="tx1"/>
          </a:fontRef>
        </p:style>
      </p:cxnSp>
      <p:cxnSp>
        <p:nvCxnSpPr>
          <p:cNvPr id="14" name="直接连接符 13"/>
          <p:cNvCxnSpPr/>
          <p:nvPr/>
        </p:nvCxnSpPr>
        <p:spPr>
          <a:xfrm>
            <a:off x="123825" y="2753995"/>
            <a:ext cx="3403600" cy="0"/>
          </a:xfrm>
          <a:prstGeom prst="line">
            <a:avLst/>
          </a:prstGeom>
          <a:ln w="28575" cmpd="sng">
            <a:solidFill>
              <a:srgbClr val="C00000"/>
            </a:solidFill>
            <a:prstDash val="solid"/>
          </a:ln>
        </p:spPr>
        <p:style>
          <a:lnRef idx="2">
            <a:schemeClr val="accent1"/>
          </a:lnRef>
          <a:fillRef idx="0">
            <a:srgbClr val="FFFFFF"/>
          </a:fillRef>
          <a:effectRef idx="0">
            <a:srgbClr val="FFFFFF"/>
          </a:effectRef>
          <a:fontRef idx="minor">
            <a:schemeClr val="tx1"/>
          </a:fontRef>
        </p:style>
      </p:cxnSp>
      <p:sp>
        <p:nvSpPr>
          <p:cNvPr id="3" name="椭圆 2"/>
          <p:cNvSpPr/>
          <p:nvPr>
            <p:custDataLst>
              <p:tags r:id="rId51"/>
            </p:custDataLst>
          </p:nvPr>
        </p:nvSpPr>
        <p:spPr>
          <a:xfrm>
            <a:off x="0" y="2753995"/>
            <a:ext cx="2383790" cy="526415"/>
          </a:xfrm>
          <a:prstGeom prst="ellipse">
            <a:avLst/>
          </a:prstGeom>
          <a:noFill/>
          <a:ln w="28575" cmpd="sng">
            <a:solidFill>
              <a:srgbClr val="C00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1656080" y="3977005"/>
            <a:ext cx="3642995" cy="460375"/>
          </a:xfrm>
          <a:prstGeom prst="rect">
            <a:avLst/>
          </a:prstGeom>
          <a:noFill/>
        </p:spPr>
        <p:txBody>
          <a:bodyPr wrap="square" rtlCol="0">
            <a:spAutoFit/>
          </a:bodyPr>
          <a:p>
            <a:r>
              <a:rPr lang="en-US" altLang="zh-CN" sz="2400" b="1">
                <a:solidFill>
                  <a:srgbClr val="C00000"/>
                </a:solidFill>
                <a:latin typeface="Comic Sans MS Bold" panose="030F0902030302020204" charset="0"/>
                <a:cs typeface="Comic Sans MS Bold" panose="030F0902030302020204" charset="0"/>
                <a:sym typeface="+mn-ea"/>
              </a:rPr>
              <a:t>the early 19th century</a:t>
            </a:r>
            <a:r>
              <a:rPr lang="en-US" altLang="zh-CN" sz="2400">
                <a:latin typeface="Comic Sans MS Regular" panose="030F0902030302020204" charset="0"/>
                <a:cs typeface="Comic Sans MS Regular" panose="030F0902030302020204" charset="0"/>
                <a:sym typeface="+mn-ea"/>
              </a:rPr>
              <a:t> </a:t>
            </a:r>
            <a:endParaRPr lang="en-US" altLang="zh-CN" sz="2400">
              <a:latin typeface="Comic Sans MS Regular" panose="030F0902030302020204" charset="0"/>
              <a:cs typeface="Comic Sans MS Regular" panose="030F0902030302020204" charset="0"/>
            </a:endParaRPr>
          </a:p>
        </p:txBody>
      </p:sp>
      <p:sp>
        <p:nvSpPr>
          <p:cNvPr id="15" name="文本框 14"/>
          <p:cNvSpPr txBox="1"/>
          <p:nvPr/>
        </p:nvSpPr>
        <p:spPr>
          <a:xfrm>
            <a:off x="1802765" y="5339715"/>
            <a:ext cx="6198235" cy="460375"/>
          </a:xfrm>
          <a:prstGeom prst="rect">
            <a:avLst/>
          </a:prstGeom>
          <a:noFill/>
        </p:spPr>
        <p:txBody>
          <a:bodyPr wrap="square" rtlCol="0">
            <a:spAutoFit/>
          </a:bodyPr>
          <a:p>
            <a:pPr>
              <a:buNone/>
            </a:pPr>
            <a:r>
              <a:rPr lang="en-US" altLang="zh-CN" sz="2400">
                <a:latin typeface="Comic Sans MS Regular" panose="030F0902030302020204" charset="0"/>
                <a:cs typeface="Comic Sans MS Regular" panose="030F0902030302020204" charset="0"/>
                <a:sym typeface="+mn-ea"/>
              </a:rPr>
              <a:t>________________</a:t>
            </a:r>
            <a:r>
              <a:rPr lang="zh-CN" altLang="en-US" sz="2400">
                <a:latin typeface="Comic Sans MS Regular" panose="030F0902030302020204" charset="0"/>
                <a:cs typeface="Comic Sans MS Regular" panose="030F0902030302020204" charset="0"/>
                <a:sym typeface="+mn-ea"/>
              </a:rPr>
              <a:t> in local shops</a:t>
            </a:r>
            <a:endParaRPr lang="en-US" altLang="zh-CN" sz="2400">
              <a:latin typeface="Comic Sans MS Regular" panose="030F0902030302020204" charset="0"/>
              <a:cs typeface="Comic Sans MS Regular" panose="030F0902030302020204" charset="0"/>
            </a:endParaRPr>
          </a:p>
        </p:txBody>
      </p:sp>
      <p:sp>
        <p:nvSpPr>
          <p:cNvPr id="16" name="文本框 15"/>
          <p:cNvSpPr txBox="1"/>
          <p:nvPr/>
        </p:nvSpPr>
        <p:spPr>
          <a:xfrm>
            <a:off x="1802765" y="4879340"/>
            <a:ext cx="6198235" cy="460375"/>
          </a:xfrm>
          <a:prstGeom prst="rect">
            <a:avLst/>
          </a:prstGeom>
          <a:noFill/>
        </p:spPr>
        <p:txBody>
          <a:bodyPr wrap="square" rtlCol="0">
            <a:spAutoFit/>
          </a:bodyPr>
          <a:p>
            <a:pPr>
              <a:buNone/>
            </a:pPr>
            <a:r>
              <a:rPr lang="en-US" altLang="zh-CN" sz="2400">
                <a:latin typeface="Comic Sans MS Regular" panose="030F0902030302020204" charset="0"/>
                <a:cs typeface="Comic Sans MS Regular" panose="030F0902030302020204" charset="0"/>
                <a:sym typeface="+mn-ea"/>
              </a:rPr>
              <a:t>________________</a:t>
            </a:r>
            <a:r>
              <a:rPr lang="zh-CN" altLang="en-US" sz="2400">
                <a:latin typeface="Comic Sans MS Regular" panose="030F0902030302020204" charset="0"/>
                <a:cs typeface="Comic Sans MS Regular" panose="030F0902030302020204" charset="0"/>
                <a:sym typeface="+mn-ea"/>
              </a:rPr>
              <a:t>at the post office</a:t>
            </a:r>
            <a:endParaRPr lang="en-US" altLang="zh-CN" sz="2400">
              <a:latin typeface="Comic Sans MS Regular" panose="030F0902030302020204" charset="0"/>
              <a:cs typeface="Comic Sans MS Regular" panose="030F0902030302020204" charset="0"/>
            </a:endParaRPr>
          </a:p>
        </p:txBody>
      </p:sp>
      <p:sp>
        <p:nvSpPr>
          <p:cNvPr id="17" name="文本框 16"/>
          <p:cNvSpPr txBox="1"/>
          <p:nvPr/>
        </p:nvSpPr>
        <p:spPr>
          <a:xfrm>
            <a:off x="2854325" y="6371590"/>
            <a:ext cx="7176135" cy="460375"/>
          </a:xfrm>
          <a:prstGeom prst="rect">
            <a:avLst/>
          </a:prstGeom>
          <a:noFill/>
        </p:spPr>
        <p:txBody>
          <a:bodyPr wrap="square" rtlCol="0">
            <a:spAutoFit/>
          </a:bodyPr>
          <a:p>
            <a:pPr>
              <a:buNone/>
            </a:pPr>
            <a:r>
              <a:rPr lang="zh-CN" altLang="en-US" sz="2400" b="1">
                <a:solidFill>
                  <a:srgbClr val="C00000"/>
                </a:solidFill>
                <a:latin typeface="Comic Sans MS Bold" panose="030F0902030302020204" charset="0"/>
                <a:cs typeface="Comic Sans MS Bold" panose="030F0902030302020204" charset="0"/>
                <a:sym typeface="+mn-ea"/>
              </a:rPr>
              <a:t>were getting bigger and more crowded</a:t>
            </a:r>
            <a:endParaRPr lang="zh-CN" altLang="en-US" sz="2400" b="1">
              <a:solidFill>
                <a:srgbClr val="C00000"/>
              </a:solidFill>
              <a:latin typeface="Comic Sans MS Bold" panose="030F0902030302020204" charset="0"/>
              <a:cs typeface="Comic Sans MS Bold" panose="030F0902030302020204" charset="0"/>
              <a:sym typeface="+mn-ea"/>
            </a:endParaRPr>
          </a:p>
        </p:txBody>
      </p:sp>
      <p:sp>
        <p:nvSpPr>
          <p:cNvPr id="18" name="文本框 17"/>
          <p:cNvSpPr txBox="1"/>
          <p:nvPr/>
        </p:nvSpPr>
        <p:spPr>
          <a:xfrm>
            <a:off x="1656080" y="5730240"/>
            <a:ext cx="2679700" cy="460375"/>
          </a:xfrm>
          <a:prstGeom prst="rect">
            <a:avLst/>
          </a:prstGeom>
          <a:noFill/>
        </p:spPr>
        <p:txBody>
          <a:bodyPr wrap="square" rtlCol="0">
            <a:spAutoFit/>
          </a:bodyPr>
          <a:p>
            <a:pPr>
              <a:buNone/>
            </a:pPr>
            <a:r>
              <a:rPr lang="en-US" altLang="zh-CN" sz="2400">
                <a:latin typeface="Comic Sans MS Regular" panose="030F0902030302020204" charset="0"/>
                <a:cs typeface="Comic Sans MS Regular" panose="030F0902030302020204" charset="0"/>
                <a:sym typeface="+mn-ea"/>
              </a:rPr>
              <a:t>To k</a:t>
            </a:r>
            <a:r>
              <a:rPr lang="zh-CN" altLang="en-US" sz="2400">
                <a:latin typeface="Comic Sans MS Regular" panose="030F0902030302020204" charset="0"/>
                <a:cs typeface="Comic Sans MS Regular" panose="030F0902030302020204" charset="0"/>
                <a:sym typeface="+mn-ea"/>
              </a:rPr>
              <a:t>eep</a:t>
            </a:r>
            <a:r>
              <a:rPr lang="en-US" altLang="zh-CN" sz="2400">
                <a:latin typeface="Comic Sans MS Regular" panose="030F0902030302020204" charset="0"/>
                <a:cs typeface="Comic Sans MS Regular" panose="030F0902030302020204" charset="0"/>
                <a:sym typeface="+mn-ea"/>
              </a:rPr>
              <a:t>______</a:t>
            </a:r>
            <a:endParaRPr lang="en-US" altLang="zh-CN" sz="2400">
              <a:latin typeface="Comic Sans MS Regular" panose="030F0902030302020204" charset="0"/>
              <a:cs typeface="Comic Sans MS Regular" panose="030F0902030302020204" charset="0"/>
              <a:sym typeface="+mn-ea"/>
            </a:endParaRPr>
          </a:p>
        </p:txBody>
      </p:sp>
      <p:sp>
        <p:nvSpPr>
          <p:cNvPr id="19" name="文本框 18"/>
          <p:cNvSpPr txBox="1"/>
          <p:nvPr/>
        </p:nvSpPr>
        <p:spPr>
          <a:xfrm>
            <a:off x="1656080" y="6081395"/>
            <a:ext cx="7176135" cy="460375"/>
          </a:xfrm>
          <a:prstGeom prst="rect">
            <a:avLst/>
          </a:prstGeom>
          <a:noFill/>
        </p:spPr>
        <p:txBody>
          <a:bodyPr wrap="square" rtlCol="0">
            <a:spAutoFit/>
          </a:bodyPr>
          <a:p>
            <a:pPr>
              <a:buNone/>
            </a:pPr>
            <a:r>
              <a:rPr lang="en-US" altLang="zh-CN" sz="2400">
                <a:latin typeface="Comic Sans MS Regular" panose="030F0902030302020204" charset="0"/>
                <a:cs typeface="Comic Sans MS Regular" panose="030F0902030302020204" charset="0"/>
                <a:sym typeface="+mn-ea"/>
              </a:rPr>
              <a:t>To </a:t>
            </a:r>
            <a:r>
              <a:rPr lang="zh-CN" altLang="en-US" sz="2400">
                <a:latin typeface="Comic Sans MS Regular" panose="030F0902030302020204" charset="0"/>
                <a:cs typeface="Comic Sans MS Regular" panose="030F0902030302020204" charset="0"/>
                <a:sym typeface="+mn-ea"/>
              </a:rPr>
              <a:t>stop people</a:t>
            </a:r>
            <a:r>
              <a:rPr lang="en-US" sz="2400">
                <a:latin typeface="Comic Sans MS Regular" panose="030F0902030302020204" charset="0"/>
                <a:cs typeface="Comic Sans MS Regular" panose="030F0902030302020204" charset="0"/>
                <a:sym typeface="+mn-ea"/>
              </a:rPr>
              <a:t>_______________________</a:t>
            </a:r>
            <a:endParaRPr lang="en-US" sz="2400">
              <a:latin typeface="Comic Sans MS Regular" panose="030F0902030302020204" charset="0"/>
              <a:cs typeface="Comic Sans MS Regular" panose="030F0902030302020204" charset="0"/>
              <a:sym typeface="+mn-ea"/>
            </a:endParaRPr>
          </a:p>
        </p:txBody>
      </p:sp>
      <p:sp>
        <p:nvSpPr>
          <p:cNvPr id="20" name="云形标注 19"/>
          <p:cNvSpPr/>
          <p:nvPr/>
        </p:nvSpPr>
        <p:spPr>
          <a:xfrm>
            <a:off x="4518025" y="2146300"/>
            <a:ext cx="4064000" cy="2565400"/>
          </a:xfrm>
          <a:prstGeom prst="cloudCallout">
            <a:avLst/>
          </a:prstGeom>
          <a:solidFill>
            <a:srgbClr val="FF9FC7"/>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400">
                <a:solidFill>
                  <a:schemeClr val="tx1"/>
                </a:solidFill>
                <a:latin typeface="Comic Sans MS Regular" panose="030F0902030302020204" charset="0"/>
                <a:cs typeface="Comic Sans MS Regular" panose="030F0902030302020204" charset="0"/>
              </a:rPr>
              <a:t>Why does the act queuing start in the UK ?</a:t>
            </a:r>
            <a:endParaRPr lang="en-US" altLang="zh-CN" sz="2400">
              <a:solidFill>
                <a:schemeClr val="tx1"/>
              </a:solidFill>
              <a:latin typeface="Comic Sans MS Regular" panose="030F0902030302020204" charset="0"/>
              <a:cs typeface="Comic Sans MS Regular" panose="030F0902030302020204" charset="0"/>
            </a:endParaRPr>
          </a:p>
        </p:txBody>
      </p:sp>
      <p:sp>
        <p:nvSpPr>
          <p:cNvPr id="24" name="文本框 23"/>
          <p:cNvSpPr txBox="1"/>
          <p:nvPr>
            <p:custDataLst>
              <p:tags r:id="rId52"/>
            </p:custDataLst>
          </p:nvPr>
        </p:nvSpPr>
        <p:spPr>
          <a:xfrm>
            <a:off x="1802765" y="5339715"/>
            <a:ext cx="6198235" cy="460375"/>
          </a:xfrm>
          <a:prstGeom prst="rect">
            <a:avLst/>
          </a:prstGeom>
          <a:noFill/>
        </p:spPr>
        <p:txBody>
          <a:bodyPr wrap="square" rtlCol="0">
            <a:spAutoFit/>
          </a:bodyPr>
          <a:p>
            <a:pPr>
              <a:buNone/>
            </a:pPr>
            <a:r>
              <a:rPr lang="zh-CN" altLang="en-US" sz="2400" b="1">
                <a:solidFill>
                  <a:srgbClr val="C00000"/>
                </a:solidFill>
                <a:latin typeface="Comic Sans MS Bold" panose="030F0902030302020204" charset="0"/>
                <a:cs typeface="Comic Sans MS Bold" panose="030F0902030302020204" charset="0"/>
                <a:sym typeface="+mn-ea"/>
              </a:rPr>
              <a:t>buying items</a:t>
            </a:r>
            <a:r>
              <a:rPr lang="zh-CN" altLang="en-US" sz="2400">
                <a:latin typeface="Comic Sans MS Regular" panose="030F0902030302020204" charset="0"/>
                <a:cs typeface="Comic Sans MS Regular" panose="030F0902030302020204" charset="0"/>
                <a:sym typeface="+mn-ea"/>
              </a:rPr>
              <a:t> </a:t>
            </a:r>
            <a:endParaRPr lang="en-US" altLang="zh-CN" sz="2400">
              <a:latin typeface="Comic Sans MS Regular" panose="030F0902030302020204" charset="0"/>
              <a:cs typeface="Comic Sans MS Regular" panose="030F0902030302020204" charset="0"/>
            </a:endParaRPr>
          </a:p>
        </p:txBody>
      </p:sp>
      <p:sp>
        <p:nvSpPr>
          <p:cNvPr id="25" name="文本框 24"/>
          <p:cNvSpPr txBox="1"/>
          <p:nvPr>
            <p:custDataLst>
              <p:tags r:id="rId53"/>
            </p:custDataLst>
          </p:nvPr>
        </p:nvSpPr>
        <p:spPr>
          <a:xfrm>
            <a:off x="1856105" y="4879340"/>
            <a:ext cx="6198235" cy="460375"/>
          </a:xfrm>
          <a:prstGeom prst="rect">
            <a:avLst/>
          </a:prstGeom>
          <a:noFill/>
        </p:spPr>
        <p:txBody>
          <a:bodyPr wrap="square" rtlCol="0">
            <a:spAutoFit/>
          </a:bodyPr>
          <a:p>
            <a:pPr>
              <a:buNone/>
            </a:pPr>
            <a:r>
              <a:rPr lang="en-US" altLang="zh-CN" sz="2400" b="1">
                <a:solidFill>
                  <a:srgbClr val="C00000"/>
                </a:solidFill>
                <a:latin typeface="Comic Sans MS Bold" panose="030F0902030302020204" charset="0"/>
                <a:cs typeface="Comic Sans MS Bold" panose="030F0902030302020204" charset="0"/>
                <a:sym typeface="+mn-ea"/>
              </a:rPr>
              <a:t>posting</a:t>
            </a:r>
            <a:r>
              <a:rPr lang="zh-CN" altLang="en-US" sz="2400" b="1">
                <a:solidFill>
                  <a:srgbClr val="C00000"/>
                </a:solidFill>
                <a:latin typeface="Comic Sans MS Bold" panose="030F0902030302020204" charset="0"/>
                <a:cs typeface="Comic Sans MS Bold" panose="030F0902030302020204" charset="0"/>
                <a:sym typeface="+mn-ea"/>
              </a:rPr>
              <a:t> </a:t>
            </a:r>
            <a:r>
              <a:rPr lang="en-US" altLang="zh-CN" sz="2400" b="1">
                <a:solidFill>
                  <a:srgbClr val="C00000"/>
                </a:solidFill>
                <a:latin typeface="Comic Sans MS Bold" panose="030F0902030302020204" charset="0"/>
                <a:cs typeface="Comic Sans MS Bold" panose="030F0902030302020204" charset="0"/>
                <a:sym typeface="+mn-ea"/>
              </a:rPr>
              <a:t>letters</a:t>
            </a:r>
            <a:endParaRPr lang="en-US" altLang="zh-CN" sz="2400" b="1">
              <a:solidFill>
                <a:srgbClr val="C00000"/>
              </a:solidFill>
              <a:latin typeface="Comic Sans MS Bold" panose="030F0902030302020204" charset="0"/>
              <a:cs typeface="Comic Sans MS Bold" panose="030F0902030302020204" charset="0"/>
              <a:sym typeface="+mn-ea"/>
            </a:endParaRPr>
          </a:p>
        </p:txBody>
      </p:sp>
      <p:sp>
        <p:nvSpPr>
          <p:cNvPr id="26" name="文本框 25"/>
          <p:cNvSpPr txBox="1"/>
          <p:nvPr>
            <p:custDataLst>
              <p:tags r:id="rId54"/>
            </p:custDataLst>
          </p:nvPr>
        </p:nvSpPr>
        <p:spPr>
          <a:xfrm>
            <a:off x="1656080" y="6397625"/>
            <a:ext cx="7611110" cy="460375"/>
          </a:xfrm>
          <a:prstGeom prst="rect">
            <a:avLst/>
          </a:prstGeom>
          <a:noFill/>
        </p:spPr>
        <p:txBody>
          <a:bodyPr wrap="square" rtlCol="0">
            <a:spAutoFit/>
          </a:bodyPr>
          <a:p>
            <a:pPr>
              <a:buNone/>
            </a:pPr>
            <a:r>
              <a:rPr lang="en-US" altLang="zh-CN" sz="2400">
                <a:latin typeface="Comic Sans MS Regular" panose="030F0902030302020204" charset="0"/>
                <a:cs typeface="Comic Sans MS Regular" panose="030F0902030302020204" charset="0"/>
                <a:sym typeface="+mn-ea"/>
              </a:rPr>
              <a:t>C</a:t>
            </a:r>
            <a:r>
              <a:rPr lang="zh-CN" altLang="en-US" sz="2400">
                <a:latin typeface="Comic Sans MS Regular" panose="030F0902030302020204" charset="0"/>
                <a:cs typeface="Comic Sans MS Regular" panose="030F0902030302020204" charset="0"/>
                <a:sym typeface="+mn-ea"/>
              </a:rPr>
              <a:t>ities </a:t>
            </a:r>
            <a:r>
              <a:rPr lang="en-US" altLang="zh-CN" sz="2400">
                <a:latin typeface="Comic Sans MS Regular" panose="030F0902030302020204" charset="0"/>
                <a:cs typeface="Comic Sans MS Regular" panose="030F0902030302020204" charset="0"/>
                <a:sym typeface="+mn-ea"/>
              </a:rPr>
              <a:t>_______________________________</a:t>
            </a:r>
            <a:endParaRPr lang="en-US" altLang="zh-CN" sz="2400">
              <a:latin typeface="Comic Sans MS Regular" panose="030F0902030302020204" charset="0"/>
              <a:cs typeface="Comic Sans MS Regular" panose="030F0902030302020204" charset="0"/>
              <a:sym typeface="+mn-ea"/>
            </a:endParaRPr>
          </a:p>
        </p:txBody>
      </p:sp>
      <p:sp>
        <p:nvSpPr>
          <p:cNvPr id="27" name="文本框 26"/>
          <p:cNvSpPr txBox="1"/>
          <p:nvPr>
            <p:custDataLst>
              <p:tags r:id="rId55"/>
            </p:custDataLst>
          </p:nvPr>
        </p:nvSpPr>
        <p:spPr>
          <a:xfrm>
            <a:off x="2854325" y="5621020"/>
            <a:ext cx="2679700" cy="460375"/>
          </a:xfrm>
          <a:prstGeom prst="rect">
            <a:avLst/>
          </a:prstGeom>
          <a:noFill/>
        </p:spPr>
        <p:txBody>
          <a:bodyPr wrap="square" rtlCol="0">
            <a:spAutoFit/>
          </a:bodyPr>
          <a:p>
            <a:pPr>
              <a:buNone/>
            </a:pPr>
            <a:r>
              <a:rPr lang="zh-CN" altLang="en-US" sz="2400" b="1">
                <a:solidFill>
                  <a:srgbClr val="C00000"/>
                </a:solidFill>
                <a:latin typeface="Comic Sans MS Bold" panose="030F0902030302020204" charset="0"/>
                <a:cs typeface="Comic Sans MS Bold" panose="030F0902030302020204" charset="0"/>
                <a:sym typeface="+mn-ea"/>
              </a:rPr>
              <a:t>order </a:t>
            </a:r>
            <a:endParaRPr lang="zh-CN" altLang="en-US" sz="2400" b="1">
              <a:solidFill>
                <a:srgbClr val="C00000"/>
              </a:solidFill>
              <a:latin typeface="Comic Sans MS Bold" panose="030F0902030302020204" charset="0"/>
              <a:cs typeface="Comic Sans MS Bold" panose="030F0902030302020204" charset="0"/>
              <a:sym typeface="+mn-ea"/>
            </a:endParaRPr>
          </a:p>
        </p:txBody>
      </p:sp>
      <p:sp>
        <p:nvSpPr>
          <p:cNvPr id="28" name="文本框 27"/>
          <p:cNvSpPr txBox="1"/>
          <p:nvPr>
            <p:custDataLst>
              <p:tags r:id="rId56"/>
            </p:custDataLst>
          </p:nvPr>
        </p:nvSpPr>
        <p:spPr>
          <a:xfrm>
            <a:off x="3392805" y="6007100"/>
            <a:ext cx="7176135" cy="460375"/>
          </a:xfrm>
          <a:prstGeom prst="rect">
            <a:avLst/>
          </a:prstGeom>
          <a:noFill/>
        </p:spPr>
        <p:txBody>
          <a:bodyPr wrap="square" rtlCol="0">
            <a:spAutoFit/>
          </a:bodyPr>
          <a:p>
            <a:pPr>
              <a:buNone/>
            </a:pPr>
            <a:r>
              <a:rPr lang="zh-CN" altLang="en-US" sz="2400" b="1">
                <a:solidFill>
                  <a:srgbClr val="C00000"/>
                </a:solidFill>
                <a:latin typeface="Comic Sans MS Bold" panose="030F0902030302020204" charset="0"/>
                <a:cs typeface="Comic Sans MS Bold" panose="030F0902030302020204" charset="0"/>
                <a:sym typeface="+mn-ea"/>
              </a:rPr>
              <a:t> from getting angry at each othe</a:t>
            </a:r>
            <a:r>
              <a:rPr lang="en-US" altLang="zh-CN" sz="2400" b="1">
                <a:solidFill>
                  <a:srgbClr val="C00000"/>
                </a:solidFill>
                <a:latin typeface="Comic Sans MS Bold" panose="030F0902030302020204" charset="0"/>
                <a:cs typeface="Comic Sans MS Bold" panose="030F0902030302020204" charset="0"/>
                <a:sym typeface="+mn-ea"/>
              </a:rPr>
              <a:t>r</a:t>
            </a:r>
            <a:endParaRPr lang="en-US" altLang="zh-CN" sz="2400" b="1">
              <a:solidFill>
                <a:srgbClr val="C00000"/>
              </a:solidFill>
              <a:latin typeface="Comic Sans MS Bold" panose="030F0902030302020204" charset="0"/>
              <a:cs typeface="Comic Sans MS Bold" panose="030F090203030202020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ppt_x"/>
                                          </p:val>
                                        </p:tav>
                                        <p:tav tm="100000">
                                          <p:val>
                                            <p:strVal val="#ppt_x"/>
                                          </p:val>
                                        </p:tav>
                                      </p:tavLst>
                                    </p:anim>
                                    <p:anim calcmode="lin" valueType="num">
                                      <p:cBhvr additive="base">
                                        <p:cTn id="72" dur="500" fill="hold"/>
                                        <p:tgtEl>
                                          <p:spTgt spid="11"/>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ppt_x"/>
                                          </p:val>
                                        </p:tav>
                                        <p:tav tm="100000">
                                          <p:val>
                                            <p:strVal val="#ppt_x"/>
                                          </p:val>
                                        </p:tav>
                                      </p:tavLst>
                                    </p:anim>
                                    <p:anim calcmode="lin" valueType="num">
                                      <p:cBhvr additive="base">
                                        <p:cTn id="76" dur="500" fill="hold"/>
                                        <p:tgtEl>
                                          <p:spTgt spid="12"/>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ppt_x"/>
                                          </p:val>
                                        </p:tav>
                                        <p:tav tm="100000">
                                          <p:val>
                                            <p:strVal val="#ppt_x"/>
                                          </p:val>
                                        </p:tav>
                                      </p:tavLst>
                                    </p:anim>
                                    <p:anim calcmode="lin" valueType="num">
                                      <p:cBhvr additive="base">
                                        <p:cTn id="80" dur="500" fill="hold"/>
                                        <p:tgtEl>
                                          <p:spTgt spid="13"/>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additive="base">
                                        <p:cTn id="83" dur="500" fill="hold"/>
                                        <p:tgtEl>
                                          <p:spTgt spid="14"/>
                                        </p:tgtEl>
                                        <p:attrNameLst>
                                          <p:attrName>ppt_x</p:attrName>
                                        </p:attrNameLst>
                                      </p:cBhvr>
                                      <p:tavLst>
                                        <p:tav tm="0">
                                          <p:val>
                                            <p:strVal val="#ppt_x"/>
                                          </p:val>
                                        </p:tav>
                                        <p:tav tm="100000">
                                          <p:val>
                                            <p:strVal val="#ppt_x"/>
                                          </p:val>
                                        </p:tav>
                                      </p:tavLst>
                                    </p:anim>
                                    <p:anim calcmode="lin" valueType="num">
                                      <p:cBhvr additive="base">
                                        <p:cTn id="8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0" grpId="0" bldLvl="0" animBg="1"/>
      <p:bldP spid="24" grpId="0"/>
      <p:bldP spid="25"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descr="B82D11DEF8036B98309C57907D1431CA"/>
          <p:cNvPicPr>
            <a:picLocks noChangeAspect="1"/>
          </p:cNvPicPr>
          <p:nvPr/>
        </p:nvPicPr>
        <p:blipFill>
          <a:blip r:embed="rId1"/>
          <a:stretch>
            <a:fillRect/>
          </a:stretch>
        </p:blipFill>
        <p:spPr>
          <a:xfrm>
            <a:off x="-13335" y="627380"/>
            <a:ext cx="4434205" cy="3542030"/>
          </a:xfrm>
          <a:prstGeom prst="rect">
            <a:avLst/>
          </a:prstGeom>
        </p:spPr>
      </p:pic>
      <p:pic>
        <p:nvPicPr>
          <p:cNvPr id="12" name="图片 11" descr="C559E39E41E0FB2A9779E5775F732B85"/>
          <p:cNvPicPr>
            <a:picLocks noChangeAspect="1"/>
          </p:cNvPicPr>
          <p:nvPr/>
        </p:nvPicPr>
        <p:blipFill>
          <a:blip r:embed="rId2"/>
          <a:stretch>
            <a:fillRect/>
          </a:stretch>
        </p:blipFill>
        <p:spPr>
          <a:xfrm>
            <a:off x="4420870" y="627380"/>
            <a:ext cx="4517390" cy="3541395"/>
          </a:xfrm>
          <a:prstGeom prst="rect">
            <a:avLst/>
          </a:prstGeom>
        </p:spPr>
      </p:pic>
      <p:grpSp>
        <p:nvGrpSpPr>
          <p:cNvPr id="17427" name="Group 54"/>
          <p:cNvGrpSpPr>
            <a:grpSpLocks noChangeAspect="1"/>
          </p:cNvGrpSpPr>
          <p:nvPr>
            <p:custDataLst>
              <p:tags r:id="rId3"/>
            </p:custDataLst>
          </p:nvPr>
        </p:nvGrpSpPr>
        <p:grpSpPr>
          <a:xfrm rot="0">
            <a:off x="-53975" y="-12065"/>
            <a:ext cx="954405" cy="526415"/>
            <a:chOff x="283" y="201"/>
            <a:chExt cx="2024" cy="1069"/>
          </a:xfrm>
        </p:grpSpPr>
        <p:sp>
          <p:nvSpPr>
            <p:cNvPr id="17428" name="Rectangle 55"/>
            <p:cNvSpPr>
              <a:spLocks noChangeArrowheads="1"/>
            </p:cNvSpPr>
            <p:nvPr>
              <p:custDataLst>
                <p:tags r:id="rId4"/>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5"/>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6"/>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7"/>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8"/>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9"/>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10"/>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11"/>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2"/>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3"/>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4"/>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5"/>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6"/>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7"/>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8"/>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9"/>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20"/>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21"/>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2"/>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3"/>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4"/>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5"/>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6"/>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7"/>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8"/>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9"/>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30"/>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31"/>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2"/>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3"/>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4"/>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5"/>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6"/>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7"/>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8"/>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9"/>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40"/>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41"/>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2"/>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3"/>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4"/>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5"/>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6"/>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7"/>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5" name="圆角矩形 4"/>
          <p:cNvSpPr/>
          <p:nvPr/>
        </p:nvSpPr>
        <p:spPr>
          <a:xfrm>
            <a:off x="322580" y="703580"/>
            <a:ext cx="1899920" cy="392430"/>
          </a:xfrm>
          <a:prstGeom prst="roundRect">
            <a:avLst/>
          </a:prstGeom>
          <a:solidFill>
            <a:srgbClr val="FFC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rPr>
              <a:t>The UK</a:t>
            </a:r>
            <a:endParaRPr lang="en-US" altLang="zh-CN" sz="2800">
              <a:solidFill>
                <a:schemeClr val="tx1"/>
              </a:solidFill>
            </a:endParaRPr>
          </a:p>
        </p:txBody>
      </p:sp>
      <p:sp>
        <p:nvSpPr>
          <p:cNvPr id="6" name="圆角矩形 5"/>
          <p:cNvSpPr/>
          <p:nvPr>
            <p:custDataLst>
              <p:tags r:id="rId48"/>
            </p:custDataLst>
          </p:nvPr>
        </p:nvSpPr>
        <p:spPr>
          <a:xfrm>
            <a:off x="4790440" y="703580"/>
            <a:ext cx="2128520" cy="392430"/>
          </a:xfrm>
          <a:prstGeom prst="roundRect">
            <a:avLst/>
          </a:prstGeom>
          <a:solidFill>
            <a:srgbClr val="FFC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rPr>
              <a:t> China</a:t>
            </a:r>
            <a:endParaRPr lang="en-US" altLang="zh-CN" sz="2800">
              <a:solidFill>
                <a:schemeClr val="tx1"/>
              </a:solidFill>
            </a:endParaRPr>
          </a:p>
        </p:txBody>
      </p:sp>
      <p:sp>
        <p:nvSpPr>
          <p:cNvPr id="8" name="任意多边形 7"/>
          <p:cNvSpPr/>
          <p:nvPr>
            <p:custDataLst>
              <p:tags r:id="rId49"/>
            </p:custDataLst>
          </p:nvPr>
        </p:nvSpPr>
        <p:spPr>
          <a:xfrm>
            <a:off x="243840" y="4267200"/>
            <a:ext cx="3378835" cy="1455420"/>
          </a:xfrm>
          <a:custGeom>
            <a:avLst/>
            <a:gdLst>
              <a:gd name="connsiteX0" fmla="*/ 0 w 1676025"/>
              <a:gd name="connsiteY0" fmla="*/ 838013 h 1676025"/>
              <a:gd name="connsiteX1" fmla="*/ 838013 w 1676025"/>
              <a:gd name="connsiteY1" fmla="*/ 0 h 1676025"/>
              <a:gd name="connsiteX2" fmla="*/ 1676026 w 1676025"/>
              <a:gd name="connsiteY2" fmla="*/ 838013 h 1676025"/>
              <a:gd name="connsiteX3" fmla="*/ 838013 w 1676025"/>
              <a:gd name="connsiteY3" fmla="*/ 1676026 h 1676025"/>
              <a:gd name="connsiteX4" fmla="*/ 0 w 1676025"/>
              <a:gd name="connsiteY4" fmla="*/ 838013 h 1676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025" h="1676025">
                <a:moveTo>
                  <a:pt x="0" y="838013"/>
                </a:moveTo>
                <a:cubicBezTo>
                  <a:pt x="0" y="375191"/>
                  <a:pt x="375191" y="0"/>
                  <a:pt x="838013" y="0"/>
                </a:cubicBezTo>
                <a:cubicBezTo>
                  <a:pt x="1300835" y="0"/>
                  <a:pt x="1676026" y="375191"/>
                  <a:pt x="1676026" y="838013"/>
                </a:cubicBezTo>
                <a:cubicBezTo>
                  <a:pt x="1676026" y="1300835"/>
                  <a:pt x="1300835" y="1676026"/>
                  <a:pt x="838013" y="1676026"/>
                </a:cubicBezTo>
                <a:cubicBezTo>
                  <a:pt x="375191" y="1676026"/>
                  <a:pt x="0" y="1300835"/>
                  <a:pt x="0" y="838013"/>
                </a:cubicBezTo>
                <a:close/>
              </a:path>
            </a:pathLst>
          </a:custGeom>
          <a:solidFill>
            <a:srgbClr val="F23A48">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spcFirstLastPara="0" vert="horz" wrap="square" lIns="211708" tIns="211708" rIns="211708" bIns="211708" numCol="1" spcCol="1270" anchor="ctr" anchorCtr="0"/>
          <a:lstStyle/>
          <a:p>
            <a:pPr lvl="0" algn="ctr" defTabSz="1289050">
              <a:lnSpc>
                <a:spcPct val="90000"/>
              </a:lnSpc>
              <a:spcBef>
                <a:spcPct val="0"/>
              </a:spcBef>
              <a:spcAft>
                <a:spcPct val="35000"/>
              </a:spcAft>
            </a:pPr>
            <a:r>
              <a:rPr lang="en-US" altLang="zh-CN" sz="2400">
                <a:solidFill>
                  <a:schemeClr val="bg1"/>
                </a:solidFill>
                <a:latin typeface="Comic Sans MS Regular" panose="030F0902030302020204" charset="0"/>
                <a:cs typeface="Comic Sans MS Regular" panose="030F0902030302020204" charset="0"/>
                <a:sym typeface="+mn-ea"/>
              </a:rPr>
              <a:t>the society</a:t>
            </a:r>
            <a:endParaRPr lang="en-US" altLang="zh-CN" sz="2400" kern="1200" dirty="0" smtClean="0">
              <a:solidFill>
                <a:schemeClr val="bg1"/>
              </a:solidFill>
              <a:latin typeface="Comic Sans MS Regular" panose="030F0902030302020204" charset="0"/>
              <a:ea typeface="微软雅黑" charset="0"/>
              <a:cs typeface="Comic Sans MS Regular" panose="030F0902030302020204" charset="0"/>
              <a:sym typeface="+mn-ea"/>
            </a:endParaRPr>
          </a:p>
        </p:txBody>
      </p:sp>
      <p:sp>
        <p:nvSpPr>
          <p:cNvPr id="9" name="任意多边形 8"/>
          <p:cNvSpPr/>
          <p:nvPr>
            <p:custDataLst>
              <p:tags r:id="rId50"/>
            </p:custDataLst>
          </p:nvPr>
        </p:nvSpPr>
        <p:spPr>
          <a:xfrm>
            <a:off x="3728085" y="4603115"/>
            <a:ext cx="2209165" cy="424180"/>
          </a:xfrm>
          <a:custGeom>
            <a:avLst/>
            <a:gdLst>
              <a:gd name="connsiteX0" fmla="*/ 0 w 1044832"/>
              <a:gd name="connsiteY0" fmla="*/ 113132 h 565658"/>
              <a:gd name="connsiteX1" fmla="*/ 762003 w 1044832"/>
              <a:gd name="connsiteY1" fmla="*/ 113132 h 565658"/>
              <a:gd name="connsiteX2" fmla="*/ 762003 w 1044832"/>
              <a:gd name="connsiteY2" fmla="*/ 0 h 565658"/>
              <a:gd name="connsiteX3" fmla="*/ 1044832 w 1044832"/>
              <a:gd name="connsiteY3" fmla="*/ 282829 h 565658"/>
              <a:gd name="connsiteX4" fmla="*/ 762003 w 1044832"/>
              <a:gd name="connsiteY4" fmla="*/ 565658 h 565658"/>
              <a:gd name="connsiteX5" fmla="*/ 762003 w 1044832"/>
              <a:gd name="connsiteY5" fmla="*/ 452526 h 565658"/>
              <a:gd name="connsiteX6" fmla="*/ 0 w 1044832"/>
              <a:gd name="connsiteY6" fmla="*/ 452526 h 565658"/>
              <a:gd name="connsiteX7" fmla="*/ 0 w 1044832"/>
              <a:gd name="connsiteY7" fmla="*/ 113132 h 56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4832" h="565658">
                <a:moveTo>
                  <a:pt x="0" y="113132"/>
                </a:moveTo>
                <a:lnTo>
                  <a:pt x="762003" y="113132"/>
                </a:lnTo>
                <a:lnTo>
                  <a:pt x="762003" y="0"/>
                </a:lnTo>
                <a:lnTo>
                  <a:pt x="1044832" y="282829"/>
                </a:lnTo>
                <a:lnTo>
                  <a:pt x="762003" y="565658"/>
                </a:lnTo>
                <a:lnTo>
                  <a:pt x="762003" y="452526"/>
                </a:lnTo>
                <a:lnTo>
                  <a:pt x="0" y="452526"/>
                </a:lnTo>
                <a:lnTo>
                  <a:pt x="0" y="113132"/>
                </a:lnTo>
                <a:close/>
              </a:path>
            </a:pathLst>
          </a:custGeom>
          <a:solidFill>
            <a:srgbClr val="FFCF00">
              <a:lumMod val="40000"/>
              <a:lumOff val="60000"/>
            </a:srgbClr>
          </a:solidFill>
          <a:effectLst/>
        </p:spPr>
        <p:txBody>
          <a:bodyPr spcFirstLastPara="0" vert="horz" wrap="square" lIns="0" tIns="84849" rIns="127272" bIns="84849" numCol="1" spcCol="1270" anchor="ctr" anchorCtr="0">
            <a:normAutofit fontScale="90000"/>
          </a:bodyPr>
          <a:lstStyle/>
          <a:p>
            <a:pPr lvl="0" algn="ctr" defTabSz="1066800">
              <a:lnSpc>
                <a:spcPct val="90000"/>
              </a:lnSpc>
              <a:spcBef>
                <a:spcPct val="0"/>
              </a:spcBef>
              <a:spcAft>
                <a:spcPct val="35000"/>
              </a:spcAft>
            </a:pPr>
            <a:r>
              <a:rPr lang="en-US" altLang="zh-CN" kern="1200">
                <a:solidFill>
                  <a:srgbClr val="FFFFFF"/>
                </a:solidFill>
                <a:latin typeface="Calibri Light" charset="0"/>
                <a:ea typeface="微软雅黑" charset="0"/>
              </a:rPr>
              <a:t> </a:t>
            </a:r>
            <a:endParaRPr lang="en-US" altLang="zh-CN" kern="1200">
              <a:solidFill>
                <a:srgbClr val="FFFFFF"/>
              </a:solidFill>
              <a:latin typeface="Calibri Light" charset="0"/>
              <a:ea typeface="微软雅黑" charset="0"/>
            </a:endParaRPr>
          </a:p>
        </p:txBody>
      </p:sp>
      <p:sp>
        <p:nvSpPr>
          <p:cNvPr id="10" name="任意多边形 9"/>
          <p:cNvSpPr/>
          <p:nvPr>
            <p:custDataLst>
              <p:tags r:id="rId51"/>
            </p:custDataLst>
          </p:nvPr>
        </p:nvSpPr>
        <p:spPr>
          <a:xfrm>
            <a:off x="5755005" y="4266565"/>
            <a:ext cx="3182620" cy="1455420"/>
          </a:xfrm>
          <a:custGeom>
            <a:avLst/>
            <a:gdLst>
              <a:gd name="connsiteX0" fmla="*/ 0 w 1676025"/>
              <a:gd name="connsiteY0" fmla="*/ 838013 h 1676025"/>
              <a:gd name="connsiteX1" fmla="*/ 838013 w 1676025"/>
              <a:gd name="connsiteY1" fmla="*/ 0 h 1676025"/>
              <a:gd name="connsiteX2" fmla="*/ 1676026 w 1676025"/>
              <a:gd name="connsiteY2" fmla="*/ 838013 h 1676025"/>
              <a:gd name="connsiteX3" fmla="*/ 838013 w 1676025"/>
              <a:gd name="connsiteY3" fmla="*/ 1676026 h 1676025"/>
              <a:gd name="connsiteX4" fmla="*/ 0 w 1676025"/>
              <a:gd name="connsiteY4" fmla="*/ 838013 h 1676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025" h="1676025">
                <a:moveTo>
                  <a:pt x="0" y="838013"/>
                </a:moveTo>
                <a:cubicBezTo>
                  <a:pt x="0" y="375191"/>
                  <a:pt x="375191" y="0"/>
                  <a:pt x="838013" y="0"/>
                </a:cubicBezTo>
                <a:cubicBezTo>
                  <a:pt x="1300835" y="0"/>
                  <a:pt x="1676026" y="375191"/>
                  <a:pt x="1676026" y="838013"/>
                </a:cubicBezTo>
                <a:cubicBezTo>
                  <a:pt x="1676026" y="1300835"/>
                  <a:pt x="1300835" y="1676026"/>
                  <a:pt x="838013" y="1676026"/>
                </a:cubicBezTo>
                <a:cubicBezTo>
                  <a:pt x="375191" y="1676026"/>
                  <a:pt x="0" y="1300835"/>
                  <a:pt x="0" y="838013"/>
                </a:cubicBezTo>
                <a:close/>
              </a:path>
            </a:pathLst>
          </a:custGeom>
          <a:solidFill>
            <a:srgbClr val="FFCF00"/>
          </a:solidFill>
          <a:ln w="12700" cap="flat" cmpd="sng" algn="ctr">
            <a:solidFill>
              <a:sysClr val="window" lastClr="FFFFFF">
                <a:hueOff val="0"/>
                <a:satOff val="0"/>
                <a:lumOff val="0"/>
                <a:alphaOff val="0"/>
              </a:sysClr>
            </a:solidFill>
            <a:prstDash val="solid"/>
            <a:miter lim="800000"/>
          </a:ln>
          <a:effectLst/>
        </p:spPr>
        <p:txBody>
          <a:bodyPr spcFirstLastPara="0" vert="horz" wrap="square" lIns="211708" tIns="211708" rIns="211708" bIns="211708" numCol="1" spcCol="1270" anchor="ctr" anchorCtr="0"/>
          <a:lstStyle/>
          <a:p>
            <a:pPr lvl="0" algn="ctr" defTabSz="1289050">
              <a:lnSpc>
                <a:spcPct val="90000"/>
              </a:lnSpc>
              <a:spcBef>
                <a:spcPct val="0"/>
              </a:spcBef>
              <a:spcAft>
                <a:spcPct val="35000"/>
              </a:spcAft>
            </a:pPr>
            <a:r>
              <a:rPr lang="en-US" altLang="zh-CN" sz="2800">
                <a:solidFill>
                  <a:srgbClr val="C00000"/>
                </a:solidFill>
                <a:latin typeface="Comic Sans MS Regular" panose="030F0902030302020204" charset="0"/>
                <a:cs typeface="Comic Sans MS Regular" panose="030F0902030302020204" charset="0"/>
                <a:sym typeface="+mn-ea"/>
              </a:rPr>
              <a:t>the people</a:t>
            </a:r>
            <a:endParaRPr lang="en-US" altLang="zh-CN" sz="2800" kern="1200" dirty="0" smtClean="0">
              <a:solidFill>
                <a:srgbClr val="C00000"/>
              </a:solidFill>
              <a:latin typeface="Comic Sans MS Regular" panose="030F0902030302020204" charset="0"/>
              <a:ea typeface="微软雅黑" charset="0"/>
              <a:cs typeface="Comic Sans MS Regular" panose="030F0902030302020204" charset="0"/>
              <a:sym typeface="+mn-ea"/>
            </a:endParaRPr>
          </a:p>
        </p:txBody>
      </p:sp>
      <p:sp>
        <p:nvSpPr>
          <p:cNvPr id="11" name="任意多边形 10"/>
          <p:cNvSpPr/>
          <p:nvPr>
            <p:custDataLst>
              <p:tags r:id="rId52"/>
            </p:custDataLst>
          </p:nvPr>
        </p:nvSpPr>
        <p:spPr>
          <a:xfrm>
            <a:off x="3622675" y="4935855"/>
            <a:ext cx="2033905" cy="424180"/>
          </a:xfrm>
          <a:custGeom>
            <a:avLst/>
            <a:gdLst>
              <a:gd name="connsiteX0" fmla="*/ 0 w 1044832"/>
              <a:gd name="connsiteY0" fmla="*/ 113132 h 565658"/>
              <a:gd name="connsiteX1" fmla="*/ 762003 w 1044832"/>
              <a:gd name="connsiteY1" fmla="*/ 113132 h 565658"/>
              <a:gd name="connsiteX2" fmla="*/ 762003 w 1044832"/>
              <a:gd name="connsiteY2" fmla="*/ 0 h 565658"/>
              <a:gd name="connsiteX3" fmla="*/ 1044832 w 1044832"/>
              <a:gd name="connsiteY3" fmla="*/ 282829 h 565658"/>
              <a:gd name="connsiteX4" fmla="*/ 762003 w 1044832"/>
              <a:gd name="connsiteY4" fmla="*/ 565658 h 565658"/>
              <a:gd name="connsiteX5" fmla="*/ 762003 w 1044832"/>
              <a:gd name="connsiteY5" fmla="*/ 452526 h 565658"/>
              <a:gd name="connsiteX6" fmla="*/ 0 w 1044832"/>
              <a:gd name="connsiteY6" fmla="*/ 452526 h 565658"/>
              <a:gd name="connsiteX7" fmla="*/ 0 w 1044832"/>
              <a:gd name="connsiteY7" fmla="*/ 113132 h 56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4832" h="565658">
                <a:moveTo>
                  <a:pt x="1044832" y="452526"/>
                </a:moveTo>
                <a:lnTo>
                  <a:pt x="282829" y="452526"/>
                </a:lnTo>
                <a:lnTo>
                  <a:pt x="282829" y="565658"/>
                </a:lnTo>
                <a:lnTo>
                  <a:pt x="0" y="282829"/>
                </a:lnTo>
                <a:lnTo>
                  <a:pt x="282829" y="0"/>
                </a:lnTo>
                <a:lnTo>
                  <a:pt x="282829" y="113132"/>
                </a:lnTo>
                <a:lnTo>
                  <a:pt x="1044832" y="113132"/>
                </a:lnTo>
                <a:lnTo>
                  <a:pt x="1044832" y="452526"/>
                </a:lnTo>
                <a:close/>
              </a:path>
            </a:pathLst>
          </a:custGeom>
          <a:solidFill>
            <a:srgbClr val="F23A48">
              <a:lumMod val="40000"/>
              <a:lumOff val="60000"/>
            </a:srgbClr>
          </a:solidFill>
          <a:effectLst/>
        </p:spPr>
        <p:txBody>
          <a:bodyPr spcFirstLastPara="0" vert="horz" wrap="square" lIns="127272" tIns="84849" rIns="0" bIns="84849" numCol="1" spcCol="1270" anchor="ctr" anchorCtr="0">
            <a:normAutofit fontScale="90000"/>
          </a:bodyPr>
          <a:lstStyle/>
          <a:p>
            <a:pPr lvl="0" algn="ctr" defTabSz="1066800">
              <a:lnSpc>
                <a:spcPct val="90000"/>
              </a:lnSpc>
              <a:spcBef>
                <a:spcPct val="0"/>
              </a:spcBef>
              <a:spcAft>
                <a:spcPct val="35000"/>
              </a:spcAft>
            </a:pPr>
            <a:endParaRPr lang="zh-CN" altLang="en-US" kern="1200">
              <a:solidFill>
                <a:srgbClr val="FFFFFF"/>
              </a:solidFill>
              <a:latin typeface="Calibri Light" charset="0"/>
              <a:ea typeface="微软雅黑" charset="0"/>
            </a:endParaRPr>
          </a:p>
        </p:txBody>
      </p:sp>
      <p:sp>
        <p:nvSpPr>
          <p:cNvPr id="13" name="文本框 12"/>
          <p:cNvSpPr txBox="1"/>
          <p:nvPr>
            <p:custDataLst>
              <p:tags r:id="rId53"/>
            </p:custDataLst>
          </p:nvPr>
        </p:nvSpPr>
        <p:spPr>
          <a:xfrm>
            <a:off x="3050540" y="3869055"/>
            <a:ext cx="2494280" cy="734060"/>
          </a:xfrm>
          <a:prstGeom prst="rect">
            <a:avLst/>
          </a:prstGeom>
        </p:spPr>
        <p:txBody>
          <a:bodyPr wrap="square"/>
          <a:lstStyle>
            <a:defPPr>
              <a:defRPr lang="zh-CN"/>
            </a:defPPr>
            <a:lvl1pPr lvl="0" algn="r">
              <a:lnSpc>
                <a:spcPct val="160000"/>
              </a:lnSpc>
              <a:defRPr>
                <a:ea typeface="宋体" pitchFamily="2" charset="-122"/>
              </a:defRPr>
            </a:lvl1pPr>
          </a:lstStyle>
          <a:p>
            <a:r>
              <a:rPr lang="en-US" altLang="zh-CN" sz="3200">
                <a:solidFill>
                  <a:srgbClr val="C00000"/>
                </a:solidFill>
                <a:latin typeface="Comic Sans MS Regular" panose="030F0902030302020204" charset="0"/>
                <a:cs typeface="Comic Sans MS Regular" panose="030F0902030302020204" charset="0"/>
                <a:sym typeface="+mn-ea"/>
              </a:rPr>
              <a:t> faster</a:t>
            </a:r>
            <a:endParaRPr lang="en-US" altLang="zh-CN" sz="3200" dirty="0">
              <a:solidFill>
                <a:srgbClr val="C00000"/>
              </a:solidFill>
              <a:latin typeface="Comic Sans MS Regular" panose="030F0902030302020204" charset="0"/>
              <a:ea typeface="微软雅黑" panose="020B0503020204020204" pitchFamily="34" charset="-122"/>
              <a:cs typeface="Comic Sans MS Regular" panose="030F0902030302020204" charset="0"/>
              <a:sym typeface="+mn-ea"/>
            </a:endParaRPr>
          </a:p>
        </p:txBody>
      </p:sp>
      <p:sp>
        <p:nvSpPr>
          <p:cNvPr id="15" name="文本框 14"/>
          <p:cNvSpPr txBox="1"/>
          <p:nvPr>
            <p:custDataLst>
              <p:tags r:id="rId54"/>
            </p:custDataLst>
          </p:nvPr>
        </p:nvSpPr>
        <p:spPr>
          <a:xfrm>
            <a:off x="3143250" y="5258435"/>
            <a:ext cx="3379470" cy="734060"/>
          </a:xfrm>
          <a:prstGeom prst="rect">
            <a:avLst/>
          </a:prstGeom>
        </p:spPr>
        <p:txBody>
          <a:bodyPr wrap="square"/>
          <a:lstStyle>
            <a:defPPr>
              <a:defRPr lang="zh-CN"/>
            </a:defPPr>
            <a:lvl1pPr lvl="0">
              <a:lnSpc>
                <a:spcPct val="160000"/>
              </a:lnSpc>
              <a:defRPr>
                <a:ea typeface="宋体" pitchFamily="2" charset="-122"/>
              </a:defRPr>
            </a:lvl1pPr>
          </a:lstStyle>
          <a:p>
            <a:r>
              <a:rPr lang="en-US" altLang="zh-CN" sz="2800">
                <a:solidFill>
                  <a:srgbClr val="C00000"/>
                </a:solidFill>
                <a:latin typeface="Comic Sans MS Regular" panose="030F0902030302020204" charset="0"/>
                <a:cs typeface="Comic Sans MS Regular" panose="030F0902030302020204" charset="0"/>
                <a:sym typeface="+mn-ea"/>
              </a:rPr>
              <a:t> more civilized</a:t>
            </a:r>
            <a:endParaRPr lang="en-US" altLang="zh-CN" sz="2800" dirty="0">
              <a:solidFill>
                <a:srgbClr val="C00000"/>
              </a:solidFill>
              <a:latin typeface="Comic Sans MS Regular" panose="030F0902030302020204" charset="0"/>
              <a:ea typeface="微软雅黑" panose="020B0503020204020204" pitchFamily="34" charset="-122"/>
              <a:cs typeface="Comic Sans MS Regular" panose="030F0902030302020204" charset="0"/>
              <a:sym typeface="+mn-ea"/>
            </a:endParaRPr>
          </a:p>
        </p:txBody>
      </p:sp>
      <p:pic>
        <p:nvPicPr>
          <p:cNvPr id="17" name="57ACEE02-EA36-4E08-B96C-1D3B79A901BC">
            <a:hlinkClick r:id="" action="ppaction://media"/>
          </p:cNvPr>
          <p:cNvPicPr/>
          <p:nvPr>
            <a:videoFile r:link="rId55"/>
            <p:extLst>
              <p:ext uri="{DAA4B4D4-6D71-4841-9C94-3DE7FCFB9230}">
                <p14:media xmlns:p14="http://schemas.microsoft.com/office/powerpoint/2010/main" r:embed="rId56"/>
              </p:ext>
            </p:extLst>
            <p:custDataLst>
              <p:tags r:id="rId57"/>
            </p:custDataLst>
          </p:nvPr>
        </p:nvPicPr>
        <p:blipFill>
          <a:blip r:embed="rId58"/>
          <a:stretch>
            <a:fillRect/>
          </a:stretch>
        </p:blipFill>
        <p:spPr>
          <a:xfrm>
            <a:off x="758190" y="1096010"/>
            <a:ext cx="7435215" cy="5634990"/>
          </a:xfrm>
          <a:prstGeom prst="rect">
            <a:avLst/>
          </a:prstGeom>
        </p:spPr>
      </p:pic>
      <p:sp>
        <p:nvSpPr>
          <p:cNvPr id="3" name="文本框 49"/>
          <p:cNvSpPr txBox="1">
            <a:spLocks noChangeArrowheads="1"/>
          </p:cNvSpPr>
          <p:nvPr>
            <p:custDataLst>
              <p:tags r:id="rId59"/>
            </p:custDataLst>
          </p:nvPr>
        </p:nvSpPr>
        <p:spPr bwMode="auto">
          <a:xfrm>
            <a:off x="838835" y="0"/>
            <a:ext cx="8117205" cy="460375"/>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400" b="1" smtClean="0">
                <a:solidFill>
                  <a:srgbClr val="000000"/>
                </a:solidFill>
                <a:latin typeface="Comic Sans MS" panose="030F0902030302020204" pitchFamily="66" charset="0"/>
                <a:ea typeface="华文细黑" panose="02010600040101010101" pitchFamily="2" charset="-122"/>
                <a:sym typeface="+mn-ea"/>
              </a:rPr>
              <a:t>Step3 Careful reading—</a:t>
            </a:r>
            <a:r>
              <a:rPr lang="en-US" altLang="zh-CN" sz="2400" b="1" smtClean="0">
                <a:solidFill>
                  <a:schemeClr val="tx1"/>
                </a:solidFill>
                <a:latin typeface="Comic Sans MS" panose="030F0902030302020204" pitchFamily="66" charset="0"/>
                <a:sym typeface="+mn-ea"/>
              </a:rPr>
              <a:t>the origins of queuing</a:t>
            </a:r>
            <a:r>
              <a:rPr lang="en-US" altLang="en-US" sz="2400" b="1" smtClean="0">
                <a:solidFill>
                  <a:srgbClr val="000000"/>
                </a:solidFill>
                <a:latin typeface="Comic Sans MS" panose="030F0902030302020204" pitchFamily="66" charset="0"/>
                <a:ea typeface="华文细黑" panose="02010600040101010101" pitchFamily="2" charset="-122"/>
                <a:sym typeface="+mn-ea"/>
              </a:rPr>
              <a:t>（para2）</a:t>
            </a:r>
            <a:endParaRPr lang="en-US" altLang="en-US" sz="2400" b="1" smtClean="0">
              <a:solidFill>
                <a:srgbClr val="000000"/>
              </a:solidFill>
              <a:latin typeface="Comic Sans MS" panose="030F0902030302020204" pitchFamily="66" charset="0"/>
              <a:ea typeface="华文细黑" panose="02010600040101010101" pitchFamily="2" charset="-122"/>
              <a:sym typeface="+mn-ea"/>
            </a:endParaRPr>
          </a:p>
        </p:txBody>
      </p:sp>
      <p:sp>
        <p:nvSpPr>
          <p:cNvPr id="22" name="标题 1"/>
          <p:cNvSpPr txBox="1"/>
          <p:nvPr>
            <p:custDataLst>
              <p:tags r:id="rId60"/>
            </p:custDataLst>
          </p:nvPr>
        </p:nvSpPr>
        <p:spPr>
          <a:xfrm>
            <a:off x="476885" y="460375"/>
            <a:ext cx="6820535" cy="824865"/>
          </a:xfrm>
          <a:prstGeom prst="rect">
            <a:avLst/>
          </a:prstGeom>
          <a:solidFill>
            <a:schemeClr val="accent6">
              <a:lumMod val="40000"/>
              <a:lumOff val="60000"/>
            </a:schemeClr>
          </a:solidFill>
        </p:spPr>
        <p:txBody>
          <a:bodyPr wrap="square" rtlCol="0">
            <a:noAutofit/>
          </a:bodyPr>
          <a:lstStyle>
            <a:defPPr>
              <a:defRPr lang="zh-CN"/>
            </a:defPPr>
            <a:lvl1pPr>
              <a:lnSpc>
                <a:spcPct val="130000"/>
              </a:lnSpc>
              <a:defRPr sz="1200"/>
            </a:lvl1pPr>
          </a:lstStyle>
          <a:p>
            <a:pPr algn="ctr"/>
            <a:r>
              <a:rPr lang="en-US" altLang="zh-CN" sz="2800" b="1" dirty="0">
                <a:latin typeface="Arial Bold" panose="020B0604020202090204" charset="0"/>
                <a:cs typeface="Arial Bold" panose="020B0604020202090204" charset="0"/>
                <a:sym typeface="Arial" panose="020B0604020202090204" pitchFamily="34" charset="0"/>
              </a:rPr>
              <a:t>You’ve known the </a:t>
            </a:r>
            <a:r>
              <a:rPr lang="en-US" altLang="zh-CN" sz="2800" b="1" dirty="0">
                <a:latin typeface="Arial Bold" panose="020B0604020202090204" charset="0"/>
                <a:cs typeface="Arial Bold" panose="020B0604020202090204" charset="0"/>
                <a:sym typeface="Arial" panose="020B0604020202090204" pitchFamily="34" charset="0"/>
              </a:rPr>
              <a:t>origin of queuing</a:t>
            </a:r>
            <a:endParaRPr lang="en-US" altLang="zh-CN" sz="2800" b="1" dirty="0">
              <a:latin typeface="Arial Bold" panose="020B0604020202090204" charset="0"/>
              <a:cs typeface="Arial Bold" panose="020B0604020202090204" charset="0"/>
              <a:sym typeface="Arial" panose="020B0604020202090204" pitchFamily="34" charset="0"/>
            </a:endParaRPr>
          </a:p>
        </p:txBody>
      </p:sp>
      <p:pic>
        <p:nvPicPr>
          <p:cNvPr id="23" name="图片 22"/>
          <p:cNvPicPr>
            <a:picLocks noChangeAspect="1"/>
          </p:cNvPicPr>
          <p:nvPr>
            <p:custDataLst>
              <p:tags r:id="rId61"/>
            </p:custDataLst>
          </p:nvPr>
        </p:nvPicPr>
        <p:blipFill>
          <a:blip r:embed="rId62"/>
          <a:stretch>
            <a:fillRect/>
          </a:stretch>
        </p:blipFill>
        <p:spPr>
          <a:xfrm>
            <a:off x="7153275" y="417195"/>
            <a:ext cx="1040130" cy="86804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41" fill="hold" display="1">
                  <p:stCondLst>
                    <p:cond delay="indefinite"/>
                  </p:stCondLst>
                </p:cTn>
                <p:tgtEl>
                  <p:spTgt spid="17"/>
                </p:tgtEl>
              </p:cMediaNode>
            </p:video>
          </p:childTnLst>
        </p:cTn>
      </p:par>
    </p:tnLst>
    <p:bldLst>
      <p:bldP spid="13" grpId="0"/>
      <p:bldP spid="9" grpId="0" animBg="1"/>
      <p:bldP spid="15" grpId="0"/>
      <p:bldP spid="11" grpId="0" animBg="1"/>
      <p:bldP spid="2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6"/>
            </p:custDataLst>
          </p:nvPr>
        </p:nvSpPr>
        <p:spPr bwMode="auto">
          <a:xfrm>
            <a:off x="944245" y="0"/>
            <a:ext cx="8199120"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Step3</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Third reading</a:t>
            </a:r>
            <a:r>
              <a:rPr lang="en-US" altLang="en-US" sz="2800" b="1" smtClean="0">
                <a:solidFill>
                  <a:srgbClr val="000000"/>
                </a:solidFill>
                <a:latin typeface="Comic Sans MS" panose="030F0902030302020204" pitchFamily="66" charset="0"/>
                <a:ea typeface="华文细黑" panose="02010600040101010101" pitchFamily="2" charset="-122"/>
                <a:sym typeface="+mn-ea"/>
              </a:rPr>
              <a:t>—read and </a:t>
            </a:r>
            <a:r>
              <a:rPr lang="en-US" altLang="en-US" sz="2800" b="1" smtClean="0">
                <a:solidFill>
                  <a:srgbClr val="000000"/>
                </a:solidFill>
                <a:latin typeface="Comic Sans MS" panose="030F0902030302020204" pitchFamily="66" charset="0"/>
                <a:ea typeface="华文细黑" panose="02010600040101010101" pitchFamily="2" charset="-122"/>
                <a:sym typeface="+mn-ea"/>
              </a:rPr>
              <a:t>think（para3）</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100" name="文本框 99"/>
          <p:cNvSpPr txBox="1"/>
          <p:nvPr/>
        </p:nvSpPr>
        <p:spPr>
          <a:xfrm>
            <a:off x="63500" y="526415"/>
            <a:ext cx="9079865" cy="2245360"/>
          </a:xfrm>
          <a:prstGeom prst="rect">
            <a:avLst/>
          </a:prstGeom>
          <a:noFill/>
          <a:ln w="28575">
            <a:solidFill>
              <a:srgbClr val="FF5F76"/>
            </a:solidFill>
          </a:ln>
        </p:spPr>
        <p:txBody>
          <a:bodyPr wrap="square">
            <a:spAutoFit/>
          </a:bodyPr>
          <a:p>
            <a:pPr marL="0" indent="0" algn="l"/>
            <a:r>
              <a:rPr sz="2800" b="0">
                <a:latin typeface="Calibri" charset="0"/>
                <a:cs typeface="宋体" charset="0"/>
              </a:rPr>
              <a:t>But the real reputation(名声) of the British being "civilized queuers" dates back to World War II, says Culture Trip. It was very important to keep order during difficult times so wartime government encouraged people to "do [their] duty and wait [their] turn".</a:t>
            </a:r>
            <a:endParaRPr sz="2800" b="0">
              <a:latin typeface="Calibri" charset="0"/>
              <a:cs typeface="宋体" charset="0"/>
            </a:endParaRPr>
          </a:p>
        </p:txBody>
      </p:sp>
      <p:sp>
        <p:nvSpPr>
          <p:cNvPr id="3" name="椭圆 2"/>
          <p:cNvSpPr/>
          <p:nvPr/>
        </p:nvSpPr>
        <p:spPr>
          <a:xfrm>
            <a:off x="27305" y="1823720"/>
            <a:ext cx="2345690" cy="526415"/>
          </a:xfrm>
          <a:prstGeom prst="ellipse">
            <a:avLst/>
          </a:prstGeom>
          <a:noFill/>
          <a:ln w="28575" cmpd="sng">
            <a:solidFill>
              <a:srgbClr val="C00000"/>
            </a:solidFill>
            <a:prstDash val="solid"/>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0" y="4138295"/>
            <a:ext cx="8095615" cy="829945"/>
          </a:xfrm>
          <a:prstGeom prst="rect">
            <a:avLst/>
          </a:prstGeom>
          <a:noFill/>
        </p:spPr>
        <p:txBody>
          <a:bodyPr wrap="square" rtlCol="0">
            <a:spAutoFit/>
          </a:bodyPr>
          <a:p>
            <a:r>
              <a:rPr lang="en-US" altLang="zh-CN" sz="2400" b="1" smtClean="0">
                <a:solidFill>
                  <a:srgbClr val="000000"/>
                </a:solidFill>
                <a:latin typeface="Comic Sans MS" panose="030F0902030302020204" pitchFamily="66" charset="0"/>
                <a:sym typeface="+mn-ea"/>
              </a:rPr>
              <a:t>2.What did the government encourage people to do?</a:t>
            </a:r>
            <a:endParaRPr lang="en-US" altLang="zh-CN" sz="2400" b="1" smtClean="0">
              <a:solidFill>
                <a:srgbClr val="000000"/>
              </a:solidFill>
              <a:latin typeface="Comic Sans MS" panose="030F0902030302020204" pitchFamily="66" charset="0"/>
            </a:endParaRPr>
          </a:p>
          <a:p>
            <a:endParaRPr lang="en-US" altLang="zh-CN" sz="2400" b="1" smtClean="0">
              <a:solidFill>
                <a:srgbClr val="000000"/>
              </a:solidFill>
              <a:latin typeface="Comic Sans MS" panose="030F0902030302020204" pitchFamily="66" charset="0"/>
            </a:endParaRPr>
          </a:p>
        </p:txBody>
      </p:sp>
      <p:sp>
        <p:nvSpPr>
          <p:cNvPr id="4" name="文本框 3"/>
          <p:cNvSpPr txBox="1"/>
          <p:nvPr>
            <p:custDataLst>
              <p:tags r:id="rId47"/>
            </p:custDataLst>
          </p:nvPr>
        </p:nvSpPr>
        <p:spPr>
          <a:xfrm>
            <a:off x="26670" y="5194300"/>
            <a:ext cx="8669655" cy="829945"/>
          </a:xfrm>
          <a:prstGeom prst="rect">
            <a:avLst/>
          </a:prstGeom>
          <a:noFill/>
        </p:spPr>
        <p:txBody>
          <a:bodyPr wrap="square" rtlCol="0">
            <a:spAutoFit/>
          </a:bodyPr>
          <a:p>
            <a:r>
              <a:rPr lang="en-US" altLang="zh-CN" sz="2400" b="1" smtClean="0">
                <a:solidFill>
                  <a:srgbClr val="000000"/>
                </a:solidFill>
                <a:latin typeface="Comic Sans MS" panose="030F0902030302020204" pitchFamily="66" charset="0"/>
                <a:sym typeface="+mn-ea"/>
              </a:rPr>
              <a:t>3.Why did the government encourage people to do this?</a:t>
            </a:r>
            <a:endParaRPr lang="en-US" altLang="zh-CN" sz="2400" b="1" smtClean="0">
              <a:solidFill>
                <a:srgbClr val="000000"/>
              </a:solidFill>
              <a:latin typeface="Comic Sans MS" panose="030F0902030302020204" pitchFamily="66" charset="0"/>
            </a:endParaRPr>
          </a:p>
          <a:p>
            <a:endParaRPr lang="en-US" altLang="zh-CN" sz="2400" b="1" smtClean="0">
              <a:solidFill>
                <a:srgbClr val="000000"/>
              </a:solidFill>
              <a:latin typeface="Comic Sans MS" panose="030F0902030302020204" pitchFamily="66" charset="0"/>
            </a:endParaRPr>
          </a:p>
        </p:txBody>
      </p:sp>
      <p:cxnSp>
        <p:nvCxnSpPr>
          <p:cNvPr id="7" name="直接连接符 6"/>
          <p:cNvCxnSpPr/>
          <p:nvPr/>
        </p:nvCxnSpPr>
        <p:spPr>
          <a:xfrm>
            <a:off x="1293495" y="2686685"/>
            <a:ext cx="5953125" cy="0"/>
          </a:xfrm>
          <a:prstGeom prst="line">
            <a:avLst/>
          </a:prstGeom>
          <a:ln w="63500" cmpd="sng">
            <a:solidFill>
              <a:srgbClr val="C00000"/>
            </a:solidFill>
            <a:prstDash val="solid"/>
          </a:ln>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2235835" y="1823720"/>
            <a:ext cx="6565900" cy="0"/>
          </a:xfrm>
          <a:prstGeom prst="line">
            <a:avLst/>
          </a:prstGeom>
          <a:ln w="63500" cmpd="sng">
            <a:solidFill>
              <a:srgbClr val="C00000"/>
            </a:solidFill>
            <a:prstDash val="solid"/>
          </a:ln>
        </p:spPr>
        <p:style>
          <a:lnRef idx="2">
            <a:schemeClr val="accent1"/>
          </a:lnRef>
          <a:fillRef idx="0">
            <a:srgbClr val="FFFFFF"/>
          </a:fillRef>
          <a:effectRef idx="0">
            <a:srgbClr val="FFFFFF"/>
          </a:effectRef>
          <a:fontRef idx="minor">
            <a:schemeClr val="tx1"/>
          </a:fontRef>
        </p:style>
      </p:cxnSp>
      <p:sp>
        <p:nvSpPr>
          <p:cNvPr id="15" name="文本框 14"/>
          <p:cNvSpPr txBox="1"/>
          <p:nvPr/>
        </p:nvSpPr>
        <p:spPr>
          <a:xfrm>
            <a:off x="157480" y="4733925"/>
            <a:ext cx="6198235" cy="460375"/>
          </a:xfrm>
          <a:prstGeom prst="rect">
            <a:avLst/>
          </a:prstGeom>
          <a:noFill/>
        </p:spPr>
        <p:txBody>
          <a:bodyPr wrap="square" rtlCol="0">
            <a:spAutoFit/>
          </a:bodyPr>
          <a:p>
            <a:pPr>
              <a:buNone/>
            </a:pPr>
            <a:r>
              <a:rPr lang="en-US" sz="2400">
                <a:latin typeface="Comic Sans MS Regular" panose="030F0902030302020204" charset="0"/>
                <a:cs typeface="Comic Sans MS Regular" panose="030F0902030302020204" charset="0"/>
                <a:sym typeface="+mn-ea"/>
              </a:rPr>
              <a:t>T</a:t>
            </a:r>
            <a:r>
              <a:rPr sz="2400">
                <a:latin typeface="Comic Sans MS Regular" panose="030F0902030302020204" charset="0"/>
                <a:cs typeface="Comic Sans MS Regular" panose="030F0902030302020204" charset="0"/>
                <a:sym typeface="+mn-ea"/>
              </a:rPr>
              <a:t>o "do [their] duty and wait [their] turn"</a:t>
            </a:r>
            <a:endParaRPr lang="en-US" altLang="zh-CN" sz="2400">
              <a:latin typeface="Comic Sans MS Regular" panose="030F0902030302020204" charset="0"/>
              <a:cs typeface="Comic Sans MS Regular" panose="030F0902030302020204" charset="0"/>
            </a:endParaRPr>
          </a:p>
        </p:txBody>
      </p:sp>
      <p:sp>
        <p:nvSpPr>
          <p:cNvPr id="9" name="文本框 8"/>
          <p:cNvSpPr txBox="1"/>
          <p:nvPr/>
        </p:nvSpPr>
        <p:spPr>
          <a:xfrm>
            <a:off x="72390" y="5696585"/>
            <a:ext cx="9329420" cy="829945"/>
          </a:xfrm>
          <a:prstGeom prst="rect">
            <a:avLst/>
          </a:prstGeom>
          <a:noFill/>
        </p:spPr>
        <p:txBody>
          <a:bodyPr wrap="square" rtlCol="0">
            <a:spAutoFit/>
          </a:bodyPr>
          <a:p>
            <a:pPr>
              <a:buNone/>
            </a:pPr>
            <a:r>
              <a:rPr lang="en-US" sz="2400">
                <a:latin typeface="Comic Sans MS Regular" panose="030F0902030302020204" charset="0"/>
                <a:cs typeface="Comic Sans MS Regular" panose="030F0902030302020204" charset="0"/>
                <a:sym typeface="+mn-ea"/>
              </a:rPr>
              <a:t>Because i</a:t>
            </a:r>
            <a:r>
              <a:rPr sz="2400">
                <a:latin typeface="Comic Sans MS Regular" panose="030F0902030302020204" charset="0"/>
                <a:cs typeface="Comic Sans MS Regular" panose="030F0902030302020204" charset="0"/>
                <a:sym typeface="+mn-ea"/>
              </a:rPr>
              <a:t>t was very important to keep order during difficult times</a:t>
            </a:r>
            <a:r>
              <a:rPr lang="en-US" sz="2400">
                <a:latin typeface="Comic Sans MS Regular" panose="030F0902030302020204" charset="0"/>
                <a:cs typeface="Comic Sans MS Regular" panose="030F0902030302020204" charset="0"/>
                <a:sym typeface="+mn-ea"/>
              </a:rPr>
              <a:t>.</a:t>
            </a:r>
            <a:endParaRPr lang="en-US" sz="2400">
              <a:latin typeface="Comic Sans MS Regular" panose="030F0902030302020204" charset="0"/>
              <a:cs typeface="Comic Sans MS Regular" panose="030F0902030302020204" charset="0"/>
              <a:sym typeface="+mn-ea"/>
            </a:endParaRPr>
          </a:p>
        </p:txBody>
      </p:sp>
      <p:sp>
        <p:nvSpPr>
          <p:cNvPr id="20" name="云形标注 19"/>
          <p:cNvSpPr/>
          <p:nvPr>
            <p:custDataLst>
              <p:tags r:id="rId48"/>
            </p:custDataLst>
          </p:nvPr>
        </p:nvSpPr>
        <p:spPr>
          <a:xfrm>
            <a:off x="4698365" y="-67945"/>
            <a:ext cx="4103370" cy="2839720"/>
          </a:xfrm>
          <a:prstGeom prst="cloudCallout">
            <a:avLst/>
          </a:prstGeom>
          <a:solidFill>
            <a:srgbClr val="FF9FC7"/>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400">
                <a:solidFill>
                  <a:schemeClr val="tx1"/>
                </a:solidFill>
                <a:latin typeface="Comic Sans MS Regular" panose="030F0902030302020204" charset="0"/>
                <a:cs typeface="Comic Sans MS Regular" panose="030F0902030302020204" charset="0"/>
              </a:rPr>
              <a:t>Will you queue in difficult times?</a:t>
            </a:r>
            <a:endParaRPr lang="en-US" altLang="zh-CN" sz="2400">
              <a:solidFill>
                <a:schemeClr val="tx1"/>
              </a:solidFill>
              <a:latin typeface="Comic Sans MS Regular" panose="030F0902030302020204" charset="0"/>
              <a:cs typeface="Comic Sans MS Regular" panose="030F0902030302020204" charset="0"/>
            </a:endParaRPr>
          </a:p>
        </p:txBody>
      </p:sp>
      <p:sp>
        <p:nvSpPr>
          <p:cNvPr id="5" name="文本框 4"/>
          <p:cNvSpPr txBox="1"/>
          <p:nvPr>
            <p:custDataLst>
              <p:tags r:id="rId49"/>
            </p:custDataLst>
          </p:nvPr>
        </p:nvSpPr>
        <p:spPr>
          <a:xfrm>
            <a:off x="63500" y="2771775"/>
            <a:ext cx="8432165" cy="829945"/>
          </a:xfrm>
          <a:prstGeom prst="rect">
            <a:avLst/>
          </a:prstGeom>
          <a:noFill/>
        </p:spPr>
        <p:txBody>
          <a:bodyPr wrap="square" rtlCol="0">
            <a:spAutoFit/>
          </a:bodyPr>
          <a:p>
            <a:r>
              <a:rPr lang="en-US" altLang="zh-CN" sz="2400" b="1" smtClean="0">
                <a:solidFill>
                  <a:srgbClr val="000000"/>
                </a:solidFill>
                <a:latin typeface="Comic Sans MS" panose="030F0902030302020204" pitchFamily="66" charset="0"/>
                <a:sym typeface="+mn-ea"/>
              </a:rPr>
              <a:t>1.</a:t>
            </a:r>
            <a:r>
              <a:rPr lang="en-US" altLang="zh-CN" sz="2400" b="1" smtClean="0">
                <a:solidFill>
                  <a:srgbClr val="000000"/>
                </a:solidFill>
                <a:latin typeface="Comic Sans MS" panose="030F0902030302020204" pitchFamily="66" charset="0"/>
                <a:sym typeface="+mn-ea"/>
              </a:rPr>
              <a:t>When did the British become famous for being civilized?</a:t>
            </a:r>
            <a:endParaRPr lang="en-US" altLang="zh-CN" sz="2400" b="1" smtClean="0">
              <a:solidFill>
                <a:srgbClr val="000000"/>
              </a:solidFill>
              <a:latin typeface="Comic Sans MS" panose="030F0902030302020204" pitchFamily="66" charset="0"/>
            </a:endParaRPr>
          </a:p>
        </p:txBody>
      </p:sp>
      <p:sp>
        <p:nvSpPr>
          <p:cNvPr id="6" name="文本框 5"/>
          <p:cNvSpPr txBox="1"/>
          <p:nvPr>
            <p:custDataLst>
              <p:tags r:id="rId50"/>
            </p:custDataLst>
          </p:nvPr>
        </p:nvSpPr>
        <p:spPr>
          <a:xfrm>
            <a:off x="205105" y="3601720"/>
            <a:ext cx="5901690" cy="460375"/>
          </a:xfrm>
          <a:prstGeom prst="rect">
            <a:avLst/>
          </a:prstGeom>
          <a:noFill/>
        </p:spPr>
        <p:txBody>
          <a:bodyPr wrap="square" rtlCol="0">
            <a:spAutoFit/>
          </a:bodyPr>
          <a:p>
            <a:r>
              <a:rPr lang="en-US" altLang="zh-CN" sz="2400">
                <a:latin typeface="Comic Sans MS Regular" panose="030F0902030302020204" charset="0"/>
                <a:cs typeface="Comic Sans MS Regular" panose="030F0902030302020204" charset="0"/>
                <a:sym typeface="+mn-ea"/>
              </a:rPr>
              <a:t>During World War II</a:t>
            </a:r>
            <a:endParaRPr lang="en-US" altLang="zh-CN" sz="2400">
              <a:latin typeface="Comic Sans MS Regular" panose="030F0902030302020204" charset="0"/>
              <a:cs typeface="Comic Sans MS Regular" panose="030F0902030302020204" charset="0"/>
              <a:sym typeface="+mn-ea"/>
            </a:endParaRPr>
          </a:p>
        </p:txBody>
      </p:sp>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3" grpId="0" animBg="1"/>
      <p:bldP spid="20" grpId="0" bldLvl="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7" name="Group 54"/>
          <p:cNvGrpSpPr>
            <a:grpSpLocks noChangeAspect="1"/>
          </p:cNvGrpSpPr>
          <p:nvPr>
            <p:custDataLst>
              <p:tags r:id="rId1"/>
            </p:custDataLst>
          </p:nvPr>
        </p:nvGrpSpPr>
        <p:grpSpPr>
          <a:xfrm rot="0">
            <a:off x="26670" y="0"/>
            <a:ext cx="954405" cy="526415"/>
            <a:chOff x="283" y="201"/>
            <a:chExt cx="2024" cy="1069"/>
          </a:xfrm>
        </p:grpSpPr>
        <p:sp>
          <p:nvSpPr>
            <p:cNvPr id="17428" name="Rectangle 55"/>
            <p:cNvSpPr>
              <a:spLocks noChangeArrowheads="1"/>
            </p:cNvSpPr>
            <p:nvPr>
              <p:custDataLst>
                <p:tags r:id="rId2"/>
              </p:custDataLst>
            </p:nvPr>
          </p:nvSpPr>
          <p:spPr bwMode="auto">
            <a:xfrm>
              <a:off x="361" y="280"/>
              <a:ext cx="1868" cy="911"/>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29" name="Rectangle 56"/>
            <p:cNvSpPr>
              <a:spLocks noChangeArrowheads="1"/>
            </p:cNvSpPr>
            <p:nvPr>
              <p:custDataLst>
                <p:tags r:id="rId3"/>
              </p:custDataLst>
            </p:nvPr>
          </p:nvSpPr>
          <p:spPr bwMode="auto">
            <a:xfrm>
              <a:off x="380" y="299"/>
              <a:ext cx="1830" cy="873"/>
            </a:xfrm>
            <a:prstGeom prst="rect">
              <a:avLst/>
            </a:prstGeom>
            <a:solidFill>
              <a:srgbClr val="E1DD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0" name="Freeform 57"/>
            <p:cNvSpPr>
              <a:spLocks noEditPoints="1" noChangeArrowheads="1"/>
            </p:cNvSpPr>
            <p:nvPr>
              <p:custDataLst>
                <p:tags r:id="rId4"/>
              </p:custDataLst>
            </p:nvPr>
          </p:nvSpPr>
          <p:spPr bwMode="auto">
            <a:xfrm>
              <a:off x="361" y="280"/>
              <a:ext cx="1868" cy="911"/>
            </a:xfrm>
            <a:custGeom>
              <a:avLst/>
              <a:gdLst>
                <a:gd name="T0" fmla="*/ 1830 w 1868"/>
                <a:gd name="T1" fmla="*/ 38 h 911"/>
                <a:gd name="T2" fmla="*/ 1830 w 1868"/>
                <a:gd name="T3" fmla="*/ 873 h 911"/>
                <a:gd name="T4" fmla="*/ 38 w 1868"/>
                <a:gd name="T5" fmla="*/ 873 h 911"/>
                <a:gd name="T6" fmla="*/ 38 w 1868"/>
                <a:gd name="T7" fmla="*/ 38 h 911"/>
                <a:gd name="T8" fmla="*/ 1830 w 1868"/>
                <a:gd name="T9" fmla="*/ 38 h 911"/>
                <a:gd name="T10" fmla="*/ 1868 w 1868"/>
                <a:gd name="T11" fmla="*/ 0 h 911"/>
                <a:gd name="T12" fmla="*/ 0 w 1868"/>
                <a:gd name="T13" fmla="*/ 0 h 911"/>
                <a:gd name="T14" fmla="*/ 0 w 1868"/>
                <a:gd name="T15" fmla="*/ 911 h 911"/>
                <a:gd name="T16" fmla="*/ 1868 w 1868"/>
                <a:gd name="T17" fmla="*/ 911 h 911"/>
                <a:gd name="T18" fmla="*/ 1868 w 1868"/>
                <a:gd name="T19" fmla="*/ 0 h 9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68"/>
                <a:gd name="T31" fmla="*/ 0 h 911"/>
                <a:gd name="T32" fmla="*/ 1868 w 1868"/>
                <a:gd name="T33" fmla="*/ 911 h 9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68" h="911">
                  <a:moveTo>
                    <a:pt x="1830" y="38"/>
                  </a:moveTo>
                  <a:lnTo>
                    <a:pt x="1830" y="873"/>
                  </a:lnTo>
                  <a:lnTo>
                    <a:pt x="38" y="873"/>
                  </a:lnTo>
                  <a:lnTo>
                    <a:pt x="38" y="38"/>
                  </a:lnTo>
                  <a:lnTo>
                    <a:pt x="1830" y="38"/>
                  </a:lnTo>
                  <a:close/>
                  <a:moveTo>
                    <a:pt x="1868" y="0"/>
                  </a:moveTo>
                  <a:lnTo>
                    <a:pt x="0" y="0"/>
                  </a:lnTo>
                  <a:lnTo>
                    <a:pt x="0" y="911"/>
                  </a:lnTo>
                  <a:lnTo>
                    <a:pt x="1868" y="911"/>
                  </a:lnTo>
                  <a:lnTo>
                    <a:pt x="1868" y="0"/>
                  </a:lnTo>
                  <a:close/>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1" name="Freeform 58"/>
            <p:cNvSpPr>
              <a:spLocks noEditPoints="1" noChangeArrowheads="1"/>
            </p:cNvSpPr>
            <p:nvPr>
              <p:custDataLst>
                <p:tags r:id="rId5"/>
              </p:custDataLst>
            </p:nvPr>
          </p:nvSpPr>
          <p:spPr bwMode="auto">
            <a:xfrm>
              <a:off x="283" y="201"/>
              <a:ext cx="2024" cy="1069"/>
            </a:xfrm>
            <a:custGeom>
              <a:avLst/>
              <a:gdLst>
                <a:gd name="T0" fmla="*/ 834199 w 854"/>
                <a:gd name="T1" fmla="*/ 16383 h 449"/>
                <a:gd name="T2" fmla="*/ 817381 w 854"/>
                <a:gd name="T3" fmla="*/ 0 h 449"/>
                <a:gd name="T4" fmla="*/ 770341 w 854"/>
                <a:gd name="T5" fmla="*/ 0 h 449"/>
                <a:gd name="T6" fmla="*/ 723746 w 854"/>
                <a:gd name="T7" fmla="*/ 0 h 449"/>
                <a:gd name="T8" fmla="*/ 676950 w 854"/>
                <a:gd name="T9" fmla="*/ 929 h 449"/>
                <a:gd name="T10" fmla="*/ 629161 w 854"/>
                <a:gd name="T11" fmla="*/ 929 h 449"/>
                <a:gd name="T12" fmla="*/ 582208 w 854"/>
                <a:gd name="T13" fmla="*/ 929 h 449"/>
                <a:gd name="T14" fmla="*/ 535549 w 854"/>
                <a:gd name="T15" fmla="*/ 929 h 449"/>
                <a:gd name="T16" fmla="*/ 488979 w 854"/>
                <a:gd name="T17" fmla="*/ 929 h 449"/>
                <a:gd name="T18" fmla="*/ 441772 w 854"/>
                <a:gd name="T19" fmla="*/ 929 h 449"/>
                <a:gd name="T20" fmla="*/ 394287 w 854"/>
                <a:gd name="T21" fmla="*/ 929 h 449"/>
                <a:gd name="T22" fmla="*/ 347351 w 854"/>
                <a:gd name="T23" fmla="*/ 929 h 449"/>
                <a:gd name="T24" fmla="*/ 300739 w 854"/>
                <a:gd name="T25" fmla="*/ 929 h 449"/>
                <a:gd name="T26" fmla="*/ 253642 w 854"/>
                <a:gd name="T27" fmla="*/ 929 h 449"/>
                <a:gd name="T28" fmla="*/ 206969 w 854"/>
                <a:gd name="T29" fmla="*/ 929 h 449"/>
                <a:gd name="T30" fmla="*/ 160398 w 854"/>
                <a:gd name="T31" fmla="*/ 929 h 449"/>
                <a:gd name="T32" fmla="*/ 112543 w 854"/>
                <a:gd name="T33" fmla="*/ 929 h 449"/>
                <a:gd name="T34" fmla="*/ 65590 w 854"/>
                <a:gd name="T35" fmla="*/ 929 h 449"/>
                <a:gd name="T36" fmla="*/ 32747 w 854"/>
                <a:gd name="T37" fmla="*/ 7262 h 449"/>
                <a:gd name="T38" fmla="*/ 15936 w 854"/>
                <a:gd name="T39" fmla="*/ 25996 h 449"/>
                <a:gd name="T40" fmla="*/ 15936 w 854"/>
                <a:gd name="T41" fmla="*/ 74132 h 449"/>
                <a:gd name="T42" fmla="*/ 15936 w 854"/>
                <a:gd name="T43" fmla="*/ 123997 h 449"/>
                <a:gd name="T44" fmla="*/ 15936 w 854"/>
                <a:gd name="T45" fmla="*/ 172678 h 449"/>
                <a:gd name="T46" fmla="*/ 15936 w 854"/>
                <a:gd name="T47" fmla="*/ 221097 h 449"/>
                <a:gd name="T48" fmla="*/ 15936 w 854"/>
                <a:gd name="T49" fmla="*/ 269357 h 449"/>
                <a:gd name="T50" fmla="*/ 15936 w 854"/>
                <a:gd name="T51" fmla="*/ 317834 h 449"/>
                <a:gd name="T52" fmla="*/ 15936 w 854"/>
                <a:gd name="T53" fmla="*/ 366419 h 449"/>
                <a:gd name="T54" fmla="*/ 15936 w 854"/>
                <a:gd name="T55" fmla="*/ 415774 h 449"/>
                <a:gd name="T56" fmla="*/ 15936 w 854"/>
                <a:gd name="T57" fmla="*/ 463525 h 449"/>
                <a:gd name="T58" fmla="*/ 49946 w 854"/>
                <a:gd name="T59" fmla="*/ 447137 h 449"/>
                <a:gd name="T60" fmla="*/ 97529 w 854"/>
                <a:gd name="T61" fmla="*/ 447137 h 449"/>
                <a:gd name="T62" fmla="*/ 144465 w 854"/>
                <a:gd name="T63" fmla="*/ 447137 h 449"/>
                <a:gd name="T64" fmla="*/ 191036 w 854"/>
                <a:gd name="T65" fmla="*/ 447137 h 449"/>
                <a:gd name="T66" fmla="*/ 237640 w 854"/>
                <a:gd name="T67" fmla="*/ 447137 h 449"/>
                <a:gd name="T68" fmla="*/ 284806 w 854"/>
                <a:gd name="T69" fmla="*/ 447137 h 449"/>
                <a:gd name="T70" fmla="*/ 331415 w 854"/>
                <a:gd name="T71" fmla="*/ 447137 h 449"/>
                <a:gd name="T72" fmla="*/ 379273 w 854"/>
                <a:gd name="T73" fmla="*/ 447137 h 449"/>
                <a:gd name="T74" fmla="*/ 425836 w 854"/>
                <a:gd name="T75" fmla="*/ 447137 h 449"/>
                <a:gd name="T76" fmla="*/ 473042 w 854"/>
                <a:gd name="T77" fmla="*/ 447137 h 449"/>
                <a:gd name="T78" fmla="*/ 519613 w 854"/>
                <a:gd name="T79" fmla="*/ 447137 h 449"/>
                <a:gd name="T80" fmla="*/ 566594 w 854"/>
                <a:gd name="T81" fmla="*/ 447137 h 449"/>
                <a:gd name="T82" fmla="*/ 614073 w 854"/>
                <a:gd name="T83" fmla="*/ 447137 h 449"/>
                <a:gd name="T84" fmla="*/ 661016 w 854"/>
                <a:gd name="T85" fmla="*/ 447137 h 449"/>
                <a:gd name="T86" fmla="*/ 707687 w 854"/>
                <a:gd name="T87" fmla="*/ 447137 h 449"/>
                <a:gd name="T88" fmla="*/ 754416 w 854"/>
                <a:gd name="T89" fmla="*/ 447137 h 449"/>
                <a:gd name="T90" fmla="*/ 801395 w 854"/>
                <a:gd name="T91" fmla="*/ 447137 h 449"/>
                <a:gd name="T92" fmla="*/ 836289 w 854"/>
                <a:gd name="T93" fmla="*/ 463525 h 449"/>
                <a:gd name="T94" fmla="*/ 850135 w 854"/>
                <a:gd name="T95" fmla="*/ 425479 h 449"/>
                <a:gd name="T96" fmla="*/ 850135 w 854"/>
                <a:gd name="T97" fmla="*/ 375907 h 449"/>
                <a:gd name="T98" fmla="*/ 850135 w 854"/>
                <a:gd name="T99" fmla="*/ 327488 h 449"/>
                <a:gd name="T100" fmla="*/ 850135 w 854"/>
                <a:gd name="T101" fmla="*/ 278835 h 449"/>
                <a:gd name="T102" fmla="*/ 850135 w 854"/>
                <a:gd name="T103" fmla="*/ 230183 h 449"/>
                <a:gd name="T104" fmla="*/ 850135 w 854"/>
                <a:gd name="T105" fmla="*/ 181759 h 449"/>
                <a:gd name="T106" fmla="*/ 850135 w 854"/>
                <a:gd name="T107" fmla="*/ 132187 h 449"/>
                <a:gd name="T108" fmla="*/ 850135 w 854"/>
                <a:gd name="T109" fmla="*/ 83768 h 449"/>
                <a:gd name="T110" fmla="*/ 817381 w 854"/>
                <a:gd name="T111" fmla="*/ 429298 h 449"/>
                <a:gd name="T112" fmla="*/ 817381 w 854"/>
                <a:gd name="T113" fmla="*/ 34277 h 44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4"/>
                <a:gd name="T172" fmla="*/ 0 h 449"/>
                <a:gd name="T173" fmla="*/ 854 w 854"/>
                <a:gd name="T174" fmla="*/ 449 h 44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4" h="449">
                  <a:moveTo>
                    <a:pt x="854" y="46"/>
                  </a:moveTo>
                  <a:cubicBezTo>
                    <a:pt x="854" y="34"/>
                    <a:pt x="854" y="34"/>
                    <a:pt x="854" y="34"/>
                  </a:cubicBezTo>
                  <a:cubicBezTo>
                    <a:pt x="845" y="33"/>
                    <a:pt x="838" y="26"/>
                    <a:pt x="838" y="16"/>
                  </a:cubicBezTo>
                  <a:cubicBezTo>
                    <a:pt x="838" y="9"/>
                    <a:pt x="842" y="3"/>
                    <a:pt x="848" y="0"/>
                  </a:cubicBezTo>
                  <a:cubicBezTo>
                    <a:pt x="821" y="0"/>
                    <a:pt x="821" y="0"/>
                    <a:pt x="821" y="0"/>
                  </a:cubicBezTo>
                  <a:cubicBezTo>
                    <a:pt x="821" y="0"/>
                    <a:pt x="821" y="0"/>
                    <a:pt x="821" y="0"/>
                  </a:cubicBezTo>
                  <a:cubicBezTo>
                    <a:pt x="821" y="10"/>
                    <a:pt x="813" y="17"/>
                    <a:pt x="804" y="17"/>
                  </a:cubicBezTo>
                  <a:cubicBezTo>
                    <a:pt x="794" y="17"/>
                    <a:pt x="787" y="10"/>
                    <a:pt x="786" y="0"/>
                  </a:cubicBezTo>
                  <a:cubicBezTo>
                    <a:pt x="774" y="0"/>
                    <a:pt x="774" y="0"/>
                    <a:pt x="774" y="0"/>
                  </a:cubicBezTo>
                  <a:cubicBezTo>
                    <a:pt x="773" y="10"/>
                    <a:pt x="766" y="17"/>
                    <a:pt x="756" y="17"/>
                  </a:cubicBezTo>
                  <a:cubicBezTo>
                    <a:pt x="747" y="17"/>
                    <a:pt x="739" y="10"/>
                    <a:pt x="739" y="0"/>
                  </a:cubicBezTo>
                  <a:cubicBezTo>
                    <a:pt x="727" y="0"/>
                    <a:pt x="727" y="0"/>
                    <a:pt x="727" y="0"/>
                  </a:cubicBezTo>
                  <a:cubicBezTo>
                    <a:pt x="726" y="10"/>
                    <a:pt x="719" y="17"/>
                    <a:pt x="709" y="17"/>
                  </a:cubicBezTo>
                  <a:cubicBezTo>
                    <a:pt x="700" y="17"/>
                    <a:pt x="692" y="10"/>
                    <a:pt x="692" y="1"/>
                  </a:cubicBezTo>
                  <a:cubicBezTo>
                    <a:pt x="680" y="1"/>
                    <a:pt x="680" y="1"/>
                    <a:pt x="680" y="1"/>
                  </a:cubicBezTo>
                  <a:cubicBezTo>
                    <a:pt x="679" y="10"/>
                    <a:pt x="671" y="17"/>
                    <a:pt x="662" y="17"/>
                  </a:cubicBezTo>
                  <a:cubicBezTo>
                    <a:pt x="653" y="17"/>
                    <a:pt x="645" y="10"/>
                    <a:pt x="644" y="1"/>
                  </a:cubicBezTo>
                  <a:cubicBezTo>
                    <a:pt x="632" y="1"/>
                    <a:pt x="632" y="1"/>
                    <a:pt x="632" y="1"/>
                  </a:cubicBezTo>
                  <a:cubicBezTo>
                    <a:pt x="632" y="10"/>
                    <a:pt x="624" y="17"/>
                    <a:pt x="615" y="17"/>
                  </a:cubicBezTo>
                  <a:cubicBezTo>
                    <a:pt x="605" y="17"/>
                    <a:pt x="598" y="10"/>
                    <a:pt x="597" y="1"/>
                  </a:cubicBezTo>
                  <a:cubicBezTo>
                    <a:pt x="585" y="1"/>
                    <a:pt x="585" y="1"/>
                    <a:pt x="585" y="1"/>
                  </a:cubicBezTo>
                  <a:cubicBezTo>
                    <a:pt x="585" y="10"/>
                    <a:pt x="577" y="17"/>
                    <a:pt x="568" y="17"/>
                  </a:cubicBezTo>
                  <a:cubicBezTo>
                    <a:pt x="558" y="17"/>
                    <a:pt x="551" y="10"/>
                    <a:pt x="550" y="1"/>
                  </a:cubicBezTo>
                  <a:cubicBezTo>
                    <a:pt x="538" y="1"/>
                    <a:pt x="538" y="1"/>
                    <a:pt x="538" y="1"/>
                  </a:cubicBezTo>
                  <a:cubicBezTo>
                    <a:pt x="537" y="10"/>
                    <a:pt x="530" y="17"/>
                    <a:pt x="520" y="17"/>
                  </a:cubicBezTo>
                  <a:cubicBezTo>
                    <a:pt x="511" y="17"/>
                    <a:pt x="503" y="10"/>
                    <a:pt x="503" y="1"/>
                  </a:cubicBezTo>
                  <a:cubicBezTo>
                    <a:pt x="491" y="1"/>
                    <a:pt x="491" y="1"/>
                    <a:pt x="491" y="1"/>
                  </a:cubicBezTo>
                  <a:cubicBezTo>
                    <a:pt x="490" y="10"/>
                    <a:pt x="483" y="17"/>
                    <a:pt x="473" y="17"/>
                  </a:cubicBezTo>
                  <a:cubicBezTo>
                    <a:pt x="464" y="17"/>
                    <a:pt x="456" y="10"/>
                    <a:pt x="456" y="1"/>
                  </a:cubicBezTo>
                  <a:cubicBezTo>
                    <a:pt x="444" y="1"/>
                    <a:pt x="444" y="1"/>
                    <a:pt x="444" y="1"/>
                  </a:cubicBezTo>
                  <a:cubicBezTo>
                    <a:pt x="443" y="10"/>
                    <a:pt x="435" y="17"/>
                    <a:pt x="426" y="17"/>
                  </a:cubicBezTo>
                  <a:cubicBezTo>
                    <a:pt x="417" y="17"/>
                    <a:pt x="409" y="10"/>
                    <a:pt x="408" y="1"/>
                  </a:cubicBezTo>
                  <a:cubicBezTo>
                    <a:pt x="396" y="1"/>
                    <a:pt x="396" y="1"/>
                    <a:pt x="396" y="1"/>
                  </a:cubicBezTo>
                  <a:cubicBezTo>
                    <a:pt x="396" y="10"/>
                    <a:pt x="388" y="17"/>
                    <a:pt x="379" y="17"/>
                  </a:cubicBezTo>
                  <a:cubicBezTo>
                    <a:pt x="370" y="17"/>
                    <a:pt x="362" y="10"/>
                    <a:pt x="361" y="1"/>
                  </a:cubicBezTo>
                  <a:cubicBezTo>
                    <a:pt x="349" y="1"/>
                    <a:pt x="349" y="1"/>
                    <a:pt x="349" y="1"/>
                  </a:cubicBezTo>
                  <a:cubicBezTo>
                    <a:pt x="349" y="10"/>
                    <a:pt x="341" y="17"/>
                    <a:pt x="332" y="17"/>
                  </a:cubicBezTo>
                  <a:cubicBezTo>
                    <a:pt x="322" y="17"/>
                    <a:pt x="315" y="10"/>
                    <a:pt x="314" y="1"/>
                  </a:cubicBezTo>
                  <a:cubicBezTo>
                    <a:pt x="302" y="1"/>
                    <a:pt x="302" y="1"/>
                    <a:pt x="302" y="1"/>
                  </a:cubicBezTo>
                  <a:cubicBezTo>
                    <a:pt x="301" y="10"/>
                    <a:pt x="294" y="17"/>
                    <a:pt x="284" y="17"/>
                  </a:cubicBezTo>
                  <a:cubicBezTo>
                    <a:pt x="275" y="17"/>
                    <a:pt x="268" y="10"/>
                    <a:pt x="267" y="1"/>
                  </a:cubicBezTo>
                  <a:cubicBezTo>
                    <a:pt x="255" y="1"/>
                    <a:pt x="255" y="1"/>
                    <a:pt x="255" y="1"/>
                  </a:cubicBezTo>
                  <a:cubicBezTo>
                    <a:pt x="254" y="10"/>
                    <a:pt x="247" y="17"/>
                    <a:pt x="237" y="17"/>
                  </a:cubicBezTo>
                  <a:cubicBezTo>
                    <a:pt x="228" y="17"/>
                    <a:pt x="220" y="10"/>
                    <a:pt x="220" y="1"/>
                  </a:cubicBezTo>
                  <a:cubicBezTo>
                    <a:pt x="208" y="1"/>
                    <a:pt x="208" y="1"/>
                    <a:pt x="208" y="1"/>
                  </a:cubicBezTo>
                  <a:cubicBezTo>
                    <a:pt x="207" y="10"/>
                    <a:pt x="199" y="17"/>
                    <a:pt x="190" y="17"/>
                  </a:cubicBezTo>
                  <a:cubicBezTo>
                    <a:pt x="181" y="17"/>
                    <a:pt x="173" y="10"/>
                    <a:pt x="172" y="1"/>
                  </a:cubicBezTo>
                  <a:cubicBezTo>
                    <a:pt x="161" y="1"/>
                    <a:pt x="161" y="1"/>
                    <a:pt x="161" y="1"/>
                  </a:cubicBezTo>
                  <a:cubicBezTo>
                    <a:pt x="160" y="10"/>
                    <a:pt x="152" y="17"/>
                    <a:pt x="143" y="17"/>
                  </a:cubicBezTo>
                  <a:cubicBezTo>
                    <a:pt x="134" y="17"/>
                    <a:pt x="126" y="10"/>
                    <a:pt x="125" y="1"/>
                  </a:cubicBezTo>
                  <a:cubicBezTo>
                    <a:pt x="113" y="1"/>
                    <a:pt x="113" y="1"/>
                    <a:pt x="113" y="1"/>
                  </a:cubicBezTo>
                  <a:cubicBezTo>
                    <a:pt x="113" y="10"/>
                    <a:pt x="105" y="17"/>
                    <a:pt x="96" y="17"/>
                  </a:cubicBezTo>
                  <a:cubicBezTo>
                    <a:pt x="86" y="17"/>
                    <a:pt x="79" y="10"/>
                    <a:pt x="78" y="1"/>
                  </a:cubicBezTo>
                  <a:cubicBezTo>
                    <a:pt x="66" y="1"/>
                    <a:pt x="66" y="1"/>
                    <a:pt x="66" y="1"/>
                  </a:cubicBezTo>
                  <a:cubicBezTo>
                    <a:pt x="65" y="10"/>
                    <a:pt x="58" y="17"/>
                    <a:pt x="49" y="17"/>
                  </a:cubicBezTo>
                  <a:cubicBezTo>
                    <a:pt x="41" y="17"/>
                    <a:pt x="35" y="13"/>
                    <a:pt x="33" y="7"/>
                  </a:cubicBezTo>
                  <a:cubicBezTo>
                    <a:pt x="33" y="7"/>
                    <a:pt x="33" y="7"/>
                    <a:pt x="33" y="7"/>
                  </a:cubicBezTo>
                  <a:cubicBezTo>
                    <a:pt x="0" y="7"/>
                    <a:pt x="0" y="7"/>
                    <a:pt x="0" y="7"/>
                  </a:cubicBezTo>
                  <a:cubicBezTo>
                    <a:pt x="0" y="8"/>
                    <a:pt x="0" y="8"/>
                    <a:pt x="0" y="8"/>
                  </a:cubicBezTo>
                  <a:cubicBezTo>
                    <a:pt x="9" y="8"/>
                    <a:pt x="16" y="16"/>
                    <a:pt x="16" y="25"/>
                  </a:cubicBezTo>
                  <a:cubicBezTo>
                    <a:pt x="16" y="34"/>
                    <a:pt x="9" y="42"/>
                    <a:pt x="0" y="43"/>
                  </a:cubicBezTo>
                  <a:cubicBezTo>
                    <a:pt x="0" y="55"/>
                    <a:pt x="0" y="55"/>
                    <a:pt x="0" y="55"/>
                  </a:cubicBezTo>
                  <a:cubicBezTo>
                    <a:pt x="9" y="55"/>
                    <a:pt x="16" y="63"/>
                    <a:pt x="16" y="72"/>
                  </a:cubicBezTo>
                  <a:cubicBezTo>
                    <a:pt x="16" y="82"/>
                    <a:pt x="9" y="89"/>
                    <a:pt x="0" y="90"/>
                  </a:cubicBezTo>
                  <a:cubicBezTo>
                    <a:pt x="0" y="102"/>
                    <a:pt x="0" y="102"/>
                    <a:pt x="0" y="102"/>
                  </a:cubicBezTo>
                  <a:cubicBezTo>
                    <a:pt x="9" y="103"/>
                    <a:pt x="16" y="110"/>
                    <a:pt x="16" y="120"/>
                  </a:cubicBezTo>
                  <a:cubicBezTo>
                    <a:pt x="16" y="129"/>
                    <a:pt x="9" y="136"/>
                    <a:pt x="0" y="137"/>
                  </a:cubicBezTo>
                  <a:cubicBezTo>
                    <a:pt x="0" y="149"/>
                    <a:pt x="0" y="149"/>
                    <a:pt x="0" y="149"/>
                  </a:cubicBezTo>
                  <a:cubicBezTo>
                    <a:pt x="9" y="150"/>
                    <a:pt x="16" y="157"/>
                    <a:pt x="16" y="167"/>
                  </a:cubicBezTo>
                  <a:cubicBezTo>
                    <a:pt x="16" y="176"/>
                    <a:pt x="9" y="184"/>
                    <a:pt x="0" y="184"/>
                  </a:cubicBezTo>
                  <a:cubicBezTo>
                    <a:pt x="0" y="196"/>
                    <a:pt x="0" y="196"/>
                    <a:pt x="0" y="196"/>
                  </a:cubicBezTo>
                  <a:cubicBezTo>
                    <a:pt x="9" y="197"/>
                    <a:pt x="16" y="205"/>
                    <a:pt x="16" y="214"/>
                  </a:cubicBezTo>
                  <a:cubicBezTo>
                    <a:pt x="16" y="223"/>
                    <a:pt x="9" y="231"/>
                    <a:pt x="0" y="232"/>
                  </a:cubicBezTo>
                  <a:cubicBezTo>
                    <a:pt x="0" y="243"/>
                    <a:pt x="0" y="243"/>
                    <a:pt x="0" y="243"/>
                  </a:cubicBezTo>
                  <a:cubicBezTo>
                    <a:pt x="9" y="244"/>
                    <a:pt x="16" y="252"/>
                    <a:pt x="16" y="261"/>
                  </a:cubicBezTo>
                  <a:cubicBezTo>
                    <a:pt x="16" y="270"/>
                    <a:pt x="9" y="278"/>
                    <a:pt x="0" y="279"/>
                  </a:cubicBezTo>
                  <a:cubicBezTo>
                    <a:pt x="0" y="291"/>
                    <a:pt x="0" y="291"/>
                    <a:pt x="0" y="291"/>
                  </a:cubicBezTo>
                  <a:cubicBezTo>
                    <a:pt x="9" y="291"/>
                    <a:pt x="16" y="299"/>
                    <a:pt x="16" y="308"/>
                  </a:cubicBezTo>
                  <a:cubicBezTo>
                    <a:pt x="16" y="318"/>
                    <a:pt x="9" y="325"/>
                    <a:pt x="0" y="326"/>
                  </a:cubicBezTo>
                  <a:cubicBezTo>
                    <a:pt x="0" y="338"/>
                    <a:pt x="0" y="338"/>
                    <a:pt x="0" y="338"/>
                  </a:cubicBezTo>
                  <a:cubicBezTo>
                    <a:pt x="9" y="339"/>
                    <a:pt x="16" y="346"/>
                    <a:pt x="16" y="355"/>
                  </a:cubicBezTo>
                  <a:cubicBezTo>
                    <a:pt x="16" y="365"/>
                    <a:pt x="9" y="372"/>
                    <a:pt x="0" y="373"/>
                  </a:cubicBezTo>
                  <a:cubicBezTo>
                    <a:pt x="0" y="385"/>
                    <a:pt x="0" y="385"/>
                    <a:pt x="0" y="385"/>
                  </a:cubicBezTo>
                  <a:cubicBezTo>
                    <a:pt x="9" y="386"/>
                    <a:pt x="16" y="393"/>
                    <a:pt x="16" y="403"/>
                  </a:cubicBezTo>
                  <a:cubicBezTo>
                    <a:pt x="16" y="412"/>
                    <a:pt x="9" y="420"/>
                    <a:pt x="0" y="420"/>
                  </a:cubicBezTo>
                  <a:cubicBezTo>
                    <a:pt x="0" y="432"/>
                    <a:pt x="0" y="432"/>
                    <a:pt x="0" y="432"/>
                  </a:cubicBezTo>
                  <a:cubicBezTo>
                    <a:pt x="9" y="433"/>
                    <a:pt x="16" y="440"/>
                    <a:pt x="16" y="449"/>
                  </a:cubicBezTo>
                  <a:cubicBezTo>
                    <a:pt x="33" y="449"/>
                    <a:pt x="33" y="449"/>
                    <a:pt x="33" y="449"/>
                  </a:cubicBezTo>
                  <a:cubicBezTo>
                    <a:pt x="33" y="449"/>
                    <a:pt x="33" y="449"/>
                    <a:pt x="33" y="449"/>
                  </a:cubicBezTo>
                  <a:cubicBezTo>
                    <a:pt x="33" y="440"/>
                    <a:pt x="41" y="433"/>
                    <a:pt x="50" y="433"/>
                  </a:cubicBezTo>
                  <a:cubicBezTo>
                    <a:pt x="60" y="433"/>
                    <a:pt x="67" y="440"/>
                    <a:pt x="68" y="449"/>
                  </a:cubicBezTo>
                  <a:cubicBezTo>
                    <a:pt x="80" y="449"/>
                    <a:pt x="80" y="449"/>
                    <a:pt x="80" y="449"/>
                  </a:cubicBezTo>
                  <a:cubicBezTo>
                    <a:pt x="81" y="440"/>
                    <a:pt x="88" y="433"/>
                    <a:pt x="98" y="433"/>
                  </a:cubicBezTo>
                  <a:cubicBezTo>
                    <a:pt x="107" y="433"/>
                    <a:pt x="114" y="440"/>
                    <a:pt x="115" y="449"/>
                  </a:cubicBezTo>
                  <a:cubicBezTo>
                    <a:pt x="127" y="449"/>
                    <a:pt x="127" y="449"/>
                    <a:pt x="127" y="449"/>
                  </a:cubicBezTo>
                  <a:cubicBezTo>
                    <a:pt x="128" y="440"/>
                    <a:pt x="135" y="433"/>
                    <a:pt x="145" y="433"/>
                  </a:cubicBezTo>
                  <a:cubicBezTo>
                    <a:pt x="154" y="433"/>
                    <a:pt x="162" y="440"/>
                    <a:pt x="162" y="449"/>
                  </a:cubicBezTo>
                  <a:cubicBezTo>
                    <a:pt x="174" y="449"/>
                    <a:pt x="174" y="449"/>
                    <a:pt x="174" y="449"/>
                  </a:cubicBezTo>
                  <a:cubicBezTo>
                    <a:pt x="175" y="440"/>
                    <a:pt x="183" y="433"/>
                    <a:pt x="192" y="433"/>
                  </a:cubicBezTo>
                  <a:cubicBezTo>
                    <a:pt x="201" y="433"/>
                    <a:pt x="209" y="440"/>
                    <a:pt x="210" y="449"/>
                  </a:cubicBezTo>
                  <a:cubicBezTo>
                    <a:pt x="221" y="449"/>
                    <a:pt x="221" y="449"/>
                    <a:pt x="221" y="449"/>
                  </a:cubicBezTo>
                  <a:cubicBezTo>
                    <a:pt x="222" y="440"/>
                    <a:pt x="230" y="433"/>
                    <a:pt x="239" y="433"/>
                  </a:cubicBezTo>
                  <a:cubicBezTo>
                    <a:pt x="248" y="433"/>
                    <a:pt x="256" y="440"/>
                    <a:pt x="257" y="449"/>
                  </a:cubicBezTo>
                  <a:cubicBezTo>
                    <a:pt x="269" y="449"/>
                    <a:pt x="269" y="449"/>
                    <a:pt x="269" y="449"/>
                  </a:cubicBezTo>
                  <a:cubicBezTo>
                    <a:pt x="269" y="440"/>
                    <a:pt x="277" y="433"/>
                    <a:pt x="286" y="433"/>
                  </a:cubicBezTo>
                  <a:cubicBezTo>
                    <a:pt x="296" y="433"/>
                    <a:pt x="303" y="440"/>
                    <a:pt x="304" y="449"/>
                  </a:cubicBezTo>
                  <a:cubicBezTo>
                    <a:pt x="316" y="449"/>
                    <a:pt x="316" y="449"/>
                    <a:pt x="316" y="449"/>
                  </a:cubicBezTo>
                  <a:cubicBezTo>
                    <a:pt x="317" y="440"/>
                    <a:pt x="324" y="433"/>
                    <a:pt x="333" y="433"/>
                  </a:cubicBezTo>
                  <a:cubicBezTo>
                    <a:pt x="343" y="433"/>
                    <a:pt x="350" y="440"/>
                    <a:pt x="351" y="449"/>
                  </a:cubicBezTo>
                  <a:cubicBezTo>
                    <a:pt x="363" y="449"/>
                    <a:pt x="363" y="449"/>
                    <a:pt x="363" y="449"/>
                  </a:cubicBezTo>
                  <a:cubicBezTo>
                    <a:pt x="364" y="440"/>
                    <a:pt x="371" y="433"/>
                    <a:pt x="381" y="433"/>
                  </a:cubicBezTo>
                  <a:cubicBezTo>
                    <a:pt x="390" y="433"/>
                    <a:pt x="398" y="440"/>
                    <a:pt x="398" y="449"/>
                  </a:cubicBezTo>
                  <a:cubicBezTo>
                    <a:pt x="410" y="449"/>
                    <a:pt x="410" y="449"/>
                    <a:pt x="410" y="449"/>
                  </a:cubicBezTo>
                  <a:cubicBezTo>
                    <a:pt x="411" y="440"/>
                    <a:pt x="419" y="433"/>
                    <a:pt x="428" y="433"/>
                  </a:cubicBezTo>
                  <a:cubicBezTo>
                    <a:pt x="437" y="433"/>
                    <a:pt x="445" y="440"/>
                    <a:pt x="446" y="449"/>
                  </a:cubicBezTo>
                  <a:cubicBezTo>
                    <a:pt x="457" y="449"/>
                    <a:pt x="457" y="449"/>
                    <a:pt x="457" y="449"/>
                  </a:cubicBezTo>
                  <a:cubicBezTo>
                    <a:pt x="458" y="440"/>
                    <a:pt x="466" y="433"/>
                    <a:pt x="475" y="433"/>
                  </a:cubicBezTo>
                  <a:cubicBezTo>
                    <a:pt x="484" y="433"/>
                    <a:pt x="492" y="440"/>
                    <a:pt x="493" y="449"/>
                  </a:cubicBezTo>
                  <a:cubicBezTo>
                    <a:pt x="505" y="449"/>
                    <a:pt x="505" y="449"/>
                    <a:pt x="505" y="449"/>
                  </a:cubicBezTo>
                  <a:cubicBezTo>
                    <a:pt x="505" y="440"/>
                    <a:pt x="513" y="433"/>
                    <a:pt x="522" y="433"/>
                  </a:cubicBezTo>
                  <a:cubicBezTo>
                    <a:pt x="532" y="433"/>
                    <a:pt x="539" y="440"/>
                    <a:pt x="540" y="449"/>
                  </a:cubicBezTo>
                  <a:cubicBezTo>
                    <a:pt x="552" y="449"/>
                    <a:pt x="552" y="449"/>
                    <a:pt x="552" y="449"/>
                  </a:cubicBezTo>
                  <a:cubicBezTo>
                    <a:pt x="552" y="440"/>
                    <a:pt x="560" y="433"/>
                    <a:pt x="569" y="433"/>
                  </a:cubicBezTo>
                  <a:cubicBezTo>
                    <a:pt x="579" y="433"/>
                    <a:pt x="586" y="440"/>
                    <a:pt x="587" y="449"/>
                  </a:cubicBezTo>
                  <a:cubicBezTo>
                    <a:pt x="599" y="449"/>
                    <a:pt x="599" y="449"/>
                    <a:pt x="599" y="449"/>
                  </a:cubicBezTo>
                  <a:cubicBezTo>
                    <a:pt x="600" y="440"/>
                    <a:pt x="607" y="433"/>
                    <a:pt x="617" y="433"/>
                  </a:cubicBezTo>
                  <a:cubicBezTo>
                    <a:pt x="626" y="433"/>
                    <a:pt x="634" y="440"/>
                    <a:pt x="634" y="449"/>
                  </a:cubicBezTo>
                  <a:cubicBezTo>
                    <a:pt x="646" y="449"/>
                    <a:pt x="646" y="449"/>
                    <a:pt x="646" y="449"/>
                  </a:cubicBezTo>
                  <a:cubicBezTo>
                    <a:pt x="647" y="440"/>
                    <a:pt x="655" y="433"/>
                    <a:pt x="664" y="433"/>
                  </a:cubicBezTo>
                  <a:cubicBezTo>
                    <a:pt x="673" y="433"/>
                    <a:pt x="681" y="440"/>
                    <a:pt x="681" y="449"/>
                  </a:cubicBezTo>
                  <a:cubicBezTo>
                    <a:pt x="693" y="449"/>
                    <a:pt x="693" y="449"/>
                    <a:pt x="693" y="449"/>
                  </a:cubicBezTo>
                  <a:cubicBezTo>
                    <a:pt x="694" y="440"/>
                    <a:pt x="702" y="433"/>
                    <a:pt x="711" y="433"/>
                  </a:cubicBezTo>
                  <a:cubicBezTo>
                    <a:pt x="720" y="433"/>
                    <a:pt x="728" y="440"/>
                    <a:pt x="729" y="449"/>
                  </a:cubicBezTo>
                  <a:cubicBezTo>
                    <a:pt x="741" y="449"/>
                    <a:pt x="741" y="449"/>
                    <a:pt x="741" y="449"/>
                  </a:cubicBezTo>
                  <a:cubicBezTo>
                    <a:pt x="741" y="440"/>
                    <a:pt x="749" y="433"/>
                    <a:pt x="758" y="433"/>
                  </a:cubicBezTo>
                  <a:cubicBezTo>
                    <a:pt x="768" y="433"/>
                    <a:pt x="775" y="440"/>
                    <a:pt x="776" y="449"/>
                  </a:cubicBezTo>
                  <a:cubicBezTo>
                    <a:pt x="788" y="449"/>
                    <a:pt x="788" y="449"/>
                    <a:pt x="788" y="449"/>
                  </a:cubicBezTo>
                  <a:cubicBezTo>
                    <a:pt x="788" y="440"/>
                    <a:pt x="796" y="433"/>
                    <a:pt x="805" y="433"/>
                  </a:cubicBezTo>
                  <a:cubicBezTo>
                    <a:pt x="812" y="433"/>
                    <a:pt x="818" y="437"/>
                    <a:pt x="821" y="443"/>
                  </a:cubicBezTo>
                  <a:cubicBezTo>
                    <a:pt x="821" y="449"/>
                    <a:pt x="821" y="449"/>
                    <a:pt x="821" y="449"/>
                  </a:cubicBezTo>
                  <a:cubicBezTo>
                    <a:pt x="840" y="449"/>
                    <a:pt x="840" y="449"/>
                    <a:pt x="840" y="449"/>
                  </a:cubicBezTo>
                  <a:cubicBezTo>
                    <a:pt x="838" y="447"/>
                    <a:pt x="838" y="444"/>
                    <a:pt x="838" y="441"/>
                  </a:cubicBezTo>
                  <a:cubicBezTo>
                    <a:pt x="838" y="432"/>
                    <a:pt x="845" y="424"/>
                    <a:pt x="854" y="424"/>
                  </a:cubicBezTo>
                  <a:cubicBezTo>
                    <a:pt x="854" y="412"/>
                    <a:pt x="854" y="412"/>
                    <a:pt x="854" y="412"/>
                  </a:cubicBezTo>
                  <a:cubicBezTo>
                    <a:pt x="845" y="411"/>
                    <a:pt x="838" y="403"/>
                    <a:pt x="838" y="394"/>
                  </a:cubicBezTo>
                  <a:cubicBezTo>
                    <a:pt x="838" y="385"/>
                    <a:pt x="845" y="377"/>
                    <a:pt x="854" y="376"/>
                  </a:cubicBezTo>
                  <a:cubicBezTo>
                    <a:pt x="854" y="364"/>
                    <a:pt x="854" y="364"/>
                    <a:pt x="854" y="364"/>
                  </a:cubicBezTo>
                  <a:cubicBezTo>
                    <a:pt x="845" y="364"/>
                    <a:pt x="838" y="356"/>
                    <a:pt x="838" y="347"/>
                  </a:cubicBezTo>
                  <a:cubicBezTo>
                    <a:pt x="838" y="337"/>
                    <a:pt x="845" y="330"/>
                    <a:pt x="854" y="329"/>
                  </a:cubicBezTo>
                  <a:cubicBezTo>
                    <a:pt x="854" y="317"/>
                    <a:pt x="854" y="317"/>
                    <a:pt x="854" y="317"/>
                  </a:cubicBezTo>
                  <a:cubicBezTo>
                    <a:pt x="845" y="317"/>
                    <a:pt x="838" y="309"/>
                    <a:pt x="838" y="300"/>
                  </a:cubicBezTo>
                  <a:cubicBezTo>
                    <a:pt x="838" y="290"/>
                    <a:pt x="845" y="283"/>
                    <a:pt x="854" y="282"/>
                  </a:cubicBezTo>
                  <a:cubicBezTo>
                    <a:pt x="854" y="270"/>
                    <a:pt x="854" y="270"/>
                    <a:pt x="854" y="270"/>
                  </a:cubicBezTo>
                  <a:cubicBezTo>
                    <a:pt x="845" y="269"/>
                    <a:pt x="838" y="262"/>
                    <a:pt x="838" y="252"/>
                  </a:cubicBezTo>
                  <a:cubicBezTo>
                    <a:pt x="838" y="243"/>
                    <a:pt x="845" y="235"/>
                    <a:pt x="854" y="235"/>
                  </a:cubicBezTo>
                  <a:cubicBezTo>
                    <a:pt x="854" y="223"/>
                    <a:pt x="854" y="223"/>
                    <a:pt x="854" y="223"/>
                  </a:cubicBezTo>
                  <a:cubicBezTo>
                    <a:pt x="845" y="222"/>
                    <a:pt x="838" y="215"/>
                    <a:pt x="838" y="205"/>
                  </a:cubicBezTo>
                  <a:cubicBezTo>
                    <a:pt x="838" y="196"/>
                    <a:pt x="845" y="188"/>
                    <a:pt x="854" y="188"/>
                  </a:cubicBezTo>
                  <a:cubicBezTo>
                    <a:pt x="854" y="176"/>
                    <a:pt x="854" y="176"/>
                    <a:pt x="854" y="176"/>
                  </a:cubicBezTo>
                  <a:cubicBezTo>
                    <a:pt x="845" y="175"/>
                    <a:pt x="838" y="167"/>
                    <a:pt x="838" y="158"/>
                  </a:cubicBezTo>
                  <a:cubicBezTo>
                    <a:pt x="838" y="149"/>
                    <a:pt x="845" y="141"/>
                    <a:pt x="854" y="140"/>
                  </a:cubicBezTo>
                  <a:cubicBezTo>
                    <a:pt x="854" y="128"/>
                    <a:pt x="854" y="128"/>
                    <a:pt x="854" y="128"/>
                  </a:cubicBezTo>
                  <a:cubicBezTo>
                    <a:pt x="845" y="128"/>
                    <a:pt x="838" y="120"/>
                    <a:pt x="838" y="111"/>
                  </a:cubicBezTo>
                  <a:cubicBezTo>
                    <a:pt x="838" y="101"/>
                    <a:pt x="845" y="94"/>
                    <a:pt x="854" y="93"/>
                  </a:cubicBezTo>
                  <a:cubicBezTo>
                    <a:pt x="854" y="81"/>
                    <a:pt x="854" y="81"/>
                    <a:pt x="854" y="81"/>
                  </a:cubicBezTo>
                  <a:cubicBezTo>
                    <a:pt x="845" y="81"/>
                    <a:pt x="838" y="73"/>
                    <a:pt x="838" y="64"/>
                  </a:cubicBezTo>
                  <a:cubicBezTo>
                    <a:pt x="838" y="54"/>
                    <a:pt x="845" y="47"/>
                    <a:pt x="854" y="46"/>
                  </a:cubicBezTo>
                  <a:moveTo>
                    <a:pt x="821" y="416"/>
                  </a:moveTo>
                  <a:cubicBezTo>
                    <a:pt x="33" y="416"/>
                    <a:pt x="33" y="416"/>
                    <a:pt x="33" y="416"/>
                  </a:cubicBezTo>
                  <a:cubicBezTo>
                    <a:pt x="33" y="33"/>
                    <a:pt x="33" y="33"/>
                    <a:pt x="33" y="33"/>
                  </a:cubicBezTo>
                  <a:cubicBezTo>
                    <a:pt x="821" y="33"/>
                    <a:pt x="821" y="33"/>
                    <a:pt x="821" y="33"/>
                  </a:cubicBezTo>
                  <a:lnTo>
                    <a:pt x="821" y="416"/>
                  </a:lnTo>
                  <a:close/>
                </a:path>
              </a:pathLst>
            </a:custGeom>
            <a:solidFill>
              <a:srgbClr val="E1DDBE"/>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2" name="Freeform 59"/>
            <p:cNvSpPr>
              <a:spLocks noChangeArrowheads="1"/>
            </p:cNvSpPr>
            <p:nvPr>
              <p:custDataLst>
                <p:tags r:id="rId6"/>
              </p:custDataLst>
            </p:nvPr>
          </p:nvSpPr>
          <p:spPr bwMode="auto">
            <a:xfrm>
              <a:off x="560" y="427"/>
              <a:ext cx="55" cy="324"/>
            </a:xfrm>
            <a:custGeom>
              <a:avLst/>
              <a:gdLst>
                <a:gd name="T0" fmla="*/ 24721 w 23"/>
                <a:gd name="T1" fmla="*/ 135129 h 136"/>
                <a:gd name="T2" fmla="*/ 24721 w 23"/>
                <a:gd name="T3" fmla="*/ 85038 h 136"/>
                <a:gd name="T4" fmla="*/ 21512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0"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3" name="Freeform 60"/>
            <p:cNvSpPr>
              <a:spLocks noChangeArrowheads="1"/>
            </p:cNvSpPr>
            <p:nvPr>
              <p:custDataLst>
                <p:tags r:id="rId7"/>
              </p:custDataLst>
            </p:nvPr>
          </p:nvSpPr>
          <p:spPr bwMode="auto">
            <a:xfrm>
              <a:off x="662"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4" name="Freeform 61"/>
            <p:cNvSpPr>
              <a:spLocks noEditPoints="1" noChangeArrowheads="1"/>
            </p:cNvSpPr>
            <p:nvPr>
              <p:custDataLst>
                <p:tags r:id="rId8"/>
              </p:custDataLst>
            </p:nvPr>
          </p:nvSpPr>
          <p:spPr bwMode="auto">
            <a:xfrm>
              <a:off x="617"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5" name="Freeform 62"/>
            <p:cNvSpPr>
              <a:spLocks noChangeArrowheads="1"/>
            </p:cNvSpPr>
            <p:nvPr>
              <p:custDataLst>
                <p:tags r:id="rId9"/>
              </p:custDataLst>
            </p:nvPr>
          </p:nvSpPr>
          <p:spPr bwMode="auto">
            <a:xfrm>
              <a:off x="650"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6" name="Freeform 63"/>
            <p:cNvSpPr>
              <a:spLocks noEditPoints="1" noChangeArrowheads="1"/>
            </p:cNvSpPr>
            <p:nvPr>
              <p:custDataLst>
                <p:tags r:id="rId10"/>
              </p:custDataLst>
            </p:nvPr>
          </p:nvSpPr>
          <p:spPr bwMode="auto">
            <a:xfrm>
              <a:off x="596"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2608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5"/>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7"/>
                    <a:pt x="84" y="0"/>
                    <a:pt x="76" y="0"/>
                  </a:cubicBezTo>
                  <a:moveTo>
                    <a:pt x="45" y="107"/>
                  </a:moveTo>
                  <a:cubicBezTo>
                    <a:pt x="43" y="107"/>
                    <a:pt x="41" y="105"/>
                    <a:pt x="41" y="103"/>
                  </a:cubicBezTo>
                  <a:cubicBezTo>
                    <a:pt x="41" y="100"/>
                    <a:pt x="43" y="99"/>
                    <a:pt x="45" y="99"/>
                  </a:cubicBezTo>
                  <a:cubicBezTo>
                    <a:pt x="47" y="99"/>
                    <a:pt x="49" y="100"/>
                    <a:pt x="49" y="103"/>
                  </a:cubicBezTo>
                  <a:cubicBezTo>
                    <a:pt x="49" y="105"/>
                    <a:pt x="47" y="107"/>
                    <a:pt x="45" y="107"/>
                  </a:cubicBezTo>
                  <a:moveTo>
                    <a:pt x="45" y="87"/>
                  </a:moveTo>
                  <a:cubicBezTo>
                    <a:pt x="43" y="87"/>
                    <a:pt x="41" y="85"/>
                    <a:pt x="41" y="83"/>
                  </a:cubicBezTo>
                  <a:cubicBezTo>
                    <a:pt x="41" y="81"/>
                    <a:pt x="43" y="79"/>
                    <a:pt x="45" y="79"/>
                  </a:cubicBezTo>
                  <a:cubicBezTo>
                    <a:pt x="47" y="79"/>
                    <a:pt x="49" y="81"/>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37" name="Oval 64"/>
            <p:cNvSpPr>
              <a:spLocks noChangeArrowheads="1"/>
            </p:cNvSpPr>
            <p:nvPr>
              <p:custDataLst>
                <p:tags r:id="rId11"/>
              </p:custDataLst>
            </p:nvPr>
          </p:nvSpPr>
          <p:spPr bwMode="auto">
            <a:xfrm>
              <a:off x="693"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8" name="Oval 65"/>
            <p:cNvSpPr>
              <a:spLocks noChangeArrowheads="1"/>
            </p:cNvSpPr>
            <p:nvPr>
              <p:custDataLst>
                <p:tags r:id="rId12"/>
              </p:custDataLst>
            </p:nvPr>
          </p:nvSpPr>
          <p:spPr bwMode="auto">
            <a:xfrm>
              <a:off x="693"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39" name="Oval 66"/>
            <p:cNvSpPr>
              <a:spLocks noChangeArrowheads="1"/>
            </p:cNvSpPr>
            <p:nvPr>
              <p:custDataLst>
                <p:tags r:id="rId13"/>
              </p:custDataLst>
            </p:nvPr>
          </p:nvSpPr>
          <p:spPr bwMode="auto">
            <a:xfrm>
              <a:off x="693"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0" name="Oval 67"/>
            <p:cNvSpPr>
              <a:spLocks noChangeArrowheads="1"/>
            </p:cNvSpPr>
            <p:nvPr>
              <p:custDataLst>
                <p:tags r:id="rId14"/>
              </p:custDataLst>
            </p:nvPr>
          </p:nvSpPr>
          <p:spPr bwMode="auto">
            <a:xfrm>
              <a:off x="693"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1" name="Oval 68"/>
            <p:cNvSpPr>
              <a:spLocks noChangeArrowheads="1"/>
            </p:cNvSpPr>
            <p:nvPr>
              <p:custDataLst>
                <p:tags r:id="rId15"/>
              </p:custDataLst>
            </p:nvPr>
          </p:nvSpPr>
          <p:spPr bwMode="auto">
            <a:xfrm>
              <a:off x="693" y="970"/>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2" name="Freeform 69"/>
            <p:cNvSpPr>
              <a:spLocks noChangeArrowheads="1"/>
            </p:cNvSpPr>
            <p:nvPr>
              <p:custDataLst>
                <p:tags r:id="rId16"/>
              </p:custDataLst>
            </p:nvPr>
          </p:nvSpPr>
          <p:spPr bwMode="auto">
            <a:xfrm>
              <a:off x="966" y="427"/>
              <a:ext cx="54" cy="324"/>
            </a:xfrm>
            <a:custGeom>
              <a:avLst/>
              <a:gdLst>
                <a:gd name="T0" fmla="*/ 21262 w 23"/>
                <a:gd name="T1" fmla="*/ 135129 h 136"/>
                <a:gd name="T2" fmla="*/ 21262 w 23"/>
                <a:gd name="T3" fmla="*/ 85038 h 136"/>
                <a:gd name="T4" fmla="*/ 19271 w 23"/>
                <a:gd name="T5" fmla="*/ 81889 h 136"/>
                <a:gd name="T6" fmla="*/ 16564 w 23"/>
                <a:gd name="T7" fmla="*/ 83170 h 136"/>
                <a:gd name="T8" fmla="*/ 6356 w 23"/>
                <a:gd name="T9" fmla="*/ 97610 h 136"/>
                <a:gd name="T10" fmla="*/ 6356 w 23"/>
                <a:gd name="T11" fmla="*/ 3149 h 136"/>
                <a:gd name="T12" fmla="*/ 3496 w 23"/>
                <a:gd name="T13" fmla="*/ 0 h 136"/>
                <a:gd name="T14" fmla="*/ 0 w 23"/>
                <a:gd name="T15" fmla="*/ 3149 h 136"/>
                <a:gd name="T16" fmla="*/ 0 w 23"/>
                <a:gd name="T17" fmla="*/ 106753 h 136"/>
                <a:gd name="T18" fmla="*/ 2707 w 23"/>
                <a:gd name="T19" fmla="*/ 110265 h 136"/>
                <a:gd name="T20" fmla="*/ 5501 w 23"/>
                <a:gd name="T21" fmla="*/ 108966 h 136"/>
                <a:gd name="T22" fmla="*/ 15775 w 23"/>
                <a:gd name="T23" fmla="*/ 94539 h 136"/>
                <a:gd name="T24" fmla="*/ 15775 w 23"/>
                <a:gd name="T25" fmla="*/ 141123 h 136"/>
                <a:gd name="T26" fmla="*/ 21262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20" y="79"/>
                    <a:pt x="18" y="79"/>
                    <a:pt x="18" y="80"/>
                  </a:cubicBezTo>
                  <a:cubicBezTo>
                    <a:pt x="7" y="94"/>
                    <a:pt x="7" y="94"/>
                    <a:pt x="7" y="94"/>
                  </a:cubicBezTo>
                  <a:cubicBezTo>
                    <a:pt x="7" y="3"/>
                    <a:pt x="7" y="3"/>
                    <a:pt x="7" y="3"/>
                  </a:cubicBezTo>
                  <a:cubicBezTo>
                    <a:pt x="7" y="1"/>
                    <a:pt x="5" y="0"/>
                    <a:pt x="4" y="0"/>
                  </a:cubicBezTo>
                  <a:cubicBezTo>
                    <a:pt x="2" y="0"/>
                    <a:pt x="0" y="1"/>
                    <a:pt x="0" y="3"/>
                  </a:cubicBezTo>
                  <a:cubicBezTo>
                    <a:pt x="0" y="103"/>
                    <a:pt x="0" y="103"/>
                    <a:pt x="0" y="103"/>
                  </a:cubicBezTo>
                  <a:cubicBezTo>
                    <a:pt x="0" y="104"/>
                    <a:pt x="1" y="105"/>
                    <a:pt x="3" y="106"/>
                  </a:cubicBezTo>
                  <a:cubicBezTo>
                    <a:pt x="4" y="106"/>
                    <a:pt x="5" y="106"/>
                    <a:pt x="6" y="105"/>
                  </a:cubicBezTo>
                  <a:cubicBezTo>
                    <a:pt x="17" y="91"/>
                    <a:pt x="17" y="91"/>
                    <a:pt x="17" y="91"/>
                  </a:cubicBezTo>
                  <a:cubicBezTo>
                    <a:pt x="17" y="136"/>
                    <a:pt x="17" y="136"/>
                    <a:pt x="17" y="136"/>
                  </a:cubicBezTo>
                  <a:cubicBezTo>
                    <a:pt x="19" y="134"/>
                    <a:pt x="21"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3" name="Freeform 70"/>
            <p:cNvSpPr>
              <a:spLocks noChangeArrowheads="1"/>
            </p:cNvSpPr>
            <p:nvPr>
              <p:custDataLst>
                <p:tags r:id="rId17"/>
              </p:custDataLst>
            </p:nvPr>
          </p:nvSpPr>
          <p:spPr bwMode="auto">
            <a:xfrm>
              <a:off x="1070" y="706"/>
              <a:ext cx="78" cy="28"/>
            </a:xfrm>
            <a:custGeom>
              <a:avLst/>
              <a:gdLst>
                <a:gd name="T0" fmla="*/ 26343 w 33"/>
                <a:gd name="T1" fmla="*/ 5336 h 12"/>
                <a:gd name="T2" fmla="*/ 32091 w 33"/>
                <a:gd name="T3" fmla="*/ 0 h 12"/>
                <a:gd name="T4" fmla="*/ 15699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6"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4" name="Freeform 71"/>
            <p:cNvSpPr>
              <a:spLocks noEditPoints="1" noChangeArrowheads="1"/>
            </p:cNvSpPr>
            <p:nvPr>
              <p:custDataLst>
                <p:tags r:id="rId18"/>
              </p:custDataLst>
            </p:nvPr>
          </p:nvSpPr>
          <p:spPr bwMode="auto">
            <a:xfrm>
              <a:off x="1025" y="451"/>
              <a:ext cx="168" cy="264"/>
            </a:xfrm>
            <a:custGeom>
              <a:avLst/>
              <a:gdLst>
                <a:gd name="T0" fmla="*/ 51096 w 71"/>
                <a:gd name="T1" fmla="*/ 109367 h 111"/>
                <a:gd name="T2" fmla="*/ 69869 w 71"/>
                <a:gd name="T3" fmla="*/ 77859 h 111"/>
                <a:gd name="T4" fmla="*/ 69869 w 71"/>
                <a:gd name="T5" fmla="*/ 37148 h 111"/>
                <a:gd name="T6" fmla="*/ 34416 w 71"/>
                <a:gd name="T7" fmla="*/ 0 h 111"/>
                <a:gd name="T8" fmla="*/ 0 w 71"/>
                <a:gd name="T9" fmla="*/ 37148 h 111"/>
                <a:gd name="T10" fmla="*/ 0 w 71"/>
                <a:gd name="T11" fmla="*/ 77859 h 111"/>
                <a:gd name="T12" fmla="*/ 18627 w 71"/>
                <a:gd name="T13" fmla="*/ 109367 h 111"/>
                <a:gd name="T14" fmla="*/ 34416 w 71"/>
                <a:gd name="T15" fmla="*/ 113682 h 111"/>
                <a:gd name="T16" fmla="*/ 51096 w 71"/>
                <a:gd name="T17" fmla="*/ 109367 h 111"/>
                <a:gd name="T18" fmla="*/ 12822 w 71"/>
                <a:gd name="T19" fmla="*/ 92160 h 111"/>
                <a:gd name="T20" fmla="*/ 34416 w 71"/>
                <a:gd name="T21" fmla="*/ 70619 h 111"/>
                <a:gd name="T22" fmla="*/ 55989 w 71"/>
                <a:gd name="T23" fmla="*/ 92160 h 111"/>
                <a:gd name="T24" fmla="*/ 34416 w 71"/>
                <a:gd name="T25" fmla="*/ 107669 h 111"/>
                <a:gd name="T26" fmla="*/ 12822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6"/>
                  </a:cubicBezTo>
                  <a:cubicBezTo>
                    <a:pt x="71" y="36"/>
                    <a:pt x="71" y="36"/>
                    <a:pt x="71" y="36"/>
                  </a:cubicBezTo>
                  <a:cubicBezTo>
                    <a:pt x="71" y="16"/>
                    <a:pt x="55" y="0"/>
                    <a:pt x="35" y="0"/>
                  </a:cubicBezTo>
                  <a:cubicBezTo>
                    <a:pt x="16" y="0"/>
                    <a:pt x="0" y="16"/>
                    <a:pt x="0" y="36"/>
                  </a:cubicBezTo>
                  <a:cubicBezTo>
                    <a:pt x="0" y="76"/>
                    <a:pt x="0" y="76"/>
                    <a:pt x="0" y="76"/>
                  </a:cubicBezTo>
                  <a:cubicBezTo>
                    <a:pt x="0" y="89"/>
                    <a:pt x="7" y="101"/>
                    <a:pt x="19" y="107"/>
                  </a:cubicBezTo>
                  <a:cubicBezTo>
                    <a:pt x="24" y="110"/>
                    <a:pt x="29" y="111"/>
                    <a:pt x="35" y="111"/>
                  </a:cubicBezTo>
                  <a:cubicBezTo>
                    <a:pt x="42" y="111"/>
                    <a:pt x="47" y="110"/>
                    <a:pt x="52" y="107"/>
                  </a:cubicBezTo>
                  <a:moveTo>
                    <a:pt x="13" y="90"/>
                  </a:moveTo>
                  <a:cubicBezTo>
                    <a:pt x="13" y="75"/>
                    <a:pt x="23" y="69"/>
                    <a:pt x="35" y="69"/>
                  </a:cubicBezTo>
                  <a:cubicBezTo>
                    <a:pt x="48" y="69"/>
                    <a:pt x="57" y="75"/>
                    <a:pt x="57" y="90"/>
                  </a:cubicBezTo>
                  <a:cubicBezTo>
                    <a:pt x="57" y="105"/>
                    <a:pt x="41" y="105"/>
                    <a:pt x="35" y="105"/>
                  </a:cubicBezTo>
                  <a:cubicBezTo>
                    <a:pt x="30" y="105"/>
                    <a:pt x="13" y="105"/>
                    <a:pt x="13"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5" name="Freeform 72"/>
            <p:cNvSpPr>
              <a:spLocks noChangeArrowheads="1"/>
            </p:cNvSpPr>
            <p:nvPr>
              <p:custDataLst>
                <p:tags r:id="rId19"/>
              </p:custDataLst>
            </p:nvPr>
          </p:nvSpPr>
          <p:spPr bwMode="auto">
            <a:xfrm>
              <a:off x="1056" y="615"/>
              <a:ext cx="104" cy="86"/>
            </a:xfrm>
            <a:custGeom>
              <a:avLst/>
              <a:gdLst>
                <a:gd name="T0" fmla="*/ 42850 w 44"/>
                <a:gd name="T1" fmla="*/ 22085 h 36"/>
                <a:gd name="T2" fmla="*/ 21469 w 44"/>
                <a:gd name="T3" fmla="*/ 0 h 36"/>
                <a:gd name="T4" fmla="*/ 0 w 44"/>
                <a:gd name="T5" fmla="*/ 22085 h 36"/>
                <a:gd name="T6" fmla="*/ 21469 w 44"/>
                <a:gd name="T7" fmla="*/ 38134 h 36"/>
                <a:gd name="T8" fmla="*/ 42850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5" y="0"/>
                    <a:pt x="22" y="0"/>
                  </a:cubicBezTo>
                  <a:cubicBezTo>
                    <a:pt x="10" y="0"/>
                    <a:pt x="0" y="6"/>
                    <a:pt x="0" y="21"/>
                  </a:cubicBezTo>
                  <a:cubicBezTo>
                    <a:pt x="0" y="36"/>
                    <a:pt x="17" y="36"/>
                    <a:pt x="22" y="36"/>
                  </a:cubicBezTo>
                  <a:cubicBezTo>
                    <a:pt x="28"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6" name="Freeform 73"/>
            <p:cNvSpPr>
              <a:spLocks noEditPoints="1" noChangeArrowheads="1"/>
            </p:cNvSpPr>
            <p:nvPr>
              <p:custDataLst>
                <p:tags r:id="rId20"/>
              </p:custDataLst>
            </p:nvPr>
          </p:nvSpPr>
          <p:spPr bwMode="auto">
            <a:xfrm>
              <a:off x="1001"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2608 h 131"/>
                <a:gd name="T32" fmla="*/ 50402 w 91"/>
                <a:gd name="T33" fmla="*/ 106606 h 131"/>
                <a:gd name="T34" fmla="*/ 46340 w 91"/>
                <a:gd name="T35" fmla="*/ 110822 h 131"/>
                <a:gd name="T36" fmla="*/ 45429 w 91"/>
                <a:gd name="T37" fmla="*/ 89963 h 131"/>
                <a:gd name="T38" fmla="*/ 41135 w 91"/>
                <a:gd name="T39" fmla="*/ 86141 h 131"/>
                <a:gd name="T40" fmla="*/ 45429 w 91"/>
                <a:gd name="T41" fmla="*/ 81763 h 131"/>
                <a:gd name="T42" fmla="*/ 50402 w 91"/>
                <a:gd name="T43" fmla="*/ 86141 h 131"/>
                <a:gd name="T44" fmla="*/ 45429 w 91"/>
                <a:gd name="T45" fmla="*/ 89963 h 131"/>
                <a:gd name="T46" fmla="*/ 45429 w 91"/>
                <a:gd name="T47" fmla="*/ 69493 h 131"/>
                <a:gd name="T48" fmla="*/ 41135 w 91"/>
                <a:gd name="T49" fmla="*/ 65129 h 131"/>
                <a:gd name="T50" fmla="*/ 45429 w 91"/>
                <a:gd name="T51" fmla="*/ 61295 h 131"/>
                <a:gd name="T52" fmla="*/ 50402 w 91"/>
                <a:gd name="T53" fmla="*/ 65129 h 131"/>
                <a:gd name="T54" fmla="*/ 45429 w 91"/>
                <a:gd name="T55" fmla="*/ 69493 h 131"/>
                <a:gd name="T56" fmla="*/ 45429 w 91"/>
                <a:gd name="T57" fmla="*/ 48743 h 131"/>
                <a:gd name="T58" fmla="*/ 41135 w 91"/>
                <a:gd name="T59" fmla="*/ 44364 h 131"/>
                <a:gd name="T60" fmla="*/ 45429 w 91"/>
                <a:gd name="T61" fmla="*/ 40315 h 131"/>
                <a:gd name="T62" fmla="*/ 50402 w 91"/>
                <a:gd name="T63" fmla="*/ 44364 h 131"/>
                <a:gd name="T64" fmla="*/ 45429 w 91"/>
                <a:gd name="T65" fmla="*/ 48743 h 131"/>
                <a:gd name="T66" fmla="*/ 45429 w 91"/>
                <a:gd name="T67" fmla="*/ 27737 h 131"/>
                <a:gd name="T68" fmla="*/ 41135 w 91"/>
                <a:gd name="T69" fmla="*/ 23914 h 131"/>
                <a:gd name="T70" fmla="*/ 45429 w 91"/>
                <a:gd name="T71" fmla="*/ 19537 h 131"/>
                <a:gd name="T72" fmla="*/ 50402 w 91"/>
                <a:gd name="T73" fmla="*/ 23914 h 131"/>
                <a:gd name="T74" fmla="*/ 45429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5"/>
                    <a:pt x="2" y="7"/>
                  </a:cubicBezTo>
                  <a:cubicBezTo>
                    <a:pt x="1" y="9"/>
                    <a:pt x="0" y="12"/>
                    <a:pt x="0" y="14"/>
                  </a:cubicBezTo>
                  <a:cubicBezTo>
                    <a:pt x="0" y="117"/>
                    <a:pt x="0" y="117"/>
                    <a:pt x="0" y="117"/>
                  </a:cubicBezTo>
                  <a:cubicBezTo>
                    <a:pt x="0" y="125"/>
                    <a:pt x="6"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9"/>
                    <a:pt x="46" y="99"/>
                  </a:cubicBezTo>
                  <a:cubicBezTo>
                    <a:pt x="48" y="99"/>
                    <a:pt x="50" y="100"/>
                    <a:pt x="50" y="103"/>
                  </a:cubicBezTo>
                  <a:cubicBezTo>
                    <a:pt x="50" y="105"/>
                    <a:pt x="48" y="107"/>
                    <a:pt x="46" y="107"/>
                  </a:cubicBezTo>
                  <a:moveTo>
                    <a:pt x="45" y="87"/>
                  </a:moveTo>
                  <a:cubicBezTo>
                    <a:pt x="43" y="87"/>
                    <a:pt x="41" y="85"/>
                    <a:pt x="41" y="83"/>
                  </a:cubicBezTo>
                  <a:cubicBezTo>
                    <a:pt x="41" y="80"/>
                    <a:pt x="43" y="79"/>
                    <a:pt x="45" y="79"/>
                  </a:cubicBezTo>
                  <a:cubicBezTo>
                    <a:pt x="48" y="79"/>
                    <a:pt x="50" y="80"/>
                    <a:pt x="50" y="83"/>
                  </a:cubicBezTo>
                  <a:cubicBezTo>
                    <a:pt x="50" y="85"/>
                    <a:pt x="48" y="87"/>
                    <a:pt x="45" y="87"/>
                  </a:cubicBezTo>
                  <a:moveTo>
                    <a:pt x="45" y="67"/>
                  </a:moveTo>
                  <a:cubicBezTo>
                    <a:pt x="43" y="67"/>
                    <a:pt x="41" y="65"/>
                    <a:pt x="41" y="63"/>
                  </a:cubicBezTo>
                  <a:cubicBezTo>
                    <a:pt x="41" y="61"/>
                    <a:pt x="43" y="59"/>
                    <a:pt x="45" y="59"/>
                  </a:cubicBezTo>
                  <a:cubicBezTo>
                    <a:pt x="48" y="59"/>
                    <a:pt x="50" y="61"/>
                    <a:pt x="50" y="63"/>
                  </a:cubicBezTo>
                  <a:cubicBezTo>
                    <a:pt x="50" y="65"/>
                    <a:pt x="48" y="67"/>
                    <a:pt x="45" y="67"/>
                  </a:cubicBezTo>
                  <a:moveTo>
                    <a:pt x="45" y="47"/>
                  </a:moveTo>
                  <a:cubicBezTo>
                    <a:pt x="43" y="47"/>
                    <a:pt x="41" y="45"/>
                    <a:pt x="41" y="43"/>
                  </a:cubicBezTo>
                  <a:cubicBezTo>
                    <a:pt x="41" y="41"/>
                    <a:pt x="43" y="39"/>
                    <a:pt x="45" y="39"/>
                  </a:cubicBezTo>
                  <a:cubicBezTo>
                    <a:pt x="48" y="39"/>
                    <a:pt x="50" y="41"/>
                    <a:pt x="50" y="43"/>
                  </a:cubicBezTo>
                  <a:cubicBezTo>
                    <a:pt x="50" y="45"/>
                    <a:pt x="48" y="47"/>
                    <a:pt x="45" y="47"/>
                  </a:cubicBezTo>
                  <a:moveTo>
                    <a:pt x="45" y="27"/>
                  </a:moveTo>
                  <a:cubicBezTo>
                    <a:pt x="43" y="27"/>
                    <a:pt x="41" y="25"/>
                    <a:pt x="41" y="23"/>
                  </a:cubicBezTo>
                  <a:cubicBezTo>
                    <a:pt x="41" y="21"/>
                    <a:pt x="43" y="19"/>
                    <a:pt x="45" y="19"/>
                  </a:cubicBezTo>
                  <a:cubicBezTo>
                    <a:pt x="48" y="19"/>
                    <a:pt x="50" y="21"/>
                    <a:pt x="50" y="23"/>
                  </a:cubicBezTo>
                  <a:cubicBezTo>
                    <a:pt x="50" y="25"/>
                    <a:pt x="48"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47" name="Oval 74"/>
            <p:cNvSpPr>
              <a:spLocks noChangeArrowheads="1"/>
            </p:cNvSpPr>
            <p:nvPr>
              <p:custDataLst>
                <p:tags r:id="rId21"/>
              </p:custDataLst>
            </p:nvPr>
          </p:nvSpPr>
          <p:spPr bwMode="auto">
            <a:xfrm>
              <a:off x="1098" y="779"/>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8" name="Oval 75"/>
            <p:cNvSpPr>
              <a:spLocks noChangeArrowheads="1"/>
            </p:cNvSpPr>
            <p:nvPr>
              <p:custDataLst>
                <p:tags r:id="rId22"/>
              </p:custDataLst>
            </p:nvPr>
          </p:nvSpPr>
          <p:spPr bwMode="auto">
            <a:xfrm>
              <a:off x="1098" y="827"/>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49" name="Oval 76"/>
            <p:cNvSpPr>
              <a:spLocks noChangeArrowheads="1"/>
            </p:cNvSpPr>
            <p:nvPr>
              <p:custDataLst>
                <p:tags r:id="rId23"/>
              </p:custDataLst>
            </p:nvPr>
          </p:nvSpPr>
          <p:spPr bwMode="auto">
            <a:xfrm>
              <a:off x="1098" y="875"/>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0" name="Oval 77"/>
            <p:cNvSpPr>
              <a:spLocks noChangeArrowheads="1"/>
            </p:cNvSpPr>
            <p:nvPr>
              <p:custDataLst>
                <p:tags r:id="rId24"/>
              </p:custDataLst>
            </p:nvPr>
          </p:nvSpPr>
          <p:spPr bwMode="auto">
            <a:xfrm>
              <a:off x="1098" y="922"/>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1" name="Oval 78"/>
            <p:cNvSpPr>
              <a:spLocks noChangeArrowheads="1"/>
            </p:cNvSpPr>
            <p:nvPr>
              <p:custDataLst>
                <p:tags r:id="rId25"/>
              </p:custDataLst>
            </p:nvPr>
          </p:nvSpPr>
          <p:spPr bwMode="auto">
            <a:xfrm>
              <a:off x="1098" y="970"/>
              <a:ext cx="22"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2" name="Freeform 79"/>
            <p:cNvSpPr>
              <a:spLocks noChangeArrowheads="1"/>
            </p:cNvSpPr>
            <p:nvPr>
              <p:custDataLst>
                <p:tags r:id="rId26"/>
              </p:custDataLst>
            </p:nvPr>
          </p:nvSpPr>
          <p:spPr bwMode="auto">
            <a:xfrm>
              <a:off x="1373" y="427"/>
              <a:ext cx="55" cy="324"/>
            </a:xfrm>
            <a:custGeom>
              <a:avLst/>
              <a:gdLst>
                <a:gd name="T0" fmla="*/ 24721 w 23"/>
                <a:gd name="T1" fmla="*/ 135129 h 136"/>
                <a:gd name="T2" fmla="*/ 24721 w 23"/>
                <a:gd name="T3" fmla="*/ 85038 h 136"/>
                <a:gd name="T4" fmla="*/ 22428 w 23"/>
                <a:gd name="T5" fmla="*/ 81889 h 136"/>
                <a:gd name="T6" fmla="*/ 18310 w 23"/>
                <a:gd name="T7" fmla="*/ 83170 h 136"/>
                <a:gd name="T8" fmla="*/ 6182 w 23"/>
                <a:gd name="T9" fmla="*/ 97610 h 136"/>
                <a:gd name="T10" fmla="*/ 6182 w 23"/>
                <a:gd name="T11" fmla="*/ 3149 h 136"/>
                <a:gd name="T12" fmla="*/ 3202 w 23"/>
                <a:gd name="T13" fmla="*/ 0 h 136"/>
                <a:gd name="T14" fmla="*/ 0 w 23"/>
                <a:gd name="T15" fmla="*/ 3149 h 136"/>
                <a:gd name="T16" fmla="*/ 0 w 23"/>
                <a:gd name="T17" fmla="*/ 106753 h 136"/>
                <a:gd name="T18" fmla="*/ 2260 w 23"/>
                <a:gd name="T19" fmla="*/ 110265 h 136"/>
                <a:gd name="T20" fmla="*/ 5404 w 23"/>
                <a:gd name="T21" fmla="*/ 108966 h 136"/>
                <a:gd name="T22" fmla="*/ 17040 w 23"/>
                <a:gd name="T23" fmla="*/ 94539 h 136"/>
                <a:gd name="T24" fmla="*/ 18310 w 23"/>
                <a:gd name="T25" fmla="*/ 141123 h 136"/>
                <a:gd name="T26" fmla="*/ 24721 w 23"/>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36"/>
                <a:gd name="T44" fmla="*/ 23 w 23"/>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36">
                  <a:moveTo>
                    <a:pt x="23" y="130"/>
                  </a:moveTo>
                  <a:cubicBezTo>
                    <a:pt x="23" y="82"/>
                    <a:pt x="23" y="82"/>
                    <a:pt x="23" y="82"/>
                  </a:cubicBezTo>
                  <a:cubicBezTo>
                    <a:pt x="23" y="81"/>
                    <a:pt x="22" y="80"/>
                    <a:pt x="21" y="79"/>
                  </a:cubicBezTo>
                  <a:cubicBezTo>
                    <a:pt x="19" y="79"/>
                    <a:pt x="18" y="79"/>
                    <a:pt x="17" y="80"/>
                  </a:cubicBezTo>
                  <a:cubicBezTo>
                    <a:pt x="6" y="94"/>
                    <a:pt x="6" y="94"/>
                    <a:pt x="6" y="94"/>
                  </a:cubicBezTo>
                  <a:cubicBezTo>
                    <a:pt x="6" y="3"/>
                    <a:pt x="6" y="3"/>
                    <a:pt x="6" y="3"/>
                  </a:cubicBezTo>
                  <a:cubicBezTo>
                    <a:pt x="6" y="1"/>
                    <a:pt x="5" y="0"/>
                    <a:pt x="3" y="0"/>
                  </a:cubicBezTo>
                  <a:cubicBezTo>
                    <a:pt x="1" y="0"/>
                    <a:pt x="0" y="1"/>
                    <a:pt x="0" y="3"/>
                  </a:cubicBezTo>
                  <a:cubicBezTo>
                    <a:pt x="0" y="103"/>
                    <a:pt x="0" y="103"/>
                    <a:pt x="0" y="103"/>
                  </a:cubicBezTo>
                  <a:cubicBezTo>
                    <a:pt x="0" y="104"/>
                    <a:pt x="1" y="105"/>
                    <a:pt x="2" y="106"/>
                  </a:cubicBezTo>
                  <a:cubicBezTo>
                    <a:pt x="3" y="106"/>
                    <a:pt x="5" y="106"/>
                    <a:pt x="5" y="105"/>
                  </a:cubicBezTo>
                  <a:cubicBezTo>
                    <a:pt x="16" y="91"/>
                    <a:pt x="16" y="91"/>
                    <a:pt x="16" y="91"/>
                  </a:cubicBezTo>
                  <a:cubicBezTo>
                    <a:pt x="17" y="136"/>
                    <a:pt x="17" y="136"/>
                    <a:pt x="17" y="136"/>
                  </a:cubicBezTo>
                  <a:cubicBezTo>
                    <a:pt x="18" y="134"/>
                    <a:pt x="20" y="132"/>
                    <a:pt x="23"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3" name="Freeform 80"/>
            <p:cNvSpPr>
              <a:spLocks noChangeArrowheads="1"/>
            </p:cNvSpPr>
            <p:nvPr>
              <p:custDataLst>
                <p:tags r:id="rId27"/>
              </p:custDataLst>
            </p:nvPr>
          </p:nvSpPr>
          <p:spPr bwMode="auto">
            <a:xfrm>
              <a:off x="1475" y="706"/>
              <a:ext cx="81" cy="28"/>
            </a:xfrm>
            <a:custGeom>
              <a:avLst/>
              <a:gdLst>
                <a:gd name="T0" fmla="*/ 29246 w 34"/>
                <a:gd name="T1" fmla="*/ 5336 h 12"/>
                <a:gd name="T2" fmla="*/ 35302 w 34"/>
                <a:gd name="T3" fmla="*/ 0 h 12"/>
                <a:gd name="T4" fmla="*/ 17872 w 34"/>
                <a:gd name="T5" fmla="*/ 3381 h 12"/>
                <a:gd name="T6" fmla="*/ 0 w 34"/>
                <a:gd name="T7" fmla="*/ 0 h 12"/>
                <a:gd name="T8" fmla="*/ 6056 w 34"/>
                <a:gd name="T9" fmla="*/ 5336 h 12"/>
                <a:gd name="T10" fmla="*/ 6056 w 34"/>
                <a:gd name="T11" fmla="*/ 10519 h 12"/>
                <a:gd name="T12" fmla="*/ 29246 w 34"/>
                <a:gd name="T13" fmla="*/ 10519 h 12"/>
                <a:gd name="T14" fmla="*/ 29246 w 34"/>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4"/>
                <a:gd name="T25" fmla="*/ 0 h 12"/>
                <a:gd name="T26" fmla="*/ 34 w 3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 h="12">
                  <a:moveTo>
                    <a:pt x="28" y="6"/>
                  </a:moveTo>
                  <a:cubicBezTo>
                    <a:pt x="30" y="5"/>
                    <a:pt x="32" y="3"/>
                    <a:pt x="34" y="0"/>
                  </a:cubicBezTo>
                  <a:cubicBezTo>
                    <a:pt x="29" y="3"/>
                    <a:pt x="23" y="4"/>
                    <a:pt x="17" y="4"/>
                  </a:cubicBezTo>
                  <a:cubicBezTo>
                    <a:pt x="11" y="4"/>
                    <a:pt x="5" y="3"/>
                    <a:pt x="0" y="0"/>
                  </a:cubicBezTo>
                  <a:cubicBezTo>
                    <a:pt x="2" y="3"/>
                    <a:pt x="4" y="5"/>
                    <a:pt x="6" y="6"/>
                  </a:cubicBezTo>
                  <a:cubicBezTo>
                    <a:pt x="6" y="12"/>
                    <a:pt x="6" y="12"/>
                    <a:pt x="6" y="12"/>
                  </a:cubicBezTo>
                  <a:cubicBezTo>
                    <a:pt x="28" y="12"/>
                    <a:pt x="28" y="12"/>
                    <a:pt x="28" y="12"/>
                  </a:cubicBezTo>
                  <a:lnTo>
                    <a:pt x="28"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4" name="Freeform 81"/>
            <p:cNvSpPr>
              <a:spLocks noEditPoints="1" noChangeArrowheads="1"/>
            </p:cNvSpPr>
            <p:nvPr>
              <p:custDataLst>
                <p:tags r:id="rId28"/>
              </p:custDataLst>
            </p:nvPr>
          </p:nvSpPr>
          <p:spPr bwMode="auto">
            <a:xfrm>
              <a:off x="1430" y="451"/>
              <a:ext cx="171" cy="264"/>
            </a:xfrm>
            <a:custGeom>
              <a:avLst/>
              <a:gdLst>
                <a:gd name="T0" fmla="*/ 53637 w 72"/>
                <a:gd name="T1" fmla="*/ 109367 h 111"/>
                <a:gd name="T2" fmla="*/ 72820 w 72"/>
                <a:gd name="T3" fmla="*/ 77859 h 111"/>
                <a:gd name="T4" fmla="*/ 72820 w 72"/>
                <a:gd name="T5" fmla="*/ 37148 h 111"/>
                <a:gd name="T6" fmla="*/ 36556 w 72"/>
                <a:gd name="T7" fmla="*/ 0 h 111"/>
                <a:gd name="T8" fmla="*/ 0 w 72"/>
                <a:gd name="T9" fmla="*/ 37148 h 111"/>
                <a:gd name="T10" fmla="*/ 0 w 72"/>
                <a:gd name="T11" fmla="*/ 77859 h 111"/>
                <a:gd name="T12" fmla="*/ 19183 w 72"/>
                <a:gd name="T13" fmla="*/ 109367 h 111"/>
                <a:gd name="T14" fmla="*/ 36556 w 72"/>
                <a:gd name="T15" fmla="*/ 113682 h 111"/>
                <a:gd name="T16" fmla="*/ 53637 w 72"/>
                <a:gd name="T17" fmla="*/ 109367 h 111"/>
                <a:gd name="T18" fmla="*/ 13972 w 72"/>
                <a:gd name="T19" fmla="*/ 92160 h 111"/>
                <a:gd name="T20" fmla="*/ 36556 w 72"/>
                <a:gd name="T21" fmla="*/ 70619 h 111"/>
                <a:gd name="T22" fmla="*/ 58864 w 72"/>
                <a:gd name="T23" fmla="*/ 92160 h 111"/>
                <a:gd name="T24" fmla="*/ 36556 w 72"/>
                <a:gd name="T25" fmla="*/ 107669 h 111"/>
                <a:gd name="T26" fmla="*/ 13972 w 72"/>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
                <a:gd name="T43" fmla="*/ 0 h 111"/>
                <a:gd name="T44" fmla="*/ 72 w 72"/>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 h="110">
                  <a:moveTo>
                    <a:pt x="53" y="107"/>
                  </a:moveTo>
                  <a:cubicBezTo>
                    <a:pt x="64" y="101"/>
                    <a:pt x="72" y="89"/>
                    <a:pt x="72" y="76"/>
                  </a:cubicBezTo>
                  <a:cubicBezTo>
                    <a:pt x="72" y="36"/>
                    <a:pt x="72" y="36"/>
                    <a:pt x="72" y="36"/>
                  </a:cubicBezTo>
                  <a:cubicBezTo>
                    <a:pt x="72" y="16"/>
                    <a:pt x="56" y="0"/>
                    <a:pt x="36" y="0"/>
                  </a:cubicBezTo>
                  <a:cubicBezTo>
                    <a:pt x="16" y="0"/>
                    <a:pt x="0" y="16"/>
                    <a:pt x="0" y="36"/>
                  </a:cubicBezTo>
                  <a:cubicBezTo>
                    <a:pt x="0" y="76"/>
                    <a:pt x="0" y="76"/>
                    <a:pt x="0" y="76"/>
                  </a:cubicBezTo>
                  <a:cubicBezTo>
                    <a:pt x="0" y="89"/>
                    <a:pt x="8" y="101"/>
                    <a:pt x="19" y="107"/>
                  </a:cubicBezTo>
                  <a:cubicBezTo>
                    <a:pt x="24" y="110"/>
                    <a:pt x="30" y="111"/>
                    <a:pt x="36" y="111"/>
                  </a:cubicBezTo>
                  <a:cubicBezTo>
                    <a:pt x="42" y="111"/>
                    <a:pt x="48" y="110"/>
                    <a:pt x="53" y="107"/>
                  </a:cubicBezTo>
                  <a:moveTo>
                    <a:pt x="14" y="90"/>
                  </a:moveTo>
                  <a:cubicBezTo>
                    <a:pt x="14" y="75"/>
                    <a:pt x="24" y="69"/>
                    <a:pt x="36" y="69"/>
                  </a:cubicBezTo>
                  <a:cubicBezTo>
                    <a:pt x="48" y="69"/>
                    <a:pt x="58" y="75"/>
                    <a:pt x="58" y="90"/>
                  </a:cubicBezTo>
                  <a:cubicBezTo>
                    <a:pt x="58" y="105"/>
                    <a:pt x="41" y="105"/>
                    <a:pt x="36" y="105"/>
                  </a:cubicBezTo>
                  <a:cubicBezTo>
                    <a:pt x="31" y="105"/>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5" name="Freeform 82"/>
            <p:cNvSpPr>
              <a:spLocks noChangeArrowheads="1"/>
            </p:cNvSpPr>
            <p:nvPr>
              <p:custDataLst>
                <p:tags r:id="rId29"/>
              </p:custDataLst>
            </p:nvPr>
          </p:nvSpPr>
          <p:spPr bwMode="auto">
            <a:xfrm>
              <a:off x="1463" y="615"/>
              <a:ext cx="105" cy="86"/>
            </a:xfrm>
            <a:custGeom>
              <a:avLst/>
              <a:gdLst>
                <a:gd name="T0" fmla="*/ 46338 w 44"/>
                <a:gd name="T1" fmla="*/ 22085 h 36"/>
                <a:gd name="T2" fmla="*/ 23279 w 44"/>
                <a:gd name="T3" fmla="*/ 0 h 36"/>
                <a:gd name="T4" fmla="*/ 0 w 44"/>
                <a:gd name="T5" fmla="*/ 22085 h 36"/>
                <a:gd name="T6" fmla="*/ 23279 w 44"/>
                <a:gd name="T7" fmla="*/ 38134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10" y="0"/>
                    <a:pt x="0" y="6"/>
                    <a:pt x="0" y="21"/>
                  </a:cubicBezTo>
                  <a:cubicBezTo>
                    <a:pt x="0" y="36"/>
                    <a:pt x="17" y="36"/>
                    <a:pt x="22" y="36"/>
                  </a:cubicBezTo>
                  <a:cubicBezTo>
                    <a:pt x="27" y="36"/>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6" name="Freeform 83"/>
            <p:cNvSpPr>
              <a:spLocks noEditPoints="1" noChangeArrowheads="1"/>
            </p:cNvSpPr>
            <p:nvPr>
              <p:custDataLst>
                <p:tags r:id="rId30"/>
              </p:custDataLst>
            </p:nvPr>
          </p:nvSpPr>
          <p:spPr bwMode="auto">
            <a:xfrm>
              <a:off x="1409" y="734"/>
              <a:ext cx="213" cy="312"/>
            </a:xfrm>
            <a:custGeom>
              <a:avLst/>
              <a:gdLst>
                <a:gd name="T0" fmla="*/ 74858 w 90"/>
                <a:gd name="T1" fmla="*/ 0 h 131"/>
                <a:gd name="T2" fmla="*/ 55411 w 90"/>
                <a:gd name="T3" fmla="*/ 0 h 131"/>
                <a:gd name="T4" fmla="*/ 33192 w 90"/>
                <a:gd name="T5" fmla="*/ 0 h 131"/>
                <a:gd name="T6" fmla="*/ 13746 w 90"/>
                <a:gd name="T7" fmla="*/ 0 h 131"/>
                <a:gd name="T8" fmla="*/ 7943 w 90"/>
                <a:gd name="T9" fmla="*/ 931 h 131"/>
                <a:gd name="T10" fmla="*/ 2066 w 90"/>
                <a:gd name="T11" fmla="*/ 7267 h 131"/>
                <a:gd name="T12" fmla="*/ 0 w 90"/>
                <a:gd name="T13" fmla="*/ 14414 h 131"/>
                <a:gd name="T14" fmla="*/ 0 w 90"/>
                <a:gd name="T15" fmla="*/ 121146 h 131"/>
                <a:gd name="T16" fmla="*/ 13746 w 90"/>
                <a:gd name="T17" fmla="*/ 135649 h 131"/>
                <a:gd name="T18" fmla="*/ 74858 w 90"/>
                <a:gd name="T19" fmla="*/ 135649 h 131"/>
                <a:gd name="T20" fmla="*/ 88565 w 90"/>
                <a:gd name="T21" fmla="*/ 121146 h 131"/>
                <a:gd name="T22" fmla="*/ 88565 w 90"/>
                <a:gd name="T23" fmla="*/ 14414 h 131"/>
                <a:gd name="T24" fmla="*/ 74858 w 90"/>
                <a:gd name="T25" fmla="*/ 0 h 131"/>
                <a:gd name="T26" fmla="*/ 44489 w 90"/>
                <a:gd name="T27" fmla="*/ 110822 h 131"/>
                <a:gd name="T28" fmla="*/ 40378 w 90"/>
                <a:gd name="T29" fmla="*/ 106606 h 131"/>
                <a:gd name="T30" fmla="*/ 44489 w 90"/>
                <a:gd name="T31" fmla="*/ 101326 h 131"/>
                <a:gd name="T32" fmla="*/ 48344 w 90"/>
                <a:gd name="T33" fmla="*/ 106606 h 131"/>
                <a:gd name="T34" fmla="*/ 44489 w 90"/>
                <a:gd name="T35" fmla="*/ 110822 h 131"/>
                <a:gd name="T36" fmla="*/ 44489 w 90"/>
                <a:gd name="T37" fmla="*/ 89963 h 131"/>
                <a:gd name="T38" fmla="*/ 40378 w 90"/>
                <a:gd name="T39" fmla="*/ 86141 h 131"/>
                <a:gd name="T40" fmla="*/ 44489 w 90"/>
                <a:gd name="T41" fmla="*/ 81763 h 131"/>
                <a:gd name="T42" fmla="*/ 48344 w 90"/>
                <a:gd name="T43" fmla="*/ 86141 h 131"/>
                <a:gd name="T44" fmla="*/ 44489 w 90"/>
                <a:gd name="T45" fmla="*/ 89963 h 131"/>
                <a:gd name="T46" fmla="*/ 44489 w 90"/>
                <a:gd name="T47" fmla="*/ 69493 h 131"/>
                <a:gd name="T48" fmla="*/ 40378 w 90"/>
                <a:gd name="T49" fmla="*/ 65129 h 131"/>
                <a:gd name="T50" fmla="*/ 44489 w 90"/>
                <a:gd name="T51" fmla="*/ 61295 h 131"/>
                <a:gd name="T52" fmla="*/ 48344 w 90"/>
                <a:gd name="T53" fmla="*/ 65129 h 131"/>
                <a:gd name="T54" fmla="*/ 44489 w 90"/>
                <a:gd name="T55" fmla="*/ 69493 h 131"/>
                <a:gd name="T56" fmla="*/ 44489 w 90"/>
                <a:gd name="T57" fmla="*/ 48743 h 131"/>
                <a:gd name="T58" fmla="*/ 40378 w 90"/>
                <a:gd name="T59" fmla="*/ 44364 h 131"/>
                <a:gd name="T60" fmla="*/ 44489 w 90"/>
                <a:gd name="T61" fmla="*/ 40315 h 131"/>
                <a:gd name="T62" fmla="*/ 48344 w 90"/>
                <a:gd name="T63" fmla="*/ 44364 h 131"/>
                <a:gd name="T64" fmla="*/ 44489 w 90"/>
                <a:gd name="T65" fmla="*/ 48743 h 131"/>
                <a:gd name="T66" fmla="*/ 44489 w 90"/>
                <a:gd name="T67" fmla="*/ 27737 h 131"/>
                <a:gd name="T68" fmla="*/ 40378 w 90"/>
                <a:gd name="T69" fmla="*/ 23914 h 131"/>
                <a:gd name="T70" fmla="*/ 44489 w 90"/>
                <a:gd name="T71" fmla="*/ 19537 h 131"/>
                <a:gd name="T72" fmla="*/ 48344 w 90"/>
                <a:gd name="T73" fmla="*/ 23914 h 131"/>
                <a:gd name="T74" fmla="*/ 44489 w 90"/>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131"/>
                <a:gd name="T116" fmla="*/ 90 w 90"/>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131">
                  <a:moveTo>
                    <a:pt x="76" y="0"/>
                  </a:moveTo>
                  <a:cubicBezTo>
                    <a:pt x="56" y="0"/>
                    <a:pt x="56" y="0"/>
                    <a:pt x="56" y="0"/>
                  </a:cubicBezTo>
                  <a:cubicBezTo>
                    <a:pt x="34" y="0"/>
                    <a:pt x="34" y="0"/>
                    <a:pt x="34" y="0"/>
                  </a:cubicBezTo>
                  <a:cubicBezTo>
                    <a:pt x="14" y="0"/>
                    <a:pt x="14" y="0"/>
                    <a:pt x="14" y="0"/>
                  </a:cubicBezTo>
                  <a:cubicBezTo>
                    <a:pt x="12" y="0"/>
                    <a:pt x="10" y="1"/>
                    <a:pt x="8" y="1"/>
                  </a:cubicBezTo>
                  <a:cubicBezTo>
                    <a:pt x="5" y="3"/>
                    <a:pt x="3" y="4"/>
                    <a:pt x="2" y="7"/>
                  </a:cubicBezTo>
                  <a:cubicBezTo>
                    <a:pt x="0" y="9"/>
                    <a:pt x="0" y="12"/>
                    <a:pt x="0" y="14"/>
                  </a:cubicBezTo>
                  <a:cubicBezTo>
                    <a:pt x="0" y="117"/>
                    <a:pt x="0" y="117"/>
                    <a:pt x="0" y="117"/>
                  </a:cubicBezTo>
                  <a:cubicBezTo>
                    <a:pt x="0" y="125"/>
                    <a:pt x="6" y="131"/>
                    <a:pt x="14" y="131"/>
                  </a:cubicBezTo>
                  <a:cubicBezTo>
                    <a:pt x="76" y="131"/>
                    <a:pt x="76" y="131"/>
                    <a:pt x="76" y="131"/>
                  </a:cubicBezTo>
                  <a:cubicBezTo>
                    <a:pt x="84" y="131"/>
                    <a:pt x="90" y="125"/>
                    <a:pt x="90" y="117"/>
                  </a:cubicBezTo>
                  <a:cubicBezTo>
                    <a:pt x="90" y="14"/>
                    <a:pt x="90" y="14"/>
                    <a:pt x="90" y="14"/>
                  </a:cubicBezTo>
                  <a:cubicBezTo>
                    <a:pt x="90" y="6"/>
                    <a:pt x="84" y="0"/>
                    <a:pt x="76" y="0"/>
                  </a:cubicBezTo>
                  <a:moveTo>
                    <a:pt x="45" y="107"/>
                  </a:moveTo>
                  <a:cubicBezTo>
                    <a:pt x="43" y="107"/>
                    <a:pt x="41" y="105"/>
                    <a:pt x="41" y="103"/>
                  </a:cubicBezTo>
                  <a:cubicBezTo>
                    <a:pt x="41" y="100"/>
                    <a:pt x="43" y="98"/>
                    <a:pt x="45" y="98"/>
                  </a:cubicBezTo>
                  <a:cubicBezTo>
                    <a:pt x="47" y="98"/>
                    <a:pt x="49" y="100"/>
                    <a:pt x="49" y="103"/>
                  </a:cubicBezTo>
                  <a:cubicBezTo>
                    <a:pt x="49" y="105"/>
                    <a:pt x="47" y="107"/>
                    <a:pt x="45" y="107"/>
                  </a:cubicBezTo>
                  <a:moveTo>
                    <a:pt x="45" y="87"/>
                  </a:moveTo>
                  <a:cubicBezTo>
                    <a:pt x="43" y="87"/>
                    <a:pt x="41" y="85"/>
                    <a:pt x="41" y="83"/>
                  </a:cubicBezTo>
                  <a:cubicBezTo>
                    <a:pt x="41" y="80"/>
                    <a:pt x="43" y="79"/>
                    <a:pt x="45" y="79"/>
                  </a:cubicBezTo>
                  <a:cubicBezTo>
                    <a:pt x="47" y="79"/>
                    <a:pt x="49" y="80"/>
                    <a:pt x="49" y="83"/>
                  </a:cubicBezTo>
                  <a:cubicBezTo>
                    <a:pt x="49" y="85"/>
                    <a:pt x="47" y="87"/>
                    <a:pt x="45" y="87"/>
                  </a:cubicBezTo>
                  <a:moveTo>
                    <a:pt x="45" y="67"/>
                  </a:moveTo>
                  <a:cubicBezTo>
                    <a:pt x="43" y="67"/>
                    <a:pt x="41" y="65"/>
                    <a:pt x="41" y="63"/>
                  </a:cubicBezTo>
                  <a:cubicBezTo>
                    <a:pt x="41" y="61"/>
                    <a:pt x="43" y="59"/>
                    <a:pt x="45" y="59"/>
                  </a:cubicBezTo>
                  <a:cubicBezTo>
                    <a:pt x="47" y="59"/>
                    <a:pt x="49" y="61"/>
                    <a:pt x="49" y="63"/>
                  </a:cubicBezTo>
                  <a:cubicBezTo>
                    <a:pt x="49" y="65"/>
                    <a:pt x="47" y="67"/>
                    <a:pt x="45" y="67"/>
                  </a:cubicBezTo>
                  <a:moveTo>
                    <a:pt x="45" y="47"/>
                  </a:moveTo>
                  <a:cubicBezTo>
                    <a:pt x="43" y="47"/>
                    <a:pt x="41" y="45"/>
                    <a:pt x="41" y="43"/>
                  </a:cubicBezTo>
                  <a:cubicBezTo>
                    <a:pt x="41" y="41"/>
                    <a:pt x="43" y="39"/>
                    <a:pt x="45" y="39"/>
                  </a:cubicBezTo>
                  <a:cubicBezTo>
                    <a:pt x="47" y="39"/>
                    <a:pt x="49" y="41"/>
                    <a:pt x="49" y="43"/>
                  </a:cubicBezTo>
                  <a:cubicBezTo>
                    <a:pt x="49" y="45"/>
                    <a:pt x="47" y="47"/>
                    <a:pt x="45" y="47"/>
                  </a:cubicBezTo>
                  <a:moveTo>
                    <a:pt x="45" y="27"/>
                  </a:moveTo>
                  <a:cubicBezTo>
                    <a:pt x="43" y="27"/>
                    <a:pt x="41" y="25"/>
                    <a:pt x="41" y="23"/>
                  </a:cubicBezTo>
                  <a:cubicBezTo>
                    <a:pt x="41" y="21"/>
                    <a:pt x="43" y="19"/>
                    <a:pt x="45" y="19"/>
                  </a:cubicBezTo>
                  <a:cubicBezTo>
                    <a:pt x="47" y="19"/>
                    <a:pt x="49" y="21"/>
                    <a:pt x="49" y="23"/>
                  </a:cubicBezTo>
                  <a:cubicBezTo>
                    <a:pt x="49" y="25"/>
                    <a:pt x="47" y="27"/>
                    <a:pt x="45"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57" name="Oval 84"/>
            <p:cNvSpPr>
              <a:spLocks noChangeArrowheads="1"/>
            </p:cNvSpPr>
            <p:nvPr>
              <p:custDataLst>
                <p:tags r:id="rId31"/>
              </p:custDataLst>
            </p:nvPr>
          </p:nvSpPr>
          <p:spPr bwMode="auto">
            <a:xfrm>
              <a:off x="1506" y="779"/>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8" name="Oval 85"/>
            <p:cNvSpPr>
              <a:spLocks noChangeArrowheads="1"/>
            </p:cNvSpPr>
            <p:nvPr>
              <p:custDataLst>
                <p:tags r:id="rId32"/>
              </p:custDataLst>
            </p:nvPr>
          </p:nvSpPr>
          <p:spPr bwMode="auto">
            <a:xfrm>
              <a:off x="1506" y="827"/>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59" name="Oval 86"/>
            <p:cNvSpPr>
              <a:spLocks noChangeArrowheads="1"/>
            </p:cNvSpPr>
            <p:nvPr>
              <p:custDataLst>
                <p:tags r:id="rId33"/>
              </p:custDataLst>
            </p:nvPr>
          </p:nvSpPr>
          <p:spPr bwMode="auto">
            <a:xfrm>
              <a:off x="1506" y="875"/>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0" name="Oval 87"/>
            <p:cNvSpPr>
              <a:spLocks noChangeArrowheads="1"/>
            </p:cNvSpPr>
            <p:nvPr>
              <p:custDataLst>
                <p:tags r:id="rId34"/>
              </p:custDataLst>
            </p:nvPr>
          </p:nvSpPr>
          <p:spPr bwMode="auto">
            <a:xfrm>
              <a:off x="1506" y="922"/>
              <a:ext cx="19"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1" name="Oval 88"/>
            <p:cNvSpPr>
              <a:spLocks noChangeArrowheads="1"/>
            </p:cNvSpPr>
            <p:nvPr>
              <p:custDataLst>
                <p:tags r:id="rId35"/>
              </p:custDataLst>
            </p:nvPr>
          </p:nvSpPr>
          <p:spPr bwMode="auto">
            <a:xfrm>
              <a:off x="1506" y="967"/>
              <a:ext cx="19"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2" name="Freeform 89"/>
            <p:cNvSpPr>
              <a:spLocks noChangeArrowheads="1"/>
            </p:cNvSpPr>
            <p:nvPr>
              <p:custDataLst>
                <p:tags r:id="rId36"/>
              </p:custDataLst>
            </p:nvPr>
          </p:nvSpPr>
          <p:spPr bwMode="auto">
            <a:xfrm>
              <a:off x="1781" y="427"/>
              <a:ext cx="52" cy="324"/>
            </a:xfrm>
            <a:custGeom>
              <a:avLst/>
              <a:gdLst>
                <a:gd name="T0" fmla="*/ 21469 w 22"/>
                <a:gd name="T1" fmla="*/ 135129 h 136"/>
                <a:gd name="T2" fmla="*/ 21469 w 22"/>
                <a:gd name="T3" fmla="*/ 85038 h 136"/>
                <a:gd name="T4" fmla="*/ 19318 w 22"/>
                <a:gd name="T5" fmla="*/ 81889 h 136"/>
                <a:gd name="T6" fmla="*/ 16597 w 22"/>
                <a:gd name="T7" fmla="*/ 83170 h 136"/>
                <a:gd name="T8" fmla="*/ 5744 w 22"/>
                <a:gd name="T9" fmla="*/ 97610 h 136"/>
                <a:gd name="T10" fmla="*/ 5744 w 22"/>
                <a:gd name="T11" fmla="*/ 3149 h 136"/>
                <a:gd name="T12" fmla="*/ 2971 w 22"/>
                <a:gd name="T13" fmla="*/ 0 h 136"/>
                <a:gd name="T14" fmla="*/ 0 w 22"/>
                <a:gd name="T15" fmla="*/ 3149 h 136"/>
                <a:gd name="T16" fmla="*/ 0 w 22"/>
                <a:gd name="T17" fmla="*/ 106753 h 136"/>
                <a:gd name="T18" fmla="*/ 2061 w 22"/>
                <a:gd name="T19" fmla="*/ 110265 h 136"/>
                <a:gd name="T20" fmla="*/ 4871 w 22"/>
                <a:gd name="T21" fmla="*/ 108966 h 136"/>
                <a:gd name="T22" fmla="*/ 15699 w 22"/>
                <a:gd name="T23" fmla="*/ 94539 h 136"/>
                <a:gd name="T24" fmla="*/ 15699 w 22"/>
                <a:gd name="T25" fmla="*/ 141123 h 136"/>
                <a:gd name="T26" fmla="*/ 21469 w 22"/>
                <a:gd name="T27" fmla="*/ 135129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136"/>
                <a:gd name="T44" fmla="*/ 22 w 22"/>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136">
                  <a:moveTo>
                    <a:pt x="22" y="130"/>
                  </a:moveTo>
                  <a:cubicBezTo>
                    <a:pt x="22" y="82"/>
                    <a:pt x="22" y="82"/>
                    <a:pt x="22" y="82"/>
                  </a:cubicBezTo>
                  <a:cubicBezTo>
                    <a:pt x="22" y="81"/>
                    <a:pt x="21" y="80"/>
                    <a:pt x="20" y="79"/>
                  </a:cubicBezTo>
                  <a:cubicBezTo>
                    <a:pt x="19" y="79"/>
                    <a:pt x="17" y="79"/>
                    <a:pt x="17" y="80"/>
                  </a:cubicBezTo>
                  <a:cubicBezTo>
                    <a:pt x="6" y="94"/>
                    <a:pt x="6" y="94"/>
                    <a:pt x="6" y="94"/>
                  </a:cubicBezTo>
                  <a:cubicBezTo>
                    <a:pt x="6" y="3"/>
                    <a:pt x="6" y="3"/>
                    <a:pt x="6" y="3"/>
                  </a:cubicBezTo>
                  <a:cubicBezTo>
                    <a:pt x="6" y="1"/>
                    <a:pt x="4" y="0"/>
                    <a:pt x="3" y="0"/>
                  </a:cubicBezTo>
                  <a:cubicBezTo>
                    <a:pt x="1" y="0"/>
                    <a:pt x="0" y="1"/>
                    <a:pt x="0" y="3"/>
                  </a:cubicBezTo>
                  <a:cubicBezTo>
                    <a:pt x="0" y="103"/>
                    <a:pt x="0" y="103"/>
                    <a:pt x="0" y="103"/>
                  </a:cubicBezTo>
                  <a:cubicBezTo>
                    <a:pt x="0" y="104"/>
                    <a:pt x="0" y="105"/>
                    <a:pt x="2" y="106"/>
                  </a:cubicBezTo>
                  <a:cubicBezTo>
                    <a:pt x="3" y="106"/>
                    <a:pt x="4" y="106"/>
                    <a:pt x="5" y="105"/>
                  </a:cubicBezTo>
                  <a:cubicBezTo>
                    <a:pt x="16" y="91"/>
                    <a:pt x="16" y="91"/>
                    <a:pt x="16" y="91"/>
                  </a:cubicBezTo>
                  <a:cubicBezTo>
                    <a:pt x="16" y="136"/>
                    <a:pt x="16" y="136"/>
                    <a:pt x="16" y="136"/>
                  </a:cubicBezTo>
                  <a:cubicBezTo>
                    <a:pt x="18" y="133"/>
                    <a:pt x="20" y="132"/>
                    <a:pt x="22" y="130"/>
                  </a:cubicBezTo>
                </a:path>
              </a:pathLst>
            </a:custGeom>
            <a:solidFill>
              <a:srgbClr val="1A3D59"/>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3" name="Freeform 90"/>
            <p:cNvSpPr>
              <a:spLocks noChangeArrowheads="1"/>
            </p:cNvSpPr>
            <p:nvPr>
              <p:custDataLst>
                <p:tags r:id="rId37"/>
              </p:custDataLst>
            </p:nvPr>
          </p:nvSpPr>
          <p:spPr bwMode="auto">
            <a:xfrm>
              <a:off x="1883" y="706"/>
              <a:ext cx="78" cy="28"/>
            </a:xfrm>
            <a:custGeom>
              <a:avLst/>
              <a:gdLst>
                <a:gd name="T0" fmla="*/ 26343 w 33"/>
                <a:gd name="T1" fmla="*/ 5336 h 12"/>
                <a:gd name="T2" fmla="*/ 32091 w 33"/>
                <a:gd name="T3" fmla="*/ 0 h 12"/>
                <a:gd name="T4" fmla="*/ 16597 w 33"/>
                <a:gd name="T5" fmla="*/ 3381 h 12"/>
                <a:gd name="T6" fmla="*/ 0 w 33"/>
                <a:gd name="T7" fmla="*/ 0 h 12"/>
                <a:gd name="T8" fmla="*/ 5744 w 33"/>
                <a:gd name="T9" fmla="*/ 5336 h 12"/>
                <a:gd name="T10" fmla="*/ 5744 w 33"/>
                <a:gd name="T11" fmla="*/ 10519 h 12"/>
                <a:gd name="T12" fmla="*/ 26343 w 33"/>
                <a:gd name="T13" fmla="*/ 10519 h 12"/>
                <a:gd name="T14" fmla="*/ 26343 w 33"/>
                <a:gd name="T15" fmla="*/ 5336 h 12"/>
                <a:gd name="T16" fmla="*/ 0 60000 65536"/>
                <a:gd name="T17" fmla="*/ 0 60000 65536"/>
                <a:gd name="T18" fmla="*/ 0 60000 65536"/>
                <a:gd name="T19" fmla="*/ 0 60000 65536"/>
                <a:gd name="T20" fmla="*/ 0 60000 65536"/>
                <a:gd name="T21" fmla="*/ 0 60000 65536"/>
                <a:gd name="T22" fmla="*/ 0 60000 65536"/>
                <a:gd name="T23" fmla="*/ 0 60000 65536"/>
                <a:gd name="T24" fmla="*/ 0 w 33"/>
                <a:gd name="T25" fmla="*/ 0 h 12"/>
                <a:gd name="T26" fmla="*/ 33 w 3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 h="12">
                  <a:moveTo>
                    <a:pt x="27" y="6"/>
                  </a:moveTo>
                  <a:cubicBezTo>
                    <a:pt x="29" y="5"/>
                    <a:pt x="32" y="3"/>
                    <a:pt x="33" y="0"/>
                  </a:cubicBezTo>
                  <a:cubicBezTo>
                    <a:pt x="28" y="3"/>
                    <a:pt x="23" y="4"/>
                    <a:pt x="17" y="4"/>
                  </a:cubicBezTo>
                  <a:cubicBezTo>
                    <a:pt x="10" y="4"/>
                    <a:pt x="5" y="3"/>
                    <a:pt x="0" y="0"/>
                  </a:cubicBezTo>
                  <a:cubicBezTo>
                    <a:pt x="1" y="3"/>
                    <a:pt x="4" y="5"/>
                    <a:pt x="6" y="6"/>
                  </a:cubicBezTo>
                  <a:cubicBezTo>
                    <a:pt x="6" y="12"/>
                    <a:pt x="6" y="12"/>
                    <a:pt x="6" y="12"/>
                  </a:cubicBezTo>
                  <a:cubicBezTo>
                    <a:pt x="27" y="12"/>
                    <a:pt x="27" y="12"/>
                    <a:pt x="27" y="12"/>
                  </a:cubicBezTo>
                  <a:lnTo>
                    <a:pt x="27" y="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4" name="Freeform 91"/>
            <p:cNvSpPr>
              <a:spLocks noEditPoints="1" noChangeArrowheads="1"/>
            </p:cNvSpPr>
            <p:nvPr>
              <p:custDataLst>
                <p:tags r:id="rId38"/>
              </p:custDataLst>
            </p:nvPr>
          </p:nvSpPr>
          <p:spPr bwMode="auto">
            <a:xfrm>
              <a:off x="1838" y="451"/>
              <a:ext cx="168" cy="264"/>
            </a:xfrm>
            <a:custGeom>
              <a:avLst/>
              <a:gdLst>
                <a:gd name="T0" fmla="*/ 51096 w 71"/>
                <a:gd name="T1" fmla="*/ 109367 h 111"/>
                <a:gd name="T2" fmla="*/ 69869 w 71"/>
                <a:gd name="T3" fmla="*/ 76562 h 111"/>
                <a:gd name="T4" fmla="*/ 69869 w 71"/>
                <a:gd name="T5" fmla="*/ 37148 h 111"/>
                <a:gd name="T6" fmla="*/ 35297 w 71"/>
                <a:gd name="T7" fmla="*/ 0 h 111"/>
                <a:gd name="T8" fmla="*/ 0 w 71"/>
                <a:gd name="T9" fmla="*/ 37148 h 111"/>
                <a:gd name="T10" fmla="*/ 0 w 71"/>
                <a:gd name="T11" fmla="*/ 76562 h 111"/>
                <a:gd name="T12" fmla="*/ 18627 w 71"/>
                <a:gd name="T13" fmla="*/ 109367 h 111"/>
                <a:gd name="T14" fmla="*/ 35297 w 71"/>
                <a:gd name="T15" fmla="*/ 113682 h 111"/>
                <a:gd name="T16" fmla="*/ 51096 w 71"/>
                <a:gd name="T17" fmla="*/ 109367 h 111"/>
                <a:gd name="T18" fmla="*/ 13724 w 71"/>
                <a:gd name="T19" fmla="*/ 92160 h 111"/>
                <a:gd name="T20" fmla="*/ 35297 w 71"/>
                <a:gd name="T21" fmla="*/ 70619 h 111"/>
                <a:gd name="T22" fmla="*/ 56902 w 71"/>
                <a:gd name="T23" fmla="*/ 92160 h 111"/>
                <a:gd name="T24" fmla="*/ 35297 w 71"/>
                <a:gd name="T25" fmla="*/ 106233 h 111"/>
                <a:gd name="T26" fmla="*/ 13724 w 71"/>
                <a:gd name="T27" fmla="*/ 92160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1"/>
                <a:gd name="T43" fmla="*/ 0 h 111"/>
                <a:gd name="T44" fmla="*/ 71 w 71"/>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1" h="110">
                  <a:moveTo>
                    <a:pt x="52" y="107"/>
                  </a:moveTo>
                  <a:cubicBezTo>
                    <a:pt x="64" y="101"/>
                    <a:pt x="71" y="89"/>
                    <a:pt x="71" y="75"/>
                  </a:cubicBezTo>
                  <a:cubicBezTo>
                    <a:pt x="71" y="36"/>
                    <a:pt x="71" y="36"/>
                    <a:pt x="71" y="36"/>
                  </a:cubicBezTo>
                  <a:cubicBezTo>
                    <a:pt x="71" y="16"/>
                    <a:pt x="55" y="0"/>
                    <a:pt x="36" y="0"/>
                  </a:cubicBezTo>
                  <a:cubicBezTo>
                    <a:pt x="16" y="0"/>
                    <a:pt x="0" y="16"/>
                    <a:pt x="0" y="36"/>
                  </a:cubicBezTo>
                  <a:cubicBezTo>
                    <a:pt x="0" y="75"/>
                    <a:pt x="0" y="75"/>
                    <a:pt x="0" y="75"/>
                  </a:cubicBezTo>
                  <a:cubicBezTo>
                    <a:pt x="0" y="89"/>
                    <a:pt x="7" y="101"/>
                    <a:pt x="19" y="107"/>
                  </a:cubicBezTo>
                  <a:cubicBezTo>
                    <a:pt x="24" y="110"/>
                    <a:pt x="29" y="111"/>
                    <a:pt x="36" y="111"/>
                  </a:cubicBezTo>
                  <a:cubicBezTo>
                    <a:pt x="42" y="111"/>
                    <a:pt x="47" y="110"/>
                    <a:pt x="52" y="107"/>
                  </a:cubicBezTo>
                  <a:moveTo>
                    <a:pt x="14" y="90"/>
                  </a:moveTo>
                  <a:cubicBezTo>
                    <a:pt x="14" y="75"/>
                    <a:pt x="23" y="69"/>
                    <a:pt x="36" y="69"/>
                  </a:cubicBezTo>
                  <a:cubicBezTo>
                    <a:pt x="48" y="69"/>
                    <a:pt x="58" y="75"/>
                    <a:pt x="58" y="90"/>
                  </a:cubicBezTo>
                  <a:cubicBezTo>
                    <a:pt x="58" y="105"/>
                    <a:pt x="41" y="104"/>
                    <a:pt x="36" y="104"/>
                  </a:cubicBezTo>
                  <a:cubicBezTo>
                    <a:pt x="30" y="104"/>
                    <a:pt x="14" y="105"/>
                    <a:pt x="14" y="90"/>
                  </a:cubicBezTo>
                </a:path>
              </a:pathLst>
            </a:custGeom>
            <a:solidFill>
              <a:srgbClr val="3B4063"/>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5" name="Freeform 92"/>
            <p:cNvSpPr>
              <a:spLocks noChangeArrowheads="1"/>
            </p:cNvSpPr>
            <p:nvPr>
              <p:custDataLst>
                <p:tags r:id="rId39"/>
              </p:custDataLst>
            </p:nvPr>
          </p:nvSpPr>
          <p:spPr bwMode="auto">
            <a:xfrm>
              <a:off x="1871" y="615"/>
              <a:ext cx="105" cy="86"/>
            </a:xfrm>
            <a:custGeom>
              <a:avLst/>
              <a:gdLst>
                <a:gd name="T0" fmla="*/ 46338 w 44"/>
                <a:gd name="T1" fmla="*/ 22085 h 36"/>
                <a:gd name="T2" fmla="*/ 23279 w 44"/>
                <a:gd name="T3" fmla="*/ 0 h 36"/>
                <a:gd name="T4" fmla="*/ 0 w 44"/>
                <a:gd name="T5" fmla="*/ 22085 h 36"/>
                <a:gd name="T6" fmla="*/ 23279 w 44"/>
                <a:gd name="T7" fmla="*/ 37357 h 36"/>
                <a:gd name="T8" fmla="*/ 46338 w 44"/>
                <a:gd name="T9" fmla="*/ 22085 h 36"/>
                <a:gd name="T10" fmla="*/ 0 60000 65536"/>
                <a:gd name="T11" fmla="*/ 0 60000 65536"/>
                <a:gd name="T12" fmla="*/ 0 60000 65536"/>
                <a:gd name="T13" fmla="*/ 0 60000 65536"/>
                <a:gd name="T14" fmla="*/ 0 60000 65536"/>
                <a:gd name="T15" fmla="*/ 0 w 44"/>
                <a:gd name="T16" fmla="*/ 0 h 36"/>
                <a:gd name="T17" fmla="*/ 44 w 44"/>
                <a:gd name="T18" fmla="*/ 36 h 36"/>
              </a:gdLst>
              <a:ahLst/>
              <a:cxnLst>
                <a:cxn ang="T10">
                  <a:pos x="T0" y="T1"/>
                </a:cxn>
                <a:cxn ang="T11">
                  <a:pos x="T2" y="T3"/>
                </a:cxn>
                <a:cxn ang="T12">
                  <a:pos x="T4" y="T5"/>
                </a:cxn>
                <a:cxn ang="T13">
                  <a:pos x="T6" y="T7"/>
                </a:cxn>
                <a:cxn ang="T14">
                  <a:pos x="T8" y="T9"/>
                </a:cxn>
              </a:cxnLst>
              <a:rect l="T15" t="T16" r="T17" b="T18"/>
              <a:pathLst>
                <a:path w="44" h="36">
                  <a:moveTo>
                    <a:pt x="44" y="21"/>
                  </a:moveTo>
                  <a:cubicBezTo>
                    <a:pt x="44" y="6"/>
                    <a:pt x="34" y="0"/>
                    <a:pt x="22" y="0"/>
                  </a:cubicBezTo>
                  <a:cubicBezTo>
                    <a:pt x="9" y="0"/>
                    <a:pt x="0" y="6"/>
                    <a:pt x="0" y="21"/>
                  </a:cubicBezTo>
                  <a:cubicBezTo>
                    <a:pt x="0" y="36"/>
                    <a:pt x="16" y="35"/>
                    <a:pt x="22" y="35"/>
                  </a:cubicBezTo>
                  <a:cubicBezTo>
                    <a:pt x="27" y="35"/>
                    <a:pt x="44" y="36"/>
                    <a:pt x="44" y="2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6" name="Freeform 93"/>
            <p:cNvSpPr>
              <a:spLocks noEditPoints="1" noChangeArrowheads="1"/>
            </p:cNvSpPr>
            <p:nvPr>
              <p:custDataLst>
                <p:tags r:id="rId40"/>
              </p:custDataLst>
            </p:nvPr>
          </p:nvSpPr>
          <p:spPr bwMode="auto">
            <a:xfrm>
              <a:off x="1814" y="734"/>
              <a:ext cx="216" cy="312"/>
            </a:xfrm>
            <a:custGeom>
              <a:avLst/>
              <a:gdLst>
                <a:gd name="T0" fmla="*/ 77620 w 91"/>
                <a:gd name="T1" fmla="*/ 0 h 131"/>
                <a:gd name="T2" fmla="*/ 56504 w 91"/>
                <a:gd name="T3" fmla="*/ 0 h 131"/>
                <a:gd name="T4" fmla="*/ 35265 w 91"/>
                <a:gd name="T5" fmla="*/ 0 h 131"/>
                <a:gd name="T6" fmla="*/ 13933 w 91"/>
                <a:gd name="T7" fmla="*/ 0 h 131"/>
                <a:gd name="T8" fmla="*/ 8063 w 91"/>
                <a:gd name="T9" fmla="*/ 931 h 131"/>
                <a:gd name="T10" fmla="*/ 2101 w 91"/>
                <a:gd name="T11" fmla="*/ 7267 h 131"/>
                <a:gd name="T12" fmla="*/ 0 w 91"/>
                <a:gd name="T13" fmla="*/ 14414 h 131"/>
                <a:gd name="T14" fmla="*/ 0 w 91"/>
                <a:gd name="T15" fmla="*/ 121146 h 131"/>
                <a:gd name="T16" fmla="*/ 13933 w 91"/>
                <a:gd name="T17" fmla="*/ 135649 h 131"/>
                <a:gd name="T18" fmla="*/ 77620 w 91"/>
                <a:gd name="T19" fmla="*/ 135649 h 131"/>
                <a:gd name="T20" fmla="*/ 91769 w 91"/>
                <a:gd name="T21" fmla="*/ 121146 h 131"/>
                <a:gd name="T22" fmla="*/ 91769 w 91"/>
                <a:gd name="T23" fmla="*/ 14414 h 131"/>
                <a:gd name="T24" fmla="*/ 77620 w 91"/>
                <a:gd name="T25" fmla="*/ 0 h 131"/>
                <a:gd name="T26" fmla="*/ 46340 w 91"/>
                <a:gd name="T27" fmla="*/ 110822 h 131"/>
                <a:gd name="T28" fmla="*/ 41135 w 91"/>
                <a:gd name="T29" fmla="*/ 106606 h 131"/>
                <a:gd name="T30" fmla="*/ 46340 w 91"/>
                <a:gd name="T31" fmla="*/ 101326 h 131"/>
                <a:gd name="T32" fmla="*/ 50402 w 91"/>
                <a:gd name="T33" fmla="*/ 106606 h 131"/>
                <a:gd name="T34" fmla="*/ 46340 w 91"/>
                <a:gd name="T35" fmla="*/ 110822 h 131"/>
                <a:gd name="T36" fmla="*/ 46340 w 91"/>
                <a:gd name="T37" fmla="*/ 89963 h 131"/>
                <a:gd name="T38" fmla="*/ 41135 w 91"/>
                <a:gd name="T39" fmla="*/ 86141 h 131"/>
                <a:gd name="T40" fmla="*/ 46340 w 91"/>
                <a:gd name="T41" fmla="*/ 81763 h 131"/>
                <a:gd name="T42" fmla="*/ 50402 w 91"/>
                <a:gd name="T43" fmla="*/ 86141 h 131"/>
                <a:gd name="T44" fmla="*/ 46340 w 91"/>
                <a:gd name="T45" fmla="*/ 89963 h 131"/>
                <a:gd name="T46" fmla="*/ 46340 w 91"/>
                <a:gd name="T47" fmla="*/ 69493 h 131"/>
                <a:gd name="T48" fmla="*/ 41135 w 91"/>
                <a:gd name="T49" fmla="*/ 65129 h 131"/>
                <a:gd name="T50" fmla="*/ 46340 w 91"/>
                <a:gd name="T51" fmla="*/ 61295 h 131"/>
                <a:gd name="T52" fmla="*/ 50402 w 91"/>
                <a:gd name="T53" fmla="*/ 65129 h 131"/>
                <a:gd name="T54" fmla="*/ 46340 w 91"/>
                <a:gd name="T55" fmla="*/ 69493 h 131"/>
                <a:gd name="T56" fmla="*/ 46340 w 91"/>
                <a:gd name="T57" fmla="*/ 48743 h 131"/>
                <a:gd name="T58" fmla="*/ 41135 w 91"/>
                <a:gd name="T59" fmla="*/ 44364 h 131"/>
                <a:gd name="T60" fmla="*/ 46340 w 91"/>
                <a:gd name="T61" fmla="*/ 40315 h 131"/>
                <a:gd name="T62" fmla="*/ 50402 w 91"/>
                <a:gd name="T63" fmla="*/ 44364 h 131"/>
                <a:gd name="T64" fmla="*/ 46340 w 91"/>
                <a:gd name="T65" fmla="*/ 48743 h 131"/>
                <a:gd name="T66" fmla="*/ 46340 w 91"/>
                <a:gd name="T67" fmla="*/ 27737 h 131"/>
                <a:gd name="T68" fmla="*/ 41135 w 91"/>
                <a:gd name="T69" fmla="*/ 23914 h 131"/>
                <a:gd name="T70" fmla="*/ 46340 w 91"/>
                <a:gd name="T71" fmla="*/ 19537 h 131"/>
                <a:gd name="T72" fmla="*/ 50402 w 91"/>
                <a:gd name="T73" fmla="*/ 23914 h 131"/>
                <a:gd name="T74" fmla="*/ 46340 w 91"/>
                <a:gd name="T75" fmla="*/ 27737 h 13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1"/>
                <a:gd name="T115" fmla="*/ 0 h 131"/>
                <a:gd name="T116" fmla="*/ 91 w 91"/>
                <a:gd name="T117" fmla="*/ 131 h 13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1" h="131">
                  <a:moveTo>
                    <a:pt x="77" y="0"/>
                  </a:moveTo>
                  <a:cubicBezTo>
                    <a:pt x="56" y="0"/>
                    <a:pt x="56" y="0"/>
                    <a:pt x="56" y="0"/>
                  </a:cubicBezTo>
                  <a:cubicBezTo>
                    <a:pt x="35" y="0"/>
                    <a:pt x="35" y="0"/>
                    <a:pt x="35" y="0"/>
                  </a:cubicBezTo>
                  <a:cubicBezTo>
                    <a:pt x="14" y="0"/>
                    <a:pt x="14" y="0"/>
                    <a:pt x="14" y="0"/>
                  </a:cubicBezTo>
                  <a:cubicBezTo>
                    <a:pt x="12" y="0"/>
                    <a:pt x="10" y="1"/>
                    <a:pt x="8" y="1"/>
                  </a:cubicBezTo>
                  <a:cubicBezTo>
                    <a:pt x="6" y="3"/>
                    <a:pt x="4" y="4"/>
                    <a:pt x="2" y="7"/>
                  </a:cubicBezTo>
                  <a:cubicBezTo>
                    <a:pt x="1" y="9"/>
                    <a:pt x="0" y="12"/>
                    <a:pt x="0" y="14"/>
                  </a:cubicBezTo>
                  <a:cubicBezTo>
                    <a:pt x="0" y="117"/>
                    <a:pt x="0" y="117"/>
                    <a:pt x="0" y="117"/>
                  </a:cubicBezTo>
                  <a:cubicBezTo>
                    <a:pt x="0" y="125"/>
                    <a:pt x="7" y="131"/>
                    <a:pt x="14" y="131"/>
                  </a:cubicBezTo>
                  <a:cubicBezTo>
                    <a:pt x="77" y="131"/>
                    <a:pt x="77" y="131"/>
                    <a:pt x="77" y="131"/>
                  </a:cubicBezTo>
                  <a:cubicBezTo>
                    <a:pt x="85" y="131"/>
                    <a:pt x="91" y="125"/>
                    <a:pt x="91" y="117"/>
                  </a:cubicBezTo>
                  <a:cubicBezTo>
                    <a:pt x="91" y="14"/>
                    <a:pt x="91" y="14"/>
                    <a:pt x="91" y="14"/>
                  </a:cubicBezTo>
                  <a:cubicBezTo>
                    <a:pt x="91" y="6"/>
                    <a:pt x="85" y="0"/>
                    <a:pt x="77" y="0"/>
                  </a:cubicBezTo>
                  <a:moveTo>
                    <a:pt x="46" y="107"/>
                  </a:moveTo>
                  <a:cubicBezTo>
                    <a:pt x="43" y="107"/>
                    <a:pt x="41" y="105"/>
                    <a:pt x="41" y="103"/>
                  </a:cubicBezTo>
                  <a:cubicBezTo>
                    <a:pt x="41" y="100"/>
                    <a:pt x="43" y="98"/>
                    <a:pt x="46" y="98"/>
                  </a:cubicBezTo>
                  <a:cubicBezTo>
                    <a:pt x="48" y="98"/>
                    <a:pt x="50" y="100"/>
                    <a:pt x="50" y="103"/>
                  </a:cubicBezTo>
                  <a:cubicBezTo>
                    <a:pt x="50" y="105"/>
                    <a:pt x="48" y="107"/>
                    <a:pt x="46" y="107"/>
                  </a:cubicBezTo>
                  <a:moveTo>
                    <a:pt x="46" y="87"/>
                  </a:moveTo>
                  <a:cubicBezTo>
                    <a:pt x="43" y="87"/>
                    <a:pt x="41" y="85"/>
                    <a:pt x="41" y="83"/>
                  </a:cubicBezTo>
                  <a:cubicBezTo>
                    <a:pt x="41" y="80"/>
                    <a:pt x="43" y="79"/>
                    <a:pt x="46" y="79"/>
                  </a:cubicBezTo>
                  <a:cubicBezTo>
                    <a:pt x="48" y="79"/>
                    <a:pt x="50" y="80"/>
                    <a:pt x="50" y="83"/>
                  </a:cubicBezTo>
                  <a:cubicBezTo>
                    <a:pt x="50" y="85"/>
                    <a:pt x="48" y="87"/>
                    <a:pt x="46" y="87"/>
                  </a:cubicBezTo>
                  <a:moveTo>
                    <a:pt x="46" y="67"/>
                  </a:moveTo>
                  <a:cubicBezTo>
                    <a:pt x="43" y="67"/>
                    <a:pt x="41" y="65"/>
                    <a:pt x="41" y="63"/>
                  </a:cubicBezTo>
                  <a:cubicBezTo>
                    <a:pt x="41" y="61"/>
                    <a:pt x="43" y="59"/>
                    <a:pt x="46" y="59"/>
                  </a:cubicBezTo>
                  <a:cubicBezTo>
                    <a:pt x="48" y="59"/>
                    <a:pt x="50" y="61"/>
                    <a:pt x="50" y="63"/>
                  </a:cubicBezTo>
                  <a:cubicBezTo>
                    <a:pt x="50" y="65"/>
                    <a:pt x="48" y="67"/>
                    <a:pt x="46" y="67"/>
                  </a:cubicBezTo>
                  <a:moveTo>
                    <a:pt x="46" y="47"/>
                  </a:moveTo>
                  <a:cubicBezTo>
                    <a:pt x="43" y="47"/>
                    <a:pt x="41" y="45"/>
                    <a:pt x="41" y="43"/>
                  </a:cubicBezTo>
                  <a:cubicBezTo>
                    <a:pt x="41" y="41"/>
                    <a:pt x="43" y="39"/>
                    <a:pt x="46" y="39"/>
                  </a:cubicBezTo>
                  <a:cubicBezTo>
                    <a:pt x="48" y="39"/>
                    <a:pt x="50" y="41"/>
                    <a:pt x="50" y="43"/>
                  </a:cubicBezTo>
                  <a:cubicBezTo>
                    <a:pt x="50" y="45"/>
                    <a:pt x="48" y="47"/>
                    <a:pt x="46" y="47"/>
                  </a:cubicBezTo>
                  <a:moveTo>
                    <a:pt x="46" y="27"/>
                  </a:moveTo>
                  <a:cubicBezTo>
                    <a:pt x="43" y="27"/>
                    <a:pt x="41" y="25"/>
                    <a:pt x="41" y="23"/>
                  </a:cubicBezTo>
                  <a:cubicBezTo>
                    <a:pt x="41" y="21"/>
                    <a:pt x="43" y="19"/>
                    <a:pt x="46" y="19"/>
                  </a:cubicBezTo>
                  <a:cubicBezTo>
                    <a:pt x="48" y="19"/>
                    <a:pt x="50" y="21"/>
                    <a:pt x="50" y="23"/>
                  </a:cubicBezTo>
                  <a:cubicBezTo>
                    <a:pt x="50" y="25"/>
                    <a:pt x="48" y="27"/>
                    <a:pt x="46" y="27"/>
                  </a:cubicBezTo>
                </a:path>
              </a:pathLst>
            </a:custGeom>
            <a:solidFill>
              <a:srgbClr val="B92746"/>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mtClean="0">
                <a:solidFill>
                  <a:srgbClr val="000000"/>
                </a:solidFill>
              </a:endParaRPr>
            </a:p>
          </p:txBody>
        </p:sp>
        <p:sp>
          <p:nvSpPr>
            <p:cNvPr id="17467" name="Oval 94"/>
            <p:cNvSpPr>
              <a:spLocks noChangeArrowheads="1"/>
            </p:cNvSpPr>
            <p:nvPr>
              <p:custDataLst>
                <p:tags r:id="rId41"/>
              </p:custDataLst>
            </p:nvPr>
          </p:nvSpPr>
          <p:spPr bwMode="auto">
            <a:xfrm>
              <a:off x="1912" y="779"/>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8" name="Oval 95"/>
            <p:cNvSpPr>
              <a:spLocks noChangeArrowheads="1"/>
            </p:cNvSpPr>
            <p:nvPr>
              <p:custDataLst>
                <p:tags r:id="rId42"/>
              </p:custDataLst>
            </p:nvPr>
          </p:nvSpPr>
          <p:spPr bwMode="auto">
            <a:xfrm>
              <a:off x="1912" y="827"/>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69" name="Oval 96"/>
            <p:cNvSpPr>
              <a:spLocks noChangeArrowheads="1"/>
            </p:cNvSpPr>
            <p:nvPr>
              <p:custDataLst>
                <p:tags r:id="rId43"/>
              </p:custDataLst>
            </p:nvPr>
          </p:nvSpPr>
          <p:spPr bwMode="auto">
            <a:xfrm>
              <a:off x="1912" y="875"/>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0" name="Oval 97"/>
            <p:cNvSpPr>
              <a:spLocks noChangeArrowheads="1"/>
            </p:cNvSpPr>
            <p:nvPr>
              <p:custDataLst>
                <p:tags r:id="rId44"/>
              </p:custDataLst>
            </p:nvPr>
          </p:nvSpPr>
          <p:spPr bwMode="auto">
            <a:xfrm>
              <a:off x="1912" y="922"/>
              <a:ext cx="21" cy="1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sp>
          <p:nvSpPr>
            <p:cNvPr id="17471" name="Oval 98"/>
            <p:cNvSpPr>
              <a:spLocks noChangeArrowheads="1"/>
            </p:cNvSpPr>
            <p:nvPr>
              <p:custDataLst>
                <p:tags r:id="rId45"/>
              </p:custDataLst>
            </p:nvPr>
          </p:nvSpPr>
          <p:spPr bwMode="auto">
            <a:xfrm>
              <a:off x="1912" y="967"/>
              <a:ext cx="21" cy="2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endParaRPr lang="zh-CN" altLang="en-US" smtClean="0">
                <a:solidFill>
                  <a:srgbClr val="000000"/>
                </a:solidFill>
              </a:endParaRPr>
            </a:p>
          </p:txBody>
        </p:sp>
      </p:grpSp>
      <p:sp>
        <p:nvSpPr>
          <p:cNvPr id="15375" name="文本框 49"/>
          <p:cNvSpPr txBox="1">
            <a:spLocks noChangeArrowheads="1"/>
          </p:cNvSpPr>
          <p:nvPr>
            <p:custDataLst>
              <p:tags r:id="rId46"/>
            </p:custDataLst>
          </p:nvPr>
        </p:nvSpPr>
        <p:spPr bwMode="auto">
          <a:xfrm>
            <a:off x="944245" y="0"/>
            <a:ext cx="8199120" cy="521970"/>
          </a:xfrm>
          <a:prstGeom prst="rect">
            <a:avLst/>
          </a:prstGeom>
          <a:solidFill>
            <a:srgbClr val="FF5F7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base" hangingPunct="1">
              <a:spcBef>
                <a:spcPct val="0"/>
              </a:spcBef>
              <a:spcAft>
                <a:spcPct val="0"/>
              </a:spcAft>
            </a:pPr>
            <a:r>
              <a:rPr lang="en-US" altLang="en-US" sz="2800" b="1" smtClean="0">
                <a:solidFill>
                  <a:srgbClr val="000000"/>
                </a:solidFill>
                <a:latin typeface="Comic Sans MS" panose="030F0902030302020204" pitchFamily="66" charset="0"/>
                <a:ea typeface="华文细黑" panose="02010600040101010101" pitchFamily="2" charset="-122"/>
                <a:sym typeface="+mn-ea"/>
              </a:rPr>
              <a:t>Step3</a:t>
            </a:r>
            <a:r>
              <a:rPr lang="en-US" altLang="zh-CN" sz="2800">
                <a:sym typeface="+mn-ea"/>
              </a:rPr>
              <a:t> </a:t>
            </a:r>
            <a:r>
              <a:rPr lang="en-US" altLang="en-US" sz="2800" b="1" smtClean="0">
                <a:solidFill>
                  <a:srgbClr val="000000"/>
                </a:solidFill>
                <a:latin typeface="Comic Sans MS" panose="030F0902030302020204" pitchFamily="66" charset="0"/>
                <a:ea typeface="华文细黑" panose="02010600040101010101" pitchFamily="2" charset="-122"/>
                <a:sym typeface="+mn-ea"/>
              </a:rPr>
              <a:t>Third reading</a:t>
            </a:r>
            <a:r>
              <a:rPr lang="en-US" altLang="en-US" sz="2800" b="1" smtClean="0">
                <a:solidFill>
                  <a:srgbClr val="000000"/>
                </a:solidFill>
                <a:latin typeface="Comic Sans MS" panose="030F0902030302020204" pitchFamily="66" charset="0"/>
                <a:ea typeface="华文细黑" panose="02010600040101010101" pitchFamily="2" charset="-122"/>
                <a:sym typeface="+mn-ea"/>
              </a:rPr>
              <a:t>—read and </a:t>
            </a:r>
            <a:r>
              <a:rPr lang="en-US" altLang="en-US" sz="2800" b="1" smtClean="0">
                <a:solidFill>
                  <a:srgbClr val="000000"/>
                </a:solidFill>
                <a:latin typeface="Comic Sans MS" panose="030F0902030302020204" pitchFamily="66" charset="0"/>
                <a:ea typeface="华文细黑" panose="02010600040101010101" pitchFamily="2" charset="-122"/>
                <a:sym typeface="+mn-ea"/>
              </a:rPr>
              <a:t>think（para3）</a:t>
            </a:r>
            <a:endParaRPr lang="en-US" altLang="en-US" sz="2800" b="1" smtClean="0">
              <a:solidFill>
                <a:srgbClr val="000000"/>
              </a:solidFill>
              <a:latin typeface="Comic Sans MS" panose="030F0902030302020204" pitchFamily="66" charset="0"/>
              <a:ea typeface="华文细黑" panose="02010600040101010101" pitchFamily="2" charset="-122"/>
              <a:sym typeface="+mn-ea"/>
            </a:endParaRPr>
          </a:p>
        </p:txBody>
      </p:sp>
      <p:sp>
        <p:nvSpPr>
          <p:cNvPr id="2" name="文本框 1"/>
          <p:cNvSpPr txBox="1"/>
          <p:nvPr/>
        </p:nvSpPr>
        <p:spPr>
          <a:xfrm>
            <a:off x="72390" y="5674360"/>
            <a:ext cx="4366895" cy="842010"/>
          </a:xfrm>
          <a:prstGeom prst="rect">
            <a:avLst/>
          </a:prstGeom>
          <a:noFill/>
        </p:spPr>
        <p:txBody>
          <a:bodyPr wrap="square" rtlCol="0">
            <a:noAutofit/>
          </a:bodyPr>
          <a:p>
            <a:endParaRPr lang="en-US" altLang="zh-CN" sz="2400" b="1" smtClean="0">
              <a:solidFill>
                <a:srgbClr val="000000"/>
              </a:solidFill>
              <a:latin typeface="Comic Sans MS" panose="030F0902030302020204" pitchFamily="66" charset="0"/>
            </a:endParaRPr>
          </a:p>
        </p:txBody>
      </p:sp>
      <p:sp>
        <p:nvSpPr>
          <p:cNvPr id="4" name="文本框 3"/>
          <p:cNvSpPr txBox="1"/>
          <p:nvPr/>
        </p:nvSpPr>
        <p:spPr>
          <a:xfrm>
            <a:off x="349250" y="5858510"/>
            <a:ext cx="8691880" cy="1657350"/>
          </a:xfrm>
          <a:prstGeom prst="rect">
            <a:avLst/>
          </a:prstGeom>
          <a:noFill/>
        </p:spPr>
        <p:txBody>
          <a:bodyPr wrap="square" rtlCol="0">
            <a:noAutofit/>
          </a:bodyPr>
          <a:p>
            <a:r>
              <a:rPr lang="en-US" altLang="zh-CN" sz="2400" b="1" smtClean="0">
                <a:solidFill>
                  <a:srgbClr val="000000"/>
                </a:solidFill>
                <a:latin typeface="Comic Sans MS" panose="030F0902030302020204" pitchFamily="66" charset="0"/>
                <a:sym typeface="+mn-ea"/>
              </a:rPr>
              <a:t>What can we learn from the British people ?</a:t>
            </a:r>
            <a:endParaRPr lang="en-US" altLang="zh-CN" sz="2400" b="1" smtClean="0">
              <a:solidFill>
                <a:srgbClr val="000000"/>
              </a:solidFill>
              <a:latin typeface="Comic Sans MS" panose="030F0902030302020204" pitchFamily="66" charset="0"/>
            </a:endParaRPr>
          </a:p>
        </p:txBody>
      </p:sp>
      <p:pic>
        <p:nvPicPr>
          <p:cNvPr id="9" name="AD013818-9513-49B5-868B-B227129F06EB">
            <a:hlinkClick r:id="" action="ppaction://media"/>
          </p:cNvPr>
          <p:cNvPicPr/>
          <p:nvPr>
            <a:videoFile r:link="rId47"/>
            <p:extLst>
              <p:ext uri="{DAA4B4D4-6D71-4841-9C94-3DE7FCFB9230}">
                <p14:media xmlns:p14="http://schemas.microsoft.com/office/powerpoint/2010/main" r:embed="rId48"/>
              </p:ext>
            </p:extLst>
          </p:nvPr>
        </p:nvPicPr>
        <p:blipFill>
          <a:blip r:embed="rId49"/>
          <a:stretch>
            <a:fillRect/>
          </a:stretch>
        </p:blipFill>
        <p:spPr>
          <a:xfrm>
            <a:off x="157480" y="638810"/>
            <a:ext cx="8751570" cy="5130165"/>
          </a:xfrm>
          <a:prstGeom prst="rect">
            <a:avLst/>
          </a:prstGeom>
        </p:spPr>
      </p:pic>
      <p:sp>
        <p:nvSpPr>
          <p:cNvPr id="22" name="标题 1"/>
          <p:cNvSpPr txBox="1"/>
          <p:nvPr>
            <p:custDataLst>
              <p:tags r:id="rId50"/>
            </p:custDataLst>
          </p:nvPr>
        </p:nvSpPr>
        <p:spPr>
          <a:xfrm>
            <a:off x="476885" y="460375"/>
            <a:ext cx="6820535" cy="824865"/>
          </a:xfrm>
          <a:prstGeom prst="rect">
            <a:avLst/>
          </a:prstGeom>
          <a:solidFill>
            <a:schemeClr val="accent6">
              <a:lumMod val="40000"/>
              <a:lumOff val="60000"/>
            </a:schemeClr>
          </a:solidFill>
        </p:spPr>
        <p:txBody>
          <a:bodyPr wrap="square" rtlCol="0">
            <a:noAutofit/>
          </a:bodyPr>
          <a:lstStyle>
            <a:defPPr>
              <a:defRPr lang="zh-CN"/>
            </a:defPPr>
            <a:lvl1pPr>
              <a:lnSpc>
                <a:spcPct val="130000"/>
              </a:lnSpc>
              <a:defRPr sz="1200"/>
            </a:lvl1pPr>
          </a:lstStyle>
          <a:p>
            <a:pPr algn="ctr"/>
            <a:r>
              <a:rPr lang="en-US" altLang="zh-CN" sz="2800" b="1" dirty="0">
                <a:latin typeface="Arial Bold" panose="020B0604020202090204" charset="0"/>
                <a:cs typeface="Arial Bold" panose="020B0604020202090204" charset="0"/>
                <a:sym typeface="Arial" panose="020B0604020202090204" pitchFamily="34" charset="0"/>
              </a:rPr>
              <a:t>You’ve known the meaning of queuing</a:t>
            </a:r>
            <a:endParaRPr lang="en-US" altLang="zh-CN" sz="2800" b="1" dirty="0">
              <a:latin typeface="Arial Bold" panose="020B0604020202090204" charset="0"/>
              <a:cs typeface="Arial Bold" panose="020B0604020202090204" charset="0"/>
              <a:sym typeface="Arial" panose="020B0604020202090204" pitchFamily="34" charset="0"/>
            </a:endParaRPr>
          </a:p>
        </p:txBody>
      </p:sp>
      <p:pic>
        <p:nvPicPr>
          <p:cNvPr id="6" name="图片 5"/>
          <p:cNvPicPr>
            <a:picLocks noChangeAspect="1"/>
          </p:cNvPicPr>
          <p:nvPr>
            <p:custDataLst>
              <p:tags r:id="rId51"/>
            </p:custDataLst>
          </p:nvPr>
        </p:nvPicPr>
        <p:blipFill>
          <a:blip r:embed="rId52"/>
          <a:stretch>
            <a:fillRect/>
          </a:stretch>
        </p:blipFill>
        <p:spPr>
          <a:xfrm>
            <a:off x="7297420" y="415925"/>
            <a:ext cx="1273175" cy="1061720"/>
          </a:xfrm>
          <a:prstGeom prst="rect">
            <a:avLst/>
          </a:prstGeom>
        </p:spPr>
      </p:pic>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1" fill="hold" display="1">
                  <p:stCondLst>
                    <p:cond delay="indefinite"/>
                  </p:stCondLst>
                </p:cTn>
                <p:tgtEl>
                  <p:spTgt spid="9"/>
                </p:tgtEl>
              </p:cMediaNode>
            </p:video>
          </p:childTnLst>
        </p:cTn>
      </p:par>
    </p:tnLst>
    <p:bldLst>
      <p:bldP spid="4" grpId="0"/>
      <p:bldP spid="22" grpId="0" bldLvl="0" animBg="1"/>
    </p:bldLst>
  </p:timing>
</p:sld>
</file>

<file path=ppt/tags/tag1.xml><?xml version="1.0" encoding="utf-8"?>
<p:tagLst xmlns:p="http://schemas.openxmlformats.org/presentationml/2006/main">
  <p:tag name="AS_UNIQUEID" val="539"/>
</p:tagLst>
</file>

<file path=ppt/tags/tag10.xml><?xml version="1.0" encoding="utf-8"?>
<p:tagLst xmlns:p="http://schemas.openxmlformats.org/presentationml/2006/main">
  <p:tag name="AS_UNIQUEID" val="549"/>
</p:tagLst>
</file>

<file path=ppt/tags/tag100.xml><?xml version="1.0" encoding="utf-8"?>
<p:tagLst xmlns:p="http://schemas.openxmlformats.org/presentationml/2006/main">
  <p:tag name="AS_UNIQUEID" val="657"/>
</p:tagLst>
</file>

<file path=ppt/tags/tag1000.xml><?xml version="1.0" encoding="utf-8"?>
<p:tagLst xmlns:p="http://schemas.openxmlformats.org/presentationml/2006/main">
  <p:tag name="AS_UNIQUEID" val="129"/>
  <p:tag name="KSO_WM_BEAUTIFY_FLAG" val=""/>
</p:tagLst>
</file>

<file path=ppt/tags/tag1001.xml><?xml version="1.0" encoding="utf-8"?>
<p:tagLst xmlns:p="http://schemas.openxmlformats.org/presentationml/2006/main">
  <p:tag name="AS_UNIQUEID" val="130"/>
  <p:tag name="KSO_WM_BEAUTIFY_FLAG" val=""/>
</p:tagLst>
</file>

<file path=ppt/tags/tag1002.xml><?xml version="1.0" encoding="utf-8"?>
<p:tagLst xmlns:p="http://schemas.openxmlformats.org/presentationml/2006/main">
  <p:tag name="AS_UNIQUEID" val="131"/>
  <p:tag name="KSO_WM_BEAUTIFY_FLAG" val=""/>
</p:tagLst>
</file>

<file path=ppt/tags/tag1003.xml><?xml version="1.0" encoding="utf-8"?>
<p:tagLst xmlns:p="http://schemas.openxmlformats.org/presentationml/2006/main">
  <p:tag name="AS_UNIQUEID" val="132"/>
  <p:tag name="KSO_WM_BEAUTIFY_FLAG" val=""/>
</p:tagLst>
</file>

<file path=ppt/tags/tag1004.xml><?xml version="1.0" encoding="utf-8"?>
<p:tagLst xmlns:p="http://schemas.openxmlformats.org/presentationml/2006/main">
  <p:tag name="AS_UNIQUEID" val="133"/>
  <p:tag name="KSO_WM_BEAUTIFY_FLAG" val=""/>
</p:tagLst>
</file>

<file path=ppt/tags/tag1005.xml><?xml version="1.0" encoding="utf-8"?>
<p:tagLst xmlns:p="http://schemas.openxmlformats.org/presentationml/2006/main">
  <p:tag name="AS_UNIQUEID" val="134"/>
  <p:tag name="KSO_WM_BEAUTIFY_FLAG" val=""/>
</p:tagLst>
</file>

<file path=ppt/tags/tag1006.xml><?xml version="1.0" encoding="utf-8"?>
<p:tagLst xmlns:p="http://schemas.openxmlformats.org/presentationml/2006/main">
  <p:tag name="AS_UNIQUEID" val="135"/>
  <p:tag name="KSO_WM_BEAUTIFY_FLAG" val=""/>
</p:tagLst>
</file>

<file path=ppt/tags/tag1007.xml><?xml version="1.0" encoding="utf-8"?>
<p:tagLst xmlns:p="http://schemas.openxmlformats.org/presentationml/2006/main">
  <p:tag name="AS_UNIQUEID" val="136"/>
  <p:tag name="KSO_WM_BEAUTIFY_FLAG" val=""/>
</p:tagLst>
</file>

<file path=ppt/tags/tag1008.xml><?xml version="1.0" encoding="utf-8"?>
<p:tagLst xmlns:p="http://schemas.openxmlformats.org/presentationml/2006/main">
  <p:tag name="AS_UNIQUEID" val="137"/>
  <p:tag name="KSO_WM_BEAUTIFY_FLAG" val=""/>
</p:tagLst>
</file>

<file path=ppt/tags/tag1009.xml><?xml version="1.0" encoding="utf-8"?>
<p:tagLst xmlns:p="http://schemas.openxmlformats.org/presentationml/2006/main">
  <p:tag name="AS_UNIQUEID" val="138"/>
  <p:tag name="KSO_WM_BEAUTIFY_FLAG" val=""/>
</p:tagLst>
</file>

<file path=ppt/tags/tag101.xml><?xml version="1.0" encoding="utf-8"?>
<p:tagLst xmlns:p="http://schemas.openxmlformats.org/presentationml/2006/main">
  <p:tag name="AS_UNIQUEID" val="658"/>
</p:tagLst>
</file>

<file path=ppt/tags/tag1010.xml><?xml version="1.0" encoding="utf-8"?>
<p:tagLst xmlns:p="http://schemas.openxmlformats.org/presentationml/2006/main">
  <p:tag name="AS_UNIQUEID" val="139"/>
  <p:tag name="KSO_WM_BEAUTIFY_FLAG" val=""/>
</p:tagLst>
</file>

<file path=ppt/tags/tag1011.xml><?xml version="1.0" encoding="utf-8"?>
<p:tagLst xmlns:p="http://schemas.openxmlformats.org/presentationml/2006/main">
  <p:tag name="AS_UNIQUEID" val="140"/>
  <p:tag name="KSO_WM_BEAUTIFY_FLAG" val=""/>
</p:tagLst>
</file>

<file path=ppt/tags/tag1012.xml><?xml version="1.0" encoding="utf-8"?>
<p:tagLst xmlns:p="http://schemas.openxmlformats.org/presentationml/2006/main">
  <p:tag name="AS_UNIQUEID" val="141"/>
  <p:tag name="KSO_WM_BEAUTIFY_FLAG" val=""/>
</p:tagLst>
</file>

<file path=ppt/tags/tag1013.xml><?xml version="1.0" encoding="utf-8"?>
<p:tagLst xmlns:p="http://schemas.openxmlformats.org/presentationml/2006/main">
  <p:tag name="AS_UNIQUEID" val="142"/>
  <p:tag name="KSO_WM_BEAUTIFY_FLAG" val=""/>
</p:tagLst>
</file>

<file path=ppt/tags/tag1014.xml><?xml version="1.0" encoding="utf-8"?>
<p:tagLst xmlns:p="http://schemas.openxmlformats.org/presentationml/2006/main">
  <p:tag name="AS_UNIQUEID" val="143"/>
  <p:tag name="KSO_WM_BEAUTIFY_FLAG" val=""/>
</p:tagLst>
</file>

<file path=ppt/tags/tag1015.xml><?xml version="1.0" encoding="utf-8"?>
<p:tagLst xmlns:p="http://schemas.openxmlformats.org/presentationml/2006/main">
  <p:tag name="AS_UNIQUEID" val="144"/>
  <p:tag name="KSO_WM_BEAUTIFY_FLAG" val=""/>
</p:tagLst>
</file>

<file path=ppt/tags/tag1016.xml><?xml version="1.0" encoding="utf-8"?>
<p:tagLst xmlns:p="http://schemas.openxmlformats.org/presentationml/2006/main">
  <p:tag name="AS_UNIQUEID" val="145"/>
  <p:tag name="KSO_WM_BEAUTIFY_FLAG" val=""/>
</p:tagLst>
</file>

<file path=ppt/tags/tag1017.xml><?xml version="1.0" encoding="utf-8"?>
<p:tagLst xmlns:p="http://schemas.openxmlformats.org/presentationml/2006/main">
  <p:tag name="AS_UNIQUEID" val="146"/>
  <p:tag name="KSO_WM_BEAUTIFY_FLAG" val=""/>
</p:tagLst>
</file>

<file path=ppt/tags/tag1018.xml><?xml version="1.0" encoding="utf-8"?>
<p:tagLst xmlns:p="http://schemas.openxmlformats.org/presentationml/2006/main">
  <p:tag name="AS_UNIQUEID" val="147"/>
  <p:tag name="KSO_WM_BEAUTIFY_FLAG" val=""/>
</p:tagLst>
</file>

<file path=ppt/tags/tag1019.xml><?xml version="1.0" encoding="utf-8"?>
<p:tagLst xmlns:p="http://schemas.openxmlformats.org/presentationml/2006/main">
  <p:tag name="AS_UNIQUEID" val="148"/>
  <p:tag name="KSO_WM_BEAUTIFY_FLAG" val=""/>
</p:tagLst>
</file>

<file path=ppt/tags/tag102.xml><?xml version="1.0" encoding="utf-8"?>
<p:tagLst xmlns:p="http://schemas.openxmlformats.org/presentationml/2006/main">
  <p:tag name="AS_UNIQUEID" val="659"/>
</p:tagLst>
</file>

<file path=ppt/tags/tag1020.xml><?xml version="1.0" encoding="utf-8"?>
<p:tagLst xmlns:p="http://schemas.openxmlformats.org/presentationml/2006/main">
  <p:tag name="AS_UNIQUEID" val="149"/>
  <p:tag name="KSO_WM_BEAUTIFY_FLAG" val=""/>
</p:tagLst>
</file>

<file path=ppt/tags/tag1021.xml><?xml version="1.0" encoding="utf-8"?>
<p:tagLst xmlns:p="http://schemas.openxmlformats.org/presentationml/2006/main">
  <p:tag name="AS_UNIQUEID" val="150"/>
  <p:tag name="KSO_WM_BEAUTIFY_FLAG" val=""/>
</p:tagLst>
</file>

<file path=ppt/tags/tag1022.xml><?xml version="1.0" encoding="utf-8"?>
<p:tagLst xmlns:p="http://schemas.openxmlformats.org/presentationml/2006/main">
  <p:tag name="AS_UNIQUEID" val="151"/>
  <p:tag name="KSO_WM_BEAUTIFY_FLAG" val=""/>
</p:tagLst>
</file>

<file path=ppt/tags/tag1023.xml><?xml version="1.0" encoding="utf-8"?>
<p:tagLst xmlns:p="http://schemas.openxmlformats.org/presentationml/2006/main">
  <p:tag name="AS_UNIQUEID" val="152"/>
  <p:tag name="KSO_WM_BEAUTIFY_FLAG" val=""/>
</p:tagLst>
</file>

<file path=ppt/tags/tag1024.xml><?xml version="1.0" encoding="utf-8"?>
<p:tagLst xmlns:p="http://schemas.openxmlformats.org/presentationml/2006/main">
  <p:tag name="AS_UNIQUEID" val="153"/>
  <p:tag name="KSO_WM_BEAUTIFY_FLAG" val=""/>
</p:tagLst>
</file>

<file path=ppt/tags/tag1025.xml><?xml version="1.0" encoding="utf-8"?>
<p:tagLst xmlns:p="http://schemas.openxmlformats.org/presentationml/2006/main">
  <p:tag name="AS_UNIQUEID" val="154"/>
  <p:tag name="KSO_WM_BEAUTIFY_FLAG" val=""/>
</p:tagLst>
</file>

<file path=ppt/tags/tag1026.xml><?xml version="1.0" encoding="utf-8"?>
<p:tagLst xmlns:p="http://schemas.openxmlformats.org/presentationml/2006/main">
  <p:tag name="AS_UNIQUEID" val="155"/>
  <p:tag name="KSO_WM_BEAUTIFY_FLAG" val=""/>
</p:tagLst>
</file>

<file path=ppt/tags/tag1027.xml><?xml version="1.0" encoding="utf-8"?>
<p:tagLst xmlns:p="http://schemas.openxmlformats.org/presentationml/2006/main">
  <p:tag name="AS_UNIQUEID" val="156"/>
  <p:tag name="KSO_WM_BEAUTIFY_FLAG" val=""/>
</p:tagLst>
</file>

<file path=ppt/tags/tag1028.xml><?xml version="1.0" encoding="utf-8"?>
<p:tagLst xmlns:p="http://schemas.openxmlformats.org/presentationml/2006/main">
  <p:tag name="AS_UNIQUEID" val="157"/>
  <p:tag name="KSO_WM_BEAUTIFY_FLAG" val=""/>
</p:tagLst>
</file>

<file path=ppt/tags/tag1029.xml><?xml version="1.0" encoding="utf-8"?>
<p:tagLst xmlns:p="http://schemas.openxmlformats.org/presentationml/2006/main">
  <p:tag name="AS_UNIQUEID" val="158"/>
  <p:tag name="KSO_WM_BEAUTIFY_FLAG" val=""/>
</p:tagLst>
</file>

<file path=ppt/tags/tag103.xml><?xml version="1.0" encoding="utf-8"?>
<p:tagLst xmlns:p="http://schemas.openxmlformats.org/presentationml/2006/main">
  <p:tag name="AS_UNIQUEID" val="660"/>
</p:tagLst>
</file>

<file path=ppt/tags/tag1030.xml><?xml version="1.0" encoding="utf-8"?>
<p:tagLst xmlns:p="http://schemas.openxmlformats.org/presentationml/2006/main">
  <p:tag name="AS_UNIQUEID" val="159"/>
  <p:tag name="KSO_WM_BEAUTIFY_FLAG" val=""/>
</p:tagLst>
</file>

<file path=ppt/tags/tag1031.xml><?xml version="1.0" encoding="utf-8"?>
<p:tagLst xmlns:p="http://schemas.openxmlformats.org/presentationml/2006/main">
  <p:tag name="AS_UNIQUEID" val="160"/>
  <p:tag name="KSO_WM_BEAUTIFY_FLAG" val=""/>
</p:tagLst>
</file>

<file path=ppt/tags/tag1032.xml><?xml version="1.0" encoding="utf-8"?>
<p:tagLst xmlns:p="http://schemas.openxmlformats.org/presentationml/2006/main">
  <p:tag name="AS_UNIQUEID" val="161"/>
  <p:tag name="KSO_WM_BEAUTIFY_FLAG" val=""/>
</p:tagLst>
</file>

<file path=ppt/tags/tag1033.xml><?xml version="1.0" encoding="utf-8"?>
<p:tagLst xmlns:p="http://schemas.openxmlformats.org/presentationml/2006/main">
  <p:tag name="AS_UNIQUEID" val="162"/>
  <p:tag name="KSO_WM_BEAUTIFY_FLAG" val=""/>
</p:tagLst>
</file>

<file path=ppt/tags/tag1034.xml><?xml version="1.0" encoding="utf-8"?>
<p:tagLst xmlns:p="http://schemas.openxmlformats.org/presentationml/2006/main">
  <p:tag name="AS_UNIQUEID" val="163"/>
  <p:tag name="KSO_WM_BEAUTIFY_FLAG" val=""/>
</p:tagLst>
</file>

<file path=ppt/tags/tag1035.xml><?xml version="1.0" encoding="utf-8"?>
<p:tagLst xmlns:p="http://schemas.openxmlformats.org/presentationml/2006/main">
  <p:tag name="AS_UNIQUEID" val="164"/>
  <p:tag name="KSO_WM_BEAUTIFY_FLAG" val=""/>
</p:tagLst>
</file>

<file path=ppt/tags/tag1036.xml><?xml version="1.0" encoding="utf-8"?>
<p:tagLst xmlns:p="http://schemas.openxmlformats.org/presentationml/2006/main">
  <p:tag name="AS_UNIQUEID" val="165"/>
  <p:tag name="KSO_WM_BEAUTIFY_FLAG" val=""/>
</p:tagLst>
</file>

<file path=ppt/tags/tag1037.xml><?xml version="1.0" encoding="utf-8"?>
<p:tagLst xmlns:p="http://schemas.openxmlformats.org/presentationml/2006/main">
  <p:tag name="AS_UNIQUEID" val="166"/>
  <p:tag name="KSO_WM_BEAUTIFY_FLAG" val=""/>
</p:tagLst>
</file>

<file path=ppt/tags/tag1038.xml><?xml version="1.0" encoding="utf-8"?>
<p:tagLst xmlns:p="http://schemas.openxmlformats.org/presentationml/2006/main">
  <p:tag name="AS_UNIQUEID" val="167"/>
  <p:tag name="KSO_WM_BEAUTIFY_FLAG" val=""/>
</p:tagLst>
</file>

<file path=ppt/tags/tag1039.xml><?xml version="1.0" encoding="utf-8"?>
<p:tagLst xmlns:p="http://schemas.openxmlformats.org/presentationml/2006/main">
  <p:tag name="AS_UNIQUEID" val="168"/>
  <p:tag name="KSO_WM_BEAUTIFY_FLAG" val=""/>
</p:tagLst>
</file>

<file path=ppt/tags/tag104.xml><?xml version="1.0" encoding="utf-8"?>
<p:tagLst xmlns:p="http://schemas.openxmlformats.org/presentationml/2006/main">
  <p:tag name="AS_UNIQUEID" val="661"/>
</p:tagLst>
</file>

<file path=ppt/tags/tag1040.xml><?xml version="1.0" encoding="utf-8"?>
<p:tagLst xmlns:p="http://schemas.openxmlformats.org/presentationml/2006/main">
  <p:tag name="AS_UNIQUEID" val="169"/>
  <p:tag name="KSO_WM_BEAUTIFY_FLAG" val=""/>
</p:tagLst>
</file>

<file path=ppt/tags/tag1041.xml><?xml version="1.0" encoding="utf-8"?>
<p:tagLst xmlns:p="http://schemas.openxmlformats.org/presentationml/2006/main">
  <p:tag name="AS_UNIQUEID" val="170"/>
  <p:tag name="KSO_WM_BEAUTIFY_FLAG" val=""/>
</p:tagLst>
</file>

<file path=ppt/tags/tag1042.xml><?xml version="1.0" encoding="utf-8"?>
<p:tagLst xmlns:p="http://schemas.openxmlformats.org/presentationml/2006/main">
  <p:tag name="AS_UNIQUEID" val="171"/>
  <p:tag name="KSO_WM_BEAUTIFY_FLAG" val=""/>
</p:tagLst>
</file>

<file path=ppt/tags/tag1043.xml><?xml version="1.0" encoding="utf-8"?>
<p:tagLst xmlns:p="http://schemas.openxmlformats.org/presentationml/2006/main">
  <p:tag name="AS_UNIQUEID" val="172"/>
  <p:tag name="KSO_WM_BEAUTIFY_FLAG" val=""/>
</p:tagLst>
</file>

<file path=ppt/tags/tag1044.xml><?xml version="1.0" encoding="utf-8"?>
<p:tagLst xmlns:p="http://schemas.openxmlformats.org/presentationml/2006/main">
  <p:tag name="AS_UNIQUEID" val="3"/>
  <p:tag name="KSO_WM_BEAUTIFY_FLAG" val=""/>
</p:tagLst>
</file>

<file path=ppt/tags/tag1045.xml><?xml version="1.0" encoding="utf-8"?>
<p:tagLst xmlns:p="http://schemas.openxmlformats.org/presentationml/2006/main">
  <p:tag name="KSO_WM_BEAUTIFY_FLAG" val=""/>
</p:tagLst>
</file>

<file path=ppt/tags/tag1046.xml><?xml version="1.0" encoding="utf-8"?>
<p:tagLst xmlns:p="http://schemas.openxmlformats.org/presentationml/2006/main">
  <p:tag name="KSO_WM_BEAUTIFY_FLAG" val=""/>
</p:tagLst>
</file>

<file path=ppt/tags/tag1047.xml><?xml version="1.0" encoding="utf-8"?>
<p:tagLst xmlns:p="http://schemas.openxmlformats.org/presentationml/2006/main">
  <p:tag name="KSO_WM_BEAUTIFY_FLAG" val=""/>
</p:tagLst>
</file>

<file path=ppt/tags/tag1048.xml><?xml version="1.0" encoding="utf-8"?>
<p:tagLst xmlns:p="http://schemas.openxmlformats.org/presentationml/2006/main">
  <p:tag name="KSO_WM_BEAUTIFY_FLAG" val=""/>
</p:tagLst>
</file>

<file path=ppt/tags/tag1049.xml><?xml version="1.0" encoding="utf-8"?>
<p:tagLst xmlns:p="http://schemas.openxmlformats.org/presentationml/2006/main">
  <p:tag name="KSO_WM_BEAUTIFY_FLAG" val=""/>
</p:tagLst>
</file>

<file path=ppt/tags/tag105.xml><?xml version="1.0" encoding="utf-8"?>
<p:tagLst xmlns:p="http://schemas.openxmlformats.org/presentationml/2006/main">
  <p:tag name="AS_UNIQUEID" val="662"/>
</p:tagLst>
</file>

<file path=ppt/tags/tag1050.xml><?xml version="1.0" encoding="utf-8"?>
<p:tagLst xmlns:p="http://schemas.openxmlformats.org/presentationml/2006/main">
  <p:tag name="KSO_WM_BEAUTIFY_FLAG" val=""/>
</p:tagLst>
</file>

<file path=ppt/tags/tag1051.xml><?xml version="1.0" encoding="utf-8"?>
<p:tagLst xmlns:p="http://schemas.openxmlformats.org/presentationml/2006/main">
  <p:tag name="KSO_WM_TAG_VERSION" val="1.0"/>
  <p:tag name="KSO_WM_TEMPLATE_CATEGORY" val="diagram"/>
  <p:tag name="KSO_WM_TEMPLATE_INDEX" val="160049"/>
  <p:tag name="KSO_WM_UNIT_ID" val="diagram160049_4*m_h_f*1_1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 name="KSO_WM_BEAUTIFY_FLAG" val=""/>
</p:tagLst>
</file>

<file path=ppt/tags/tag1052.xml><?xml version="1.0" encoding="utf-8"?>
<p:tagLst xmlns:p="http://schemas.openxmlformats.org/presentationml/2006/main">
  <p:tag name="KSO_WM_BEAUTIFY_FLAG" val=""/>
</p:tagLst>
</file>

<file path=ppt/tags/tag1053.xml><?xml version="1.0" encoding="utf-8"?>
<p:tagLst xmlns:p="http://schemas.openxmlformats.org/presentationml/2006/main">
  <p:tag name="KSO_WM_TAG_VERSION" val="1.0"/>
  <p:tag name="KSO_WM_BEAUTIFY_FLAG" val="#wm#"/>
  <p:tag name="KSO_WM_UNIT_TYPE" val="i"/>
  <p:tag name="KSO_WM_UNIT_ID" val="diagram160049_4*i*0"/>
  <p:tag name="KSO_WM_TEMPLATE_CATEGORY" val="diagram"/>
  <p:tag name="KSO_WM_TEMPLATE_INDEX" val="160049"/>
  <p:tag name="KSO_WM_UNIT_INDEX" val="0"/>
</p:tagLst>
</file>

<file path=ppt/tags/tag1054.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1"/>
  <p:tag name="KSO_WM_UNIT_ID" val="diagram160049_4*m_i*1_1"/>
  <p:tag name="KSO_WM_UNIT_CLEAR" val="1"/>
  <p:tag name="KSO_WM_UNIT_LAYERLEVEL" val="1_1"/>
  <p:tag name="KSO_WM_DIAGRAM_GROUP_CODE" val="m1-1"/>
  <p:tag name="KSO_WM_UNIT_LINE_FORE_SCHEMECOLOR_INDEX" val="5"/>
  <p:tag name="KSO_WM_UNIT_LINE_FILL_TYPE" val="2"/>
  <p:tag name="KSO_WM_UNIT_TEXT_FILL_FORE_SCHEMECOLOR_INDEX" val="13"/>
  <p:tag name="KSO_WM_UNIT_TEXT_FILL_TYPE" val="1"/>
</p:tagLst>
</file>

<file path=ppt/tags/tag1055.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2"/>
  <p:tag name="KSO_WM_UNIT_ID" val="diagram160049_4*m_i*1_2"/>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56.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a"/>
  <p:tag name="KSO_WM_UNIT_INDEX" val="1_1_1"/>
  <p:tag name="KSO_WM_UNIT_ID" val="diagram160049_4*m_h_a*1_1_1"/>
  <p:tag name="KSO_WM_UNIT_CLEAR" val="1"/>
  <p:tag name="KSO_WM_UNIT_LAYERLEVEL" val="1_1_1"/>
  <p:tag name="KSO_WM_UNIT_VALUE" val="4"/>
  <p:tag name="KSO_WM_UNIT_HIGHLIGHT" val="0"/>
  <p:tag name="KSO_WM_UNIT_COMPATIBLE" val="0"/>
  <p:tag name="KSO_WM_DIAGRAM_GROUP_CODE" val="m1-1"/>
  <p:tag name="KSO_WM_UNIT_PRESET_TEXT" val="ENIM"/>
  <p:tag name="KSO_WM_UNIT_TEXT_FILL_FORE_SCHEMECOLOR_INDEX" val="5"/>
  <p:tag name="KSO_WM_UNIT_TEXT_FILL_TYPE" val="1"/>
</p:tagLst>
</file>

<file path=ppt/tags/tag1057.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f"/>
  <p:tag name="KSO_WM_UNIT_INDEX" val="1_1_1"/>
  <p:tag name="KSO_WM_UNIT_ID" val="diagram160049_4*m_h_f*1_1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058.xml><?xml version="1.0" encoding="utf-8"?>
<p:tagLst xmlns:p="http://schemas.openxmlformats.org/presentationml/2006/main">
  <p:tag name="KSO_WM_TAG_VERSION" val="1.0"/>
  <p:tag name="KSO_WM_BEAUTIFY_FLAG" val="#wm#"/>
  <p:tag name="KSO_WM_UNIT_TYPE" val="i"/>
  <p:tag name="KSO_WM_UNIT_ID" val="diagram160049_4*i*9"/>
  <p:tag name="KSO_WM_TEMPLATE_CATEGORY" val="diagram"/>
  <p:tag name="KSO_WM_TEMPLATE_INDEX" val="160049"/>
  <p:tag name="KSO_WM_UNIT_INDEX" val="9"/>
</p:tagLst>
</file>

<file path=ppt/tags/tag1059.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3"/>
  <p:tag name="KSO_WM_UNIT_ID" val="diagram160049_4*m_i*1_3"/>
  <p:tag name="KSO_WM_UNIT_CLEAR" val="1"/>
  <p:tag name="KSO_WM_UNIT_LAYERLEVEL" val="1_1"/>
  <p:tag name="KSO_WM_DIAGRAM_GROUP_CODE" val="m1-1"/>
  <p:tag name="KSO_WM_UNIT_LINE_FORE_SCHEMECOLOR_INDEX" val="5"/>
  <p:tag name="KSO_WM_UNIT_LINE_FILL_TYPE" val="2"/>
  <p:tag name="KSO_WM_UNIT_TEXT_FILL_FORE_SCHEMECOLOR_INDEX" val="13"/>
  <p:tag name="KSO_WM_UNIT_TEXT_FILL_TYPE" val="1"/>
</p:tagLst>
</file>

<file path=ppt/tags/tag106.xml><?xml version="1.0" encoding="utf-8"?>
<p:tagLst xmlns:p="http://schemas.openxmlformats.org/presentationml/2006/main">
  <p:tag name="AS_UNIQUEID" val="664"/>
</p:tagLst>
</file>

<file path=ppt/tags/tag1060.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4"/>
  <p:tag name="KSO_WM_UNIT_ID" val="diagram160049_4*m_i*1_4"/>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61.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a"/>
  <p:tag name="KSO_WM_UNIT_INDEX" val="1_2_1"/>
  <p:tag name="KSO_WM_UNIT_ID" val="diagram160049_4*m_h_a*1_2_1"/>
  <p:tag name="KSO_WM_UNIT_CLEAR" val="1"/>
  <p:tag name="KSO_WM_UNIT_LAYERLEVEL" val="1_1_1"/>
  <p:tag name="KSO_WM_UNIT_VALUE" val="4"/>
  <p:tag name="KSO_WM_UNIT_HIGHLIGHT" val="0"/>
  <p:tag name="KSO_WM_UNIT_COMPATIBLE" val="0"/>
  <p:tag name="KSO_WM_DIAGRAM_GROUP_CODE" val="m1-1"/>
  <p:tag name="KSO_WM_UNIT_PRESET_TEXT" val="ENIM"/>
  <p:tag name="KSO_WM_UNIT_TEXT_FILL_FORE_SCHEMECOLOR_INDEX" val="5"/>
  <p:tag name="KSO_WM_UNIT_TEXT_FILL_TYPE" val="1"/>
</p:tagLst>
</file>

<file path=ppt/tags/tag1062.xml><?xml version="1.0" encoding="utf-8"?>
<p:tagLst xmlns:p="http://schemas.openxmlformats.org/presentationml/2006/main">
  <p:tag name="KSO_WM_TAG_VERSION" val="1.0"/>
  <p:tag name="KSO_WM_BEAUTIFY_FLAG" val="#wm#"/>
  <p:tag name="KSO_WM_UNIT_TYPE" val="i"/>
  <p:tag name="KSO_WM_UNIT_ID" val="diagram160049_4*i*18"/>
  <p:tag name="KSO_WM_TEMPLATE_CATEGORY" val="diagram"/>
  <p:tag name="KSO_WM_TEMPLATE_INDEX" val="160049"/>
  <p:tag name="KSO_WM_UNIT_INDEX" val="18"/>
</p:tagLst>
</file>

<file path=ppt/tags/tag1063.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5"/>
  <p:tag name="KSO_WM_UNIT_ID" val="diagram160049_4*m_i*1_5"/>
  <p:tag name="KSO_WM_UNIT_CLEAR" val="1"/>
  <p:tag name="KSO_WM_UNIT_LAYERLEVEL" val="1_1"/>
  <p:tag name="KSO_WM_DIAGRAM_GROUP_CODE" val="m1-1"/>
  <p:tag name="KSO_WM_UNIT_LINE_FORE_SCHEMECOLOR_INDEX" val="5"/>
  <p:tag name="KSO_WM_UNIT_LINE_FILL_TYPE" val="2"/>
  <p:tag name="KSO_WM_UNIT_TEXT_FILL_FORE_SCHEMECOLOR_INDEX" val="13"/>
  <p:tag name="KSO_WM_UNIT_TEXT_FILL_TYPE" val="1"/>
</p:tagLst>
</file>

<file path=ppt/tags/tag1064.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6"/>
  <p:tag name="KSO_WM_UNIT_ID" val="diagram160049_4*m_i*1_6"/>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065.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a"/>
  <p:tag name="KSO_WM_UNIT_INDEX" val="1_3_1"/>
  <p:tag name="KSO_WM_UNIT_ID" val="diagram160049_4*m_h_a*1_3_1"/>
  <p:tag name="KSO_WM_UNIT_CLEAR" val="1"/>
  <p:tag name="KSO_WM_UNIT_LAYERLEVEL" val="1_1_1"/>
  <p:tag name="KSO_WM_UNIT_VALUE" val="4"/>
  <p:tag name="KSO_WM_UNIT_HIGHLIGHT" val="0"/>
  <p:tag name="KSO_WM_UNIT_COMPATIBLE" val="0"/>
  <p:tag name="KSO_WM_DIAGRAM_GROUP_CODE" val="m1-1"/>
  <p:tag name="KSO_WM_UNIT_PRESET_TEXT" val="ENIM"/>
  <p:tag name="KSO_WM_UNIT_TEXT_FILL_FORE_SCHEMECOLOR_INDEX" val="5"/>
  <p:tag name="KSO_WM_UNIT_TEXT_FILL_TYPE" val="1"/>
</p:tagLst>
</file>

<file path=ppt/tags/tag1066.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f"/>
  <p:tag name="KSO_WM_UNIT_INDEX" val="1_3_1"/>
  <p:tag name="KSO_WM_UNIT_ID" val="diagram160049_4*m_h_f*1_3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067.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7"/>
  <p:tag name="KSO_WM_UNIT_ID" val="diagram160049_4*m_i*1_7"/>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Lst>
</file>

<file path=ppt/tags/tag1068.xml><?xml version="1.0" encoding="utf-8"?>
<p:tagLst xmlns:p="http://schemas.openxmlformats.org/presentationml/2006/main">
  <p:tag name="KSO_WM_TAG_VERSION" val="1.0"/>
  <p:tag name="KSO_WM_BEAUTIFY_FLAG" val="#wm#"/>
  <p:tag name="KSO_WM_TEMPLATE_CATEGORY" val="diagram"/>
  <p:tag name="KSO_WM_TEMPLATE_INDEX" val="160049"/>
  <p:tag name="KSO_WM_UNIT_RELATE_UNITID" val="259*m*1"/>
  <p:tag name="KSO_WM_UNIT_TYPE" val="a"/>
  <p:tag name="KSO_WM_UNIT_INDEX" val="1"/>
  <p:tag name="KSO_WM_UNIT_ID" val="diagram160049_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1069.xml><?xml version="1.0" encoding="utf-8"?>
<p:tagLst xmlns:p="http://schemas.openxmlformats.org/presentationml/2006/main">
  <p:tag name="KSO_WM_TAG_VERSION" val="1.0"/>
  <p:tag name="KSO_WM_BEAUTIFY_FLAG" val=""/>
  <p:tag name="KSO_WM_TEMPLATE_CATEGORY" val="diagram"/>
  <p:tag name="KSO_WM_TEMPLATE_INDEX" val="160049"/>
  <p:tag name="KSO_WM_UNIT_TYPE" val="m_h_f"/>
  <p:tag name="KSO_WM_UNIT_INDEX" val="1_1_1"/>
  <p:tag name="KSO_WM_UNIT_ID" val="diagram160049_4*m_h_f*1_1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107.xml><?xml version="1.0" encoding="utf-8"?>
<p:tagLst xmlns:p="http://schemas.openxmlformats.org/presentationml/2006/main">
  <p:tag name="AS_UNIQUEID" val="665"/>
</p:tagLst>
</file>

<file path=ppt/tags/tag1070.xml><?xml version="1.0" encoding="utf-8"?>
<p:tagLst xmlns:p="http://schemas.openxmlformats.org/presentationml/2006/main">
  <p:tag name="KSO_WM_BEAUTIFY_FLAG" val=""/>
</p:tagLst>
</file>

<file path=ppt/tags/tag1071.xml><?xml version="1.0" encoding="utf-8"?>
<p:tagLst xmlns:p="http://schemas.openxmlformats.org/presentationml/2006/main">
  <p:tag name="KSO_WM_BEAUTIFY_FLAG" val=""/>
</p:tagLst>
</file>

<file path=ppt/tags/tag1072.xml><?xml version="1.0" encoding="utf-8"?>
<p:tagLst xmlns:p="http://schemas.openxmlformats.org/presentationml/2006/main">
  <p:tag name="AS_UNIQUEID" val="128"/>
</p:tagLst>
</file>

<file path=ppt/tags/tag1073.xml><?xml version="1.0" encoding="utf-8"?>
<p:tagLst xmlns:p="http://schemas.openxmlformats.org/presentationml/2006/main">
  <p:tag name="AS_UNIQUEID" val="129"/>
  <p:tag name="KSO_WM_BEAUTIFY_FLAG" val=""/>
</p:tagLst>
</file>

<file path=ppt/tags/tag1074.xml><?xml version="1.0" encoding="utf-8"?>
<p:tagLst xmlns:p="http://schemas.openxmlformats.org/presentationml/2006/main">
  <p:tag name="AS_UNIQUEID" val="130"/>
  <p:tag name="KSO_WM_BEAUTIFY_FLAG" val=""/>
</p:tagLst>
</file>

<file path=ppt/tags/tag1075.xml><?xml version="1.0" encoding="utf-8"?>
<p:tagLst xmlns:p="http://schemas.openxmlformats.org/presentationml/2006/main">
  <p:tag name="AS_UNIQUEID" val="131"/>
  <p:tag name="KSO_WM_BEAUTIFY_FLAG" val=""/>
</p:tagLst>
</file>

<file path=ppt/tags/tag1076.xml><?xml version="1.0" encoding="utf-8"?>
<p:tagLst xmlns:p="http://schemas.openxmlformats.org/presentationml/2006/main">
  <p:tag name="AS_UNIQUEID" val="132"/>
  <p:tag name="KSO_WM_BEAUTIFY_FLAG" val=""/>
</p:tagLst>
</file>

<file path=ppt/tags/tag1077.xml><?xml version="1.0" encoding="utf-8"?>
<p:tagLst xmlns:p="http://schemas.openxmlformats.org/presentationml/2006/main">
  <p:tag name="AS_UNIQUEID" val="133"/>
  <p:tag name="KSO_WM_BEAUTIFY_FLAG" val=""/>
</p:tagLst>
</file>

<file path=ppt/tags/tag1078.xml><?xml version="1.0" encoding="utf-8"?>
<p:tagLst xmlns:p="http://schemas.openxmlformats.org/presentationml/2006/main">
  <p:tag name="AS_UNIQUEID" val="134"/>
  <p:tag name="KSO_WM_BEAUTIFY_FLAG" val=""/>
</p:tagLst>
</file>

<file path=ppt/tags/tag1079.xml><?xml version="1.0" encoding="utf-8"?>
<p:tagLst xmlns:p="http://schemas.openxmlformats.org/presentationml/2006/main">
  <p:tag name="AS_UNIQUEID" val="135"/>
  <p:tag name="KSO_WM_BEAUTIFY_FLAG" val=""/>
</p:tagLst>
</file>

<file path=ppt/tags/tag108.xml><?xml version="1.0" encoding="utf-8"?>
<p:tagLst xmlns:p="http://schemas.openxmlformats.org/presentationml/2006/main">
  <p:tag name="AS_UNIQUEID" val="666"/>
</p:tagLst>
</file>

<file path=ppt/tags/tag1080.xml><?xml version="1.0" encoding="utf-8"?>
<p:tagLst xmlns:p="http://schemas.openxmlformats.org/presentationml/2006/main">
  <p:tag name="AS_UNIQUEID" val="136"/>
  <p:tag name="KSO_WM_BEAUTIFY_FLAG" val=""/>
</p:tagLst>
</file>

<file path=ppt/tags/tag1081.xml><?xml version="1.0" encoding="utf-8"?>
<p:tagLst xmlns:p="http://schemas.openxmlformats.org/presentationml/2006/main">
  <p:tag name="AS_UNIQUEID" val="137"/>
  <p:tag name="KSO_WM_BEAUTIFY_FLAG" val=""/>
</p:tagLst>
</file>

<file path=ppt/tags/tag1082.xml><?xml version="1.0" encoding="utf-8"?>
<p:tagLst xmlns:p="http://schemas.openxmlformats.org/presentationml/2006/main">
  <p:tag name="AS_UNIQUEID" val="138"/>
  <p:tag name="KSO_WM_BEAUTIFY_FLAG" val=""/>
</p:tagLst>
</file>

<file path=ppt/tags/tag1083.xml><?xml version="1.0" encoding="utf-8"?>
<p:tagLst xmlns:p="http://schemas.openxmlformats.org/presentationml/2006/main">
  <p:tag name="AS_UNIQUEID" val="139"/>
  <p:tag name="KSO_WM_BEAUTIFY_FLAG" val=""/>
</p:tagLst>
</file>

<file path=ppt/tags/tag1084.xml><?xml version="1.0" encoding="utf-8"?>
<p:tagLst xmlns:p="http://schemas.openxmlformats.org/presentationml/2006/main">
  <p:tag name="AS_UNIQUEID" val="140"/>
  <p:tag name="KSO_WM_BEAUTIFY_FLAG" val=""/>
</p:tagLst>
</file>

<file path=ppt/tags/tag1085.xml><?xml version="1.0" encoding="utf-8"?>
<p:tagLst xmlns:p="http://schemas.openxmlformats.org/presentationml/2006/main">
  <p:tag name="AS_UNIQUEID" val="141"/>
  <p:tag name="KSO_WM_BEAUTIFY_FLAG" val=""/>
</p:tagLst>
</file>

<file path=ppt/tags/tag1086.xml><?xml version="1.0" encoding="utf-8"?>
<p:tagLst xmlns:p="http://schemas.openxmlformats.org/presentationml/2006/main">
  <p:tag name="AS_UNIQUEID" val="142"/>
  <p:tag name="KSO_WM_BEAUTIFY_FLAG" val=""/>
</p:tagLst>
</file>

<file path=ppt/tags/tag1087.xml><?xml version="1.0" encoding="utf-8"?>
<p:tagLst xmlns:p="http://schemas.openxmlformats.org/presentationml/2006/main">
  <p:tag name="AS_UNIQUEID" val="143"/>
  <p:tag name="KSO_WM_BEAUTIFY_FLAG" val=""/>
</p:tagLst>
</file>

<file path=ppt/tags/tag1088.xml><?xml version="1.0" encoding="utf-8"?>
<p:tagLst xmlns:p="http://schemas.openxmlformats.org/presentationml/2006/main">
  <p:tag name="AS_UNIQUEID" val="144"/>
  <p:tag name="KSO_WM_BEAUTIFY_FLAG" val=""/>
</p:tagLst>
</file>

<file path=ppt/tags/tag1089.xml><?xml version="1.0" encoding="utf-8"?>
<p:tagLst xmlns:p="http://schemas.openxmlformats.org/presentationml/2006/main">
  <p:tag name="AS_UNIQUEID" val="145"/>
  <p:tag name="KSO_WM_BEAUTIFY_FLAG" val=""/>
</p:tagLst>
</file>

<file path=ppt/tags/tag109.xml><?xml version="1.0" encoding="utf-8"?>
<p:tagLst xmlns:p="http://schemas.openxmlformats.org/presentationml/2006/main">
  <p:tag name="AS_UNIQUEID" val="667"/>
</p:tagLst>
</file>

<file path=ppt/tags/tag1090.xml><?xml version="1.0" encoding="utf-8"?>
<p:tagLst xmlns:p="http://schemas.openxmlformats.org/presentationml/2006/main">
  <p:tag name="AS_UNIQUEID" val="146"/>
  <p:tag name="KSO_WM_BEAUTIFY_FLAG" val=""/>
</p:tagLst>
</file>

<file path=ppt/tags/tag1091.xml><?xml version="1.0" encoding="utf-8"?>
<p:tagLst xmlns:p="http://schemas.openxmlformats.org/presentationml/2006/main">
  <p:tag name="AS_UNIQUEID" val="147"/>
  <p:tag name="KSO_WM_BEAUTIFY_FLAG" val=""/>
</p:tagLst>
</file>

<file path=ppt/tags/tag1092.xml><?xml version="1.0" encoding="utf-8"?>
<p:tagLst xmlns:p="http://schemas.openxmlformats.org/presentationml/2006/main">
  <p:tag name="AS_UNIQUEID" val="148"/>
  <p:tag name="KSO_WM_BEAUTIFY_FLAG" val=""/>
</p:tagLst>
</file>

<file path=ppt/tags/tag1093.xml><?xml version="1.0" encoding="utf-8"?>
<p:tagLst xmlns:p="http://schemas.openxmlformats.org/presentationml/2006/main">
  <p:tag name="AS_UNIQUEID" val="149"/>
  <p:tag name="KSO_WM_BEAUTIFY_FLAG" val=""/>
</p:tagLst>
</file>

<file path=ppt/tags/tag1094.xml><?xml version="1.0" encoding="utf-8"?>
<p:tagLst xmlns:p="http://schemas.openxmlformats.org/presentationml/2006/main">
  <p:tag name="AS_UNIQUEID" val="150"/>
  <p:tag name="KSO_WM_BEAUTIFY_FLAG" val=""/>
</p:tagLst>
</file>

<file path=ppt/tags/tag1095.xml><?xml version="1.0" encoding="utf-8"?>
<p:tagLst xmlns:p="http://schemas.openxmlformats.org/presentationml/2006/main">
  <p:tag name="AS_UNIQUEID" val="151"/>
  <p:tag name="KSO_WM_BEAUTIFY_FLAG" val=""/>
</p:tagLst>
</file>

<file path=ppt/tags/tag1096.xml><?xml version="1.0" encoding="utf-8"?>
<p:tagLst xmlns:p="http://schemas.openxmlformats.org/presentationml/2006/main">
  <p:tag name="AS_UNIQUEID" val="152"/>
  <p:tag name="KSO_WM_BEAUTIFY_FLAG" val=""/>
</p:tagLst>
</file>

<file path=ppt/tags/tag1097.xml><?xml version="1.0" encoding="utf-8"?>
<p:tagLst xmlns:p="http://schemas.openxmlformats.org/presentationml/2006/main">
  <p:tag name="AS_UNIQUEID" val="153"/>
  <p:tag name="KSO_WM_BEAUTIFY_FLAG" val=""/>
</p:tagLst>
</file>

<file path=ppt/tags/tag1098.xml><?xml version="1.0" encoding="utf-8"?>
<p:tagLst xmlns:p="http://schemas.openxmlformats.org/presentationml/2006/main">
  <p:tag name="AS_UNIQUEID" val="154"/>
  <p:tag name="KSO_WM_BEAUTIFY_FLAG" val=""/>
</p:tagLst>
</file>

<file path=ppt/tags/tag1099.xml><?xml version="1.0" encoding="utf-8"?>
<p:tagLst xmlns:p="http://schemas.openxmlformats.org/presentationml/2006/main">
  <p:tag name="AS_UNIQUEID" val="155"/>
  <p:tag name="KSO_WM_BEAUTIFY_FLAG" val=""/>
</p:tagLst>
</file>

<file path=ppt/tags/tag11.xml><?xml version="1.0" encoding="utf-8"?>
<p:tagLst xmlns:p="http://schemas.openxmlformats.org/presentationml/2006/main">
  <p:tag name="AS_UNIQUEID" val="551"/>
</p:tagLst>
</file>

<file path=ppt/tags/tag110.xml><?xml version="1.0" encoding="utf-8"?>
<p:tagLst xmlns:p="http://schemas.openxmlformats.org/presentationml/2006/main">
  <p:tag name="AS_UNIQUEID" val="668"/>
</p:tagLst>
</file>

<file path=ppt/tags/tag1100.xml><?xml version="1.0" encoding="utf-8"?>
<p:tagLst xmlns:p="http://schemas.openxmlformats.org/presentationml/2006/main">
  <p:tag name="AS_UNIQUEID" val="156"/>
  <p:tag name="KSO_WM_BEAUTIFY_FLAG" val=""/>
</p:tagLst>
</file>

<file path=ppt/tags/tag1101.xml><?xml version="1.0" encoding="utf-8"?>
<p:tagLst xmlns:p="http://schemas.openxmlformats.org/presentationml/2006/main">
  <p:tag name="AS_UNIQUEID" val="157"/>
  <p:tag name="KSO_WM_BEAUTIFY_FLAG" val=""/>
</p:tagLst>
</file>

<file path=ppt/tags/tag1102.xml><?xml version="1.0" encoding="utf-8"?>
<p:tagLst xmlns:p="http://schemas.openxmlformats.org/presentationml/2006/main">
  <p:tag name="AS_UNIQUEID" val="158"/>
  <p:tag name="KSO_WM_BEAUTIFY_FLAG" val=""/>
</p:tagLst>
</file>

<file path=ppt/tags/tag1103.xml><?xml version="1.0" encoding="utf-8"?>
<p:tagLst xmlns:p="http://schemas.openxmlformats.org/presentationml/2006/main">
  <p:tag name="AS_UNIQUEID" val="159"/>
  <p:tag name="KSO_WM_BEAUTIFY_FLAG" val=""/>
</p:tagLst>
</file>

<file path=ppt/tags/tag1104.xml><?xml version="1.0" encoding="utf-8"?>
<p:tagLst xmlns:p="http://schemas.openxmlformats.org/presentationml/2006/main">
  <p:tag name="AS_UNIQUEID" val="160"/>
  <p:tag name="KSO_WM_BEAUTIFY_FLAG" val=""/>
</p:tagLst>
</file>

<file path=ppt/tags/tag1105.xml><?xml version="1.0" encoding="utf-8"?>
<p:tagLst xmlns:p="http://schemas.openxmlformats.org/presentationml/2006/main">
  <p:tag name="AS_UNIQUEID" val="161"/>
  <p:tag name="KSO_WM_BEAUTIFY_FLAG" val=""/>
</p:tagLst>
</file>

<file path=ppt/tags/tag1106.xml><?xml version="1.0" encoding="utf-8"?>
<p:tagLst xmlns:p="http://schemas.openxmlformats.org/presentationml/2006/main">
  <p:tag name="AS_UNIQUEID" val="162"/>
  <p:tag name="KSO_WM_BEAUTIFY_FLAG" val=""/>
</p:tagLst>
</file>

<file path=ppt/tags/tag1107.xml><?xml version="1.0" encoding="utf-8"?>
<p:tagLst xmlns:p="http://schemas.openxmlformats.org/presentationml/2006/main">
  <p:tag name="AS_UNIQUEID" val="163"/>
  <p:tag name="KSO_WM_BEAUTIFY_FLAG" val=""/>
</p:tagLst>
</file>

<file path=ppt/tags/tag1108.xml><?xml version="1.0" encoding="utf-8"?>
<p:tagLst xmlns:p="http://schemas.openxmlformats.org/presentationml/2006/main">
  <p:tag name="AS_UNIQUEID" val="164"/>
  <p:tag name="KSO_WM_BEAUTIFY_FLAG" val=""/>
</p:tagLst>
</file>

<file path=ppt/tags/tag1109.xml><?xml version="1.0" encoding="utf-8"?>
<p:tagLst xmlns:p="http://schemas.openxmlformats.org/presentationml/2006/main">
  <p:tag name="AS_UNIQUEID" val="165"/>
  <p:tag name="KSO_WM_BEAUTIFY_FLAG" val=""/>
</p:tagLst>
</file>

<file path=ppt/tags/tag111.xml><?xml version="1.0" encoding="utf-8"?>
<p:tagLst xmlns:p="http://schemas.openxmlformats.org/presentationml/2006/main">
  <p:tag name="AS_UNIQUEID" val="669"/>
</p:tagLst>
</file>

<file path=ppt/tags/tag1110.xml><?xml version="1.0" encoding="utf-8"?>
<p:tagLst xmlns:p="http://schemas.openxmlformats.org/presentationml/2006/main">
  <p:tag name="AS_UNIQUEID" val="166"/>
  <p:tag name="KSO_WM_BEAUTIFY_FLAG" val=""/>
</p:tagLst>
</file>

<file path=ppt/tags/tag1111.xml><?xml version="1.0" encoding="utf-8"?>
<p:tagLst xmlns:p="http://schemas.openxmlformats.org/presentationml/2006/main">
  <p:tag name="AS_UNIQUEID" val="167"/>
  <p:tag name="KSO_WM_BEAUTIFY_FLAG" val=""/>
</p:tagLst>
</file>

<file path=ppt/tags/tag1112.xml><?xml version="1.0" encoding="utf-8"?>
<p:tagLst xmlns:p="http://schemas.openxmlformats.org/presentationml/2006/main">
  <p:tag name="AS_UNIQUEID" val="168"/>
  <p:tag name="KSO_WM_BEAUTIFY_FLAG" val=""/>
</p:tagLst>
</file>

<file path=ppt/tags/tag1113.xml><?xml version="1.0" encoding="utf-8"?>
<p:tagLst xmlns:p="http://schemas.openxmlformats.org/presentationml/2006/main">
  <p:tag name="AS_UNIQUEID" val="169"/>
  <p:tag name="KSO_WM_BEAUTIFY_FLAG" val=""/>
</p:tagLst>
</file>

<file path=ppt/tags/tag1114.xml><?xml version="1.0" encoding="utf-8"?>
<p:tagLst xmlns:p="http://schemas.openxmlformats.org/presentationml/2006/main">
  <p:tag name="AS_UNIQUEID" val="170"/>
  <p:tag name="KSO_WM_BEAUTIFY_FLAG" val=""/>
</p:tagLst>
</file>

<file path=ppt/tags/tag1115.xml><?xml version="1.0" encoding="utf-8"?>
<p:tagLst xmlns:p="http://schemas.openxmlformats.org/presentationml/2006/main">
  <p:tag name="AS_UNIQUEID" val="171"/>
  <p:tag name="KSO_WM_BEAUTIFY_FLAG" val=""/>
</p:tagLst>
</file>

<file path=ppt/tags/tag1116.xml><?xml version="1.0" encoding="utf-8"?>
<p:tagLst xmlns:p="http://schemas.openxmlformats.org/presentationml/2006/main">
  <p:tag name="AS_UNIQUEID" val="172"/>
  <p:tag name="KSO_WM_BEAUTIFY_FLAG" val=""/>
</p:tagLst>
</file>

<file path=ppt/tags/tag1117.xml><?xml version="1.0" encoding="utf-8"?>
<p:tagLst xmlns:p="http://schemas.openxmlformats.org/presentationml/2006/main">
  <p:tag name="AS_UNIQUEID" val="3"/>
  <p:tag name="KSO_WM_BEAUTIFY_FLAG" val=""/>
</p:tagLst>
</file>

<file path=ppt/tags/tag1118.xml><?xml version="1.0" encoding="utf-8"?>
<p:tagLst xmlns:p="http://schemas.openxmlformats.org/presentationml/2006/main">
  <p:tag name="AS_UNIQUEID" val="977"/>
  <p:tag name="KSO_WM_BEAUTIFY_FLAG" val=""/>
</p:tagLst>
</file>

<file path=ppt/tags/tag1119.xml><?xml version="1.0" encoding="utf-8"?>
<p:tagLst xmlns:p="http://schemas.openxmlformats.org/presentationml/2006/main">
  <p:tag name="AS_UNIQUEID" val="128"/>
</p:tagLst>
</file>

<file path=ppt/tags/tag112.xml><?xml version="1.0" encoding="utf-8"?>
<p:tagLst xmlns:p="http://schemas.openxmlformats.org/presentationml/2006/main">
  <p:tag name="AS_UNIQUEID" val="671"/>
</p:tagLst>
</file>

<file path=ppt/tags/tag1120.xml><?xml version="1.0" encoding="utf-8"?>
<p:tagLst xmlns:p="http://schemas.openxmlformats.org/presentationml/2006/main">
  <p:tag name="AS_UNIQUEID" val="129"/>
  <p:tag name="KSO_WM_BEAUTIFY_FLAG" val=""/>
</p:tagLst>
</file>

<file path=ppt/tags/tag1121.xml><?xml version="1.0" encoding="utf-8"?>
<p:tagLst xmlns:p="http://schemas.openxmlformats.org/presentationml/2006/main">
  <p:tag name="AS_UNIQUEID" val="130"/>
  <p:tag name="KSO_WM_BEAUTIFY_FLAG" val=""/>
</p:tagLst>
</file>

<file path=ppt/tags/tag1122.xml><?xml version="1.0" encoding="utf-8"?>
<p:tagLst xmlns:p="http://schemas.openxmlformats.org/presentationml/2006/main">
  <p:tag name="AS_UNIQUEID" val="131"/>
  <p:tag name="KSO_WM_BEAUTIFY_FLAG" val=""/>
</p:tagLst>
</file>

<file path=ppt/tags/tag1123.xml><?xml version="1.0" encoding="utf-8"?>
<p:tagLst xmlns:p="http://schemas.openxmlformats.org/presentationml/2006/main">
  <p:tag name="AS_UNIQUEID" val="132"/>
  <p:tag name="KSO_WM_BEAUTIFY_FLAG" val=""/>
</p:tagLst>
</file>

<file path=ppt/tags/tag1124.xml><?xml version="1.0" encoding="utf-8"?>
<p:tagLst xmlns:p="http://schemas.openxmlformats.org/presentationml/2006/main">
  <p:tag name="AS_UNIQUEID" val="133"/>
  <p:tag name="KSO_WM_BEAUTIFY_FLAG" val=""/>
</p:tagLst>
</file>

<file path=ppt/tags/tag1125.xml><?xml version="1.0" encoding="utf-8"?>
<p:tagLst xmlns:p="http://schemas.openxmlformats.org/presentationml/2006/main">
  <p:tag name="AS_UNIQUEID" val="134"/>
  <p:tag name="KSO_WM_BEAUTIFY_FLAG" val=""/>
</p:tagLst>
</file>

<file path=ppt/tags/tag1126.xml><?xml version="1.0" encoding="utf-8"?>
<p:tagLst xmlns:p="http://schemas.openxmlformats.org/presentationml/2006/main">
  <p:tag name="AS_UNIQUEID" val="135"/>
  <p:tag name="KSO_WM_BEAUTIFY_FLAG" val=""/>
</p:tagLst>
</file>

<file path=ppt/tags/tag1127.xml><?xml version="1.0" encoding="utf-8"?>
<p:tagLst xmlns:p="http://schemas.openxmlformats.org/presentationml/2006/main">
  <p:tag name="AS_UNIQUEID" val="136"/>
  <p:tag name="KSO_WM_BEAUTIFY_FLAG" val=""/>
</p:tagLst>
</file>

<file path=ppt/tags/tag1128.xml><?xml version="1.0" encoding="utf-8"?>
<p:tagLst xmlns:p="http://schemas.openxmlformats.org/presentationml/2006/main">
  <p:tag name="AS_UNIQUEID" val="137"/>
  <p:tag name="KSO_WM_BEAUTIFY_FLAG" val=""/>
</p:tagLst>
</file>

<file path=ppt/tags/tag1129.xml><?xml version="1.0" encoding="utf-8"?>
<p:tagLst xmlns:p="http://schemas.openxmlformats.org/presentationml/2006/main">
  <p:tag name="AS_UNIQUEID" val="138"/>
  <p:tag name="KSO_WM_BEAUTIFY_FLAG" val=""/>
</p:tagLst>
</file>

<file path=ppt/tags/tag113.xml><?xml version="1.0" encoding="utf-8"?>
<p:tagLst xmlns:p="http://schemas.openxmlformats.org/presentationml/2006/main">
  <p:tag name="AS_UNIQUEID" val="672"/>
</p:tagLst>
</file>

<file path=ppt/tags/tag1130.xml><?xml version="1.0" encoding="utf-8"?>
<p:tagLst xmlns:p="http://schemas.openxmlformats.org/presentationml/2006/main">
  <p:tag name="AS_UNIQUEID" val="139"/>
  <p:tag name="KSO_WM_BEAUTIFY_FLAG" val=""/>
</p:tagLst>
</file>

<file path=ppt/tags/tag1131.xml><?xml version="1.0" encoding="utf-8"?>
<p:tagLst xmlns:p="http://schemas.openxmlformats.org/presentationml/2006/main">
  <p:tag name="AS_UNIQUEID" val="140"/>
  <p:tag name="KSO_WM_BEAUTIFY_FLAG" val=""/>
</p:tagLst>
</file>

<file path=ppt/tags/tag1132.xml><?xml version="1.0" encoding="utf-8"?>
<p:tagLst xmlns:p="http://schemas.openxmlformats.org/presentationml/2006/main">
  <p:tag name="AS_UNIQUEID" val="141"/>
  <p:tag name="KSO_WM_BEAUTIFY_FLAG" val=""/>
</p:tagLst>
</file>

<file path=ppt/tags/tag1133.xml><?xml version="1.0" encoding="utf-8"?>
<p:tagLst xmlns:p="http://schemas.openxmlformats.org/presentationml/2006/main">
  <p:tag name="AS_UNIQUEID" val="142"/>
  <p:tag name="KSO_WM_BEAUTIFY_FLAG" val=""/>
</p:tagLst>
</file>

<file path=ppt/tags/tag1134.xml><?xml version="1.0" encoding="utf-8"?>
<p:tagLst xmlns:p="http://schemas.openxmlformats.org/presentationml/2006/main">
  <p:tag name="AS_UNIQUEID" val="143"/>
  <p:tag name="KSO_WM_BEAUTIFY_FLAG" val=""/>
</p:tagLst>
</file>

<file path=ppt/tags/tag1135.xml><?xml version="1.0" encoding="utf-8"?>
<p:tagLst xmlns:p="http://schemas.openxmlformats.org/presentationml/2006/main">
  <p:tag name="AS_UNIQUEID" val="144"/>
  <p:tag name="KSO_WM_BEAUTIFY_FLAG" val=""/>
</p:tagLst>
</file>

<file path=ppt/tags/tag1136.xml><?xml version="1.0" encoding="utf-8"?>
<p:tagLst xmlns:p="http://schemas.openxmlformats.org/presentationml/2006/main">
  <p:tag name="AS_UNIQUEID" val="145"/>
  <p:tag name="KSO_WM_BEAUTIFY_FLAG" val=""/>
</p:tagLst>
</file>

<file path=ppt/tags/tag1137.xml><?xml version="1.0" encoding="utf-8"?>
<p:tagLst xmlns:p="http://schemas.openxmlformats.org/presentationml/2006/main">
  <p:tag name="AS_UNIQUEID" val="146"/>
  <p:tag name="KSO_WM_BEAUTIFY_FLAG" val=""/>
</p:tagLst>
</file>

<file path=ppt/tags/tag1138.xml><?xml version="1.0" encoding="utf-8"?>
<p:tagLst xmlns:p="http://schemas.openxmlformats.org/presentationml/2006/main">
  <p:tag name="AS_UNIQUEID" val="147"/>
  <p:tag name="KSO_WM_BEAUTIFY_FLAG" val=""/>
</p:tagLst>
</file>

<file path=ppt/tags/tag1139.xml><?xml version="1.0" encoding="utf-8"?>
<p:tagLst xmlns:p="http://schemas.openxmlformats.org/presentationml/2006/main">
  <p:tag name="AS_UNIQUEID" val="148"/>
  <p:tag name="KSO_WM_BEAUTIFY_FLAG" val=""/>
</p:tagLst>
</file>

<file path=ppt/tags/tag114.xml><?xml version="1.0" encoding="utf-8"?>
<p:tagLst xmlns:p="http://schemas.openxmlformats.org/presentationml/2006/main">
  <p:tag name="AS_UNIQUEID" val="673"/>
</p:tagLst>
</file>

<file path=ppt/tags/tag1140.xml><?xml version="1.0" encoding="utf-8"?>
<p:tagLst xmlns:p="http://schemas.openxmlformats.org/presentationml/2006/main">
  <p:tag name="AS_UNIQUEID" val="149"/>
  <p:tag name="KSO_WM_BEAUTIFY_FLAG" val=""/>
</p:tagLst>
</file>

<file path=ppt/tags/tag1141.xml><?xml version="1.0" encoding="utf-8"?>
<p:tagLst xmlns:p="http://schemas.openxmlformats.org/presentationml/2006/main">
  <p:tag name="AS_UNIQUEID" val="150"/>
  <p:tag name="KSO_WM_BEAUTIFY_FLAG" val=""/>
</p:tagLst>
</file>

<file path=ppt/tags/tag1142.xml><?xml version="1.0" encoding="utf-8"?>
<p:tagLst xmlns:p="http://schemas.openxmlformats.org/presentationml/2006/main">
  <p:tag name="AS_UNIQUEID" val="151"/>
  <p:tag name="KSO_WM_BEAUTIFY_FLAG" val=""/>
</p:tagLst>
</file>

<file path=ppt/tags/tag1143.xml><?xml version="1.0" encoding="utf-8"?>
<p:tagLst xmlns:p="http://schemas.openxmlformats.org/presentationml/2006/main">
  <p:tag name="AS_UNIQUEID" val="152"/>
  <p:tag name="KSO_WM_BEAUTIFY_FLAG" val=""/>
</p:tagLst>
</file>

<file path=ppt/tags/tag1144.xml><?xml version="1.0" encoding="utf-8"?>
<p:tagLst xmlns:p="http://schemas.openxmlformats.org/presentationml/2006/main">
  <p:tag name="AS_UNIQUEID" val="153"/>
  <p:tag name="KSO_WM_BEAUTIFY_FLAG" val=""/>
</p:tagLst>
</file>

<file path=ppt/tags/tag1145.xml><?xml version="1.0" encoding="utf-8"?>
<p:tagLst xmlns:p="http://schemas.openxmlformats.org/presentationml/2006/main">
  <p:tag name="AS_UNIQUEID" val="154"/>
  <p:tag name="KSO_WM_BEAUTIFY_FLAG" val=""/>
</p:tagLst>
</file>

<file path=ppt/tags/tag1146.xml><?xml version="1.0" encoding="utf-8"?>
<p:tagLst xmlns:p="http://schemas.openxmlformats.org/presentationml/2006/main">
  <p:tag name="AS_UNIQUEID" val="155"/>
  <p:tag name="KSO_WM_BEAUTIFY_FLAG" val=""/>
</p:tagLst>
</file>

<file path=ppt/tags/tag1147.xml><?xml version="1.0" encoding="utf-8"?>
<p:tagLst xmlns:p="http://schemas.openxmlformats.org/presentationml/2006/main">
  <p:tag name="AS_UNIQUEID" val="156"/>
  <p:tag name="KSO_WM_BEAUTIFY_FLAG" val=""/>
</p:tagLst>
</file>

<file path=ppt/tags/tag1148.xml><?xml version="1.0" encoding="utf-8"?>
<p:tagLst xmlns:p="http://schemas.openxmlformats.org/presentationml/2006/main">
  <p:tag name="AS_UNIQUEID" val="157"/>
  <p:tag name="KSO_WM_BEAUTIFY_FLAG" val=""/>
</p:tagLst>
</file>

<file path=ppt/tags/tag1149.xml><?xml version="1.0" encoding="utf-8"?>
<p:tagLst xmlns:p="http://schemas.openxmlformats.org/presentationml/2006/main">
  <p:tag name="AS_UNIQUEID" val="158"/>
  <p:tag name="KSO_WM_BEAUTIFY_FLAG" val=""/>
</p:tagLst>
</file>

<file path=ppt/tags/tag115.xml><?xml version="1.0" encoding="utf-8"?>
<p:tagLst xmlns:p="http://schemas.openxmlformats.org/presentationml/2006/main">
  <p:tag name="AS_UNIQUEID" val="674"/>
</p:tagLst>
</file>

<file path=ppt/tags/tag1150.xml><?xml version="1.0" encoding="utf-8"?>
<p:tagLst xmlns:p="http://schemas.openxmlformats.org/presentationml/2006/main">
  <p:tag name="AS_UNIQUEID" val="159"/>
  <p:tag name="KSO_WM_BEAUTIFY_FLAG" val=""/>
</p:tagLst>
</file>

<file path=ppt/tags/tag1151.xml><?xml version="1.0" encoding="utf-8"?>
<p:tagLst xmlns:p="http://schemas.openxmlformats.org/presentationml/2006/main">
  <p:tag name="AS_UNIQUEID" val="160"/>
  <p:tag name="KSO_WM_BEAUTIFY_FLAG" val=""/>
</p:tagLst>
</file>

<file path=ppt/tags/tag1152.xml><?xml version="1.0" encoding="utf-8"?>
<p:tagLst xmlns:p="http://schemas.openxmlformats.org/presentationml/2006/main">
  <p:tag name="AS_UNIQUEID" val="161"/>
  <p:tag name="KSO_WM_BEAUTIFY_FLAG" val=""/>
</p:tagLst>
</file>

<file path=ppt/tags/tag1153.xml><?xml version="1.0" encoding="utf-8"?>
<p:tagLst xmlns:p="http://schemas.openxmlformats.org/presentationml/2006/main">
  <p:tag name="AS_UNIQUEID" val="162"/>
  <p:tag name="KSO_WM_BEAUTIFY_FLAG" val=""/>
</p:tagLst>
</file>

<file path=ppt/tags/tag1154.xml><?xml version="1.0" encoding="utf-8"?>
<p:tagLst xmlns:p="http://schemas.openxmlformats.org/presentationml/2006/main">
  <p:tag name="AS_UNIQUEID" val="163"/>
  <p:tag name="KSO_WM_BEAUTIFY_FLAG" val=""/>
</p:tagLst>
</file>

<file path=ppt/tags/tag1155.xml><?xml version="1.0" encoding="utf-8"?>
<p:tagLst xmlns:p="http://schemas.openxmlformats.org/presentationml/2006/main">
  <p:tag name="AS_UNIQUEID" val="164"/>
  <p:tag name="KSO_WM_BEAUTIFY_FLAG" val=""/>
</p:tagLst>
</file>

<file path=ppt/tags/tag1156.xml><?xml version="1.0" encoding="utf-8"?>
<p:tagLst xmlns:p="http://schemas.openxmlformats.org/presentationml/2006/main">
  <p:tag name="AS_UNIQUEID" val="165"/>
  <p:tag name="KSO_WM_BEAUTIFY_FLAG" val=""/>
</p:tagLst>
</file>

<file path=ppt/tags/tag1157.xml><?xml version="1.0" encoding="utf-8"?>
<p:tagLst xmlns:p="http://schemas.openxmlformats.org/presentationml/2006/main">
  <p:tag name="AS_UNIQUEID" val="166"/>
  <p:tag name="KSO_WM_BEAUTIFY_FLAG" val=""/>
</p:tagLst>
</file>

<file path=ppt/tags/tag1158.xml><?xml version="1.0" encoding="utf-8"?>
<p:tagLst xmlns:p="http://schemas.openxmlformats.org/presentationml/2006/main">
  <p:tag name="AS_UNIQUEID" val="167"/>
  <p:tag name="KSO_WM_BEAUTIFY_FLAG" val=""/>
</p:tagLst>
</file>

<file path=ppt/tags/tag1159.xml><?xml version="1.0" encoding="utf-8"?>
<p:tagLst xmlns:p="http://schemas.openxmlformats.org/presentationml/2006/main">
  <p:tag name="AS_UNIQUEID" val="168"/>
  <p:tag name="KSO_WM_BEAUTIFY_FLAG" val=""/>
</p:tagLst>
</file>

<file path=ppt/tags/tag116.xml><?xml version="1.0" encoding="utf-8"?>
<p:tagLst xmlns:p="http://schemas.openxmlformats.org/presentationml/2006/main">
  <p:tag name="AS_UNIQUEID" val="675"/>
</p:tagLst>
</file>

<file path=ppt/tags/tag1160.xml><?xml version="1.0" encoding="utf-8"?>
<p:tagLst xmlns:p="http://schemas.openxmlformats.org/presentationml/2006/main">
  <p:tag name="AS_UNIQUEID" val="169"/>
  <p:tag name="KSO_WM_BEAUTIFY_FLAG" val=""/>
</p:tagLst>
</file>

<file path=ppt/tags/tag1161.xml><?xml version="1.0" encoding="utf-8"?>
<p:tagLst xmlns:p="http://schemas.openxmlformats.org/presentationml/2006/main">
  <p:tag name="AS_UNIQUEID" val="170"/>
  <p:tag name="KSO_WM_BEAUTIFY_FLAG" val=""/>
</p:tagLst>
</file>

<file path=ppt/tags/tag1162.xml><?xml version="1.0" encoding="utf-8"?>
<p:tagLst xmlns:p="http://schemas.openxmlformats.org/presentationml/2006/main">
  <p:tag name="AS_UNIQUEID" val="171"/>
  <p:tag name="KSO_WM_BEAUTIFY_FLAG" val=""/>
</p:tagLst>
</file>

<file path=ppt/tags/tag1163.xml><?xml version="1.0" encoding="utf-8"?>
<p:tagLst xmlns:p="http://schemas.openxmlformats.org/presentationml/2006/main">
  <p:tag name="AS_UNIQUEID" val="172"/>
  <p:tag name="KSO_WM_BEAUTIFY_FLAG" val=""/>
</p:tagLst>
</file>

<file path=ppt/tags/tag1164.xml><?xml version="1.0" encoding="utf-8"?>
<p:tagLst xmlns:p="http://schemas.openxmlformats.org/presentationml/2006/main">
  <p:tag name="AS_UNIQUEID" val="3"/>
  <p:tag name="KSO_WM_BEAUTIFY_FLAG" val=""/>
</p:tagLst>
</file>

<file path=ppt/tags/tag1165.xml><?xml version="1.0" encoding="utf-8"?>
<p:tagLst xmlns:p="http://schemas.openxmlformats.org/presentationml/2006/main">
  <p:tag name="TABLE_ENDDRAG_ORIGIN_RECT" val="713*613"/>
  <p:tag name="TABLE_ENDDRAG_RECT" val="0*37*713*613"/>
</p:tagLst>
</file>

<file path=ppt/tags/tag1166.xml><?xml version="1.0" encoding="utf-8"?>
<p:tagLst xmlns:p="http://schemas.openxmlformats.org/presentationml/2006/main">
  <p:tag name="AS_UNIQUEID" val="128"/>
</p:tagLst>
</file>

<file path=ppt/tags/tag1167.xml><?xml version="1.0" encoding="utf-8"?>
<p:tagLst xmlns:p="http://schemas.openxmlformats.org/presentationml/2006/main">
  <p:tag name="AS_UNIQUEID" val="129"/>
  <p:tag name="KSO_WM_BEAUTIFY_FLAG" val=""/>
</p:tagLst>
</file>

<file path=ppt/tags/tag1168.xml><?xml version="1.0" encoding="utf-8"?>
<p:tagLst xmlns:p="http://schemas.openxmlformats.org/presentationml/2006/main">
  <p:tag name="AS_UNIQUEID" val="130"/>
  <p:tag name="KSO_WM_BEAUTIFY_FLAG" val=""/>
</p:tagLst>
</file>

<file path=ppt/tags/tag1169.xml><?xml version="1.0" encoding="utf-8"?>
<p:tagLst xmlns:p="http://schemas.openxmlformats.org/presentationml/2006/main">
  <p:tag name="AS_UNIQUEID" val="131"/>
  <p:tag name="KSO_WM_BEAUTIFY_FLAG" val=""/>
</p:tagLst>
</file>

<file path=ppt/tags/tag117.xml><?xml version="1.0" encoding="utf-8"?>
<p:tagLst xmlns:p="http://schemas.openxmlformats.org/presentationml/2006/main">
  <p:tag name="AS_UNIQUEID" val="677"/>
</p:tagLst>
</file>

<file path=ppt/tags/tag1170.xml><?xml version="1.0" encoding="utf-8"?>
<p:tagLst xmlns:p="http://schemas.openxmlformats.org/presentationml/2006/main">
  <p:tag name="AS_UNIQUEID" val="132"/>
  <p:tag name="KSO_WM_BEAUTIFY_FLAG" val=""/>
</p:tagLst>
</file>

<file path=ppt/tags/tag1171.xml><?xml version="1.0" encoding="utf-8"?>
<p:tagLst xmlns:p="http://schemas.openxmlformats.org/presentationml/2006/main">
  <p:tag name="AS_UNIQUEID" val="133"/>
  <p:tag name="KSO_WM_BEAUTIFY_FLAG" val=""/>
</p:tagLst>
</file>

<file path=ppt/tags/tag1172.xml><?xml version="1.0" encoding="utf-8"?>
<p:tagLst xmlns:p="http://schemas.openxmlformats.org/presentationml/2006/main">
  <p:tag name="AS_UNIQUEID" val="134"/>
  <p:tag name="KSO_WM_BEAUTIFY_FLAG" val=""/>
</p:tagLst>
</file>

<file path=ppt/tags/tag1173.xml><?xml version="1.0" encoding="utf-8"?>
<p:tagLst xmlns:p="http://schemas.openxmlformats.org/presentationml/2006/main">
  <p:tag name="AS_UNIQUEID" val="135"/>
  <p:tag name="KSO_WM_BEAUTIFY_FLAG" val=""/>
</p:tagLst>
</file>

<file path=ppt/tags/tag1174.xml><?xml version="1.0" encoding="utf-8"?>
<p:tagLst xmlns:p="http://schemas.openxmlformats.org/presentationml/2006/main">
  <p:tag name="AS_UNIQUEID" val="136"/>
  <p:tag name="KSO_WM_BEAUTIFY_FLAG" val=""/>
</p:tagLst>
</file>

<file path=ppt/tags/tag1175.xml><?xml version="1.0" encoding="utf-8"?>
<p:tagLst xmlns:p="http://schemas.openxmlformats.org/presentationml/2006/main">
  <p:tag name="AS_UNIQUEID" val="137"/>
  <p:tag name="KSO_WM_BEAUTIFY_FLAG" val=""/>
</p:tagLst>
</file>

<file path=ppt/tags/tag1176.xml><?xml version="1.0" encoding="utf-8"?>
<p:tagLst xmlns:p="http://schemas.openxmlformats.org/presentationml/2006/main">
  <p:tag name="AS_UNIQUEID" val="138"/>
  <p:tag name="KSO_WM_BEAUTIFY_FLAG" val=""/>
</p:tagLst>
</file>

<file path=ppt/tags/tag1177.xml><?xml version="1.0" encoding="utf-8"?>
<p:tagLst xmlns:p="http://schemas.openxmlformats.org/presentationml/2006/main">
  <p:tag name="AS_UNIQUEID" val="139"/>
  <p:tag name="KSO_WM_BEAUTIFY_FLAG" val=""/>
</p:tagLst>
</file>

<file path=ppt/tags/tag1178.xml><?xml version="1.0" encoding="utf-8"?>
<p:tagLst xmlns:p="http://schemas.openxmlformats.org/presentationml/2006/main">
  <p:tag name="AS_UNIQUEID" val="140"/>
  <p:tag name="KSO_WM_BEAUTIFY_FLAG" val=""/>
</p:tagLst>
</file>

<file path=ppt/tags/tag1179.xml><?xml version="1.0" encoding="utf-8"?>
<p:tagLst xmlns:p="http://schemas.openxmlformats.org/presentationml/2006/main">
  <p:tag name="AS_UNIQUEID" val="141"/>
  <p:tag name="KSO_WM_BEAUTIFY_FLAG" val=""/>
</p:tagLst>
</file>

<file path=ppt/tags/tag118.xml><?xml version="1.0" encoding="utf-8"?>
<p:tagLst xmlns:p="http://schemas.openxmlformats.org/presentationml/2006/main">
  <p:tag name="AS_UNIQUEID" val="678"/>
</p:tagLst>
</file>

<file path=ppt/tags/tag1180.xml><?xml version="1.0" encoding="utf-8"?>
<p:tagLst xmlns:p="http://schemas.openxmlformats.org/presentationml/2006/main">
  <p:tag name="AS_UNIQUEID" val="142"/>
  <p:tag name="KSO_WM_BEAUTIFY_FLAG" val=""/>
</p:tagLst>
</file>

<file path=ppt/tags/tag1181.xml><?xml version="1.0" encoding="utf-8"?>
<p:tagLst xmlns:p="http://schemas.openxmlformats.org/presentationml/2006/main">
  <p:tag name="AS_UNIQUEID" val="143"/>
  <p:tag name="KSO_WM_BEAUTIFY_FLAG" val=""/>
</p:tagLst>
</file>

<file path=ppt/tags/tag1182.xml><?xml version="1.0" encoding="utf-8"?>
<p:tagLst xmlns:p="http://schemas.openxmlformats.org/presentationml/2006/main">
  <p:tag name="AS_UNIQUEID" val="144"/>
  <p:tag name="KSO_WM_BEAUTIFY_FLAG" val=""/>
</p:tagLst>
</file>

<file path=ppt/tags/tag1183.xml><?xml version="1.0" encoding="utf-8"?>
<p:tagLst xmlns:p="http://schemas.openxmlformats.org/presentationml/2006/main">
  <p:tag name="AS_UNIQUEID" val="145"/>
  <p:tag name="KSO_WM_BEAUTIFY_FLAG" val=""/>
</p:tagLst>
</file>

<file path=ppt/tags/tag1184.xml><?xml version="1.0" encoding="utf-8"?>
<p:tagLst xmlns:p="http://schemas.openxmlformats.org/presentationml/2006/main">
  <p:tag name="AS_UNIQUEID" val="146"/>
  <p:tag name="KSO_WM_BEAUTIFY_FLAG" val=""/>
</p:tagLst>
</file>

<file path=ppt/tags/tag1185.xml><?xml version="1.0" encoding="utf-8"?>
<p:tagLst xmlns:p="http://schemas.openxmlformats.org/presentationml/2006/main">
  <p:tag name="AS_UNIQUEID" val="147"/>
  <p:tag name="KSO_WM_BEAUTIFY_FLAG" val=""/>
</p:tagLst>
</file>

<file path=ppt/tags/tag1186.xml><?xml version="1.0" encoding="utf-8"?>
<p:tagLst xmlns:p="http://schemas.openxmlformats.org/presentationml/2006/main">
  <p:tag name="AS_UNIQUEID" val="148"/>
  <p:tag name="KSO_WM_BEAUTIFY_FLAG" val=""/>
</p:tagLst>
</file>

<file path=ppt/tags/tag1187.xml><?xml version="1.0" encoding="utf-8"?>
<p:tagLst xmlns:p="http://schemas.openxmlformats.org/presentationml/2006/main">
  <p:tag name="AS_UNIQUEID" val="149"/>
  <p:tag name="KSO_WM_BEAUTIFY_FLAG" val=""/>
</p:tagLst>
</file>

<file path=ppt/tags/tag1188.xml><?xml version="1.0" encoding="utf-8"?>
<p:tagLst xmlns:p="http://schemas.openxmlformats.org/presentationml/2006/main">
  <p:tag name="AS_UNIQUEID" val="150"/>
  <p:tag name="KSO_WM_BEAUTIFY_FLAG" val=""/>
</p:tagLst>
</file>

<file path=ppt/tags/tag1189.xml><?xml version="1.0" encoding="utf-8"?>
<p:tagLst xmlns:p="http://schemas.openxmlformats.org/presentationml/2006/main">
  <p:tag name="AS_UNIQUEID" val="151"/>
  <p:tag name="KSO_WM_BEAUTIFY_FLAG" val=""/>
</p:tagLst>
</file>

<file path=ppt/tags/tag119.xml><?xml version="1.0" encoding="utf-8"?>
<p:tagLst xmlns:p="http://schemas.openxmlformats.org/presentationml/2006/main">
  <p:tag name="AS_UNIQUEID" val="679"/>
</p:tagLst>
</file>

<file path=ppt/tags/tag1190.xml><?xml version="1.0" encoding="utf-8"?>
<p:tagLst xmlns:p="http://schemas.openxmlformats.org/presentationml/2006/main">
  <p:tag name="AS_UNIQUEID" val="152"/>
  <p:tag name="KSO_WM_BEAUTIFY_FLAG" val=""/>
</p:tagLst>
</file>

<file path=ppt/tags/tag1191.xml><?xml version="1.0" encoding="utf-8"?>
<p:tagLst xmlns:p="http://schemas.openxmlformats.org/presentationml/2006/main">
  <p:tag name="AS_UNIQUEID" val="153"/>
  <p:tag name="KSO_WM_BEAUTIFY_FLAG" val=""/>
</p:tagLst>
</file>

<file path=ppt/tags/tag1192.xml><?xml version="1.0" encoding="utf-8"?>
<p:tagLst xmlns:p="http://schemas.openxmlformats.org/presentationml/2006/main">
  <p:tag name="AS_UNIQUEID" val="154"/>
  <p:tag name="KSO_WM_BEAUTIFY_FLAG" val=""/>
</p:tagLst>
</file>

<file path=ppt/tags/tag1193.xml><?xml version="1.0" encoding="utf-8"?>
<p:tagLst xmlns:p="http://schemas.openxmlformats.org/presentationml/2006/main">
  <p:tag name="AS_UNIQUEID" val="155"/>
  <p:tag name="KSO_WM_BEAUTIFY_FLAG" val=""/>
</p:tagLst>
</file>

<file path=ppt/tags/tag1194.xml><?xml version="1.0" encoding="utf-8"?>
<p:tagLst xmlns:p="http://schemas.openxmlformats.org/presentationml/2006/main">
  <p:tag name="AS_UNIQUEID" val="156"/>
  <p:tag name="KSO_WM_BEAUTIFY_FLAG" val=""/>
</p:tagLst>
</file>

<file path=ppt/tags/tag1195.xml><?xml version="1.0" encoding="utf-8"?>
<p:tagLst xmlns:p="http://schemas.openxmlformats.org/presentationml/2006/main">
  <p:tag name="AS_UNIQUEID" val="157"/>
  <p:tag name="KSO_WM_BEAUTIFY_FLAG" val=""/>
</p:tagLst>
</file>

<file path=ppt/tags/tag1196.xml><?xml version="1.0" encoding="utf-8"?>
<p:tagLst xmlns:p="http://schemas.openxmlformats.org/presentationml/2006/main">
  <p:tag name="AS_UNIQUEID" val="158"/>
  <p:tag name="KSO_WM_BEAUTIFY_FLAG" val=""/>
</p:tagLst>
</file>

<file path=ppt/tags/tag1197.xml><?xml version="1.0" encoding="utf-8"?>
<p:tagLst xmlns:p="http://schemas.openxmlformats.org/presentationml/2006/main">
  <p:tag name="AS_UNIQUEID" val="159"/>
  <p:tag name="KSO_WM_BEAUTIFY_FLAG" val=""/>
</p:tagLst>
</file>

<file path=ppt/tags/tag1198.xml><?xml version="1.0" encoding="utf-8"?>
<p:tagLst xmlns:p="http://schemas.openxmlformats.org/presentationml/2006/main">
  <p:tag name="AS_UNIQUEID" val="160"/>
  <p:tag name="KSO_WM_BEAUTIFY_FLAG" val=""/>
</p:tagLst>
</file>

<file path=ppt/tags/tag1199.xml><?xml version="1.0" encoding="utf-8"?>
<p:tagLst xmlns:p="http://schemas.openxmlformats.org/presentationml/2006/main">
  <p:tag name="AS_UNIQUEID" val="161"/>
  <p:tag name="KSO_WM_BEAUTIFY_FLAG" val=""/>
</p:tagLst>
</file>

<file path=ppt/tags/tag12.xml><?xml version="1.0" encoding="utf-8"?>
<p:tagLst xmlns:p="http://schemas.openxmlformats.org/presentationml/2006/main">
  <p:tag name="AS_UNIQUEID" val="552"/>
</p:tagLst>
</file>

<file path=ppt/tags/tag120.xml><?xml version="1.0" encoding="utf-8"?>
<p:tagLst xmlns:p="http://schemas.openxmlformats.org/presentationml/2006/main">
  <p:tag name="AS_UNIQUEID" val="680"/>
</p:tagLst>
</file>

<file path=ppt/tags/tag1200.xml><?xml version="1.0" encoding="utf-8"?>
<p:tagLst xmlns:p="http://schemas.openxmlformats.org/presentationml/2006/main">
  <p:tag name="AS_UNIQUEID" val="162"/>
  <p:tag name="KSO_WM_BEAUTIFY_FLAG" val=""/>
</p:tagLst>
</file>

<file path=ppt/tags/tag1201.xml><?xml version="1.0" encoding="utf-8"?>
<p:tagLst xmlns:p="http://schemas.openxmlformats.org/presentationml/2006/main">
  <p:tag name="AS_UNIQUEID" val="163"/>
  <p:tag name="KSO_WM_BEAUTIFY_FLAG" val=""/>
</p:tagLst>
</file>

<file path=ppt/tags/tag1202.xml><?xml version="1.0" encoding="utf-8"?>
<p:tagLst xmlns:p="http://schemas.openxmlformats.org/presentationml/2006/main">
  <p:tag name="AS_UNIQUEID" val="164"/>
  <p:tag name="KSO_WM_BEAUTIFY_FLAG" val=""/>
</p:tagLst>
</file>

<file path=ppt/tags/tag1203.xml><?xml version="1.0" encoding="utf-8"?>
<p:tagLst xmlns:p="http://schemas.openxmlformats.org/presentationml/2006/main">
  <p:tag name="AS_UNIQUEID" val="165"/>
  <p:tag name="KSO_WM_BEAUTIFY_FLAG" val=""/>
</p:tagLst>
</file>

<file path=ppt/tags/tag1204.xml><?xml version="1.0" encoding="utf-8"?>
<p:tagLst xmlns:p="http://schemas.openxmlformats.org/presentationml/2006/main">
  <p:tag name="AS_UNIQUEID" val="166"/>
  <p:tag name="KSO_WM_BEAUTIFY_FLAG" val=""/>
</p:tagLst>
</file>

<file path=ppt/tags/tag1205.xml><?xml version="1.0" encoding="utf-8"?>
<p:tagLst xmlns:p="http://schemas.openxmlformats.org/presentationml/2006/main">
  <p:tag name="AS_UNIQUEID" val="167"/>
  <p:tag name="KSO_WM_BEAUTIFY_FLAG" val=""/>
</p:tagLst>
</file>

<file path=ppt/tags/tag1206.xml><?xml version="1.0" encoding="utf-8"?>
<p:tagLst xmlns:p="http://schemas.openxmlformats.org/presentationml/2006/main">
  <p:tag name="AS_UNIQUEID" val="168"/>
  <p:tag name="KSO_WM_BEAUTIFY_FLAG" val=""/>
</p:tagLst>
</file>

<file path=ppt/tags/tag1207.xml><?xml version="1.0" encoding="utf-8"?>
<p:tagLst xmlns:p="http://schemas.openxmlformats.org/presentationml/2006/main">
  <p:tag name="AS_UNIQUEID" val="169"/>
  <p:tag name="KSO_WM_BEAUTIFY_FLAG" val=""/>
</p:tagLst>
</file>

<file path=ppt/tags/tag1208.xml><?xml version="1.0" encoding="utf-8"?>
<p:tagLst xmlns:p="http://schemas.openxmlformats.org/presentationml/2006/main">
  <p:tag name="AS_UNIQUEID" val="170"/>
  <p:tag name="KSO_WM_BEAUTIFY_FLAG" val=""/>
</p:tagLst>
</file>

<file path=ppt/tags/tag1209.xml><?xml version="1.0" encoding="utf-8"?>
<p:tagLst xmlns:p="http://schemas.openxmlformats.org/presentationml/2006/main">
  <p:tag name="AS_UNIQUEID" val="171"/>
  <p:tag name="KSO_WM_BEAUTIFY_FLAG" val=""/>
</p:tagLst>
</file>

<file path=ppt/tags/tag121.xml><?xml version="1.0" encoding="utf-8"?>
<p:tagLst xmlns:p="http://schemas.openxmlformats.org/presentationml/2006/main">
  <p:tag name="AS_UNIQUEID" val="681"/>
</p:tagLst>
</file>

<file path=ppt/tags/tag1210.xml><?xml version="1.0" encoding="utf-8"?>
<p:tagLst xmlns:p="http://schemas.openxmlformats.org/presentationml/2006/main">
  <p:tag name="AS_UNIQUEID" val="172"/>
  <p:tag name="KSO_WM_BEAUTIFY_FLAG" val=""/>
</p:tagLst>
</file>

<file path=ppt/tags/tag1211.xml><?xml version="1.0" encoding="utf-8"?>
<p:tagLst xmlns:p="http://schemas.openxmlformats.org/presentationml/2006/main">
  <p:tag name="AS_UNIQUEID" val="3"/>
  <p:tag name="KSO_WM_BEAUTIFY_FLAG" val=""/>
</p:tagLst>
</file>

<file path=ppt/tags/tag1212.xml><?xml version="1.0" encoding="utf-8"?>
<p:tagLst xmlns:p="http://schemas.openxmlformats.org/presentationml/2006/main">
  <p:tag name="KSO_WM_BEAUTIFY_FLAG" val=""/>
</p:tagLst>
</file>

<file path=ppt/tags/tag1213.xml><?xml version="1.0" encoding="utf-8"?>
<p:tagLst xmlns:p="http://schemas.openxmlformats.org/presentationml/2006/main">
  <p:tag name="AS_UNIQUEID" val="771"/>
  <p:tag name="KSO_WM_BEAUTIFY_FLAG" val=""/>
</p:tagLst>
</file>

<file path=ppt/tags/tag1214.xml><?xml version="1.0" encoding="utf-8"?>
<p:tagLst xmlns:p="http://schemas.openxmlformats.org/presentationml/2006/main">
  <p:tag name="AS_UNIQUEID" val="772"/>
  <p:tag name="KSO_WM_BEAUTIFY_FLAG" val=""/>
</p:tagLst>
</file>

<file path=ppt/tags/tag1215.xml><?xml version="1.0" encoding="utf-8"?>
<p:tagLst xmlns:p="http://schemas.openxmlformats.org/presentationml/2006/main">
  <p:tag name="AS_UNIQUEID" val="770"/>
  <p:tag name="KSO_WM_BEAUTIFY_FLAG" val=""/>
</p:tagLst>
</file>

<file path=ppt/tags/tag1216.xml><?xml version="1.0" encoding="utf-8"?>
<p:tagLst xmlns:p="http://schemas.openxmlformats.org/presentationml/2006/main">
  <p:tag name="AS_UNIQUEID" val="460"/>
  <p:tag name="KSO_WM_BEAUTIFY_FLAG" val=""/>
</p:tagLst>
</file>

<file path=ppt/tags/tag1217.xml><?xml version="1.0" encoding="utf-8"?>
<p:tagLst xmlns:p="http://schemas.openxmlformats.org/presentationml/2006/main">
  <p:tag name="AS_UNIQUEID" val="128"/>
</p:tagLst>
</file>

<file path=ppt/tags/tag1218.xml><?xml version="1.0" encoding="utf-8"?>
<p:tagLst xmlns:p="http://schemas.openxmlformats.org/presentationml/2006/main">
  <p:tag name="AS_UNIQUEID" val="129"/>
  <p:tag name="KSO_WM_BEAUTIFY_FLAG" val=""/>
</p:tagLst>
</file>

<file path=ppt/tags/tag1219.xml><?xml version="1.0" encoding="utf-8"?>
<p:tagLst xmlns:p="http://schemas.openxmlformats.org/presentationml/2006/main">
  <p:tag name="AS_UNIQUEID" val="130"/>
  <p:tag name="KSO_WM_BEAUTIFY_FLAG" val=""/>
</p:tagLst>
</file>

<file path=ppt/tags/tag122.xml><?xml version="1.0" encoding="utf-8"?>
<p:tagLst xmlns:p="http://schemas.openxmlformats.org/presentationml/2006/main">
  <p:tag name="AS_UNIQUEID" val="683"/>
</p:tagLst>
</file>

<file path=ppt/tags/tag1220.xml><?xml version="1.0" encoding="utf-8"?>
<p:tagLst xmlns:p="http://schemas.openxmlformats.org/presentationml/2006/main">
  <p:tag name="AS_UNIQUEID" val="131"/>
  <p:tag name="KSO_WM_BEAUTIFY_FLAG" val=""/>
</p:tagLst>
</file>

<file path=ppt/tags/tag1221.xml><?xml version="1.0" encoding="utf-8"?>
<p:tagLst xmlns:p="http://schemas.openxmlformats.org/presentationml/2006/main">
  <p:tag name="AS_UNIQUEID" val="132"/>
  <p:tag name="KSO_WM_BEAUTIFY_FLAG" val=""/>
</p:tagLst>
</file>

<file path=ppt/tags/tag1222.xml><?xml version="1.0" encoding="utf-8"?>
<p:tagLst xmlns:p="http://schemas.openxmlformats.org/presentationml/2006/main">
  <p:tag name="AS_UNIQUEID" val="133"/>
  <p:tag name="KSO_WM_BEAUTIFY_FLAG" val=""/>
</p:tagLst>
</file>

<file path=ppt/tags/tag1223.xml><?xml version="1.0" encoding="utf-8"?>
<p:tagLst xmlns:p="http://schemas.openxmlformats.org/presentationml/2006/main">
  <p:tag name="AS_UNIQUEID" val="134"/>
  <p:tag name="KSO_WM_BEAUTIFY_FLAG" val=""/>
</p:tagLst>
</file>

<file path=ppt/tags/tag1224.xml><?xml version="1.0" encoding="utf-8"?>
<p:tagLst xmlns:p="http://schemas.openxmlformats.org/presentationml/2006/main">
  <p:tag name="AS_UNIQUEID" val="135"/>
  <p:tag name="KSO_WM_BEAUTIFY_FLAG" val=""/>
</p:tagLst>
</file>

<file path=ppt/tags/tag1225.xml><?xml version="1.0" encoding="utf-8"?>
<p:tagLst xmlns:p="http://schemas.openxmlformats.org/presentationml/2006/main">
  <p:tag name="AS_UNIQUEID" val="136"/>
  <p:tag name="KSO_WM_BEAUTIFY_FLAG" val=""/>
</p:tagLst>
</file>

<file path=ppt/tags/tag1226.xml><?xml version="1.0" encoding="utf-8"?>
<p:tagLst xmlns:p="http://schemas.openxmlformats.org/presentationml/2006/main">
  <p:tag name="AS_UNIQUEID" val="137"/>
  <p:tag name="KSO_WM_BEAUTIFY_FLAG" val=""/>
</p:tagLst>
</file>

<file path=ppt/tags/tag1227.xml><?xml version="1.0" encoding="utf-8"?>
<p:tagLst xmlns:p="http://schemas.openxmlformats.org/presentationml/2006/main">
  <p:tag name="AS_UNIQUEID" val="138"/>
  <p:tag name="KSO_WM_BEAUTIFY_FLAG" val=""/>
</p:tagLst>
</file>

<file path=ppt/tags/tag1228.xml><?xml version="1.0" encoding="utf-8"?>
<p:tagLst xmlns:p="http://schemas.openxmlformats.org/presentationml/2006/main">
  <p:tag name="AS_UNIQUEID" val="139"/>
  <p:tag name="KSO_WM_BEAUTIFY_FLAG" val=""/>
</p:tagLst>
</file>

<file path=ppt/tags/tag1229.xml><?xml version="1.0" encoding="utf-8"?>
<p:tagLst xmlns:p="http://schemas.openxmlformats.org/presentationml/2006/main">
  <p:tag name="AS_UNIQUEID" val="140"/>
  <p:tag name="KSO_WM_BEAUTIFY_FLAG" val=""/>
</p:tagLst>
</file>

<file path=ppt/tags/tag123.xml><?xml version="1.0" encoding="utf-8"?>
<p:tagLst xmlns:p="http://schemas.openxmlformats.org/presentationml/2006/main">
  <p:tag name="AS_UNIQUEID" val="684"/>
</p:tagLst>
</file>

<file path=ppt/tags/tag1230.xml><?xml version="1.0" encoding="utf-8"?>
<p:tagLst xmlns:p="http://schemas.openxmlformats.org/presentationml/2006/main">
  <p:tag name="AS_UNIQUEID" val="141"/>
  <p:tag name="KSO_WM_BEAUTIFY_FLAG" val=""/>
</p:tagLst>
</file>

<file path=ppt/tags/tag1231.xml><?xml version="1.0" encoding="utf-8"?>
<p:tagLst xmlns:p="http://schemas.openxmlformats.org/presentationml/2006/main">
  <p:tag name="AS_UNIQUEID" val="142"/>
  <p:tag name="KSO_WM_BEAUTIFY_FLAG" val=""/>
</p:tagLst>
</file>

<file path=ppt/tags/tag1232.xml><?xml version="1.0" encoding="utf-8"?>
<p:tagLst xmlns:p="http://schemas.openxmlformats.org/presentationml/2006/main">
  <p:tag name="AS_UNIQUEID" val="143"/>
  <p:tag name="KSO_WM_BEAUTIFY_FLAG" val=""/>
</p:tagLst>
</file>

<file path=ppt/tags/tag1233.xml><?xml version="1.0" encoding="utf-8"?>
<p:tagLst xmlns:p="http://schemas.openxmlformats.org/presentationml/2006/main">
  <p:tag name="AS_UNIQUEID" val="144"/>
  <p:tag name="KSO_WM_BEAUTIFY_FLAG" val=""/>
</p:tagLst>
</file>

<file path=ppt/tags/tag1234.xml><?xml version="1.0" encoding="utf-8"?>
<p:tagLst xmlns:p="http://schemas.openxmlformats.org/presentationml/2006/main">
  <p:tag name="AS_UNIQUEID" val="145"/>
  <p:tag name="KSO_WM_BEAUTIFY_FLAG" val=""/>
</p:tagLst>
</file>

<file path=ppt/tags/tag1235.xml><?xml version="1.0" encoding="utf-8"?>
<p:tagLst xmlns:p="http://schemas.openxmlformats.org/presentationml/2006/main">
  <p:tag name="AS_UNIQUEID" val="146"/>
  <p:tag name="KSO_WM_BEAUTIFY_FLAG" val=""/>
</p:tagLst>
</file>

<file path=ppt/tags/tag1236.xml><?xml version="1.0" encoding="utf-8"?>
<p:tagLst xmlns:p="http://schemas.openxmlformats.org/presentationml/2006/main">
  <p:tag name="AS_UNIQUEID" val="147"/>
  <p:tag name="KSO_WM_BEAUTIFY_FLAG" val=""/>
</p:tagLst>
</file>

<file path=ppt/tags/tag1237.xml><?xml version="1.0" encoding="utf-8"?>
<p:tagLst xmlns:p="http://schemas.openxmlformats.org/presentationml/2006/main">
  <p:tag name="AS_UNIQUEID" val="148"/>
  <p:tag name="KSO_WM_BEAUTIFY_FLAG" val=""/>
</p:tagLst>
</file>

<file path=ppt/tags/tag1238.xml><?xml version="1.0" encoding="utf-8"?>
<p:tagLst xmlns:p="http://schemas.openxmlformats.org/presentationml/2006/main">
  <p:tag name="AS_UNIQUEID" val="149"/>
  <p:tag name="KSO_WM_BEAUTIFY_FLAG" val=""/>
</p:tagLst>
</file>

<file path=ppt/tags/tag1239.xml><?xml version="1.0" encoding="utf-8"?>
<p:tagLst xmlns:p="http://schemas.openxmlformats.org/presentationml/2006/main">
  <p:tag name="AS_UNIQUEID" val="150"/>
  <p:tag name="KSO_WM_BEAUTIFY_FLAG" val=""/>
</p:tagLst>
</file>

<file path=ppt/tags/tag124.xml><?xml version="1.0" encoding="utf-8"?>
<p:tagLst xmlns:p="http://schemas.openxmlformats.org/presentationml/2006/main">
  <p:tag name="AS_UNIQUEID" val="685"/>
</p:tagLst>
</file>

<file path=ppt/tags/tag1240.xml><?xml version="1.0" encoding="utf-8"?>
<p:tagLst xmlns:p="http://schemas.openxmlformats.org/presentationml/2006/main">
  <p:tag name="AS_UNIQUEID" val="151"/>
  <p:tag name="KSO_WM_BEAUTIFY_FLAG" val=""/>
</p:tagLst>
</file>

<file path=ppt/tags/tag1241.xml><?xml version="1.0" encoding="utf-8"?>
<p:tagLst xmlns:p="http://schemas.openxmlformats.org/presentationml/2006/main">
  <p:tag name="AS_UNIQUEID" val="152"/>
  <p:tag name="KSO_WM_BEAUTIFY_FLAG" val=""/>
</p:tagLst>
</file>

<file path=ppt/tags/tag1242.xml><?xml version="1.0" encoding="utf-8"?>
<p:tagLst xmlns:p="http://schemas.openxmlformats.org/presentationml/2006/main">
  <p:tag name="AS_UNIQUEID" val="153"/>
  <p:tag name="KSO_WM_BEAUTIFY_FLAG" val=""/>
</p:tagLst>
</file>

<file path=ppt/tags/tag1243.xml><?xml version="1.0" encoding="utf-8"?>
<p:tagLst xmlns:p="http://schemas.openxmlformats.org/presentationml/2006/main">
  <p:tag name="AS_UNIQUEID" val="154"/>
  <p:tag name="KSO_WM_BEAUTIFY_FLAG" val=""/>
</p:tagLst>
</file>

<file path=ppt/tags/tag1244.xml><?xml version="1.0" encoding="utf-8"?>
<p:tagLst xmlns:p="http://schemas.openxmlformats.org/presentationml/2006/main">
  <p:tag name="AS_UNIQUEID" val="155"/>
  <p:tag name="KSO_WM_BEAUTIFY_FLAG" val=""/>
</p:tagLst>
</file>

<file path=ppt/tags/tag1245.xml><?xml version="1.0" encoding="utf-8"?>
<p:tagLst xmlns:p="http://schemas.openxmlformats.org/presentationml/2006/main">
  <p:tag name="AS_UNIQUEID" val="156"/>
  <p:tag name="KSO_WM_BEAUTIFY_FLAG" val=""/>
</p:tagLst>
</file>

<file path=ppt/tags/tag1246.xml><?xml version="1.0" encoding="utf-8"?>
<p:tagLst xmlns:p="http://schemas.openxmlformats.org/presentationml/2006/main">
  <p:tag name="AS_UNIQUEID" val="157"/>
  <p:tag name="KSO_WM_BEAUTIFY_FLAG" val=""/>
</p:tagLst>
</file>

<file path=ppt/tags/tag1247.xml><?xml version="1.0" encoding="utf-8"?>
<p:tagLst xmlns:p="http://schemas.openxmlformats.org/presentationml/2006/main">
  <p:tag name="AS_UNIQUEID" val="158"/>
  <p:tag name="KSO_WM_BEAUTIFY_FLAG" val=""/>
</p:tagLst>
</file>

<file path=ppt/tags/tag1248.xml><?xml version="1.0" encoding="utf-8"?>
<p:tagLst xmlns:p="http://schemas.openxmlformats.org/presentationml/2006/main">
  <p:tag name="AS_UNIQUEID" val="159"/>
  <p:tag name="KSO_WM_BEAUTIFY_FLAG" val=""/>
</p:tagLst>
</file>

<file path=ppt/tags/tag1249.xml><?xml version="1.0" encoding="utf-8"?>
<p:tagLst xmlns:p="http://schemas.openxmlformats.org/presentationml/2006/main">
  <p:tag name="AS_UNIQUEID" val="160"/>
  <p:tag name="KSO_WM_BEAUTIFY_FLAG" val=""/>
</p:tagLst>
</file>

<file path=ppt/tags/tag125.xml><?xml version="1.0" encoding="utf-8"?>
<p:tagLst xmlns:p="http://schemas.openxmlformats.org/presentationml/2006/main">
  <p:tag name="AS_UNIQUEID" val="686"/>
</p:tagLst>
</file>

<file path=ppt/tags/tag1250.xml><?xml version="1.0" encoding="utf-8"?>
<p:tagLst xmlns:p="http://schemas.openxmlformats.org/presentationml/2006/main">
  <p:tag name="AS_UNIQUEID" val="161"/>
  <p:tag name="KSO_WM_BEAUTIFY_FLAG" val=""/>
</p:tagLst>
</file>

<file path=ppt/tags/tag1251.xml><?xml version="1.0" encoding="utf-8"?>
<p:tagLst xmlns:p="http://schemas.openxmlformats.org/presentationml/2006/main">
  <p:tag name="AS_UNIQUEID" val="162"/>
  <p:tag name="KSO_WM_BEAUTIFY_FLAG" val=""/>
</p:tagLst>
</file>

<file path=ppt/tags/tag1252.xml><?xml version="1.0" encoding="utf-8"?>
<p:tagLst xmlns:p="http://schemas.openxmlformats.org/presentationml/2006/main">
  <p:tag name="AS_UNIQUEID" val="163"/>
  <p:tag name="KSO_WM_BEAUTIFY_FLAG" val=""/>
</p:tagLst>
</file>

<file path=ppt/tags/tag1253.xml><?xml version="1.0" encoding="utf-8"?>
<p:tagLst xmlns:p="http://schemas.openxmlformats.org/presentationml/2006/main">
  <p:tag name="AS_UNIQUEID" val="164"/>
  <p:tag name="KSO_WM_BEAUTIFY_FLAG" val=""/>
</p:tagLst>
</file>

<file path=ppt/tags/tag1254.xml><?xml version="1.0" encoding="utf-8"?>
<p:tagLst xmlns:p="http://schemas.openxmlformats.org/presentationml/2006/main">
  <p:tag name="AS_UNIQUEID" val="165"/>
  <p:tag name="KSO_WM_BEAUTIFY_FLAG" val=""/>
</p:tagLst>
</file>

<file path=ppt/tags/tag1255.xml><?xml version="1.0" encoding="utf-8"?>
<p:tagLst xmlns:p="http://schemas.openxmlformats.org/presentationml/2006/main">
  <p:tag name="AS_UNIQUEID" val="166"/>
  <p:tag name="KSO_WM_BEAUTIFY_FLAG" val=""/>
</p:tagLst>
</file>

<file path=ppt/tags/tag1256.xml><?xml version="1.0" encoding="utf-8"?>
<p:tagLst xmlns:p="http://schemas.openxmlformats.org/presentationml/2006/main">
  <p:tag name="AS_UNIQUEID" val="167"/>
  <p:tag name="KSO_WM_BEAUTIFY_FLAG" val=""/>
</p:tagLst>
</file>

<file path=ppt/tags/tag1257.xml><?xml version="1.0" encoding="utf-8"?>
<p:tagLst xmlns:p="http://schemas.openxmlformats.org/presentationml/2006/main">
  <p:tag name="AS_UNIQUEID" val="168"/>
  <p:tag name="KSO_WM_BEAUTIFY_FLAG" val=""/>
</p:tagLst>
</file>

<file path=ppt/tags/tag1258.xml><?xml version="1.0" encoding="utf-8"?>
<p:tagLst xmlns:p="http://schemas.openxmlformats.org/presentationml/2006/main">
  <p:tag name="AS_UNIQUEID" val="169"/>
  <p:tag name="KSO_WM_BEAUTIFY_FLAG" val=""/>
</p:tagLst>
</file>

<file path=ppt/tags/tag1259.xml><?xml version="1.0" encoding="utf-8"?>
<p:tagLst xmlns:p="http://schemas.openxmlformats.org/presentationml/2006/main">
  <p:tag name="AS_UNIQUEID" val="170"/>
  <p:tag name="KSO_WM_BEAUTIFY_FLAG" val=""/>
</p:tagLst>
</file>

<file path=ppt/tags/tag126.xml><?xml version="1.0" encoding="utf-8"?>
<p:tagLst xmlns:p="http://schemas.openxmlformats.org/presentationml/2006/main">
  <p:tag name="AS_UNIQUEID" val="687"/>
</p:tagLst>
</file>

<file path=ppt/tags/tag1260.xml><?xml version="1.0" encoding="utf-8"?>
<p:tagLst xmlns:p="http://schemas.openxmlformats.org/presentationml/2006/main">
  <p:tag name="AS_UNIQUEID" val="171"/>
  <p:tag name="KSO_WM_BEAUTIFY_FLAG" val=""/>
</p:tagLst>
</file>

<file path=ppt/tags/tag1261.xml><?xml version="1.0" encoding="utf-8"?>
<p:tagLst xmlns:p="http://schemas.openxmlformats.org/presentationml/2006/main">
  <p:tag name="AS_UNIQUEID" val="172"/>
  <p:tag name="KSO_WM_BEAUTIFY_FLAG" val=""/>
</p:tagLst>
</file>

<file path=ppt/tags/tag1262.xml><?xml version="1.0" encoding="utf-8"?>
<p:tagLst xmlns:p="http://schemas.openxmlformats.org/presentationml/2006/main">
  <p:tag name="AS_UNIQUEID" val="3"/>
  <p:tag name="KSO_WM_BEAUTIFY_FLAG" val=""/>
</p:tagLst>
</file>

<file path=ppt/tags/tag1263.xml><?xml version="1.0" encoding="utf-8"?>
<p:tagLst xmlns:p="http://schemas.openxmlformats.org/presentationml/2006/main">
  <p:tag name="AS_UNIQUEID" val="1019"/>
</p:tagLst>
</file>

<file path=ppt/tags/tag1264.xml><?xml version="1.0" encoding="utf-8"?>
<p:tagLst xmlns:p="http://schemas.openxmlformats.org/presentationml/2006/main">
  <p:tag name="AS_UNIQUEID" val="1020"/>
</p:tagLst>
</file>

<file path=ppt/tags/tag1265.xml><?xml version="1.0" encoding="utf-8"?>
<p:tagLst xmlns:p="http://schemas.openxmlformats.org/presentationml/2006/main">
  <p:tag name="AS_UNIQUEID" val="1021"/>
</p:tagLst>
</file>

<file path=ppt/tags/tag1266.xml><?xml version="1.0" encoding="utf-8"?>
<p:tagLst xmlns:p="http://schemas.openxmlformats.org/presentationml/2006/main">
  <p:tag name="AS_UNIQUEID" val="1022"/>
</p:tagLst>
</file>

<file path=ppt/tags/tag1267.xml><?xml version="1.0" encoding="utf-8"?>
<p:tagLst xmlns:p="http://schemas.openxmlformats.org/presentationml/2006/main">
  <p:tag name="AS_UNIQUEID" val="1023"/>
</p:tagLst>
</file>

<file path=ppt/tags/tag1268.xml><?xml version="1.0" encoding="utf-8"?>
<p:tagLst xmlns:p="http://schemas.openxmlformats.org/presentationml/2006/main">
  <p:tag name="AS_UNIQUEID" val="1024"/>
</p:tagLst>
</file>

<file path=ppt/tags/tag1269.xml><?xml version="1.0" encoding="utf-8"?>
<p:tagLst xmlns:p="http://schemas.openxmlformats.org/presentationml/2006/main">
  <p:tag name="AS_OS" val="Unix 3.10 unknown"/>
  <p:tag name="AS_RELEASE_DATE" val="2020.11.30"/>
  <p:tag name="AS_TITLE" val="Aspose.Slides for Java"/>
  <p:tag name="AS_VERSION" val="20.11"/>
  <p:tag name="KSO_WM_DOC_GUID" val="{57bc511b-4636-4150-8883-6199a0ed85cc}"/>
</p:tagLst>
</file>

<file path=ppt/tags/tag127.xml><?xml version="1.0" encoding="utf-8"?>
<p:tagLst xmlns:p="http://schemas.openxmlformats.org/presentationml/2006/main">
  <p:tag name="AS_UNIQUEID" val="1095"/>
</p:tagLst>
</file>

<file path=ppt/tags/tag128.xml><?xml version="1.0" encoding="utf-8"?>
<p:tagLst xmlns:p="http://schemas.openxmlformats.org/presentationml/2006/main">
  <p:tag name="AS_UNIQUEID" val="1096"/>
</p:tagLst>
</file>

<file path=ppt/tags/tag129.xml><?xml version="1.0" encoding="utf-8"?>
<p:tagLst xmlns:p="http://schemas.openxmlformats.org/presentationml/2006/main">
  <p:tag name="AS_UNIQUEID" val="1097"/>
</p:tagLst>
</file>

<file path=ppt/tags/tag13.xml><?xml version="1.0" encoding="utf-8"?>
<p:tagLst xmlns:p="http://schemas.openxmlformats.org/presentationml/2006/main">
  <p:tag name="AS_UNIQUEID" val="553"/>
</p:tagLst>
</file>

<file path=ppt/tags/tag130.xml><?xml version="1.0" encoding="utf-8"?>
<p:tagLst xmlns:p="http://schemas.openxmlformats.org/presentationml/2006/main">
  <p:tag name="AS_UNIQUEID" val="1098"/>
</p:tagLst>
</file>

<file path=ppt/tags/tag131.xml><?xml version="1.0" encoding="utf-8"?>
<p:tagLst xmlns:p="http://schemas.openxmlformats.org/presentationml/2006/main">
  <p:tag name="AS_UNIQUEID" val="689"/>
</p:tagLst>
</file>

<file path=ppt/tags/tag132.xml><?xml version="1.0" encoding="utf-8"?>
<p:tagLst xmlns:p="http://schemas.openxmlformats.org/presentationml/2006/main">
  <p:tag name="AS_UNIQUEID" val="690"/>
</p:tagLst>
</file>

<file path=ppt/tags/tag133.xml><?xml version="1.0" encoding="utf-8"?>
<p:tagLst xmlns:p="http://schemas.openxmlformats.org/presentationml/2006/main">
  <p:tag name="AS_UNIQUEID" val="691"/>
</p:tagLst>
</file>

<file path=ppt/tags/tag134.xml><?xml version="1.0" encoding="utf-8"?>
<p:tagLst xmlns:p="http://schemas.openxmlformats.org/presentationml/2006/main">
  <p:tag name="AS_UNIQUEID" val="692"/>
</p:tagLst>
</file>

<file path=ppt/tags/tag135.xml><?xml version="1.0" encoding="utf-8"?>
<p:tagLst xmlns:p="http://schemas.openxmlformats.org/presentationml/2006/main">
  <p:tag name="AS_UNIQUEID" val="693"/>
</p:tagLst>
</file>

<file path=ppt/tags/tag136.xml><?xml version="1.0" encoding="utf-8"?>
<p:tagLst xmlns:p="http://schemas.openxmlformats.org/presentationml/2006/main">
  <p:tag name="AS_UNIQUEID" val="695"/>
</p:tagLst>
</file>

<file path=ppt/tags/tag137.xml><?xml version="1.0" encoding="utf-8"?>
<p:tagLst xmlns:p="http://schemas.openxmlformats.org/presentationml/2006/main">
  <p:tag name="AS_UNIQUEID" val="696"/>
</p:tagLst>
</file>

<file path=ppt/tags/tag138.xml><?xml version="1.0" encoding="utf-8"?>
<p:tagLst xmlns:p="http://schemas.openxmlformats.org/presentationml/2006/main">
  <p:tag name="AS_UNIQUEID" val="697"/>
</p:tagLst>
</file>

<file path=ppt/tags/tag139.xml><?xml version="1.0" encoding="utf-8"?>
<p:tagLst xmlns:p="http://schemas.openxmlformats.org/presentationml/2006/main">
  <p:tag name="AS_UNIQUEID" val="698"/>
</p:tagLst>
</file>

<file path=ppt/tags/tag14.xml><?xml version="1.0" encoding="utf-8"?>
<p:tagLst xmlns:p="http://schemas.openxmlformats.org/presentationml/2006/main">
  <p:tag name="AS_UNIQUEID" val="554"/>
</p:tagLst>
</file>

<file path=ppt/tags/tag140.xml><?xml version="1.0" encoding="utf-8"?>
<p:tagLst xmlns:p="http://schemas.openxmlformats.org/presentationml/2006/main">
  <p:tag name="AS_UNIQUEID" val="699"/>
</p:tagLst>
</file>

<file path=ppt/tags/tag141.xml><?xml version="1.0" encoding="utf-8"?>
<p:tagLst xmlns:p="http://schemas.openxmlformats.org/presentationml/2006/main">
  <p:tag name="AS_UNIQUEID" val="701"/>
</p:tagLst>
</file>

<file path=ppt/tags/tag142.xml><?xml version="1.0" encoding="utf-8"?>
<p:tagLst xmlns:p="http://schemas.openxmlformats.org/presentationml/2006/main">
  <p:tag name="AS_UNIQUEID" val="702"/>
</p:tagLst>
</file>

<file path=ppt/tags/tag143.xml><?xml version="1.0" encoding="utf-8"?>
<p:tagLst xmlns:p="http://schemas.openxmlformats.org/presentationml/2006/main">
  <p:tag name="AS_UNIQUEID" val="703"/>
</p:tagLst>
</file>

<file path=ppt/tags/tag144.xml><?xml version="1.0" encoding="utf-8"?>
<p:tagLst xmlns:p="http://schemas.openxmlformats.org/presentationml/2006/main">
  <p:tag name="AS_UNIQUEID" val="704"/>
</p:tagLst>
</file>

<file path=ppt/tags/tag145.xml><?xml version="1.0" encoding="utf-8"?>
<p:tagLst xmlns:p="http://schemas.openxmlformats.org/presentationml/2006/main">
  <p:tag name="AS_UNIQUEID" val="705"/>
</p:tagLst>
</file>

<file path=ppt/tags/tag146.xml><?xml version="1.0" encoding="utf-8"?>
<p:tagLst xmlns:p="http://schemas.openxmlformats.org/presentationml/2006/main">
  <p:tag name="AS_UNIQUEID" val="707"/>
</p:tagLst>
</file>

<file path=ppt/tags/tag147.xml><?xml version="1.0" encoding="utf-8"?>
<p:tagLst xmlns:p="http://schemas.openxmlformats.org/presentationml/2006/main">
  <p:tag name="AS_UNIQUEID" val="708"/>
</p:tagLst>
</file>

<file path=ppt/tags/tag148.xml><?xml version="1.0" encoding="utf-8"?>
<p:tagLst xmlns:p="http://schemas.openxmlformats.org/presentationml/2006/main">
  <p:tag name="AS_UNIQUEID" val="709"/>
</p:tagLst>
</file>

<file path=ppt/tags/tag149.xml><?xml version="1.0" encoding="utf-8"?>
<p:tagLst xmlns:p="http://schemas.openxmlformats.org/presentationml/2006/main">
  <p:tag name="AS_UNIQUEID" val="710"/>
</p:tagLst>
</file>

<file path=ppt/tags/tag15.xml><?xml version="1.0" encoding="utf-8"?>
<p:tagLst xmlns:p="http://schemas.openxmlformats.org/presentationml/2006/main">
  <p:tag name="AS_UNIQUEID" val="555"/>
</p:tagLst>
</file>

<file path=ppt/tags/tag150.xml><?xml version="1.0" encoding="utf-8"?>
<p:tagLst xmlns:p="http://schemas.openxmlformats.org/presentationml/2006/main">
  <p:tag name="AS_UNIQUEID" val="711"/>
</p:tagLst>
</file>

<file path=ppt/tags/tag151.xml><?xml version="1.0" encoding="utf-8"?>
<p:tagLst xmlns:p="http://schemas.openxmlformats.org/presentationml/2006/main">
  <p:tag name="AS_UNIQUEID" val="713"/>
</p:tagLst>
</file>

<file path=ppt/tags/tag152.xml><?xml version="1.0" encoding="utf-8"?>
<p:tagLst xmlns:p="http://schemas.openxmlformats.org/presentationml/2006/main">
  <p:tag name="AS_UNIQUEID" val="714"/>
</p:tagLst>
</file>

<file path=ppt/tags/tag153.xml><?xml version="1.0" encoding="utf-8"?>
<p:tagLst xmlns:p="http://schemas.openxmlformats.org/presentationml/2006/main">
  <p:tag name="AS_UNIQUEID" val="715"/>
</p:tagLst>
</file>

<file path=ppt/tags/tag154.xml><?xml version="1.0" encoding="utf-8"?>
<p:tagLst xmlns:p="http://schemas.openxmlformats.org/presentationml/2006/main">
  <p:tag name="AS_UNIQUEID" val="716"/>
</p:tagLst>
</file>

<file path=ppt/tags/tag155.xml><?xml version="1.0" encoding="utf-8"?>
<p:tagLst xmlns:p="http://schemas.openxmlformats.org/presentationml/2006/main">
  <p:tag name="AS_UNIQUEID" val="717"/>
</p:tagLst>
</file>

<file path=ppt/tags/tag156.xml><?xml version="1.0" encoding="utf-8"?>
<p:tagLst xmlns:p="http://schemas.openxmlformats.org/presentationml/2006/main">
  <p:tag name="AS_UNIQUEID" val="718"/>
</p:tagLst>
</file>

<file path=ppt/tags/tag157.xml><?xml version="1.0" encoding="utf-8"?>
<p:tagLst xmlns:p="http://schemas.openxmlformats.org/presentationml/2006/main">
  <p:tag name="AS_UNIQUEID" val="720"/>
</p:tagLst>
</file>

<file path=ppt/tags/tag158.xml><?xml version="1.0" encoding="utf-8"?>
<p:tagLst xmlns:p="http://schemas.openxmlformats.org/presentationml/2006/main">
  <p:tag name="AS_UNIQUEID" val="721"/>
</p:tagLst>
</file>

<file path=ppt/tags/tag159.xml><?xml version="1.0" encoding="utf-8"?>
<p:tagLst xmlns:p="http://schemas.openxmlformats.org/presentationml/2006/main">
  <p:tag name="AS_UNIQUEID" val="722"/>
</p:tagLst>
</file>

<file path=ppt/tags/tag16.xml><?xml version="1.0" encoding="utf-8"?>
<p:tagLst xmlns:p="http://schemas.openxmlformats.org/presentationml/2006/main">
  <p:tag name="AS_UNIQUEID" val="557"/>
</p:tagLst>
</file>

<file path=ppt/tags/tag160.xml><?xml version="1.0" encoding="utf-8"?>
<p:tagLst xmlns:p="http://schemas.openxmlformats.org/presentationml/2006/main">
  <p:tag name="AS_UNIQUEID" val="723"/>
</p:tagLst>
</file>

<file path=ppt/tags/tag161.xml><?xml version="1.0" encoding="utf-8"?>
<p:tagLst xmlns:p="http://schemas.openxmlformats.org/presentationml/2006/main">
  <p:tag name="AS_UNIQUEID" val="724"/>
</p:tagLst>
</file>

<file path=ppt/tags/tag162.xml><?xml version="1.0" encoding="utf-8"?>
<p:tagLst xmlns:p="http://schemas.openxmlformats.org/presentationml/2006/main">
  <p:tag name="AS_UNIQUEID" val="725"/>
</p:tagLst>
</file>

<file path=ppt/tags/tag163.xml><?xml version="1.0" encoding="utf-8"?>
<p:tagLst xmlns:p="http://schemas.openxmlformats.org/presentationml/2006/main">
  <p:tag name="AS_UNIQUEID" val="726"/>
</p:tagLst>
</file>

<file path=ppt/tags/tag164.xml><?xml version="1.0" encoding="utf-8"?>
<p:tagLst xmlns:p="http://schemas.openxmlformats.org/presentationml/2006/main">
  <p:tag name="AS_UNIQUEID" val="727"/>
</p:tagLst>
</file>

<file path=ppt/tags/tag165.xml><?xml version="1.0" encoding="utf-8"?>
<p:tagLst xmlns:p="http://schemas.openxmlformats.org/presentationml/2006/main">
  <p:tag name="AS_UNIQUEID" val="729"/>
</p:tagLst>
</file>

<file path=ppt/tags/tag166.xml><?xml version="1.0" encoding="utf-8"?>
<p:tagLst xmlns:p="http://schemas.openxmlformats.org/presentationml/2006/main">
  <p:tag name="AS_UNIQUEID" val="730"/>
</p:tagLst>
</file>

<file path=ppt/tags/tag167.xml><?xml version="1.0" encoding="utf-8"?>
<p:tagLst xmlns:p="http://schemas.openxmlformats.org/presentationml/2006/main">
  <p:tag name="AS_UNIQUEID" val="731"/>
</p:tagLst>
</file>

<file path=ppt/tags/tag168.xml><?xml version="1.0" encoding="utf-8"?>
<p:tagLst xmlns:p="http://schemas.openxmlformats.org/presentationml/2006/main">
  <p:tag name="AS_UNIQUEID" val="732"/>
</p:tagLst>
</file>

<file path=ppt/tags/tag169.xml><?xml version="1.0" encoding="utf-8"?>
<p:tagLst xmlns:p="http://schemas.openxmlformats.org/presentationml/2006/main">
  <p:tag name="AS_UNIQUEID" val="734"/>
</p:tagLst>
</file>

<file path=ppt/tags/tag17.xml><?xml version="1.0" encoding="utf-8"?>
<p:tagLst xmlns:p="http://schemas.openxmlformats.org/presentationml/2006/main">
  <p:tag name="AS_UNIQUEID" val="558"/>
</p:tagLst>
</file>

<file path=ppt/tags/tag170.xml><?xml version="1.0" encoding="utf-8"?>
<p:tagLst xmlns:p="http://schemas.openxmlformats.org/presentationml/2006/main">
  <p:tag name="AS_UNIQUEID" val="735"/>
</p:tagLst>
</file>

<file path=ppt/tags/tag171.xml><?xml version="1.0" encoding="utf-8"?>
<p:tagLst xmlns:p="http://schemas.openxmlformats.org/presentationml/2006/main">
  <p:tag name="AS_UNIQUEID" val="736"/>
</p:tagLst>
</file>

<file path=ppt/tags/tag172.xml><?xml version="1.0" encoding="utf-8"?>
<p:tagLst xmlns:p="http://schemas.openxmlformats.org/presentationml/2006/main">
  <p:tag name="AS_UNIQUEID" val="738"/>
</p:tagLst>
</file>

<file path=ppt/tags/tag173.xml><?xml version="1.0" encoding="utf-8"?>
<p:tagLst xmlns:p="http://schemas.openxmlformats.org/presentationml/2006/main">
  <p:tag name="AS_UNIQUEID" val="739"/>
</p:tagLst>
</file>

<file path=ppt/tags/tag174.xml><?xml version="1.0" encoding="utf-8"?>
<p:tagLst xmlns:p="http://schemas.openxmlformats.org/presentationml/2006/main">
  <p:tag name="AS_UNIQUEID" val="740"/>
</p:tagLst>
</file>

<file path=ppt/tags/tag175.xml><?xml version="1.0" encoding="utf-8"?>
<p:tagLst xmlns:p="http://schemas.openxmlformats.org/presentationml/2006/main">
  <p:tag name="AS_UNIQUEID" val="741"/>
</p:tagLst>
</file>

<file path=ppt/tags/tag176.xml><?xml version="1.0" encoding="utf-8"?>
<p:tagLst xmlns:p="http://schemas.openxmlformats.org/presentationml/2006/main">
  <p:tag name="AS_UNIQUEID" val="742"/>
</p:tagLst>
</file>

<file path=ppt/tags/tag177.xml><?xml version="1.0" encoding="utf-8"?>
<p:tagLst xmlns:p="http://schemas.openxmlformats.org/presentationml/2006/main">
  <p:tag name="AS_UNIQUEID" val="743"/>
</p:tagLst>
</file>

<file path=ppt/tags/tag178.xml><?xml version="1.0" encoding="utf-8"?>
<p:tagLst xmlns:p="http://schemas.openxmlformats.org/presentationml/2006/main">
  <p:tag name="AS_UNIQUEID" val="745"/>
</p:tagLst>
</file>

<file path=ppt/tags/tag179.xml><?xml version="1.0" encoding="utf-8"?>
<p:tagLst xmlns:p="http://schemas.openxmlformats.org/presentationml/2006/main">
  <p:tag name="AS_UNIQUEID" val="746"/>
</p:tagLst>
</file>

<file path=ppt/tags/tag18.xml><?xml version="1.0" encoding="utf-8"?>
<p:tagLst xmlns:p="http://schemas.openxmlformats.org/presentationml/2006/main">
  <p:tag name="AS_UNIQUEID" val="559"/>
</p:tagLst>
</file>

<file path=ppt/tags/tag180.xml><?xml version="1.0" encoding="utf-8"?>
<p:tagLst xmlns:p="http://schemas.openxmlformats.org/presentationml/2006/main">
  <p:tag name="AS_UNIQUEID" val="747"/>
</p:tagLst>
</file>

<file path=ppt/tags/tag181.xml><?xml version="1.0" encoding="utf-8"?>
<p:tagLst xmlns:p="http://schemas.openxmlformats.org/presentationml/2006/main">
  <p:tag name="AS_UNIQUEID" val="748"/>
</p:tagLst>
</file>

<file path=ppt/tags/tag182.xml><?xml version="1.0" encoding="utf-8"?>
<p:tagLst xmlns:p="http://schemas.openxmlformats.org/presentationml/2006/main">
  <p:tag name="AS_UNIQUEID" val="749"/>
</p:tagLst>
</file>

<file path=ppt/tags/tag183.xml><?xml version="1.0" encoding="utf-8"?>
<p:tagLst xmlns:p="http://schemas.openxmlformats.org/presentationml/2006/main">
  <p:tag name="AS_UNIQUEID" val="750"/>
</p:tagLst>
</file>

<file path=ppt/tags/tag184.xml><?xml version="1.0" encoding="utf-8"?>
<p:tagLst xmlns:p="http://schemas.openxmlformats.org/presentationml/2006/main">
  <p:tag name="AS_UNIQUEID" val="752"/>
</p:tagLst>
</file>

<file path=ppt/tags/tag185.xml><?xml version="1.0" encoding="utf-8"?>
<p:tagLst xmlns:p="http://schemas.openxmlformats.org/presentationml/2006/main">
  <p:tag name="AS_UNIQUEID" val="753"/>
</p:tagLst>
</file>

<file path=ppt/tags/tag186.xml><?xml version="1.0" encoding="utf-8"?>
<p:tagLst xmlns:p="http://schemas.openxmlformats.org/presentationml/2006/main">
  <p:tag name="AS_UNIQUEID" val="754"/>
</p:tagLst>
</file>

<file path=ppt/tags/tag187.xml><?xml version="1.0" encoding="utf-8"?>
<p:tagLst xmlns:p="http://schemas.openxmlformats.org/presentationml/2006/main">
  <p:tag name="AS_UNIQUEID" val="755"/>
</p:tagLst>
</file>

<file path=ppt/tags/tag188.xml><?xml version="1.0" encoding="utf-8"?>
<p:tagLst xmlns:p="http://schemas.openxmlformats.org/presentationml/2006/main">
  <p:tag name="AS_UNIQUEID" val="756"/>
</p:tagLst>
</file>

<file path=ppt/tags/tag189.xml><?xml version="1.0" encoding="utf-8"?>
<p:tagLst xmlns:p="http://schemas.openxmlformats.org/presentationml/2006/main">
  <p:tag name="AS_UNIQUEID" val="758"/>
</p:tagLst>
</file>

<file path=ppt/tags/tag19.xml><?xml version="1.0" encoding="utf-8"?>
<p:tagLst xmlns:p="http://schemas.openxmlformats.org/presentationml/2006/main">
  <p:tag name="AS_UNIQUEID" val="560"/>
</p:tagLst>
</file>

<file path=ppt/tags/tag190.xml><?xml version="1.0" encoding="utf-8"?>
<p:tagLst xmlns:p="http://schemas.openxmlformats.org/presentationml/2006/main">
  <p:tag name="AS_UNIQUEID" val="759"/>
</p:tagLst>
</file>

<file path=ppt/tags/tag191.xml><?xml version="1.0" encoding="utf-8"?>
<p:tagLst xmlns:p="http://schemas.openxmlformats.org/presentationml/2006/main">
  <p:tag name="AS_UNIQUEID" val="760"/>
</p:tagLst>
</file>

<file path=ppt/tags/tag192.xml><?xml version="1.0" encoding="utf-8"?>
<p:tagLst xmlns:p="http://schemas.openxmlformats.org/presentationml/2006/main">
  <p:tag name="AS_UNIQUEID" val="761"/>
</p:tagLst>
</file>

<file path=ppt/tags/tag193.xml><?xml version="1.0" encoding="utf-8"?>
<p:tagLst xmlns:p="http://schemas.openxmlformats.org/presentationml/2006/main">
  <p:tag name="AS_UNIQUEID" val="762"/>
</p:tagLst>
</file>

<file path=ppt/tags/tag194.xml><?xml version="1.0" encoding="utf-8"?>
<p:tagLst xmlns:p="http://schemas.openxmlformats.org/presentationml/2006/main">
  <p:tag name="AS_UNIQUEID" val="764"/>
</p:tagLst>
</file>

<file path=ppt/tags/tag195.xml><?xml version="1.0" encoding="utf-8"?>
<p:tagLst xmlns:p="http://schemas.openxmlformats.org/presentationml/2006/main">
  <p:tag name="AS_UNIQUEID" val="765"/>
</p:tagLst>
</file>

<file path=ppt/tags/tag196.xml><?xml version="1.0" encoding="utf-8"?>
<p:tagLst xmlns:p="http://schemas.openxmlformats.org/presentationml/2006/main">
  <p:tag name="AS_UNIQUEID" val="766"/>
</p:tagLst>
</file>

<file path=ppt/tags/tag197.xml><?xml version="1.0" encoding="utf-8"?>
<p:tagLst xmlns:p="http://schemas.openxmlformats.org/presentationml/2006/main">
  <p:tag name="AS_UNIQUEID" val="767"/>
</p:tagLst>
</file>

<file path=ppt/tags/tag198.xml><?xml version="1.0" encoding="utf-8"?>
<p:tagLst xmlns:p="http://schemas.openxmlformats.org/presentationml/2006/main">
  <p:tag name="AS_UNIQUEID" val="768"/>
</p:tagLst>
</file>

<file path=ppt/tags/tag199.xml><?xml version="1.0" encoding="utf-8"?>
<p:tagLst xmlns:p="http://schemas.openxmlformats.org/presentationml/2006/main">
  <p:tag name="AS_UNIQUEID" val="770"/>
</p:tagLst>
</file>

<file path=ppt/tags/tag2.xml><?xml version="1.0" encoding="utf-8"?>
<p:tagLst xmlns:p="http://schemas.openxmlformats.org/presentationml/2006/main">
  <p:tag name="AS_UNIQUEID" val="540"/>
</p:tagLst>
</file>

<file path=ppt/tags/tag20.xml><?xml version="1.0" encoding="utf-8"?>
<p:tagLst xmlns:p="http://schemas.openxmlformats.org/presentationml/2006/main">
  <p:tag name="AS_UNIQUEID" val="561"/>
</p:tagLst>
</file>

<file path=ppt/tags/tag200.xml><?xml version="1.0" encoding="utf-8"?>
<p:tagLst xmlns:p="http://schemas.openxmlformats.org/presentationml/2006/main">
  <p:tag name="AS_UNIQUEID" val="771"/>
</p:tagLst>
</file>

<file path=ppt/tags/tag201.xml><?xml version="1.0" encoding="utf-8"?>
<p:tagLst xmlns:p="http://schemas.openxmlformats.org/presentationml/2006/main">
  <p:tag name="AS_UNIQUEID" val="772"/>
</p:tagLst>
</file>

<file path=ppt/tags/tag202.xml><?xml version="1.0" encoding="utf-8"?>
<p:tagLst xmlns:p="http://schemas.openxmlformats.org/presentationml/2006/main">
  <p:tag name="AS_UNIQUEID" val="773"/>
</p:tagLst>
</file>

<file path=ppt/tags/tag203.xml><?xml version="1.0" encoding="utf-8"?>
<p:tagLst xmlns:p="http://schemas.openxmlformats.org/presentationml/2006/main">
  <p:tag name="AS_UNIQUEID" val="774"/>
</p:tagLst>
</file>

<file path=ppt/tags/tag204.xml><?xml version="1.0" encoding="utf-8"?>
<p:tagLst xmlns:p="http://schemas.openxmlformats.org/presentationml/2006/main">
  <p:tag name="AS_UNIQUEID" val="776"/>
</p:tagLst>
</file>

<file path=ppt/tags/tag205.xml><?xml version="1.0" encoding="utf-8"?>
<p:tagLst xmlns:p="http://schemas.openxmlformats.org/presentationml/2006/main">
  <p:tag name="AS_UNIQUEID" val="777"/>
</p:tagLst>
</file>

<file path=ppt/tags/tag206.xml><?xml version="1.0" encoding="utf-8"?>
<p:tagLst xmlns:p="http://schemas.openxmlformats.org/presentationml/2006/main">
  <p:tag name="AS_UNIQUEID" val="778"/>
</p:tagLst>
</file>

<file path=ppt/tags/tag207.xml><?xml version="1.0" encoding="utf-8"?>
<p:tagLst xmlns:p="http://schemas.openxmlformats.org/presentationml/2006/main">
  <p:tag name="AS_UNIQUEID" val="779"/>
</p:tagLst>
</file>

<file path=ppt/tags/tag208.xml><?xml version="1.0" encoding="utf-8"?>
<p:tagLst xmlns:p="http://schemas.openxmlformats.org/presentationml/2006/main">
  <p:tag name="AS_UNIQUEID" val="780"/>
</p:tagLst>
</file>

<file path=ppt/tags/tag209.xml><?xml version="1.0" encoding="utf-8"?>
<p:tagLst xmlns:p="http://schemas.openxmlformats.org/presentationml/2006/main">
  <p:tag name="AS_UNIQUEID" val="782"/>
</p:tagLst>
</file>

<file path=ppt/tags/tag21.xml><?xml version="1.0" encoding="utf-8"?>
<p:tagLst xmlns:p="http://schemas.openxmlformats.org/presentationml/2006/main">
  <p:tag name="AS_UNIQUEID" val="562"/>
</p:tagLst>
</file>

<file path=ppt/tags/tag210.xml><?xml version="1.0" encoding="utf-8"?>
<p:tagLst xmlns:p="http://schemas.openxmlformats.org/presentationml/2006/main">
  <p:tag name="AS_UNIQUEID" val="783"/>
</p:tagLst>
</file>

<file path=ppt/tags/tag211.xml><?xml version="1.0" encoding="utf-8"?>
<p:tagLst xmlns:p="http://schemas.openxmlformats.org/presentationml/2006/main">
  <p:tag name="AS_UNIQUEID" val="784"/>
</p:tagLst>
</file>

<file path=ppt/tags/tag212.xml><?xml version="1.0" encoding="utf-8"?>
<p:tagLst xmlns:p="http://schemas.openxmlformats.org/presentationml/2006/main">
  <p:tag name="AS_UNIQUEID" val="785"/>
</p:tagLst>
</file>

<file path=ppt/tags/tag213.xml><?xml version="1.0" encoding="utf-8"?>
<p:tagLst xmlns:p="http://schemas.openxmlformats.org/presentationml/2006/main">
  <p:tag name="AS_UNIQUEID" val="786"/>
</p:tagLst>
</file>

<file path=ppt/tags/tag214.xml><?xml version="1.0" encoding="utf-8"?>
<p:tagLst xmlns:p="http://schemas.openxmlformats.org/presentationml/2006/main">
  <p:tag name="AS_UNIQUEID" val="788"/>
</p:tagLst>
</file>

<file path=ppt/tags/tag215.xml><?xml version="1.0" encoding="utf-8"?>
<p:tagLst xmlns:p="http://schemas.openxmlformats.org/presentationml/2006/main">
  <p:tag name="AS_UNIQUEID" val="789"/>
</p:tagLst>
</file>

<file path=ppt/tags/tag216.xml><?xml version="1.0" encoding="utf-8"?>
<p:tagLst xmlns:p="http://schemas.openxmlformats.org/presentationml/2006/main">
  <p:tag name="AS_UNIQUEID" val="790"/>
</p:tagLst>
</file>

<file path=ppt/tags/tag217.xml><?xml version="1.0" encoding="utf-8"?>
<p:tagLst xmlns:p="http://schemas.openxmlformats.org/presentationml/2006/main">
  <p:tag name="AS_UNIQUEID" val="791"/>
</p:tagLst>
</file>

<file path=ppt/tags/tag218.xml><?xml version="1.0" encoding="utf-8"?>
<p:tagLst xmlns:p="http://schemas.openxmlformats.org/presentationml/2006/main">
  <p:tag name="AS_UNIQUEID" val="792"/>
</p:tagLst>
</file>

<file path=ppt/tags/tag219.xml><?xml version="1.0" encoding="utf-8"?>
<p:tagLst xmlns:p="http://schemas.openxmlformats.org/presentationml/2006/main">
  <p:tag name="AS_UNIQUEID" val="794"/>
</p:tagLst>
</file>

<file path=ppt/tags/tag22.xml><?xml version="1.0" encoding="utf-8"?>
<p:tagLst xmlns:p="http://schemas.openxmlformats.org/presentationml/2006/main">
  <p:tag name="AS_UNIQUEID" val="564"/>
</p:tagLst>
</file>

<file path=ppt/tags/tag220.xml><?xml version="1.0" encoding="utf-8"?>
<p:tagLst xmlns:p="http://schemas.openxmlformats.org/presentationml/2006/main">
  <p:tag name="AS_UNIQUEID" val="795"/>
</p:tagLst>
</file>

<file path=ppt/tags/tag221.xml><?xml version="1.0" encoding="utf-8"?>
<p:tagLst xmlns:p="http://schemas.openxmlformats.org/presentationml/2006/main">
  <p:tag name="AS_UNIQUEID" val="796"/>
</p:tagLst>
</file>

<file path=ppt/tags/tag222.xml><?xml version="1.0" encoding="utf-8"?>
<p:tagLst xmlns:p="http://schemas.openxmlformats.org/presentationml/2006/main">
  <p:tag name="AS_UNIQUEID" val="797"/>
</p:tagLst>
</file>

<file path=ppt/tags/tag223.xml><?xml version="1.0" encoding="utf-8"?>
<p:tagLst xmlns:p="http://schemas.openxmlformats.org/presentationml/2006/main">
  <p:tag name="AS_UNIQUEID" val="798"/>
</p:tagLst>
</file>

<file path=ppt/tags/tag224.xml><?xml version="1.0" encoding="utf-8"?>
<p:tagLst xmlns:p="http://schemas.openxmlformats.org/presentationml/2006/main">
  <p:tag name="AS_UNIQUEID" val="799"/>
</p:tagLst>
</file>

<file path=ppt/tags/tag225.xml><?xml version="1.0" encoding="utf-8"?>
<p:tagLst xmlns:p="http://schemas.openxmlformats.org/presentationml/2006/main">
  <p:tag name="AS_UNIQUEID" val="801"/>
</p:tagLst>
</file>

<file path=ppt/tags/tag226.xml><?xml version="1.0" encoding="utf-8"?>
<p:tagLst xmlns:p="http://schemas.openxmlformats.org/presentationml/2006/main">
  <p:tag name="AS_UNIQUEID" val="802"/>
</p:tagLst>
</file>

<file path=ppt/tags/tag227.xml><?xml version="1.0" encoding="utf-8"?>
<p:tagLst xmlns:p="http://schemas.openxmlformats.org/presentationml/2006/main">
  <p:tag name="AS_UNIQUEID" val="803"/>
</p:tagLst>
</file>

<file path=ppt/tags/tag228.xml><?xml version="1.0" encoding="utf-8"?>
<p:tagLst xmlns:p="http://schemas.openxmlformats.org/presentationml/2006/main">
  <p:tag name="AS_UNIQUEID" val="804"/>
</p:tagLst>
</file>

<file path=ppt/tags/tag229.xml><?xml version="1.0" encoding="utf-8"?>
<p:tagLst xmlns:p="http://schemas.openxmlformats.org/presentationml/2006/main">
  <p:tag name="AS_UNIQUEID" val="805"/>
</p:tagLst>
</file>

<file path=ppt/tags/tag23.xml><?xml version="1.0" encoding="utf-8"?>
<p:tagLst xmlns:p="http://schemas.openxmlformats.org/presentationml/2006/main">
  <p:tag name="AS_UNIQUEID" val="565"/>
</p:tagLst>
</file>

<file path=ppt/tags/tag230.xml><?xml version="1.0" encoding="utf-8"?>
<p:tagLst xmlns:p="http://schemas.openxmlformats.org/presentationml/2006/main">
  <p:tag name="AS_UNIQUEID" val="806"/>
</p:tagLst>
</file>

<file path=ppt/tags/tag231.xml><?xml version="1.0" encoding="utf-8"?>
<p:tagLst xmlns:p="http://schemas.openxmlformats.org/presentationml/2006/main">
  <p:tag name="AS_UNIQUEID" val="807"/>
</p:tagLst>
</file>

<file path=ppt/tags/tag232.xml><?xml version="1.0" encoding="utf-8"?>
<p:tagLst xmlns:p="http://schemas.openxmlformats.org/presentationml/2006/main">
  <p:tag name="AS_UNIQUEID" val="808"/>
</p:tagLst>
</file>

<file path=ppt/tags/tag233.xml><?xml version="1.0" encoding="utf-8"?>
<p:tagLst xmlns:p="http://schemas.openxmlformats.org/presentationml/2006/main">
  <p:tag name="AS_UNIQUEID" val="810"/>
</p:tagLst>
</file>

<file path=ppt/tags/tag234.xml><?xml version="1.0" encoding="utf-8"?>
<p:tagLst xmlns:p="http://schemas.openxmlformats.org/presentationml/2006/main">
  <p:tag name="AS_UNIQUEID" val="811"/>
</p:tagLst>
</file>

<file path=ppt/tags/tag235.xml><?xml version="1.0" encoding="utf-8"?>
<p:tagLst xmlns:p="http://schemas.openxmlformats.org/presentationml/2006/main">
  <p:tag name="AS_UNIQUEID" val="812"/>
</p:tagLst>
</file>

<file path=ppt/tags/tag236.xml><?xml version="1.0" encoding="utf-8"?>
<p:tagLst xmlns:p="http://schemas.openxmlformats.org/presentationml/2006/main">
  <p:tag name="AS_UNIQUEID" val="813"/>
</p:tagLst>
</file>

<file path=ppt/tags/tag237.xml><?xml version="1.0" encoding="utf-8"?>
<p:tagLst xmlns:p="http://schemas.openxmlformats.org/presentationml/2006/main">
  <p:tag name="AS_UNIQUEID" val="815"/>
</p:tagLst>
</file>

<file path=ppt/tags/tag238.xml><?xml version="1.0" encoding="utf-8"?>
<p:tagLst xmlns:p="http://schemas.openxmlformats.org/presentationml/2006/main">
  <p:tag name="AS_UNIQUEID" val="816"/>
</p:tagLst>
</file>

<file path=ppt/tags/tag239.xml><?xml version="1.0" encoding="utf-8"?>
<p:tagLst xmlns:p="http://schemas.openxmlformats.org/presentationml/2006/main">
  <p:tag name="AS_UNIQUEID" val="817"/>
</p:tagLst>
</file>

<file path=ppt/tags/tag24.xml><?xml version="1.0" encoding="utf-8"?>
<p:tagLst xmlns:p="http://schemas.openxmlformats.org/presentationml/2006/main">
  <p:tag name="AS_UNIQUEID" val="566"/>
</p:tagLst>
</file>

<file path=ppt/tags/tag240.xml><?xml version="1.0" encoding="utf-8"?>
<p:tagLst xmlns:p="http://schemas.openxmlformats.org/presentationml/2006/main">
  <p:tag name="AS_UNIQUEID" val="819"/>
</p:tagLst>
</file>

<file path=ppt/tags/tag241.xml><?xml version="1.0" encoding="utf-8"?>
<p:tagLst xmlns:p="http://schemas.openxmlformats.org/presentationml/2006/main">
  <p:tag name="AS_UNIQUEID" val="820"/>
</p:tagLst>
</file>

<file path=ppt/tags/tag242.xml><?xml version="1.0" encoding="utf-8"?>
<p:tagLst xmlns:p="http://schemas.openxmlformats.org/presentationml/2006/main">
  <p:tag name="AS_UNIQUEID" val="821"/>
</p:tagLst>
</file>

<file path=ppt/tags/tag243.xml><?xml version="1.0" encoding="utf-8"?>
<p:tagLst xmlns:p="http://schemas.openxmlformats.org/presentationml/2006/main">
  <p:tag name="AS_UNIQUEID" val="822"/>
</p:tagLst>
</file>

<file path=ppt/tags/tag244.xml><?xml version="1.0" encoding="utf-8"?>
<p:tagLst xmlns:p="http://schemas.openxmlformats.org/presentationml/2006/main">
  <p:tag name="AS_UNIQUEID" val="823"/>
</p:tagLst>
</file>

<file path=ppt/tags/tag245.xml><?xml version="1.0" encoding="utf-8"?>
<p:tagLst xmlns:p="http://schemas.openxmlformats.org/presentationml/2006/main">
  <p:tag name="AS_UNIQUEID" val="824"/>
</p:tagLst>
</file>

<file path=ppt/tags/tag246.xml><?xml version="1.0" encoding="utf-8"?>
<p:tagLst xmlns:p="http://schemas.openxmlformats.org/presentationml/2006/main">
  <p:tag name="AS_UNIQUEID" val="826"/>
</p:tagLst>
</file>

<file path=ppt/tags/tag247.xml><?xml version="1.0" encoding="utf-8"?>
<p:tagLst xmlns:p="http://schemas.openxmlformats.org/presentationml/2006/main">
  <p:tag name="AS_UNIQUEID" val="827"/>
</p:tagLst>
</file>

<file path=ppt/tags/tag248.xml><?xml version="1.0" encoding="utf-8"?>
<p:tagLst xmlns:p="http://schemas.openxmlformats.org/presentationml/2006/main">
  <p:tag name="AS_UNIQUEID" val="828"/>
</p:tagLst>
</file>

<file path=ppt/tags/tag249.xml><?xml version="1.0" encoding="utf-8"?>
<p:tagLst xmlns:p="http://schemas.openxmlformats.org/presentationml/2006/main">
  <p:tag name="AS_UNIQUEID" val="829"/>
</p:tagLst>
</file>

<file path=ppt/tags/tag25.xml><?xml version="1.0" encoding="utf-8"?>
<p:tagLst xmlns:p="http://schemas.openxmlformats.org/presentationml/2006/main">
  <p:tag name="AS_UNIQUEID" val="567"/>
</p:tagLst>
</file>

<file path=ppt/tags/tag250.xml><?xml version="1.0" encoding="utf-8"?>
<p:tagLst xmlns:p="http://schemas.openxmlformats.org/presentationml/2006/main">
  <p:tag name="AS_UNIQUEID" val="830"/>
</p:tagLst>
</file>

<file path=ppt/tags/tag251.xml><?xml version="1.0" encoding="utf-8"?>
<p:tagLst xmlns:p="http://schemas.openxmlformats.org/presentationml/2006/main">
  <p:tag name="AS_UNIQUEID" val="831"/>
</p:tagLst>
</file>

<file path=ppt/tags/tag252.xml><?xml version="1.0" encoding="utf-8"?>
<p:tagLst xmlns:p="http://schemas.openxmlformats.org/presentationml/2006/main">
  <p:tag name="AS_UNIQUEID" val="833"/>
</p:tagLst>
</file>

<file path=ppt/tags/tag253.xml><?xml version="1.0" encoding="utf-8"?>
<p:tagLst xmlns:p="http://schemas.openxmlformats.org/presentationml/2006/main">
  <p:tag name="AS_UNIQUEID" val="834"/>
</p:tagLst>
</file>

<file path=ppt/tags/tag254.xml><?xml version="1.0" encoding="utf-8"?>
<p:tagLst xmlns:p="http://schemas.openxmlformats.org/presentationml/2006/main">
  <p:tag name="AS_UNIQUEID" val="835"/>
</p:tagLst>
</file>

<file path=ppt/tags/tag255.xml><?xml version="1.0" encoding="utf-8"?>
<p:tagLst xmlns:p="http://schemas.openxmlformats.org/presentationml/2006/main">
  <p:tag name="AS_UNIQUEID" val="836"/>
</p:tagLst>
</file>

<file path=ppt/tags/tag256.xml><?xml version="1.0" encoding="utf-8"?>
<p:tagLst xmlns:p="http://schemas.openxmlformats.org/presentationml/2006/main">
  <p:tag name="AS_UNIQUEID" val="837"/>
</p:tagLst>
</file>

<file path=ppt/tags/tag257.xml><?xml version="1.0" encoding="utf-8"?>
<p:tagLst xmlns:p="http://schemas.openxmlformats.org/presentationml/2006/main">
  <p:tag name="AS_UNIQUEID" val="839"/>
</p:tagLst>
</file>

<file path=ppt/tags/tag258.xml><?xml version="1.0" encoding="utf-8"?>
<p:tagLst xmlns:p="http://schemas.openxmlformats.org/presentationml/2006/main">
  <p:tag name="AS_UNIQUEID" val="840"/>
</p:tagLst>
</file>

<file path=ppt/tags/tag259.xml><?xml version="1.0" encoding="utf-8"?>
<p:tagLst xmlns:p="http://schemas.openxmlformats.org/presentationml/2006/main">
  <p:tag name="AS_UNIQUEID" val="841"/>
</p:tagLst>
</file>

<file path=ppt/tags/tag26.xml><?xml version="1.0" encoding="utf-8"?>
<p:tagLst xmlns:p="http://schemas.openxmlformats.org/presentationml/2006/main">
  <p:tag name="AS_UNIQUEID" val="568"/>
</p:tagLst>
</file>

<file path=ppt/tags/tag260.xml><?xml version="1.0" encoding="utf-8"?>
<p:tagLst xmlns:p="http://schemas.openxmlformats.org/presentationml/2006/main">
  <p:tag name="AS_UNIQUEID" val="842"/>
</p:tagLst>
</file>

<file path=ppt/tags/tag261.xml><?xml version="1.0" encoding="utf-8"?>
<p:tagLst xmlns:p="http://schemas.openxmlformats.org/presentationml/2006/main">
  <p:tag name="AS_UNIQUEID" val="843"/>
</p:tagLst>
</file>

<file path=ppt/tags/tag262.xml><?xml version="1.0" encoding="utf-8"?>
<p:tagLst xmlns:p="http://schemas.openxmlformats.org/presentationml/2006/main">
  <p:tag name="AS_UNIQUEID" val="845"/>
</p:tagLst>
</file>

<file path=ppt/tags/tag263.xml><?xml version="1.0" encoding="utf-8"?>
<p:tagLst xmlns:p="http://schemas.openxmlformats.org/presentationml/2006/main">
  <p:tag name="AS_UNIQUEID" val="846"/>
</p:tagLst>
</file>

<file path=ppt/tags/tag264.xml><?xml version="1.0" encoding="utf-8"?>
<p:tagLst xmlns:p="http://schemas.openxmlformats.org/presentationml/2006/main">
  <p:tag name="AS_UNIQUEID" val="847"/>
</p:tagLst>
</file>

<file path=ppt/tags/tag265.xml><?xml version="1.0" encoding="utf-8"?>
<p:tagLst xmlns:p="http://schemas.openxmlformats.org/presentationml/2006/main">
  <p:tag name="AS_UNIQUEID" val="848"/>
</p:tagLst>
</file>

<file path=ppt/tags/tag266.xml><?xml version="1.0" encoding="utf-8"?>
<p:tagLst xmlns:p="http://schemas.openxmlformats.org/presentationml/2006/main">
  <p:tag name="AS_UNIQUEID" val="849"/>
</p:tagLst>
</file>

<file path=ppt/tags/tag267.xml><?xml version="1.0" encoding="utf-8"?>
<p:tagLst xmlns:p="http://schemas.openxmlformats.org/presentationml/2006/main">
  <p:tag name="AS_UNIQUEID" val="851"/>
</p:tagLst>
</file>

<file path=ppt/tags/tag268.xml><?xml version="1.0" encoding="utf-8"?>
<p:tagLst xmlns:p="http://schemas.openxmlformats.org/presentationml/2006/main">
  <p:tag name="AS_UNIQUEID" val="852"/>
</p:tagLst>
</file>

<file path=ppt/tags/tag269.xml><?xml version="1.0" encoding="utf-8"?>
<p:tagLst xmlns:p="http://schemas.openxmlformats.org/presentationml/2006/main">
  <p:tag name="AS_UNIQUEID" val="853"/>
</p:tagLst>
</file>

<file path=ppt/tags/tag27.xml><?xml version="1.0" encoding="utf-8"?>
<p:tagLst xmlns:p="http://schemas.openxmlformats.org/presentationml/2006/main">
  <p:tag name="AS_UNIQUEID" val="569"/>
</p:tagLst>
</file>

<file path=ppt/tags/tag270.xml><?xml version="1.0" encoding="utf-8"?>
<p:tagLst xmlns:p="http://schemas.openxmlformats.org/presentationml/2006/main">
  <p:tag name="AS_UNIQUEID" val="854"/>
</p:tagLst>
</file>

<file path=ppt/tags/tag271.xml><?xml version="1.0" encoding="utf-8"?>
<p:tagLst xmlns:p="http://schemas.openxmlformats.org/presentationml/2006/main">
  <p:tag name="AS_UNIQUEID" val="855"/>
</p:tagLst>
</file>

<file path=ppt/tags/tag272.xml><?xml version="1.0" encoding="utf-8"?>
<p:tagLst xmlns:p="http://schemas.openxmlformats.org/presentationml/2006/main">
  <p:tag name="AS_UNIQUEID" val="1026"/>
</p:tagLst>
</file>

<file path=ppt/tags/tag273.xml><?xml version="1.0" encoding="utf-8"?>
<p:tagLst xmlns:p="http://schemas.openxmlformats.org/presentationml/2006/main">
  <p:tag name="AS_UNIQUEID" val="1027"/>
</p:tagLst>
</file>

<file path=ppt/tags/tag274.xml><?xml version="1.0" encoding="utf-8"?>
<p:tagLst xmlns:p="http://schemas.openxmlformats.org/presentationml/2006/main">
  <p:tag name="AS_UNIQUEID" val="1028"/>
</p:tagLst>
</file>

<file path=ppt/tags/tag275.xml><?xml version="1.0" encoding="utf-8"?>
<p:tagLst xmlns:p="http://schemas.openxmlformats.org/presentationml/2006/main">
  <p:tag name="AS_UNIQUEID" val="1029"/>
</p:tagLst>
</file>

<file path=ppt/tags/tag276.xml><?xml version="1.0" encoding="utf-8"?>
<p:tagLst xmlns:p="http://schemas.openxmlformats.org/presentationml/2006/main">
  <p:tag name="AS_UNIQUEID" val="1030"/>
</p:tagLst>
</file>

<file path=ppt/tags/tag277.xml><?xml version="1.0" encoding="utf-8"?>
<p:tagLst xmlns:p="http://schemas.openxmlformats.org/presentationml/2006/main">
  <p:tag name="AS_UNIQUEID" val="1031"/>
</p:tagLst>
</file>

<file path=ppt/tags/tag278.xml><?xml version="1.0" encoding="utf-8"?>
<p:tagLst xmlns:p="http://schemas.openxmlformats.org/presentationml/2006/main">
  <p:tag name="AS_UNIQUEID" val="1032"/>
</p:tagLst>
</file>

<file path=ppt/tags/tag279.xml><?xml version="1.0" encoding="utf-8"?>
<p:tagLst xmlns:p="http://schemas.openxmlformats.org/presentationml/2006/main">
  <p:tag name="AS_UNIQUEID" val="1033"/>
</p:tagLst>
</file>

<file path=ppt/tags/tag28.xml><?xml version="1.0" encoding="utf-8"?>
<p:tagLst xmlns:p="http://schemas.openxmlformats.org/presentationml/2006/main">
  <p:tag name="AS_UNIQUEID" val="570"/>
</p:tagLst>
</file>

<file path=ppt/tags/tag280.xml><?xml version="1.0" encoding="utf-8"?>
<p:tagLst xmlns:p="http://schemas.openxmlformats.org/presentationml/2006/main">
  <p:tag name="AS_UNIQUEID" val="1034"/>
</p:tagLst>
</file>

<file path=ppt/tags/tag281.xml><?xml version="1.0" encoding="utf-8"?>
<p:tagLst xmlns:p="http://schemas.openxmlformats.org/presentationml/2006/main">
  <p:tag name="AS_UNIQUEID" val="1035"/>
</p:tagLst>
</file>

<file path=ppt/tags/tag282.xml><?xml version="1.0" encoding="utf-8"?>
<p:tagLst xmlns:p="http://schemas.openxmlformats.org/presentationml/2006/main">
  <p:tag name="AS_UNIQUEID" val="1036"/>
</p:tagLst>
</file>

<file path=ppt/tags/tag283.xml><?xml version="1.0" encoding="utf-8"?>
<p:tagLst xmlns:p="http://schemas.openxmlformats.org/presentationml/2006/main">
  <p:tag name="AS_UNIQUEID" val="1037"/>
</p:tagLst>
</file>

<file path=ppt/tags/tag284.xml><?xml version="1.0" encoding="utf-8"?>
<p:tagLst xmlns:p="http://schemas.openxmlformats.org/presentationml/2006/main">
  <p:tag name="AS_UNIQUEID" val="1038"/>
</p:tagLst>
</file>

<file path=ppt/tags/tag285.xml><?xml version="1.0" encoding="utf-8"?>
<p:tagLst xmlns:p="http://schemas.openxmlformats.org/presentationml/2006/main">
  <p:tag name="AS_UNIQUEID" val="1039"/>
</p:tagLst>
</file>

<file path=ppt/tags/tag286.xml><?xml version="1.0" encoding="utf-8"?>
<p:tagLst xmlns:p="http://schemas.openxmlformats.org/presentationml/2006/main">
  <p:tag name="AS_UNIQUEID" val="1040"/>
</p:tagLst>
</file>

<file path=ppt/tags/tag287.xml><?xml version="1.0" encoding="utf-8"?>
<p:tagLst xmlns:p="http://schemas.openxmlformats.org/presentationml/2006/main">
  <p:tag name="AS_UNIQUEID" val="1041"/>
</p:tagLst>
</file>

<file path=ppt/tags/tag288.xml><?xml version="1.0" encoding="utf-8"?>
<p:tagLst xmlns:p="http://schemas.openxmlformats.org/presentationml/2006/main">
  <p:tag name="AS_UNIQUEID" val="1042"/>
</p:tagLst>
</file>

<file path=ppt/tags/tag289.xml><?xml version="1.0" encoding="utf-8"?>
<p:tagLst xmlns:p="http://schemas.openxmlformats.org/presentationml/2006/main">
  <p:tag name="AS_UNIQUEID" val="1043"/>
</p:tagLst>
</file>

<file path=ppt/tags/tag29.xml><?xml version="1.0" encoding="utf-8"?>
<p:tagLst xmlns:p="http://schemas.openxmlformats.org/presentationml/2006/main">
  <p:tag name="AS_UNIQUEID" val="571"/>
</p:tagLst>
</file>

<file path=ppt/tags/tag290.xml><?xml version="1.0" encoding="utf-8"?>
<p:tagLst xmlns:p="http://schemas.openxmlformats.org/presentationml/2006/main">
  <p:tag name="AS_UNIQUEID" val="1044"/>
</p:tagLst>
</file>

<file path=ppt/tags/tag291.xml><?xml version="1.0" encoding="utf-8"?>
<p:tagLst xmlns:p="http://schemas.openxmlformats.org/presentationml/2006/main">
  <p:tag name="AS_UNIQUEID" val="1045"/>
</p:tagLst>
</file>

<file path=ppt/tags/tag292.xml><?xml version="1.0" encoding="utf-8"?>
<p:tagLst xmlns:p="http://schemas.openxmlformats.org/presentationml/2006/main">
  <p:tag name="AS_UNIQUEID" val="1046"/>
</p:tagLst>
</file>

<file path=ppt/tags/tag293.xml><?xml version="1.0" encoding="utf-8"?>
<p:tagLst xmlns:p="http://schemas.openxmlformats.org/presentationml/2006/main">
  <p:tag name="AS_UNIQUEID" val="1047"/>
</p:tagLst>
</file>

<file path=ppt/tags/tag294.xml><?xml version="1.0" encoding="utf-8"?>
<p:tagLst xmlns:p="http://schemas.openxmlformats.org/presentationml/2006/main">
  <p:tag name="AS_UNIQUEID" val="1048"/>
</p:tagLst>
</file>

<file path=ppt/tags/tag295.xml><?xml version="1.0" encoding="utf-8"?>
<p:tagLst xmlns:p="http://schemas.openxmlformats.org/presentationml/2006/main">
  <p:tag name="AS_UNIQUEID" val="1049"/>
</p:tagLst>
</file>

<file path=ppt/tags/tag296.xml><?xml version="1.0" encoding="utf-8"?>
<p:tagLst xmlns:p="http://schemas.openxmlformats.org/presentationml/2006/main">
  <p:tag name="AS_UNIQUEID" val="1050"/>
</p:tagLst>
</file>

<file path=ppt/tags/tag297.xml><?xml version="1.0" encoding="utf-8"?>
<p:tagLst xmlns:p="http://schemas.openxmlformats.org/presentationml/2006/main">
  <p:tag name="AS_UNIQUEID" val="1051"/>
</p:tagLst>
</file>

<file path=ppt/tags/tag298.xml><?xml version="1.0" encoding="utf-8"?>
<p:tagLst xmlns:p="http://schemas.openxmlformats.org/presentationml/2006/main">
  <p:tag name="AS_UNIQUEID" val="1052"/>
</p:tagLst>
</file>

<file path=ppt/tags/tag299.xml><?xml version="1.0" encoding="utf-8"?>
<p:tagLst xmlns:p="http://schemas.openxmlformats.org/presentationml/2006/main">
  <p:tag name="AS_UNIQUEID" val="1053"/>
</p:tagLst>
</file>

<file path=ppt/tags/tag3.xml><?xml version="1.0" encoding="utf-8"?>
<p:tagLst xmlns:p="http://schemas.openxmlformats.org/presentationml/2006/main">
  <p:tag name="AS_UNIQUEID" val="541"/>
</p:tagLst>
</file>

<file path=ppt/tags/tag30.xml><?xml version="1.0" encoding="utf-8"?>
<p:tagLst xmlns:p="http://schemas.openxmlformats.org/presentationml/2006/main">
  <p:tag name="AS_UNIQUEID" val="573"/>
</p:tagLst>
</file>

<file path=ppt/tags/tag300.xml><?xml version="1.0" encoding="utf-8"?>
<p:tagLst xmlns:p="http://schemas.openxmlformats.org/presentationml/2006/main">
  <p:tag name="AS_UNIQUEID" val="1054"/>
</p:tagLst>
</file>

<file path=ppt/tags/tag301.xml><?xml version="1.0" encoding="utf-8"?>
<p:tagLst xmlns:p="http://schemas.openxmlformats.org/presentationml/2006/main">
  <p:tag name="AS_UNIQUEID" val="1055"/>
</p:tagLst>
</file>

<file path=ppt/tags/tag302.xml><?xml version="1.0" encoding="utf-8"?>
<p:tagLst xmlns:p="http://schemas.openxmlformats.org/presentationml/2006/main">
  <p:tag name="AS_UNIQUEID" val="1056"/>
</p:tagLst>
</file>

<file path=ppt/tags/tag303.xml><?xml version="1.0" encoding="utf-8"?>
<p:tagLst xmlns:p="http://schemas.openxmlformats.org/presentationml/2006/main">
  <p:tag name="AS_UNIQUEID" val="1057"/>
</p:tagLst>
</file>

<file path=ppt/tags/tag304.xml><?xml version="1.0" encoding="utf-8"?>
<p:tagLst xmlns:p="http://schemas.openxmlformats.org/presentationml/2006/main">
  <p:tag name="AS_UNIQUEID" val="1058"/>
</p:tagLst>
</file>

<file path=ppt/tags/tag305.xml><?xml version="1.0" encoding="utf-8"?>
<p:tagLst xmlns:p="http://schemas.openxmlformats.org/presentationml/2006/main">
  <p:tag name="AS_UNIQUEID" val="1059"/>
</p:tagLst>
</file>

<file path=ppt/tags/tag306.xml><?xml version="1.0" encoding="utf-8"?>
<p:tagLst xmlns:p="http://schemas.openxmlformats.org/presentationml/2006/main">
  <p:tag name="AS_UNIQUEID" val="1060"/>
</p:tagLst>
</file>

<file path=ppt/tags/tag307.xml><?xml version="1.0" encoding="utf-8"?>
<p:tagLst xmlns:p="http://schemas.openxmlformats.org/presentationml/2006/main">
  <p:tag name="AS_UNIQUEID" val="1061"/>
</p:tagLst>
</file>

<file path=ppt/tags/tag308.xml><?xml version="1.0" encoding="utf-8"?>
<p:tagLst xmlns:p="http://schemas.openxmlformats.org/presentationml/2006/main">
  <p:tag name="AS_UNIQUEID" val="1062"/>
</p:tagLst>
</file>

<file path=ppt/tags/tag309.xml><?xml version="1.0" encoding="utf-8"?>
<p:tagLst xmlns:p="http://schemas.openxmlformats.org/presentationml/2006/main">
  <p:tag name="AS_UNIQUEID" val="1063"/>
</p:tagLst>
</file>

<file path=ppt/tags/tag31.xml><?xml version="1.0" encoding="utf-8"?>
<p:tagLst xmlns:p="http://schemas.openxmlformats.org/presentationml/2006/main">
  <p:tag name="AS_UNIQUEID" val="574"/>
</p:tagLst>
</file>

<file path=ppt/tags/tag310.xml><?xml version="1.0" encoding="utf-8"?>
<p:tagLst xmlns:p="http://schemas.openxmlformats.org/presentationml/2006/main">
  <p:tag name="AS_UNIQUEID" val="1064"/>
</p:tagLst>
</file>

<file path=ppt/tags/tag311.xml><?xml version="1.0" encoding="utf-8"?>
<p:tagLst xmlns:p="http://schemas.openxmlformats.org/presentationml/2006/main">
  <p:tag name="AS_UNIQUEID" val="1065"/>
</p:tagLst>
</file>

<file path=ppt/tags/tag312.xml><?xml version="1.0" encoding="utf-8"?>
<p:tagLst xmlns:p="http://schemas.openxmlformats.org/presentationml/2006/main">
  <p:tag name="AS_UNIQUEID" val="1066"/>
</p:tagLst>
</file>

<file path=ppt/tags/tag313.xml><?xml version="1.0" encoding="utf-8"?>
<p:tagLst xmlns:p="http://schemas.openxmlformats.org/presentationml/2006/main">
  <p:tag name="AS_UNIQUEID" val="1067"/>
</p:tagLst>
</file>

<file path=ppt/tags/tag314.xml><?xml version="1.0" encoding="utf-8"?>
<p:tagLst xmlns:p="http://schemas.openxmlformats.org/presentationml/2006/main">
  <p:tag name="AS_UNIQUEID" val="1068"/>
</p:tagLst>
</file>

<file path=ppt/tags/tag315.xml><?xml version="1.0" encoding="utf-8"?>
<p:tagLst xmlns:p="http://schemas.openxmlformats.org/presentationml/2006/main">
  <p:tag name="AS_UNIQUEID" val="1069"/>
</p:tagLst>
</file>

<file path=ppt/tags/tag316.xml><?xml version="1.0" encoding="utf-8"?>
<p:tagLst xmlns:p="http://schemas.openxmlformats.org/presentationml/2006/main">
  <p:tag name="AS_UNIQUEID" val="1070"/>
</p:tagLst>
</file>

<file path=ppt/tags/tag317.xml><?xml version="1.0" encoding="utf-8"?>
<p:tagLst xmlns:p="http://schemas.openxmlformats.org/presentationml/2006/main">
  <p:tag name="AS_UNIQUEID" val="3"/>
  <p:tag name="KSO_WM_BEAUTIFY_FLAG" val=""/>
</p:tagLst>
</file>

<file path=ppt/tags/tag318.xml><?xml version="1.0" encoding="utf-8"?>
<p:tagLst xmlns:p="http://schemas.openxmlformats.org/presentationml/2006/main">
  <p:tag name="AS_UNIQUEID" val="2"/>
</p:tagLst>
</file>

<file path=ppt/tags/tag319.xml><?xml version="1.0" encoding="utf-8"?>
<p:tagLst xmlns:p="http://schemas.openxmlformats.org/presentationml/2006/main">
  <p:tag name="AS_UNIQUEID" val="3"/>
  <p:tag name="KSO_WM_BEAUTIFY_FLAG" val=""/>
</p:tagLst>
</file>

<file path=ppt/tags/tag32.xml><?xml version="1.0" encoding="utf-8"?>
<p:tagLst xmlns:p="http://schemas.openxmlformats.org/presentationml/2006/main">
  <p:tag name="AS_UNIQUEID" val="575"/>
</p:tagLst>
</file>

<file path=ppt/tags/tag320.xml><?xml version="1.0" encoding="utf-8"?>
<p:tagLst xmlns:p="http://schemas.openxmlformats.org/presentationml/2006/main">
  <p:tag name="AS_UNIQUEID" val="4"/>
</p:tagLst>
</file>

<file path=ppt/tags/tag321.xml><?xml version="1.0" encoding="utf-8"?>
<p:tagLst xmlns:p="http://schemas.openxmlformats.org/presentationml/2006/main">
  <p:tag name="AS_UNIQUEID" val="5"/>
  <p:tag name="KSO_WM_BEAUTIFY_FLAG" val=""/>
</p:tagLst>
</file>

<file path=ppt/tags/tag322.xml><?xml version="1.0" encoding="utf-8"?>
<p:tagLst xmlns:p="http://schemas.openxmlformats.org/presentationml/2006/main">
  <p:tag name="AS_UNIQUEID" val="6"/>
  <p:tag name="KSO_WM_BEAUTIFY_FLAG" val=""/>
</p:tagLst>
</file>

<file path=ppt/tags/tag323.xml><?xml version="1.0" encoding="utf-8"?>
<p:tagLst xmlns:p="http://schemas.openxmlformats.org/presentationml/2006/main">
  <p:tag name="AS_UNIQUEID" val="7"/>
  <p:tag name="KSO_WM_BEAUTIFY_FLAG" val=""/>
</p:tagLst>
</file>

<file path=ppt/tags/tag324.xml><?xml version="1.0" encoding="utf-8"?>
<p:tagLst xmlns:p="http://schemas.openxmlformats.org/presentationml/2006/main">
  <p:tag name="AS_UNIQUEID" val="8"/>
  <p:tag name="KSO_WM_BEAUTIFY_FLAG" val=""/>
</p:tagLst>
</file>

<file path=ppt/tags/tag325.xml><?xml version="1.0" encoding="utf-8"?>
<p:tagLst xmlns:p="http://schemas.openxmlformats.org/presentationml/2006/main">
  <p:tag name="AS_UNIQUEID" val="9"/>
  <p:tag name="KSO_WM_BEAUTIFY_FLAG" val=""/>
</p:tagLst>
</file>

<file path=ppt/tags/tag326.xml><?xml version="1.0" encoding="utf-8"?>
<p:tagLst xmlns:p="http://schemas.openxmlformats.org/presentationml/2006/main">
  <p:tag name="AS_UNIQUEID" val="10"/>
  <p:tag name="KSO_WM_BEAUTIFY_FLAG" val=""/>
</p:tagLst>
</file>

<file path=ppt/tags/tag327.xml><?xml version="1.0" encoding="utf-8"?>
<p:tagLst xmlns:p="http://schemas.openxmlformats.org/presentationml/2006/main">
  <p:tag name="AS_UNIQUEID" val="11"/>
  <p:tag name="KSO_WM_BEAUTIFY_FLAG" val=""/>
</p:tagLst>
</file>

<file path=ppt/tags/tag328.xml><?xml version="1.0" encoding="utf-8"?>
<p:tagLst xmlns:p="http://schemas.openxmlformats.org/presentationml/2006/main">
  <p:tag name="AS_UNIQUEID" val="12"/>
  <p:tag name="KSO_WM_BEAUTIFY_FLAG" val=""/>
</p:tagLst>
</file>

<file path=ppt/tags/tag329.xml><?xml version="1.0" encoding="utf-8"?>
<p:tagLst xmlns:p="http://schemas.openxmlformats.org/presentationml/2006/main">
  <p:tag name="AS_UNIQUEID" val="13"/>
  <p:tag name="KSO_WM_BEAUTIFY_FLAG" val=""/>
</p:tagLst>
</file>

<file path=ppt/tags/tag33.xml><?xml version="1.0" encoding="utf-8"?>
<p:tagLst xmlns:p="http://schemas.openxmlformats.org/presentationml/2006/main">
  <p:tag name="AS_UNIQUEID" val="576"/>
</p:tagLst>
</file>

<file path=ppt/tags/tag330.xml><?xml version="1.0" encoding="utf-8"?>
<p:tagLst xmlns:p="http://schemas.openxmlformats.org/presentationml/2006/main">
  <p:tag name="AS_UNIQUEID" val="14"/>
  <p:tag name="KSO_WM_BEAUTIFY_FLAG" val=""/>
</p:tagLst>
</file>

<file path=ppt/tags/tag331.xml><?xml version="1.0" encoding="utf-8"?>
<p:tagLst xmlns:p="http://schemas.openxmlformats.org/presentationml/2006/main">
  <p:tag name="AS_UNIQUEID" val="15"/>
  <p:tag name="KSO_WM_BEAUTIFY_FLAG" val=""/>
</p:tagLst>
</file>

<file path=ppt/tags/tag332.xml><?xml version="1.0" encoding="utf-8"?>
<p:tagLst xmlns:p="http://schemas.openxmlformats.org/presentationml/2006/main">
  <p:tag name="AS_UNIQUEID" val="16"/>
  <p:tag name="KSO_WM_BEAUTIFY_FLAG" val=""/>
</p:tagLst>
</file>

<file path=ppt/tags/tag333.xml><?xml version="1.0" encoding="utf-8"?>
<p:tagLst xmlns:p="http://schemas.openxmlformats.org/presentationml/2006/main">
  <p:tag name="AS_UNIQUEID" val="17"/>
  <p:tag name="KSO_WM_BEAUTIFY_FLAG" val=""/>
</p:tagLst>
</file>

<file path=ppt/tags/tag334.xml><?xml version="1.0" encoding="utf-8"?>
<p:tagLst xmlns:p="http://schemas.openxmlformats.org/presentationml/2006/main">
  <p:tag name="AS_UNIQUEID" val="18"/>
  <p:tag name="KSO_WM_BEAUTIFY_FLAG" val=""/>
</p:tagLst>
</file>

<file path=ppt/tags/tag335.xml><?xml version="1.0" encoding="utf-8"?>
<p:tagLst xmlns:p="http://schemas.openxmlformats.org/presentationml/2006/main">
  <p:tag name="AS_UNIQUEID" val="19"/>
  <p:tag name="KSO_WM_BEAUTIFY_FLAG" val=""/>
</p:tagLst>
</file>

<file path=ppt/tags/tag336.xml><?xml version="1.0" encoding="utf-8"?>
<p:tagLst xmlns:p="http://schemas.openxmlformats.org/presentationml/2006/main">
  <p:tag name="AS_UNIQUEID" val="20"/>
  <p:tag name="KSO_WM_BEAUTIFY_FLAG" val=""/>
</p:tagLst>
</file>

<file path=ppt/tags/tag337.xml><?xml version="1.0" encoding="utf-8"?>
<p:tagLst xmlns:p="http://schemas.openxmlformats.org/presentationml/2006/main">
  <p:tag name="AS_UNIQUEID" val="21"/>
  <p:tag name="KSO_WM_BEAUTIFY_FLAG" val=""/>
</p:tagLst>
</file>

<file path=ppt/tags/tag338.xml><?xml version="1.0" encoding="utf-8"?>
<p:tagLst xmlns:p="http://schemas.openxmlformats.org/presentationml/2006/main">
  <p:tag name="AS_UNIQUEID" val="22"/>
  <p:tag name="KSO_WM_BEAUTIFY_FLAG" val=""/>
</p:tagLst>
</file>

<file path=ppt/tags/tag339.xml><?xml version="1.0" encoding="utf-8"?>
<p:tagLst xmlns:p="http://schemas.openxmlformats.org/presentationml/2006/main">
  <p:tag name="AS_UNIQUEID" val="23"/>
  <p:tag name="KSO_WM_BEAUTIFY_FLAG" val=""/>
</p:tagLst>
</file>

<file path=ppt/tags/tag34.xml><?xml version="1.0" encoding="utf-8"?>
<p:tagLst xmlns:p="http://schemas.openxmlformats.org/presentationml/2006/main">
  <p:tag name="AS_UNIQUEID" val="578"/>
</p:tagLst>
</file>

<file path=ppt/tags/tag340.xml><?xml version="1.0" encoding="utf-8"?>
<p:tagLst xmlns:p="http://schemas.openxmlformats.org/presentationml/2006/main">
  <p:tag name="AS_UNIQUEID" val="24"/>
  <p:tag name="KSO_WM_BEAUTIFY_FLAG" val=""/>
</p:tagLst>
</file>

<file path=ppt/tags/tag341.xml><?xml version="1.0" encoding="utf-8"?>
<p:tagLst xmlns:p="http://schemas.openxmlformats.org/presentationml/2006/main">
  <p:tag name="AS_UNIQUEID" val="25"/>
  <p:tag name="KSO_WM_BEAUTIFY_FLAG" val=""/>
</p:tagLst>
</file>

<file path=ppt/tags/tag342.xml><?xml version="1.0" encoding="utf-8"?>
<p:tagLst xmlns:p="http://schemas.openxmlformats.org/presentationml/2006/main">
  <p:tag name="AS_UNIQUEID" val="26"/>
  <p:tag name="KSO_WM_BEAUTIFY_FLAG" val=""/>
</p:tagLst>
</file>

<file path=ppt/tags/tag343.xml><?xml version="1.0" encoding="utf-8"?>
<p:tagLst xmlns:p="http://schemas.openxmlformats.org/presentationml/2006/main">
  <p:tag name="AS_UNIQUEID" val="27"/>
  <p:tag name="KSO_WM_BEAUTIFY_FLAG" val=""/>
</p:tagLst>
</file>

<file path=ppt/tags/tag344.xml><?xml version="1.0" encoding="utf-8"?>
<p:tagLst xmlns:p="http://schemas.openxmlformats.org/presentationml/2006/main">
  <p:tag name="AS_UNIQUEID" val="28"/>
  <p:tag name="KSO_WM_BEAUTIFY_FLAG" val=""/>
</p:tagLst>
</file>

<file path=ppt/tags/tag345.xml><?xml version="1.0" encoding="utf-8"?>
<p:tagLst xmlns:p="http://schemas.openxmlformats.org/presentationml/2006/main">
  <p:tag name="AS_UNIQUEID" val="29"/>
  <p:tag name="KSO_WM_BEAUTIFY_FLAG" val=""/>
</p:tagLst>
</file>

<file path=ppt/tags/tag346.xml><?xml version="1.0" encoding="utf-8"?>
<p:tagLst xmlns:p="http://schemas.openxmlformats.org/presentationml/2006/main">
  <p:tag name="AS_UNIQUEID" val="30"/>
  <p:tag name="KSO_WM_BEAUTIFY_FLAG" val=""/>
</p:tagLst>
</file>

<file path=ppt/tags/tag347.xml><?xml version="1.0" encoding="utf-8"?>
<p:tagLst xmlns:p="http://schemas.openxmlformats.org/presentationml/2006/main">
  <p:tag name="AS_UNIQUEID" val="31"/>
  <p:tag name="KSO_WM_BEAUTIFY_FLAG" val=""/>
</p:tagLst>
</file>

<file path=ppt/tags/tag348.xml><?xml version="1.0" encoding="utf-8"?>
<p:tagLst xmlns:p="http://schemas.openxmlformats.org/presentationml/2006/main">
  <p:tag name="AS_UNIQUEID" val="32"/>
  <p:tag name="KSO_WM_BEAUTIFY_FLAG" val=""/>
</p:tagLst>
</file>

<file path=ppt/tags/tag349.xml><?xml version="1.0" encoding="utf-8"?>
<p:tagLst xmlns:p="http://schemas.openxmlformats.org/presentationml/2006/main">
  <p:tag name="AS_UNIQUEID" val="33"/>
  <p:tag name="KSO_WM_BEAUTIFY_FLAG" val=""/>
</p:tagLst>
</file>

<file path=ppt/tags/tag35.xml><?xml version="1.0" encoding="utf-8"?>
<p:tagLst xmlns:p="http://schemas.openxmlformats.org/presentationml/2006/main">
  <p:tag name="AS_UNIQUEID" val="579"/>
</p:tagLst>
</file>

<file path=ppt/tags/tag350.xml><?xml version="1.0" encoding="utf-8"?>
<p:tagLst xmlns:p="http://schemas.openxmlformats.org/presentationml/2006/main">
  <p:tag name="AS_UNIQUEID" val="34"/>
  <p:tag name="KSO_WM_BEAUTIFY_FLAG" val=""/>
</p:tagLst>
</file>

<file path=ppt/tags/tag351.xml><?xml version="1.0" encoding="utf-8"?>
<p:tagLst xmlns:p="http://schemas.openxmlformats.org/presentationml/2006/main">
  <p:tag name="AS_UNIQUEID" val="35"/>
  <p:tag name="KSO_WM_BEAUTIFY_FLAG" val=""/>
</p:tagLst>
</file>

<file path=ppt/tags/tag352.xml><?xml version="1.0" encoding="utf-8"?>
<p:tagLst xmlns:p="http://schemas.openxmlformats.org/presentationml/2006/main">
  <p:tag name="AS_UNIQUEID" val="36"/>
  <p:tag name="KSO_WM_BEAUTIFY_FLAG" val=""/>
</p:tagLst>
</file>

<file path=ppt/tags/tag353.xml><?xml version="1.0" encoding="utf-8"?>
<p:tagLst xmlns:p="http://schemas.openxmlformats.org/presentationml/2006/main">
  <p:tag name="AS_UNIQUEID" val="37"/>
  <p:tag name="KSO_WM_BEAUTIFY_FLAG" val=""/>
</p:tagLst>
</file>

<file path=ppt/tags/tag354.xml><?xml version="1.0" encoding="utf-8"?>
<p:tagLst xmlns:p="http://schemas.openxmlformats.org/presentationml/2006/main">
  <p:tag name="AS_UNIQUEID" val="38"/>
  <p:tag name="KSO_WM_BEAUTIFY_FLAG" val=""/>
</p:tagLst>
</file>

<file path=ppt/tags/tag355.xml><?xml version="1.0" encoding="utf-8"?>
<p:tagLst xmlns:p="http://schemas.openxmlformats.org/presentationml/2006/main">
  <p:tag name="AS_UNIQUEID" val="39"/>
  <p:tag name="KSO_WM_BEAUTIFY_FLAG" val=""/>
</p:tagLst>
</file>

<file path=ppt/tags/tag356.xml><?xml version="1.0" encoding="utf-8"?>
<p:tagLst xmlns:p="http://schemas.openxmlformats.org/presentationml/2006/main">
  <p:tag name="AS_UNIQUEID" val="40"/>
  <p:tag name="KSO_WM_BEAUTIFY_FLAG" val=""/>
</p:tagLst>
</file>

<file path=ppt/tags/tag357.xml><?xml version="1.0" encoding="utf-8"?>
<p:tagLst xmlns:p="http://schemas.openxmlformats.org/presentationml/2006/main">
  <p:tag name="AS_UNIQUEID" val="41"/>
  <p:tag name="KSO_WM_BEAUTIFY_FLAG" val=""/>
</p:tagLst>
</file>

<file path=ppt/tags/tag358.xml><?xml version="1.0" encoding="utf-8"?>
<p:tagLst xmlns:p="http://schemas.openxmlformats.org/presentationml/2006/main">
  <p:tag name="AS_UNIQUEID" val="42"/>
  <p:tag name="KSO_WM_BEAUTIFY_FLAG" val=""/>
</p:tagLst>
</file>

<file path=ppt/tags/tag359.xml><?xml version="1.0" encoding="utf-8"?>
<p:tagLst xmlns:p="http://schemas.openxmlformats.org/presentationml/2006/main">
  <p:tag name="AS_UNIQUEID" val="43"/>
  <p:tag name="KSO_WM_BEAUTIFY_FLAG" val=""/>
</p:tagLst>
</file>

<file path=ppt/tags/tag36.xml><?xml version="1.0" encoding="utf-8"?>
<p:tagLst xmlns:p="http://schemas.openxmlformats.org/presentationml/2006/main">
  <p:tag name="AS_UNIQUEID" val="580"/>
</p:tagLst>
</file>

<file path=ppt/tags/tag360.xml><?xml version="1.0" encoding="utf-8"?>
<p:tagLst xmlns:p="http://schemas.openxmlformats.org/presentationml/2006/main">
  <p:tag name="AS_UNIQUEID" val="44"/>
  <p:tag name="KSO_WM_BEAUTIFY_FLAG" val=""/>
</p:tagLst>
</file>

<file path=ppt/tags/tag361.xml><?xml version="1.0" encoding="utf-8"?>
<p:tagLst xmlns:p="http://schemas.openxmlformats.org/presentationml/2006/main">
  <p:tag name="AS_UNIQUEID" val="45"/>
  <p:tag name="KSO_WM_BEAUTIFY_FLAG" val=""/>
</p:tagLst>
</file>

<file path=ppt/tags/tag362.xml><?xml version="1.0" encoding="utf-8"?>
<p:tagLst xmlns:p="http://schemas.openxmlformats.org/presentationml/2006/main">
  <p:tag name="AS_UNIQUEID" val="46"/>
  <p:tag name="KSO_WM_BEAUTIFY_FLAG" val=""/>
</p:tagLst>
</file>

<file path=ppt/tags/tag363.xml><?xml version="1.0" encoding="utf-8"?>
<p:tagLst xmlns:p="http://schemas.openxmlformats.org/presentationml/2006/main">
  <p:tag name="AS_UNIQUEID" val="47"/>
  <p:tag name="KSO_WM_BEAUTIFY_FLAG" val=""/>
</p:tagLst>
</file>

<file path=ppt/tags/tag364.xml><?xml version="1.0" encoding="utf-8"?>
<p:tagLst xmlns:p="http://schemas.openxmlformats.org/presentationml/2006/main">
  <p:tag name="AS_UNIQUEID" val="48"/>
  <p:tag name="KSO_WM_BEAUTIFY_FLAG" val=""/>
</p:tagLst>
</file>

<file path=ppt/tags/tag365.xml><?xml version="1.0" encoding="utf-8"?>
<p:tagLst xmlns:p="http://schemas.openxmlformats.org/presentationml/2006/main">
  <p:tag name="KSO_WM_TAG_VERSION" val="1.0"/>
  <p:tag name="KSO_WM_BEAUTIFY_FLAG" val="#wm#"/>
  <p:tag name="KSO_WM_UNIT_TYPE" val="i"/>
  <p:tag name="KSO_WM_UNIT_ID" val="diagram160049_4*i*0"/>
  <p:tag name="KSO_WM_TEMPLATE_CATEGORY" val="diagram"/>
  <p:tag name="KSO_WM_TEMPLATE_INDEX" val="160049"/>
  <p:tag name="KSO_WM_UNIT_INDEX" val="0"/>
</p:tagLst>
</file>

<file path=ppt/tags/tag366.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1"/>
  <p:tag name="KSO_WM_UNIT_ID" val="diagram160049_4*m_i*1_1"/>
  <p:tag name="KSO_WM_UNIT_CLEAR" val="1"/>
  <p:tag name="KSO_WM_UNIT_LAYERLEVEL" val="1_1"/>
  <p:tag name="KSO_WM_DIAGRAM_GROUP_CODE" val="m1-1"/>
  <p:tag name="KSO_WM_UNIT_LINE_FORE_SCHEMECOLOR_INDEX" val="5"/>
  <p:tag name="KSO_WM_UNIT_LINE_FILL_TYPE" val="2"/>
  <p:tag name="KSO_WM_UNIT_TEXT_FILL_FORE_SCHEMECOLOR_INDEX" val="13"/>
  <p:tag name="KSO_WM_UNIT_TEXT_FILL_TYPE" val="1"/>
</p:tagLst>
</file>

<file path=ppt/tags/tag367.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2"/>
  <p:tag name="KSO_WM_UNIT_ID" val="diagram160049_4*m_i*1_2"/>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368.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a"/>
  <p:tag name="KSO_WM_UNIT_INDEX" val="1_1_1"/>
  <p:tag name="KSO_WM_UNIT_ID" val="diagram160049_4*m_h_a*1_1_1"/>
  <p:tag name="KSO_WM_UNIT_CLEAR" val="1"/>
  <p:tag name="KSO_WM_UNIT_LAYERLEVEL" val="1_1_1"/>
  <p:tag name="KSO_WM_UNIT_VALUE" val="4"/>
  <p:tag name="KSO_WM_UNIT_HIGHLIGHT" val="0"/>
  <p:tag name="KSO_WM_UNIT_COMPATIBLE" val="0"/>
  <p:tag name="KSO_WM_DIAGRAM_GROUP_CODE" val="m1-1"/>
  <p:tag name="KSO_WM_UNIT_PRESET_TEXT" val="ENIM"/>
  <p:tag name="KSO_WM_UNIT_TEXT_FILL_FORE_SCHEMECOLOR_INDEX" val="5"/>
  <p:tag name="KSO_WM_UNIT_TEXT_FILL_TYPE" val="1"/>
</p:tagLst>
</file>

<file path=ppt/tags/tag369.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f"/>
  <p:tag name="KSO_WM_UNIT_INDEX" val="1_1_1"/>
  <p:tag name="KSO_WM_UNIT_ID" val="diagram160049_4*m_h_f*1_1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37.xml><?xml version="1.0" encoding="utf-8"?>
<p:tagLst xmlns:p="http://schemas.openxmlformats.org/presentationml/2006/main">
  <p:tag name="AS_UNIQUEID" val="582"/>
</p:tagLst>
</file>

<file path=ppt/tags/tag370.xml><?xml version="1.0" encoding="utf-8"?>
<p:tagLst xmlns:p="http://schemas.openxmlformats.org/presentationml/2006/main">
  <p:tag name="KSO_WM_TAG_VERSION" val="1.0"/>
  <p:tag name="KSO_WM_BEAUTIFY_FLAG" val="#wm#"/>
  <p:tag name="KSO_WM_UNIT_TYPE" val="i"/>
  <p:tag name="KSO_WM_UNIT_ID" val="diagram160049_4*i*9"/>
  <p:tag name="KSO_WM_TEMPLATE_CATEGORY" val="diagram"/>
  <p:tag name="KSO_WM_TEMPLATE_INDEX" val="160049"/>
  <p:tag name="KSO_WM_UNIT_INDEX" val="9"/>
</p:tagLst>
</file>

<file path=ppt/tags/tag371.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3"/>
  <p:tag name="KSO_WM_UNIT_ID" val="diagram160049_4*m_i*1_3"/>
  <p:tag name="KSO_WM_UNIT_CLEAR" val="1"/>
  <p:tag name="KSO_WM_UNIT_LAYERLEVEL" val="1_1"/>
  <p:tag name="KSO_WM_DIAGRAM_GROUP_CODE" val="m1-1"/>
  <p:tag name="KSO_WM_UNIT_LINE_FORE_SCHEMECOLOR_INDEX" val="5"/>
  <p:tag name="KSO_WM_UNIT_LINE_FILL_TYPE" val="2"/>
  <p:tag name="KSO_WM_UNIT_TEXT_FILL_FORE_SCHEMECOLOR_INDEX" val="13"/>
  <p:tag name="KSO_WM_UNIT_TEXT_FILL_TYPE" val="1"/>
</p:tagLst>
</file>

<file path=ppt/tags/tag372.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4"/>
  <p:tag name="KSO_WM_UNIT_ID" val="diagram160049_4*m_i*1_4"/>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373.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a"/>
  <p:tag name="KSO_WM_UNIT_INDEX" val="1_2_1"/>
  <p:tag name="KSO_WM_UNIT_ID" val="diagram160049_4*m_h_a*1_2_1"/>
  <p:tag name="KSO_WM_UNIT_CLEAR" val="1"/>
  <p:tag name="KSO_WM_UNIT_LAYERLEVEL" val="1_1_1"/>
  <p:tag name="KSO_WM_UNIT_VALUE" val="4"/>
  <p:tag name="KSO_WM_UNIT_HIGHLIGHT" val="0"/>
  <p:tag name="KSO_WM_UNIT_COMPATIBLE" val="0"/>
  <p:tag name="KSO_WM_DIAGRAM_GROUP_CODE" val="m1-1"/>
  <p:tag name="KSO_WM_UNIT_PRESET_TEXT" val="ENIM"/>
  <p:tag name="KSO_WM_UNIT_TEXT_FILL_FORE_SCHEMECOLOR_INDEX" val="5"/>
  <p:tag name="KSO_WM_UNIT_TEXT_FILL_TYPE" val="1"/>
</p:tagLst>
</file>

<file path=ppt/tags/tag374.xml><?xml version="1.0" encoding="utf-8"?>
<p:tagLst xmlns:p="http://schemas.openxmlformats.org/presentationml/2006/main">
  <p:tag name="KSO_WM_TAG_VERSION" val="1.0"/>
  <p:tag name="KSO_WM_BEAUTIFY_FLAG" val="#wm#"/>
  <p:tag name="KSO_WM_UNIT_TYPE" val="i"/>
  <p:tag name="KSO_WM_UNIT_ID" val="diagram160049_4*i*18"/>
  <p:tag name="KSO_WM_TEMPLATE_CATEGORY" val="diagram"/>
  <p:tag name="KSO_WM_TEMPLATE_INDEX" val="160049"/>
  <p:tag name="KSO_WM_UNIT_INDEX" val="18"/>
</p:tagLst>
</file>

<file path=ppt/tags/tag375.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5"/>
  <p:tag name="KSO_WM_UNIT_ID" val="diagram160049_4*m_i*1_5"/>
  <p:tag name="KSO_WM_UNIT_CLEAR" val="1"/>
  <p:tag name="KSO_WM_UNIT_LAYERLEVEL" val="1_1"/>
  <p:tag name="KSO_WM_DIAGRAM_GROUP_CODE" val="m1-1"/>
  <p:tag name="KSO_WM_UNIT_LINE_FORE_SCHEMECOLOR_INDEX" val="5"/>
  <p:tag name="KSO_WM_UNIT_LINE_FILL_TYPE" val="2"/>
  <p:tag name="KSO_WM_UNIT_TEXT_FILL_FORE_SCHEMECOLOR_INDEX" val="13"/>
  <p:tag name="KSO_WM_UNIT_TEXT_FILL_TYPE" val="1"/>
</p:tagLst>
</file>

<file path=ppt/tags/tag376.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6"/>
  <p:tag name="KSO_WM_UNIT_ID" val="diagram160049_4*m_i*1_6"/>
  <p:tag name="KSO_WM_UNIT_CLEAR" val="1"/>
  <p:tag name="KSO_WM_UNIT_LAYERLEVEL" val="1_1"/>
  <p:tag name="KSO_WM_DIAGRAM_GROUP_CODE" val="m1-1"/>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377.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a"/>
  <p:tag name="KSO_WM_UNIT_INDEX" val="1_3_1"/>
  <p:tag name="KSO_WM_UNIT_ID" val="diagram160049_4*m_h_a*1_3_1"/>
  <p:tag name="KSO_WM_UNIT_CLEAR" val="1"/>
  <p:tag name="KSO_WM_UNIT_LAYERLEVEL" val="1_1_1"/>
  <p:tag name="KSO_WM_UNIT_VALUE" val="4"/>
  <p:tag name="KSO_WM_UNIT_HIGHLIGHT" val="0"/>
  <p:tag name="KSO_WM_UNIT_COMPATIBLE" val="0"/>
  <p:tag name="KSO_WM_DIAGRAM_GROUP_CODE" val="m1-1"/>
  <p:tag name="KSO_WM_UNIT_PRESET_TEXT" val="ENIM"/>
  <p:tag name="KSO_WM_UNIT_TEXT_FILL_FORE_SCHEMECOLOR_INDEX" val="5"/>
  <p:tag name="KSO_WM_UNIT_TEXT_FILL_TYPE" val="1"/>
</p:tagLst>
</file>

<file path=ppt/tags/tag378.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h_f"/>
  <p:tag name="KSO_WM_UNIT_INDEX" val="1_3_1"/>
  <p:tag name="KSO_WM_UNIT_ID" val="diagram160049_4*m_h_f*1_3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379.xml><?xml version="1.0" encoding="utf-8"?>
<p:tagLst xmlns:p="http://schemas.openxmlformats.org/presentationml/2006/main">
  <p:tag name="KSO_WM_TAG_VERSION" val="1.0"/>
  <p:tag name="KSO_WM_BEAUTIFY_FLAG" val="#wm#"/>
  <p:tag name="KSO_WM_TEMPLATE_CATEGORY" val="diagram"/>
  <p:tag name="KSO_WM_TEMPLATE_INDEX" val="160049"/>
  <p:tag name="KSO_WM_UNIT_TYPE" val="m_i"/>
  <p:tag name="KSO_WM_UNIT_INDEX" val="1_7"/>
  <p:tag name="KSO_WM_UNIT_ID" val="diagram160049_4*m_i*1_7"/>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Lst>
</file>

<file path=ppt/tags/tag38.xml><?xml version="1.0" encoding="utf-8"?>
<p:tagLst xmlns:p="http://schemas.openxmlformats.org/presentationml/2006/main">
  <p:tag name="AS_UNIQUEID" val="583"/>
</p:tagLst>
</file>

<file path=ppt/tags/tag380.xml><?xml version="1.0" encoding="utf-8"?>
<p:tagLst xmlns:p="http://schemas.openxmlformats.org/presentationml/2006/main">
  <p:tag name="KSO_WM_TAG_VERSION" val="1.0"/>
  <p:tag name="KSO_WM_BEAUTIFY_FLAG" val="#wm#"/>
  <p:tag name="KSO_WM_TEMPLATE_CATEGORY" val="diagram"/>
  <p:tag name="KSO_WM_TEMPLATE_INDEX" val="160049"/>
  <p:tag name="KSO_WM_UNIT_RELATE_UNITID" val="259*m*1"/>
  <p:tag name="KSO_WM_UNIT_TYPE" val="a"/>
  <p:tag name="KSO_WM_UNIT_INDEX" val="1"/>
  <p:tag name="KSO_WM_UNIT_ID" val="diagram160049_4*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381.xml><?xml version="1.0" encoding="utf-8"?>
<p:tagLst xmlns:p="http://schemas.openxmlformats.org/presentationml/2006/main">
  <p:tag name="KSO_WM_TAG_VERSION" val="1.0"/>
  <p:tag name="KSO_WM_BEAUTIFY_FLAG" val=""/>
  <p:tag name="KSO_WM_TEMPLATE_CATEGORY" val="diagram"/>
  <p:tag name="KSO_WM_TEMPLATE_INDEX" val="160049"/>
  <p:tag name="KSO_WM_UNIT_TYPE" val="m_h_f"/>
  <p:tag name="KSO_WM_UNIT_INDEX" val="1_1_1"/>
  <p:tag name="KSO_WM_UNIT_ID" val="diagram160049_4*m_h_f*1_1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Lst>
</file>

<file path=ppt/tags/tag382.xml><?xml version="1.0" encoding="utf-8"?>
<p:tagLst xmlns:p="http://schemas.openxmlformats.org/presentationml/2006/main">
  <p:tag name="AS_UNIQUEID" val="2"/>
</p:tagLst>
</file>

<file path=ppt/tags/tag383.xml><?xml version="1.0" encoding="utf-8"?>
<p:tagLst xmlns:p="http://schemas.openxmlformats.org/presentationml/2006/main">
  <p:tag name="AS_UNIQUEID" val="3"/>
  <p:tag name="KSO_WM_BEAUTIFY_FLAG" val=""/>
</p:tagLst>
</file>

<file path=ppt/tags/tag384.xml><?xml version="1.0" encoding="utf-8"?>
<p:tagLst xmlns:p="http://schemas.openxmlformats.org/presentationml/2006/main">
  <p:tag name="AS_UNIQUEID" val="4"/>
</p:tagLst>
</file>

<file path=ppt/tags/tag385.xml><?xml version="1.0" encoding="utf-8"?>
<p:tagLst xmlns:p="http://schemas.openxmlformats.org/presentationml/2006/main">
  <p:tag name="AS_UNIQUEID" val="5"/>
  <p:tag name="KSO_WM_BEAUTIFY_FLAG" val=""/>
</p:tagLst>
</file>

<file path=ppt/tags/tag386.xml><?xml version="1.0" encoding="utf-8"?>
<p:tagLst xmlns:p="http://schemas.openxmlformats.org/presentationml/2006/main">
  <p:tag name="AS_UNIQUEID" val="6"/>
  <p:tag name="KSO_WM_BEAUTIFY_FLAG" val=""/>
</p:tagLst>
</file>

<file path=ppt/tags/tag387.xml><?xml version="1.0" encoding="utf-8"?>
<p:tagLst xmlns:p="http://schemas.openxmlformats.org/presentationml/2006/main">
  <p:tag name="AS_UNIQUEID" val="7"/>
  <p:tag name="KSO_WM_BEAUTIFY_FLAG" val=""/>
</p:tagLst>
</file>

<file path=ppt/tags/tag388.xml><?xml version="1.0" encoding="utf-8"?>
<p:tagLst xmlns:p="http://schemas.openxmlformats.org/presentationml/2006/main">
  <p:tag name="AS_UNIQUEID" val="8"/>
  <p:tag name="KSO_WM_BEAUTIFY_FLAG" val=""/>
</p:tagLst>
</file>

<file path=ppt/tags/tag389.xml><?xml version="1.0" encoding="utf-8"?>
<p:tagLst xmlns:p="http://schemas.openxmlformats.org/presentationml/2006/main">
  <p:tag name="AS_UNIQUEID" val="9"/>
  <p:tag name="KSO_WM_BEAUTIFY_FLAG" val=""/>
</p:tagLst>
</file>

<file path=ppt/tags/tag39.xml><?xml version="1.0" encoding="utf-8"?>
<p:tagLst xmlns:p="http://schemas.openxmlformats.org/presentationml/2006/main">
  <p:tag name="AS_UNIQUEID" val="584"/>
</p:tagLst>
</file>

<file path=ppt/tags/tag390.xml><?xml version="1.0" encoding="utf-8"?>
<p:tagLst xmlns:p="http://schemas.openxmlformats.org/presentationml/2006/main">
  <p:tag name="AS_UNIQUEID" val="10"/>
  <p:tag name="KSO_WM_BEAUTIFY_FLAG" val=""/>
</p:tagLst>
</file>

<file path=ppt/tags/tag391.xml><?xml version="1.0" encoding="utf-8"?>
<p:tagLst xmlns:p="http://schemas.openxmlformats.org/presentationml/2006/main">
  <p:tag name="AS_UNIQUEID" val="11"/>
  <p:tag name="KSO_WM_BEAUTIFY_FLAG" val=""/>
</p:tagLst>
</file>

<file path=ppt/tags/tag392.xml><?xml version="1.0" encoding="utf-8"?>
<p:tagLst xmlns:p="http://schemas.openxmlformats.org/presentationml/2006/main">
  <p:tag name="AS_UNIQUEID" val="12"/>
  <p:tag name="KSO_WM_BEAUTIFY_FLAG" val=""/>
</p:tagLst>
</file>

<file path=ppt/tags/tag393.xml><?xml version="1.0" encoding="utf-8"?>
<p:tagLst xmlns:p="http://schemas.openxmlformats.org/presentationml/2006/main">
  <p:tag name="AS_UNIQUEID" val="13"/>
  <p:tag name="KSO_WM_BEAUTIFY_FLAG" val=""/>
</p:tagLst>
</file>

<file path=ppt/tags/tag394.xml><?xml version="1.0" encoding="utf-8"?>
<p:tagLst xmlns:p="http://schemas.openxmlformats.org/presentationml/2006/main">
  <p:tag name="AS_UNIQUEID" val="14"/>
  <p:tag name="KSO_WM_BEAUTIFY_FLAG" val=""/>
</p:tagLst>
</file>

<file path=ppt/tags/tag395.xml><?xml version="1.0" encoding="utf-8"?>
<p:tagLst xmlns:p="http://schemas.openxmlformats.org/presentationml/2006/main">
  <p:tag name="AS_UNIQUEID" val="15"/>
  <p:tag name="KSO_WM_BEAUTIFY_FLAG" val=""/>
</p:tagLst>
</file>

<file path=ppt/tags/tag396.xml><?xml version="1.0" encoding="utf-8"?>
<p:tagLst xmlns:p="http://schemas.openxmlformats.org/presentationml/2006/main">
  <p:tag name="AS_UNIQUEID" val="16"/>
  <p:tag name="KSO_WM_BEAUTIFY_FLAG" val=""/>
</p:tagLst>
</file>

<file path=ppt/tags/tag397.xml><?xml version="1.0" encoding="utf-8"?>
<p:tagLst xmlns:p="http://schemas.openxmlformats.org/presentationml/2006/main">
  <p:tag name="AS_UNIQUEID" val="17"/>
  <p:tag name="KSO_WM_BEAUTIFY_FLAG" val=""/>
</p:tagLst>
</file>

<file path=ppt/tags/tag398.xml><?xml version="1.0" encoding="utf-8"?>
<p:tagLst xmlns:p="http://schemas.openxmlformats.org/presentationml/2006/main">
  <p:tag name="AS_UNIQUEID" val="18"/>
  <p:tag name="KSO_WM_BEAUTIFY_FLAG" val=""/>
</p:tagLst>
</file>

<file path=ppt/tags/tag399.xml><?xml version="1.0" encoding="utf-8"?>
<p:tagLst xmlns:p="http://schemas.openxmlformats.org/presentationml/2006/main">
  <p:tag name="AS_UNIQUEID" val="19"/>
  <p:tag name="KSO_WM_BEAUTIFY_FLAG" val=""/>
</p:tagLst>
</file>

<file path=ppt/tags/tag4.xml><?xml version="1.0" encoding="utf-8"?>
<p:tagLst xmlns:p="http://schemas.openxmlformats.org/presentationml/2006/main">
  <p:tag name="AS_UNIQUEID" val="542"/>
</p:tagLst>
</file>

<file path=ppt/tags/tag40.xml><?xml version="1.0" encoding="utf-8"?>
<p:tagLst xmlns:p="http://schemas.openxmlformats.org/presentationml/2006/main">
  <p:tag name="AS_UNIQUEID" val="585"/>
</p:tagLst>
</file>

<file path=ppt/tags/tag400.xml><?xml version="1.0" encoding="utf-8"?>
<p:tagLst xmlns:p="http://schemas.openxmlformats.org/presentationml/2006/main">
  <p:tag name="AS_UNIQUEID" val="20"/>
  <p:tag name="KSO_WM_BEAUTIFY_FLAG" val=""/>
</p:tagLst>
</file>

<file path=ppt/tags/tag401.xml><?xml version="1.0" encoding="utf-8"?>
<p:tagLst xmlns:p="http://schemas.openxmlformats.org/presentationml/2006/main">
  <p:tag name="AS_UNIQUEID" val="21"/>
  <p:tag name="KSO_WM_BEAUTIFY_FLAG" val=""/>
</p:tagLst>
</file>

<file path=ppt/tags/tag402.xml><?xml version="1.0" encoding="utf-8"?>
<p:tagLst xmlns:p="http://schemas.openxmlformats.org/presentationml/2006/main">
  <p:tag name="AS_UNIQUEID" val="22"/>
  <p:tag name="KSO_WM_BEAUTIFY_FLAG" val=""/>
</p:tagLst>
</file>

<file path=ppt/tags/tag403.xml><?xml version="1.0" encoding="utf-8"?>
<p:tagLst xmlns:p="http://schemas.openxmlformats.org/presentationml/2006/main">
  <p:tag name="AS_UNIQUEID" val="23"/>
  <p:tag name="KSO_WM_BEAUTIFY_FLAG" val=""/>
</p:tagLst>
</file>

<file path=ppt/tags/tag404.xml><?xml version="1.0" encoding="utf-8"?>
<p:tagLst xmlns:p="http://schemas.openxmlformats.org/presentationml/2006/main">
  <p:tag name="AS_UNIQUEID" val="24"/>
  <p:tag name="KSO_WM_BEAUTIFY_FLAG" val=""/>
</p:tagLst>
</file>

<file path=ppt/tags/tag405.xml><?xml version="1.0" encoding="utf-8"?>
<p:tagLst xmlns:p="http://schemas.openxmlformats.org/presentationml/2006/main">
  <p:tag name="AS_UNIQUEID" val="25"/>
  <p:tag name="KSO_WM_BEAUTIFY_FLAG" val=""/>
</p:tagLst>
</file>

<file path=ppt/tags/tag406.xml><?xml version="1.0" encoding="utf-8"?>
<p:tagLst xmlns:p="http://schemas.openxmlformats.org/presentationml/2006/main">
  <p:tag name="AS_UNIQUEID" val="26"/>
  <p:tag name="KSO_WM_BEAUTIFY_FLAG" val=""/>
</p:tagLst>
</file>

<file path=ppt/tags/tag407.xml><?xml version="1.0" encoding="utf-8"?>
<p:tagLst xmlns:p="http://schemas.openxmlformats.org/presentationml/2006/main">
  <p:tag name="AS_UNIQUEID" val="27"/>
  <p:tag name="KSO_WM_BEAUTIFY_FLAG" val=""/>
</p:tagLst>
</file>

<file path=ppt/tags/tag408.xml><?xml version="1.0" encoding="utf-8"?>
<p:tagLst xmlns:p="http://schemas.openxmlformats.org/presentationml/2006/main">
  <p:tag name="AS_UNIQUEID" val="28"/>
  <p:tag name="KSO_WM_BEAUTIFY_FLAG" val=""/>
</p:tagLst>
</file>

<file path=ppt/tags/tag409.xml><?xml version="1.0" encoding="utf-8"?>
<p:tagLst xmlns:p="http://schemas.openxmlformats.org/presentationml/2006/main">
  <p:tag name="AS_UNIQUEID" val="29"/>
  <p:tag name="KSO_WM_BEAUTIFY_FLAG" val=""/>
</p:tagLst>
</file>

<file path=ppt/tags/tag41.xml><?xml version="1.0" encoding="utf-8"?>
<p:tagLst xmlns:p="http://schemas.openxmlformats.org/presentationml/2006/main">
  <p:tag name="AS_UNIQUEID" val="586"/>
</p:tagLst>
</file>

<file path=ppt/tags/tag410.xml><?xml version="1.0" encoding="utf-8"?>
<p:tagLst xmlns:p="http://schemas.openxmlformats.org/presentationml/2006/main">
  <p:tag name="AS_UNIQUEID" val="30"/>
  <p:tag name="KSO_WM_BEAUTIFY_FLAG" val=""/>
</p:tagLst>
</file>

<file path=ppt/tags/tag411.xml><?xml version="1.0" encoding="utf-8"?>
<p:tagLst xmlns:p="http://schemas.openxmlformats.org/presentationml/2006/main">
  <p:tag name="AS_UNIQUEID" val="31"/>
  <p:tag name="KSO_WM_BEAUTIFY_FLAG" val=""/>
</p:tagLst>
</file>

<file path=ppt/tags/tag412.xml><?xml version="1.0" encoding="utf-8"?>
<p:tagLst xmlns:p="http://schemas.openxmlformats.org/presentationml/2006/main">
  <p:tag name="AS_UNIQUEID" val="32"/>
  <p:tag name="KSO_WM_BEAUTIFY_FLAG" val=""/>
</p:tagLst>
</file>

<file path=ppt/tags/tag413.xml><?xml version="1.0" encoding="utf-8"?>
<p:tagLst xmlns:p="http://schemas.openxmlformats.org/presentationml/2006/main">
  <p:tag name="AS_UNIQUEID" val="33"/>
  <p:tag name="KSO_WM_BEAUTIFY_FLAG" val=""/>
</p:tagLst>
</file>

<file path=ppt/tags/tag414.xml><?xml version="1.0" encoding="utf-8"?>
<p:tagLst xmlns:p="http://schemas.openxmlformats.org/presentationml/2006/main">
  <p:tag name="AS_UNIQUEID" val="34"/>
  <p:tag name="KSO_WM_BEAUTIFY_FLAG" val=""/>
</p:tagLst>
</file>

<file path=ppt/tags/tag415.xml><?xml version="1.0" encoding="utf-8"?>
<p:tagLst xmlns:p="http://schemas.openxmlformats.org/presentationml/2006/main">
  <p:tag name="AS_UNIQUEID" val="35"/>
  <p:tag name="KSO_WM_BEAUTIFY_FLAG" val=""/>
</p:tagLst>
</file>

<file path=ppt/tags/tag416.xml><?xml version="1.0" encoding="utf-8"?>
<p:tagLst xmlns:p="http://schemas.openxmlformats.org/presentationml/2006/main">
  <p:tag name="AS_UNIQUEID" val="36"/>
  <p:tag name="KSO_WM_BEAUTIFY_FLAG" val=""/>
</p:tagLst>
</file>

<file path=ppt/tags/tag417.xml><?xml version="1.0" encoding="utf-8"?>
<p:tagLst xmlns:p="http://schemas.openxmlformats.org/presentationml/2006/main">
  <p:tag name="AS_UNIQUEID" val="37"/>
  <p:tag name="KSO_WM_BEAUTIFY_FLAG" val=""/>
</p:tagLst>
</file>

<file path=ppt/tags/tag418.xml><?xml version="1.0" encoding="utf-8"?>
<p:tagLst xmlns:p="http://schemas.openxmlformats.org/presentationml/2006/main">
  <p:tag name="AS_UNIQUEID" val="38"/>
  <p:tag name="KSO_WM_BEAUTIFY_FLAG" val=""/>
</p:tagLst>
</file>

<file path=ppt/tags/tag419.xml><?xml version="1.0" encoding="utf-8"?>
<p:tagLst xmlns:p="http://schemas.openxmlformats.org/presentationml/2006/main">
  <p:tag name="AS_UNIQUEID" val="39"/>
  <p:tag name="KSO_WM_BEAUTIFY_FLAG" val=""/>
</p:tagLst>
</file>

<file path=ppt/tags/tag42.xml><?xml version="1.0" encoding="utf-8"?>
<p:tagLst xmlns:p="http://schemas.openxmlformats.org/presentationml/2006/main">
  <p:tag name="AS_UNIQUEID" val="587"/>
</p:tagLst>
</file>

<file path=ppt/tags/tag420.xml><?xml version="1.0" encoding="utf-8"?>
<p:tagLst xmlns:p="http://schemas.openxmlformats.org/presentationml/2006/main">
  <p:tag name="AS_UNIQUEID" val="40"/>
  <p:tag name="KSO_WM_BEAUTIFY_FLAG" val=""/>
</p:tagLst>
</file>

<file path=ppt/tags/tag421.xml><?xml version="1.0" encoding="utf-8"?>
<p:tagLst xmlns:p="http://schemas.openxmlformats.org/presentationml/2006/main">
  <p:tag name="AS_UNIQUEID" val="41"/>
  <p:tag name="KSO_WM_BEAUTIFY_FLAG" val=""/>
</p:tagLst>
</file>

<file path=ppt/tags/tag422.xml><?xml version="1.0" encoding="utf-8"?>
<p:tagLst xmlns:p="http://schemas.openxmlformats.org/presentationml/2006/main">
  <p:tag name="AS_UNIQUEID" val="42"/>
  <p:tag name="KSO_WM_BEAUTIFY_FLAG" val=""/>
</p:tagLst>
</file>

<file path=ppt/tags/tag423.xml><?xml version="1.0" encoding="utf-8"?>
<p:tagLst xmlns:p="http://schemas.openxmlformats.org/presentationml/2006/main">
  <p:tag name="AS_UNIQUEID" val="43"/>
  <p:tag name="KSO_WM_BEAUTIFY_FLAG" val=""/>
</p:tagLst>
</file>

<file path=ppt/tags/tag424.xml><?xml version="1.0" encoding="utf-8"?>
<p:tagLst xmlns:p="http://schemas.openxmlformats.org/presentationml/2006/main">
  <p:tag name="AS_UNIQUEID" val="44"/>
  <p:tag name="KSO_WM_BEAUTIFY_FLAG" val=""/>
</p:tagLst>
</file>

<file path=ppt/tags/tag425.xml><?xml version="1.0" encoding="utf-8"?>
<p:tagLst xmlns:p="http://schemas.openxmlformats.org/presentationml/2006/main">
  <p:tag name="AS_UNIQUEID" val="45"/>
  <p:tag name="KSO_WM_BEAUTIFY_FLAG" val=""/>
</p:tagLst>
</file>

<file path=ppt/tags/tag426.xml><?xml version="1.0" encoding="utf-8"?>
<p:tagLst xmlns:p="http://schemas.openxmlformats.org/presentationml/2006/main">
  <p:tag name="AS_UNIQUEID" val="46"/>
  <p:tag name="KSO_WM_BEAUTIFY_FLAG" val=""/>
</p:tagLst>
</file>

<file path=ppt/tags/tag427.xml><?xml version="1.0" encoding="utf-8"?>
<p:tagLst xmlns:p="http://schemas.openxmlformats.org/presentationml/2006/main">
  <p:tag name="AS_UNIQUEID" val="47"/>
  <p:tag name="KSO_WM_BEAUTIFY_FLAG" val=""/>
</p:tagLst>
</file>

<file path=ppt/tags/tag428.xml><?xml version="1.0" encoding="utf-8"?>
<p:tagLst xmlns:p="http://schemas.openxmlformats.org/presentationml/2006/main">
  <p:tag name="AS_UNIQUEID" val="48"/>
  <p:tag name="KSO_WM_BEAUTIFY_FLAG" val=""/>
</p:tagLst>
</file>

<file path=ppt/tags/tag429.xml><?xml version="1.0" encoding="utf-8"?>
<p:tagLst xmlns:p="http://schemas.openxmlformats.org/presentationml/2006/main">
  <p:tag name="AS_UNIQUEID" val="2792"/>
</p:tagLst>
</file>

<file path=ppt/tags/tag43.xml><?xml version="1.0" encoding="utf-8"?>
<p:tagLst xmlns:p="http://schemas.openxmlformats.org/presentationml/2006/main">
  <p:tag name="AS_UNIQUEID" val="589"/>
</p:tagLst>
</file>

<file path=ppt/tags/tag430.xml><?xml version="1.0" encoding="utf-8"?>
<p:tagLst xmlns:p="http://schemas.openxmlformats.org/presentationml/2006/main">
  <p:tag name="AS_UNIQUEID" val="61"/>
</p:tagLst>
</file>

<file path=ppt/tags/tag431.xml><?xml version="1.0" encoding="utf-8"?>
<p:tagLst xmlns:p="http://schemas.openxmlformats.org/presentationml/2006/main">
  <p:tag name="AS_UNIQUEID" val="64"/>
</p:tagLst>
</file>

<file path=ppt/tags/tag432.xml><?xml version="1.0" encoding="utf-8"?>
<p:tagLst xmlns:p="http://schemas.openxmlformats.org/presentationml/2006/main">
  <p:tag name="AS_UNIQUEID" val="65"/>
</p:tagLst>
</file>

<file path=ppt/tags/tag433.xml><?xml version="1.0" encoding="utf-8"?>
<p:tagLst xmlns:p="http://schemas.openxmlformats.org/presentationml/2006/main">
  <p:tag name="AS_UNIQUEID" val="66"/>
</p:tagLst>
</file>

<file path=ppt/tags/tag434.xml><?xml version="1.0" encoding="utf-8"?>
<p:tagLst xmlns:p="http://schemas.openxmlformats.org/presentationml/2006/main">
  <p:tag name="AS_UNIQUEID" val="67"/>
</p:tagLst>
</file>

<file path=ppt/tags/tag435.xml><?xml version="1.0" encoding="utf-8"?>
<p:tagLst xmlns:p="http://schemas.openxmlformats.org/presentationml/2006/main">
  <p:tag name="AS_UNIQUEID" val="68"/>
</p:tagLst>
</file>

<file path=ppt/tags/tag436.xml><?xml version="1.0" encoding="utf-8"?>
<p:tagLst xmlns:p="http://schemas.openxmlformats.org/presentationml/2006/main">
  <p:tag name="AS_UNIQUEID" val="69"/>
</p:tagLst>
</file>

<file path=ppt/tags/tag437.xml><?xml version="1.0" encoding="utf-8"?>
<p:tagLst xmlns:p="http://schemas.openxmlformats.org/presentationml/2006/main">
  <p:tag name="AS_UNIQUEID" val="70"/>
</p:tagLst>
</file>

<file path=ppt/tags/tag438.xml><?xml version="1.0" encoding="utf-8"?>
<p:tagLst xmlns:p="http://schemas.openxmlformats.org/presentationml/2006/main">
  <p:tag name="AS_UNIQUEID" val="71"/>
</p:tagLst>
</file>

<file path=ppt/tags/tag439.xml><?xml version="1.0" encoding="utf-8"?>
<p:tagLst xmlns:p="http://schemas.openxmlformats.org/presentationml/2006/main">
  <p:tag name="AS_UNIQUEID" val="72"/>
</p:tagLst>
</file>

<file path=ppt/tags/tag44.xml><?xml version="1.0" encoding="utf-8"?>
<p:tagLst xmlns:p="http://schemas.openxmlformats.org/presentationml/2006/main">
  <p:tag name="AS_UNIQUEID" val="590"/>
</p:tagLst>
</file>

<file path=ppt/tags/tag440.xml><?xml version="1.0" encoding="utf-8"?>
<p:tagLst xmlns:p="http://schemas.openxmlformats.org/presentationml/2006/main">
  <p:tag name="AS_UNIQUEID" val="73"/>
</p:tagLst>
</file>

<file path=ppt/tags/tag441.xml><?xml version="1.0" encoding="utf-8"?>
<p:tagLst xmlns:p="http://schemas.openxmlformats.org/presentationml/2006/main">
  <p:tag name="AS_UNIQUEID" val="74"/>
</p:tagLst>
</file>

<file path=ppt/tags/tag442.xml><?xml version="1.0" encoding="utf-8"?>
<p:tagLst xmlns:p="http://schemas.openxmlformats.org/presentationml/2006/main">
  <p:tag name="AS_UNIQUEID" val="75"/>
</p:tagLst>
</file>

<file path=ppt/tags/tag443.xml><?xml version="1.0" encoding="utf-8"?>
<p:tagLst xmlns:p="http://schemas.openxmlformats.org/presentationml/2006/main">
  <p:tag name="AS_UNIQUEID" val="76"/>
</p:tagLst>
</file>

<file path=ppt/tags/tag444.xml><?xml version="1.0" encoding="utf-8"?>
<p:tagLst xmlns:p="http://schemas.openxmlformats.org/presentationml/2006/main">
  <p:tag name="AS_UNIQUEID" val="77"/>
</p:tagLst>
</file>

<file path=ppt/tags/tag445.xml><?xml version="1.0" encoding="utf-8"?>
<p:tagLst xmlns:p="http://schemas.openxmlformats.org/presentationml/2006/main">
  <p:tag name="AS_UNIQUEID" val="78"/>
</p:tagLst>
</file>

<file path=ppt/tags/tag446.xml><?xml version="1.0" encoding="utf-8"?>
<p:tagLst xmlns:p="http://schemas.openxmlformats.org/presentationml/2006/main">
  <p:tag name="AS_UNIQUEID" val="79"/>
</p:tagLst>
</file>

<file path=ppt/tags/tag447.xml><?xml version="1.0" encoding="utf-8"?>
<p:tagLst xmlns:p="http://schemas.openxmlformats.org/presentationml/2006/main">
  <p:tag name="AS_UNIQUEID" val="80"/>
</p:tagLst>
</file>

<file path=ppt/tags/tag448.xml><?xml version="1.0" encoding="utf-8"?>
<p:tagLst xmlns:p="http://schemas.openxmlformats.org/presentationml/2006/main">
  <p:tag name="AS_UNIQUEID" val="81"/>
</p:tagLst>
</file>

<file path=ppt/tags/tag449.xml><?xml version="1.0" encoding="utf-8"?>
<p:tagLst xmlns:p="http://schemas.openxmlformats.org/presentationml/2006/main">
  <p:tag name="AS_UNIQUEID" val="82"/>
</p:tagLst>
</file>

<file path=ppt/tags/tag45.xml><?xml version="1.0" encoding="utf-8"?>
<p:tagLst xmlns:p="http://schemas.openxmlformats.org/presentationml/2006/main">
  <p:tag name="AS_UNIQUEID" val="591"/>
</p:tagLst>
</file>

<file path=ppt/tags/tag450.xml><?xml version="1.0" encoding="utf-8"?>
<p:tagLst xmlns:p="http://schemas.openxmlformats.org/presentationml/2006/main">
  <p:tag name="AS_UNIQUEID" val="83"/>
</p:tagLst>
</file>

<file path=ppt/tags/tag451.xml><?xml version="1.0" encoding="utf-8"?>
<p:tagLst xmlns:p="http://schemas.openxmlformats.org/presentationml/2006/main">
  <p:tag name="AS_UNIQUEID" val="84"/>
</p:tagLst>
</file>

<file path=ppt/tags/tag452.xml><?xml version="1.0" encoding="utf-8"?>
<p:tagLst xmlns:p="http://schemas.openxmlformats.org/presentationml/2006/main">
  <p:tag name="AS_UNIQUEID" val="85"/>
</p:tagLst>
</file>

<file path=ppt/tags/tag453.xml><?xml version="1.0" encoding="utf-8"?>
<p:tagLst xmlns:p="http://schemas.openxmlformats.org/presentationml/2006/main">
  <p:tag name="AS_UNIQUEID" val="86"/>
</p:tagLst>
</file>

<file path=ppt/tags/tag454.xml><?xml version="1.0" encoding="utf-8"?>
<p:tagLst xmlns:p="http://schemas.openxmlformats.org/presentationml/2006/main">
  <p:tag name="AS_UNIQUEID" val="87"/>
</p:tagLst>
</file>

<file path=ppt/tags/tag455.xml><?xml version="1.0" encoding="utf-8"?>
<p:tagLst xmlns:p="http://schemas.openxmlformats.org/presentationml/2006/main">
  <p:tag name="AS_UNIQUEID" val="88"/>
</p:tagLst>
</file>

<file path=ppt/tags/tag456.xml><?xml version="1.0" encoding="utf-8"?>
<p:tagLst xmlns:p="http://schemas.openxmlformats.org/presentationml/2006/main">
  <p:tag name="AS_UNIQUEID" val="89"/>
</p:tagLst>
</file>

<file path=ppt/tags/tag457.xml><?xml version="1.0" encoding="utf-8"?>
<p:tagLst xmlns:p="http://schemas.openxmlformats.org/presentationml/2006/main">
  <p:tag name="AS_UNIQUEID" val="90"/>
</p:tagLst>
</file>

<file path=ppt/tags/tag458.xml><?xml version="1.0" encoding="utf-8"?>
<p:tagLst xmlns:p="http://schemas.openxmlformats.org/presentationml/2006/main">
  <p:tag name="AS_UNIQUEID" val="91"/>
</p:tagLst>
</file>

<file path=ppt/tags/tag459.xml><?xml version="1.0" encoding="utf-8"?>
<p:tagLst xmlns:p="http://schemas.openxmlformats.org/presentationml/2006/main">
  <p:tag name="AS_UNIQUEID" val="92"/>
</p:tagLst>
</file>

<file path=ppt/tags/tag46.xml><?xml version="1.0" encoding="utf-8"?>
<p:tagLst xmlns:p="http://schemas.openxmlformats.org/presentationml/2006/main">
  <p:tag name="AS_UNIQUEID" val="592"/>
</p:tagLst>
</file>

<file path=ppt/tags/tag460.xml><?xml version="1.0" encoding="utf-8"?>
<p:tagLst xmlns:p="http://schemas.openxmlformats.org/presentationml/2006/main">
  <p:tag name="AS_UNIQUEID" val="93"/>
</p:tagLst>
</file>

<file path=ppt/tags/tag461.xml><?xml version="1.0" encoding="utf-8"?>
<p:tagLst xmlns:p="http://schemas.openxmlformats.org/presentationml/2006/main">
  <p:tag name="AS_UNIQUEID" val="94"/>
</p:tagLst>
</file>

<file path=ppt/tags/tag462.xml><?xml version="1.0" encoding="utf-8"?>
<p:tagLst xmlns:p="http://schemas.openxmlformats.org/presentationml/2006/main">
  <p:tag name="AS_UNIQUEID" val="95"/>
</p:tagLst>
</file>

<file path=ppt/tags/tag463.xml><?xml version="1.0" encoding="utf-8"?>
<p:tagLst xmlns:p="http://schemas.openxmlformats.org/presentationml/2006/main">
  <p:tag name="AS_UNIQUEID" val="96"/>
</p:tagLst>
</file>

<file path=ppt/tags/tag464.xml><?xml version="1.0" encoding="utf-8"?>
<p:tagLst xmlns:p="http://schemas.openxmlformats.org/presentationml/2006/main">
  <p:tag name="AS_UNIQUEID" val="97"/>
</p:tagLst>
</file>

<file path=ppt/tags/tag465.xml><?xml version="1.0" encoding="utf-8"?>
<p:tagLst xmlns:p="http://schemas.openxmlformats.org/presentationml/2006/main">
  <p:tag name="AS_UNIQUEID" val="98"/>
</p:tagLst>
</file>

<file path=ppt/tags/tag466.xml><?xml version="1.0" encoding="utf-8"?>
<p:tagLst xmlns:p="http://schemas.openxmlformats.org/presentationml/2006/main">
  <p:tag name="AS_UNIQUEID" val="99"/>
</p:tagLst>
</file>

<file path=ppt/tags/tag467.xml><?xml version="1.0" encoding="utf-8"?>
<p:tagLst xmlns:p="http://schemas.openxmlformats.org/presentationml/2006/main">
  <p:tag name="AS_UNIQUEID" val="100"/>
</p:tagLst>
</file>

<file path=ppt/tags/tag468.xml><?xml version="1.0" encoding="utf-8"?>
<p:tagLst xmlns:p="http://schemas.openxmlformats.org/presentationml/2006/main">
  <p:tag name="AS_UNIQUEID" val="101"/>
</p:tagLst>
</file>

<file path=ppt/tags/tag469.xml><?xml version="1.0" encoding="utf-8"?>
<p:tagLst xmlns:p="http://schemas.openxmlformats.org/presentationml/2006/main">
  <p:tag name="AS_UNIQUEID" val="102"/>
</p:tagLst>
</file>

<file path=ppt/tags/tag47.xml><?xml version="1.0" encoding="utf-8"?>
<p:tagLst xmlns:p="http://schemas.openxmlformats.org/presentationml/2006/main">
  <p:tag name="AS_UNIQUEID" val="593"/>
</p:tagLst>
</file>

<file path=ppt/tags/tag470.xml><?xml version="1.0" encoding="utf-8"?>
<p:tagLst xmlns:p="http://schemas.openxmlformats.org/presentationml/2006/main">
  <p:tag name="AS_UNIQUEID" val="103"/>
</p:tagLst>
</file>

<file path=ppt/tags/tag471.xml><?xml version="1.0" encoding="utf-8"?>
<p:tagLst xmlns:p="http://schemas.openxmlformats.org/presentationml/2006/main">
  <p:tag name="AS_UNIQUEID" val="104"/>
</p:tagLst>
</file>

<file path=ppt/tags/tag472.xml><?xml version="1.0" encoding="utf-8"?>
<p:tagLst xmlns:p="http://schemas.openxmlformats.org/presentationml/2006/main">
  <p:tag name="AS_UNIQUEID" val="105"/>
</p:tagLst>
</file>

<file path=ppt/tags/tag473.xml><?xml version="1.0" encoding="utf-8"?>
<p:tagLst xmlns:p="http://schemas.openxmlformats.org/presentationml/2006/main">
  <p:tag name="AS_UNIQUEID" val="106"/>
</p:tagLst>
</file>

<file path=ppt/tags/tag474.xml><?xml version="1.0" encoding="utf-8"?>
<p:tagLst xmlns:p="http://schemas.openxmlformats.org/presentationml/2006/main">
  <p:tag name="AS_UNIQUEID" val="107"/>
</p:tagLst>
</file>

<file path=ppt/tags/tag475.xml><?xml version="1.0" encoding="utf-8"?>
<p:tagLst xmlns:p="http://schemas.openxmlformats.org/presentationml/2006/main">
  <p:tag name="AS_UNIQUEID" val="108"/>
</p:tagLst>
</file>

<file path=ppt/tags/tag476.xml><?xml version="1.0" encoding="utf-8"?>
<p:tagLst xmlns:p="http://schemas.openxmlformats.org/presentationml/2006/main">
  <p:tag name="AS_UNIQUEID" val="109"/>
</p:tagLst>
</file>

<file path=ppt/tags/tag477.xml><?xml version="1.0" encoding="utf-8"?>
<p:tagLst xmlns:p="http://schemas.openxmlformats.org/presentationml/2006/main">
  <p:tag name="AS_UNIQUEID" val="110"/>
</p:tagLst>
</file>

<file path=ppt/tags/tag478.xml><?xml version="1.0" encoding="utf-8"?>
<p:tagLst xmlns:p="http://schemas.openxmlformats.org/presentationml/2006/main">
  <p:tag name="AS_UNIQUEID" val="111"/>
</p:tagLst>
</file>

<file path=ppt/tags/tag479.xml><?xml version="1.0" encoding="utf-8"?>
<p:tagLst xmlns:p="http://schemas.openxmlformats.org/presentationml/2006/main">
  <p:tag name="AS_UNIQUEID" val="112"/>
</p:tagLst>
</file>

<file path=ppt/tags/tag48.xml><?xml version="1.0" encoding="utf-8"?>
<p:tagLst xmlns:p="http://schemas.openxmlformats.org/presentationml/2006/main">
  <p:tag name="AS_UNIQUEID" val="594"/>
</p:tagLst>
</file>

<file path=ppt/tags/tag480.xml><?xml version="1.0" encoding="utf-8"?>
<p:tagLst xmlns:p="http://schemas.openxmlformats.org/presentationml/2006/main">
  <p:tag name="AS_UNIQUEID" val="113"/>
</p:tagLst>
</file>

<file path=ppt/tags/tag481.xml><?xml version="1.0" encoding="utf-8"?>
<p:tagLst xmlns:p="http://schemas.openxmlformats.org/presentationml/2006/main">
  <p:tag name="AS_UNIQUEID" val="116"/>
</p:tagLst>
</file>

<file path=ppt/tags/tag482.xml><?xml version="1.0" encoding="utf-8"?>
<p:tagLst xmlns:p="http://schemas.openxmlformats.org/presentationml/2006/main">
  <p:tag name="AS_UNIQUEID" val="118"/>
</p:tagLst>
</file>

<file path=ppt/tags/tag483.xml><?xml version="1.0" encoding="utf-8"?>
<p:tagLst xmlns:p="http://schemas.openxmlformats.org/presentationml/2006/main">
  <p:tag name="AS_UNIQUEID" val="112"/>
  <p:tag name="KSO_WM_BEAUTIFY_FLAG" val=""/>
</p:tagLst>
</file>

<file path=ppt/tags/tag484.xml><?xml version="1.0" encoding="utf-8"?>
<p:tagLst xmlns:p="http://schemas.openxmlformats.org/presentationml/2006/main">
  <p:tag name="AS_UNIQUEID" val="109"/>
  <p:tag name="KSO_WM_BEAUTIFY_FLAG" val=""/>
</p:tagLst>
</file>

<file path=ppt/tags/tag485.xml><?xml version="1.0" encoding="utf-8"?>
<p:tagLst xmlns:p="http://schemas.openxmlformats.org/presentationml/2006/main">
  <p:tag name="AS_UNIQUEID" val="3"/>
  <p:tag name="KSO_WM_BEAUTIFY_FLAG" val=""/>
</p:tagLst>
</file>

<file path=ppt/tags/tag486.xml><?xml version="1.0" encoding="utf-8"?>
<p:tagLst xmlns:p="http://schemas.openxmlformats.org/presentationml/2006/main">
  <p:tag name="AS_UNIQUEID" val="128"/>
</p:tagLst>
</file>

<file path=ppt/tags/tag487.xml><?xml version="1.0" encoding="utf-8"?>
<p:tagLst xmlns:p="http://schemas.openxmlformats.org/presentationml/2006/main">
  <p:tag name="AS_UNIQUEID" val="129"/>
</p:tagLst>
</file>

<file path=ppt/tags/tag488.xml><?xml version="1.0" encoding="utf-8"?>
<p:tagLst xmlns:p="http://schemas.openxmlformats.org/presentationml/2006/main">
  <p:tag name="AS_UNIQUEID" val="130"/>
</p:tagLst>
</file>

<file path=ppt/tags/tag489.xml><?xml version="1.0" encoding="utf-8"?>
<p:tagLst xmlns:p="http://schemas.openxmlformats.org/presentationml/2006/main">
  <p:tag name="AS_UNIQUEID" val="131"/>
</p:tagLst>
</file>

<file path=ppt/tags/tag49.xml><?xml version="1.0" encoding="utf-8"?>
<p:tagLst xmlns:p="http://schemas.openxmlformats.org/presentationml/2006/main">
  <p:tag name="AS_UNIQUEID" val="596"/>
</p:tagLst>
</file>

<file path=ppt/tags/tag490.xml><?xml version="1.0" encoding="utf-8"?>
<p:tagLst xmlns:p="http://schemas.openxmlformats.org/presentationml/2006/main">
  <p:tag name="AS_UNIQUEID" val="132"/>
</p:tagLst>
</file>

<file path=ppt/tags/tag491.xml><?xml version="1.0" encoding="utf-8"?>
<p:tagLst xmlns:p="http://schemas.openxmlformats.org/presentationml/2006/main">
  <p:tag name="AS_UNIQUEID" val="133"/>
</p:tagLst>
</file>

<file path=ppt/tags/tag492.xml><?xml version="1.0" encoding="utf-8"?>
<p:tagLst xmlns:p="http://schemas.openxmlformats.org/presentationml/2006/main">
  <p:tag name="AS_UNIQUEID" val="134"/>
</p:tagLst>
</file>

<file path=ppt/tags/tag493.xml><?xml version="1.0" encoding="utf-8"?>
<p:tagLst xmlns:p="http://schemas.openxmlformats.org/presentationml/2006/main">
  <p:tag name="AS_UNIQUEID" val="135"/>
</p:tagLst>
</file>

<file path=ppt/tags/tag494.xml><?xml version="1.0" encoding="utf-8"?>
<p:tagLst xmlns:p="http://schemas.openxmlformats.org/presentationml/2006/main">
  <p:tag name="AS_UNIQUEID" val="136"/>
</p:tagLst>
</file>

<file path=ppt/tags/tag495.xml><?xml version="1.0" encoding="utf-8"?>
<p:tagLst xmlns:p="http://schemas.openxmlformats.org/presentationml/2006/main">
  <p:tag name="AS_UNIQUEID" val="137"/>
</p:tagLst>
</file>

<file path=ppt/tags/tag496.xml><?xml version="1.0" encoding="utf-8"?>
<p:tagLst xmlns:p="http://schemas.openxmlformats.org/presentationml/2006/main">
  <p:tag name="AS_UNIQUEID" val="138"/>
</p:tagLst>
</file>

<file path=ppt/tags/tag497.xml><?xml version="1.0" encoding="utf-8"?>
<p:tagLst xmlns:p="http://schemas.openxmlformats.org/presentationml/2006/main">
  <p:tag name="AS_UNIQUEID" val="139"/>
</p:tagLst>
</file>

<file path=ppt/tags/tag498.xml><?xml version="1.0" encoding="utf-8"?>
<p:tagLst xmlns:p="http://schemas.openxmlformats.org/presentationml/2006/main">
  <p:tag name="AS_UNIQUEID" val="140"/>
</p:tagLst>
</file>

<file path=ppt/tags/tag499.xml><?xml version="1.0" encoding="utf-8"?>
<p:tagLst xmlns:p="http://schemas.openxmlformats.org/presentationml/2006/main">
  <p:tag name="AS_UNIQUEID" val="141"/>
</p:tagLst>
</file>

<file path=ppt/tags/tag5.xml><?xml version="1.0" encoding="utf-8"?>
<p:tagLst xmlns:p="http://schemas.openxmlformats.org/presentationml/2006/main">
  <p:tag name="AS_UNIQUEID" val="543"/>
</p:tagLst>
</file>

<file path=ppt/tags/tag50.xml><?xml version="1.0" encoding="utf-8"?>
<p:tagLst xmlns:p="http://schemas.openxmlformats.org/presentationml/2006/main">
  <p:tag name="AS_UNIQUEID" val="597"/>
</p:tagLst>
</file>

<file path=ppt/tags/tag500.xml><?xml version="1.0" encoding="utf-8"?>
<p:tagLst xmlns:p="http://schemas.openxmlformats.org/presentationml/2006/main">
  <p:tag name="AS_UNIQUEID" val="142"/>
</p:tagLst>
</file>

<file path=ppt/tags/tag501.xml><?xml version="1.0" encoding="utf-8"?>
<p:tagLst xmlns:p="http://schemas.openxmlformats.org/presentationml/2006/main">
  <p:tag name="AS_UNIQUEID" val="143"/>
</p:tagLst>
</file>

<file path=ppt/tags/tag502.xml><?xml version="1.0" encoding="utf-8"?>
<p:tagLst xmlns:p="http://schemas.openxmlformats.org/presentationml/2006/main">
  <p:tag name="AS_UNIQUEID" val="144"/>
</p:tagLst>
</file>

<file path=ppt/tags/tag503.xml><?xml version="1.0" encoding="utf-8"?>
<p:tagLst xmlns:p="http://schemas.openxmlformats.org/presentationml/2006/main">
  <p:tag name="AS_UNIQUEID" val="145"/>
</p:tagLst>
</file>

<file path=ppt/tags/tag504.xml><?xml version="1.0" encoding="utf-8"?>
<p:tagLst xmlns:p="http://schemas.openxmlformats.org/presentationml/2006/main">
  <p:tag name="AS_UNIQUEID" val="146"/>
</p:tagLst>
</file>

<file path=ppt/tags/tag505.xml><?xml version="1.0" encoding="utf-8"?>
<p:tagLst xmlns:p="http://schemas.openxmlformats.org/presentationml/2006/main">
  <p:tag name="AS_UNIQUEID" val="147"/>
</p:tagLst>
</file>

<file path=ppt/tags/tag506.xml><?xml version="1.0" encoding="utf-8"?>
<p:tagLst xmlns:p="http://schemas.openxmlformats.org/presentationml/2006/main">
  <p:tag name="AS_UNIQUEID" val="148"/>
</p:tagLst>
</file>

<file path=ppt/tags/tag507.xml><?xml version="1.0" encoding="utf-8"?>
<p:tagLst xmlns:p="http://schemas.openxmlformats.org/presentationml/2006/main">
  <p:tag name="AS_UNIQUEID" val="149"/>
</p:tagLst>
</file>

<file path=ppt/tags/tag508.xml><?xml version="1.0" encoding="utf-8"?>
<p:tagLst xmlns:p="http://schemas.openxmlformats.org/presentationml/2006/main">
  <p:tag name="AS_UNIQUEID" val="150"/>
</p:tagLst>
</file>

<file path=ppt/tags/tag509.xml><?xml version="1.0" encoding="utf-8"?>
<p:tagLst xmlns:p="http://schemas.openxmlformats.org/presentationml/2006/main">
  <p:tag name="AS_UNIQUEID" val="151"/>
</p:tagLst>
</file>

<file path=ppt/tags/tag51.xml><?xml version="1.0" encoding="utf-8"?>
<p:tagLst xmlns:p="http://schemas.openxmlformats.org/presentationml/2006/main">
  <p:tag name="AS_UNIQUEID" val="598"/>
</p:tagLst>
</file>

<file path=ppt/tags/tag510.xml><?xml version="1.0" encoding="utf-8"?>
<p:tagLst xmlns:p="http://schemas.openxmlformats.org/presentationml/2006/main">
  <p:tag name="AS_UNIQUEID" val="152"/>
</p:tagLst>
</file>

<file path=ppt/tags/tag511.xml><?xml version="1.0" encoding="utf-8"?>
<p:tagLst xmlns:p="http://schemas.openxmlformats.org/presentationml/2006/main">
  <p:tag name="AS_UNIQUEID" val="153"/>
</p:tagLst>
</file>

<file path=ppt/tags/tag512.xml><?xml version="1.0" encoding="utf-8"?>
<p:tagLst xmlns:p="http://schemas.openxmlformats.org/presentationml/2006/main">
  <p:tag name="AS_UNIQUEID" val="154"/>
</p:tagLst>
</file>

<file path=ppt/tags/tag513.xml><?xml version="1.0" encoding="utf-8"?>
<p:tagLst xmlns:p="http://schemas.openxmlformats.org/presentationml/2006/main">
  <p:tag name="AS_UNIQUEID" val="155"/>
</p:tagLst>
</file>

<file path=ppt/tags/tag514.xml><?xml version="1.0" encoding="utf-8"?>
<p:tagLst xmlns:p="http://schemas.openxmlformats.org/presentationml/2006/main">
  <p:tag name="AS_UNIQUEID" val="156"/>
</p:tagLst>
</file>

<file path=ppt/tags/tag515.xml><?xml version="1.0" encoding="utf-8"?>
<p:tagLst xmlns:p="http://schemas.openxmlformats.org/presentationml/2006/main">
  <p:tag name="AS_UNIQUEID" val="157"/>
</p:tagLst>
</file>

<file path=ppt/tags/tag516.xml><?xml version="1.0" encoding="utf-8"?>
<p:tagLst xmlns:p="http://schemas.openxmlformats.org/presentationml/2006/main">
  <p:tag name="AS_UNIQUEID" val="158"/>
</p:tagLst>
</file>

<file path=ppt/tags/tag517.xml><?xml version="1.0" encoding="utf-8"?>
<p:tagLst xmlns:p="http://schemas.openxmlformats.org/presentationml/2006/main">
  <p:tag name="AS_UNIQUEID" val="159"/>
</p:tagLst>
</file>

<file path=ppt/tags/tag518.xml><?xml version="1.0" encoding="utf-8"?>
<p:tagLst xmlns:p="http://schemas.openxmlformats.org/presentationml/2006/main">
  <p:tag name="AS_UNIQUEID" val="160"/>
</p:tagLst>
</file>

<file path=ppt/tags/tag519.xml><?xml version="1.0" encoding="utf-8"?>
<p:tagLst xmlns:p="http://schemas.openxmlformats.org/presentationml/2006/main">
  <p:tag name="AS_UNIQUEID" val="161"/>
</p:tagLst>
</file>

<file path=ppt/tags/tag52.xml><?xml version="1.0" encoding="utf-8"?>
<p:tagLst xmlns:p="http://schemas.openxmlformats.org/presentationml/2006/main">
  <p:tag name="AS_UNIQUEID" val="599"/>
</p:tagLst>
</file>

<file path=ppt/tags/tag520.xml><?xml version="1.0" encoding="utf-8"?>
<p:tagLst xmlns:p="http://schemas.openxmlformats.org/presentationml/2006/main">
  <p:tag name="AS_UNIQUEID" val="162"/>
</p:tagLst>
</file>

<file path=ppt/tags/tag521.xml><?xml version="1.0" encoding="utf-8"?>
<p:tagLst xmlns:p="http://schemas.openxmlformats.org/presentationml/2006/main">
  <p:tag name="AS_UNIQUEID" val="163"/>
</p:tagLst>
</file>

<file path=ppt/tags/tag522.xml><?xml version="1.0" encoding="utf-8"?>
<p:tagLst xmlns:p="http://schemas.openxmlformats.org/presentationml/2006/main">
  <p:tag name="AS_UNIQUEID" val="164"/>
</p:tagLst>
</file>

<file path=ppt/tags/tag523.xml><?xml version="1.0" encoding="utf-8"?>
<p:tagLst xmlns:p="http://schemas.openxmlformats.org/presentationml/2006/main">
  <p:tag name="AS_UNIQUEID" val="165"/>
</p:tagLst>
</file>

<file path=ppt/tags/tag524.xml><?xml version="1.0" encoding="utf-8"?>
<p:tagLst xmlns:p="http://schemas.openxmlformats.org/presentationml/2006/main">
  <p:tag name="AS_UNIQUEID" val="166"/>
</p:tagLst>
</file>

<file path=ppt/tags/tag525.xml><?xml version="1.0" encoding="utf-8"?>
<p:tagLst xmlns:p="http://schemas.openxmlformats.org/presentationml/2006/main">
  <p:tag name="AS_UNIQUEID" val="167"/>
</p:tagLst>
</file>

<file path=ppt/tags/tag526.xml><?xml version="1.0" encoding="utf-8"?>
<p:tagLst xmlns:p="http://schemas.openxmlformats.org/presentationml/2006/main">
  <p:tag name="AS_UNIQUEID" val="168"/>
</p:tagLst>
</file>

<file path=ppt/tags/tag527.xml><?xml version="1.0" encoding="utf-8"?>
<p:tagLst xmlns:p="http://schemas.openxmlformats.org/presentationml/2006/main">
  <p:tag name="AS_UNIQUEID" val="169"/>
</p:tagLst>
</file>

<file path=ppt/tags/tag528.xml><?xml version="1.0" encoding="utf-8"?>
<p:tagLst xmlns:p="http://schemas.openxmlformats.org/presentationml/2006/main">
  <p:tag name="AS_UNIQUEID" val="170"/>
</p:tagLst>
</file>

<file path=ppt/tags/tag529.xml><?xml version="1.0" encoding="utf-8"?>
<p:tagLst xmlns:p="http://schemas.openxmlformats.org/presentationml/2006/main">
  <p:tag name="AS_UNIQUEID" val="171"/>
</p:tagLst>
</file>

<file path=ppt/tags/tag53.xml><?xml version="1.0" encoding="utf-8"?>
<p:tagLst xmlns:p="http://schemas.openxmlformats.org/presentationml/2006/main">
  <p:tag name="AS_UNIQUEID" val="600"/>
</p:tagLst>
</file>

<file path=ppt/tags/tag530.xml><?xml version="1.0" encoding="utf-8"?>
<p:tagLst xmlns:p="http://schemas.openxmlformats.org/presentationml/2006/main">
  <p:tag name="AS_UNIQUEID" val="172"/>
</p:tagLst>
</file>

<file path=ppt/tags/tag531.xml><?xml version="1.0" encoding="utf-8"?>
<p:tagLst xmlns:p="http://schemas.openxmlformats.org/presentationml/2006/main">
  <p:tag name="AS_UNIQUEID" val="174"/>
</p:tagLst>
</file>

<file path=ppt/tags/tag532.xml><?xml version="1.0" encoding="utf-8"?>
<p:tagLst xmlns:p="http://schemas.openxmlformats.org/presentationml/2006/main">
  <p:tag name="AS_UNIQUEID" val="3"/>
  <p:tag name="KSO_WM_BEAUTIFY_FLAG" val=""/>
</p:tagLst>
</file>

<file path=ppt/tags/tag533.xml><?xml version="1.0" encoding="utf-8"?>
<p:tagLst xmlns:p="http://schemas.openxmlformats.org/presentationml/2006/main">
  <p:tag name="AS_UNIQUEID" val="174"/>
</p:tagLst>
</file>

<file path=ppt/tags/tag534.xml><?xml version="1.0" encoding="utf-8"?>
<p:tagLst xmlns:p="http://schemas.openxmlformats.org/presentationml/2006/main">
  <p:tag name="KSO_WM_BEAUTIFY_FLAG" val=""/>
</p:tagLst>
</file>

<file path=ppt/tags/tag535.xml><?xml version="1.0" encoding="utf-8"?>
<p:tagLst xmlns:p="http://schemas.openxmlformats.org/presentationml/2006/main">
  <p:tag name="AS_UNIQUEID" val="77"/>
</p:tagLst>
</file>

<file path=ppt/tags/tag536.xml><?xml version="1.0" encoding="utf-8"?>
<p:tagLst xmlns:p="http://schemas.openxmlformats.org/presentationml/2006/main">
  <p:tag name="AS_UNIQUEID" val="90"/>
</p:tagLst>
</file>

<file path=ppt/tags/tag537.xml><?xml version="1.0" encoding="utf-8"?>
<p:tagLst xmlns:p="http://schemas.openxmlformats.org/presentationml/2006/main">
  <p:tag name="AS_UNIQUEID" val="3"/>
  <p:tag name="KSO_WM_BEAUTIFY_FLAG" val=""/>
</p:tagLst>
</file>

<file path=ppt/tags/tag538.xml><?xml version="1.0" encoding="utf-8"?>
<p:tagLst xmlns:p="http://schemas.openxmlformats.org/presentationml/2006/main">
  <p:tag name="AS_UNIQUEID" val="128"/>
</p:tagLst>
</file>

<file path=ppt/tags/tag539.xml><?xml version="1.0" encoding="utf-8"?>
<p:tagLst xmlns:p="http://schemas.openxmlformats.org/presentationml/2006/main">
  <p:tag name="AS_UNIQUEID" val="129"/>
  <p:tag name="KSO_WM_BEAUTIFY_FLAG" val=""/>
</p:tagLst>
</file>

<file path=ppt/tags/tag54.xml><?xml version="1.0" encoding="utf-8"?>
<p:tagLst xmlns:p="http://schemas.openxmlformats.org/presentationml/2006/main">
  <p:tag name="AS_UNIQUEID" val="602"/>
</p:tagLst>
</file>

<file path=ppt/tags/tag540.xml><?xml version="1.0" encoding="utf-8"?>
<p:tagLst xmlns:p="http://schemas.openxmlformats.org/presentationml/2006/main">
  <p:tag name="AS_UNIQUEID" val="130"/>
  <p:tag name="KSO_WM_BEAUTIFY_FLAG" val=""/>
</p:tagLst>
</file>

<file path=ppt/tags/tag541.xml><?xml version="1.0" encoding="utf-8"?>
<p:tagLst xmlns:p="http://schemas.openxmlformats.org/presentationml/2006/main">
  <p:tag name="AS_UNIQUEID" val="131"/>
  <p:tag name="KSO_WM_BEAUTIFY_FLAG" val=""/>
</p:tagLst>
</file>

<file path=ppt/tags/tag542.xml><?xml version="1.0" encoding="utf-8"?>
<p:tagLst xmlns:p="http://schemas.openxmlformats.org/presentationml/2006/main">
  <p:tag name="AS_UNIQUEID" val="132"/>
  <p:tag name="KSO_WM_BEAUTIFY_FLAG" val=""/>
</p:tagLst>
</file>

<file path=ppt/tags/tag543.xml><?xml version="1.0" encoding="utf-8"?>
<p:tagLst xmlns:p="http://schemas.openxmlformats.org/presentationml/2006/main">
  <p:tag name="AS_UNIQUEID" val="133"/>
  <p:tag name="KSO_WM_BEAUTIFY_FLAG" val=""/>
</p:tagLst>
</file>

<file path=ppt/tags/tag544.xml><?xml version="1.0" encoding="utf-8"?>
<p:tagLst xmlns:p="http://schemas.openxmlformats.org/presentationml/2006/main">
  <p:tag name="AS_UNIQUEID" val="134"/>
  <p:tag name="KSO_WM_BEAUTIFY_FLAG" val=""/>
</p:tagLst>
</file>

<file path=ppt/tags/tag545.xml><?xml version="1.0" encoding="utf-8"?>
<p:tagLst xmlns:p="http://schemas.openxmlformats.org/presentationml/2006/main">
  <p:tag name="AS_UNIQUEID" val="135"/>
  <p:tag name="KSO_WM_BEAUTIFY_FLAG" val=""/>
</p:tagLst>
</file>

<file path=ppt/tags/tag546.xml><?xml version="1.0" encoding="utf-8"?>
<p:tagLst xmlns:p="http://schemas.openxmlformats.org/presentationml/2006/main">
  <p:tag name="AS_UNIQUEID" val="136"/>
  <p:tag name="KSO_WM_BEAUTIFY_FLAG" val=""/>
</p:tagLst>
</file>

<file path=ppt/tags/tag547.xml><?xml version="1.0" encoding="utf-8"?>
<p:tagLst xmlns:p="http://schemas.openxmlformats.org/presentationml/2006/main">
  <p:tag name="AS_UNIQUEID" val="137"/>
  <p:tag name="KSO_WM_BEAUTIFY_FLAG" val=""/>
</p:tagLst>
</file>

<file path=ppt/tags/tag548.xml><?xml version="1.0" encoding="utf-8"?>
<p:tagLst xmlns:p="http://schemas.openxmlformats.org/presentationml/2006/main">
  <p:tag name="AS_UNIQUEID" val="138"/>
  <p:tag name="KSO_WM_BEAUTIFY_FLAG" val=""/>
</p:tagLst>
</file>

<file path=ppt/tags/tag549.xml><?xml version="1.0" encoding="utf-8"?>
<p:tagLst xmlns:p="http://schemas.openxmlformats.org/presentationml/2006/main">
  <p:tag name="AS_UNIQUEID" val="139"/>
  <p:tag name="KSO_WM_BEAUTIFY_FLAG" val=""/>
</p:tagLst>
</file>

<file path=ppt/tags/tag55.xml><?xml version="1.0" encoding="utf-8"?>
<p:tagLst xmlns:p="http://schemas.openxmlformats.org/presentationml/2006/main">
  <p:tag name="AS_UNIQUEID" val="603"/>
</p:tagLst>
</file>

<file path=ppt/tags/tag550.xml><?xml version="1.0" encoding="utf-8"?>
<p:tagLst xmlns:p="http://schemas.openxmlformats.org/presentationml/2006/main">
  <p:tag name="AS_UNIQUEID" val="140"/>
  <p:tag name="KSO_WM_BEAUTIFY_FLAG" val=""/>
</p:tagLst>
</file>

<file path=ppt/tags/tag551.xml><?xml version="1.0" encoding="utf-8"?>
<p:tagLst xmlns:p="http://schemas.openxmlformats.org/presentationml/2006/main">
  <p:tag name="AS_UNIQUEID" val="141"/>
  <p:tag name="KSO_WM_BEAUTIFY_FLAG" val=""/>
</p:tagLst>
</file>

<file path=ppt/tags/tag552.xml><?xml version="1.0" encoding="utf-8"?>
<p:tagLst xmlns:p="http://schemas.openxmlformats.org/presentationml/2006/main">
  <p:tag name="AS_UNIQUEID" val="142"/>
  <p:tag name="KSO_WM_BEAUTIFY_FLAG" val=""/>
</p:tagLst>
</file>

<file path=ppt/tags/tag553.xml><?xml version="1.0" encoding="utf-8"?>
<p:tagLst xmlns:p="http://schemas.openxmlformats.org/presentationml/2006/main">
  <p:tag name="AS_UNIQUEID" val="143"/>
  <p:tag name="KSO_WM_BEAUTIFY_FLAG" val=""/>
</p:tagLst>
</file>

<file path=ppt/tags/tag554.xml><?xml version="1.0" encoding="utf-8"?>
<p:tagLst xmlns:p="http://schemas.openxmlformats.org/presentationml/2006/main">
  <p:tag name="AS_UNIQUEID" val="144"/>
  <p:tag name="KSO_WM_BEAUTIFY_FLAG" val=""/>
</p:tagLst>
</file>

<file path=ppt/tags/tag555.xml><?xml version="1.0" encoding="utf-8"?>
<p:tagLst xmlns:p="http://schemas.openxmlformats.org/presentationml/2006/main">
  <p:tag name="AS_UNIQUEID" val="145"/>
  <p:tag name="KSO_WM_BEAUTIFY_FLAG" val=""/>
</p:tagLst>
</file>

<file path=ppt/tags/tag556.xml><?xml version="1.0" encoding="utf-8"?>
<p:tagLst xmlns:p="http://schemas.openxmlformats.org/presentationml/2006/main">
  <p:tag name="AS_UNIQUEID" val="146"/>
  <p:tag name="KSO_WM_BEAUTIFY_FLAG" val=""/>
</p:tagLst>
</file>

<file path=ppt/tags/tag557.xml><?xml version="1.0" encoding="utf-8"?>
<p:tagLst xmlns:p="http://schemas.openxmlformats.org/presentationml/2006/main">
  <p:tag name="AS_UNIQUEID" val="147"/>
  <p:tag name="KSO_WM_BEAUTIFY_FLAG" val=""/>
</p:tagLst>
</file>

<file path=ppt/tags/tag558.xml><?xml version="1.0" encoding="utf-8"?>
<p:tagLst xmlns:p="http://schemas.openxmlformats.org/presentationml/2006/main">
  <p:tag name="AS_UNIQUEID" val="148"/>
  <p:tag name="KSO_WM_BEAUTIFY_FLAG" val=""/>
</p:tagLst>
</file>

<file path=ppt/tags/tag559.xml><?xml version="1.0" encoding="utf-8"?>
<p:tagLst xmlns:p="http://schemas.openxmlformats.org/presentationml/2006/main">
  <p:tag name="AS_UNIQUEID" val="149"/>
  <p:tag name="KSO_WM_BEAUTIFY_FLAG" val=""/>
</p:tagLst>
</file>

<file path=ppt/tags/tag56.xml><?xml version="1.0" encoding="utf-8"?>
<p:tagLst xmlns:p="http://schemas.openxmlformats.org/presentationml/2006/main">
  <p:tag name="AS_UNIQUEID" val="604"/>
</p:tagLst>
</file>

<file path=ppt/tags/tag560.xml><?xml version="1.0" encoding="utf-8"?>
<p:tagLst xmlns:p="http://schemas.openxmlformats.org/presentationml/2006/main">
  <p:tag name="AS_UNIQUEID" val="150"/>
  <p:tag name="KSO_WM_BEAUTIFY_FLAG" val=""/>
</p:tagLst>
</file>

<file path=ppt/tags/tag561.xml><?xml version="1.0" encoding="utf-8"?>
<p:tagLst xmlns:p="http://schemas.openxmlformats.org/presentationml/2006/main">
  <p:tag name="AS_UNIQUEID" val="151"/>
  <p:tag name="KSO_WM_BEAUTIFY_FLAG" val=""/>
</p:tagLst>
</file>

<file path=ppt/tags/tag562.xml><?xml version="1.0" encoding="utf-8"?>
<p:tagLst xmlns:p="http://schemas.openxmlformats.org/presentationml/2006/main">
  <p:tag name="AS_UNIQUEID" val="152"/>
  <p:tag name="KSO_WM_BEAUTIFY_FLAG" val=""/>
</p:tagLst>
</file>

<file path=ppt/tags/tag563.xml><?xml version="1.0" encoding="utf-8"?>
<p:tagLst xmlns:p="http://schemas.openxmlformats.org/presentationml/2006/main">
  <p:tag name="AS_UNIQUEID" val="153"/>
  <p:tag name="KSO_WM_BEAUTIFY_FLAG" val=""/>
</p:tagLst>
</file>

<file path=ppt/tags/tag564.xml><?xml version="1.0" encoding="utf-8"?>
<p:tagLst xmlns:p="http://schemas.openxmlformats.org/presentationml/2006/main">
  <p:tag name="AS_UNIQUEID" val="154"/>
  <p:tag name="KSO_WM_BEAUTIFY_FLAG" val=""/>
</p:tagLst>
</file>

<file path=ppt/tags/tag565.xml><?xml version="1.0" encoding="utf-8"?>
<p:tagLst xmlns:p="http://schemas.openxmlformats.org/presentationml/2006/main">
  <p:tag name="AS_UNIQUEID" val="155"/>
  <p:tag name="KSO_WM_BEAUTIFY_FLAG" val=""/>
</p:tagLst>
</file>

<file path=ppt/tags/tag566.xml><?xml version="1.0" encoding="utf-8"?>
<p:tagLst xmlns:p="http://schemas.openxmlformats.org/presentationml/2006/main">
  <p:tag name="AS_UNIQUEID" val="156"/>
  <p:tag name="KSO_WM_BEAUTIFY_FLAG" val=""/>
</p:tagLst>
</file>

<file path=ppt/tags/tag567.xml><?xml version="1.0" encoding="utf-8"?>
<p:tagLst xmlns:p="http://schemas.openxmlformats.org/presentationml/2006/main">
  <p:tag name="AS_UNIQUEID" val="157"/>
  <p:tag name="KSO_WM_BEAUTIFY_FLAG" val=""/>
</p:tagLst>
</file>

<file path=ppt/tags/tag568.xml><?xml version="1.0" encoding="utf-8"?>
<p:tagLst xmlns:p="http://schemas.openxmlformats.org/presentationml/2006/main">
  <p:tag name="AS_UNIQUEID" val="158"/>
  <p:tag name="KSO_WM_BEAUTIFY_FLAG" val=""/>
</p:tagLst>
</file>

<file path=ppt/tags/tag569.xml><?xml version="1.0" encoding="utf-8"?>
<p:tagLst xmlns:p="http://schemas.openxmlformats.org/presentationml/2006/main">
  <p:tag name="AS_UNIQUEID" val="159"/>
  <p:tag name="KSO_WM_BEAUTIFY_FLAG" val=""/>
</p:tagLst>
</file>

<file path=ppt/tags/tag57.xml><?xml version="1.0" encoding="utf-8"?>
<p:tagLst xmlns:p="http://schemas.openxmlformats.org/presentationml/2006/main">
  <p:tag name="AS_UNIQUEID" val="605"/>
</p:tagLst>
</file>

<file path=ppt/tags/tag570.xml><?xml version="1.0" encoding="utf-8"?>
<p:tagLst xmlns:p="http://schemas.openxmlformats.org/presentationml/2006/main">
  <p:tag name="AS_UNIQUEID" val="160"/>
  <p:tag name="KSO_WM_BEAUTIFY_FLAG" val=""/>
</p:tagLst>
</file>

<file path=ppt/tags/tag571.xml><?xml version="1.0" encoding="utf-8"?>
<p:tagLst xmlns:p="http://schemas.openxmlformats.org/presentationml/2006/main">
  <p:tag name="AS_UNIQUEID" val="161"/>
  <p:tag name="KSO_WM_BEAUTIFY_FLAG" val=""/>
</p:tagLst>
</file>

<file path=ppt/tags/tag572.xml><?xml version="1.0" encoding="utf-8"?>
<p:tagLst xmlns:p="http://schemas.openxmlformats.org/presentationml/2006/main">
  <p:tag name="AS_UNIQUEID" val="162"/>
  <p:tag name="KSO_WM_BEAUTIFY_FLAG" val=""/>
</p:tagLst>
</file>

<file path=ppt/tags/tag573.xml><?xml version="1.0" encoding="utf-8"?>
<p:tagLst xmlns:p="http://schemas.openxmlformats.org/presentationml/2006/main">
  <p:tag name="AS_UNIQUEID" val="163"/>
  <p:tag name="KSO_WM_BEAUTIFY_FLAG" val=""/>
</p:tagLst>
</file>

<file path=ppt/tags/tag574.xml><?xml version="1.0" encoding="utf-8"?>
<p:tagLst xmlns:p="http://schemas.openxmlformats.org/presentationml/2006/main">
  <p:tag name="AS_UNIQUEID" val="164"/>
  <p:tag name="KSO_WM_BEAUTIFY_FLAG" val=""/>
</p:tagLst>
</file>

<file path=ppt/tags/tag575.xml><?xml version="1.0" encoding="utf-8"?>
<p:tagLst xmlns:p="http://schemas.openxmlformats.org/presentationml/2006/main">
  <p:tag name="AS_UNIQUEID" val="165"/>
  <p:tag name="KSO_WM_BEAUTIFY_FLAG" val=""/>
</p:tagLst>
</file>

<file path=ppt/tags/tag576.xml><?xml version="1.0" encoding="utf-8"?>
<p:tagLst xmlns:p="http://schemas.openxmlformats.org/presentationml/2006/main">
  <p:tag name="AS_UNIQUEID" val="166"/>
  <p:tag name="KSO_WM_BEAUTIFY_FLAG" val=""/>
</p:tagLst>
</file>

<file path=ppt/tags/tag577.xml><?xml version="1.0" encoding="utf-8"?>
<p:tagLst xmlns:p="http://schemas.openxmlformats.org/presentationml/2006/main">
  <p:tag name="AS_UNIQUEID" val="167"/>
  <p:tag name="KSO_WM_BEAUTIFY_FLAG" val=""/>
</p:tagLst>
</file>

<file path=ppt/tags/tag578.xml><?xml version="1.0" encoding="utf-8"?>
<p:tagLst xmlns:p="http://schemas.openxmlformats.org/presentationml/2006/main">
  <p:tag name="AS_UNIQUEID" val="168"/>
  <p:tag name="KSO_WM_BEAUTIFY_FLAG" val=""/>
</p:tagLst>
</file>

<file path=ppt/tags/tag579.xml><?xml version="1.0" encoding="utf-8"?>
<p:tagLst xmlns:p="http://schemas.openxmlformats.org/presentationml/2006/main">
  <p:tag name="AS_UNIQUEID" val="169"/>
  <p:tag name="KSO_WM_BEAUTIFY_FLAG" val=""/>
</p:tagLst>
</file>

<file path=ppt/tags/tag58.xml><?xml version="1.0" encoding="utf-8"?>
<p:tagLst xmlns:p="http://schemas.openxmlformats.org/presentationml/2006/main">
  <p:tag name="AS_UNIQUEID" val="606"/>
</p:tagLst>
</file>

<file path=ppt/tags/tag580.xml><?xml version="1.0" encoding="utf-8"?>
<p:tagLst xmlns:p="http://schemas.openxmlformats.org/presentationml/2006/main">
  <p:tag name="AS_UNIQUEID" val="170"/>
  <p:tag name="KSO_WM_BEAUTIFY_FLAG" val=""/>
</p:tagLst>
</file>

<file path=ppt/tags/tag581.xml><?xml version="1.0" encoding="utf-8"?>
<p:tagLst xmlns:p="http://schemas.openxmlformats.org/presentationml/2006/main">
  <p:tag name="AS_UNIQUEID" val="171"/>
  <p:tag name="KSO_WM_BEAUTIFY_FLAG" val=""/>
</p:tagLst>
</file>

<file path=ppt/tags/tag582.xml><?xml version="1.0" encoding="utf-8"?>
<p:tagLst xmlns:p="http://schemas.openxmlformats.org/presentationml/2006/main">
  <p:tag name="AS_UNIQUEID" val="172"/>
  <p:tag name="KSO_WM_BEAUTIFY_FLAG" val=""/>
</p:tagLst>
</file>

<file path=ppt/tags/tag583.xml><?xml version="1.0" encoding="utf-8"?>
<p:tagLst xmlns:p="http://schemas.openxmlformats.org/presentationml/2006/main">
  <p:tag name="KSO_WM_BEAUTIFY_FLAG" val=""/>
</p:tagLst>
</file>

<file path=ppt/tags/tag584.xml><?xml version="1.0" encoding="utf-8"?>
<p:tagLst xmlns:p="http://schemas.openxmlformats.org/presentationml/2006/main">
  <p:tag name="TABLE_ENDDRAG_ORIGIN_RECT" val="711*257"/>
  <p:tag name="TABLE_ENDDRAG_RECT" val="0*276*711*257"/>
</p:tagLst>
</file>

<file path=ppt/tags/tag585.xml><?xml version="1.0" encoding="utf-8"?>
<p:tagLst xmlns:p="http://schemas.openxmlformats.org/presentationml/2006/main">
  <p:tag name="KSO_WM_BEAUTIFY_FLAG" val=""/>
</p:tagLst>
</file>

<file path=ppt/tags/tag586.xml><?xml version="1.0" encoding="utf-8"?>
<p:tagLst xmlns:p="http://schemas.openxmlformats.org/presentationml/2006/main">
  <p:tag name="KSO_WM_BEAUTIFY_FLAG" val=""/>
</p:tagLst>
</file>

<file path=ppt/tags/tag587.xml><?xml version="1.0" encoding="utf-8"?>
<p:tagLst xmlns:p="http://schemas.openxmlformats.org/presentationml/2006/main">
  <p:tag name="KSO_WM_BEAUTIFY_FLAG" val=""/>
</p:tagLst>
</file>

<file path=ppt/tags/tag588.xml><?xml version="1.0" encoding="utf-8"?>
<p:tagLst xmlns:p="http://schemas.openxmlformats.org/presentationml/2006/main">
  <p:tag name="KSO_WM_BEAUTIFY_FLAG" val=""/>
</p:tagLst>
</file>

<file path=ppt/tags/tag589.xml><?xml version="1.0" encoding="utf-8"?>
<p:tagLst xmlns:p="http://schemas.openxmlformats.org/presentationml/2006/main">
  <p:tag name="KSO_WM_BEAUTIFY_FLAG" val=""/>
</p:tagLst>
</file>

<file path=ppt/tags/tag59.xml><?xml version="1.0" encoding="utf-8"?>
<p:tagLst xmlns:p="http://schemas.openxmlformats.org/presentationml/2006/main">
  <p:tag name="AS_UNIQUEID" val="608"/>
</p:tagLst>
</file>

<file path=ppt/tags/tag590.xml><?xml version="1.0" encoding="utf-8"?>
<p:tagLst xmlns:p="http://schemas.openxmlformats.org/presentationml/2006/main">
  <p:tag name="KSO_WM_BEAUTIFY_FLAG" val=""/>
</p:tagLst>
</file>

<file path=ppt/tags/tag591.xml><?xml version="1.0" encoding="utf-8"?>
<p:tagLst xmlns:p="http://schemas.openxmlformats.org/presentationml/2006/main">
  <p:tag name="AS_UNIQUEID" val="128"/>
</p:tagLst>
</file>

<file path=ppt/tags/tag592.xml><?xml version="1.0" encoding="utf-8"?>
<p:tagLst xmlns:p="http://schemas.openxmlformats.org/presentationml/2006/main">
  <p:tag name="AS_UNIQUEID" val="129"/>
  <p:tag name="KSO_WM_BEAUTIFY_FLAG" val=""/>
</p:tagLst>
</file>

<file path=ppt/tags/tag593.xml><?xml version="1.0" encoding="utf-8"?>
<p:tagLst xmlns:p="http://schemas.openxmlformats.org/presentationml/2006/main">
  <p:tag name="AS_UNIQUEID" val="130"/>
  <p:tag name="KSO_WM_BEAUTIFY_FLAG" val=""/>
</p:tagLst>
</file>

<file path=ppt/tags/tag594.xml><?xml version="1.0" encoding="utf-8"?>
<p:tagLst xmlns:p="http://schemas.openxmlformats.org/presentationml/2006/main">
  <p:tag name="AS_UNIQUEID" val="131"/>
  <p:tag name="KSO_WM_BEAUTIFY_FLAG" val=""/>
</p:tagLst>
</file>

<file path=ppt/tags/tag595.xml><?xml version="1.0" encoding="utf-8"?>
<p:tagLst xmlns:p="http://schemas.openxmlformats.org/presentationml/2006/main">
  <p:tag name="AS_UNIQUEID" val="132"/>
  <p:tag name="KSO_WM_BEAUTIFY_FLAG" val=""/>
</p:tagLst>
</file>

<file path=ppt/tags/tag596.xml><?xml version="1.0" encoding="utf-8"?>
<p:tagLst xmlns:p="http://schemas.openxmlformats.org/presentationml/2006/main">
  <p:tag name="AS_UNIQUEID" val="133"/>
  <p:tag name="KSO_WM_BEAUTIFY_FLAG" val=""/>
</p:tagLst>
</file>

<file path=ppt/tags/tag597.xml><?xml version="1.0" encoding="utf-8"?>
<p:tagLst xmlns:p="http://schemas.openxmlformats.org/presentationml/2006/main">
  <p:tag name="AS_UNIQUEID" val="134"/>
  <p:tag name="KSO_WM_BEAUTIFY_FLAG" val=""/>
</p:tagLst>
</file>

<file path=ppt/tags/tag598.xml><?xml version="1.0" encoding="utf-8"?>
<p:tagLst xmlns:p="http://schemas.openxmlformats.org/presentationml/2006/main">
  <p:tag name="AS_UNIQUEID" val="135"/>
  <p:tag name="KSO_WM_BEAUTIFY_FLAG" val=""/>
</p:tagLst>
</file>

<file path=ppt/tags/tag599.xml><?xml version="1.0" encoding="utf-8"?>
<p:tagLst xmlns:p="http://schemas.openxmlformats.org/presentationml/2006/main">
  <p:tag name="AS_UNIQUEID" val="136"/>
  <p:tag name="KSO_WM_BEAUTIFY_FLAG" val=""/>
</p:tagLst>
</file>

<file path=ppt/tags/tag6.xml><?xml version="1.0" encoding="utf-8"?>
<p:tagLst xmlns:p="http://schemas.openxmlformats.org/presentationml/2006/main">
  <p:tag name="AS_UNIQUEID" val="545"/>
</p:tagLst>
</file>

<file path=ppt/tags/tag60.xml><?xml version="1.0" encoding="utf-8"?>
<p:tagLst xmlns:p="http://schemas.openxmlformats.org/presentationml/2006/main">
  <p:tag name="AS_UNIQUEID" val="609"/>
</p:tagLst>
</file>

<file path=ppt/tags/tag600.xml><?xml version="1.0" encoding="utf-8"?>
<p:tagLst xmlns:p="http://schemas.openxmlformats.org/presentationml/2006/main">
  <p:tag name="AS_UNIQUEID" val="137"/>
  <p:tag name="KSO_WM_BEAUTIFY_FLAG" val=""/>
</p:tagLst>
</file>

<file path=ppt/tags/tag601.xml><?xml version="1.0" encoding="utf-8"?>
<p:tagLst xmlns:p="http://schemas.openxmlformats.org/presentationml/2006/main">
  <p:tag name="AS_UNIQUEID" val="138"/>
  <p:tag name="KSO_WM_BEAUTIFY_FLAG" val=""/>
</p:tagLst>
</file>

<file path=ppt/tags/tag602.xml><?xml version="1.0" encoding="utf-8"?>
<p:tagLst xmlns:p="http://schemas.openxmlformats.org/presentationml/2006/main">
  <p:tag name="AS_UNIQUEID" val="139"/>
  <p:tag name="KSO_WM_BEAUTIFY_FLAG" val=""/>
</p:tagLst>
</file>

<file path=ppt/tags/tag603.xml><?xml version="1.0" encoding="utf-8"?>
<p:tagLst xmlns:p="http://schemas.openxmlformats.org/presentationml/2006/main">
  <p:tag name="AS_UNIQUEID" val="140"/>
  <p:tag name="KSO_WM_BEAUTIFY_FLAG" val=""/>
</p:tagLst>
</file>

<file path=ppt/tags/tag604.xml><?xml version="1.0" encoding="utf-8"?>
<p:tagLst xmlns:p="http://schemas.openxmlformats.org/presentationml/2006/main">
  <p:tag name="AS_UNIQUEID" val="141"/>
  <p:tag name="KSO_WM_BEAUTIFY_FLAG" val=""/>
</p:tagLst>
</file>

<file path=ppt/tags/tag605.xml><?xml version="1.0" encoding="utf-8"?>
<p:tagLst xmlns:p="http://schemas.openxmlformats.org/presentationml/2006/main">
  <p:tag name="AS_UNIQUEID" val="142"/>
  <p:tag name="KSO_WM_BEAUTIFY_FLAG" val=""/>
</p:tagLst>
</file>

<file path=ppt/tags/tag606.xml><?xml version="1.0" encoding="utf-8"?>
<p:tagLst xmlns:p="http://schemas.openxmlformats.org/presentationml/2006/main">
  <p:tag name="AS_UNIQUEID" val="143"/>
  <p:tag name="KSO_WM_BEAUTIFY_FLAG" val=""/>
</p:tagLst>
</file>

<file path=ppt/tags/tag607.xml><?xml version="1.0" encoding="utf-8"?>
<p:tagLst xmlns:p="http://schemas.openxmlformats.org/presentationml/2006/main">
  <p:tag name="AS_UNIQUEID" val="144"/>
  <p:tag name="KSO_WM_BEAUTIFY_FLAG" val=""/>
</p:tagLst>
</file>

<file path=ppt/tags/tag608.xml><?xml version="1.0" encoding="utf-8"?>
<p:tagLst xmlns:p="http://schemas.openxmlformats.org/presentationml/2006/main">
  <p:tag name="AS_UNIQUEID" val="145"/>
  <p:tag name="KSO_WM_BEAUTIFY_FLAG" val=""/>
</p:tagLst>
</file>

<file path=ppt/tags/tag609.xml><?xml version="1.0" encoding="utf-8"?>
<p:tagLst xmlns:p="http://schemas.openxmlformats.org/presentationml/2006/main">
  <p:tag name="AS_UNIQUEID" val="146"/>
  <p:tag name="KSO_WM_BEAUTIFY_FLAG" val=""/>
</p:tagLst>
</file>

<file path=ppt/tags/tag61.xml><?xml version="1.0" encoding="utf-8"?>
<p:tagLst xmlns:p="http://schemas.openxmlformats.org/presentationml/2006/main">
  <p:tag name="AS_UNIQUEID" val="610"/>
</p:tagLst>
</file>

<file path=ppt/tags/tag610.xml><?xml version="1.0" encoding="utf-8"?>
<p:tagLst xmlns:p="http://schemas.openxmlformats.org/presentationml/2006/main">
  <p:tag name="AS_UNIQUEID" val="147"/>
  <p:tag name="KSO_WM_BEAUTIFY_FLAG" val=""/>
</p:tagLst>
</file>

<file path=ppt/tags/tag611.xml><?xml version="1.0" encoding="utf-8"?>
<p:tagLst xmlns:p="http://schemas.openxmlformats.org/presentationml/2006/main">
  <p:tag name="AS_UNIQUEID" val="148"/>
  <p:tag name="KSO_WM_BEAUTIFY_FLAG" val=""/>
</p:tagLst>
</file>

<file path=ppt/tags/tag612.xml><?xml version="1.0" encoding="utf-8"?>
<p:tagLst xmlns:p="http://schemas.openxmlformats.org/presentationml/2006/main">
  <p:tag name="AS_UNIQUEID" val="149"/>
  <p:tag name="KSO_WM_BEAUTIFY_FLAG" val=""/>
</p:tagLst>
</file>

<file path=ppt/tags/tag613.xml><?xml version="1.0" encoding="utf-8"?>
<p:tagLst xmlns:p="http://schemas.openxmlformats.org/presentationml/2006/main">
  <p:tag name="AS_UNIQUEID" val="150"/>
  <p:tag name="KSO_WM_BEAUTIFY_FLAG" val=""/>
</p:tagLst>
</file>

<file path=ppt/tags/tag614.xml><?xml version="1.0" encoding="utf-8"?>
<p:tagLst xmlns:p="http://schemas.openxmlformats.org/presentationml/2006/main">
  <p:tag name="AS_UNIQUEID" val="151"/>
  <p:tag name="KSO_WM_BEAUTIFY_FLAG" val=""/>
</p:tagLst>
</file>

<file path=ppt/tags/tag615.xml><?xml version="1.0" encoding="utf-8"?>
<p:tagLst xmlns:p="http://schemas.openxmlformats.org/presentationml/2006/main">
  <p:tag name="AS_UNIQUEID" val="152"/>
  <p:tag name="KSO_WM_BEAUTIFY_FLAG" val=""/>
</p:tagLst>
</file>

<file path=ppt/tags/tag616.xml><?xml version="1.0" encoding="utf-8"?>
<p:tagLst xmlns:p="http://schemas.openxmlformats.org/presentationml/2006/main">
  <p:tag name="AS_UNIQUEID" val="153"/>
  <p:tag name="KSO_WM_BEAUTIFY_FLAG" val=""/>
</p:tagLst>
</file>

<file path=ppt/tags/tag617.xml><?xml version="1.0" encoding="utf-8"?>
<p:tagLst xmlns:p="http://schemas.openxmlformats.org/presentationml/2006/main">
  <p:tag name="AS_UNIQUEID" val="154"/>
  <p:tag name="KSO_WM_BEAUTIFY_FLAG" val=""/>
</p:tagLst>
</file>

<file path=ppt/tags/tag618.xml><?xml version="1.0" encoding="utf-8"?>
<p:tagLst xmlns:p="http://schemas.openxmlformats.org/presentationml/2006/main">
  <p:tag name="AS_UNIQUEID" val="155"/>
  <p:tag name="KSO_WM_BEAUTIFY_FLAG" val=""/>
</p:tagLst>
</file>

<file path=ppt/tags/tag619.xml><?xml version="1.0" encoding="utf-8"?>
<p:tagLst xmlns:p="http://schemas.openxmlformats.org/presentationml/2006/main">
  <p:tag name="AS_UNIQUEID" val="156"/>
  <p:tag name="KSO_WM_BEAUTIFY_FLAG" val=""/>
</p:tagLst>
</file>

<file path=ppt/tags/tag62.xml><?xml version="1.0" encoding="utf-8"?>
<p:tagLst xmlns:p="http://schemas.openxmlformats.org/presentationml/2006/main">
  <p:tag name="AS_UNIQUEID" val="611"/>
</p:tagLst>
</file>

<file path=ppt/tags/tag620.xml><?xml version="1.0" encoding="utf-8"?>
<p:tagLst xmlns:p="http://schemas.openxmlformats.org/presentationml/2006/main">
  <p:tag name="AS_UNIQUEID" val="157"/>
  <p:tag name="KSO_WM_BEAUTIFY_FLAG" val=""/>
</p:tagLst>
</file>

<file path=ppt/tags/tag621.xml><?xml version="1.0" encoding="utf-8"?>
<p:tagLst xmlns:p="http://schemas.openxmlformats.org/presentationml/2006/main">
  <p:tag name="AS_UNIQUEID" val="158"/>
  <p:tag name="KSO_WM_BEAUTIFY_FLAG" val=""/>
</p:tagLst>
</file>

<file path=ppt/tags/tag622.xml><?xml version="1.0" encoding="utf-8"?>
<p:tagLst xmlns:p="http://schemas.openxmlformats.org/presentationml/2006/main">
  <p:tag name="AS_UNIQUEID" val="159"/>
  <p:tag name="KSO_WM_BEAUTIFY_FLAG" val=""/>
</p:tagLst>
</file>

<file path=ppt/tags/tag623.xml><?xml version="1.0" encoding="utf-8"?>
<p:tagLst xmlns:p="http://schemas.openxmlformats.org/presentationml/2006/main">
  <p:tag name="AS_UNIQUEID" val="160"/>
  <p:tag name="KSO_WM_BEAUTIFY_FLAG" val=""/>
</p:tagLst>
</file>

<file path=ppt/tags/tag624.xml><?xml version="1.0" encoding="utf-8"?>
<p:tagLst xmlns:p="http://schemas.openxmlformats.org/presentationml/2006/main">
  <p:tag name="AS_UNIQUEID" val="161"/>
  <p:tag name="KSO_WM_BEAUTIFY_FLAG" val=""/>
</p:tagLst>
</file>

<file path=ppt/tags/tag625.xml><?xml version="1.0" encoding="utf-8"?>
<p:tagLst xmlns:p="http://schemas.openxmlformats.org/presentationml/2006/main">
  <p:tag name="AS_UNIQUEID" val="162"/>
  <p:tag name="KSO_WM_BEAUTIFY_FLAG" val=""/>
</p:tagLst>
</file>

<file path=ppt/tags/tag626.xml><?xml version="1.0" encoding="utf-8"?>
<p:tagLst xmlns:p="http://schemas.openxmlformats.org/presentationml/2006/main">
  <p:tag name="AS_UNIQUEID" val="163"/>
  <p:tag name="KSO_WM_BEAUTIFY_FLAG" val=""/>
</p:tagLst>
</file>

<file path=ppt/tags/tag627.xml><?xml version="1.0" encoding="utf-8"?>
<p:tagLst xmlns:p="http://schemas.openxmlformats.org/presentationml/2006/main">
  <p:tag name="AS_UNIQUEID" val="164"/>
  <p:tag name="KSO_WM_BEAUTIFY_FLAG" val=""/>
</p:tagLst>
</file>

<file path=ppt/tags/tag628.xml><?xml version="1.0" encoding="utf-8"?>
<p:tagLst xmlns:p="http://schemas.openxmlformats.org/presentationml/2006/main">
  <p:tag name="AS_UNIQUEID" val="165"/>
  <p:tag name="KSO_WM_BEAUTIFY_FLAG" val=""/>
</p:tagLst>
</file>

<file path=ppt/tags/tag629.xml><?xml version="1.0" encoding="utf-8"?>
<p:tagLst xmlns:p="http://schemas.openxmlformats.org/presentationml/2006/main">
  <p:tag name="AS_UNIQUEID" val="166"/>
  <p:tag name="KSO_WM_BEAUTIFY_FLAG" val=""/>
</p:tagLst>
</file>

<file path=ppt/tags/tag63.xml><?xml version="1.0" encoding="utf-8"?>
<p:tagLst xmlns:p="http://schemas.openxmlformats.org/presentationml/2006/main">
  <p:tag name="AS_UNIQUEID" val="612"/>
</p:tagLst>
</file>

<file path=ppt/tags/tag630.xml><?xml version="1.0" encoding="utf-8"?>
<p:tagLst xmlns:p="http://schemas.openxmlformats.org/presentationml/2006/main">
  <p:tag name="AS_UNIQUEID" val="167"/>
  <p:tag name="KSO_WM_BEAUTIFY_FLAG" val=""/>
</p:tagLst>
</file>

<file path=ppt/tags/tag631.xml><?xml version="1.0" encoding="utf-8"?>
<p:tagLst xmlns:p="http://schemas.openxmlformats.org/presentationml/2006/main">
  <p:tag name="AS_UNIQUEID" val="168"/>
  <p:tag name="KSO_WM_BEAUTIFY_FLAG" val=""/>
</p:tagLst>
</file>

<file path=ppt/tags/tag632.xml><?xml version="1.0" encoding="utf-8"?>
<p:tagLst xmlns:p="http://schemas.openxmlformats.org/presentationml/2006/main">
  <p:tag name="AS_UNIQUEID" val="169"/>
  <p:tag name="KSO_WM_BEAUTIFY_FLAG" val=""/>
</p:tagLst>
</file>

<file path=ppt/tags/tag633.xml><?xml version="1.0" encoding="utf-8"?>
<p:tagLst xmlns:p="http://schemas.openxmlformats.org/presentationml/2006/main">
  <p:tag name="AS_UNIQUEID" val="170"/>
  <p:tag name="KSO_WM_BEAUTIFY_FLAG" val=""/>
</p:tagLst>
</file>

<file path=ppt/tags/tag634.xml><?xml version="1.0" encoding="utf-8"?>
<p:tagLst xmlns:p="http://schemas.openxmlformats.org/presentationml/2006/main">
  <p:tag name="AS_UNIQUEID" val="171"/>
  <p:tag name="KSO_WM_BEAUTIFY_FLAG" val=""/>
</p:tagLst>
</file>

<file path=ppt/tags/tag635.xml><?xml version="1.0" encoding="utf-8"?>
<p:tagLst xmlns:p="http://schemas.openxmlformats.org/presentationml/2006/main">
  <p:tag name="AS_UNIQUEID" val="172"/>
  <p:tag name="KSO_WM_BEAUTIFY_FLAG" val=""/>
</p:tagLst>
</file>

<file path=ppt/tags/tag636.xml><?xml version="1.0" encoding="utf-8"?>
<p:tagLst xmlns:p="http://schemas.openxmlformats.org/presentationml/2006/main">
  <p:tag name="KSO_WM_BEAUTIFY_FLAG" val=""/>
</p:tagLst>
</file>

<file path=ppt/tags/tag637.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g"/>
  <p:tag name="KSO_WM_UNIT_INDEX" val="1_1_1"/>
  <p:tag name="KSO_WM_UNIT_ID" val="diagram160840_2*q_h_g*1_1_1"/>
  <p:tag name="KSO_WM_UNIT_LAYERLEVEL" val="1_1_1"/>
  <p:tag name="KSO_WM_UNIT_VALUE" val="9"/>
  <p:tag name="KSO_WM_UNIT_HIGHLIGHT" val="0"/>
  <p:tag name="KSO_WM_UNIT_COMPATIBLE" val="1"/>
  <p:tag name="KSO_WM_UNIT_CLEAR" val="0"/>
  <p:tag name="KSO_WM_UNIT_PRESET_TEXT_INDEX" val="3"/>
  <p:tag name="KSO_WM_UNIT_RELATE_UNITID" val="diagram160840_2*q_h_f*1_1_1"/>
  <p:tag name="KSO_WM_UNIT_PRESET_TEXT_LEN" val="5"/>
  <p:tag name="KSO_WM_DIAGRAM_GROUP_CODE" val="q1-1"/>
  <p:tag name="KSO_WM_UNIT_FILL_FORE_SCHEMECOLOR_INDEX" val="5"/>
  <p:tag name="KSO_WM_UNIT_FILL_TYPE" val="1"/>
  <p:tag name="KSO_WM_UNIT_LINE_FORE_SCHEMECOLOR_INDEX" val="2"/>
  <p:tag name="KSO_WM_UNIT_LINE_FILL_TYPE" val="2"/>
  <p:tag name="KSO_WM_UNIT_TEXT_FILL_FORE_SCHEMECOLOR_INDEX" val="14"/>
  <p:tag name="KSO_WM_UNIT_TEXT_FILL_TYPE" val="1"/>
</p:tagLst>
</file>

<file path=ppt/tags/tag638.xml><?xml version="1.0" encoding="utf-8"?>
<p:tagLst xmlns:p="http://schemas.openxmlformats.org/presentationml/2006/main">
  <p:tag name="KSO_WM_TAG_VERSION" val="1.0"/>
  <p:tag name="KSO_WM_TEMPLATE_CATEGORY" val="diagram"/>
  <p:tag name="KSO_WM_TEMPLATE_INDEX" val="160840"/>
  <p:tag name="KSO_WM_UNIT_ID" val="diagram160840_2*q_i*1_1"/>
  <p:tag name="KSO_WM_UNIT_LAYERLEVEL" val="1_1"/>
  <p:tag name="KSO_WM_DIAGRAM_GROUP_CODE" val="q1-1"/>
  <p:tag name="KSO_WM_UNIT_FILL_FORE_SCHEMECOLOR_INDEX" val="6"/>
  <p:tag name="KSO_WM_UNIT_FILL_TYPE" val="1"/>
</p:tagLst>
</file>

<file path=ppt/tags/tag639.xml><?xml version="1.0" encoding="utf-8"?>
<p:tagLst xmlns:p="http://schemas.openxmlformats.org/presentationml/2006/main">
  <p:tag name="KSO_WM_TAG_VERSION" val="1.0"/>
  <p:tag name="KSO_WM_BEAUTIFY_FLAG" val="#wm#"/>
  <p:tag name="KSO_WM_TEMPLATE_CATEGORY" val="diagram"/>
  <p:tag name="KSO_WM_TEMPLATE_INDEX" val="160840"/>
  <p:tag name="KSO_WM_UNIT_TYPE" val="q_h_g"/>
  <p:tag name="KSO_WM_UNIT_INDEX" val="1_2_1"/>
  <p:tag name="KSO_WM_UNIT_ID" val="diagram160840_2*q_h_g*1_2_1"/>
  <p:tag name="KSO_WM_UNIT_LAYERLEVEL" val="1_1_1"/>
  <p:tag name="KSO_WM_UNIT_VALUE" val="9"/>
  <p:tag name="KSO_WM_UNIT_HIGHLIGHT" val="0"/>
  <p:tag name="KSO_WM_UNIT_COMPATIBLE" val="1"/>
  <p:tag name="KSO_WM_UNIT_CLEAR" val="0"/>
  <p:tag name="KSO_WM_UNIT_PRESET_TEXT_INDEX" val="3"/>
  <p:tag name="KSO_WM_UNIT_RELATE_UNITID" val="diagram160840_2*q_h_f*1_2_1"/>
  <p:tag name="KSO_WM_UNIT_PRESET_TEXT_LEN" val="5"/>
  <p:tag name="KSO_WM_DIAGRAM_GROUP_CODE" val="q1-1"/>
  <p:tag name="KSO_WM_UNIT_FILL_FORE_SCHEMECOLOR_INDEX" val="6"/>
  <p:tag name="KSO_WM_UNIT_FILL_TYPE" val="1"/>
  <p:tag name="KSO_WM_UNIT_LINE_FORE_SCHEMECOLOR_INDEX" val="2"/>
  <p:tag name="KSO_WM_UNIT_LINE_FILL_TYPE" val="2"/>
  <p:tag name="KSO_WM_UNIT_TEXT_FILL_FORE_SCHEMECOLOR_INDEX" val="14"/>
  <p:tag name="KSO_WM_UNIT_TEXT_FILL_TYPE" val="1"/>
</p:tagLst>
</file>

<file path=ppt/tags/tag64.xml><?xml version="1.0" encoding="utf-8"?>
<p:tagLst xmlns:p="http://schemas.openxmlformats.org/presentationml/2006/main">
  <p:tag name="AS_UNIQUEID" val="614"/>
</p:tagLst>
</file>

<file path=ppt/tags/tag640.xml><?xml version="1.0" encoding="utf-8"?>
<p:tagLst xmlns:p="http://schemas.openxmlformats.org/presentationml/2006/main">
  <p:tag name="KSO_WM_TAG_VERSION" val="1.0"/>
  <p:tag name="KSO_WM_TEMPLATE_CATEGORY" val="diagram"/>
  <p:tag name="KSO_WM_TEMPLATE_INDEX" val="160840"/>
  <p:tag name="KSO_WM_UNIT_ID" val="diagram160840_2*q_i*1_2"/>
  <p:tag name="KSO_WM_UNIT_LAYERLEVEL" val="1_1"/>
  <p:tag name="KSO_WM_DIAGRAM_GROUP_CODE" val="q1-1"/>
  <p:tag name="KSO_WM_UNIT_FILL_FORE_SCHEMECOLOR_INDEX" val="5"/>
  <p:tag name="KSO_WM_UNIT_FILL_TYPE" val="1"/>
</p:tagLst>
</file>

<file path=ppt/tags/tag641.xml><?xml version="1.0" encoding="utf-8"?>
<p:tagLst xmlns:p="http://schemas.openxmlformats.org/presentationml/2006/main">
  <p:tag name="KSO_WM_TAG_VERSION" val="1.0"/>
  <p:tag name="KSO_WM_TEMPLATE_CATEGORY" val="diagram"/>
  <p:tag name="KSO_WM_TEMPLATE_INDEX" val="160840"/>
  <p:tag name="KSO_WM_UNIT_ID" val="diagram160840_2*q_h_f*1_1_1"/>
  <p:tag name="KSO_WM_UNIT_LAYERLEVEL" val="1_1_1"/>
  <p:tag name="KSO_WM_UNIT_VALUE" val="26"/>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642.xml><?xml version="1.0" encoding="utf-8"?>
<p:tagLst xmlns:p="http://schemas.openxmlformats.org/presentationml/2006/main">
  <p:tag name="KSO_WM_TAG_VERSION" val="1.0"/>
  <p:tag name="KSO_WM_TEMPLATE_CATEGORY" val="diagram"/>
  <p:tag name="KSO_WM_TEMPLATE_INDEX" val="160840"/>
  <p:tag name="KSO_WM_UNIT_ID" val="diagram160840_2*q_h_f*1_2_1"/>
  <p:tag name="KSO_WM_UNIT_LAYERLEVEL" val="1_1_1"/>
  <p:tag name="KSO_WM_UNIT_VALUE" val="24"/>
  <p:tag name="KSO_WM_UNIT_HIGHLIGHT" val="0"/>
  <p:tag name="KSO_WM_UNIT_COMPATIBLE" val="0"/>
  <p:tag name="KSO_WM_UNIT_CLEAR" val="0"/>
  <p:tag name="KSO_WM_UNIT_PRESET_TEXT_INDEX" val="4"/>
  <p:tag name="KSO_WM_UNIT_PRESET_TEXT_LEN" val="57"/>
  <p:tag name="KSO_WM_DIAGRAM_GROUP_CODE" val="q1-1"/>
  <p:tag name="KSO_WM_UNIT_TEXT_FILL_FORE_SCHEMECOLOR_INDEX" val="13"/>
  <p:tag name="KSO_WM_UNIT_TEXT_FILL_TYPE" val="1"/>
</p:tagLst>
</file>

<file path=ppt/tags/tag643.xml><?xml version="1.0" encoding="utf-8"?>
<p:tagLst xmlns:p="http://schemas.openxmlformats.org/presentationml/2006/main">
  <p:tag name="KSO_WM_BEAUTIFY_FLAG" val=""/>
</p:tagLst>
</file>

<file path=ppt/tags/tag644.xml><?xml version="1.0" encoding="utf-8"?>
<p:tagLst xmlns:p="http://schemas.openxmlformats.org/presentationml/2006/main">
  <p:tag name="AS_UNIQUEID" val="3"/>
  <p:tag name="KSO_WM_BEAUTIFY_FLAG" val=""/>
</p:tagLst>
</file>

<file path=ppt/tags/tag645.xml><?xml version="1.0" encoding="utf-8"?>
<p:tagLst xmlns:p="http://schemas.openxmlformats.org/presentationml/2006/main">
  <p:tag name="KSO_WM_TAG_VERSION" val="1.0"/>
  <p:tag name="KSO_WM_TEMPLATE_CATEGORY" val="diagram"/>
  <p:tag name="KSO_WM_TEMPLATE_INDEX" val="160049"/>
  <p:tag name="KSO_WM_UNIT_ID" val="diagram160049_4*m_h_f*1_1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 name="KSO_WM_BEAUTIFY_FLAG" val=""/>
</p:tagLst>
</file>

<file path=ppt/tags/tag646.xml><?xml version="1.0" encoding="utf-8"?>
<p:tagLst xmlns:p="http://schemas.openxmlformats.org/presentationml/2006/main">
  <p:tag name="KSO_WM_BEAUTIFY_FLAG" val=""/>
</p:tagLst>
</file>

<file path=ppt/tags/tag647.xml><?xml version="1.0" encoding="utf-8"?>
<p:tagLst xmlns:p="http://schemas.openxmlformats.org/presentationml/2006/main">
  <p:tag name="AS_UNIQUEID" val="128"/>
</p:tagLst>
</file>

<file path=ppt/tags/tag648.xml><?xml version="1.0" encoding="utf-8"?>
<p:tagLst xmlns:p="http://schemas.openxmlformats.org/presentationml/2006/main">
  <p:tag name="AS_UNIQUEID" val="129"/>
</p:tagLst>
</file>

<file path=ppt/tags/tag649.xml><?xml version="1.0" encoding="utf-8"?>
<p:tagLst xmlns:p="http://schemas.openxmlformats.org/presentationml/2006/main">
  <p:tag name="AS_UNIQUEID" val="130"/>
</p:tagLst>
</file>

<file path=ppt/tags/tag65.xml><?xml version="1.0" encoding="utf-8"?>
<p:tagLst xmlns:p="http://schemas.openxmlformats.org/presentationml/2006/main">
  <p:tag name="AS_UNIQUEID" val="615"/>
</p:tagLst>
</file>

<file path=ppt/tags/tag650.xml><?xml version="1.0" encoding="utf-8"?>
<p:tagLst xmlns:p="http://schemas.openxmlformats.org/presentationml/2006/main">
  <p:tag name="AS_UNIQUEID" val="131"/>
</p:tagLst>
</file>

<file path=ppt/tags/tag651.xml><?xml version="1.0" encoding="utf-8"?>
<p:tagLst xmlns:p="http://schemas.openxmlformats.org/presentationml/2006/main">
  <p:tag name="AS_UNIQUEID" val="132"/>
</p:tagLst>
</file>

<file path=ppt/tags/tag652.xml><?xml version="1.0" encoding="utf-8"?>
<p:tagLst xmlns:p="http://schemas.openxmlformats.org/presentationml/2006/main">
  <p:tag name="AS_UNIQUEID" val="133"/>
</p:tagLst>
</file>

<file path=ppt/tags/tag653.xml><?xml version="1.0" encoding="utf-8"?>
<p:tagLst xmlns:p="http://schemas.openxmlformats.org/presentationml/2006/main">
  <p:tag name="AS_UNIQUEID" val="134"/>
</p:tagLst>
</file>

<file path=ppt/tags/tag654.xml><?xml version="1.0" encoding="utf-8"?>
<p:tagLst xmlns:p="http://schemas.openxmlformats.org/presentationml/2006/main">
  <p:tag name="AS_UNIQUEID" val="135"/>
</p:tagLst>
</file>

<file path=ppt/tags/tag655.xml><?xml version="1.0" encoding="utf-8"?>
<p:tagLst xmlns:p="http://schemas.openxmlformats.org/presentationml/2006/main">
  <p:tag name="AS_UNIQUEID" val="136"/>
</p:tagLst>
</file>

<file path=ppt/tags/tag656.xml><?xml version="1.0" encoding="utf-8"?>
<p:tagLst xmlns:p="http://schemas.openxmlformats.org/presentationml/2006/main">
  <p:tag name="AS_UNIQUEID" val="137"/>
</p:tagLst>
</file>

<file path=ppt/tags/tag657.xml><?xml version="1.0" encoding="utf-8"?>
<p:tagLst xmlns:p="http://schemas.openxmlformats.org/presentationml/2006/main">
  <p:tag name="AS_UNIQUEID" val="138"/>
</p:tagLst>
</file>

<file path=ppt/tags/tag658.xml><?xml version="1.0" encoding="utf-8"?>
<p:tagLst xmlns:p="http://schemas.openxmlformats.org/presentationml/2006/main">
  <p:tag name="AS_UNIQUEID" val="139"/>
</p:tagLst>
</file>

<file path=ppt/tags/tag659.xml><?xml version="1.0" encoding="utf-8"?>
<p:tagLst xmlns:p="http://schemas.openxmlformats.org/presentationml/2006/main">
  <p:tag name="AS_UNIQUEID" val="140"/>
</p:tagLst>
</file>

<file path=ppt/tags/tag66.xml><?xml version="1.0" encoding="utf-8"?>
<p:tagLst xmlns:p="http://schemas.openxmlformats.org/presentationml/2006/main">
  <p:tag name="AS_UNIQUEID" val="616"/>
</p:tagLst>
</file>

<file path=ppt/tags/tag660.xml><?xml version="1.0" encoding="utf-8"?>
<p:tagLst xmlns:p="http://schemas.openxmlformats.org/presentationml/2006/main">
  <p:tag name="AS_UNIQUEID" val="141"/>
</p:tagLst>
</file>

<file path=ppt/tags/tag661.xml><?xml version="1.0" encoding="utf-8"?>
<p:tagLst xmlns:p="http://schemas.openxmlformats.org/presentationml/2006/main">
  <p:tag name="AS_UNIQUEID" val="142"/>
</p:tagLst>
</file>

<file path=ppt/tags/tag662.xml><?xml version="1.0" encoding="utf-8"?>
<p:tagLst xmlns:p="http://schemas.openxmlformats.org/presentationml/2006/main">
  <p:tag name="AS_UNIQUEID" val="143"/>
</p:tagLst>
</file>

<file path=ppt/tags/tag663.xml><?xml version="1.0" encoding="utf-8"?>
<p:tagLst xmlns:p="http://schemas.openxmlformats.org/presentationml/2006/main">
  <p:tag name="AS_UNIQUEID" val="144"/>
</p:tagLst>
</file>

<file path=ppt/tags/tag664.xml><?xml version="1.0" encoding="utf-8"?>
<p:tagLst xmlns:p="http://schemas.openxmlformats.org/presentationml/2006/main">
  <p:tag name="AS_UNIQUEID" val="145"/>
</p:tagLst>
</file>

<file path=ppt/tags/tag665.xml><?xml version="1.0" encoding="utf-8"?>
<p:tagLst xmlns:p="http://schemas.openxmlformats.org/presentationml/2006/main">
  <p:tag name="AS_UNIQUEID" val="146"/>
</p:tagLst>
</file>

<file path=ppt/tags/tag666.xml><?xml version="1.0" encoding="utf-8"?>
<p:tagLst xmlns:p="http://schemas.openxmlformats.org/presentationml/2006/main">
  <p:tag name="AS_UNIQUEID" val="147"/>
</p:tagLst>
</file>

<file path=ppt/tags/tag667.xml><?xml version="1.0" encoding="utf-8"?>
<p:tagLst xmlns:p="http://schemas.openxmlformats.org/presentationml/2006/main">
  <p:tag name="AS_UNIQUEID" val="148"/>
</p:tagLst>
</file>

<file path=ppt/tags/tag668.xml><?xml version="1.0" encoding="utf-8"?>
<p:tagLst xmlns:p="http://schemas.openxmlformats.org/presentationml/2006/main">
  <p:tag name="AS_UNIQUEID" val="149"/>
</p:tagLst>
</file>

<file path=ppt/tags/tag669.xml><?xml version="1.0" encoding="utf-8"?>
<p:tagLst xmlns:p="http://schemas.openxmlformats.org/presentationml/2006/main">
  <p:tag name="AS_UNIQUEID" val="150"/>
</p:tagLst>
</file>

<file path=ppt/tags/tag67.xml><?xml version="1.0" encoding="utf-8"?>
<p:tagLst xmlns:p="http://schemas.openxmlformats.org/presentationml/2006/main">
  <p:tag name="AS_UNIQUEID" val="617"/>
</p:tagLst>
</file>

<file path=ppt/tags/tag670.xml><?xml version="1.0" encoding="utf-8"?>
<p:tagLst xmlns:p="http://schemas.openxmlformats.org/presentationml/2006/main">
  <p:tag name="AS_UNIQUEID" val="151"/>
</p:tagLst>
</file>

<file path=ppt/tags/tag671.xml><?xml version="1.0" encoding="utf-8"?>
<p:tagLst xmlns:p="http://schemas.openxmlformats.org/presentationml/2006/main">
  <p:tag name="AS_UNIQUEID" val="152"/>
</p:tagLst>
</file>

<file path=ppt/tags/tag672.xml><?xml version="1.0" encoding="utf-8"?>
<p:tagLst xmlns:p="http://schemas.openxmlformats.org/presentationml/2006/main">
  <p:tag name="AS_UNIQUEID" val="153"/>
</p:tagLst>
</file>

<file path=ppt/tags/tag673.xml><?xml version="1.0" encoding="utf-8"?>
<p:tagLst xmlns:p="http://schemas.openxmlformats.org/presentationml/2006/main">
  <p:tag name="AS_UNIQUEID" val="154"/>
</p:tagLst>
</file>

<file path=ppt/tags/tag674.xml><?xml version="1.0" encoding="utf-8"?>
<p:tagLst xmlns:p="http://schemas.openxmlformats.org/presentationml/2006/main">
  <p:tag name="AS_UNIQUEID" val="155"/>
</p:tagLst>
</file>

<file path=ppt/tags/tag675.xml><?xml version="1.0" encoding="utf-8"?>
<p:tagLst xmlns:p="http://schemas.openxmlformats.org/presentationml/2006/main">
  <p:tag name="AS_UNIQUEID" val="156"/>
</p:tagLst>
</file>

<file path=ppt/tags/tag676.xml><?xml version="1.0" encoding="utf-8"?>
<p:tagLst xmlns:p="http://schemas.openxmlformats.org/presentationml/2006/main">
  <p:tag name="AS_UNIQUEID" val="157"/>
</p:tagLst>
</file>

<file path=ppt/tags/tag677.xml><?xml version="1.0" encoding="utf-8"?>
<p:tagLst xmlns:p="http://schemas.openxmlformats.org/presentationml/2006/main">
  <p:tag name="AS_UNIQUEID" val="158"/>
</p:tagLst>
</file>

<file path=ppt/tags/tag678.xml><?xml version="1.0" encoding="utf-8"?>
<p:tagLst xmlns:p="http://schemas.openxmlformats.org/presentationml/2006/main">
  <p:tag name="AS_UNIQUEID" val="159"/>
</p:tagLst>
</file>

<file path=ppt/tags/tag679.xml><?xml version="1.0" encoding="utf-8"?>
<p:tagLst xmlns:p="http://schemas.openxmlformats.org/presentationml/2006/main">
  <p:tag name="AS_UNIQUEID" val="160"/>
</p:tagLst>
</file>

<file path=ppt/tags/tag68.xml><?xml version="1.0" encoding="utf-8"?>
<p:tagLst xmlns:p="http://schemas.openxmlformats.org/presentationml/2006/main">
  <p:tag name="AS_UNIQUEID" val="618"/>
</p:tagLst>
</file>

<file path=ppt/tags/tag680.xml><?xml version="1.0" encoding="utf-8"?>
<p:tagLst xmlns:p="http://schemas.openxmlformats.org/presentationml/2006/main">
  <p:tag name="AS_UNIQUEID" val="161"/>
</p:tagLst>
</file>

<file path=ppt/tags/tag681.xml><?xml version="1.0" encoding="utf-8"?>
<p:tagLst xmlns:p="http://schemas.openxmlformats.org/presentationml/2006/main">
  <p:tag name="AS_UNIQUEID" val="162"/>
</p:tagLst>
</file>

<file path=ppt/tags/tag682.xml><?xml version="1.0" encoding="utf-8"?>
<p:tagLst xmlns:p="http://schemas.openxmlformats.org/presentationml/2006/main">
  <p:tag name="AS_UNIQUEID" val="163"/>
</p:tagLst>
</file>

<file path=ppt/tags/tag683.xml><?xml version="1.0" encoding="utf-8"?>
<p:tagLst xmlns:p="http://schemas.openxmlformats.org/presentationml/2006/main">
  <p:tag name="AS_UNIQUEID" val="164"/>
</p:tagLst>
</file>

<file path=ppt/tags/tag684.xml><?xml version="1.0" encoding="utf-8"?>
<p:tagLst xmlns:p="http://schemas.openxmlformats.org/presentationml/2006/main">
  <p:tag name="AS_UNIQUEID" val="165"/>
</p:tagLst>
</file>

<file path=ppt/tags/tag685.xml><?xml version="1.0" encoding="utf-8"?>
<p:tagLst xmlns:p="http://schemas.openxmlformats.org/presentationml/2006/main">
  <p:tag name="AS_UNIQUEID" val="166"/>
</p:tagLst>
</file>

<file path=ppt/tags/tag686.xml><?xml version="1.0" encoding="utf-8"?>
<p:tagLst xmlns:p="http://schemas.openxmlformats.org/presentationml/2006/main">
  <p:tag name="AS_UNIQUEID" val="167"/>
</p:tagLst>
</file>

<file path=ppt/tags/tag687.xml><?xml version="1.0" encoding="utf-8"?>
<p:tagLst xmlns:p="http://schemas.openxmlformats.org/presentationml/2006/main">
  <p:tag name="AS_UNIQUEID" val="168"/>
</p:tagLst>
</file>

<file path=ppt/tags/tag688.xml><?xml version="1.0" encoding="utf-8"?>
<p:tagLst xmlns:p="http://schemas.openxmlformats.org/presentationml/2006/main">
  <p:tag name="AS_UNIQUEID" val="169"/>
</p:tagLst>
</file>

<file path=ppt/tags/tag689.xml><?xml version="1.0" encoding="utf-8"?>
<p:tagLst xmlns:p="http://schemas.openxmlformats.org/presentationml/2006/main">
  <p:tag name="AS_UNIQUEID" val="170"/>
</p:tagLst>
</file>

<file path=ppt/tags/tag69.xml><?xml version="1.0" encoding="utf-8"?>
<p:tagLst xmlns:p="http://schemas.openxmlformats.org/presentationml/2006/main">
  <p:tag name="AS_UNIQUEID" val="620"/>
</p:tagLst>
</file>

<file path=ppt/tags/tag690.xml><?xml version="1.0" encoding="utf-8"?>
<p:tagLst xmlns:p="http://schemas.openxmlformats.org/presentationml/2006/main">
  <p:tag name="AS_UNIQUEID" val="171"/>
</p:tagLst>
</file>

<file path=ppt/tags/tag691.xml><?xml version="1.0" encoding="utf-8"?>
<p:tagLst xmlns:p="http://schemas.openxmlformats.org/presentationml/2006/main">
  <p:tag name="AS_UNIQUEID" val="172"/>
</p:tagLst>
</file>

<file path=ppt/tags/tag692.xml><?xml version="1.0" encoding="utf-8"?>
<p:tagLst xmlns:p="http://schemas.openxmlformats.org/presentationml/2006/main">
  <p:tag name="AS_UNIQUEID" val="3"/>
  <p:tag name="KSO_WM_BEAUTIFY_FLAG" val=""/>
</p:tagLst>
</file>

<file path=ppt/tags/tag693.xml><?xml version="1.0" encoding="utf-8"?>
<p:tagLst xmlns:p="http://schemas.openxmlformats.org/presentationml/2006/main">
  <p:tag name="KSO_WM_BEAUTIFY_FLAG" val=""/>
</p:tagLst>
</file>

<file path=ppt/tags/tag694.xml><?xml version="1.0" encoding="utf-8"?>
<p:tagLst xmlns:p="http://schemas.openxmlformats.org/presentationml/2006/main">
  <p:tag name="KSO_WM_BEAUTIFY_FLAG" val=""/>
</p:tagLst>
</file>

<file path=ppt/tags/tag695.xml><?xml version="1.0" encoding="utf-8"?>
<p:tagLst xmlns:p="http://schemas.openxmlformats.org/presentationml/2006/main">
  <p:tag name="KSO_WM_BEAUTIFY_FLAG" val=""/>
</p:tagLst>
</file>

<file path=ppt/tags/tag696.xml><?xml version="1.0" encoding="utf-8"?>
<p:tagLst xmlns:p="http://schemas.openxmlformats.org/presentationml/2006/main">
  <p:tag name="KSO_WM_BEAUTIFY_FLAG" val=""/>
</p:tagLst>
</file>

<file path=ppt/tags/tag697.xml><?xml version="1.0" encoding="utf-8"?>
<p:tagLst xmlns:p="http://schemas.openxmlformats.org/presentationml/2006/main">
  <p:tag name="AS_UNIQUEID" val="128"/>
</p:tagLst>
</file>

<file path=ppt/tags/tag698.xml><?xml version="1.0" encoding="utf-8"?>
<p:tagLst xmlns:p="http://schemas.openxmlformats.org/presentationml/2006/main">
  <p:tag name="AS_UNIQUEID" val="129"/>
</p:tagLst>
</file>

<file path=ppt/tags/tag699.xml><?xml version="1.0" encoding="utf-8"?>
<p:tagLst xmlns:p="http://schemas.openxmlformats.org/presentationml/2006/main">
  <p:tag name="AS_UNIQUEID" val="130"/>
</p:tagLst>
</file>

<file path=ppt/tags/tag7.xml><?xml version="1.0" encoding="utf-8"?>
<p:tagLst xmlns:p="http://schemas.openxmlformats.org/presentationml/2006/main">
  <p:tag name="AS_UNIQUEID" val="546"/>
</p:tagLst>
</file>

<file path=ppt/tags/tag70.xml><?xml version="1.0" encoding="utf-8"?>
<p:tagLst xmlns:p="http://schemas.openxmlformats.org/presentationml/2006/main">
  <p:tag name="AS_UNIQUEID" val="621"/>
</p:tagLst>
</file>

<file path=ppt/tags/tag700.xml><?xml version="1.0" encoding="utf-8"?>
<p:tagLst xmlns:p="http://schemas.openxmlformats.org/presentationml/2006/main">
  <p:tag name="AS_UNIQUEID" val="131"/>
</p:tagLst>
</file>

<file path=ppt/tags/tag701.xml><?xml version="1.0" encoding="utf-8"?>
<p:tagLst xmlns:p="http://schemas.openxmlformats.org/presentationml/2006/main">
  <p:tag name="AS_UNIQUEID" val="132"/>
</p:tagLst>
</file>

<file path=ppt/tags/tag702.xml><?xml version="1.0" encoding="utf-8"?>
<p:tagLst xmlns:p="http://schemas.openxmlformats.org/presentationml/2006/main">
  <p:tag name="AS_UNIQUEID" val="133"/>
</p:tagLst>
</file>

<file path=ppt/tags/tag703.xml><?xml version="1.0" encoding="utf-8"?>
<p:tagLst xmlns:p="http://schemas.openxmlformats.org/presentationml/2006/main">
  <p:tag name="AS_UNIQUEID" val="134"/>
</p:tagLst>
</file>

<file path=ppt/tags/tag704.xml><?xml version="1.0" encoding="utf-8"?>
<p:tagLst xmlns:p="http://schemas.openxmlformats.org/presentationml/2006/main">
  <p:tag name="AS_UNIQUEID" val="135"/>
</p:tagLst>
</file>

<file path=ppt/tags/tag705.xml><?xml version="1.0" encoding="utf-8"?>
<p:tagLst xmlns:p="http://schemas.openxmlformats.org/presentationml/2006/main">
  <p:tag name="AS_UNIQUEID" val="136"/>
</p:tagLst>
</file>

<file path=ppt/tags/tag706.xml><?xml version="1.0" encoding="utf-8"?>
<p:tagLst xmlns:p="http://schemas.openxmlformats.org/presentationml/2006/main">
  <p:tag name="AS_UNIQUEID" val="137"/>
</p:tagLst>
</file>

<file path=ppt/tags/tag707.xml><?xml version="1.0" encoding="utf-8"?>
<p:tagLst xmlns:p="http://schemas.openxmlformats.org/presentationml/2006/main">
  <p:tag name="AS_UNIQUEID" val="138"/>
</p:tagLst>
</file>

<file path=ppt/tags/tag708.xml><?xml version="1.0" encoding="utf-8"?>
<p:tagLst xmlns:p="http://schemas.openxmlformats.org/presentationml/2006/main">
  <p:tag name="AS_UNIQUEID" val="139"/>
</p:tagLst>
</file>

<file path=ppt/tags/tag709.xml><?xml version="1.0" encoding="utf-8"?>
<p:tagLst xmlns:p="http://schemas.openxmlformats.org/presentationml/2006/main">
  <p:tag name="AS_UNIQUEID" val="140"/>
</p:tagLst>
</file>

<file path=ppt/tags/tag71.xml><?xml version="1.0" encoding="utf-8"?>
<p:tagLst xmlns:p="http://schemas.openxmlformats.org/presentationml/2006/main">
  <p:tag name="AS_UNIQUEID" val="622"/>
</p:tagLst>
</file>

<file path=ppt/tags/tag710.xml><?xml version="1.0" encoding="utf-8"?>
<p:tagLst xmlns:p="http://schemas.openxmlformats.org/presentationml/2006/main">
  <p:tag name="AS_UNIQUEID" val="141"/>
</p:tagLst>
</file>

<file path=ppt/tags/tag711.xml><?xml version="1.0" encoding="utf-8"?>
<p:tagLst xmlns:p="http://schemas.openxmlformats.org/presentationml/2006/main">
  <p:tag name="AS_UNIQUEID" val="142"/>
</p:tagLst>
</file>

<file path=ppt/tags/tag712.xml><?xml version="1.0" encoding="utf-8"?>
<p:tagLst xmlns:p="http://schemas.openxmlformats.org/presentationml/2006/main">
  <p:tag name="AS_UNIQUEID" val="143"/>
</p:tagLst>
</file>

<file path=ppt/tags/tag713.xml><?xml version="1.0" encoding="utf-8"?>
<p:tagLst xmlns:p="http://schemas.openxmlformats.org/presentationml/2006/main">
  <p:tag name="AS_UNIQUEID" val="144"/>
</p:tagLst>
</file>

<file path=ppt/tags/tag714.xml><?xml version="1.0" encoding="utf-8"?>
<p:tagLst xmlns:p="http://schemas.openxmlformats.org/presentationml/2006/main">
  <p:tag name="AS_UNIQUEID" val="145"/>
</p:tagLst>
</file>

<file path=ppt/tags/tag715.xml><?xml version="1.0" encoding="utf-8"?>
<p:tagLst xmlns:p="http://schemas.openxmlformats.org/presentationml/2006/main">
  <p:tag name="AS_UNIQUEID" val="146"/>
</p:tagLst>
</file>

<file path=ppt/tags/tag716.xml><?xml version="1.0" encoding="utf-8"?>
<p:tagLst xmlns:p="http://schemas.openxmlformats.org/presentationml/2006/main">
  <p:tag name="AS_UNIQUEID" val="147"/>
</p:tagLst>
</file>

<file path=ppt/tags/tag717.xml><?xml version="1.0" encoding="utf-8"?>
<p:tagLst xmlns:p="http://schemas.openxmlformats.org/presentationml/2006/main">
  <p:tag name="AS_UNIQUEID" val="148"/>
</p:tagLst>
</file>

<file path=ppt/tags/tag718.xml><?xml version="1.0" encoding="utf-8"?>
<p:tagLst xmlns:p="http://schemas.openxmlformats.org/presentationml/2006/main">
  <p:tag name="AS_UNIQUEID" val="149"/>
</p:tagLst>
</file>

<file path=ppt/tags/tag719.xml><?xml version="1.0" encoding="utf-8"?>
<p:tagLst xmlns:p="http://schemas.openxmlformats.org/presentationml/2006/main">
  <p:tag name="AS_UNIQUEID" val="150"/>
</p:tagLst>
</file>

<file path=ppt/tags/tag72.xml><?xml version="1.0" encoding="utf-8"?>
<p:tagLst xmlns:p="http://schemas.openxmlformats.org/presentationml/2006/main">
  <p:tag name="AS_UNIQUEID" val="623"/>
</p:tagLst>
</file>

<file path=ppt/tags/tag720.xml><?xml version="1.0" encoding="utf-8"?>
<p:tagLst xmlns:p="http://schemas.openxmlformats.org/presentationml/2006/main">
  <p:tag name="AS_UNIQUEID" val="151"/>
</p:tagLst>
</file>

<file path=ppt/tags/tag721.xml><?xml version="1.0" encoding="utf-8"?>
<p:tagLst xmlns:p="http://schemas.openxmlformats.org/presentationml/2006/main">
  <p:tag name="AS_UNIQUEID" val="152"/>
</p:tagLst>
</file>

<file path=ppt/tags/tag722.xml><?xml version="1.0" encoding="utf-8"?>
<p:tagLst xmlns:p="http://schemas.openxmlformats.org/presentationml/2006/main">
  <p:tag name="AS_UNIQUEID" val="153"/>
</p:tagLst>
</file>

<file path=ppt/tags/tag723.xml><?xml version="1.0" encoding="utf-8"?>
<p:tagLst xmlns:p="http://schemas.openxmlformats.org/presentationml/2006/main">
  <p:tag name="AS_UNIQUEID" val="154"/>
</p:tagLst>
</file>

<file path=ppt/tags/tag724.xml><?xml version="1.0" encoding="utf-8"?>
<p:tagLst xmlns:p="http://schemas.openxmlformats.org/presentationml/2006/main">
  <p:tag name="AS_UNIQUEID" val="155"/>
</p:tagLst>
</file>

<file path=ppt/tags/tag725.xml><?xml version="1.0" encoding="utf-8"?>
<p:tagLst xmlns:p="http://schemas.openxmlformats.org/presentationml/2006/main">
  <p:tag name="AS_UNIQUEID" val="156"/>
</p:tagLst>
</file>

<file path=ppt/tags/tag726.xml><?xml version="1.0" encoding="utf-8"?>
<p:tagLst xmlns:p="http://schemas.openxmlformats.org/presentationml/2006/main">
  <p:tag name="AS_UNIQUEID" val="157"/>
</p:tagLst>
</file>

<file path=ppt/tags/tag727.xml><?xml version="1.0" encoding="utf-8"?>
<p:tagLst xmlns:p="http://schemas.openxmlformats.org/presentationml/2006/main">
  <p:tag name="AS_UNIQUEID" val="158"/>
</p:tagLst>
</file>

<file path=ppt/tags/tag728.xml><?xml version="1.0" encoding="utf-8"?>
<p:tagLst xmlns:p="http://schemas.openxmlformats.org/presentationml/2006/main">
  <p:tag name="AS_UNIQUEID" val="159"/>
</p:tagLst>
</file>

<file path=ppt/tags/tag729.xml><?xml version="1.0" encoding="utf-8"?>
<p:tagLst xmlns:p="http://schemas.openxmlformats.org/presentationml/2006/main">
  <p:tag name="AS_UNIQUEID" val="160"/>
</p:tagLst>
</file>

<file path=ppt/tags/tag73.xml><?xml version="1.0" encoding="utf-8"?>
<p:tagLst xmlns:p="http://schemas.openxmlformats.org/presentationml/2006/main">
  <p:tag name="AS_UNIQUEID" val="624"/>
</p:tagLst>
</file>

<file path=ppt/tags/tag730.xml><?xml version="1.0" encoding="utf-8"?>
<p:tagLst xmlns:p="http://schemas.openxmlformats.org/presentationml/2006/main">
  <p:tag name="AS_UNIQUEID" val="161"/>
</p:tagLst>
</file>

<file path=ppt/tags/tag731.xml><?xml version="1.0" encoding="utf-8"?>
<p:tagLst xmlns:p="http://schemas.openxmlformats.org/presentationml/2006/main">
  <p:tag name="AS_UNIQUEID" val="162"/>
</p:tagLst>
</file>

<file path=ppt/tags/tag732.xml><?xml version="1.0" encoding="utf-8"?>
<p:tagLst xmlns:p="http://schemas.openxmlformats.org/presentationml/2006/main">
  <p:tag name="AS_UNIQUEID" val="163"/>
</p:tagLst>
</file>

<file path=ppt/tags/tag733.xml><?xml version="1.0" encoding="utf-8"?>
<p:tagLst xmlns:p="http://schemas.openxmlformats.org/presentationml/2006/main">
  <p:tag name="AS_UNIQUEID" val="164"/>
</p:tagLst>
</file>

<file path=ppt/tags/tag734.xml><?xml version="1.0" encoding="utf-8"?>
<p:tagLst xmlns:p="http://schemas.openxmlformats.org/presentationml/2006/main">
  <p:tag name="AS_UNIQUEID" val="165"/>
</p:tagLst>
</file>

<file path=ppt/tags/tag735.xml><?xml version="1.0" encoding="utf-8"?>
<p:tagLst xmlns:p="http://schemas.openxmlformats.org/presentationml/2006/main">
  <p:tag name="AS_UNIQUEID" val="166"/>
</p:tagLst>
</file>

<file path=ppt/tags/tag736.xml><?xml version="1.0" encoding="utf-8"?>
<p:tagLst xmlns:p="http://schemas.openxmlformats.org/presentationml/2006/main">
  <p:tag name="AS_UNIQUEID" val="167"/>
</p:tagLst>
</file>

<file path=ppt/tags/tag737.xml><?xml version="1.0" encoding="utf-8"?>
<p:tagLst xmlns:p="http://schemas.openxmlformats.org/presentationml/2006/main">
  <p:tag name="AS_UNIQUEID" val="168"/>
</p:tagLst>
</file>

<file path=ppt/tags/tag738.xml><?xml version="1.0" encoding="utf-8"?>
<p:tagLst xmlns:p="http://schemas.openxmlformats.org/presentationml/2006/main">
  <p:tag name="AS_UNIQUEID" val="169"/>
</p:tagLst>
</file>

<file path=ppt/tags/tag739.xml><?xml version="1.0" encoding="utf-8"?>
<p:tagLst xmlns:p="http://schemas.openxmlformats.org/presentationml/2006/main">
  <p:tag name="AS_UNIQUEID" val="170"/>
</p:tagLst>
</file>

<file path=ppt/tags/tag74.xml><?xml version="1.0" encoding="utf-8"?>
<p:tagLst xmlns:p="http://schemas.openxmlformats.org/presentationml/2006/main">
  <p:tag name="AS_UNIQUEID" val="626"/>
</p:tagLst>
</file>

<file path=ppt/tags/tag740.xml><?xml version="1.0" encoding="utf-8"?>
<p:tagLst xmlns:p="http://schemas.openxmlformats.org/presentationml/2006/main">
  <p:tag name="AS_UNIQUEID" val="171"/>
</p:tagLst>
</file>

<file path=ppt/tags/tag741.xml><?xml version="1.0" encoding="utf-8"?>
<p:tagLst xmlns:p="http://schemas.openxmlformats.org/presentationml/2006/main">
  <p:tag name="AS_UNIQUEID" val="172"/>
</p:tagLst>
</file>

<file path=ppt/tags/tag742.xml><?xml version="1.0" encoding="utf-8"?>
<p:tagLst xmlns:p="http://schemas.openxmlformats.org/presentationml/2006/main">
  <p:tag name="AS_UNIQUEID" val="3"/>
  <p:tag name="KSO_WM_BEAUTIFY_FLAG" val=""/>
</p:tagLst>
</file>

<file path=ppt/tags/tag743.xml><?xml version="1.0" encoding="utf-8"?>
<p:tagLst xmlns:p="http://schemas.openxmlformats.org/presentationml/2006/main">
  <p:tag name="KSO_WM_TAG_VERSION" val="1.0"/>
  <p:tag name="KSO_WM_TEMPLATE_CATEGORY" val="diagram"/>
  <p:tag name="KSO_WM_TEMPLATE_INDEX" val="160049"/>
  <p:tag name="KSO_WM_UNIT_ID" val="diagram160049_4*m_h_f*1_1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 name="KSO_WM_BEAUTIFY_FLAG" val=""/>
</p:tagLst>
</file>

<file path=ppt/tags/tag744.xml><?xml version="1.0" encoding="utf-8"?>
<p:tagLst xmlns:p="http://schemas.openxmlformats.org/presentationml/2006/main">
  <p:tag name="KSO_WM_BEAUTIFY_FLAG" val=""/>
</p:tagLst>
</file>

<file path=ppt/tags/tag745.xml><?xml version="1.0" encoding="utf-8"?>
<p:tagLst xmlns:p="http://schemas.openxmlformats.org/presentationml/2006/main">
  <p:tag name="AS_UNIQUEID" val="128"/>
</p:tagLst>
</file>

<file path=ppt/tags/tag746.xml><?xml version="1.0" encoding="utf-8"?>
<p:tagLst xmlns:p="http://schemas.openxmlformats.org/presentationml/2006/main">
  <p:tag name="AS_UNIQUEID" val="129"/>
</p:tagLst>
</file>

<file path=ppt/tags/tag747.xml><?xml version="1.0" encoding="utf-8"?>
<p:tagLst xmlns:p="http://schemas.openxmlformats.org/presentationml/2006/main">
  <p:tag name="AS_UNIQUEID" val="130"/>
</p:tagLst>
</file>

<file path=ppt/tags/tag748.xml><?xml version="1.0" encoding="utf-8"?>
<p:tagLst xmlns:p="http://schemas.openxmlformats.org/presentationml/2006/main">
  <p:tag name="AS_UNIQUEID" val="131"/>
</p:tagLst>
</file>

<file path=ppt/tags/tag749.xml><?xml version="1.0" encoding="utf-8"?>
<p:tagLst xmlns:p="http://schemas.openxmlformats.org/presentationml/2006/main">
  <p:tag name="AS_UNIQUEID" val="132"/>
</p:tagLst>
</file>

<file path=ppt/tags/tag75.xml><?xml version="1.0" encoding="utf-8"?>
<p:tagLst xmlns:p="http://schemas.openxmlformats.org/presentationml/2006/main">
  <p:tag name="AS_UNIQUEID" val="627"/>
</p:tagLst>
</file>

<file path=ppt/tags/tag750.xml><?xml version="1.0" encoding="utf-8"?>
<p:tagLst xmlns:p="http://schemas.openxmlformats.org/presentationml/2006/main">
  <p:tag name="AS_UNIQUEID" val="133"/>
</p:tagLst>
</file>

<file path=ppt/tags/tag751.xml><?xml version="1.0" encoding="utf-8"?>
<p:tagLst xmlns:p="http://schemas.openxmlformats.org/presentationml/2006/main">
  <p:tag name="AS_UNIQUEID" val="134"/>
</p:tagLst>
</file>

<file path=ppt/tags/tag752.xml><?xml version="1.0" encoding="utf-8"?>
<p:tagLst xmlns:p="http://schemas.openxmlformats.org/presentationml/2006/main">
  <p:tag name="AS_UNIQUEID" val="135"/>
</p:tagLst>
</file>

<file path=ppt/tags/tag753.xml><?xml version="1.0" encoding="utf-8"?>
<p:tagLst xmlns:p="http://schemas.openxmlformats.org/presentationml/2006/main">
  <p:tag name="AS_UNIQUEID" val="136"/>
</p:tagLst>
</file>

<file path=ppt/tags/tag754.xml><?xml version="1.0" encoding="utf-8"?>
<p:tagLst xmlns:p="http://schemas.openxmlformats.org/presentationml/2006/main">
  <p:tag name="AS_UNIQUEID" val="137"/>
</p:tagLst>
</file>

<file path=ppt/tags/tag755.xml><?xml version="1.0" encoding="utf-8"?>
<p:tagLst xmlns:p="http://schemas.openxmlformats.org/presentationml/2006/main">
  <p:tag name="AS_UNIQUEID" val="138"/>
</p:tagLst>
</file>

<file path=ppt/tags/tag756.xml><?xml version="1.0" encoding="utf-8"?>
<p:tagLst xmlns:p="http://schemas.openxmlformats.org/presentationml/2006/main">
  <p:tag name="AS_UNIQUEID" val="139"/>
</p:tagLst>
</file>

<file path=ppt/tags/tag757.xml><?xml version="1.0" encoding="utf-8"?>
<p:tagLst xmlns:p="http://schemas.openxmlformats.org/presentationml/2006/main">
  <p:tag name="AS_UNIQUEID" val="140"/>
</p:tagLst>
</file>

<file path=ppt/tags/tag758.xml><?xml version="1.0" encoding="utf-8"?>
<p:tagLst xmlns:p="http://schemas.openxmlformats.org/presentationml/2006/main">
  <p:tag name="AS_UNIQUEID" val="141"/>
</p:tagLst>
</file>

<file path=ppt/tags/tag759.xml><?xml version="1.0" encoding="utf-8"?>
<p:tagLst xmlns:p="http://schemas.openxmlformats.org/presentationml/2006/main">
  <p:tag name="AS_UNIQUEID" val="142"/>
</p:tagLst>
</file>

<file path=ppt/tags/tag76.xml><?xml version="1.0" encoding="utf-8"?>
<p:tagLst xmlns:p="http://schemas.openxmlformats.org/presentationml/2006/main">
  <p:tag name="AS_UNIQUEID" val="628"/>
</p:tagLst>
</file>

<file path=ppt/tags/tag760.xml><?xml version="1.0" encoding="utf-8"?>
<p:tagLst xmlns:p="http://schemas.openxmlformats.org/presentationml/2006/main">
  <p:tag name="AS_UNIQUEID" val="143"/>
</p:tagLst>
</file>

<file path=ppt/tags/tag761.xml><?xml version="1.0" encoding="utf-8"?>
<p:tagLst xmlns:p="http://schemas.openxmlformats.org/presentationml/2006/main">
  <p:tag name="AS_UNIQUEID" val="144"/>
</p:tagLst>
</file>

<file path=ppt/tags/tag762.xml><?xml version="1.0" encoding="utf-8"?>
<p:tagLst xmlns:p="http://schemas.openxmlformats.org/presentationml/2006/main">
  <p:tag name="AS_UNIQUEID" val="145"/>
</p:tagLst>
</file>

<file path=ppt/tags/tag763.xml><?xml version="1.0" encoding="utf-8"?>
<p:tagLst xmlns:p="http://schemas.openxmlformats.org/presentationml/2006/main">
  <p:tag name="AS_UNIQUEID" val="146"/>
</p:tagLst>
</file>

<file path=ppt/tags/tag764.xml><?xml version="1.0" encoding="utf-8"?>
<p:tagLst xmlns:p="http://schemas.openxmlformats.org/presentationml/2006/main">
  <p:tag name="AS_UNIQUEID" val="147"/>
</p:tagLst>
</file>

<file path=ppt/tags/tag765.xml><?xml version="1.0" encoding="utf-8"?>
<p:tagLst xmlns:p="http://schemas.openxmlformats.org/presentationml/2006/main">
  <p:tag name="AS_UNIQUEID" val="148"/>
</p:tagLst>
</file>

<file path=ppt/tags/tag766.xml><?xml version="1.0" encoding="utf-8"?>
<p:tagLst xmlns:p="http://schemas.openxmlformats.org/presentationml/2006/main">
  <p:tag name="AS_UNIQUEID" val="149"/>
</p:tagLst>
</file>

<file path=ppt/tags/tag767.xml><?xml version="1.0" encoding="utf-8"?>
<p:tagLst xmlns:p="http://schemas.openxmlformats.org/presentationml/2006/main">
  <p:tag name="AS_UNIQUEID" val="150"/>
</p:tagLst>
</file>

<file path=ppt/tags/tag768.xml><?xml version="1.0" encoding="utf-8"?>
<p:tagLst xmlns:p="http://schemas.openxmlformats.org/presentationml/2006/main">
  <p:tag name="AS_UNIQUEID" val="151"/>
</p:tagLst>
</file>

<file path=ppt/tags/tag769.xml><?xml version="1.0" encoding="utf-8"?>
<p:tagLst xmlns:p="http://schemas.openxmlformats.org/presentationml/2006/main">
  <p:tag name="AS_UNIQUEID" val="152"/>
</p:tagLst>
</file>

<file path=ppt/tags/tag77.xml><?xml version="1.0" encoding="utf-8"?>
<p:tagLst xmlns:p="http://schemas.openxmlformats.org/presentationml/2006/main">
  <p:tag name="AS_UNIQUEID" val="629"/>
</p:tagLst>
</file>

<file path=ppt/tags/tag770.xml><?xml version="1.0" encoding="utf-8"?>
<p:tagLst xmlns:p="http://schemas.openxmlformats.org/presentationml/2006/main">
  <p:tag name="AS_UNIQUEID" val="153"/>
</p:tagLst>
</file>

<file path=ppt/tags/tag771.xml><?xml version="1.0" encoding="utf-8"?>
<p:tagLst xmlns:p="http://schemas.openxmlformats.org/presentationml/2006/main">
  <p:tag name="AS_UNIQUEID" val="154"/>
</p:tagLst>
</file>

<file path=ppt/tags/tag772.xml><?xml version="1.0" encoding="utf-8"?>
<p:tagLst xmlns:p="http://schemas.openxmlformats.org/presentationml/2006/main">
  <p:tag name="AS_UNIQUEID" val="155"/>
</p:tagLst>
</file>

<file path=ppt/tags/tag773.xml><?xml version="1.0" encoding="utf-8"?>
<p:tagLst xmlns:p="http://schemas.openxmlformats.org/presentationml/2006/main">
  <p:tag name="AS_UNIQUEID" val="156"/>
</p:tagLst>
</file>

<file path=ppt/tags/tag774.xml><?xml version="1.0" encoding="utf-8"?>
<p:tagLst xmlns:p="http://schemas.openxmlformats.org/presentationml/2006/main">
  <p:tag name="AS_UNIQUEID" val="157"/>
</p:tagLst>
</file>

<file path=ppt/tags/tag775.xml><?xml version="1.0" encoding="utf-8"?>
<p:tagLst xmlns:p="http://schemas.openxmlformats.org/presentationml/2006/main">
  <p:tag name="AS_UNIQUEID" val="158"/>
</p:tagLst>
</file>

<file path=ppt/tags/tag776.xml><?xml version="1.0" encoding="utf-8"?>
<p:tagLst xmlns:p="http://schemas.openxmlformats.org/presentationml/2006/main">
  <p:tag name="AS_UNIQUEID" val="159"/>
</p:tagLst>
</file>

<file path=ppt/tags/tag777.xml><?xml version="1.0" encoding="utf-8"?>
<p:tagLst xmlns:p="http://schemas.openxmlformats.org/presentationml/2006/main">
  <p:tag name="AS_UNIQUEID" val="160"/>
</p:tagLst>
</file>

<file path=ppt/tags/tag778.xml><?xml version="1.0" encoding="utf-8"?>
<p:tagLst xmlns:p="http://schemas.openxmlformats.org/presentationml/2006/main">
  <p:tag name="AS_UNIQUEID" val="161"/>
</p:tagLst>
</file>

<file path=ppt/tags/tag779.xml><?xml version="1.0" encoding="utf-8"?>
<p:tagLst xmlns:p="http://schemas.openxmlformats.org/presentationml/2006/main">
  <p:tag name="AS_UNIQUEID" val="162"/>
</p:tagLst>
</file>

<file path=ppt/tags/tag78.xml><?xml version="1.0" encoding="utf-8"?>
<p:tagLst xmlns:p="http://schemas.openxmlformats.org/presentationml/2006/main">
  <p:tag name="AS_UNIQUEID" val="630"/>
</p:tagLst>
</file>

<file path=ppt/tags/tag780.xml><?xml version="1.0" encoding="utf-8"?>
<p:tagLst xmlns:p="http://schemas.openxmlformats.org/presentationml/2006/main">
  <p:tag name="AS_UNIQUEID" val="163"/>
</p:tagLst>
</file>

<file path=ppt/tags/tag781.xml><?xml version="1.0" encoding="utf-8"?>
<p:tagLst xmlns:p="http://schemas.openxmlformats.org/presentationml/2006/main">
  <p:tag name="AS_UNIQUEID" val="164"/>
</p:tagLst>
</file>

<file path=ppt/tags/tag782.xml><?xml version="1.0" encoding="utf-8"?>
<p:tagLst xmlns:p="http://schemas.openxmlformats.org/presentationml/2006/main">
  <p:tag name="AS_UNIQUEID" val="165"/>
</p:tagLst>
</file>

<file path=ppt/tags/tag783.xml><?xml version="1.0" encoding="utf-8"?>
<p:tagLst xmlns:p="http://schemas.openxmlformats.org/presentationml/2006/main">
  <p:tag name="AS_UNIQUEID" val="166"/>
</p:tagLst>
</file>

<file path=ppt/tags/tag784.xml><?xml version="1.0" encoding="utf-8"?>
<p:tagLst xmlns:p="http://schemas.openxmlformats.org/presentationml/2006/main">
  <p:tag name="AS_UNIQUEID" val="167"/>
</p:tagLst>
</file>

<file path=ppt/tags/tag785.xml><?xml version="1.0" encoding="utf-8"?>
<p:tagLst xmlns:p="http://schemas.openxmlformats.org/presentationml/2006/main">
  <p:tag name="AS_UNIQUEID" val="168"/>
</p:tagLst>
</file>

<file path=ppt/tags/tag786.xml><?xml version="1.0" encoding="utf-8"?>
<p:tagLst xmlns:p="http://schemas.openxmlformats.org/presentationml/2006/main">
  <p:tag name="AS_UNIQUEID" val="169"/>
</p:tagLst>
</file>

<file path=ppt/tags/tag787.xml><?xml version="1.0" encoding="utf-8"?>
<p:tagLst xmlns:p="http://schemas.openxmlformats.org/presentationml/2006/main">
  <p:tag name="AS_UNIQUEID" val="170"/>
</p:tagLst>
</file>

<file path=ppt/tags/tag788.xml><?xml version="1.0" encoding="utf-8"?>
<p:tagLst xmlns:p="http://schemas.openxmlformats.org/presentationml/2006/main">
  <p:tag name="AS_UNIQUEID" val="171"/>
</p:tagLst>
</file>

<file path=ppt/tags/tag789.xml><?xml version="1.0" encoding="utf-8"?>
<p:tagLst xmlns:p="http://schemas.openxmlformats.org/presentationml/2006/main">
  <p:tag name="AS_UNIQUEID" val="172"/>
</p:tagLst>
</file>

<file path=ppt/tags/tag79.xml><?xml version="1.0" encoding="utf-8"?>
<p:tagLst xmlns:p="http://schemas.openxmlformats.org/presentationml/2006/main">
  <p:tag name="AS_UNIQUEID" val="632"/>
</p:tagLst>
</file>

<file path=ppt/tags/tag790.xml><?xml version="1.0" encoding="utf-8"?>
<p:tagLst xmlns:p="http://schemas.openxmlformats.org/presentationml/2006/main">
  <p:tag name="AS_UNIQUEID" val="3"/>
  <p:tag name="KSO_WM_BEAUTIFY_FLAG" val=""/>
</p:tagLst>
</file>

<file path=ppt/tags/tag791.xml><?xml version="1.0" encoding="utf-8"?>
<p:tagLst xmlns:p="http://schemas.openxmlformats.org/presentationml/2006/main">
  <p:tag name="KSO_WM_BEAUTIFY_FLAG" val=""/>
</p:tagLst>
</file>

<file path=ppt/tags/tag792.xml><?xml version="1.0" encoding="utf-8"?>
<p:tagLst xmlns:p="http://schemas.openxmlformats.org/presentationml/2006/main">
  <p:tag name="KSO_WM_BEAUTIFY_FLAG" val=""/>
</p:tagLst>
</file>

<file path=ppt/tags/tag793.xml><?xml version="1.0" encoding="utf-8"?>
<p:tagLst xmlns:p="http://schemas.openxmlformats.org/presentationml/2006/main">
  <p:tag name="KSO_WM_BEAUTIFY_FLAG" val=""/>
</p:tagLst>
</file>

<file path=ppt/tags/tag794.xml><?xml version="1.0" encoding="utf-8"?>
<p:tagLst xmlns:p="http://schemas.openxmlformats.org/presentationml/2006/main">
  <p:tag name="KSO_WM_BEAUTIFY_FLAG" val=""/>
</p:tagLst>
</file>

<file path=ppt/tags/tag795.xml><?xml version="1.0" encoding="utf-8"?>
<p:tagLst xmlns:p="http://schemas.openxmlformats.org/presentationml/2006/main">
  <p:tag name="AS_UNIQUEID" val="3"/>
  <p:tag name="KSO_WM_BEAUTIFY_FLAG" val=""/>
</p:tagLst>
</file>

<file path=ppt/tags/tag796.xml><?xml version="1.0" encoding="utf-8"?>
<p:tagLst xmlns:p="http://schemas.openxmlformats.org/presentationml/2006/main">
  <p:tag name="AS_UNIQUEID" val="128"/>
</p:tagLst>
</file>

<file path=ppt/tags/tag797.xml><?xml version="1.0" encoding="utf-8"?>
<p:tagLst xmlns:p="http://schemas.openxmlformats.org/presentationml/2006/main">
  <p:tag name="AS_UNIQUEID" val="129"/>
  <p:tag name="KSO_WM_BEAUTIFY_FLAG" val=""/>
</p:tagLst>
</file>

<file path=ppt/tags/tag798.xml><?xml version="1.0" encoding="utf-8"?>
<p:tagLst xmlns:p="http://schemas.openxmlformats.org/presentationml/2006/main">
  <p:tag name="AS_UNIQUEID" val="130"/>
  <p:tag name="KSO_WM_BEAUTIFY_FLAG" val=""/>
</p:tagLst>
</file>

<file path=ppt/tags/tag799.xml><?xml version="1.0" encoding="utf-8"?>
<p:tagLst xmlns:p="http://schemas.openxmlformats.org/presentationml/2006/main">
  <p:tag name="AS_UNIQUEID" val="131"/>
  <p:tag name="KSO_WM_BEAUTIFY_FLAG" val=""/>
</p:tagLst>
</file>

<file path=ppt/tags/tag8.xml><?xml version="1.0" encoding="utf-8"?>
<p:tagLst xmlns:p="http://schemas.openxmlformats.org/presentationml/2006/main">
  <p:tag name="AS_UNIQUEID" val="547"/>
</p:tagLst>
</file>

<file path=ppt/tags/tag80.xml><?xml version="1.0" encoding="utf-8"?>
<p:tagLst xmlns:p="http://schemas.openxmlformats.org/presentationml/2006/main">
  <p:tag name="AS_UNIQUEID" val="633"/>
</p:tagLst>
</file>

<file path=ppt/tags/tag800.xml><?xml version="1.0" encoding="utf-8"?>
<p:tagLst xmlns:p="http://schemas.openxmlformats.org/presentationml/2006/main">
  <p:tag name="AS_UNIQUEID" val="132"/>
  <p:tag name="KSO_WM_BEAUTIFY_FLAG" val=""/>
</p:tagLst>
</file>

<file path=ppt/tags/tag801.xml><?xml version="1.0" encoding="utf-8"?>
<p:tagLst xmlns:p="http://schemas.openxmlformats.org/presentationml/2006/main">
  <p:tag name="AS_UNIQUEID" val="133"/>
  <p:tag name="KSO_WM_BEAUTIFY_FLAG" val=""/>
</p:tagLst>
</file>

<file path=ppt/tags/tag802.xml><?xml version="1.0" encoding="utf-8"?>
<p:tagLst xmlns:p="http://schemas.openxmlformats.org/presentationml/2006/main">
  <p:tag name="AS_UNIQUEID" val="134"/>
  <p:tag name="KSO_WM_BEAUTIFY_FLAG" val=""/>
</p:tagLst>
</file>

<file path=ppt/tags/tag803.xml><?xml version="1.0" encoding="utf-8"?>
<p:tagLst xmlns:p="http://schemas.openxmlformats.org/presentationml/2006/main">
  <p:tag name="AS_UNIQUEID" val="135"/>
  <p:tag name="KSO_WM_BEAUTIFY_FLAG" val=""/>
</p:tagLst>
</file>

<file path=ppt/tags/tag804.xml><?xml version="1.0" encoding="utf-8"?>
<p:tagLst xmlns:p="http://schemas.openxmlformats.org/presentationml/2006/main">
  <p:tag name="AS_UNIQUEID" val="136"/>
  <p:tag name="KSO_WM_BEAUTIFY_FLAG" val=""/>
</p:tagLst>
</file>

<file path=ppt/tags/tag805.xml><?xml version="1.0" encoding="utf-8"?>
<p:tagLst xmlns:p="http://schemas.openxmlformats.org/presentationml/2006/main">
  <p:tag name="AS_UNIQUEID" val="137"/>
  <p:tag name="KSO_WM_BEAUTIFY_FLAG" val=""/>
</p:tagLst>
</file>

<file path=ppt/tags/tag806.xml><?xml version="1.0" encoding="utf-8"?>
<p:tagLst xmlns:p="http://schemas.openxmlformats.org/presentationml/2006/main">
  <p:tag name="AS_UNIQUEID" val="138"/>
  <p:tag name="KSO_WM_BEAUTIFY_FLAG" val=""/>
</p:tagLst>
</file>

<file path=ppt/tags/tag807.xml><?xml version="1.0" encoding="utf-8"?>
<p:tagLst xmlns:p="http://schemas.openxmlformats.org/presentationml/2006/main">
  <p:tag name="AS_UNIQUEID" val="139"/>
  <p:tag name="KSO_WM_BEAUTIFY_FLAG" val=""/>
</p:tagLst>
</file>

<file path=ppt/tags/tag808.xml><?xml version="1.0" encoding="utf-8"?>
<p:tagLst xmlns:p="http://schemas.openxmlformats.org/presentationml/2006/main">
  <p:tag name="AS_UNIQUEID" val="140"/>
  <p:tag name="KSO_WM_BEAUTIFY_FLAG" val=""/>
</p:tagLst>
</file>

<file path=ppt/tags/tag809.xml><?xml version="1.0" encoding="utf-8"?>
<p:tagLst xmlns:p="http://schemas.openxmlformats.org/presentationml/2006/main">
  <p:tag name="AS_UNIQUEID" val="141"/>
  <p:tag name="KSO_WM_BEAUTIFY_FLAG" val=""/>
</p:tagLst>
</file>

<file path=ppt/tags/tag81.xml><?xml version="1.0" encoding="utf-8"?>
<p:tagLst xmlns:p="http://schemas.openxmlformats.org/presentationml/2006/main">
  <p:tag name="AS_UNIQUEID" val="634"/>
</p:tagLst>
</file>

<file path=ppt/tags/tag810.xml><?xml version="1.0" encoding="utf-8"?>
<p:tagLst xmlns:p="http://schemas.openxmlformats.org/presentationml/2006/main">
  <p:tag name="AS_UNIQUEID" val="142"/>
  <p:tag name="KSO_WM_BEAUTIFY_FLAG" val=""/>
</p:tagLst>
</file>

<file path=ppt/tags/tag811.xml><?xml version="1.0" encoding="utf-8"?>
<p:tagLst xmlns:p="http://schemas.openxmlformats.org/presentationml/2006/main">
  <p:tag name="AS_UNIQUEID" val="143"/>
  <p:tag name="KSO_WM_BEAUTIFY_FLAG" val=""/>
</p:tagLst>
</file>

<file path=ppt/tags/tag812.xml><?xml version="1.0" encoding="utf-8"?>
<p:tagLst xmlns:p="http://schemas.openxmlformats.org/presentationml/2006/main">
  <p:tag name="AS_UNIQUEID" val="144"/>
  <p:tag name="KSO_WM_BEAUTIFY_FLAG" val=""/>
</p:tagLst>
</file>

<file path=ppt/tags/tag813.xml><?xml version="1.0" encoding="utf-8"?>
<p:tagLst xmlns:p="http://schemas.openxmlformats.org/presentationml/2006/main">
  <p:tag name="AS_UNIQUEID" val="145"/>
  <p:tag name="KSO_WM_BEAUTIFY_FLAG" val=""/>
</p:tagLst>
</file>

<file path=ppt/tags/tag814.xml><?xml version="1.0" encoding="utf-8"?>
<p:tagLst xmlns:p="http://schemas.openxmlformats.org/presentationml/2006/main">
  <p:tag name="AS_UNIQUEID" val="146"/>
  <p:tag name="KSO_WM_BEAUTIFY_FLAG" val=""/>
</p:tagLst>
</file>

<file path=ppt/tags/tag815.xml><?xml version="1.0" encoding="utf-8"?>
<p:tagLst xmlns:p="http://schemas.openxmlformats.org/presentationml/2006/main">
  <p:tag name="AS_UNIQUEID" val="147"/>
  <p:tag name="KSO_WM_BEAUTIFY_FLAG" val=""/>
</p:tagLst>
</file>

<file path=ppt/tags/tag816.xml><?xml version="1.0" encoding="utf-8"?>
<p:tagLst xmlns:p="http://schemas.openxmlformats.org/presentationml/2006/main">
  <p:tag name="AS_UNIQUEID" val="148"/>
  <p:tag name="KSO_WM_BEAUTIFY_FLAG" val=""/>
</p:tagLst>
</file>

<file path=ppt/tags/tag817.xml><?xml version="1.0" encoding="utf-8"?>
<p:tagLst xmlns:p="http://schemas.openxmlformats.org/presentationml/2006/main">
  <p:tag name="AS_UNIQUEID" val="149"/>
  <p:tag name="KSO_WM_BEAUTIFY_FLAG" val=""/>
</p:tagLst>
</file>

<file path=ppt/tags/tag818.xml><?xml version="1.0" encoding="utf-8"?>
<p:tagLst xmlns:p="http://schemas.openxmlformats.org/presentationml/2006/main">
  <p:tag name="AS_UNIQUEID" val="150"/>
  <p:tag name="KSO_WM_BEAUTIFY_FLAG" val=""/>
</p:tagLst>
</file>

<file path=ppt/tags/tag819.xml><?xml version="1.0" encoding="utf-8"?>
<p:tagLst xmlns:p="http://schemas.openxmlformats.org/presentationml/2006/main">
  <p:tag name="AS_UNIQUEID" val="151"/>
  <p:tag name="KSO_WM_BEAUTIFY_FLAG" val=""/>
</p:tagLst>
</file>

<file path=ppt/tags/tag82.xml><?xml version="1.0" encoding="utf-8"?>
<p:tagLst xmlns:p="http://schemas.openxmlformats.org/presentationml/2006/main">
  <p:tag name="AS_UNIQUEID" val="635"/>
</p:tagLst>
</file>

<file path=ppt/tags/tag820.xml><?xml version="1.0" encoding="utf-8"?>
<p:tagLst xmlns:p="http://schemas.openxmlformats.org/presentationml/2006/main">
  <p:tag name="AS_UNIQUEID" val="152"/>
  <p:tag name="KSO_WM_BEAUTIFY_FLAG" val=""/>
</p:tagLst>
</file>

<file path=ppt/tags/tag821.xml><?xml version="1.0" encoding="utf-8"?>
<p:tagLst xmlns:p="http://schemas.openxmlformats.org/presentationml/2006/main">
  <p:tag name="AS_UNIQUEID" val="153"/>
  <p:tag name="KSO_WM_BEAUTIFY_FLAG" val=""/>
</p:tagLst>
</file>

<file path=ppt/tags/tag822.xml><?xml version="1.0" encoding="utf-8"?>
<p:tagLst xmlns:p="http://schemas.openxmlformats.org/presentationml/2006/main">
  <p:tag name="AS_UNIQUEID" val="154"/>
  <p:tag name="KSO_WM_BEAUTIFY_FLAG" val=""/>
</p:tagLst>
</file>

<file path=ppt/tags/tag823.xml><?xml version="1.0" encoding="utf-8"?>
<p:tagLst xmlns:p="http://schemas.openxmlformats.org/presentationml/2006/main">
  <p:tag name="AS_UNIQUEID" val="155"/>
  <p:tag name="KSO_WM_BEAUTIFY_FLAG" val=""/>
</p:tagLst>
</file>

<file path=ppt/tags/tag824.xml><?xml version="1.0" encoding="utf-8"?>
<p:tagLst xmlns:p="http://schemas.openxmlformats.org/presentationml/2006/main">
  <p:tag name="AS_UNIQUEID" val="156"/>
  <p:tag name="KSO_WM_BEAUTIFY_FLAG" val=""/>
</p:tagLst>
</file>

<file path=ppt/tags/tag825.xml><?xml version="1.0" encoding="utf-8"?>
<p:tagLst xmlns:p="http://schemas.openxmlformats.org/presentationml/2006/main">
  <p:tag name="AS_UNIQUEID" val="157"/>
  <p:tag name="KSO_WM_BEAUTIFY_FLAG" val=""/>
</p:tagLst>
</file>

<file path=ppt/tags/tag826.xml><?xml version="1.0" encoding="utf-8"?>
<p:tagLst xmlns:p="http://schemas.openxmlformats.org/presentationml/2006/main">
  <p:tag name="AS_UNIQUEID" val="158"/>
  <p:tag name="KSO_WM_BEAUTIFY_FLAG" val=""/>
</p:tagLst>
</file>

<file path=ppt/tags/tag827.xml><?xml version="1.0" encoding="utf-8"?>
<p:tagLst xmlns:p="http://schemas.openxmlformats.org/presentationml/2006/main">
  <p:tag name="AS_UNIQUEID" val="159"/>
  <p:tag name="KSO_WM_BEAUTIFY_FLAG" val=""/>
</p:tagLst>
</file>

<file path=ppt/tags/tag828.xml><?xml version="1.0" encoding="utf-8"?>
<p:tagLst xmlns:p="http://schemas.openxmlformats.org/presentationml/2006/main">
  <p:tag name="AS_UNIQUEID" val="160"/>
  <p:tag name="KSO_WM_BEAUTIFY_FLAG" val=""/>
</p:tagLst>
</file>

<file path=ppt/tags/tag829.xml><?xml version="1.0" encoding="utf-8"?>
<p:tagLst xmlns:p="http://schemas.openxmlformats.org/presentationml/2006/main">
  <p:tag name="AS_UNIQUEID" val="161"/>
  <p:tag name="KSO_WM_BEAUTIFY_FLAG" val=""/>
</p:tagLst>
</file>

<file path=ppt/tags/tag83.xml><?xml version="1.0" encoding="utf-8"?>
<p:tagLst xmlns:p="http://schemas.openxmlformats.org/presentationml/2006/main">
  <p:tag name="AS_UNIQUEID" val="636"/>
</p:tagLst>
</file>

<file path=ppt/tags/tag830.xml><?xml version="1.0" encoding="utf-8"?>
<p:tagLst xmlns:p="http://schemas.openxmlformats.org/presentationml/2006/main">
  <p:tag name="AS_UNIQUEID" val="162"/>
  <p:tag name="KSO_WM_BEAUTIFY_FLAG" val=""/>
</p:tagLst>
</file>

<file path=ppt/tags/tag831.xml><?xml version="1.0" encoding="utf-8"?>
<p:tagLst xmlns:p="http://schemas.openxmlformats.org/presentationml/2006/main">
  <p:tag name="AS_UNIQUEID" val="163"/>
  <p:tag name="KSO_WM_BEAUTIFY_FLAG" val=""/>
</p:tagLst>
</file>

<file path=ppt/tags/tag832.xml><?xml version="1.0" encoding="utf-8"?>
<p:tagLst xmlns:p="http://schemas.openxmlformats.org/presentationml/2006/main">
  <p:tag name="AS_UNIQUEID" val="164"/>
  <p:tag name="KSO_WM_BEAUTIFY_FLAG" val=""/>
</p:tagLst>
</file>

<file path=ppt/tags/tag833.xml><?xml version="1.0" encoding="utf-8"?>
<p:tagLst xmlns:p="http://schemas.openxmlformats.org/presentationml/2006/main">
  <p:tag name="AS_UNIQUEID" val="165"/>
  <p:tag name="KSO_WM_BEAUTIFY_FLAG" val=""/>
</p:tagLst>
</file>

<file path=ppt/tags/tag834.xml><?xml version="1.0" encoding="utf-8"?>
<p:tagLst xmlns:p="http://schemas.openxmlformats.org/presentationml/2006/main">
  <p:tag name="AS_UNIQUEID" val="166"/>
  <p:tag name="KSO_WM_BEAUTIFY_FLAG" val=""/>
</p:tagLst>
</file>

<file path=ppt/tags/tag835.xml><?xml version="1.0" encoding="utf-8"?>
<p:tagLst xmlns:p="http://schemas.openxmlformats.org/presentationml/2006/main">
  <p:tag name="AS_UNIQUEID" val="167"/>
  <p:tag name="KSO_WM_BEAUTIFY_FLAG" val=""/>
</p:tagLst>
</file>

<file path=ppt/tags/tag836.xml><?xml version="1.0" encoding="utf-8"?>
<p:tagLst xmlns:p="http://schemas.openxmlformats.org/presentationml/2006/main">
  <p:tag name="AS_UNIQUEID" val="168"/>
  <p:tag name="KSO_WM_BEAUTIFY_FLAG" val=""/>
</p:tagLst>
</file>

<file path=ppt/tags/tag837.xml><?xml version="1.0" encoding="utf-8"?>
<p:tagLst xmlns:p="http://schemas.openxmlformats.org/presentationml/2006/main">
  <p:tag name="AS_UNIQUEID" val="169"/>
  <p:tag name="KSO_WM_BEAUTIFY_FLAG" val=""/>
</p:tagLst>
</file>

<file path=ppt/tags/tag838.xml><?xml version="1.0" encoding="utf-8"?>
<p:tagLst xmlns:p="http://schemas.openxmlformats.org/presentationml/2006/main">
  <p:tag name="AS_UNIQUEID" val="170"/>
  <p:tag name="KSO_WM_BEAUTIFY_FLAG" val=""/>
</p:tagLst>
</file>

<file path=ppt/tags/tag839.xml><?xml version="1.0" encoding="utf-8"?>
<p:tagLst xmlns:p="http://schemas.openxmlformats.org/presentationml/2006/main">
  <p:tag name="AS_UNIQUEID" val="171"/>
  <p:tag name="KSO_WM_BEAUTIFY_FLAG" val=""/>
</p:tagLst>
</file>

<file path=ppt/tags/tag84.xml><?xml version="1.0" encoding="utf-8"?>
<p:tagLst xmlns:p="http://schemas.openxmlformats.org/presentationml/2006/main">
  <p:tag name="AS_UNIQUEID" val="637"/>
</p:tagLst>
</file>

<file path=ppt/tags/tag840.xml><?xml version="1.0" encoding="utf-8"?>
<p:tagLst xmlns:p="http://schemas.openxmlformats.org/presentationml/2006/main">
  <p:tag name="AS_UNIQUEID" val="172"/>
  <p:tag name="KSO_WM_BEAUTIFY_FLAG" val=""/>
</p:tagLst>
</file>

<file path=ppt/tags/tag841.xml><?xml version="1.0" encoding="utf-8"?>
<p:tagLst xmlns:p="http://schemas.openxmlformats.org/presentationml/2006/main">
  <p:tag name="AS_UNIQUEID" val="257"/>
  <p:tag name="KSO_WM_BEAUTIFY_FLAG" val=""/>
</p:tagLst>
</file>

<file path=ppt/tags/tag842.xml><?xml version="1.0" encoding="utf-8"?>
<p:tagLst xmlns:p="http://schemas.openxmlformats.org/presentationml/2006/main">
  <p:tag name="AS_UNIQUEID" val="257"/>
  <p:tag name="KSO_WM_BEAUTIFY_FLAG" val=""/>
</p:tagLst>
</file>

<file path=ppt/tags/tag843.xml><?xml version="1.0" encoding="utf-8"?>
<p:tagLst xmlns:p="http://schemas.openxmlformats.org/presentationml/2006/main">
  <p:tag name="AS_UNIQUEID" val="256"/>
  <p:tag name="KSO_WM_BEAUTIFY_FLAG" val=""/>
</p:tagLst>
</file>

<file path=ppt/tags/tag844.xml><?xml version="1.0" encoding="utf-8"?>
<p:tagLst xmlns:p="http://schemas.openxmlformats.org/presentationml/2006/main">
  <p:tag name="AS_UNIQUEID" val="256"/>
  <p:tag name="KSO_WM_BEAUTIFY_FLAG" val=""/>
</p:tagLst>
</file>

<file path=ppt/tags/tag845.xml><?xml version="1.0" encoding="utf-8"?>
<p:tagLst xmlns:p="http://schemas.openxmlformats.org/presentationml/2006/main">
  <p:tag name="KSO_WM_TAG_VERSION" val="1.0"/>
  <p:tag name="KSO_WM_TEMPLATE_CATEGORY" val="diagram"/>
  <p:tag name="KSO_WM_TEMPLATE_INDEX" val="160049"/>
  <p:tag name="KSO_WM_UNIT_ID" val="diagram160049_4*m_h_f*1_1_1"/>
  <p:tag name="KSO_WM_UNIT_CLEAR" val="1"/>
  <p:tag name="KSO_WM_UNIT_LAYERLEVEL" val="1_1_1"/>
  <p:tag name="KSO_WM_UNIT_VALUE" val="21"/>
  <p:tag name="KSO_WM_UNIT_HIGHLIGHT" val="0"/>
  <p:tag name="KSO_WM_UNIT_COMPATIBLE" val="0"/>
  <p:tag name="KSO_WM_UNIT_PRESET_TEXT_INDEX" val="4"/>
  <p:tag name="KSO_WM_UNIT_PRESET_TEXT_LEN" val="12"/>
  <p:tag name="KSO_WM_DIAGRAM_GROUP_CODE" val="m1-1"/>
  <p:tag name="KSO_WM_UNIT_TEXT_FILL_FORE_SCHEMECOLOR_INDEX" val="13"/>
  <p:tag name="KSO_WM_UNIT_TEXT_FILL_TYPE" val="1"/>
  <p:tag name="KSO_WM_BEAUTIFY_FLAG" val=""/>
</p:tagLst>
</file>

<file path=ppt/tags/tag846.xml><?xml version="1.0" encoding="utf-8"?>
<p:tagLst xmlns:p="http://schemas.openxmlformats.org/presentationml/2006/main">
  <p:tag name="KSO_WM_BEAUTIFY_FLAG" val=""/>
</p:tagLst>
</file>

<file path=ppt/tags/tag847.xml><?xml version="1.0" encoding="utf-8"?>
<p:tagLst xmlns:p="http://schemas.openxmlformats.org/presentationml/2006/main">
  <p:tag name="AS_UNIQUEID" val="1203"/>
</p:tagLst>
</file>

<file path=ppt/tags/tag848.xml><?xml version="1.0" encoding="utf-8"?>
<p:tagLst xmlns:p="http://schemas.openxmlformats.org/presentationml/2006/main">
  <p:tag name="AS_UNIQUEID" val="1204"/>
</p:tagLst>
</file>

<file path=ppt/tags/tag849.xml><?xml version="1.0" encoding="utf-8"?>
<p:tagLst xmlns:p="http://schemas.openxmlformats.org/presentationml/2006/main">
  <p:tag name="AS_UNIQUEID" val="1205"/>
</p:tagLst>
</file>

<file path=ppt/tags/tag85.xml><?xml version="1.0" encoding="utf-8"?>
<p:tagLst xmlns:p="http://schemas.openxmlformats.org/presentationml/2006/main">
  <p:tag name="AS_UNIQUEID" val="639"/>
</p:tagLst>
</file>

<file path=ppt/tags/tag850.xml><?xml version="1.0" encoding="utf-8"?>
<p:tagLst xmlns:p="http://schemas.openxmlformats.org/presentationml/2006/main">
  <p:tag name="AS_UNIQUEID" val="1206"/>
</p:tagLst>
</file>

<file path=ppt/tags/tag851.xml><?xml version="1.0" encoding="utf-8"?>
<p:tagLst xmlns:p="http://schemas.openxmlformats.org/presentationml/2006/main">
  <p:tag name="AS_UNIQUEID" val="1207"/>
</p:tagLst>
</file>

<file path=ppt/tags/tag852.xml><?xml version="1.0" encoding="utf-8"?>
<p:tagLst xmlns:p="http://schemas.openxmlformats.org/presentationml/2006/main">
  <p:tag name="AS_UNIQUEID" val="1208"/>
</p:tagLst>
</file>

<file path=ppt/tags/tag853.xml><?xml version="1.0" encoding="utf-8"?>
<p:tagLst xmlns:p="http://schemas.openxmlformats.org/presentationml/2006/main">
  <p:tag name="AS_UNIQUEID" val="1209"/>
</p:tagLst>
</file>

<file path=ppt/tags/tag854.xml><?xml version="1.0" encoding="utf-8"?>
<p:tagLst xmlns:p="http://schemas.openxmlformats.org/presentationml/2006/main">
  <p:tag name="AS_UNIQUEID" val="128"/>
</p:tagLst>
</file>

<file path=ppt/tags/tag855.xml><?xml version="1.0" encoding="utf-8"?>
<p:tagLst xmlns:p="http://schemas.openxmlformats.org/presentationml/2006/main">
  <p:tag name="AS_UNIQUEID" val="129"/>
  <p:tag name="KSO_WM_BEAUTIFY_FLAG" val=""/>
</p:tagLst>
</file>

<file path=ppt/tags/tag856.xml><?xml version="1.0" encoding="utf-8"?>
<p:tagLst xmlns:p="http://schemas.openxmlformats.org/presentationml/2006/main">
  <p:tag name="AS_UNIQUEID" val="130"/>
  <p:tag name="KSO_WM_BEAUTIFY_FLAG" val=""/>
</p:tagLst>
</file>

<file path=ppt/tags/tag857.xml><?xml version="1.0" encoding="utf-8"?>
<p:tagLst xmlns:p="http://schemas.openxmlformats.org/presentationml/2006/main">
  <p:tag name="AS_UNIQUEID" val="131"/>
  <p:tag name="KSO_WM_BEAUTIFY_FLAG" val=""/>
</p:tagLst>
</file>

<file path=ppt/tags/tag858.xml><?xml version="1.0" encoding="utf-8"?>
<p:tagLst xmlns:p="http://schemas.openxmlformats.org/presentationml/2006/main">
  <p:tag name="AS_UNIQUEID" val="132"/>
  <p:tag name="KSO_WM_BEAUTIFY_FLAG" val=""/>
</p:tagLst>
</file>

<file path=ppt/tags/tag859.xml><?xml version="1.0" encoding="utf-8"?>
<p:tagLst xmlns:p="http://schemas.openxmlformats.org/presentationml/2006/main">
  <p:tag name="AS_UNIQUEID" val="133"/>
  <p:tag name="KSO_WM_BEAUTIFY_FLAG" val=""/>
</p:tagLst>
</file>

<file path=ppt/tags/tag86.xml><?xml version="1.0" encoding="utf-8"?>
<p:tagLst xmlns:p="http://schemas.openxmlformats.org/presentationml/2006/main">
  <p:tag name="AS_UNIQUEID" val="640"/>
</p:tagLst>
</file>

<file path=ppt/tags/tag860.xml><?xml version="1.0" encoding="utf-8"?>
<p:tagLst xmlns:p="http://schemas.openxmlformats.org/presentationml/2006/main">
  <p:tag name="AS_UNIQUEID" val="134"/>
  <p:tag name="KSO_WM_BEAUTIFY_FLAG" val=""/>
</p:tagLst>
</file>

<file path=ppt/tags/tag861.xml><?xml version="1.0" encoding="utf-8"?>
<p:tagLst xmlns:p="http://schemas.openxmlformats.org/presentationml/2006/main">
  <p:tag name="AS_UNIQUEID" val="135"/>
  <p:tag name="KSO_WM_BEAUTIFY_FLAG" val=""/>
</p:tagLst>
</file>

<file path=ppt/tags/tag862.xml><?xml version="1.0" encoding="utf-8"?>
<p:tagLst xmlns:p="http://schemas.openxmlformats.org/presentationml/2006/main">
  <p:tag name="AS_UNIQUEID" val="136"/>
  <p:tag name="KSO_WM_BEAUTIFY_FLAG" val=""/>
</p:tagLst>
</file>

<file path=ppt/tags/tag863.xml><?xml version="1.0" encoding="utf-8"?>
<p:tagLst xmlns:p="http://schemas.openxmlformats.org/presentationml/2006/main">
  <p:tag name="AS_UNIQUEID" val="137"/>
  <p:tag name="KSO_WM_BEAUTIFY_FLAG" val=""/>
</p:tagLst>
</file>

<file path=ppt/tags/tag864.xml><?xml version="1.0" encoding="utf-8"?>
<p:tagLst xmlns:p="http://schemas.openxmlformats.org/presentationml/2006/main">
  <p:tag name="AS_UNIQUEID" val="138"/>
  <p:tag name="KSO_WM_BEAUTIFY_FLAG" val=""/>
</p:tagLst>
</file>

<file path=ppt/tags/tag865.xml><?xml version="1.0" encoding="utf-8"?>
<p:tagLst xmlns:p="http://schemas.openxmlformats.org/presentationml/2006/main">
  <p:tag name="AS_UNIQUEID" val="139"/>
  <p:tag name="KSO_WM_BEAUTIFY_FLAG" val=""/>
</p:tagLst>
</file>

<file path=ppt/tags/tag866.xml><?xml version="1.0" encoding="utf-8"?>
<p:tagLst xmlns:p="http://schemas.openxmlformats.org/presentationml/2006/main">
  <p:tag name="AS_UNIQUEID" val="140"/>
  <p:tag name="KSO_WM_BEAUTIFY_FLAG" val=""/>
</p:tagLst>
</file>

<file path=ppt/tags/tag867.xml><?xml version="1.0" encoding="utf-8"?>
<p:tagLst xmlns:p="http://schemas.openxmlformats.org/presentationml/2006/main">
  <p:tag name="AS_UNIQUEID" val="141"/>
  <p:tag name="KSO_WM_BEAUTIFY_FLAG" val=""/>
</p:tagLst>
</file>

<file path=ppt/tags/tag868.xml><?xml version="1.0" encoding="utf-8"?>
<p:tagLst xmlns:p="http://schemas.openxmlformats.org/presentationml/2006/main">
  <p:tag name="AS_UNIQUEID" val="142"/>
  <p:tag name="KSO_WM_BEAUTIFY_FLAG" val=""/>
</p:tagLst>
</file>

<file path=ppt/tags/tag869.xml><?xml version="1.0" encoding="utf-8"?>
<p:tagLst xmlns:p="http://schemas.openxmlformats.org/presentationml/2006/main">
  <p:tag name="AS_UNIQUEID" val="143"/>
  <p:tag name="KSO_WM_BEAUTIFY_FLAG" val=""/>
</p:tagLst>
</file>

<file path=ppt/tags/tag87.xml><?xml version="1.0" encoding="utf-8"?>
<p:tagLst xmlns:p="http://schemas.openxmlformats.org/presentationml/2006/main">
  <p:tag name="AS_UNIQUEID" val="641"/>
</p:tagLst>
</file>

<file path=ppt/tags/tag870.xml><?xml version="1.0" encoding="utf-8"?>
<p:tagLst xmlns:p="http://schemas.openxmlformats.org/presentationml/2006/main">
  <p:tag name="AS_UNIQUEID" val="144"/>
  <p:tag name="KSO_WM_BEAUTIFY_FLAG" val=""/>
</p:tagLst>
</file>

<file path=ppt/tags/tag871.xml><?xml version="1.0" encoding="utf-8"?>
<p:tagLst xmlns:p="http://schemas.openxmlformats.org/presentationml/2006/main">
  <p:tag name="AS_UNIQUEID" val="145"/>
  <p:tag name="KSO_WM_BEAUTIFY_FLAG" val=""/>
</p:tagLst>
</file>

<file path=ppt/tags/tag872.xml><?xml version="1.0" encoding="utf-8"?>
<p:tagLst xmlns:p="http://schemas.openxmlformats.org/presentationml/2006/main">
  <p:tag name="AS_UNIQUEID" val="146"/>
  <p:tag name="KSO_WM_BEAUTIFY_FLAG" val=""/>
</p:tagLst>
</file>

<file path=ppt/tags/tag873.xml><?xml version="1.0" encoding="utf-8"?>
<p:tagLst xmlns:p="http://schemas.openxmlformats.org/presentationml/2006/main">
  <p:tag name="AS_UNIQUEID" val="147"/>
  <p:tag name="KSO_WM_BEAUTIFY_FLAG" val=""/>
</p:tagLst>
</file>

<file path=ppt/tags/tag874.xml><?xml version="1.0" encoding="utf-8"?>
<p:tagLst xmlns:p="http://schemas.openxmlformats.org/presentationml/2006/main">
  <p:tag name="AS_UNIQUEID" val="148"/>
  <p:tag name="KSO_WM_BEAUTIFY_FLAG" val=""/>
</p:tagLst>
</file>

<file path=ppt/tags/tag875.xml><?xml version="1.0" encoding="utf-8"?>
<p:tagLst xmlns:p="http://schemas.openxmlformats.org/presentationml/2006/main">
  <p:tag name="AS_UNIQUEID" val="149"/>
  <p:tag name="KSO_WM_BEAUTIFY_FLAG" val=""/>
</p:tagLst>
</file>

<file path=ppt/tags/tag876.xml><?xml version="1.0" encoding="utf-8"?>
<p:tagLst xmlns:p="http://schemas.openxmlformats.org/presentationml/2006/main">
  <p:tag name="AS_UNIQUEID" val="150"/>
  <p:tag name="KSO_WM_BEAUTIFY_FLAG" val=""/>
</p:tagLst>
</file>

<file path=ppt/tags/tag877.xml><?xml version="1.0" encoding="utf-8"?>
<p:tagLst xmlns:p="http://schemas.openxmlformats.org/presentationml/2006/main">
  <p:tag name="AS_UNIQUEID" val="151"/>
  <p:tag name="KSO_WM_BEAUTIFY_FLAG" val=""/>
</p:tagLst>
</file>

<file path=ppt/tags/tag878.xml><?xml version="1.0" encoding="utf-8"?>
<p:tagLst xmlns:p="http://schemas.openxmlformats.org/presentationml/2006/main">
  <p:tag name="AS_UNIQUEID" val="152"/>
  <p:tag name="KSO_WM_BEAUTIFY_FLAG" val=""/>
</p:tagLst>
</file>

<file path=ppt/tags/tag879.xml><?xml version="1.0" encoding="utf-8"?>
<p:tagLst xmlns:p="http://schemas.openxmlformats.org/presentationml/2006/main">
  <p:tag name="AS_UNIQUEID" val="153"/>
  <p:tag name="KSO_WM_BEAUTIFY_FLAG" val=""/>
</p:tagLst>
</file>

<file path=ppt/tags/tag88.xml><?xml version="1.0" encoding="utf-8"?>
<p:tagLst xmlns:p="http://schemas.openxmlformats.org/presentationml/2006/main">
  <p:tag name="AS_UNIQUEID" val="642"/>
</p:tagLst>
</file>

<file path=ppt/tags/tag880.xml><?xml version="1.0" encoding="utf-8"?>
<p:tagLst xmlns:p="http://schemas.openxmlformats.org/presentationml/2006/main">
  <p:tag name="AS_UNIQUEID" val="154"/>
  <p:tag name="KSO_WM_BEAUTIFY_FLAG" val=""/>
</p:tagLst>
</file>

<file path=ppt/tags/tag881.xml><?xml version="1.0" encoding="utf-8"?>
<p:tagLst xmlns:p="http://schemas.openxmlformats.org/presentationml/2006/main">
  <p:tag name="AS_UNIQUEID" val="155"/>
  <p:tag name="KSO_WM_BEAUTIFY_FLAG" val=""/>
</p:tagLst>
</file>

<file path=ppt/tags/tag882.xml><?xml version="1.0" encoding="utf-8"?>
<p:tagLst xmlns:p="http://schemas.openxmlformats.org/presentationml/2006/main">
  <p:tag name="AS_UNIQUEID" val="156"/>
  <p:tag name="KSO_WM_BEAUTIFY_FLAG" val=""/>
</p:tagLst>
</file>

<file path=ppt/tags/tag883.xml><?xml version="1.0" encoding="utf-8"?>
<p:tagLst xmlns:p="http://schemas.openxmlformats.org/presentationml/2006/main">
  <p:tag name="AS_UNIQUEID" val="157"/>
  <p:tag name="KSO_WM_BEAUTIFY_FLAG" val=""/>
</p:tagLst>
</file>

<file path=ppt/tags/tag884.xml><?xml version="1.0" encoding="utf-8"?>
<p:tagLst xmlns:p="http://schemas.openxmlformats.org/presentationml/2006/main">
  <p:tag name="AS_UNIQUEID" val="158"/>
  <p:tag name="KSO_WM_BEAUTIFY_FLAG" val=""/>
</p:tagLst>
</file>

<file path=ppt/tags/tag885.xml><?xml version="1.0" encoding="utf-8"?>
<p:tagLst xmlns:p="http://schemas.openxmlformats.org/presentationml/2006/main">
  <p:tag name="AS_UNIQUEID" val="159"/>
  <p:tag name="KSO_WM_BEAUTIFY_FLAG" val=""/>
</p:tagLst>
</file>

<file path=ppt/tags/tag886.xml><?xml version="1.0" encoding="utf-8"?>
<p:tagLst xmlns:p="http://schemas.openxmlformats.org/presentationml/2006/main">
  <p:tag name="AS_UNIQUEID" val="160"/>
  <p:tag name="KSO_WM_BEAUTIFY_FLAG" val=""/>
</p:tagLst>
</file>

<file path=ppt/tags/tag887.xml><?xml version="1.0" encoding="utf-8"?>
<p:tagLst xmlns:p="http://schemas.openxmlformats.org/presentationml/2006/main">
  <p:tag name="AS_UNIQUEID" val="161"/>
  <p:tag name="KSO_WM_BEAUTIFY_FLAG" val=""/>
</p:tagLst>
</file>

<file path=ppt/tags/tag888.xml><?xml version="1.0" encoding="utf-8"?>
<p:tagLst xmlns:p="http://schemas.openxmlformats.org/presentationml/2006/main">
  <p:tag name="AS_UNIQUEID" val="162"/>
  <p:tag name="KSO_WM_BEAUTIFY_FLAG" val=""/>
</p:tagLst>
</file>

<file path=ppt/tags/tag889.xml><?xml version="1.0" encoding="utf-8"?>
<p:tagLst xmlns:p="http://schemas.openxmlformats.org/presentationml/2006/main">
  <p:tag name="AS_UNIQUEID" val="163"/>
  <p:tag name="KSO_WM_BEAUTIFY_FLAG" val=""/>
</p:tagLst>
</file>

<file path=ppt/tags/tag89.xml><?xml version="1.0" encoding="utf-8"?>
<p:tagLst xmlns:p="http://schemas.openxmlformats.org/presentationml/2006/main">
  <p:tag name="AS_UNIQUEID" val="643"/>
</p:tagLst>
</file>

<file path=ppt/tags/tag890.xml><?xml version="1.0" encoding="utf-8"?>
<p:tagLst xmlns:p="http://schemas.openxmlformats.org/presentationml/2006/main">
  <p:tag name="AS_UNIQUEID" val="164"/>
  <p:tag name="KSO_WM_BEAUTIFY_FLAG" val=""/>
</p:tagLst>
</file>

<file path=ppt/tags/tag891.xml><?xml version="1.0" encoding="utf-8"?>
<p:tagLst xmlns:p="http://schemas.openxmlformats.org/presentationml/2006/main">
  <p:tag name="AS_UNIQUEID" val="165"/>
  <p:tag name="KSO_WM_BEAUTIFY_FLAG" val=""/>
</p:tagLst>
</file>

<file path=ppt/tags/tag892.xml><?xml version="1.0" encoding="utf-8"?>
<p:tagLst xmlns:p="http://schemas.openxmlformats.org/presentationml/2006/main">
  <p:tag name="AS_UNIQUEID" val="166"/>
  <p:tag name="KSO_WM_BEAUTIFY_FLAG" val=""/>
</p:tagLst>
</file>

<file path=ppt/tags/tag893.xml><?xml version="1.0" encoding="utf-8"?>
<p:tagLst xmlns:p="http://schemas.openxmlformats.org/presentationml/2006/main">
  <p:tag name="AS_UNIQUEID" val="167"/>
  <p:tag name="KSO_WM_BEAUTIFY_FLAG" val=""/>
</p:tagLst>
</file>

<file path=ppt/tags/tag894.xml><?xml version="1.0" encoding="utf-8"?>
<p:tagLst xmlns:p="http://schemas.openxmlformats.org/presentationml/2006/main">
  <p:tag name="AS_UNIQUEID" val="168"/>
  <p:tag name="KSO_WM_BEAUTIFY_FLAG" val=""/>
</p:tagLst>
</file>

<file path=ppt/tags/tag895.xml><?xml version="1.0" encoding="utf-8"?>
<p:tagLst xmlns:p="http://schemas.openxmlformats.org/presentationml/2006/main">
  <p:tag name="AS_UNIQUEID" val="169"/>
  <p:tag name="KSO_WM_BEAUTIFY_FLAG" val=""/>
</p:tagLst>
</file>

<file path=ppt/tags/tag896.xml><?xml version="1.0" encoding="utf-8"?>
<p:tagLst xmlns:p="http://schemas.openxmlformats.org/presentationml/2006/main">
  <p:tag name="AS_UNIQUEID" val="170"/>
  <p:tag name="KSO_WM_BEAUTIFY_FLAG" val=""/>
</p:tagLst>
</file>

<file path=ppt/tags/tag897.xml><?xml version="1.0" encoding="utf-8"?>
<p:tagLst xmlns:p="http://schemas.openxmlformats.org/presentationml/2006/main">
  <p:tag name="AS_UNIQUEID" val="171"/>
  <p:tag name="KSO_WM_BEAUTIFY_FLAG" val=""/>
</p:tagLst>
</file>

<file path=ppt/tags/tag898.xml><?xml version="1.0" encoding="utf-8"?>
<p:tagLst xmlns:p="http://schemas.openxmlformats.org/presentationml/2006/main">
  <p:tag name="AS_UNIQUEID" val="172"/>
  <p:tag name="KSO_WM_BEAUTIFY_FLAG" val=""/>
</p:tagLst>
</file>

<file path=ppt/tags/tag899.xml><?xml version="1.0" encoding="utf-8"?>
<p:tagLst xmlns:p="http://schemas.openxmlformats.org/presentationml/2006/main">
  <p:tag name="AS_UNIQUEID" val="3"/>
  <p:tag name="KSO_WM_BEAUTIFY_FLAG" val=""/>
</p:tagLst>
</file>

<file path=ppt/tags/tag9.xml><?xml version="1.0" encoding="utf-8"?>
<p:tagLst xmlns:p="http://schemas.openxmlformats.org/presentationml/2006/main">
  <p:tag name="AS_UNIQUEID" val="548"/>
</p:tagLst>
</file>

<file path=ppt/tags/tag90.xml><?xml version="1.0" encoding="utf-8"?>
<p:tagLst xmlns:p="http://schemas.openxmlformats.org/presentationml/2006/main">
  <p:tag name="AS_UNIQUEID" val="644"/>
</p:tagLst>
</file>

<file path=ppt/tags/tag900.xml><?xml version="1.0" encoding="utf-8"?>
<p:tagLst xmlns:p="http://schemas.openxmlformats.org/presentationml/2006/main">
  <p:tag name="AS_UNIQUEID" val="977"/>
  <p:tag name="KSO_WM_BEAUTIFY_FLAG" val=""/>
</p:tagLst>
</file>

<file path=ppt/tags/tag901.xml><?xml version="1.0" encoding="utf-8"?>
<p:tagLst xmlns:p="http://schemas.openxmlformats.org/presentationml/2006/main">
  <p:tag name="AS_UNIQUEID" val="128"/>
</p:tagLst>
</file>

<file path=ppt/tags/tag902.xml><?xml version="1.0" encoding="utf-8"?>
<p:tagLst xmlns:p="http://schemas.openxmlformats.org/presentationml/2006/main">
  <p:tag name="AS_UNIQUEID" val="129"/>
  <p:tag name="KSO_WM_BEAUTIFY_FLAG" val=""/>
</p:tagLst>
</file>

<file path=ppt/tags/tag903.xml><?xml version="1.0" encoding="utf-8"?>
<p:tagLst xmlns:p="http://schemas.openxmlformats.org/presentationml/2006/main">
  <p:tag name="AS_UNIQUEID" val="130"/>
  <p:tag name="KSO_WM_BEAUTIFY_FLAG" val=""/>
</p:tagLst>
</file>

<file path=ppt/tags/tag904.xml><?xml version="1.0" encoding="utf-8"?>
<p:tagLst xmlns:p="http://schemas.openxmlformats.org/presentationml/2006/main">
  <p:tag name="AS_UNIQUEID" val="131"/>
  <p:tag name="KSO_WM_BEAUTIFY_FLAG" val=""/>
</p:tagLst>
</file>

<file path=ppt/tags/tag905.xml><?xml version="1.0" encoding="utf-8"?>
<p:tagLst xmlns:p="http://schemas.openxmlformats.org/presentationml/2006/main">
  <p:tag name="AS_UNIQUEID" val="132"/>
  <p:tag name="KSO_WM_BEAUTIFY_FLAG" val=""/>
</p:tagLst>
</file>

<file path=ppt/tags/tag906.xml><?xml version="1.0" encoding="utf-8"?>
<p:tagLst xmlns:p="http://schemas.openxmlformats.org/presentationml/2006/main">
  <p:tag name="AS_UNIQUEID" val="133"/>
  <p:tag name="KSO_WM_BEAUTIFY_FLAG" val=""/>
</p:tagLst>
</file>

<file path=ppt/tags/tag907.xml><?xml version="1.0" encoding="utf-8"?>
<p:tagLst xmlns:p="http://schemas.openxmlformats.org/presentationml/2006/main">
  <p:tag name="AS_UNIQUEID" val="134"/>
  <p:tag name="KSO_WM_BEAUTIFY_FLAG" val=""/>
</p:tagLst>
</file>

<file path=ppt/tags/tag908.xml><?xml version="1.0" encoding="utf-8"?>
<p:tagLst xmlns:p="http://schemas.openxmlformats.org/presentationml/2006/main">
  <p:tag name="AS_UNIQUEID" val="135"/>
  <p:tag name="KSO_WM_BEAUTIFY_FLAG" val=""/>
</p:tagLst>
</file>

<file path=ppt/tags/tag909.xml><?xml version="1.0" encoding="utf-8"?>
<p:tagLst xmlns:p="http://schemas.openxmlformats.org/presentationml/2006/main">
  <p:tag name="AS_UNIQUEID" val="136"/>
  <p:tag name="KSO_WM_BEAUTIFY_FLAG" val=""/>
</p:tagLst>
</file>

<file path=ppt/tags/tag91.xml><?xml version="1.0" encoding="utf-8"?>
<p:tagLst xmlns:p="http://schemas.openxmlformats.org/presentationml/2006/main">
  <p:tag name="AS_UNIQUEID" val="645"/>
</p:tagLst>
</file>

<file path=ppt/tags/tag910.xml><?xml version="1.0" encoding="utf-8"?>
<p:tagLst xmlns:p="http://schemas.openxmlformats.org/presentationml/2006/main">
  <p:tag name="AS_UNIQUEID" val="137"/>
  <p:tag name="KSO_WM_BEAUTIFY_FLAG" val=""/>
</p:tagLst>
</file>

<file path=ppt/tags/tag911.xml><?xml version="1.0" encoding="utf-8"?>
<p:tagLst xmlns:p="http://schemas.openxmlformats.org/presentationml/2006/main">
  <p:tag name="AS_UNIQUEID" val="138"/>
  <p:tag name="KSO_WM_BEAUTIFY_FLAG" val=""/>
</p:tagLst>
</file>

<file path=ppt/tags/tag912.xml><?xml version="1.0" encoding="utf-8"?>
<p:tagLst xmlns:p="http://schemas.openxmlformats.org/presentationml/2006/main">
  <p:tag name="AS_UNIQUEID" val="139"/>
  <p:tag name="KSO_WM_BEAUTIFY_FLAG" val=""/>
</p:tagLst>
</file>

<file path=ppt/tags/tag913.xml><?xml version="1.0" encoding="utf-8"?>
<p:tagLst xmlns:p="http://schemas.openxmlformats.org/presentationml/2006/main">
  <p:tag name="AS_UNIQUEID" val="140"/>
  <p:tag name="KSO_WM_BEAUTIFY_FLAG" val=""/>
</p:tagLst>
</file>

<file path=ppt/tags/tag914.xml><?xml version="1.0" encoding="utf-8"?>
<p:tagLst xmlns:p="http://schemas.openxmlformats.org/presentationml/2006/main">
  <p:tag name="AS_UNIQUEID" val="141"/>
  <p:tag name="KSO_WM_BEAUTIFY_FLAG" val=""/>
</p:tagLst>
</file>

<file path=ppt/tags/tag915.xml><?xml version="1.0" encoding="utf-8"?>
<p:tagLst xmlns:p="http://schemas.openxmlformats.org/presentationml/2006/main">
  <p:tag name="AS_UNIQUEID" val="142"/>
  <p:tag name="KSO_WM_BEAUTIFY_FLAG" val=""/>
</p:tagLst>
</file>

<file path=ppt/tags/tag916.xml><?xml version="1.0" encoding="utf-8"?>
<p:tagLst xmlns:p="http://schemas.openxmlformats.org/presentationml/2006/main">
  <p:tag name="AS_UNIQUEID" val="143"/>
  <p:tag name="KSO_WM_BEAUTIFY_FLAG" val=""/>
</p:tagLst>
</file>

<file path=ppt/tags/tag917.xml><?xml version="1.0" encoding="utf-8"?>
<p:tagLst xmlns:p="http://schemas.openxmlformats.org/presentationml/2006/main">
  <p:tag name="AS_UNIQUEID" val="144"/>
  <p:tag name="KSO_WM_BEAUTIFY_FLAG" val=""/>
</p:tagLst>
</file>

<file path=ppt/tags/tag918.xml><?xml version="1.0" encoding="utf-8"?>
<p:tagLst xmlns:p="http://schemas.openxmlformats.org/presentationml/2006/main">
  <p:tag name="AS_UNIQUEID" val="145"/>
  <p:tag name="KSO_WM_BEAUTIFY_FLAG" val=""/>
</p:tagLst>
</file>

<file path=ppt/tags/tag919.xml><?xml version="1.0" encoding="utf-8"?>
<p:tagLst xmlns:p="http://schemas.openxmlformats.org/presentationml/2006/main">
  <p:tag name="AS_UNIQUEID" val="146"/>
  <p:tag name="KSO_WM_BEAUTIFY_FLAG" val=""/>
</p:tagLst>
</file>

<file path=ppt/tags/tag92.xml><?xml version="1.0" encoding="utf-8"?>
<p:tagLst xmlns:p="http://schemas.openxmlformats.org/presentationml/2006/main">
  <p:tag name="AS_UNIQUEID" val="646"/>
</p:tagLst>
</file>

<file path=ppt/tags/tag920.xml><?xml version="1.0" encoding="utf-8"?>
<p:tagLst xmlns:p="http://schemas.openxmlformats.org/presentationml/2006/main">
  <p:tag name="AS_UNIQUEID" val="147"/>
  <p:tag name="KSO_WM_BEAUTIFY_FLAG" val=""/>
</p:tagLst>
</file>

<file path=ppt/tags/tag921.xml><?xml version="1.0" encoding="utf-8"?>
<p:tagLst xmlns:p="http://schemas.openxmlformats.org/presentationml/2006/main">
  <p:tag name="AS_UNIQUEID" val="148"/>
  <p:tag name="KSO_WM_BEAUTIFY_FLAG" val=""/>
</p:tagLst>
</file>

<file path=ppt/tags/tag922.xml><?xml version="1.0" encoding="utf-8"?>
<p:tagLst xmlns:p="http://schemas.openxmlformats.org/presentationml/2006/main">
  <p:tag name="AS_UNIQUEID" val="149"/>
  <p:tag name="KSO_WM_BEAUTIFY_FLAG" val=""/>
</p:tagLst>
</file>

<file path=ppt/tags/tag923.xml><?xml version="1.0" encoding="utf-8"?>
<p:tagLst xmlns:p="http://schemas.openxmlformats.org/presentationml/2006/main">
  <p:tag name="AS_UNIQUEID" val="150"/>
  <p:tag name="KSO_WM_BEAUTIFY_FLAG" val=""/>
</p:tagLst>
</file>

<file path=ppt/tags/tag924.xml><?xml version="1.0" encoding="utf-8"?>
<p:tagLst xmlns:p="http://schemas.openxmlformats.org/presentationml/2006/main">
  <p:tag name="AS_UNIQUEID" val="151"/>
  <p:tag name="KSO_WM_BEAUTIFY_FLAG" val=""/>
</p:tagLst>
</file>

<file path=ppt/tags/tag925.xml><?xml version="1.0" encoding="utf-8"?>
<p:tagLst xmlns:p="http://schemas.openxmlformats.org/presentationml/2006/main">
  <p:tag name="AS_UNIQUEID" val="152"/>
  <p:tag name="KSO_WM_BEAUTIFY_FLAG" val=""/>
</p:tagLst>
</file>

<file path=ppt/tags/tag926.xml><?xml version="1.0" encoding="utf-8"?>
<p:tagLst xmlns:p="http://schemas.openxmlformats.org/presentationml/2006/main">
  <p:tag name="AS_UNIQUEID" val="153"/>
  <p:tag name="KSO_WM_BEAUTIFY_FLAG" val=""/>
</p:tagLst>
</file>

<file path=ppt/tags/tag927.xml><?xml version="1.0" encoding="utf-8"?>
<p:tagLst xmlns:p="http://schemas.openxmlformats.org/presentationml/2006/main">
  <p:tag name="AS_UNIQUEID" val="154"/>
  <p:tag name="KSO_WM_BEAUTIFY_FLAG" val=""/>
</p:tagLst>
</file>

<file path=ppt/tags/tag928.xml><?xml version="1.0" encoding="utf-8"?>
<p:tagLst xmlns:p="http://schemas.openxmlformats.org/presentationml/2006/main">
  <p:tag name="AS_UNIQUEID" val="155"/>
  <p:tag name="KSO_WM_BEAUTIFY_FLAG" val=""/>
</p:tagLst>
</file>

<file path=ppt/tags/tag929.xml><?xml version="1.0" encoding="utf-8"?>
<p:tagLst xmlns:p="http://schemas.openxmlformats.org/presentationml/2006/main">
  <p:tag name="AS_UNIQUEID" val="156"/>
  <p:tag name="KSO_WM_BEAUTIFY_FLAG" val=""/>
</p:tagLst>
</file>

<file path=ppt/tags/tag93.xml><?xml version="1.0" encoding="utf-8"?>
<p:tagLst xmlns:p="http://schemas.openxmlformats.org/presentationml/2006/main">
  <p:tag name="AS_UNIQUEID" val="648"/>
</p:tagLst>
</file>

<file path=ppt/tags/tag930.xml><?xml version="1.0" encoding="utf-8"?>
<p:tagLst xmlns:p="http://schemas.openxmlformats.org/presentationml/2006/main">
  <p:tag name="AS_UNIQUEID" val="157"/>
  <p:tag name="KSO_WM_BEAUTIFY_FLAG" val=""/>
</p:tagLst>
</file>

<file path=ppt/tags/tag931.xml><?xml version="1.0" encoding="utf-8"?>
<p:tagLst xmlns:p="http://schemas.openxmlformats.org/presentationml/2006/main">
  <p:tag name="AS_UNIQUEID" val="158"/>
  <p:tag name="KSO_WM_BEAUTIFY_FLAG" val=""/>
</p:tagLst>
</file>

<file path=ppt/tags/tag932.xml><?xml version="1.0" encoding="utf-8"?>
<p:tagLst xmlns:p="http://schemas.openxmlformats.org/presentationml/2006/main">
  <p:tag name="AS_UNIQUEID" val="159"/>
  <p:tag name="KSO_WM_BEAUTIFY_FLAG" val=""/>
</p:tagLst>
</file>

<file path=ppt/tags/tag933.xml><?xml version="1.0" encoding="utf-8"?>
<p:tagLst xmlns:p="http://schemas.openxmlformats.org/presentationml/2006/main">
  <p:tag name="AS_UNIQUEID" val="160"/>
  <p:tag name="KSO_WM_BEAUTIFY_FLAG" val=""/>
</p:tagLst>
</file>

<file path=ppt/tags/tag934.xml><?xml version="1.0" encoding="utf-8"?>
<p:tagLst xmlns:p="http://schemas.openxmlformats.org/presentationml/2006/main">
  <p:tag name="AS_UNIQUEID" val="161"/>
  <p:tag name="KSO_WM_BEAUTIFY_FLAG" val=""/>
</p:tagLst>
</file>

<file path=ppt/tags/tag935.xml><?xml version="1.0" encoding="utf-8"?>
<p:tagLst xmlns:p="http://schemas.openxmlformats.org/presentationml/2006/main">
  <p:tag name="AS_UNIQUEID" val="162"/>
  <p:tag name="KSO_WM_BEAUTIFY_FLAG" val=""/>
</p:tagLst>
</file>

<file path=ppt/tags/tag936.xml><?xml version="1.0" encoding="utf-8"?>
<p:tagLst xmlns:p="http://schemas.openxmlformats.org/presentationml/2006/main">
  <p:tag name="AS_UNIQUEID" val="163"/>
  <p:tag name="KSO_WM_BEAUTIFY_FLAG" val=""/>
</p:tagLst>
</file>

<file path=ppt/tags/tag937.xml><?xml version="1.0" encoding="utf-8"?>
<p:tagLst xmlns:p="http://schemas.openxmlformats.org/presentationml/2006/main">
  <p:tag name="AS_UNIQUEID" val="164"/>
  <p:tag name="KSO_WM_BEAUTIFY_FLAG" val=""/>
</p:tagLst>
</file>

<file path=ppt/tags/tag938.xml><?xml version="1.0" encoding="utf-8"?>
<p:tagLst xmlns:p="http://schemas.openxmlformats.org/presentationml/2006/main">
  <p:tag name="AS_UNIQUEID" val="165"/>
  <p:tag name="KSO_WM_BEAUTIFY_FLAG" val=""/>
</p:tagLst>
</file>

<file path=ppt/tags/tag939.xml><?xml version="1.0" encoding="utf-8"?>
<p:tagLst xmlns:p="http://schemas.openxmlformats.org/presentationml/2006/main">
  <p:tag name="AS_UNIQUEID" val="166"/>
  <p:tag name="KSO_WM_BEAUTIFY_FLAG" val=""/>
</p:tagLst>
</file>

<file path=ppt/tags/tag94.xml><?xml version="1.0" encoding="utf-8"?>
<p:tagLst xmlns:p="http://schemas.openxmlformats.org/presentationml/2006/main">
  <p:tag name="AS_UNIQUEID" val="649"/>
</p:tagLst>
</file>

<file path=ppt/tags/tag940.xml><?xml version="1.0" encoding="utf-8"?>
<p:tagLst xmlns:p="http://schemas.openxmlformats.org/presentationml/2006/main">
  <p:tag name="AS_UNIQUEID" val="167"/>
  <p:tag name="KSO_WM_BEAUTIFY_FLAG" val=""/>
</p:tagLst>
</file>

<file path=ppt/tags/tag941.xml><?xml version="1.0" encoding="utf-8"?>
<p:tagLst xmlns:p="http://schemas.openxmlformats.org/presentationml/2006/main">
  <p:tag name="AS_UNIQUEID" val="168"/>
  <p:tag name="KSO_WM_BEAUTIFY_FLAG" val=""/>
</p:tagLst>
</file>

<file path=ppt/tags/tag942.xml><?xml version="1.0" encoding="utf-8"?>
<p:tagLst xmlns:p="http://schemas.openxmlformats.org/presentationml/2006/main">
  <p:tag name="AS_UNIQUEID" val="169"/>
  <p:tag name="KSO_WM_BEAUTIFY_FLAG" val=""/>
</p:tagLst>
</file>

<file path=ppt/tags/tag943.xml><?xml version="1.0" encoding="utf-8"?>
<p:tagLst xmlns:p="http://schemas.openxmlformats.org/presentationml/2006/main">
  <p:tag name="AS_UNIQUEID" val="170"/>
  <p:tag name="KSO_WM_BEAUTIFY_FLAG" val=""/>
</p:tagLst>
</file>

<file path=ppt/tags/tag944.xml><?xml version="1.0" encoding="utf-8"?>
<p:tagLst xmlns:p="http://schemas.openxmlformats.org/presentationml/2006/main">
  <p:tag name="AS_UNIQUEID" val="171"/>
  <p:tag name="KSO_WM_BEAUTIFY_FLAG" val=""/>
</p:tagLst>
</file>

<file path=ppt/tags/tag945.xml><?xml version="1.0" encoding="utf-8"?>
<p:tagLst xmlns:p="http://schemas.openxmlformats.org/presentationml/2006/main">
  <p:tag name="AS_UNIQUEID" val="172"/>
  <p:tag name="KSO_WM_BEAUTIFY_FLAG" val=""/>
</p:tagLst>
</file>

<file path=ppt/tags/tag946.xml><?xml version="1.0" encoding="utf-8"?>
<p:tagLst xmlns:p="http://schemas.openxmlformats.org/presentationml/2006/main">
  <p:tag name="AS_UNIQUEID" val="3"/>
  <p:tag name="KSO_WM_BEAUTIFY_FLAG" val=""/>
</p:tagLst>
</file>

<file path=ppt/tags/tag947.xml><?xml version="1.0" encoding="utf-8"?>
<p:tagLst xmlns:p="http://schemas.openxmlformats.org/presentationml/2006/main">
  <p:tag name="AS_UNIQUEID" val="977"/>
  <p:tag name="KSO_WM_BEAUTIFY_FLAG" val=""/>
</p:tagLst>
</file>

<file path=ppt/tags/tag948.xml><?xml version="1.0" encoding="utf-8"?>
<p:tagLst xmlns:p="http://schemas.openxmlformats.org/presentationml/2006/main">
  <p:tag name="KSO_WM_BEAUTIFY_FLAG" val=""/>
</p:tagLst>
</file>

<file path=ppt/tags/tag949.xml><?xml version="1.0" encoding="utf-8"?>
<p:tagLst xmlns:p="http://schemas.openxmlformats.org/presentationml/2006/main">
  <p:tag name="AS_UNIQUEID" val="1210"/>
  <p:tag name="KSO_WM_BEAUTIFY_FLAG" val=""/>
</p:tagLst>
</file>

<file path=ppt/tags/tag95.xml><?xml version="1.0" encoding="utf-8"?>
<p:tagLst xmlns:p="http://schemas.openxmlformats.org/presentationml/2006/main">
  <p:tag name="AS_UNIQUEID" val="650"/>
</p:tagLst>
</file>

<file path=ppt/tags/tag950.xml><?xml version="1.0" encoding="utf-8"?>
<p:tagLst xmlns:p="http://schemas.openxmlformats.org/presentationml/2006/main">
  <p:tag name="AS_UNIQUEID" val="128"/>
</p:tagLst>
</file>

<file path=ppt/tags/tag951.xml><?xml version="1.0" encoding="utf-8"?>
<p:tagLst xmlns:p="http://schemas.openxmlformats.org/presentationml/2006/main">
  <p:tag name="AS_UNIQUEID" val="129"/>
  <p:tag name="KSO_WM_BEAUTIFY_FLAG" val=""/>
</p:tagLst>
</file>

<file path=ppt/tags/tag952.xml><?xml version="1.0" encoding="utf-8"?>
<p:tagLst xmlns:p="http://schemas.openxmlformats.org/presentationml/2006/main">
  <p:tag name="AS_UNIQUEID" val="130"/>
  <p:tag name="KSO_WM_BEAUTIFY_FLAG" val=""/>
</p:tagLst>
</file>

<file path=ppt/tags/tag953.xml><?xml version="1.0" encoding="utf-8"?>
<p:tagLst xmlns:p="http://schemas.openxmlformats.org/presentationml/2006/main">
  <p:tag name="AS_UNIQUEID" val="131"/>
  <p:tag name="KSO_WM_BEAUTIFY_FLAG" val=""/>
</p:tagLst>
</file>

<file path=ppt/tags/tag954.xml><?xml version="1.0" encoding="utf-8"?>
<p:tagLst xmlns:p="http://schemas.openxmlformats.org/presentationml/2006/main">
  <p:tag name="AS_UNIQUEID" val="132"/>
  <p:tag name="KSO_WM_BEAUTIFY_FLAG" val=""/>
</p:tagLst>
</file>

<file path=ppt/tags/tag955.xml><?xml version="1.0" encoding="utf-8"?>
<p:tagLst xmlns:p="http://schemas.openxmlformats.org/presentationml/2006/main">
  <p:tag name="AS_UNIQUEID" val="133"/>
  <p:tag name="KSO_WM_BEAUTIFY_FLAG" val=""/>
</p:tagLst>
</file>

<file path=ppt/tags/tag956.xml><?xml version="1.0" encoding="utf-8"?>
<p:tagLst xmlns:p="http://schemas.openxmlformats.org/presentationml/2006/main">
  <p:tag name="AS_UNIQUEID" val="134"/>
  <p:tag name="KSO_WM_BEAUTIFY_FLAG" val=""/>
</p:tagLst>
</file>

<file path=ppt/tags/tag957.xml><?xml version="1.0" encoding="utf-8"?>
<p:tagLst xmlns:p="http://schemas.openxmlformats.org/presentationml/2006/main">
  <p:tag name="AS_UNIQUEID" val="135"/>
  <p:tag name="KSO_WM_BEAUTIFY_FLAG" val=""/>
</p:tagLst>
</file>

<file path=ppt/tags/tag958.xml><?xml version="1.0" encoding="utf-8"?>
<p:tagLst xmlns:p="http://schemas.openxmlformats.org/presentationml/2006/main">
  <p:tag name="AS_UNIQUEID" val="136"/>
  <p:tag name="KSO_WM_BEAUTIFY_FLAG" val=""/>
</p:tagLst>
</file>

<file path=ppt/tags/tag959.xml><?xml version="1.0" encoding="utf-8"?>
<p:tagLst xmlns:p="http://schemas.openxmlformats.org/presentationml/2006/main">
  <p:tag name="AS_UNIQUEID" val="137"/>
  <p:tag name="KSO_WM_BEAUTIFY_FLAG" val=""/>
</p:tagLst>
</file>

<file path=ppt/tags/tag96.xml><?xml version="1.0" encoding="utf-8"?>
<p:tagLst xmlns:p="http://schemas.openxmlformats.org/presentationml/2006/main">
  <p:tag name="AS_UNIQUEID" val="651"/>
</p:tagLst>
</file>

<file path=ppt/tags/tag960.xml><?xml version="1.0" encoding="utf-8"?>
<p:tagLst xmlns:p="http://schemas.openxmlformats.org/presentationml/2006/main">
  <p:tag name="AS_UNIQUEID" val="138"/>
  <p:tag name="KSO_WM_BEAUTIFY_FLAG" val=""/>
</p:tagLst>
</file>

<file path=ppt/tags/tag961.xml><?xml version="1.0" encoding="utf-8"?>
<p:tagLst xmlns:p="http://schemas.openxmlformats.org/presentationml/2006/main">
  <p:tag name="AS_UNIQUEID" val="139"/>
  <p:tag name="KSO_WM_BEAUTIFY_FLAG" val=""/>
</p:tagLst>
</file>

<file path=ppt/tags/tag962.xml><?xml version="1.0" encoding="utf-8"?>
<p:tagLst xmlns:p="http://schemas.openxmlformats.org/presentationml/2006/main">
  <p:tag name="AS_UNIQUEID" val="140"/>
  <p:tag name="KSO_WM_BEAUTIFY_FLAG" val=""/>
</p:tagLst>
</file>

<file path=ppt/tags/tag963.xml><?xml version="1.0" encoding="utf-8"?>
<p:tagLst xmlns:p="http://schemas.openxmlformats.org/presentationml/2006/main">
  <p:tag name="AS_UNIQUEID" val="141"/>
  <p:tag name="KSO_WM_BEAUTIFY_FLAG" val=""/>
</p:tagLst>
</file>

<file path=ppt/tags/tag964.xml><?xml version="1.0" encoding="utf-8"?>
<p:tagLst xmlns:p="http://schemas.openxmlformats.org/presentationml/2006/main">
  <p:tag name="AS_UNIQUEID" val="142"/>
  <p:tag name="KSO_WM_BEAUTIFY_FLAG" val=""/>
</p:tagLst>
</file>

<file path=ppt/tags/tag965.xml><?xml version="1.0" encoding="utf-8"?>
<p:tagLst xmlns:p="http://schemas.openxmlformats.org/presentationml/2006/main">
  <p:tag name="AS_UNIQUEID" val="143"/>
  <p:tag name="KSO_WM_BEAUTIFY_FLAG" val=""/>
</p:tagLst>
</file>

<file path=ppt/tags/tag966.xml><?xml version="1.0" encoding="utf-8"?>
<p:tagLst xmlns:p="http://schemas.openxmlformats.org/presentationml/2006/main">
  <p:tag name="AS_UNIQUEID" val="144"/>
  <p:tag name="KSO_WM_BEAUTIFY_FLAG" val=""/>
</p:tagLst>
</file>

<file path=ppt/tags/tag967.xml><?xml version="1.0" encoding="utf-8"?>
<p:tagLst xmlns:p="http://schemas.openxmlformats.org/presentationml/2006/main">
  <p:tag name="AS_UNIQUEID" val="145"/>
  <p:tag name="KSO_WM_BEAUTIFY_FLAG" val=""/>
</p:tagLst>
</file>

<file path=ppt/tags/tag968.xml><?xml version="1.0" encoding="utf-8"?>
<p:tagLst xmlns:p="http://schemas.openxmlformats.org/presentationml/2006/main">
  <p:tag name="AS_UNIQUEID" val="146"/>
  <p:tag name="KSO_WM_BEAUTIFY_FLAG" val=""/>
</p:tagLst>
</file>

<file path=ppt/tags/tag969.xml><?xml version="1.0" encoding="utf-8"?>
<p:tagLst xmlns:p="http://schemas.openxmlformats.org/presentationml/2006/main">
  <p:tag name="AS_UNIQUEID" val="147"/>
  <p:tag name="KSO_WM_BEAUTIFY_FLAG" val=""/>
</p:tagLst>
</file>

<file path=ppt/tags/tag97.xml><?xml version="1.0" encoding="utf-8"?>
<p:tagLst xmlns:p="http://schemas.openxmlformats.org/presentationml/2006/main">
  <p:tag name="AS_UNIQUEID" val="653"/>
</p:tagLst>
</file>

<file path=ppt/tags/tag970.xml><?xml version="1.0" encoding="utf-8"?>
<p:tagLst xmlns:p="http://schemas.openxmlformats.org/presentationml/2006/main">
  <p:tag name="AS_UNIQUEID" val="148"/>
  <p:tag name="KSO_WM_BEAUTIFY_FLAG" val=""/>
</p:tagLst>
</file>

<file path=ppt/tags/tag971.xml><?xml version="1.0" encoding="utf-8"?>
<p:tagLst xmlns:p="http://schemas.openxmlformats.org/presentationml/2006/main">
  <p:tag name="AS_UNIQUEID" val="149"/>
  <p:tag name="KSO_WM_BEAUTIFY_FLAG" val=""/>
</p:tagLst>
</file>

<file path=ppt/tags/tag972.xml><?xml version="1.0" encoding="utf-8"?>
<p:tagLst xmlns:p="http://schemas.openxmlformats.org/presentationml/2006/main">
  <p:tag name="AS_UNIQUEID" val="150"/>
  <p:tag name="KSO_WM_BEAUTIFY_FLAG" val=""/>
</p:tagLst>
</file>

<file path=ppt/tags/tag973.xml><?xml version="1.0" encoding="utf-8"?>
<p:tagLst xmlns:p="http://schemas.openxmlformats.org/presentationml/2006/main">
  <p:tag name="AS_UNIQUEID" val="151"/>
  <p:tag name="KSO_WM_BEAUTIFY_FLAG" val=""/>
</p:tagLst>
</file>

<file path=ppt/tags/tag974.xml><?xml version="1.0" encoding="utf-8"?>
<p:tagLst xmlns:p="http://schemas.openxmlformats.org/presentationml/2006/main">
  <p:tag name="AS_UNIQUEID" val="152"/>
  <p:tag name="KSO_WM_BEAUTIFY_FLAG" val=""/>
</p:tagLst>
</file>

<file path=ppt/tags/tag975.xml><?xml version="1.0" encoding="utf-8"?>
<p:tagLst xmlns:p="http://schemas.openxmlformats.org/presentationml/2006/main">
  <p:tag name="AS_UNIQUEID" val="153"/>
  <p:tag name="KSO_WM_BEAUTIFY_FLAG" val=""/>
</p:tagLst>
</file>

<file path=ppt/tags/tag976.xml><?xml version="1.0" encoding="utf-8"?>
<p:tagLst xmlns:p="http://schemas.openxmlformats.org/presentationml/2006/main">
  <p:tag name="AS_UNIQUEID" val="154"/>
  <p:tag name="KSO_WM_BEAUTIFY_FLAG" val=""/>
</p:tagLst>
</file>

<file path=ppt/tags/tag977.xml><?xml version="1.0" encoding="utf-8"?>
<p:tagLst xmlns:p="http://schemas.openxmlformats.org/presentationml/2006/main">
  <p:tag name="AS_UNIQUEID" val="155"/>
  <p:tag name="KSO_WM_BEAUTIFY_FLAG" val=""/>
</p:tagLst>
</file>

<file path=ppt/tags/tag978.xml><?xml version="1.0" encoding="utf-8"?>
<p:tagLst xmlns:p="http://schemas.openxmlformats.org/presentationml/2006/main">
  <p:tag name="AS_UNIQUEID" val="156"/>
  <p:tag name="KSO_WM_BEAUTIFY_FLAG" val=""/>
</p:tagLst>
</file>

<file path=ppt/tags/tag979.xml><?xml version="1.0" encoding="utf-8"?>
<p:tagLst xmlns:p="http://schemas.openxmlformats.org/presentationml/2006/main">
  <p:tag name="AS_UNIQUEID" val="157"/>
  <p:tag name="KSO_WM_BEAUTIFY_FLAG" val=""/>
</p:tagLst>
</file>

<file path=ppt/tags/tag98.xml><?xml version="1.0" encoding="utf-8"?>
<p:tagLst xmlns:p="http://schemas.openxmlformats.org/presentationml/2006/main">
  <p:tag name="AS_UNIQUEID" val="654"/>
</p:tagLst>
</file>

<file path=ppt/tags/tag980.xml><?xml version="1.0" encoding="utf-8"?>
<p:tagLst xmlns:p="http://schemas.openxmlformats.org/presentationml/2006/main">
  <p:tag name="AS_UNIQUEID" val="158"/>
  <p:tag name="KSO_WM_BEAUTIFY_FLAG" val=""/>
</p:tagLst>
</file>

<file path=ppt/tags/tag981.xml><?xml version="1.0" encoding="utf-8"?>
<p:tagLst xmlns:p="http://schemas.openxmlformats.org/presentationml/2006/main">
  <p:tag name="AS_UNIQUEID" val="159"/>
  <p:tag name="KSO_WM_BEAUTIFY_FLAG" val=""/>
</p:tagLst>
</file>

<file path=ppt/tags/tag982.xml><?xml version="1.0" encoding="utf-8"?>
<p:tagLst xmlns:p="http://schemas.openxmlformats.org/presentationml/2006/main">
  <p:tag name="AS_UNIQUEID" val="160"/>
  <p:tag name="KSO_WM_BEAUTIFY_FLAG" val=""/>
</p:tagLst>
</file>

<file path=ppt/tags/tag983.xml><?xml version="1.0" encoding="utf-8"?>
<p:tagLst xmlns:p="http://schemas.openxmlformats.org/presentationml/2006/main">
  <p:tag name="AS_UNIQUEID" val="161"/>
  <p:tag name="KSO_WM_BEAUTIFY_FLAG" val=""/>
</p:tagLst>
</file>

<file path=ppt/tags/tag984.xml><?xml version="1.0" encoding="utf-8"?>
<p:tagLst xmlns:p="http://schemas.openxmlformats.org/presentationml/2006/main">
  <p:tag name="AS_UNIQUEID" val="162"/>
  <p:tag name="KSO_WM_BEAUTIFY_FLAG" val=""/>
</p:tagLst>
</file>

<file path=ppt/tags/tag985.xml><?xml version="1.0" encoding="utf-8"?>
<p:tagLst xmlns:p="http://schemas.openxmlformats.org/presentationml/2006/main">
  <p:tag name="AS_UNIQUEID" val="163"/>
  <p:tag name="KSO_WM_BEAUTIFY_FLAG" val=""/>
</p:tagLst>
</file>

<file path=ppt/tags/tag986.xml><?xml version="1.0" encoding="utf-8"?>
<p:tagLst xmlns:p="http://schemas.openxmlformats.org/presentationml/2006/main">
  <p:tag name="AS_UNIQUEID" val="164"/>
  <p:tag name="KSO_WM_BEAUTIFY_FLAG" val=""/>
</p:tagLst>
</file>

<file path=ppt/tags/tag987.xml><?xml version="1.0" encoding="utf-8"?>
<p:tagLst xmlns:p="http://schemas.openxmlformats.org/presentationml/2006/main">
  <p:tag name="AS_UNIQUEID" val="165"/>
  <p:tag name="KSO_WM_BEAUTIFY_FLAG" val=""/>
</p:tagLst>
</file>

<file path=ppt/tags/tag988.xml><?xml version="1.0" encoding="utf-8"?>
<p:tagLst xmlns:p="http://schemas.openxmlformats.org/presentationml/2006/main">
  <p:tag name="AS_UNIQUEID" val="166"/>
  <p:tag name="KSO_WM_BEAUTIFY_FLAG" val=""/>
</p:tagLst>
</file>

<file path=ppt/tags/tag989.xml><?xml version="1.0" encoding="utf-8"?>
<p:tagLst xmlns:p="http://schemas.openxmlformats.org/presentationml/2006/main">
  <p:tag name="AS_UNIQUEID" val="167"/>
  <p:tag name="KSO_WM_BEAUTIFY_FLAG" val=""/>
</p:tagLst>
</file>

<file path=ppt/tags/tag99.xml><?xml version="1.0" encoding="utf-8"?>
<p:tagLst xmlns:p="http://schemas.openxmlformats.org/presentationml/2006/main">
  <p:tag name="AS_UNIQUEID" val="655"/>
</p:tagLst>
</file>

<file path=ppt/tags/tag990.xml><?xml version="1.0" encoding="utf-8"?>
<p:tagLst xmlns:p="http://schemas.openxmlformats.org/presentationml/2006/main">
  <p:tag name="AS_UNIQUEID" val="168"/>
  <p:tag name="KSO_WM_BEAUTIFY_FLAG" val=""/>
</p:tagLst>
</file>

<file path=ppt/tags/tag991.xml><?xml version="1.0" encoding="utf-8"?>
<p:tagLst xmlns:p="http://schemas.openxmlformats.org/presentationml/2006/main">
  <p:tag name="AS_UNIQUEID" val="169"/>
  <p:tag name="KSO_WM_BEAUTIFY_FLAG" val=""/>
</p:tagLst>
</file>

<file path=ppt/tags/tag992.xml><?xml version="1.0" encoding="utf-8"?>
<p:tagLst xmlns:p="http://schemas.openxmlformats.org/presentationml/2006/main">
  <p:tag name="AS_UNIQUEID" val="170"/>
  <p:tag name="KSO_WM_BEAUTIFY_FLAG" val=""/>
</p:tagLst>
</file>

<file path=ppt/tags/tag993.xml><?xml version="1.0" encoding="utf-8"?>
<p:tagLst xmlns:p="http://schemas.openxmlformats.org/presentationml/2006/main">
  <p:tag name="AS_UNIQUEID" val="171"/>
  <p:tag name="KSO_WM_BEAUTIFY_FLAG" val=""/>
</p:tagLst>
</file>

<file path=ppt/tags/tag994.xml><?xml version="1.0" encoding="utf-8"?>
<p:tagLst xmlns:p="http://schemas.openxmlformats.org/presentationml/2006/main">
  <p:tag name="AS_UNIQUEID" val="172"/>
  <p:tag name="KSO_WM_BEAUTIFY_FLAG" val=""/>
</p:tagLst>
</file>

<file path=ppt/tags/tag995.xml><?xml version="1.0" encoding="utf-8"?>
<p:tagLst xmlns:p="http://schemas.openxmlformats.org/presentationml/2006/main">
  <p:tag name="AS_UNIQUEID" val="3"/>
  <p:tag name="KSO_WM_BEAUTIFY_FLAG" val=""/>
</p:tagLst>
</file>

<file path=ppt/tags/tag996.xml><?xml version="1.0" encoding="utf-8"?>
<p:tagLst xmlns:p="http://schemas.openxmlformats.org/presentationml/2006/main">
  <p:tag name="AS_UNIQUEID" val="977"/>
  <p:tag name="KSO_WM_BEAUTIFY_FLAG" val=""/>
</p:tagLst>
</file>

<file path=ppt/tags/tag997.xml><?xml version="1.0" encoding="utf-8"?>
<p:tagLst xmlns:p="http://schemas.openxmlformats.org/presentationml/2006/main">
  <p:tag name="KSO_WM_BEAUTIFY_FLAG" val=""/>
</p:tagLst>
</file>

<file path=ppt/tags/tag998.xml><?xml version="1.0" encoding="utf-8"?>
<p:tagLst xmlns:p="http://schemas.openxmlformats.org/presentationml/2006/main">
  <p:tag name="AS_UNIQUEID" val="1210"/>
  <p:tag name="KSO_WM_BEAUTIFY_FLAG" val=""/>
</p:tagLst>
</file>

<file path=ppt/tags/tag999.xml><?xml version="1.0" encoding="utf-8"?>
<p:tagLst xmlns:p="http://schemas.openxmlformats.org/presentationml/2006/main">
  <p:tag name="AS_UNIQUEID" val="128"/>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_4">
  <a:themeElements>
    <a:clrScheme name="默认设计模板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_4">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_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_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_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_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_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_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_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_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_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_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默认设计模板_4">
  <a:themeElements>
    <a:clrScheme name="默认设计模板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_4">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_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_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_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_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_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_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_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_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_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_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默认设计模板_4">
  <a:themeElements>
    <a:clrScheme name="默认设计模板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_4">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_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_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_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_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_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_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_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_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_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_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6652</Words>
  <Application>WPS 演示</Application>
  <PresentationFormat>On-screen Show (4:3)</PresentationFormat>
  <Paragraphs>319</Paragraphs>
  <Slides>20</Slides>
  <Notes>1</Notes>
  <HiddenSlides>0</HiddenSlides>
  <MMClips>1</MMClips>
  <ScaleCrop>false</ScaleCrop>
  <HeadingPairs>
    <vt:vector size="6" baseType="variant">
      <vt:variant>
        <vt:lpstr>已用的字体</vt:lpstr>
      </vt:variant>
      <vt:variant>
        <vt:i4>32</vt:i4>
      </vt:variant>
      <vt:variant>
        <vt:lpstr>主题</vt:lpstr>
      </vt:variant>
      <vt:variant>
        <vt:i4>4</vt:i4>
      </vt:variant>
      <vt:variant>
        <vt:lpstr>幻灯片标题</vt:lpstr>
      </vt:variant>
      <vt:variant>
        <vt:i4>20</vt:i4>
      </vt:variant>
    </vt:vector>
  </HeadingPairs>
  <TitlesOfParts>
    <vt:vector size="56" baseType="lpstr">
      <vt:lpstr>Arial</vt:lpstr>
      <vt:lpstr>宋体</vt:lpstr>
      <vt:lpstr>Wingdings</vt:lpstr>
      <vt:lpstr>汉仪书宋二KW</vt:lpstr>
      <vt:lpstr>Avenir Next Demi Bold</vt:lpstr>
      <vt:lpstr>Avenir Next Medium</vt:lpstr>
      <vt:lpstr>Avenir Next Regular</vt:lpstr>
      <vt:lpstr>Comic Sans MS</vt:lpstr>
      <vt:lpstr>华文细黑</vt:lpstr>
      <vt:lpstr>Comic Sans MS Regular</vt:lpstr>
      <vt:lpstr>Segoe UI Emoji</vt:lpstr>
      <vt:lpstr>MS Gothic</vt:lpstr>
      <vt:lpstr>Calibri</vt:lpstr>
      <vt:lpstr>宋体</vt:lpstr>
      <vt:lpstr>Calibri Light</vt:lpstr>
      <vt:lpstr>Helvetica Neue</vt:lpstr>
      <vt:lpstr>Arial Bold</vt:lpstr>
      <vt:lpstr>Comic Sans MS Bold</vt:lpstr>
      <vt:lpstr>迷你简卡通</vt:lpstr>
      <vt:lpstr>苹方-简</vt:lpstr>
      <vt:lpstr>微软雅黑</vt:lpstr>
      <vt:lpstr>汉仪旗黑</vt:lpstr>
      <vt:lpstr>方正姚体</vt:lpstr>
      <vt:lpstr>宋体-简</vt:lpstr>
      <vt:lpstr>微软雅黑</vt:lpstr>
      <vt:lpstr>Arial Unicode MS</vt:lpstr>
      <vt:lpstr>Apple Color Emoji</vt:lpstr>
      <vt:lpstr>冬青黑体简体中文</vt:lpstr>
      <vt:lpstr>Times New Roman</vt:lpstr>
      <vt:lpstr>Calibri</vt:lpstr>
      <vt:lpstr>Monotype Corsiva</vt:lpstr>
      <vt:lpstr>Constantia</vt:lpstr>
      <vt:lpstr>默认设计模板</vt:lpstr>
      <vt:lpstr>默认设计模板_4</vt:lpstr>
      <vt:lpstr>1_默认设计模板_4</vt:lpstr>
      <vt:lpstr>2_默认设计模板_4</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Emma</cp:lastModifiedBy>
  <cp:revision>54</cp:revision>
  <dcterms:created xsi:type="dcterms:W3CDTF">2024-04-23T09:02:41Z</dcterms:created>
  <dcterms:modified xsi:type="dcterms:W3CDTF">2024-04-23T09:02:41Z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804D618115CC720ED0521666E5C03087_43</vt:lpwstr>
  </property>
  <property fmtid="{D5CDD505-2E9C-101B-9397-08002B2CF9AE}" pid="7" name="KSOProductBuildVer">
    <vt:lpwstr>2052-6.5.2.8766</vt:lpwstr>
  </property>
</Properties>
</file>