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2"/>
  </p:handoutMasterIdLst>
  <p:sldIdLst>
    <p:sldId id="523" r:id="rId3"/>
    <p:sldId id="668" r:id="rId5"/>
    <p:sldId id="744" r:id="rId6"/>
    <p:sldId id="745" r:id="rId7"/>
    <p:sldId id="747" r:id="rId8"/>
    <p:sldId id="748" r:id="rId9"/>
    <p:sldId id="746" r:id="rId10"/>
    <p:sldId id="743" r:id="rId11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5" userDrawn="1">
          <p15:clr>
            <a:srgbClr val="A4A3A4"/>
          </p15:clr>
        </p15:guide>
        <p15:guide id="2" pos="38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FFFFF"/>
    <a:srgbClr val="7F2219"/>
    <a:srgbClr val="0880B8"/>
    <a:srgbClr val="EA9161"/>
    <a:srgbClr val="D279F7"/>
    <a:srgbClr val="70457A"/>
    <a:srgbClr val="F8E57F"/>
    <a:srgbClr val="F4F9F5"/>
    <a:srgbClr val="DBEFC3"/>
    <a:srgbClr val="94E0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-1152" y="-312"/>
      </p:cViewPr>
      <p:guideLst>
        <p:guide orient="horz" pos="2355"/>
        <p:guide pos="389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35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jpeg"/><Relationship Id="rId8" Type="http://schemas.openxmlformats.org/officeDocument/2006/relationships/tags" Target="../tags/tag52.xml"/><Relationship Id="rId7" Type="http://schemas.openxmlformats.org/officeDocument/2006/relationships/tags" Target="../tags/tag51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3" Type="http://schemas.openxmlformats.org/officeDocument/2006/relationships/tags" Target="../tags/tag56.xml"/><Relationship Id="rId12" Type="http://schemas.openxmlformats.org/officeDocument/2006/relationships/tags" Target="../tags/tag55.xml"/><Relationship Id="rId11" Type="http://schemas.openxmlformats.org/officeDocument/2006/relationships/tags" Target="../tags/tag54.xml"/><Relationship Id="rId10" Type="http://schemas.openxmlformats.org/officeDocument/2006/relationships/tags" Target="../tags/tag53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1" Type="http://schemas.openxmlformats.org/officeDocument/2006/relationships/tags" Target="../tags/tag79.xml"/><Relationship Id="rId10" Type="http://schemas.openxmlformats.org/officeDocument/2006/relationships/tags" Target="../tags/tag78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87.xml"/><Relationship Id="rId8" Type="http://schemas.openxmlformats.org/officeDocument/2006/relationships/tags" Target="../tags/tag86.xml"/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95.xml"/><Relationship Id="rId8" Type="http://schemas.openxmlformats.org/officeDocument/2006/relationships/tags" Target="../tags/tag94.xml"/><Relationship Id="rId7" Type="http://schemas.openxmlformats.org/officeDocument/2006/relationships/tags" Target="../tags/tag93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03.xml"/><Relationship Id="rId8" Type="http://schemas.openxmlformats.org/officeDocument/2006/relationships/tags" Target="../tags/tag102.xml"/><Relationship Id="rId7" Type="http://schemas.openxmlformats.org/officeDocument/2006/relationships/tags" Target="../tags/tag101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1" Type="http://schemas.openxmlformats.org/officeDocument/2006/relationships/tags" Target="../tags/tag105.xml"/><Relationship Id="rId10" Type="http://schemas.openxmlformats.org/officeDocument/2006/relationships/tags" Target="../tags/tag104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13.xml"/><Relationship Id="rId8" Type="http://schemas.openxmlformats.org/officeDocument/2006/relationships/tags" Target="../tags/tag112.xml"/><Relationship Id="rId7" Type="http://schemas.openxmlformats.org/officeDocument/2006/relationships/tags" Target="../tags/tag111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3" name="任意多边形 12"/>
          <p:cNvSpPr/>
          <p:nvPr userDrawn="1"/>
        </p:nvSpPr>
        <p:spPr>
          <a:xfrm flipH="1">
            <a:off x="10339070" y="6038850"/>
            <a:ext cx="1852930" cy="819150"/>
          </a:xfrm>
          <a:custGeom>
            <a:avLst/>
            <a:gdLst>
              <a:gd name="connsiteX0" fmla="*/ 2380275 w 4760550"/>
              <a:gd name="connsiteY0" fmla="*/ 0 h 2308603"/>
              <a:gd name="connsiteX1" fmla="*/ 2500141 w 4760550"/>
              <a:gd name="connsiteY1" fmla="*/ 49651 h 2308603"/>
              <a:gd name="connsiteX2" fmla="*/ 2600083 w 4760550"/>
              <a:gd name="connsiteY2" fmla="*/ 149594 h 2308603"/>
              <a:gd name="connsiteX3" fmla="*/ 2608052 w 4760550"/>
              <a:gd name="connsiteY3" fmla="*/ 156104 h 2308603"/>
              <a:gd name="connsiteX4" fmla="*/ 4760550 w 4760550"/>
              <a:gd name="connsiteY4" fmla="*/ 2308603 h 2308603"/>
              <a:gd name="connsiteX5" fmla="*/ 0 w 4760550"/>
              <a:gd name="connsiteY5" fmla="*/ 2308602 h 2308603"/>
              <a:gd name="connsiteX6" fmla="*/ 2152500 w 4760550"/>
              <a:gd name="connsiteY6" fmla="*/ 156103 h 2308603"/>
              <a:gd name="connsiteX7" fmla="*/ 2160456 w 4760550"/>
              <a:gd name="connsiteY7" fmla="*/ 149605 h 2308603"/>
              <a:gd name="connsiteX8" fmla="*/ 2260408 w 4760550"/>
              <a:gd name="connsiteY8" fmla="*/ 49651 h 2308603"/>
              <a:gd name="connsiteX9" fmla="*/ 2380275 w 4760550"/>
              <a:gd name="connsiteY9" fmla="*/ 0 h 2308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60550" h="2308603">
                <a:moveTo>
                  <a:pt x="2380275" y="0"/>
                </a:moveTo>
                <a:cubicBezTo>
                  <a:pt x="2423659" y="1"/>
                  <a:pt x="2467040" y="16551"/>
                  <a:pt x="2500141" y="49651"/>
                </a:cubicBezTo>
                <a:lnTo>
                  <a:pt x="2600083" y="149594"/>
                </a:lnTo>
                <a:lnTo>
                  <a:pt x="2608052" y="156104"/>
                </a:lnTo>
                <a:lnTo>
                  <a:pt x="4760550" y="2308603"/>
                </a:lnTo>
                <a:lnTo>
                  <a:pt x="0" y="2308602"/>
                </a:lnTo>
                <a:lnTo>
                  <a:pt x="2152500" y="156103"/>
                </a:lnTo>
                <a:lnTo>
                  <a:pt x="2160456" y="149605"/>
                </a:lnTo>
                <a:lnTo>
                  <a:pt x="2260408" y="49651"/>
                </a:lnTo>
                <a:cubicBezTo>
                  <a:pt x="2293509" y="16551"/>
                  <a:pt x="2336891" y="1"/>
                  <a:pt x="2380275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rgbClr val="232A34">
              <a:shade val="50000"/>
            </a:srgbClr>
          </a:lnRef>
          <a:fillRef idx="1">
            <a:srgbClr val="232A34"/>
          </a:fillRef>
          <a:effectRef idx="0">
            <a:srgbClr val="232A34"/>
          </a:effectRef>
          <a:fontRef idx="minor">
            <a:sysClr val="window" lastClr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4" name="任意多边形 13"/>
          <p:cNvSpPr/>
          <p:nvPr userDrawn="1"/>
        </p:nvSpPr>
        <p:spPr>
          <a:xfrm rot="16200000" flipH="1">
            <a:off x="11402060" y="6068060"/>
            <a:ext cx="1031875" cy="548640"/>
          </a:xfrm>
          <a:custGeom>
            <a:avLst/>
            <a:gdLst>
              <a:gd name="connsiteX0" fmla="*/ 2380275 w 4760550"/>
              <a:gd name="connsiteY0" fmla="*/ 0 h 2308603"/>
              <a:gd name="connsiteX1" fmla="*/ 2500141 w 4760550"/>
              <a:gd name="connsiteY1" fmla="*/ 49651 h 2308603"/>
              <a:gd name="connsiteX2" fmla="*/ 2600083 w 4760550"/>
              <a:gd name="connsiteY2" fmla="*/ 149594 h 2308603"/>
              <a:gd name="connsiteX3" fmla="*/ 2608052 w 4760550"/>
              <a:gd name="connsiteY3" fmla="*/ 156104 h 2308603"/>
              <a:gd name="connsiteX4" fmla="*/ 4760550 w 4760550"/>
              <a:gd name="connsiteY4" fmla="*/ 2308603 h 2308603"/>
              <a:gd name="connsiteX5" fmla="*/ 0 w 4760550"/>
              <a:gd name="connsiteY5" fmla="*/ 2308602 h 2308603"/>
              <a:gd name="connsiteX6" fmla="*/ 2152500 w 4760550"/>
              <a:gd name="connsiteY6" fmla="*/ 156103 h 2308603"/>
              <a:gd name="connsiteX7" fmla="*/ 2160456 w 4760550"/>
              <a:gd name="connsiteY7" fmla="*/ 149605 h 2308603"/>
              <a:gd name="connsiteX8" fmla="*/ 2260408 w 4760550"/>
              <a:gd name="connsiteY8" fmla="*/ 49651 h 2308603"/>
              <a:gd name="connsiteX9" fmla="*/ 2380275 w 4760550"/>
              <a:gd name="connsiteY9" fmla="*/ 0 h 2308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60550" h="2308603">
                <a:moveTo>
                  <a:pt x="2380275" y="0"/>
                </a:moveTo>
                <a:cubicBezTo>
                  <a:pt x="2423659" y="1"/>
                  <a:pt x="2467040" y="16551"/>
                  <a:pt x="2500141" y="49651"/>
                </a:cubicBezTo>
                <a:lnTo>
                  <a:pt x="2600083" y="149594"/>
                </a:lnTo>
                <a:lnTo>
                  <a:pt x="2608052" y="156104"/>
                </a:lnTo>
                <a:lnTo>
                  <a:pt x="4760550" y="2308603"/>
                </a:lnTo>
                <a:lnTo>
                  <a:pt x="0" y="2308602"/>
                </a:lnTo>
                <a:lnTo>
                  <a:pt x="2152500" y="156103"/>
                </a:lnTo>
                <a:lnTo>
                  <a:pt x="2160456" y="149605"/>
                </a:lnTo>
                <a:lnTo>
                  <a:pt x="2260408" y="49651"/>
                </a:lnTo>
                <a:cubicBezTo>
                  <a:pt x="2293509" y="16551"/>
                  <a:pt x="2336891" y="1"/>
                  <a:pt x="2380275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rgbClr val="232A34">
              <a:shade val="50000"/>
            </a:srgbClr>
          </a:lnRef>
          <a:fillRef idx="1">
            <a:srgbClr val="232A34"/>
          </a:fillRef>
          <a:effectRef idx="0">
            <a:srgbClr val="232A34"/>
          </a:effectRef>
          <a:fontRef idx="minor">
            <a:sysClr val="window" lastClr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</a:endParaRPr>
          </a:p>
        </p:txBody>
      </p:sp>
      <p:sp>
        <p:nvSpPr>
          <p:cNvPr id="12" name="矩形 11"/>
          <p:cNvSpPr/>
          <p:nvPr>
            <p:custDataLst>
              <p:tags r:id="rId3"/>
            </p:custDataLst>
          </p:nvPr>
        </p:nvSpPr>
        <p:spPr>
          <a:xfrm>
            <a:off x="812709" y="694113"/>
            <a:ext cx="10566583" cy="5469774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18180" y="1738041"/>
            <a:ext cx="4409734" cy="1120146"/>
          </a:xfrm>
        </p:spPr>
        <p:txBody>
          <a:bodyPr vert="horz" lIns="90000" tIns="46800" rIns="90000" bIns="4680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image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5798820" y="1781175"/>
            <a:ext cx="6393180" cy="3593465"/>
          </a:xfrm>
          <a:prstGeom prst="rect">
            <a:avLst/>
          </a:prstGeom>
        </p:spPr>
      </p:pic>
      <p:sp>
        <p:nvSpPr>
          <p:cNvPr id="15" name="文本占位符 14"/>
          <p:cNvSpPr>
            <a:spLocks noGrp="1"/>
          </p:cNvSpPr>
          <p:nvPr>
            <p:ph type="body" sz="quarter" idx="13" hasCustomPrompt="1"/>
            <p:custDataLst>
              <p:tags r:id="rId10"/>
            </p:custDataLst>
          </p:nvPr>
        </p:nvSpPr>
        <p:spPr>
          <a:xfrm>
            <a:off x="1274990" y="2933434"/>
            <a:ext cx="4409734" cy="720456"/>
          </a:xfrm>
        </p:spPr>
        <p:txBody>
          <a:bodyPr lIns="90000" tIns="46800" rIns="90000" bIns="46800" anchor="b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4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4" hasCustomPrompt="1"/>
            <p:custDataLst>
              <p:tags r:id="rId11"/>
            </p:custDataLst>
          </p:nvPr>
        </p:nvSpPr>
        <p:spPr>
          <a:xfrm>
            <a:off x="1274763" y="3692208"/>
            <a:ext cx="4410075" cy="426070"/>
          </a:xfrm>
        </p:spPr>
        <p:txBody>
          <a:bodyPr lIns="90000" tIns="46800" rIns="90000" bIns="4680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5" hasCustomPrompt="1"/>
            <p:custDataLst>
              <p:tags r:id="rId12"/>
            </p:custDataLst>
          </p:nvPr>
        </p:nvSpPr>
        <p:spPr>
          <a:xfrm>
            <a:off x="1385888" y="4337050"/>
            <a:ext cx="3384550" cy="307975"/>
          </a:xfr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16" hasCustomPrompt="1"/>
            <p:custDataLst>
              <p:tags r:id="rId13"/>
            </p:custDataLst>
          </p:nvPr>
        </p:nvSpPr>
        <p:spPr>
          <a:xfrm>
            <a:off x="1384300" y="4811713"/>
            <a:ext cx="3384550" cy="307975"/>
          </a:xfrm>
          <a:ln>
            <a:solidFill>
              <a:schemeClr val="accent1"/>
            </a:solidFill>
          </a:ln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11289671" y="6273810"/>
            <a:ext cx="902329" cy="2475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endParaRPr lang="zh-CN" altLang="en-US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0" name="矩形 9"/>
          <p:cNvSpPr/>
          <p:nvPr>
            <p:custDataLst>
              <p:tags r:id="rId8"/>
            </p:custDataLst>
          </p:nvPr>
        </p:nvSpPr>
        <p:spPr>
          <a:xfrm>
            <a:off x="11289665" y="6273800"/>
            <a:ext cx="902335" cy="247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endParaRPr lang="zh-CN" altLang="en-US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1" name="矩形 10"/>
          <p:cNvSpPr/>
          <p:nvPr>
            <p:custDataLst>
              <p:tags r:id="rId9"/>
            </p:custDataLst>
          </p:nvPr>
        </p:nvSpPr>
        <p:spPr>
          <a:xfrm>
            <a:off x="0" y="320675"/>
            <a:ext cx="902335" cy="247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endParaRPr lang="zh-CN" altLang="en-US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 baseline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矩形 10"/>
          <p:cNvSpPr/>
          <p:nvPr>
            <p:custDataLst>
              <p:tags r:id="rId9"/>
            </p:custDataLst>
          </p:nvPr>
        </p:nvSpPr>
        <p:spPr>
          <a:xfrm rot="5400000">
            <a:off x="10986135" y="1082040"/>
            <a:ext cx="2287905" cy="123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2" name="矩形 11"/>
          <p:cNvSpPr/>
          <p:nvPr>
            <p:custDataLst>
              <p:tags r:id="rId10"/>
            </p:custDataLst>
          </p:nvPr>
        </p:nvSpPr>
        <p:spPr>
          <a:xfrm rot="5400000">
            <a:off x="10986135" y="3364230"/>
            <a:ext cx="2287905" cy="1238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11"/>
            </p:custDataLst>
          </p:nvPr>
        </p:nvSpPr>
        <p:spPr>
          <a:xfrm rot="5400000">
            <a:off x="10986135" y="5652135"/>
            <a:ext cx="2287905" cy="123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矩形 10"/>
          <p:cNvSpPr/>
          <p:nvPr>
            <p:custDataLst>
              <p:tags r:id="rId9"/>
            </p:custDataLst>
          </p:nvPr>
        </p:nvSpPr>
        <p:spPr>
          <a:xfrm>
            <a:off x="5258778" y="6686550"/>
            <a:ext cx="1674443" cy="180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40000" lnSpcReduction="20000"/>
          </a:bodyPr>
          <a:lstStyle/>
          <a:p>
            <a:pPr algn="ctr"/>
            <a:endParaRPr lang="zh-CN" altLang="en-US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>
            <a:normAutofit/>
          </a:bodyPr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0" name="矩形 9"/>
          <p:cNvSpPr/>
          <p:nvPr>
            <p:custDataLst>
              <p:tags r:id="rId9"/>
            </p:custDataLst>
          </p:nvPr>
        </p:nvSpPr>
        <p:spPr>
          <a:xfrm>
            <a:off x="5263015" y="0"/>
            <a:ext cx="1674443" cy="180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40000" lnSpcReduction="20000"/>
          </a:bodyPr>
          <a:lstStyle/>
          <a:p>
            <a:pPr algn="ctr"/>
            <a:endParaRPr lang="zh-CN" altLang="en-US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2" name="矩形 11"/>
          <p:cNvSpPr/>
          <p:nvPr>
            <p:custDataLst>
              <p:tags r:id="rId11"/>
            </p:custDataLst>
          </p:nvPr>
        </p:nvSpPr>
        <p:spPr>
          <a:xfrm>
            <a:off x="11289671" y="6273810"/>
            <a:ext cx="902329" cy="2475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62500" lnSpcReduction="20000"/>
          </a:bodyPr>
          <a:lstStyle/>
          <a:p>
            <a:pPr algn="ctr"/>
            <a:endParaRPr lang="zh-CN" altLang="en-US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8" name="矩形 7"/>
          <p:cNvSpPr/>
          <p:nvPr>
            <p:custDataLst>
              <p:tags r:id="rId8"/>
            </p:custDataLst>
          </p:nvPr>
        </p:nvSpPr>
        <p:spPr>
          <a:xfrm>
            <a:off x="5258778" y="6619876"/>
            <a:ext cx="1674443" cy="247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62500" lnSpcReduction="20000"/>
          </a:bodyPr>
          <a:lstStyle/>
          <a:p>
            <a:pPr algn="ctr"/>
            <a:endParaRPr lang="zh-CN" altLang="en-US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9" name="矩形 8"/>
          <p:cNvSpPr/>
          <p:nvPr>
            <p:custDataLst>
              <p:tags r:id="rId9"/>
            </p:custDataLst>
          </p:nvPr>
        </p:nvSpPr>
        <p:spPr>
          <a:xfrm>
            <a:off x="5258778" y="0"/>
            <a:ext cx="1674443" cy="247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62500" lnSpcReduction="20000"/>
          </a:bodyPr>
          <a:lstStyle/>
          <a:p>
            <a:pPr algn="ctr"/>
            <a:endParaRPr lang="zh-CN" altLang="en-US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拷贝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9460" cy="6857365"/>
          </a:xfrm>
          <a:prstGeom prst="rect">
            <a:avLst/>
          </a:prstGeom>
        </p:spPr>
      </p:pic>
      <p:sp>
        <p:nvSpPr>
          <p:cNvPr id="17" name="圆角矩形 16"/>
          <p:cNvSpPr/>
          <p:nvPr userDrawn="1"/>
        </p:nvSpPr>
        <p:spPr>
          <a:xfrm>
            <a:off x="154940" y="328930"/>
            <a:ext cx="11777980" cy="6312535"/>
          </a:xfrm>
          <a:prstGeom prst="roundRect">
            <a:avLst>
              <a:gd name="adj" fmla="val 38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3" name="任意多边形 12"/>
          <p:cNvSpPr/>
          <p:nvPr userDrawn="1"/>
        </p:nvSpPr>
        <p:spPr>
          <a:xfrm flipH="1">
            <a:off x="10339070" y="6038850"/>
            <a:ext cx="1852930" cy="819150"/>
          </a:xfrm>
          <a:custGeom>
            <a:avLst/>
            <a:gdLst>
              <a:gd name="connsiteX0" fmla="*/ 2380275 w 4760550"/>
              <a:gd name="connsiteY0" fmla="*/ 0 h 2308603"/>
              <a:gd name="connsiteX1" fmla="*/ 2500141 w 4760550"/>
              <a:gd name="connsiteY1" fmla="*/ 49651 h 2308603"/>
              <a:gd name="connsiteX2" fmla="*/ 2600083 w 4760550"/>
              <a:gd name="connsiteY2" fmla="*/ 149594 h 2308603"/>
              <a:gd name="connsiteX3" fmla="*/ 2608052 w 4760550"/>
              <a:gd name="connsiteY3" fmla="*/ 156104 h 2308603"/>
              <a:gd name="connsiteX4" fmla="*/ 4760550 w 4760550"/>
              <a:gd name="connsiteY4" fmla="*/ 2308603 h 2308603"/>
              <a:gd name="connsiteX5" fmla="*/ 0 w 4760550"/>
              <a:gd name="connsiteY5" fmla="*/ 2308602 h 2308603"/>
              <a:gd name="connsiteX6" fmla="*/ 2152500 w 4760550"/>
              <a:gd name="connsiteY6" fmla="*/ 156103 h 2308603"/>
              <a:gd name="connsiteX7" fmla="*/ 2160456 w 4760550"/>
              <a:gd name="connsiteY7" fmla="*/ 149605 h 2308603"/>
              <a:gd name="connsiteX8" fmla="*/ 2260408 w 4760550"/>
              <a:gd name="connsiteY8" fmla="*/ 49651 h 2308603"/>
              <a:gd name="connsiteX9" fmla="*/ 2380275 w 4760550"/>
              <a:gd name="connsiteY9" fmla="*/ 0 h 2308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60550" h="2308603">
                <a:moveTo>
                  <a:pt x="2380275" y="0"/>
                </a:moveTo>
                <a:cubicBezTo>
                  <a:pt x="2423659" y="1"/>
                  <a:pt x="2467040" y="16551"/>
                  <a:pt x="2500141" y="49651"/>
                </a:cubicBezTo>
                <a:lnTo>
                  <a:pt x="2600083" y="149594"/>
                </a:lnTo>
                <a:lnTo>
                  <a:pt x="2608052" y="156104"/>
                </a:lnTo>
                <a:lnTo>
                  <a:pt x="4760550" y="2308603"/>
                </a:lnTo>
                <a:lnTo>
                  <a:pt x="0" y="2308602"/>
                </a:lnTo>
                <a:lnTo>
                  <a:pt x="2152500" y="156103"/>
                </a:lnTo>
                <a:lnTo>
                  <a:pt x="2160456" y="149605"/>
                </a:lnTo>
                <a:lnTo>
                  <a:pt x="2260408" y="49651"/>
                </a:lnTo>
                <a:cubicBezTo>
                  <a:pt x="2293509" y="16551"/>
                  <a:pt x="2336891" y="1"/>
                  <a:pt x="2380275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rgbClr val="232A34">
              <a:shade val="50000"/>
            </a:srgbClr>
          </a:lnRef>
          <a:fillRef idx="1">
            <a:srgbClr val="232A34"/>
          </a:fillRef>
          <a:effectRef idx="0">
            <a:srgbClr val="232A34"/>
          </a:effectRef>
          <a:fontRef idx="minor">
            <a:sysClr val="window" lastClr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4" name="任意多边形 13"/>
          <p:cNvSpPr/>
          <p:nvPr userDrawn="1"/>
        </p:nvSpPr>
        <p:spPr>
          <a:xfrm rot="16200000" flipH="1">
            <a:off x="11402060" y="6068060"/>
            <a:ext cx="1031875" cy="548640"/>
          </a:xfrm>
          <a:custGeom>
            <a:avLst/>
            <a:gdLst>
              <a:gd name="connsiteX0" fmla="*/ 2380275 w 4760550"/>
              <a:gd name="connsiteY0" fmla="*/ 0 h 2308603"/>
              <a:gd name="connsiteX1" fmla="*/ 2500141 w 4760550"/>
              <a:gd name="connsiteY1" fmla="*/ 49651 h 2308603"/>
              <a:gd name="connsiteX2" fmla="*/ 2600083 w 4760550"/>
              <a:gd name="connsiteY2" fmla="*/ 149594 h 2308603"/>
              <a:gd name="connsiteX3" fmla="*/ 2608052 w 4760550"/>
              <a:gd name="connsiteY3" fmla="*/ 156104 h 2308603"/>
              <a:gd name="connsiteX4" fmla="*/ 4760550 w 4760550"/>
              <a:gd name="connsiteY4" fmla="*/ 2308603 h 2308603"/>
              <a:gd name="connsiteX5" fmla="*/ 0 w 4760550"/>
              <a:gd name="connsiteY5" fmla="*/ 2308602 h 2308603"/>
              <a:gd name="connsiteX6" fmla="*/ 2152500 w 4760550"/>
              <a:gd name="connsiteY6" fmla="*/ 156103 h 2308603"/>
              <a:gd name="connsiteX7" fmla="*/ 2160456 w 4760550"/>
              <a:gd name="connsiteY7" fmla="*/ 149605 h 2308603"/>
              <a:gd name="connsiteX8" fmla="*/ 2260408 w 4760550"/>
              <a:gd name="connsiteY8" fmla="*/ 49651 h 2308603"/>
              <a:gd name="connsiteX9" fmla="*/ 2380275 w 4760550"/>
              <a:gd name="connsiteY9" fmla="*/ 0 h 2308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60550" h="2308603">
                <a:moveTo>
                  <a:pt x="2380275" y="0"/>
                </a:moveTo>
                <a:cubicBezTo>
                  <a:pt x="2423659" y="1"/>
                  <a:pt x="2467040" y="16551"/>
                  <a:pt x="2500141" y="49651"/>
                </a:cubicBezTo>
                <a:lnTo>
                  <a:pt x="2600083" y="149594"/>
                </a:lnTo>
                <a:lnTo>
                  <a:pt x="2608052" y="156104"/>
                </a:lnTo>
                <a:lnTo>
                  <a:pt x="4760550" y="2308603"/>
                </a:lnTo>
                <a:lnTo>
                  <a:pt x="0" y="2308602"/>
                </a:lnTo>
                <a:lnTo>
                  <a:pt x="2152500" y="156103"/>
                </a:lnTo>
                <a:lnTo>
                  <a:pt x="2160456" y="149605"/>
                </a:lnTo>
                <a:lnTo>
                  <a:pt x="2260408" y="49651"/>
                </a:lnTo>
                <a:cubicBezTo>
                  <a:pt x="2293509" y="16551"/>
                  <a:pt x="2336891" y="1"/>
                  <a:pt x="2380275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rgbClr val="232A34">
              <a:shade val="50000"/>
            </a:srgbClr>
          </a:lnRef>
          <a:fillRef idx="1">
            <a:srgbClr val="232A34"/>
          </a:fillRef>
          <a:effectRef idx="0">
            <a:srgbClr val="232A34"/>
          </a:effectRef>
          <a:fontRef idx="minor">
            <a:sysClr val="window" lastClr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pic>
        <p:nvPicPr>
          <p:cNvPr id="7" name="图片 6" descr="校标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331960" y="216535"/>
            <a:ext cx="2328545" cy="76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>
            <p:custDataLst>
              <p:tags r:id="rId4"/>
            </p:custDataLst>
          </p:nvPr>
        </p:nvSpPr>
        <p:spPr>
          <a:xfrm>
            <a:off x="812709" y="694113"/>
            <a:ext cx="10566583" cy="5469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882" y="728980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拷贝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304395" cy="6857365"/>
          </a:xfrm>
          <a:prstGeom prst="rect">
            <a:avLst/>
          </a:prstGeom>
        </p:spPr>
      </p:pic>
      <p:sp>
        <p:nvSpPr>
          <p:cNvPr id="17" name="圆角矩形 16"/>
          <p:cNvSpPr/>
          <p:nvPr userDrawn="1"/>
        </p:nvSpPr>
        <p:spPr>
          <a:xfrm>
            <a:off x="154940" y="328930"/>
            <a:ext cx="11777980" cy="6312535"/>
          </a:xfrm>
          <a:prstGeom prst="roundRect">
            <a:avLst>
              <a:gd name="adj" fmla="val 38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8" Type="http://schemas.openxmlformats.org/officeDocument/2006/relationships/theme" Target="../theme/theme1.xml"/><Relationship Id="rId27" Type="http://schemas.openxmlformats.org/officeDocument/2006/relationships/tags" Target="../tags/tag119.xml"/><Relationship Id="rId26" Type="http://schemas.openxmlformats.org/officeDocument/2006/relationships/tags" Target="../tags/tag118.xml"/><Relationship Id="rId25" Type="http://schemas.openxmlformats.org/officeDocument/2006/relationships/tags" Target="../tags/tag117.xml"/><Relationship Id="rId24" Type="http://schemas.openxmlformats.org/officeDocument/2006/relationships/tags" Target="../tags/tag116.xml"/><Relationship Id="rId23" Type="http://schemas.openxmlformats.org/officeDocument/2006/relationships/tags" Target="../tags/tag115.xml"/><Relationship Id="rId22" Type="http://schemas.openxmlformats.org/officeDocument/2006/relationships/tags" Target="../tags/tag114.xml"/><Relationship Id="rId21" Type="http://schemas.openxmlformats.org/officeDocument/2006/relationships/image" Target="../media/image1.jpeg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拷贝2"/>
          <p:cNvPicPr>
            <a:picLocks noChangeAspect="1"/>
          </p:cNvPicPr>
          <p:nvPr userDrawn="1"/>
        </p:nvPicPr>
        <p:blipFill>
          <a:blip r:embed="rId21" cstate="print"/>
          <a:stretch>
            <a:fillRect/>
          </a:stretch>
        </p:blipFill>
        <p:spPr>
          <a:xfrm>
            <a:off x="0" y="0"/>
            <a:ext cx="12189460" cy="6857365"/>
          </a:xfrm>
          <a:prstGeom prst="rect">
            <a:avLst/>
          </a:prstGeom>
        </p:spPr>
      </p:pic>
      <p:sp>
        <p:nvSpPr>
          <p:cNvPr id="17" name="圆角矩形 16"/>
          <p:cNvSpPr/>
          <p:nvPr userDrawn="1"/>
        </p:nvSpPr>
        <p:spPr>
          <a:xfrm>
            <a:off x="154940" y="328930"/>
            <a:ext cx="11777980" cy="6312535"/>
          </a:xfrm>
          <a:prstGeom prst="roundRect">
            <a:avLst>
              <a:gd name="adj" fmla="val 38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 userDrawn="1"/>
        </p:nvSpPr>
        <p:spPr>
          <a:xfrm flipH="1">
            <a:off x="10339070" y="6038850"/>
            <a:ext cx="1852930" cy="819150"/>
          </a:xfrm>
          <a:custGeom>
            <a:avLst/>
            <a:gdLst>
              <a:gd name="connsiteX0" fmla="*/ 2380275 w 4760550"/>
              <a:gd name="connsiteY0" fmla="*/ 0 h 2308603"/>
              <a:gd name="connsiteX1" fmla="*/ 2500141 w 4760550"/>
              <a:gd name="connsiteY1" fmla="*/ 49651 h 2308603"/>
              <a:gd name="connsiteX2" fmla="*/ 2600083 w 4760550"/>
              <a:gd name="connsiteY2" fmla="*/ 149594 h 2308603"/>
              <a:gd name="connsiteX3" fmla="*/ 2608052 w 4760550"/>
              <a:gd name="connsiteY3" fmla="*/ 156104 h 2308603"/>
              <a:gd name="connsiteX4" fmla="*/ 4760550 w 4760550"/>
              <a:gd name="connsiteY4" fmla="*/ 2308603 h 2308603"/>
              <a:gd name="connsiteX5" fmla="*/ 0 w 4760550"/>
              <a:gd name="connsiteY5" fmla="*/ 2308602 h 2308603"/>
              <a:gd name="connsiteX6" fmla="*/ 2152500 w 4760550"/>
              <a:gd name="connsiteY6" fmla="*/ 156103 h 2308603"/>
              <a:gd name="connsiteX7" fmla="*/ 2160456 w 4760550"/>
              <a:gd name="connsiteY7" fmla="*/ 149605 h 2308603"/>
              <a:gd name="connsiteX8" fmla="*/ 2260408 w 4760550"/>
              <a:gd name="connsiteY8" fmla="*/ 49651 h 2308603"/>
              <a:gd name="connsiteX9" fmla="*/ 2380275 w 4760550"/>
              <a:gd name="connsiteY9" fmla="*/ 0 h 2308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60550" h="2308603">
                <a:moveTo>
                  <a:pt x="2380275" y="0"/>
                </a:moveTo>
                <a:cubicBezTo>
                  <a:pt x="2423659" y="1"/>
                  <a:pt x="2467040" y="16551"/>
                  <a:pt x="2500141" y="49651"/>
                </a:cubicBezTo>
                <a:lnTo>
                  <a:pt x="2600083" y="149594"/>
                </a:lnTo>
                <a:lnTo>
                  <a:pt x="2608052" y="156104"/>
                </a:lnTo>
                <a:lnTo>
                  <a:pt x="4760550" y="2308603"/>
                </a:lnTo>
                <a:lnTo>
                  <a:pt x="0" y="2308602"/>
                </a:lnTo>
                <a:lnTo>
                  <a:pt x="2152500" y="156103"/>
                </a:lnTo>
                <a:lnTo>
                  <a:pt x="2160456" y="149605"/>
                </a:lnTo>
                <a:lnTo>
                  <a:pt x="2260408" y="49651"/>
                </a:lnTo>
                <a:cubicBezTo>
                  <a:pt x="2293509" y="16551"/>
                  <a:pt x="2336891" y="1"/>
                  <a:pt x="2380275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rgbClr val="232A34">
              <a:shade val="50000"/>
            </a:srgbClr>
          </a:lnRef>
          <a:fillRef idx="1">
            <a:srgbClr val="232A34"/>
          </a:fillRef>
          <a:effectRef idx="0">
            <a:srgbClr val="232A34"/>
          </a:effectRef>
          <a:fontRef idx="minor">
            <a:sysClr val="window" lastClr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4" name="任意多边形 13"/>
          <p:cNvSpPr/>
          <p:nvPr userDrawn="1"/>
        </p:nvSpPr>
        <p:spPr>
          <a:xfrm rot="16200000" flipH="1">
            <a:off x="11402060" y="6068060"/>
            <a:ext cx="1031875" cy="548640"/>
          </a:xfrm>
          <a:custGeom>
            <a:avLst/>
            <a:gdLst>
              <a:gd name="connsiteX0" fmla="*/ 2380275 w 4760550"/>
              <a:gd name="connsiteY0" fmla="*/ 0 h 2308603"/>
              <a:gd name="connsiteX1" fmla="*/ 2500141 w 4760550"/>
              <a:gd name="connsiteY1" fmla="*/ 49651 h 2308603"/>
              <a:gd name="connsiteX2" fmla="*/ 2600083 w 4760550"/>
              <a:gd name="connsiteY2" fmla="*/ 149594 h 2308603"/>
              <a:gd name="connsiteX3" fmla="*/ 2608052 w 4760550"/>
              <a:gd name="connsiteY3" fmla="*/ 156104 h 2308603"/>
              <a:gd name="connsiteX4" fmla="*/ 4760550 w 4760550"/>
              <a:gd name="connsiteY4" fmla="*/ 2308603 h 2308603"/>
              <a:gd name="connsiteX5" fmla="*/ 0 w 4760550"/>
              <a:gd name="connsiteY5" fmla="*/ 2308602 h 2308603"/>
              <a:gd name="connsiteX6" fmla="*/ 2152500 w 4760550"/>
              <a:gd name="connsiteY6" fmla="*/ 156103 h 2308603"/>
              <a:gd name="connsiteX7" fmla="*/ 2160456 w 4760550"/>
              <a:gd name="connsiteY7" fmla="*/ 149605 h 2308603"/>
              <a:gd name="connsiteX8" fmla="*/ 2260408 w 4760550"/>
              <a:gd name="connsiteY8" fmla="*/ 49651 h 2308603"/>
              <a:gd name="connsiteX9" fmla="*/ 2380275 w 4760550"/>
              <a:gd name="connsiteY9" fmla="*/ 0 h 2308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60550" h="2308603">
                <a:moveTo>
                  <a:pt x="2380275" y="0"/>
                </a:moveTo>
                <a:cubicBezTo>
                  <a:pt x="2423659" y="1"/>
                  <a:pt x="2467040" y="16551"/>
                  <a:pt x="2500141" y="49651"/>
                </a:cubicBezTo>
                <a:lnTo>
                  <a:pt x="2600083" y="149594"/>
                </a:lnTo>
                <a:lnTo>
                  <a:pt x="2608052" y="156104"/>
                </a:lnTo>
                <a:lnTo>
                  <a:pt x="4760550" y="2308603"/>
                </a:lnTo>
                <a:lnTo>
                  <a:pt x="0" y="2308602"/>
                </a:lnTo>
                <a:lnTo>
                  <a:pt x="2152500" y="156103"/>
                </a:lnTo>
                <a:lnTo>
                  <a:pt x="2160456" y="149605"/>
                </a:lnTo>
                <a:lnTo>
                  <a:pt x="2260408" y="49651"/>
                </a:lnTo>
                <a:cubicBezTo>
                  <a:pt x="2293509" y="16551"/>
                  <a:pt x="2336891" y="1"/>
                  <a:pt x="2380275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rgbClr val="232A34">
              <a:shade val="50000"/>
            </a:srgbClr>
          </a:lnRef>
          <a:fillRef idx="1">
            <a:srgbClr val="232A34"/>
          </a:fillRef>
          <a:effectRef idx="0">
            <a:srgbClr val="232A34"/>
          </a:effectRef>
          <a:fontRef idx="minor">
            <a:sysClr val="window" lastClr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0.xml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2.xml"/><Relationship Id="rId3" Type="http://schemas.openxmlformats.org/officeDocument/2006/relationships/image" Target="../media/image6.jpeg"/><Relationship Id="rId2" Type="http://schemas.openxmlformats.org/officeDocument/2006/relationships/tags" Target="../tags/tag12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24.xml"/><Relationship Id="rId5" Type="http://schemas.openxmlformats.org/officeDocument/2006/relationships/image" Target="../media/image8.emf"/><Relationship Id="rId4" Type="http://schemas.openxmlformats.org/officeDocument/2006/relationships/image" Target="../media/image7.png"/><Relationship Id="rId3" Type="http://schemas.openxmlformats.org/officeDocument/2006/relationships/image" Target="../media/image6.jpeg"/><Relationship Id="rId2" Type="http://schemas.openxmlformats.org/officeDocument/2006/relationships/tags" Target="../tags/tag123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26.xml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6.jpeg"/><Relationship Id="rId2" Type="http://schemas.openxmlformats.org/officeDocument/2006/relationships/tags" Target="../tags/tag125.xml"/><Relationship Id="rId10" Type="http://schemas.openxmlformats.org/officeDocument/2006/relationships/notesSlide" Target="../notesSlides/notesSlide4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28.xml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6.jpeg"/><Relationship Id="rId2" Type="http://schemas.openxmlformats.org/officeDocument/2006/relationships/tags" Target="../tags/tag127.xml"/><Relationship Id="rId10" Type="http://schemas.openxmlformats.org/officeDocument/2006/relationships/notesSlide" Target="../notesSlides/notesSlide5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3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6.jpeg"/><Relationship Id="rId2" Type="http://schemas.openxmlformats.org/officeDocument/2006/relationships/tags" Target="../tags/tag129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2.xml"/><Relationship Id="rId3" Type="http://schemas.openxmlformats.org/officeDocument/2006/relationships/image" Target="../media/image6.jpeg"/><Relationship Id="rId2" Type="http://schemas.openxmlformats.org/officeDocument/2006/relationships/tags" Target="../tags/tag131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4.xml"/><Relationship Id="rId3" Type="http://schemas.openxmlformats.org/officeDocument/2006/relationships/image" Target="../media/image6.jpeg"/><Relationship Id="rId2" Type="http://schemas.openxmlformats.org/officeDocument/2006/relationships/tags" Target="../tags/tag133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拷贝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2189460" cy="6857365"/>
          </a:xfrm>
          <a:prstGeom prst="rect">
            <a:avLst/>
          </a:prstGeom>
        </p:spPr>
      </p:pic>
      <p:sp>
        <p:nvSpPr>
          <p:cNvPr id="173" name="TextBox 1" descr="7b0a20202020227461726765744d6f64756c65223a20226b6f6e6c696e65666f6e7473220a7d0a"/>
          <p:cNvSpPr txBox="1">
            <a:spLocks noChangeArrowheads="1"/>
          </p:cNvSpPr>
          <p:nvPr/>
        </p:nvSpPr>
        <p:spPr bwMode="auto">
          <a:xfrm>
            <a:off x="640080" y="1946910"/>
            <a:ext cx="11095990" cy="14452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sz="40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潮字社混元简繁" panose="02020300000000000000" charset="-122"/>
              </a:rPr>
              <a:t>体育与健康：我们一起在行动</a:t>
            </a:r>
            <a:endParaRPr sz="40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潮字社混元简繁" panose="02020300000000000000" charset="-122"/>
            </a:endParaRPr>
          </a:p>
          <a:p>
            <a:pPr algn="ctr">
              <a:lnSpc>
                <a:spcPct val="100000"/>
              </a:lnSpc>
            </a:pPr>
            <a:endParaRPr lang="zh-CN" altLang="en-US" sz="28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潮字社混元简繁" panose="02020300000000000000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572910" y="5338881"/>
            <a:ext cx="5448007" cy="894091"/>
            <a:chOff x="2219" y="6601"/>
            <a:chExt cx="9158" cy="1160"/>
          </a:xfrm>
        </p:grpSpPr>
        <p:sp>
          <p:nvSpPr>
            <p:cNvPr id="21" name="圆角矩形 20"/>
            <p:cNvSpPr/>
            <p:nvPr/>
          </p:nvSpPr>
          <p:spPr>
            <a:xfrm>
              <a:off x="2504" y="6601"/>
              <a:ext cx="8749" cy="1138"/>
            </a:xfrm>
            <a:prstGeom prst="roundRect">
              <a:avLst>
                <a:gd name="adj" fmla="val 38905"/>
              </a:avLst>
            </a:pr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400" b="1">
                <a:latin typeface="汉仪正圆 55简" panose="00020600040101010101" charset="-122"/>
                <a:ea typeface="汉仪正圆 55简" panose="00020600040101010101" charset="-122"/>
                <a:cs typeface="汉仪正圆 55简" panose="00020600040101010101" charset="-122"/>
              </a:endParaRPr>
            </a:p>
          </p:txBody>
        </p:sp>
        <p:sp>
          <p:nvSpPr>
            <p:cNvPr id="100" name="文本框 99"/>
            <p:cNvSpPr txBox="1"/>
            <p:nvPr/>
          </p:nvSpPr>
          <p:spPr>
            <a:xfrm>
              <a:off x="2219" y="6684"/>
              <a:ext cx="9158" cy="10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 algn="ctr"/>
              <a:r>
                <a:rPr lang="zh-CN" sz="2400" b="1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</a:rPr>
                <a:t>常州市新北区新桥实验小学</a:t>
              </a:r>
              <a:r>
                <a:rPr lang="en-US" altLang="zh-CN" sz="2400" b="1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</a:rPr>
                <a:t>  </a:t>
              </a:r>
              <a:r>
                <a:rPr lang="zh-CN" altLang="en-US" sz="2400" b="1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</a:rPr>
                <a:t>姚建法</a:t>
              </a:r>
              <a:endParaRPr lang="zh-CN" sz="2400" b="1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endParaRPr>
            </a:p>
            <a:p>
              <a:pPr indent="0" algn="ctr"/>
              <a:r>
                <a:rPr lang="en-US" altLang="zh-CN" sz="2400" b="1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</a:rPr>
                <a:t>2024.4.22</a:t>
              </a:r>
              <a:endParaRPr lang="en-US" altLang="zh-CN" sz="2400" b="1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endParaRPr>
            </a:p>
          </p:txBody>
        </p:sp>
      </p:grp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拷贝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2189460" cy="6857365"/>
          </a:xfrm>
          <a:prstGeom prst="rect">
            <a:avLst/>
          </a:prstGeom>
        </p:spPr>
      </p:pic>
      <p:sp>
        <p:nvSpPr>
          <p:cNvPr id="17" name="圆角矩形 16"/>
          <p:cNvSpPr/>
          <p:nvPr/>
        </p:nvSpPr>
        <p:spPr>
          <a:xfrm>
            <a:off x="207010" y="1238885"/>
            <a:ext cx="11777980" cy="5315585"/>
          </a:xfrm>
          <a:prstGeom prst="roundRect">
            <a:avLst>
              <a:gd name="adj" fmla="val 38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3" name="TextBox 1" descr="7b0a20202020227461726765744d6f64756c65223a20226b6f6e6c696e65666f6e7473220a7d0a"/>
          <p:cNvSpPr txBox="1">
            <a:spLocks noChangeArrowheads="1"/>
          </p:cNvSpPr>
          <p:nvPr/>
        </p:nvSpPr>
        <p:spPr bwMode="auto">
          <a:xfrm>
            <a:off x="1066690" y="1526120"/>
            <a:ext cx="10405241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32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潮字社混元简繁" panose="02020300000000000000" charset="-122"/>
              </a:rPr>
              <a:t>一、走廊文化：安全与健康</a:t>
            </a:r>
            <a:endParaRPr lang="zh-CN" altLang="en-US" sz="3200" b="1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潮字社混元简繁" panose="02020300000000000000" charset="-122"/>
            </a:endParaRPr>
          </a:p>
        </p:txBody>
      </p:sp>
      <p:sp>
        <p:nvSpPr>
          <p:cNvPr id="13" name="任意多边形 12"/>
          <p:cNvSpPr/>
          <p:nvPr/>
        </p:nvSpPr>
        <p:spPr>
          <a:xfrm flipH="1">
            <a:off x="10339070" y="6038850"/>
            <a:ext cx="1852930" cy="819150"/>
          </a:xfrm>
          <a:custGeom>
            <a:avLst/>
            <a:gdLst>
              <a:gd name="connsiteX0" fmla="*/ 2380275 w 4760550"/>
              <a:gd name="connsiteY0" fmla="*/ 0 h 2308603"/>
              <a:gd name="connsiteX1" fmla="*/ 2500141 w 4760550"/>
              <a:gd name="connsiteY1" fmla="*/ 49651 h 2308603"/>
              <a:gd name="connsiteX2" fmla="*/ 2600083 w 4760550"/>
              <a:gd name="connsiteY2" fmla="*/ 149594 h 2308603"/>
              <a:gd name="connsiteX3" fmla="*/ 2608052 w 4760550"/>
              <a:gd name="connsiteY3" fmla="*/ 156104 h 2308603"/>
              <a:gd name="connsiteX4" fmla="*/ 4760550 w 4760550"/>
              <a:gd name="connsiteY4" fmla="*/ 2308603 h 2308603"/>
              <a:gd name="connsiteX5" fmla="*/ 0 w 4760550"/>
              <a:gd name="connsiteY5" fmla="*/ 2308602 h 2308603"/>
              <a:gd name="connsiteX6" fmla="*/ 2152500 w 4760550"/>
              <a:gd name="connsiteY6" fmla="*/ 156103 h 2308603"/>
              <a:gd name="connsiteX7" fmla="*/ 2160456 w 4760550"/>
              <a:gd name="connsiteY7" fmla="*/ 149605 h 2308603"/>
              <a:gd name="connsiteX8" fmla="*/ 2260408 w 4760550"/>
              <a:gd name="connsiteY8" fmla="*/ 49651 h 2308603"/>
              <a:gd name="connsiteX9" fmla="*/ 2380275 w 4760550"/>
              <a:gd name="connsiteY9" fmla="*/ 0 h 2308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60550" h="2308603">
                <a:moveTo>
                  <a:pt x="2380275" y="0"/>
                </a:moveTo>
                <a:cubicBezTo>
                  <a:pt x="2423659" y="1"/>
                  <a:pt x="2467040" y="16551"/>
                  <a:pt x="2500141" y="49651"/>
                </a:cubicBezTo>
                <a:lnTo>
                  <a:pt x="2600083" y="149594"/>
                </a:lnTo>
                <a:lnTo>
                  <a:pt x="2608052" y="156104"/>
                </a:lnTo>
                <a:lnTo>
                  <a:pt x="4760550" y="2308603"/>
                </a:lnTo>
                <a:lnTo>
                  <a:pt x="0" y="2308602"/>
                </a:lnTo>
                <a:lnTo>
                  <a:pt x="2152500" y="156103"/>
                </a:lnTo>
                <a:lnTo>
                  <a:pt x="2160456" y="149605"/>
                </a:lnTo>
                <a:lnTo>
                  <a:pt x="2260408" y="49651"/>
                </a:lnTo>
                <a:cubicBezTo>
                  <a:pt x="2293509" y="16551"/>
                  <a:pt x="2336891" y="1"/>
                  <a:pt x="2380275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rgbClr val="232A34">
              <a:shade val="50000"/>
            </a:srgbClr>
          </a:lnRef>
          <a:fillRef idx="1">
            <a:srgbClr val="232A34"/>
          </a:fillRef>
          <a:effectRef idx="0">
            <a:srgbClr val="232A34"/>
          </a:effectRef>
          <a:fontRef idx="minor">
            <a:sysClr val="window" lastClr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pic>
        <p:nvPicPr>
          <p:cNvPr id="3" name="Picture 5"/>
          <p:cNvPicPr preferRelativeResize="0">
            <a:picLocks noChangeArrowheads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48000"/>
          </a:blip>
          <a:srcRect/>
          <a:stretch>
            <a:fillRect/>
          </a:stretch>
        </p:blipFill>
        <p:spPr bwMode="auto">
          <a:xfrm>
            <a:off x="11471910" y="0"/>
            <a:ext cx="7175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文本框 58"/>
          <p:cNvSpPr txBox="1"/>
          <p:nvPr/>
        </p:nvSpPr>
        <p:spPr>
          <a:xfrm>
            <a:off x="423545" y="215265"/>
            <a:ext cx="5743575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潮字社混元简繁" panose="02020300000000000000" charset="-122"/>
              </a:rPr>
              <a:t>体育与健康：我们一起在行动</a:t>
            </a:r>
            <a:endParaRPr lang="zh-CN" altLang="en-US" sz="2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潮字社混元简繁" panose="020203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54150" y="2524125"/>
            <a:ext cx="341249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 b="1">
                <a:solidFill>
                  <a:srgbClr val="000000"/>
                </a:solidFill>
                <a:ea typeface="宋体" panose="02010600030101010101" pitchFamily="2" charset="-122"/>
                <a:sym typeface="+mn-ea"/>
              </a:rPr>
              <a:t>1.</a:t>
            </a:r>
            <a:r>
              <a:rPr lang="zh-CN" altLang="en-US" sz="2800" b="1">
                <a:solidFill>
                  <a:srgbClr val="000000"/>
                </a:solidFill>
                <a:ea typeface="宋体" panose="02010600030101010101" pitchFamily="2" charset="-122"/>
                <a:sym typeface="+mn-ea"/>
              </a:rPr>
              <a:t>课间行走</a:t>
            </a:r>
            <a:endParaRPr lang="zh-CN" altLang="en-US" sz="2800" b="1">
              <a:solidFill>
                <a:srgbClr val="000000"/>
              </a:solidFill>
              <a:ea typeface="宋体" panose="02010600030101010101" pitchFamily="2" charset="-122"/>
              <a:sym typeface="+mn-ea"/>
            </a:endParaRPr>
          </a:p>
          <a:p>
            <a:r>
              <a:rPr lang="zh-CN" altLang="en-US" sz="2800" b="1">
                <a:solidFill>
                  <a:srgbClr val="000000"/>
                </a:solidFill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ea typeface="宋体" panose="02010600030101010101" pitchFamily="2" charset="-122"/>
                <a:sym typeface="+mn-ea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ea typeface="宋体" panose="02010600030101010101" pitchFamily="2" charset="-122"/>
                <a:sym typeface="+mn-ea"/>
              </a:rPr>
              <a:t>）教师带班</a:t>
            </a:r>
            <a:endParaRPr lang="zh-CN" altLang="en-US" sz="2800" b="1">
              <a:solidFill>
                <a:srgbClr val="000000"/>
              </a:solidFill>
              <a:ea typeface="宋体" panose="02010600030101010101" pitchFamily="2" charset="-122"/>
              <a:sym typeface="+mn-ea"/>
            </a:endParaRPr>
          </a:p>
          <a:p>
            <a:r>
              <a:rPr lang="zh-CN" altLang="en-US" sz="2800" b="1">
                <a:solidFill>
                  <a:srgbClr val="000000"/>
                </a:solidFill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ea typeface="宋体" panose="02010600030101010101" pitchFamily="2" charset="-122"/>
                <a:sym typeface="+mn-ea"/>
              </a:rPr>
              <a:t>）自由活动</a:t>
            </a:r>
            <a:endParaRPr lang="zh-CN" altLang="en-US" sz="2800" b="1">
              <a:solidFill>
                <a:srgbClr val="000000"/>
              </a:solidFill>
              <a:ea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41315" y="2494915"/>
            <a:ext cx="6031230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000000"/>
                </a:solidFill>
                <a:ea typeface="宋体" panose="02010600030101010101" pitchFamily="2" charset="-122"/>
                <a:sym typeface="+mn-ea"/>
              </a:rPr>
              <a:t>2.</a:t>
            </a:r>
            <a:r>
              <a:rPr lang="zh-CN" altLang="en-US" sz="2800" b="1">
                <a:solidFill>
                  <a:srgbClr val="000000"/>
                </a:solidFill>
                <a:ea typeface="宋体" panose="02010600030101010101" pitchFamily="2" charset="-122"/>
                <a:sym typeface="+mn-ea"/>
              </a:rPr>
              <a:t>班级整队</a:t>
            </a:r>
            <a:r>
              <a:rPr lang="zh-CN" altLang="en-US" sz="2800" b="1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（静、齐、快）（点位）</a:t>
            </a:r>
            <a:endParaRPr lang="zh-CN" altLang="en-US" sz="2800" b="1">
              <a:solidFill>
                <a:srgbClr val="FF0000"/>
              </a:solidFill>
              <a:ea typeface="宋体" panose="02010600030101010101" pitchFamily="2" charset="-122"/>
              <a:sym typeface="+mn-ea"/>
            </a:endParaRPr>
          </a:p>
          <a:p>
            <a:r>
              <a:rPr lang="zh-CN" altLang="en-US" sz="2800" b="1">
                <a:solidFill>
                  <a:srgbClr val="000000"/>
                </a:solidFill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ea typeface="宋体" panose="02010600030101010101" pitchFamily="2" charset="-122"/>
                <a:sym typeface="+mn-ea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ea typeface="宋体" panose="02010600030101010101" pitchFamily="2" charset="-122"/>
                <a:sym typeface="+mn-ea"/>
              </a:rPr>
              <a:t>）专用教室</a:t>
            </a:r>
            <a:endParaRPr lang="zh-CN" altLang="en-US" sz="2800" b="1">
              <a:solidFill>
                <a:srgbClr val="000000"/>
              </a:solidFill>
              <a:ea typeface="宋体" panose="02010600030101010101" pitchFamily="2" charset="-122"/>
              <a:sym typeface="+mn-ea"/>
            </a:endParaRPr>
          </a:p>
          <a:p>
            <a:r>
              <a:rPr lang="zh-CN" altLang="en-US" sz="2800" b="1">
                <a:solidFill>
                  <a:srgbClr val="000000"/>
                </a:solidFill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ea typeface="宋体" panose="02010600030101010101" pitchFamily="2" charset="-122"/>
                <a:sym typeface="+mn-ea"/>
              </a:rPr>
              <a:t>）下午放学</a:t>
            </a:r>
            <a:endParaRPr lang="zh-CN" altLang="en-US" sz="2800" b="1">
              <a:solidFill>
                <a:srgbClr val="000000"/>
              </a:solidFill>
              <a:ea typeface="宋体" panose="02010600030101010101" pitchFamily="2" charset="-122"/>
              <a:sym typeface="+mn-ea"/>
            </a:endParaRPr>
          </a:p>
          <a:p>
            <a:r>
              <a:rPr lang="zh-CN" altLang="en-US" sz="2800" b="1">
                <a:solidFill>
                  <a:srgbClr val="000000"/>
                </a:solidFill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ea typeface="宋体" panose="02010600030101010101" pitchFamily="2" charset="-122"/>
                <a:sym typeface="+mn-ea"/>
              </a:rPr>
              <a:t>3</a:t>
            </a:r>
            <a:r>
              <a:rPr lang="zh-CN" altLang="en-US" sz="2800" b="1">
                <a:solidFill>
                  <a:srgbClr val="000000"/>
                </a:solidFill>
                <a:ea typeface="宋体" panose="02010600030101010101" pitchFamily="2" charset="-122"/>
                <a:sym typeface="+mn-ea"/>
              </a:rPr>
              <a:t>）课后服务第</a:t>
            </a:r>
            <a:r>
              <a:rPr lang="en-US" altLang="zh-CN" sz="2800" b="1">
                <a:solidFill>
                  <a:srgbClr val="000000"/>
                </a:solidFill>
                <a:ea typeface="宋体" panose="02010600030101010101" pitchFamily="2" charset="-122"/>
                <a:sym typeface="+mn-ea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ea typeface="宋体" panose="02010600030101010101" pitchFamily="2" charset="-122"/>
                <a:sym typeface="+mn-ea"/>
              </a:rPr>
              <a:t>时段</a:t>
            </a:r>
            <a:endParaRPr lang="zh-CN" altLang="en-US" sz="2800" b="1">
              <a:solidFill>
                <a:srgbClr val="000000"/>
              </a:solidFill>
              <a:ea typeface="宋体" panose="02010600030101010101" pitchFamily="2" charset="-122"/>
              <a:sym typeface="+mn-ea"/>
            </a:endParaRPr>
          </a:p>
          <a:p>
            <a:r>
              <a:rPr lang="zh-CN" altLang="en-US" sz="2800" b="1">
                <a:solidFill>
                  <a:srgbClr val="000000"/>
                </a:solidFill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ea typeface="宋体" panose="02010600030101010101" pitchFamily="2" charset="-122"/>
                <a:sym typeface="+mn-ea"/>
              </a:rPr>
              <a:t>4</a:t>
            </a:r>
            <a:r>
              <a:rPr lang="zh-CN" altLang="en-US" sz="2800" b="1">
                <a:solidFill>
                  <a:srgbClr val="000000"/>
                </a:solidFill>
                <a:ea typeface="宋体" panose="02010600030101010101" pitchFamily="2" charset="-122"/>
                <a:sym typeface="+mn-ea"/>
              </a:rPr>
              <a:t>）课后服务第</a:t>
            </a:r>
            <a:r>
              <a:rPr lang="en-US" altLang="zh-CN" sz="2800" b="1">
                <a:solidFill>
                  <a:srgbClr val="000000"/>
                </a:solidFill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ea typeface="宋体" panose="02010600030101010101" pitchFamily="2" charset="-122"/>
                <a:sym typeface="+mn-ea"/>
              </a:rPr>
              <a:t>时段</a:t>
            </a:r>
            <a:endParaRPr lang="zh-CN" altLang="en-US" sz="2800" b="1">
              <a:solidFill>
                <a:srgbClr val="000000"/>
              </a:solidFill>
              <a:ea typeface="宋体" panose="0201060003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39545" y="4578350"/>
            <a:ext cx="772795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 b="1">
                <a:solidFill>
                  <a:srgbClr val="000000"/>
                </a:solidFill>
                <a:ea typeface="宋体" panose="02010600030101010101" pitchFamily="2" charset="-122"/>
                <a:sym typeface="+mn-ea"/>
              </a:rPr>
              <a:t>3.</a:t>
            </a:r>
            <a:r>
              <a:rPr lang="zh-CN" altLang="en-US" sz="2800" b="1">
                <a:solidFill>
                  <a:srgbClr val="000000"/>
                </a:solidFill>
                <a:ea typeface="宋体" panose="02010600030101010101" pitchFamily="2" charset="-122"/>
                <a:sym typeface="+mn-ea"/>
              </a:rPr>
              <a:t>课间游戏</a:t>
            </a:r>
            <a:endParaRPr lang="zh-CN" altLang="en-US" sz="2800" b="1">
              <a:solidFill>
                <a:srgbClr val="000000"/>
              </a:solidFill>
              <a:ea typeface="宋体" panose="02010600030101010101" pitchFamily="2" charset="-122"/>
              <a:sym typeface="+mn-ea"/>
            </a:endParaRPr>
          </a:p>
          <a:p>
            <a:r>
              <a:rPr lang="zh-CN" altLang="en-US" sz="2800" b="1">
                <a:solidFill>
                  <a:srgbClr val="000000"/>
                </a:solidFill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ea typeface="宋体" panose="02010600030101010101" pitchFamily="2" charset="-122"/>
                <a:sym typeface="+mn-ea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ea typeface="宋体" panose="02010600030101010101" pitchFamily="2" charset="-122"/>
                <a:sym typeface="+mn-ea"/>
              </a:rPr>
              <a:t>）言语</a:t>
            </a:r>
            <a:r>
              <a:rPr lang="en-US" altLang="zh-CN" sz="2800" b="1">
                <a:solidFill>
                  <a:srgbClr val="000000"/>
                </a:solidFill>
                <a:ea typeface="宋体" panose="02010600030101010101" pitchFamily="2" charset="-122"/>
                <a:sym typeface="+mn-ea"/>
              </a:rPr>
              <a:t>+</a:t>
            </a:r>
            <a:r>
              <a:rPr lang="zh-CN" altLang="en-US" sz="2800" b="1">
                <a:solidFill>
                  <a:srgbClr val="000000"/>
                </a:solidFill>
                <a:ea typeface="宋体" panose="02010600030101010101" pitchFamily="2" charset="-122"/>
                <a:sym typeface="+mn-ea"/>
              </a:rPr>
              <a:t>动作（学生发生口角怎么办？）</a:t>
            </a:r>
            <a:endParaRPr lang="zh-CN" altLang="en-US" sz="2800" b="1">
              <a:solidFill>
                <a:srgbClr val="000000"/>
              </a:solidFill>
              <a:ea typeface="宋体" panose="02010600030101010101" pitchFamily="2" charset="-122"/>
              <a:sym typeface="+mn-ea"/>
            </a:endParaRPr>
          </a:p>
          <a:p>
            <a:r>
              <a:rPr lang="zh-CN" altLang="en-US" sz="2800" b="1">
                <a:solidFill>
                  <a:srgbClr val="000000"/>
                </a:solidFill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ea typeface="宋体" panose="02010600030101010101" pitchFamily="2" charset="-122"/>
                <a:sym typeface="+mn-ea"/>
              </a:rPr>
              <a:t>）活动设计</a:t>
            </a:r>
            <a:r>
              <a:rPr lang="en-US" altLang="zh-CN" sz="2800" b="1">
                <a:solidFill>
                  <a:srgbClr val="000000"/>
                </a:solidFill>
                <a:ea typeface="宋体" panose="02010600030101010101" pitchFamily="2" charset="-122"/>
                <a:sym typeface="+mn-ea"/>
              </a:rPr>
              <a:t>+</a:t>
            </a:r>
            <a:r>
              <a:rPr lang="zh-CN" altLang="en-US" sz="2800" b="1">
                <a:solidFill>
                  <a:srgbClr val="000000"/>
                </a:solidFill>
                <a:ea typeface="宋体" panose="02010600030101010101" pitchFamily="2" charset="-122"/>
                <a:sym typeface="+mn-ea"/>
              </a:rPr>
              <a:t>过程引导</a:t>
            </a:r>
            <a:endParaRPr lang="zh-CN" altLang="en-US" sz="2800" b="1">
              <a:solidFill>
                <a:srgbClr val="000000"/>
              </a:solidFill>
              <a:ea typeface="宋体" panose="02010600030101010101" pitchFamily="2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拷贝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2189460" cy="6857365"/>
          </a:xfrm>
          <a:prstGeom prst="rect">
            <a:avLst/>
          </a:prstGeom>
        </p:spPr>
      </p:pic>
      <p:sp>
        <p:nvSpPr>
          <p:cNvPr id="17" name="圆角矩形 16"/>
          <p:cNvSpPr/>
          <p:nvPr/>
        </p:nvSpPr>
        <p:spPr>
          <a:xfrm>
            <a:off x="207010" y="1238885"/>
            <a:ext cx="11777980" cy="5315585"/>
          </a:xfrm>
          <a:prstGeom prst="roundRect">
            <a:avLst>
              <a:gd name="adj" fmla="val 38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3" name="TextBox 1" descr="7b0a20202020227461726765744d6f64756c65223a20226b6f6e6c696e65666f6e7473220a7d0a"/>
          <p:cNvSpPr txBox="1">
            <a:spLocks noChangeArrowheads="1"/>
          </p:cNvSpPr>
          <p:nvPr/>
        </p:nvSpPr>
        <p:spPr bwMode="auto">
          <a:xfrm>
            <a:off x="1066690" y="1526120"/>
            <a:ext cx="10405241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32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潮字社混元简繁" panose="02020300000000000000" charset="-122"/>
              </a:rPr>
              <a:t>二、保洁与健康</a:t>
            </a:r>
            <a:endParaRPr lang="zh-CN" altLang="en-US" sz="3200" b="1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潮字社混元简繁" panose="02020300000000000000" charset="-122"/>
            </a:endParaRPr>
          </a:p>
        </p:txBody>
      </p:sp>
      <p:sp>
        <p:nvSpPr>
          <p:cNvPr id="13" name="任意多边形 12"/>
          <p:cNvSpPr/>
          <p:nvPr/>
        </p:nvSpPr>
        <p:spPr>
          <a:xfrm flipH="1">
            <a:off x="10339070" y="6038850"/>
            <a:ext cx="1852930" cy="819150"/>
          </a:xfrm>
          <a:custGeom>
            <a:avLst/>
            <a:gdLst>
              <a:gd name="connsiteX0" fmla="*/ 2380275 w 4760550"/>
              <a:gd name="connsiteY0" fmla="*/ 0 h 2308603"/>
              <a:gd name="connsiteX1" fmla="*/ 2500141 w 4760550"/>
              <a:gd name="connsiteY1" fmla="*/ 49651 h 2308603"/>
              <a:gd name="connsiteX2" fmla="*/ 2600083 w 4760550"/>
              <a:gd name="connsiteY2" fmla="*/ 149594 h 2308603"/>
              <a:gd name="connsiteX3" fmla="*/ 2608052 w 4760550"/>
              <a:gd name="connsiteY3" fmla="*/ 156104 h 2308603"/>
              <a:gd name="connsiteX4" fmla="*/ 4760550 w 4760550"/>
              <a:gd name="connsiteY4" fmla="*/ 2308603 h 2308603"/>
              <a:gd name="connsiteX5" fmla="*/ 0 w 4760550"/>
              <a:gd name="connsiteY5" fmla="*/ 2308602 h 2308603"/>
              <a:gd name="connsiteX6" fmla="*/ 2152500 w 4760550"/>
              <a:gd name="connsiteY6" fmla="*/ 156103 h 2308603"/>
              <a:gd name="connsiteX7" fmla="*/ 2160456 w 4760550"/>
              <a:gd name="connsiteY7" fmla="*/ 149605 h 2308603"/>
              <a:gd name="connsiteX8" fmla="*/ 2260408 w 4760550"/>
              <a:gd name="connsiteY8" fmla="*/ 49651 h 2308603"/>
              <a:gd name="connsiteX9" fmla="*/ 2380275 w 4760550"/>
              <a:gd name="connsiteY9" fmla="*/ 0 h 2308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60550" h="2308603">
                <a:moveTo>
                  <a:pt x="2380275" y="0"/>
                </a:moveTo>
                <a:cubicBezTo>
                  <a:pt x="2423659" y="1"/>
                  <a:pt x="2467040" y="16551"/>
                  <a:pt x="2500141" y="49651"/>
                </a:cubicBezTo>
                <a:lnTo>
                  <a:pt x="2600083" y="149594"/>
                </a:lnTo>
                <a:lnTo>
                  <a:pt x="2608052" y="156104"/>
                </a:lnTo>
                <a:lnTo>
                  <a:pt x="4760550" y="2308603"/>
                </a:lnTo>
                <a:lnTo>
                  <a:pt x="0" y="2308602"/>
                </a:lnTo>
                <a:lnTo>
                  <a:pt x="2152500" y="156103"/>
                </a:lnTo>
                <a:lnTo>
                  <a:pt x="2160456" y="149605"/>
                </a:lnTo>
                <a:lnTo>
                  <a:pt x="2260408" y="49651"/>
                </a:lnTo>
                <a:cubicBezTo>
                  <a:pt x="2293509" y="16551"/>
                  <a:pt x="2336891" y="1"/>
                  <a:pt x="2380275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rgbClr val="232A34">
              <a:shade val="50000"/>
            </a:srgbClr>
          </a:lnRef>
          <a:fillRef idx="1">
            <a:srgbClr val="232A34"/>
          </a:fillRef>
          <a:effectRef idx="0">
            <a:srgbClr val="232A34"/>
          </a:effectRef>
          <a:fontRef idx="minor">
            <a:sysClr val="window" lastClr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pic>
        <p:nvPicPr>
          <p:cNvPr id="3" name="Picture 5"/>
          <p:cNvPicPr preferRelativeResize="0">
            <a:picLocks noChangeArrowheads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48000"/>
          </a:blip>
          <a:srcRect/>
          <a:stretch>
            <a:fillRect/>
          </a:stretch>
        </p:blipFill>
        <p:spPr bwMode="auto">
          <a:xfrm>
            <a:off x="11471910" y="0"/>
            <a:ext cx="7175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文本框 58"/>
          <p:cNvSpPr txBox="1"/>
          <p:nvPr/>
        </p:nvSpPr>
        <p:spPr>
          <a:xfrm>
            <a:off x="423545" y="215265"/>
            <a:ext cx="5743575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潮字社混元简繁" panose="02020300000000000000" charset="-122"/>
              </a:rPr>
              <a:t>体育与健康：我们一起在行动</a:t>
            </a:r>
            <a:endParaRPr lang="zh-CN" altLang="en-US" sz="2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潮字社混元简繁" panose="020203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6735" y="2355850"/>
            <a:ext cx="4016375" cy="39897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7800" y="1871345"/>
            <a:ext cx="3687445" cy="460311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拷贝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2189460" cy="6857365"/>
          </a:xfrm>
          <a:prstGeom prst="rect">
            <a:avLst/>
          </a:prstGeom>
        </p:spPr>
      </p:pic>
      <p:sp>
        <p:nvSpPr>
          <p:cNvPr id="17" name="圆角矩形 16"/>
          <p:cNvSpPr/>
          <p:nvPr/>
        </p:nvSpPr>
        <p:spPr>
          <a:xfrm>
            <a:off x="207010" y="1238885"/>
            <a:ext cx="11777980" cy="5315585"/>
          </a:xfrm>
          <a:prstGeom prst="roundRect">
            <a:avLst>
              <a:gd name="adj" fmla="val 38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3" name="TextBox 1" descr="7b0a20202020227461726765744d6f64756c65223a20226b6f6e6c696e65666f6e7473220a7d0a"/>
          <p:cNvSpPr txBox="1">
            <a:spLocks noChangeArrowheads="1"/>
          </p:cNvSpPr>
          <p:nvPr/>
        </p:nvSpPr>
        <p:spPr bwMode="auto">
          <a:xfrm>
            <a:off x="1066690" y="1526120"/>
            <a:ext cx="10405241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32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潮字社混元简繁" panose="02020300000000000000" charset="-122"/>
              </a:rPr>
              <a:t>三、教室日常：安全与</a:t>
            </a:r>
            <a:r>
              <a:rPr lang="en-US" altLang="zh-CN" sz="32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潮字社混元简繁" panose="02020300000000000000" charset="-122"/>
              </a:rPr>
              <a:t>1530</a:t>
            </a:r>
            <a:endParaRPr lang="en-US" altLang="zh-CN" sz="3200" b="1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潮字社混元简繁" panose="02020300000000000000" charset="-122"/>
            </a:endParaRPr>
          </a:p>
        </p:txBody>
      </p:sp>
      <p:sp>
        <p:nvSpPr>
          <p:cNvPr id="13" name="任意多边形 12"/>
          <p:cNvSpPr/>
          <p:nvPr/>
        </p:nvSpPr>
        <p:spPr>
          <a:xfrm flipH="1">
            <a:off x="10339070" y="6038850"/>
            <a:ext cx="1852930" cy="819150"/>
          </a:xfrm>
          <a:custGeom>
            <a:avLst/>
            <a:gdLst>
              <a:gd name="connsiteX0" fmla="*/ 2380275 w 4760550"/>
              <a:gd name="connsiteY0" fmla="*/ 0 h 2308603"/>
              <a:gd name="connsiteX1" fmla="*/ 2500141 w 4760550"/>
              <a:gd name="connsiteY1" fmla="*/ 49651 h 2308603"/>
              <a:gd name="connsiteX2" fmla="*/ 2600083 w 4760550"/>
              <a:gd name="connsiteY2" fmla="*/ 149594 h 2308603"/>
              <a:gd name="connsiteX3" fmla="*/ 2608052 w 4760550"/>
              <a:gd name="connsiteY3" fmla="*/ 156104 h 2308603"/>
              <a:gd name="connsiteX4" fmla="*/ 4760550 w 4760550"/>
              <a:gd name="connsiteY4" fmla="*/ 2308603 h 2308603"/>
              <a:gd name="connsiteX5" fmla="*/ 0 w 4760550"/>
              <a:gd name="connsiteY5" fmla="*/ 2308602 h 2308603"/>
              <a:gd name="connsiteX6" fmla="*/ 2152500 w 4760550"/>
              <a:gd name="connsiteY6" fmla="*/ 156103 h 2308603"/>
              <a:gd name="connsiteX7" fmla="*/ 2160456 w 4760550"/>
              <a:gd name="connsiteY7" fmla="*/ 149605 h 2308603"/>
              <a:gd name="connsiteX8" fmla="*/ 2260408 w 4760550"/>
              <a:gd name="connsiteY8" fmla="*/ 49651 h 2308603"/>
              <a:gd name="connsiteX9" fmla="*/ 2380275 w 4760550"/>
              <a:gd name="connsiteY9" fmla="*/ 0 h 2308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60550" h="2308603">
                <a:moveTo>
                  <a:pt x="2380275" y="0"/>
                </a:moveTo>
                <a:cubicBezTo>
                  <a:pt x="2423659" y="1"/>
                  <a:pt x="2467040" y="16551"/>
                  <a:pt x="2500141" y="49651"/>
                </a:cubicBezTo>
                <a:lnTo>
                  <a:pt x="2600083" y="149594"/>
                </a:lnTo>
                <a:lnTo>
                  <a:pt x="2608052" y="156104"/>
                </a:lnTo>
                <a:lnTo>
                  <a:pt x="4760550" y="2308603"/>
                </a:lnTo>
                <a:lnTo>
                  <a:pt x="0" y="2308602"/>
                </a:lnTo>
                <a:lnTo>
                  <a:pt x="2152500" y="156103"/>
                </a:lnTo>
                <a:lnTo>
                  <a:pt x="2160456" y="149605"/>
                </a:lnTo>
                <a:lnTo>
                  <a:pt x="2260408" y="49651"/>
                </a:lnTo>
                <a:cubicBezTo>
                  <a:pt x="2293509" y="16551"/>
                  <a:pt x="2336891" y="1"/>
                  <a:pt x="2380275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rgbClr val="232A34">
              <a:shade val="50000"/>
            </a:srgbClr>
          </a:lnRef>
          <a:fillRef idx="1">
            <a:srgbClr val="232A34"/>
          </a:fillRef>
          <a:effectRef idx="0">
            <a:srgbClr val="232A34"/>
          </a:effectRef>
          <a:fontRef idx="minor">
            <a:sysClr val="window" lastClr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pic>
        <p:nvPicPr>
          <p:cNvPr id="3" name="Picture 5"/>
          <p:cNvPicPr preferRelativeResize="0">
            <a:picLocks noChangeArrowheads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48000"/>
          </a:blip>
          <a:srcRect/>
          <a:stretch>
            <a:fillRect/>
          </a:stretch>
        </p:blipFill>
        <p:spPr bwMode="auto">
          <a:xfrm>
            <a:off x="11471910" y="0"/>
            <a:ext cx="7175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文本框 58"/>
          <p:cNvSpPr txBox="1"/>
          <p:nvPr/>
        </p:nvSpPr>
        <p:spPr>
          <a:xfrm>
            <a:off x="423545" y="215265"/>
            <a:ext cx="5743575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潮字社混元简繁" panose="02020300000000000000" charset="-122"/>
              </a:rPr>
              <a:t>体育与健康：我们一起在行动</a:t>
            </a:r>
            <a:endParaRPr lang="zh-CN" altLang="en-US" sz="2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潮字社混元简繁" panose="020203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0560" y="2353945"/>
            <a:ext cx="2971800" cy="42005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5110" y="1409700"/>
            <a:ext cx="3537585" cy="51320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9235" y="3244215"/>
            <a:ext cx="5695950" cy="130492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9235" y="4979670"/>
            <a:ext cx="5709285" cy="76327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拷贝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2189460" cy="6857365"/>
          </a:xfrm>
          <a:prstGeom prst="rect">
            <a:avLst/>
          </a:prstGeom>
        </p:spPr>
      </p:pic>
      <p:sp>
        <p:nvSpPr>
          <p:cNvPr id="17" name="圆角矩形 16"/>
          <p:cNvSpPr/>
          <p:nvPr/>
        </p:nvSpPr>
        <p:spPr>
          <a:xfrm>
            <a:off x="207010" y="1238885"/>
            <a:ext cx="11777980" cy="5315585"/>
          </a:xfrm>
          <a:prstGeom prst="roundRect">
            <a:avLst>
              <a:gd name="adj" fmla="val 38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3" name="TextBox 1" descr="7b0a20202020227461726765744d6f64756c65223a20226b6f6e6c696e65666f6e7473220a7d0a"/>
          <p:cNvSpPr txBox="1">
            <a:spLocks noChangeArrowheads="1"/>
          </p:cNvSpPr>
          <p:nvPr/>
        </p:nvSpPr>
        <p:spPr bwMode="auto">
          <a:xfrm>
            <a:off x="1066690" y="1526120"/>
            <a:ext cx="10405241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32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潮字社混元简繁" panose="02020300000000000000" charset="-122"/>
              </a:rPr>
              <a:t>四、</a:t>
            </a:r>
            <a:r>
              <a:rPr lang="zh-CN" sz="32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潮字社混元简繁" panose="02020300000000000000" charset="-122"/>
              </a:rPr>
              <a:t>体育与竞技（春季田径运动会）</a:t>
            </a:r>
            <a:endParaRPr lang="zh-CN" sz="3200" b="1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潮字社混元简繁" panose="02020300000000000000" charset="-122"/>
            </a:endParaRPr>
          </a:p>
        </p:txBody>
      </p:sp>
      <p:sp>
        <p:nvSpPr>
          <p:cNvPr id="13" name="任意多边形 12"/>
          <p:cNvSpPr/>
          <p:nvPr/>
        </p:nvSpPr>
        <p:spPr>
          <a:xfrm flipH="1">
            <a:off x="10339070" y="6038850"/>
            <a:ext cx="1852930" cy="819150"/>
          </a:xfrm>
          <a:custGeom>
            <a:avLst/>
            <a:gdLst>
              <a:gd name="connsiteX0" fmla="*/ 2380275 w 4760550"/>
              <a:gd name="connsiteY0" fmla="*/ 0 h 2308603"/>
              <a:gd name="connsiteX1" fmla="*/ 2500141 w 4760550"/>
              <a:gd name="connsiteY1" fmla="*/ 49651 h 2308603"/>
              <a:gd name="connsiteX2" fmla="*/ 2600083 w 4760550"/>
              <a:gd name="connsiteY2" fmla="*/ 149594 h 2308603"/>
              <a:gd name="connsiteX3" fmla="*/ 2608052 w 4760550"/>
              <a:gd name="connsiteY3" fmla="*/ 156104 h 2308603"/>
              <a:gd name="connsiteX4" fmla="*/ 4760550 w 4760550"/>
              <a:gd name="connsiteY4" fmla="*/ 2308603 h 2308603"/>
              <a:gd name="connsiteX5" fmla="*/ 0 w 4760550"/>
              <a:gd name="connsiteY5" fmla="*/ 2308602 h 2308603"/>
              <a:gd name="connsiteX6" fmla="*/ 2152500 w 4760550"/>
              <a:gd name="connsiteY6" fmla="*/ 156103 h 2308603"/>
              <a:gd name="connsiteX7" fmla="*/ 2160456 w 4760550"/>
              <a:gd name="connsiteY7" fmla="*/ 149605 h 2308603"/>
              <a:gd name="connsiteX8" fmla="*/ 2260408 w 4760550"/>
              <a:gd name="connsiteY8" fmla="*/ 49651 h 2308603"/>
              <a:gd name="connsiteX9" fmla="*/ 2380275 w 4760550"/>
              <a:gd name="connsiteY9" fmla="*/ 0 h 2308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60550" h="2308603">
                <a:moveTo>
                  <a:pt x="2380275" y="0"/>
                </a:moveTo>
                <a:cubicBezTo>
                  <a:pt x="2423659" y="1"/>
                  <a:pt x="2467040" y="16551"/>
                  <a:pt x="2500141" y="49651"/>
                </a:cubicBezTo>
                <a:lnTo>
                  <a:pt x="2600083" y="149594"/>
                </a:lnTo>
                <a:lnTo>
                  <a:pt x="2608052" y="156104"/>
                </a:lnTo>
                <a:lnTo>
                  <a:pt x="4760550" y="2308603"/>
                </a:lnTo>
                <a:lnTo>
                  <a:pt x="0" y="2308602"/>
                </a:lnTo>
                <a:lnTo>
                  <a:pt x="2152500" y="156103"/>
                </a:lnTo>
                <a:lnTo>
                  <a:pt x="2160456" y="149605"/>
                </a:lnTo>
                <a:lnTo>
                  <a:pt x="2260408" y="49651"/>
                </a:lnTo>
                <a:cubicBezTo>
                  <a:pt x="2293509" y="16551"/>
                  <a:pt x="2336891" y="1"/>
                  <a:pt x="2380275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rgbClr val="232A34">
              <a:shade val="50000"/>
            </a:srgbClr>
          </a:lnRef>
          <a:fillRef idx="1">
            <a:srgbClr val="232A34"/>
          </a:fillRef>
          <a:effectRef idx="0">
            <a:srgbClr val="232A34"/>
          </a:effectRef>
          <a:fontRef idx="minor">
            <a:sysClr val="window" lastClr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pic>
        <p:nvPicPr>
          <p:cNvPr id="3" name="Picture 5"/>
          <p:cNvPicPr preferRelativeResize="0">
            <a:picLocks noChangeArrowheads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48000"/>
          </a:blip>
          <a:srcRect/>
          <a:stretch>
            <a:fillRect/>
          </a:stretch>
        </p:blipFill>
        <p:spPr bwMode="auto">
          <a:xfrm>
            <a:off x="11471910" y="0"/>
            <a:ext cx="7175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文本框 58"/>
          <p:cNvSpPr txBox="1"/>
          <p:nvPr/>
        </p:nvSpPr>
        <p:spPr>
          <a:xfrm>
            <a:off x="423545" y="215265"/>
            <a:ext cx="5743575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潮字社混元简繁" panose="02020300000000000000" charset="-122"/>
              </a:rPr>
              <a:t>体育与健康：我们一起在行动</a:t>
            </a:r>
            <a:endParaRPr lang="zh-CN" altLang="en-US" sz="2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潮字社混元简繁" panose="020203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190" y="2386330"/>
            <a:ext cx="2796540" cy="17291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0585" y="2409825"/>
            <a:ext cx="2685415" cy="17538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190" y="4189730"/>
            <a:ext cx="2795905" cy="192786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43535" y="6161405"/>
            <a:ext cx="341185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 b="1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首届羽毛球年级联赛引入学生裁判</a:t>
            </a:r>
            <a:endParaRPr lang="zh-CN" altLang="en-US" sz="1600" b="1">
              <a:solidFill>
                <a:schemeClr val="tx1"/>
              </a:solidFill>
              <a:ea typeface="宋体" panose="02010600030101010101" pitchFamily="2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188970" y="4217670"/>
            <a:ext cx="341185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600" b="1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新北区羽毛球比赛一等奖</a:t>
            </a:r>
            <a:endParaRPr lang="zh-CN" altLang="en-US" sz="1600" b="1">
              <a:solidFill>
                <a:schemeClr val="tx1"/>
              </a:solidFill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9660" y="2409825"/>
            <a:ext cx="3859530" cy="255016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874135" y="5013960"/>
            <a:ext cx="22225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32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潮字社混元简繁" panose="02020300000000000000" charset="-122"/>
              </a:rPr>
              <a:t>前置运动</a:t>
            </a:r>
            <a:endParaRPr lang="zh-CN" altLang="en-US" sz="3200" b="1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潮字社混元简繁" panose="020203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252845" y="5013960"/>
            <a:ext cx="22225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32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潮字社混元简繁" panose="02020300000000000000" charset="-122"/>
              </a:rPr>
              <a:t>后延活动</a:t>
            </a:r>
            <a:endParaRPr lang="zh-CN" altLang="en-US" sz="3200" b="1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潮字社混元简繁" panose="02020300000000000000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663815" y="5013960"/>
            <a:ext cx="341185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600" b="1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五年级：</a:t>
            </a:r>
            <a:r>
              <a:rPr lang="en-US" altLang="zh-CN" sz="1600" b="1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3V3</a:t>
            </a:r>
            <a:r>
              <a:rPr lang="zh-CN" altLang="en-US" sz="1600" b="1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篮球联赛</a:t>
            </a:r>
            <a:endParaRPr lang="zh-CN" altLang="en-US" sz="1600" b="1">
              <a:solidFill>
                <a:schemeClr val="tx1"/>
              </a:solidFill>
              <a:ea typeface="宋体" panose="02010600030101010101" pitchFamily="2" charset="-122"/>
              <a:sym typeface="+mn-ea"/>
            </a:endParaRPr>
          </a:p>
          <a:p>
            <a:pPr algn="ctr"/>
            <a:r>
              <a:rPr lang="zh-CN" altLang="en-US" sz="1600" b="1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六年级：</a:t>
            </a:r>
            <a:r>
              <a:rPr lang="en-US" altLang="zh-CN" sz="1600" b="1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5V5</a:t>
            </a:r>
            <a:r>
              <a:rPr lang="zh-CN" altLang="en-US" sz="1600" b="1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篮球联赛</a:t>
            </a:r>
            <a:endParaRPr lang="zh-CN" altLang="en-US" sz="1600" b="1">
              <a:solidFill>
                <a:schemeClr val="tx1"/>
              </a:solidFill>
              <a:ea typeface="宋体" panose="02010600030101010101" pitchFamily="2" charset="-122"/>
              <a:sym typeface="+mn-ea"/>
            </a:endParaRPr>
          </a:p>
          <a:p>
            <a:pPr algn="ctr"/>
            <a:r>
              <a:rPr lang="zh-CN" altLang="en-US" sz="1600" b="1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篮球区赛：</a:t>
            </a:r>
            <a:r>
              <a:rPr lang="en-US" altLang="zh-CN" sz="1600" b="1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5.12---</a:t>
            </a:r>
            <a:endParaRPr lang="en-US" altLang="zh-CN" sz="1600" b="1">
              <a:solidFill>
                <a:schemeClr val="tx1"/>
              </a:solidFill>
              <a:ea typeface="宋体" panose="02010600030101010101" pitchFamily="2" charset="-122"/>
              <a:sym typeface="+mn-ea"/>
            </a:endParaRPr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拷贝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2189460" cy="6857365"/>
          </a:xfrm>
          <a:prstGeom prst="rect">
            <a:avLst/>
          </a:prstGeom>
        </p:spPr>
      </p:pic>
      <p:sp>
        <p:nvSpPr>
          <p:cNvPr id="17" name="圆角矩形 16"/>
          <p:cNvSpPr/>
          <p:nvPr/>
        </p:nvSpPr>
        <p:spPr>
          <a:xfrm>
            <a:off x="207010" y="1238885"/>
            <a:ext cx="11777980" cy="5315585"/>
          </a:xfrm>
          <a:prstGeom prst="roundRect">
            <a:avLst>
              <a:gd name="adj" fmla="val 38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3" name="TextBox 1" descr="7b0a20202020227461726765744d6f64756c65223a20226b6f6e6c696e65666f6e7473220a7d0a"/>
          <p:cNvSpPr txBox="1">
            <a:spLocks noChangeArrowheads="1"/>
          </p:cNvSpPr>
          <p:nvPr/>
        </p:nvSpPr>
        <p:spPr bwMode="auto">
          <a:xfrm>
            <a:off x="1066690" y="1526120"/>
            <a:ext cx="10405241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32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潮字社混元简繁" panose="02020300000000000000" charset="-122"/>
              </a:rPr>
              <a:t>四、</a:t>
            </a:r>
            <a:r>
              <a:rPr lang="zh-CN" sz="32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潮字社混元简繁" panose="02020300000000000000" charset="-122"/>
              </a:rPr>
              <a:t>体育与竞技（春季田径运动会）</a:t>
            </a:r>
            <a:endParaRPr lang="zh-CN" sz="3200" b="1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潮字社混元简繁" panose="02020300000000000000" charset="-122"/>
            </a:endParaRPr>
          </a:p>
        </p:txBody>
      </p:sp>
      <p:sp>
        <p:nvSpPr>
          <p:cNvPr id="13" name="任意多边形 12"/>
          <p:cNvSpPr/>
          <p:nvPr/>
        </p:nvSpPr>
        <p:spPr>
          <a:xfrm flipH="1">
            <a:off x="10339070" y="6038850"/>
            <a:ext cx="1852930" cy="819150"/>
          </a:xfrm>
          <a:custGeom>
            <a:avLst/>
            <a:gdLst>
              <a:gd name="connsiteX0" fmla="*/ 2380275 w 4760550"/>
              <a:gd name="connsiteY0" fmla="*/ 0 h 2308603"/>
              <a:gd name="connsiteX1" fmla="*/ 2500141 w 4760550"/>
              <a:gd name="connsiteY1" fmla="*/ 49651 h 2308603"/>
              <a:gd name="connsiteX2" fmla="*/ 2600083 w 4760550"/>
              <a:gd name="connsiteY2" fmla="*/ 149594 h 2308603"/>
              <a:gd name="connsiteX3" fmla="*/ 2608052 w 4760550"/>
              <a:gd name="connsiteY3" fmla="*/ 156104 h 2308603"/>
              <a:gd name="connsiteX4" fmla="*/ 4760550 w 4760550"/>
              <a:gd name="connsiteY4" fmla="*/ 2308603 h 2308603"/>
              <a:gd name="connsiteX5" fmla="*/ 0 w 4760550"/>
              <a:gd name="connsiteY5" fmla="*/ 2308602 h 2308603"/>
              <a:gd name="connsiteX6" fmla="*/ 2152500 w 4760550"/>
              <a:gd name="connsiteY6" fmla="*/ 156103 h 2308603"/>
              <a:gd name="connsiteX7" fmla="*/ 2160456 w 4760550"/>
              <a:gd name="connsiteY7" fmla="*/ 149605 h 2308603"/>
              <a:gd name="connsiteX8" fmla="*/ 2260408 w 4760550"/>
              <a:gd name="connsiteY8" fmla="*/ 49651 h 2308603"/>
              <a:gd name="connsiteX9" fmla="*/ 2380275 w 4760550"/>
              <a:gd name="connsiteY9" fmla="*/ 0 h 2308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60550" h="2308603">
                <a:moveTo>
                  <a:pt x="2380275" y="0"/>
                </a:moveTo>
                <a:cubicBezTo>
                  <a:pt x="2423659" y="1"/>
                  <a:pt x="2467040" y="16551"/>
                  <a:pt x="2500141" y="49651"/>
                </a:cubicBezTo>
                <a:lnTo>
                  <a:pt x="2600083" y="149594"/>
                </a:lnTo>
                <a:lnTo>
                  <a:pt x="2608052" y="156104"/>
                </a:lnTo>
                <a:lnTo>
                  <a:pt x="4760550" y="2308603"/>
                </a:lnTo>
                <a:lnTo>
                  <a:pt x="0" y="2308602"/>
                </a:lnTo>
                <a:lnTo>
                  <a:pt x="2152500" y="156103"/>
                </a:lnTo>
                <a:lnTo>
                  <a:pt x="2160456" y="149605"/>
                </a:lnTo>
                <a:lnTo>
                  <a:pt x="2260408" y="49651"/>
                </a:lnTo>
                <a:cubicBezTo>
                  <a:pt x="2293509" y="16551"/>
                  <a:pt x="2336891" y="1"/>
                  <a:pt x="2380275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rgbClr val="232A34">
              <a:shade val="50000"/>
            </a:srgbClr>
          </a:lnRef>
          <a:fillRef idx="1">
            <a:srgbClr val="232A34"/>
          </a:fillRef>
          <a:effectRef idx="0">
            <a:srgbClr val="232A34"/>
          </a:effectRef>
          <a:fontRef idx="minor">
            <a:sysClr val="window" lastClr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pic>
        <p:nvPicPr>
          <p:cNvPr id="3" name="Picture 5"/>
          <p:cNvPicPr preferRelativeResize="0">
            <a:picLocks noChangeArrowheads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48000"/>
          </a:blip>
          <a:srcRect/>
          <a:stretch>
            <a:fillRect/>
          </a:stretch>
        </p:blipFill>
        <p:spPr bwMode="auto">
          <a:xfrm>
            <a:off x="11471910" y="0"/>
            <a:ext cx="7175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文本框 58"/>
          <p:cNvSpPr txBox="1"/>
          <p:nvPr/>
        </p:nvSpPr>
        <p:spPr>
          <a:xfrm>
            <a:off x="423545" y="215265"/>
            <a:ext cx="5743575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潮字社混元简繁" panose="02020300000000000000" charset="-122"/>
              </a:rPr>
              <a:t>体育与健康：我们一起在行动</a:t>
            </a:r>
            <a:endParaRPr lang="zh-CN" altLang="en-US" sz="2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潮字社混元简繁" panose="02020300000000000000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2435" y="2929255"/>
            <a:ext cx="3646170" cy="24841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7120" y="2929255"/>
            <a:ext cx="3712210" cy="247713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867150" y="5701665"/>
            <a:ext cx="469455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1600" b="1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2024</a:t>
            </a:r>
            <a:r>
              <a:rPr lang="zh-CN" altLang="en-US" sz="1600" b="1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年春季田径运动会：</a:t>
            </a:r>
            <a:r>
              <a:rPr lang="zh-CN" sz="1600" b="1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劳动节之后</a:t>
            </a:r>
            <a:endParaRPr lang="zh-CN" sz="1600" b="1">
              <a:solidFill>
                <a:schemeClr val="tx1"/>
              </a:solidFill>
              <a:ea typeface="宋体" panose="02010600030101010101" pitchFamily="2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拷贝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2189460" cy="6857365"/>
          </a:xfrm>
          <a:prstGeom prst="rect">
            <a:avLst/>
          </a:prstGeom>
        </p:spPr>
      </p:pic>
      <p:sp>
        <p:nvSpPr>
          <p:cNvPr id="17" name="圆角矩形 16"/>
          <p:cNvSpPr/>
          <p:nvPr/>
        </p:nvSpPr>
        <p:spPr>
          <a:xfrm>
            <a:off x="207010" y="1238885"/>
            <a:ext cx="11777980" cy="5315585"/>
          </a:xfrm>
          <a:prstGeom prst="roundRect">
            <a:avLst>
              <a:gd name="adj" fmla="val 38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 flipH="1">
            <a:off x="10339070" y="6038850"/>
            <a:ext cx="1852930" cy="819150"/>
          </a:xfrm>
          <a:custGeom>
            <a:avLst/>
            <a:gdLst>
              <a:gd name="connsiteX0" fmla="*/ 2380275 w 4760550"/>
              <a:gd name="connsiteY0" fmla="*/ 0 h 2308603"/>
              <a:gd name="connsiteX1" fmla="*/ 2500141 w 4760550"/>
              <a:gd name="connsiteY1" fmla="*/ 49651 h 2308603"/>
              <a:gd name="connsiteX2" fmla="*/ 2600083 w 4760550"/>
              <a:gd name="connsiteY2" fmla="*/ 149594 h 2308603"/>
              <a:gd name="connsiteX3" fmla="*/ 2608052 w 4760550"/>
              <a:gd name="connsiteY3" fmla="*/ 156104 h 2308603"/>
              <a:gd name="connsiteX4" fmla="*/ 4760550 w 4760550"/>
              <a:gd name="connsiteY4" fmla="*/ 2308603 h 2308603"/>
              <a:gd name="connsiteX5" fmla="*/ 0 w 4760550"/>
              <a:gd name="connsiteY5" fmla="*/ 2308602 h 2308603"/>
              <a:gd name="connsiteX6" fmla="*/ 2152500 w 4760550"/>
              <a:gd name="connsiteY6" fmla="*/ 156103 h 2308603"/>
              <a:gd name="connsiteX7" fmla="*/ 2160456 w 4760550"/>
              <a:gd name="connsiteY7" fmla="*/ 149605 h 2308603"/>
              <a:gd name="connsiteX8" fmla="*/ 2260408 w 4760550"/>
              <a:gd name="connsiteY8" fmla="*/ 49651 h 2308603"/>
              <a:gd name="connsiteX9" fmla="*/ 2380275 w 4760550"/>
              <a:gd name="connsiteY9" fmla="*/ 0 h 2308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60550" h="2308603">
                <a:moveTo>
                  <a:pt x="2380275" y="0"/>
                </a:moveTo>
                <a:cubicBezTo>
                  <a:pt x="2423659" y="1"/>
                  <a:pt x="2467040" y="16551"/>
                  <a:pt x="2500141" y="49651"/>
                </a:cubicBezTo>
                <a:lnTo>
                  <a:pt x="2600083" y="149594"/>
                </a:lnTo>
                <a:lnTo>
                  <a:pt x="2608052" y="156104"/>
                </a:lnTo>
                <a:lnTo>
                  <a:pt x="4760550" y="2308603"/>
                </a:lnTo>
                <a:lnTo>
                  <a:pt x="0" y="2308602"/>
                </a:lnTo>
                <a:lnTo>
                  <a:pt x="2152500" y="156103"/>
                </a:lnTo>
                <a:lnTo>
                  <a:pt x="2160456" y="149605"/>
                </a:lnTo>
                <a:lnTo>
                  <a:pt x="2260408" y="49651"/>
                </a:lnTo>
                <a:cubicBezTo>
                  <a:pt x="2293509" y="16551"/>
                  <a:pt x="2336891" y="1"/>
                  <a:pt x="2380275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rgbClr val="232A34">
              <a:shade val="50000"/>
            </a:srgbClr>
          </a:lnRef>
          <a:fillRef idx="1">
            <a:srgbClr val="232A34"/>
          </a:fillRef>
          <a:effectRef idx="0">
            <a:srgbClr val="232A34"/>
          </a:effectRef>
          <a:fontRef idx="minor">
            <a:sysClr val="window" lastClr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pic>
        <p:nvPicPr>
          <p:cNvPr id="3" name="Picture 5"/>
          <p:cNvPicPr preferRelativeResize="0">
            <a:picLocks noChangeArrowheads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48000"/>
          </a:blip>
          <a:srcRect/>
          <a:stretch>
            <a:fillRect/>
          </a:stretch>
        </p:blipFill>
        <p:spPr bwMode="auto">
          <a:xfrm>
            <a:off x="11471910" y="0"/>
            <a:ext cx="7175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文本框 58"/>
          <p:cNvSpPr txBox="1"/>
          <p:nvPr/>
        </p:nvSpPr>
        <p:spPr>
          <a:xfrm>
            <a:off x="423545" y="215265"/>
            <a:ext cx="5743575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潮字社混元简繁" panose="02020300000000000000" charset="-122"/>
              </a:rPr>
              <a:t>体育与健康：我们一起在行动</a:t>
            </a:r>
            <a:endParaRPr lang="zh-CN" altLang="en-US" sz="2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潮字社混元简繁" panose="020203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75105" y="2249170"/>
            <a:ext cx="9583420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zh-CN" sz="3200" b="1">
                <a:solidFill>
                  <a:srgbClr val="000000"/>
                </a:solidFill>
                <a:ea typeface="宋体" panose="02010600030101010101" pitchFamily="2" charset="-122"/>
                <a:sym typeface="+mn-ea"/>
              </a:rPr>
              <a:t>有规则的自由：</a:t>
            </a:r>
            <a:endParaRPr lang="zh-CN" sz="3200" b="1">
              <a:solidFill>
                <a:srgbClr val="000000"/>
              </a:solidFill>
              <a:ea typeface="宋体" panose="02010600030101010101" pitchFamily="2" charset="-122"/>
              <a:sym typeface="+mn-ea"/>
            </a:endParaRPr>
          </a:p>
          <a:p>
            <a:pPr indent="306705" eaLnBrk="0" hangingPunct="0"/>
            <a:r>
              <a:rPr lang="zh-CN" sz="2000" b="1">
                <a:solidFill>
                  <a:srgbClr val="000000"/>
                </a:solidFill>
                <a:ea typeface="宋体" panose="02010600030101010101" pitchFamily="2" charset="-122"/>
                <a:sym typeface="+mn-ea"/>
              </a:rPr>
              <a:t>康德（I. Kant，1724—1804）坚持以“Freedom”来指称他所说的“自由”。</a:t>
            </a:r>
            <a:endParaRPr lang="zh-CN" sz="2000" b="1">
              <a:solidFill>
                <a:srgbClr val="000000"/>
              </a:solidFill>
              <a:ea typeface="宋体" panose="02010600030101010101" pitchFamily="2" charset="-122"/>
              <a:sym typeface="+mn-ea"/>
            </a:endParaRPr>
          </a:p>
          <a:p>
            <a:pPr indent="306705" eaLnBrk="0" hangingPunct="0"/>
            <a:endParaRPr lang="zh-CN" sz="2000" b="1">
              <a:solidFill>
                <a:srgbClr val="000000"/>
              </a:solidFill>
              <a:ea typeface="宋体" panose="02010600030101010101" pitchFamily="2" charset="-122"/>
            </a:endParaRPr>
          </a:p>
          <a:p>
            <a:pPr indent="306705" eaLnBrk="0" hangingPunct="0"/>
            <a:r>
              <a:rPr lang="zh-CN" sz="2000" b="1">
                <a:solidFill>
                  <a:srgbClr val="000000"/>
                </a:solidFill>
                <a:ea typeface="宋体" panose="02010600030101010101" pitchFamily="2" charset="-122"/>
                <a:sym typeface="+mn-ea"/>
              </a:rPr>
              <a:t>“Freedom”作为一种天然存在，绝非是指感觉经验世界里的“肆意妄为”（想做什么就做什么、想怎么做就怎么做），</a:t>
            </a:r>
            <a:endParaRPr lang="zh-CN" sz="2000" b="1">
              <a:solidFill>
                <a:srgbClr val="000000"/>
              </a:solidFill>
              <a:ea typeface="宋体" panose="02010600030101010101" pitchFamily="2" charset="-122"/>
              <a:sym typeface="+mn-ea"/>
            </a:endParaRPr>
          </a:p>
          <a:p>
            <a:pPr indent="306705" eaLnBrk="0" hangingPunct="0"/>
            <a:r>
              <a:rPr lang="zh-CN" sz="2000" b="1">
                <a:solidFill>
                  <a:srgbClr val="000000"/>
                </a:solidFill>
                <a:ea typeface="宋体" panose="02010600030101010101" pitchFamily="2" charset="-122"/>
                <a:sym typeface="+mn-ea"/>
              </a:rPr>
              <a:t>而是</a:t>
            </a:r>
            <a:r>
              <a:rPr lang="zh-CN" altLang="en-US" sz="2400" b="1" dirty="0" smtClean="0">
                <a:solidFill>
                  <a:srgbClr val="FF0000"/>
                </a:solidFill>
                <a:sym typeface="+mn-ea"/>
              </a:rPr>
              <a:t>超验世界</a:t>
            </a:r>
            <a:r>
              <a:rPr lang="zh-CN" altLang="en-US" sz="2400" b="1" dirty="0" smtClean="0">
                <a:sym typeface="+mn-ea"/>
              </a:rPr>
              <a:t>中</a:t>
            </a:r>
            <a:r>
              <a:rPr lang="zh-CN" altLang="en-US" sz="2400" b="1" dirty="0" smtClean="0">
                <a:solidFill>
                  <a:srgbClr val="CC00CC"/>
                </a:solidFill>
                <a:sym typeface="+mn-ea"/>
              </a:rPr>
              <a:t>“自觉自律”的“无所窒碍”：</a:t>
            </a:r>
            <a:endParaRPr lang="zh-CN" altLang="en-US" sz="2400" b="1" dirty="0" smtClean="0">
              <a:solidFill>
                <a:srgbClr val="CC00CC"/>
              </a:solidFill>
              <a:sym typeface="+mn-ea"/>
            </a:endParaRPr>
          </a:p>
          <a:p>
            <a:pPr indent="306705" eaLnBrk="0" hangingPunct="0"/>
            <a:r>
              <a:rPr lang="zh-CN" altLang="en-US" sz="2400" b="1" dirty="0" smtClean="0">
                <a:solidFill>
                  <a:srgbClr val="1FA808"/>
                </a:solidFill>
                <a:sym typeface="+mn-ea"/>
              </a:rPr>
              <a:t>什么不该做就不做、什么应该做就去做。</a:t>
            </a:r>
            <a:endParaRPr lang="zh-CN" altLang="en-US" sz="2400" b="1" dirty="0" smtClean="0">
              <a:solidFill>
                <a:srgbClr val="1FA808"/>
              </a:solidFill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拷贝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2189460" cy="6857365"/>
          </a:xfrm>
          <a:prstGeom prst="rect">
            <a:avLst/>
          </a:prstGeom>
        </p:spPr>
      </p:pic>
      <p:sp>
        <p:nvSpPr>
          <p:cNvPr id="17" name="圆角矩形 16"/>
          <p:cNvSpPr/>
          <p:nvPr/>
        </p:nvSpPr>
        <p:spPr>
          <a:xfrm>
            <a:off x="207010" y="1238885"/>
            <a:ext cx="11777980" cy="5315585"/>
          </a:xfrm>
          <a:prstGeom prst="roundRect">
            <a:avLst>
              <a:gd name="adj" fmla="val 38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3" name="TextBox 1" descr="7b0a20202020227461726765744d6f64756c65223a20226b6f6e6c696e65666f6e7473220a7d0a"/>
          <p:cNvSpPr txBox="1">
            <a:spLocks noChangeArrowheads="1"/>
          </p:cNvSpPr>
          <p:nvPr/>
        </p:nvSpPr>
        <p:spPr bwMode="auto">
          <a:xfrm>
            <a:off x="3030855" y="2275840"/>
            <a:ext cx="4417695" cy="23069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32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潮字社混元简繁" panose="02020300000000000000" charset="-122"/>
              </a:rPr>
              <a:t>体育与健康，</a:t>
            </a:r>
            <a:endParaRPr lang="zh-CN" altLang="en-US" sz="3200" b="1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潮字社混元简繁" panose="02020300000000000000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潮字社混元简繁" panose="02020300000000000000" charset="-122"/>
              </a:rPr>
              <a:t>需要我们一起行动，</a:t>
            </a:r>
            <a:endParaRPr lang="zh-CN" altLang="en-US" sz="3200" b="1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潮字社混元简繁" panose="02020300000000000000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潮字社混元简繁" panose="02020300000000000000" charset="-122"/>
              </a:rPr>
              <a:t>一起努力！</a:t>
            </a:r>
            <a:endParaRPr lang="zh-CN" altLang="en-US" sz="3200" b="1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潮字社混元简繁" panose="02020300000000000000" charset="-122"/>
            </a:endParaRPr>
          </a:p>
        </p:txBody>
      </p:sp>
      <p:sp>
        <p:nvSpPr>
          <p:cNvPr id="13" name="任意多边形 12"/>
          <p:cNvSpPr/>
          <p:nvPr/>
        </p:nvSpPr>
        <p:spPr>
          <a:xfrm flipH="1">
            <a:off x="10339070" y="6038850"/>
            <a:ext cx="1852930" cy="819150"/>
          </a:xfrm>
          <a:custGeom>
            <a:avLst/>
            <a:gdLst>
              <a:gd name="connsiteX0" fmla="*/ 2380275 w 4760550"/>
              <a:gd name="connsiteY0" fmla="*/ 0 h 2308603"/>
              <a:gd name="connsiteX1" fmla="*/ 2500141 w 4760550"/>
              <a:gd name="connsiteY1" fmla="*/ 49651 h 2308603"/>
              <a:gd name="connsiteX2" fmla="*/ 2600083 w 4760550"/>
              <a:gd name="connsiteY2" fmla="*/ 149594 h 2308603"/>
              <a:gd name="connsiteX3" fmla="*/ 2608052 w 4760550"/>
              <a:gd name="connsiteY3" fmla="*/ 156104 h 2308603"/>
              <a:gd name="connsiteX4" fmla="*/ 4760550 w 4760550"/>
              <a:gd name="connsiteY4" fmla="*/ 2308603 h 2308603"/>
              <a:gd name="connsiteX5" fmla="*/ 0 w 4760550"/>
              <a:gd name="connsiteY5" fmla="*/ 2308602 h 2308603"/>
              <a:gd name="connsiteX6" fmla="*/ 2152500 w 4760550"/>
              <a:gd name="connsiteY6" fmla="*/ 156103 h 2308603"/>
              <a:gd name="connsiteX7" fmla="*/ 2160456 w 4760550"/>
              <a:gd name="connsiteY7" fmla="*/ 149605 h 2308603"/>
              <a:gd name="connsiteX8" fmla="*/ 2260408 w 4760550"/>
              <a:gd name="connsiteY8" fmla="*/ 49651 h 2308603"/>
              <a:gd name="connsiteX9" fmla="*/ 2380275 w 4760550"/>
              <a:gd name="connsiteY9" fmla="*/ 0 h 2308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60550" h="2308603">
                <a:moveTo>
                  <a:pt x="2380275" y="0"/>
                </a:moveTo>
                <a:cubicBezTo>
                  <a:pt x="2423659" y="1"/>
                  <a:pt x="2467040" y="16551"/>
                  <a:pt x="2500141" y="49651"/>
                </a:cubicBezTo>
                <a:lnTo>
                  <a:pt x="2600083" y="149594"/>
                </a:lnTo>
                <a:lnTo>
                  <a:pt x="2608052" y="156104"/>
                </a:lnTo>
                <a:lnTo>
                  <a:pt x="4760550" y="2308603"/>
                </a:lnTo>
                <a:lnTo>
                  <a:pt x="0" y="2308602"/>
                </a:lnTo>
                <a:lnTo>
                  <a:pt x="2152500" y="156103"/>
                </a:lnTo>
                <a:lnTo>
                  <a:pt x="2160456" y="149605"/>
                </a:lnTo>
                <a:lnTo>
                  <a:pt x="2260408" y="49651"/>
                </a:lnTo>
                <a:cubicBezTo>
                  <a:pt x="2293509" y="16551"/>
                  <a:pt x="2336891" y="1"/>
                  <a:pt x="2380275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rgbClr val="232A34">
              <a:shade val="50000"/>
            </a:srgbClr>
          </a:lnRef>
          <a:fillRef idx="1">
            <a:srgbClr val="232A34"/>
          </a:fillRef>
          <a:effectRef idx="0">
            <a:srgbClr val="232A34"/>
          </a:effectRef>
          <a:fontRef idx="minor">
            <a:sysClr val="window" lastClr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pic>
        <p:nvPicPr>
          <p:cNvPr id="3" name="Picture 5"/>
          <p:cNvPicPr preferRelativeResize="0">
            <a:picLocks noChangeArrowheads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48000"/>
          </a:blip>
          <a:srcRect/>
          <a:stretch>
            <a:fillRect/>
          </a:stretch>
        </p:blipFill>
        <p:spPr bwMode="auto">
          <a:xfrm>
            <a:off x="11471910" y="0"/>
            <a:ext cx="7175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文本框 58"/>
          <p:cNvSpPr txBox="1"/>
          <p:nvPr/>
        </p:nvSpPr>
        <p:spPr>
          <a:xfrm>
            <a:off x="423545" y="215265"/>
            <a:ext cx="5743575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潮字社混元简繁" panose="02020300000000000000" charset="-122"/>
              </a:rPr>
              <a:t>体育与健康：我们一起在行动</a:t>
            </a:r>
            <a:endParaRPr lang="zh-CN" altLang="en-US" sz="2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潮字社混元简繁" panose="02020300000000000000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630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630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3630"/>
  <p:tag name="KSO_WM_TEMPLATE_THUMBS_INDEX" val="1、4、7、8、12、14、15、17、20、21、22、23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#wm#"/>
  <p:tag name="KSO_WM_TEMPLATE_CATEGORY" val="custom"/>
  <p:tag name="KSO_WM_TEMPLATE_INDEX" val="20203630"/>
  <p:tag name="KSO_WM_SPECIAL_SOURCE" val="bdnull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#wm#"/>
  <p:tag name="KSO_WM_TEMPLATE_CATEGORY" val="custom"/>
  <p:tag name="KSO_WM_TEMPLATE_INDEX" val="20203630"/>
  <p:tag name="KSO_WM_SPECIAL_SOURCE" val="bdnull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#wm#"/>
  <p:tag name="KSO_WM_TEMPLATE_CATEGORY" val="custom"/>
  <p:tag name="KSO_WM_TEMPLATE_INDEX" val="20203630"/>
  <p:tag name="KSO_WM_SPECIAL_SOURCE" val="bdnull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03630"/>
  <p:tag name="KSO_WM_SPECIAL_SOURCE" val="bdnull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#wm#"/>
  <p:tag name="KSO_WM_TEMPLATE_CATEGORY" val="custom"/>
  <p:tag name="KSO_WM_TEMPLATE_INDEX" val="20203630"/>
  <p:tag name="KSO_WM_SPECIAL_SOURCE" val="bdnull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#wm#"/>
  <p:tag name="KSO_WM_TEMPLATE_CATEGORY" val="custom"/>
  <p:tag name="KSO_WM_TEMPLATE_INDEX" val="20203630"/>
  <p:tag name="KSO_WM_SPECIAL_SOURCE" val="bdnull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#wm#"/>
  <p:tag name="KSO_WM_TEMPLATE_CATEGORY" val="custom"/>
  <p:tag name="KSO_WM_TEMPLATE_INDEX" val="20203630"/>
  <p:tag name="KSO_WM_SPECIAL_SOURCE" val="bdnull"/>
</p:tagLst>
</file>

<file path=ppt/tags/tag135.xml><?xml version="1.0" encoding="utf-8"?>
<p:tagLst xmlns:p="http://schemas.openxmlformats.org/presentationml/2006/main">
  <p:tag name="KSO_DOCER_TEMPLATE_OPEN_ONCE_MARK" val="1"/>
  <p:tag name="commondata" val="eyJoZGlkIjoiZTY2NDFmNzZlOTIzODdiNDIxNTRkMDg3YzNiYjExOTkifQ=="/>
  <p:tag name="resource_record_key" val="{&quot;13&quot;:[19948770],&quot;65&quot;:[20203630]}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heme/theme1.xml><?xml version="1.0" encoding="utf-8"?>
<a:theme xmlns:a="http://schemas.openxmlformats.org/drawingml/2006/main" name="1_Office 主题​​">
  <a:themeElements>
    <a:clrScheme name="10111">
      <a:dk1>
        <a:sysClr val="windowText" lastClr="000000"/>
      </a:dk1>
      <a:lt1>
        <a:sysClr val="window" lastClr="FFFFFF"/>
      </a:lt1>
      <a:dk2>
        <a:srgbClr val="F6F6F6"/>
      </a:dk2>
      <a:lt2>
        <a:srgbClr val="FFFFFF"/>
      </a:lt2>
      <a:accent1>
        <a:srgbClr val="456676"/>
      </a:accent1>
      <a:accent2>
        <a:srgbClr val="4C696C"/>
      </a:accent2>
      <a:accent3>
        <a:srgbClr val="526C62"/>
      </a:accent3>
      <a:accent4>
        <a:srgbClr val="597059"/>
      </a:accent4>
      <a:accent5>
        <a:srgbClr val="5F734F"/>
      </a:accent5>
      <a:accent6>
        <a:srgbClr val="667645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559</Words>
  <Application>WPS 演示</Application>
  <PresentationFormat>自定义</PresentationFormat>
  <Paragraphs>69</Paragraphs>
  <Slides>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潮字社混元简繁</vt:lpstr>
      <vt:lpstr>汉仪正圆 55简</vt:lpstr>
      <vt:lpstr>华文新魏</vt:lpstr>
      <vt:lpstr>Arial Unicode MS</vt:lpstr>
      <vt:lpstr>Calibri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南窗去水</cp:lastModifiedBy>
  <cp:revision>180</cp:revision>
  <dcterms:created xsi:type="dcterms:W3CDTF">2021-12-20T10:04:00Z</dcterms:created>
  <dcterms:modified xsi:type="dcterms:W3CDTF">2024-04-22T05:21:17Z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2052-12.1.0.16729</vt:lpwstr>
  </property>
  <property fmtid="{D5CDD505-2E9C-101B-9397-08002B2CF9AE}" pid="3" name="ICV">
    <vt:lpwstr>31423B5C69094D029B82FCDA16AB0B0F_13</vt:lpwstr>
  </property>
  <property fmtid="{D5CDD505-2E9C-101B-9397-08002B2CF9AE}" pid="4" name="KSOSaveFontToCloudKey">
    <vt:lpwstr>365023433_btnclosed</vt:lpwstr>
  </property>
</Properties>
</file>