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png" ContentType="image/png"/>
  <Default Extension="tiff" ContentType="image/tiff"/>
  <Default Extension="wmf" ContentType="image/x-w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16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3" r:id="rId3"/>
  </p:sldMasterIdLst>
  <p:notesMasterIdLst>
    <p:notesMasterId r:id="rId5"/>
  </p:notesMasterIdLst>
  <p:handoutMasterIdLst>
    <p:handoutMasterId r:id="rId30"/>
  </p:handoutMasterIdLst>
  <p:sldIdLst>
    <p:sldId id="350" r:id="rId4"/>
    <p:sldId id="456" r:id="rId6"/>
    <p:sldId id="540" r:id="rId7"/>
    <p:sldId id="580" r:id="rId8"/>
    <p:sldId id="480" r:id="rId9"/>
    <p:sldId id="563" r:id="rId10"/>
    <p:sldId id="478" r:id="rId11"/>
    <p:sldId id="564" r:id="rId12"/>
    <p:sldId id="566" r:id="rId13"/>
    <p:sldId id="568" r:id="rId14"/>
    <p:sldId id="569" r:id="rId15"/>
    <p:sldId id="570" r:id="rId16"/>
    <p:sldId id="577" r:id="rId17"/>
    <p:sldId id="571" r:id="rId18"/>
    <p:sldId id="501" r:id="rId19"/>
    <p:sldId id="542" r:id="rId20"/>
    <p:sldId id="573" r:id="rId21"/>
    <p:sldId id="544" r:id="rId22"/>
    <p:sldId id="503" r:id="rId23"/>
    <p:sldId id="504" r:id="rId24"/>
    <p:sldId id="578" r:id="rId25"/>
    <p:sldId id="579" r:id="rId26"/>
    <p:sldId id="546" r:id="rId27"/>
    <p:sldId id="486" r:id="rId28"/>
    <p:sldId id="547" r:id="rId29"/>
  </p:sldIdLst>
  <p:sldSz cx="9144000" cy="6858000" type="screen4x3"/>
  <p:notesSz cx="6858000" cy="9947275"/>
  <p:embeddedFontLst>
    <p:embeddedFont>
      <p:font typeface="Colonna MT" panose="04020805060202030203" pitchFamily="82" charset="0"/>
      <p:regular r:id="rId34"/>
    </p:embeddedFont>
    <p:embeddedFont>
      <p:font typeface="Comic Sans MS" panose="030F0702030302020204" pitchFamily="66" charset="0"/>
      <p:regular r:id="rId35"/>
      <p:bold r:id="rId36"/>
      <p:italic r:id="rId37"/>
      <p:boldItalic r:id="rId38"/>
    </p:embeddedFont>
    <p:embeddedFont>
      <p:font typeface="Garamond" panose="02020404030301010803" pitchFamily="18" charset="0"/>
      <p:regular r:id="rId39"/>
      <p:bold r:id="rId40"/>
      <p:italic r:id="rId41"/>
    </p:embeddedFont>
    <p:embeddedFont>
      <p:font typeface="Yu Gothic UI Semibold" panose="020B0700000000000000" pitchFamily="34" charset="-128"/>
      <p:bold r:id="rId42"/>
    </p:embeddedFont>
    <p:embeddedFont>
      <p:font typeface="Arial Rounded MT Bold" panose="020F0704030504030204" charset="0"/>
      <p:regular r:id="rId43"/>
    </p:embeddedFont>
    <p:embeddedFont>
      <p:font typeface="Malgun Gothic" panose="020B0503020000020004" charset="-127"/>
      <p:regular r:id="rId44"/>
    </p:embeddedFont>
    <p:embeddedFont>
      <p:font typeface="Arial Black" panose="020B0A04020102020204" charset="0"/>
      <p:bold r:id="rId45"/>
    </p:embeddedFont>
    <p:embeddedFont>
      <p:font typeface="Meiryo" panose="020B0604030504040204" pitchFamily="34" charset="-128"/>
      <p:regular r:id="rId46"/>
    </p:embeddedFont>
    <p:embeddedFont>
      <p:font typeface="Wingdings 2" panose="05020102010507070707"/>
      <p:regular r:id="rId47"/>
    </p:embeddedFont>
    <p:embeddedFont>
      <p:font typeface="Traditional Arabic" panose="02020603050405020304" pitchFamily="18" charset="-78"/>
      <p:regular r:id="rId48"/>
      <p:bold r:id="rId49"/>
    </p:embeddedFont>
  </p:embeddedFontLst>
  <p:custDataLst>
    <p:tags r:id="rId50"/>
  </p:custData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42" userDrawn="1">
          <p15:clr>
            <a:srgbClr val="A4A3A4"/>
          </p15:clr>
        </p15:guide>
        <p15:guide id="2" pos="289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008000"/>
    <a:srgbClr val="0000FF"/>
    <a:srgbClr val="E0F2FC"/>
    <a:srgbClr val="ABDCF7"/>
    <a:srgbClr val="2D91B9"/>
    <a:srgbClr val="6600FF"/>
    <a:srgbClr val="6666FF"/>
    <a:srgbClr val="9933FF"/>
    <a:srgbClr val="33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207" autoAdjust="0"/>
  </p:normalViewPr>
  <p:slideViewPr>
    <p:cSldViewPr showGuides="1">
      <p:cViewPr varScale="1">
        <p:scale>
          <a:sx n="56" d="100"/>
          <a:sy n="56" d="100"/>
        </p:scale>
        <p:origin x="-488" y="-64"/>
      </p:cViewPr>
      <p:guideLst>
        <p:guide orient="horz" pos="2242"/>
        <p:guide pos="289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0" Type="http://schemas.openxmlformats.org/officeDocument/2006/relationships/tags" Target="tags/tag159.xml"/><Relationship Id="rId5" Type="http://schemas.openxmlformats.org/officeDocument/2006/relationships/notesMaster" Target="notesMasters/notesMaster1.xml"/><Relationship Id="rId49" Type="http://schemas.openxmlformats.org/officeDocument/2006/relationships/font" Target="fonts/font16.fntdata"/><Relationship Id="rId48" Type="http://schemas.openxmlformats.org/officeDocument/2006/relationships/font" Target="fonts/font15.fntdata"/><Relationship Id="rId47" Type="http://schemas.openxmlformats.org/officeDocument/2006/relationships/font" Target="fonts/font14.fntdata"/><Relationship Id="rId46" Type="http://schemas.openxmlformats.org/officeDocument/2006/relationships/font" Target="fonts/font13.fntdata"/><Relationship Id="rId45" Type="http://schemas.openxmlformats.org/officeDocument/2006/relationships/font" Target="fonts/font12.fntdata"/><Relationship Id="rId44" Type="http://schemas.openxmlformats.org/officeDocument/2006/relationships/font" Target="fonts/font11.fntdata"/><Relationship Id="rId43" Type="http://schemas.openxmlformats.org/officeDocument/2006/relationships/font" Target="fonts/font10.fntdata"/><Relationship Id="rId42" Type="http://schemas.openxmlformats.org/officeDocument/2006/relationships/font" Target="fonts/font9.fntdata"/><Relationship Id="rId41" Type="http://schemas.openxmlformats.org/officeDocument/2006/relationships/font" Target="fonts/font8.fntdata"/><Relationship Id="rId40" Type="http://schemas.openxmlformats.org/officeDocument/2006/relationships/font" Target="fonts/font7.fntdata"/><Relationship Id="rId4" Type="http://schemas.openxmlformats.org/officeDocument/2006/relationships/slide" Target="slides/slide1.xml"/><Relationship Id="rId39" Type="http://schemas.openxmlformats.org/officeDocument/2006/relationships/font" Target="fonts/font6.fntdata"/><Relationship Id="rId38" Type="http://schemas.openxmlformats.org/officeDocument/2006/relationships/font" Target="fonts/font5.fntdata"/><Relationship Id="rId37" Type="http://schemas.openxmlformats.org/officeDocument/2006/relationships/font" Target="fonts/font4.fntdata"/><Relationship Id="rId36" Type="http://schemas.openxmlformats.org/officeDocument/2006/relationships/font" Target="fonts/font3.fntdata"/><Relationship Id="rId35" Type="http://schemas.openxmlformats.org/officeDocument/2006/relationships/font" Target="fonts/font2.fntdata"/><Relationship Id="rId34" Type="http://schemas.openxmlformats.org/officeDocument/2006/relationships/font" Target="fonts/font1.fntdata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handoutMaster" Target="handoutMasters/handoutMaster1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E0FDCF-D8C1-46DF-99A3-7DF9BDF3A19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30A6BE-0D8E-4704-9607-33B9E0139DB7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70213" cy="49736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3025" y="0"/>
            <a:ext cx="2973388" cy="49736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algn="r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4580" name="Rectangle 4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30625"/>
          </a:xfrm>
          <a:prstGeom prst="rect">
            <a:avLst/>
          </a:prstGeom>
          <a:noFill/>
          <a:ln w="9525">
            <a:noFill/>
          </a:ln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724956"/>
            <a:ext cx="5486400" cy="447627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单击此处编辑母版文本样式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第二级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第三级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第四级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第五级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48185"/>
            <a:ext cx="2970213" cy="49736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b" anchorCtr="0" compatLnSpc="1"/>
          <a:lstStyle>
            <a:lvl1pPr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3025" y="9448185"/>
            <a:ext cx="2973388" cy="49736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b" anchorCtr="0" compatLnSpc="1"/>
          <a:lstStyle/>
          <a:p>
            <a:pPr lvl="0" algn="r" eaLnBrk="1" hangingPunct="1">
              <a:buNone/>
            </a:pPr>
            <a:fld id="{9A0DB2DC-4C9A-4742-B13C-FB6460FD3503}" type="slidenum">
              <a:rPr lang="en-US" altLang="zh-CN" sz="1200" dirty="0"/>
            </a:fld>
            <a:endParaRPr lang="en-US" altLang="zh-CN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baseline="0" dirty="0" smtClean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CDB7F4-0E54-7E4C-AFCB-2F77709A6CB8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和内容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None/>
              <a:defRPr/>
            </a:lvl1pPr>
            <a:lvl2pPr>
              <a:buNone/>
              <a:defRPr/>
            </a:lvl2pPr>
          </a:lstStyle>
          <a:p>
            <a:pPr lvl="0"/>
            <a:endParaRPr lang="zh-CN" alt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E8761-A14E-4E6E-B19C-D0ABAA7747F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10F0F-E077-475B-A7EC-03CDC27F5B89}" type="slidenum">
              <a:rPr lang="zh-CN" altLang="en-US" smtClean="0"/>
            </a:fld>
            <a:endParaRPr lang="zh-CN" altLang="en-US"/>
          </a:p>
        </p:txBody>
      </p:sp>
      <p:sp>
        <p:nvSpPr>
          <p:cNvPr id="70" name="文本框 69"/>
          <p:cNvSpPr txBox="1"/>
          <p:nvPr userDrawn="1"/>
        </p:nvSpPr>
        <p:spPr>
          <a:xfrm>
            <a:off x="151448" y="481331"/>
            <a:ext cx="2037874" cy="460375"/>
          </a:xfrm>
          <a:prstGeom prst="rect">
            <a:avLst/>
          </a:prstGeom>
          <a:solidFill>
            <a:srgbClr val="327DFA"/>
          </a:solidFill>
        </p:spPr>
        <p:txBody>
          <a:bodyPr wrap="square" rtlCol="0">
            <a:spAutoFit/>
          </a:bodyPr>
          <a:lstStyle/>
          <a:p>
            <a:pPr algn="ctr"/>
            <a:endParaRPr lang="zh-CN" altLang="en-US" sz="2400" b="1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grpSp>
        <p:nvGrpSpPr>
          <p:cNvPr id="29" name="组合 28"/>
          <p:cNvGrpSpPr/>
          <p:nvPr userDrawn="1"/>
        </p:nvGrpSpPr>
        <p:grpSpPr>
          <a:xfrm>
            <a:off x="-362719" y="5567423"/>
            <a:ext cx="9825023" cy="659016"/>
            <a:chOff x="-483625" y="5510552"/>
            <a:chExt cx="13100030" cy="1167299"/>
          </a:xfrm>
        </p:grpSpPr>
        <p:sp>
          <p:nvSpPr>
            <p:cNvPr id="11" name="任意多边形: 形状 10"/>
            <p:cNvSpPr/>
            <p:nvPr/>
          </p:nvSpPr>
          <p:spPr>
            <a:xfrm>
              <a:off x="-472051" y="5510552"/>
              <a:ext cx="13088456" cy="912656"/>
            </a:xfrm>
            <a:custGeom>
              <a:avLst/>
              <a:gdLst>
                <a:gd name="connsiteX0" fmla="*/ 171109 w 13088456"/>
                <a:gd name="connsiteY0" fmla="*/ 45298 h 1388547"/>
                <a:gd name="connsiteX1" fmla="*/ 356304 w 13088456"/>
                <a:gd name="connsiteY1" fmla="*/ 10574 h 1388547"/>
                <a:gd name="connsiteX2" fmla="*/ 3354147 w 13088456"/>
                <a:gd name="connsiteY2" fmla="*/ 149470 h 1388547"/>
                <a:gd name="connsiteX3" fmla="*/ 7532607 w 13088456"/>
                <a:gd name="connsiteY3" fmla="*/ 1387961 h 1388547"/>
                <a:gd name="connsiteX4" fmla="*/ 12370825 w 13088456"/>
                <a:gd name="connsiteY4" fmla="*/ 311515 h 1388547"/>
                <a:gd name="connsiteX5" fmla="*/ 13088456 w 13088456"/>
                <a:gd name="connsiteY5" fmla="*/ 253642 h 1388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088456" h="1388547">
                  <a:moveTo>
                    <a:pt x="171109" y="45298"/>
                  </a:moveTo>
                  <a:cubicBezTo>
                    <a:pt x="-1547" y="19255"/>
                    <a:pt x="-174202" y="-6788"/>
                    <a:pt x="356304" y="10574"/>
                  </a:cubicBezTo>
                  <a:cubicBezTo>
                    <a:pt x="886810" y="27936"/>
                    <a:pt x="2158097" y="-80095"/>
                    <a:pt x="3354147" y="149470"/>
                  </a:cubicBezTo>
                  <a:cubicBezTo>
                    <a:pt x="4550198" y="379035"/>
                    <a:pt x="6029827" y="1360954"/>
                    <a:pt x="7532607" y="1387961"/>
                  </a:cubicBezTo>
                  <a:cubicBezTo>
                    <a:pt x="9035387" y="1414969"/>
                    <a:pt x="11444850" y="500568"/>
                    <a:pt x="12370825" y="311515"/>
                  </a:cubicBezTo>
                  <a:cubicBezTo>
                    <a:pt x="13296800" y="122462"/>
                    <a:pt x="12968851" y="286437"/>
                    <a:pt x="13088456" y="253642"/>
                  </a:cubicBezTo>
                </a:path>
              </a:pathLst>
            </a:custGeom>
            <a:noFill/>
            <a:ln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任意多边形: 形状 54"/>
            <p:cNvSpPr/>
            <p:nvPr/>
          </p:nvSpPr>
          <p:spPr>
            <a:xfrm flipH="1" flipV="1">
              <a:off x="-483625" y="5765195"/>
              <a:ext cx="13088456" cy="912656"/>
            </a:xfrm>
            <a:custGeom>
              <a:avLst/>
              <a:gdLst>
                <a:gd name="connsiteX0" fmla="*/ 171109 w 13088456"/>
                <a:gd name="connsiteY0" fmla="*/ 45298 h 1388547"/>
                <a:gd name="connsiteX1" fmla="*/ 356304 w 13088456"/>
                <a:gd name="connsiteY1" fmla="*/ 10574 h 1388547"/>
                <a:gd name="connsiteX2" fmla="*/ 3354147 w 13088456"/>
                <a:gd name="connsiteY2" fmla="*/ 149470 h 1388547"/>
                <a:gd name="connsiteX3" fmla="*/ 7532607 w 13088456"/>
                <a:gd name="connsiteY3" fmla="*/ 1387961 h 1388547"/>
                <a:gd name="connsiteX4" fmla="*/ 12370825 w 13088456"/>
                <a:gd name="connsiteY4" fmla="*/ 311515 h 1388547"/>
                <a:gd name="connsiteX5" fmla="*/ 13088456 w 13088456"/>
                <a:gd name="connsiteY5" fmla="*/ 253642 h 1388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088456" h="1388547">
                  <a:moveTo>
                    <a:pt x="171109" y="45298"/>
                  </a:moveTo>
                  <a:cubicBezTo>
                    <a:pt x="-1547" y="19255"/>
                    <a:pt x="-174202" y="-6788"/>
                    <a:pt x="356304" y="10574"/>
                  </a:cubicBezTo>
                  <a:cubicBezTo>
                    <a:pt x="886810" y="27936"/>
                    <a:pt x="2158097" y="-80095"/>
                    <a:pt x="3354147" y="149470"/>
                  </a:cubicBezTo>
                  <a:cubicBezTo>
                    <a:pt x="4550198" y="379035"/>
                    <a:pt x="6029827" y="1360954"/>
                    <a:pt x="7532607" y="1387961"/>
                  </a:cubicBezTo>
                  <a:cubicBezTo>
                    <a:pt x="9035387" y="1414969"/>
                    <a:pt x="11444850" y="500568"/>
                    <a:pt x="12370825" y="311515"/>
                  </a:cubicBezTo>
                  <a:cubicBezTo>
                    <a:pt x="13296800" y="122462"/>
                    <a:pt x="12968851" y="286437"/>
                    <a:pt x="13088456" y="253642"/>
                  </a:cubicBezTo>
                </a:path>
              </a:pathLst>
            </a:custGeom>
            <a:noFill/>
            <a:ln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" name="图片 1" descr="上下结构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19085" y="227966"/>
            <a:ext cx="1017270" cy="4298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3000"/>
    </mc:Choice>
    <mc:Fallback>
      <p:transition spd="slow" advTm="3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和内容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None/>
              <a:defRPr/>
            </a:lvl1pPr>
            <a:lvl2pPr>
              <a:buNone/>
              <a:defRPr/>
            </a:lvl2pPr>
          </a:lstStyle>
          <a:p>
            <a:pPr lvl="0"/>
            <a:endParaRPr lang="zh-CN" alt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zh-CN" altLang="en-US" dirty="0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zh-CN" altLang="en-US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zh-CN" altLang="en-US" dirty="0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4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59.xml"/><Relationship Id="rId8" Type="http://schemas.openxmlformats.org/officeDocument/2006/relationships/tags" Target="../tags/tag58.xml"/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8" Type="http://schemas.openxmlformats.org/officeDocument/2006/relationships/slideLayout" Target="../slideLayouts/slideLayout2.xml"/><Relationship Id="rId17" Type="http://schemas.openxmlformats.org/officeDocument/2006/relationships/tags" Target="../tags/tag67.xml"/><Relationship Id="rId16" Type="http://schemas.openxmlformats.org/officeDocument/2006/relationships/tags" Target="../tags/tag66.xml"/><Relationship Id="rId15" Type="http://schemas.openxmlformats.org/officeDocument/2006/relationships/tags" Target="../tags/tag65.xml"/><Relationship Id="rId14" Type="http://schemas.openxmlformats.org/officeDocument/2006/relationships/tags" Target="../tags/tag64.xml"/><Relationship Id="rId13" Type="http://schemas.openxmlformats.org/officeDocument/2006/relationships/tags" Target="../tags/tag63.xml"/><Relationship Id="rId12" Type="http://schemas.openxmlformats.org/officeDocument/2006/relationships/tags" Target="../tags/tag62.xml"/><Relationship Id="rId11" Type="http://schemas.openxmlformats.org/officeDocument/2006/relationships/tags" Target="../tags/tag61.xml"/><Relationship Id="rId10" Type="http://schemas.openxmlformats.org/officeDocument/2006/relationships/tags" Target="../tags/tag60.xml"/><Relationship Id="rId1" Type="http://schemas.openxmlformats.org/officeDocument/2006/relationships/tags" Target="../tags/tag51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76.xml"/><Relationship Id="rId8" Type="http://schemas.openxmlformats.org/officeDocument/2006/relationships/tags" Target="../tags/tag75.xml"/><Relationship Id="rId7" Type="http://schemas.openxmlformats.org/officeDocument/2006/relationships/tags" Target="../tags/tag74.xml"/><Relationship Id="rId6" Type="http://schemas.openxmlformats.org/officeDocument/2006/relationships/tags" Target="../tags/tag73.xml"/><Relationship Id="rId5" Type="http://schemas.openxmlformats.org/officeDocument/2006/relationships/tags" Target="../tags/tag72.xml"/><Relationship Id="rId4" Type="http://schemas.openxmlformats.org/officeDocument/2006/relationships/tags" Target="../tags/tag71.xml"/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8" Type="http://schemas.openxmlformats.org/officeDocument/2006/relationships/slideLayout" Target="../slideLayouts/slideLayout2.xml"/><Relationship Id="rId17" Type="http://schemas.openxmlformats.org/officeDocument/2006/relationships/tags" Target="../tags/tag84.xml"/><Relationship Id="rId16" Type="http://schemas.openxmlformats.org/officeDocument/2006/relationships/tags" Target="../tags/tag83.xml"/><Relationship Id="rId15" Type="http://schemas.openxmlformats.org/officeDocument/2006/relationships/tags" Target="../tags/tag82.xml"/><Relationship Id="rId14" Type="http://schemas.openxmlformats.org/officeDocument/2006/relationships/tags" Target="../tags/tag81.xml"/><Relationship Id="rId13" Type="http://schemas.openxmlformats.org/officeDocument/2006/relationships/tags" Target="../tags/tag80.xml"/><Relationship Id="rId12" Type="http://schemas.openxmlformats.org/officeDocument/2006/relationships/tags" Target="../tags/tag79.xml"/><Relationship Id="rId11" Type="http://schemas.openxmlformats.org/officeDocument/2006/relationships/tags" Target="../tags/tag78.xml"/><Relationship Id="rId10" Type="http://schemas.openxmlformats.org/officeDocument/2006/relationships/tags" Target="../tags/tag77.xml"/><Relationship Id="rId1" Type="http://schemas.openxmlformats.org/officeDocument/2006/relationships/tags" Target="../tags/tag68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93.xml"/><Relationship Id="rId8" Type="http://schemas.openxmlformats.org/officeDocument/2006/relationships/tags" Target="../tags/tag92.xml"/><Relationship Id="rId7" Type="http://schemas.openxmlformats.org/officeDocument/2006/relationships/tags" Target="../tags/tag91.xml"/><Relationship Id="rId6" Type="http://schemas.openxmlformats.org/officeDocument/2006/relationships/tags" Target="../tags/tag90.xml"/><Relationship Id="rId5" Type="http://schemas.openxmlformats.org/officeDocument/2006/relationships/tags" Target="../tags/tag89.xml"/><Relationship Id="rId4" Type="http://schemas.openxmlformats.org/officeDocument/2006/relationships/tags" Target="../tags/tag88.xml"/><Relationship Id="rId3" Type="http://schemas.openxmlformats.org/officeDocument/2006/relationships/tags" Target="../tags/tag87.xml"/><Relationship Id="rId20" Type="http://schemas.openxmlformats.org/officeDocument/2006/relationships/slideLayout" Target="../slideLayouts/slideLayout2.xml"/><Relationship Id="rId2" Type="http://schemas.openxmlformats.org/officeDocument/2006/relationships/tags" Target="../tags/tag86.xml"/><Relationship Id="rId19" Type="http://schemas.openxmlformats.org/officeDocument/2006/relationships/tags" Target="../tags/tag103.xml"/><Relationship Id="rId18" Type="http://schemas.openxmlformats.org/officeDocument/2006/relationships/tags" Target="../tags/tag102.xml"/><Relationship Id="rId17" Type="http://schemas.openxmlformats.org/officeDocument/2006/relationships/tags" Target="../tags/tag101.xml"/><Relationship Id="rId16" Type="http://schemas.openxmlformats.org/officeDocument/2006/relationships/tags" Target="../tags/tag100.xml"/><Relationship Id="rId15" Type="http://schemas.openxmlformats.org/officeDocument/2006/relationships/tags" Target="../tags/tag99.xml"/><Relationship Id="rId14" Type="http://schemas.openxmlformats.org/officeDocument/2006/relationships/tags" Target="../tags/tag98.xml"/><Relationship Id="rId13" Type="http://schemas.openxmlformats.org/officeDocument/2006/relationships/tags" Target="../tags/tag97.xml"/><Relationship Id="rId12" Type="http://schemas.openxmlformats.org/officeDocument/2006/relationships/tags" Target="../tags/tag96.xml"/><Relationship Id="rId11" Type="http://schemas.openxmlformats.org/officeDocument/2006/relationships/tags" Target="../tags/tag95.xml"/><Relationship Id="rId10" Type="http://schemas.openxmlformats.org/officeDocument/2006/relationships/tags" Target="../tags/tag94.xml"/><Relationship Id="rId1" Type="http://schemas.openxmlformats.org/officeDocument/2006/relationships/tags" Target="../tags/tag85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112.xml"/><Relationship Id="rId8" Type="http://schemas.openxmlformats.org/officeDocument/2006/relationships/tags" Target="../tags/tag111.xml"/><Relationship Id="rId7" Type="http://schemas.openxmlformats.org/officeDocument/2006/relationships/tags" Target="../tags/tag110.xml"/><Relationship Id="rId6" Type="http://schemas.openxmlformats.org/officeDocument/2006/relationships/tags" Target="../tags/tag109.xml"/><Relationship Id="rId5" Type="http://schemas.openxmlformats.org/officeDocument/2006/relationships/tags" Target="../tags/tag108.xml"/><Relationship Id="rId4" Type="http://schemas.openxmlformats.org/officeDocument/2006/relationships/tags" Target="../tags/tag107.xml"/><Relationship Id="rId3" Type="http://schemas.openxmlformats.org/officeDocument/2006/relationships/tags" Target="../tags/tag106.xml"/><Relationship Id="rId2" Type="http://schemas.openxmlformats.org/officeDocument/2006/relationships/tags" Target="../tags/tag105.xml"/><Relationship Id="rId17" Type="http://schemas.openxmlformats.org/officeDocument/2006/relationships/slideLayout" Target="../slideLayouts/slideLayout2.xml"/><Relationship Id="rId16" Type="http://schemas.openxmlformats.org/officeDocument/2006/relationships/tags" Target="../tags/tag119.xml"/><Relationship Id="rId15" Type="http://schemas.openxmlformats.org/officeDocument/2006/relationships/tags" Target="../tags/tag118.xml"/><Relationship Id="rId14" Type="http://schemas.openxmlformats.org/officeDocument/2006/relationships/tags" Target="../tags/tag117.xml"/><Relationship Id="rId13" Type="http://schemas.openxmlformats.org/officeDocument/2006/relationships/tags" Target="../tags/tag116.xml"/><Relationship Id="rId12" Type="http://schemas.openxmlformats.org/officeDocument/2006/relationships/tags" Target="../tags/tag115.xml"/><Relationship Id="rId11" Type="http://schemas.openxmlformats.org/officeDocument/2006/relationships/tags" Target="../tags/tag114.xml"/><Relationship Id="rId10" Type="http://schemas.openxmlformats.org/officeDocument/2006/relationships/tags" Target="../tags/tag113.xml"/><Relationship Id="rId1" Type="http://schemas.openxmlformats.org/officeDocument/2006/relationships/tags" Target="../tags/tag104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128.xml"/><Relationship Id="rId8" Type="http://schemas.openxmlformats.org/officeDocument/2006/relationships/tags" Target="../tags/tag127.xml"/><Relationship Id="rId7" Type="http://schemas.openxmlformats.org/officeDocument/2006/relationships/tags" Target="../tags/tag126.xml"/><Relationship Id="rId6" Type="http://schemas.openxmlformats.org/officeDocument/2006/relationships/tags" Target="../tags/tag125.xml"/><Relationship Id="rId5" Type="http://schemas.openxmlformats.org/officeDocument/2006/relationships/tags" Target="../tags/tag124.xml"/><Relationship Id="rId4" Type="http://schemas.openxmlformats.org/officeDocument/2006/relationships/tags" Target="../tags/tag123.xml"/><Relationship Id="rId3" Type="http://schemas.openxmlformats.org/officeDocument/2006/relationships/tags" Target="../tags/tag122.xml"/><Relationship Id="rId2" Type="http://schemas.openxmlformats.org/officeDocument/2006/relationships/tags" Target="../tags/tag121.xml"/><Relationship Id="rId18" Type="http://schemas.openxmlformats.org/officeDocument/2006/relationships/slideLayout" Target="../slideLayouts/slideLayout2.xml"/><Relationship Id="rId17" Type="http://schemas.openxmlformats.org/officeDocument/2006/relationships/tags" Target="../tags/tag136.xml"/><Relationship Id="rId16" Type="http://schemas.openxmlformats.org/officeDocument/2006/relationships/tags" Target="../tags/tag135.xml"/><Relationship Id="rId15" Type="http://schemas.openxmlformats.org/officeDocument/2006/relationships/tags" Target="../tags/tag134.xml"/><Relationship Id="rId14" Type="http://schemas.openxmlformats.org/officeDocument/2006/relationships/tags" Target="../tags/tag133.xml"/><Relationship Id="rId13" Type="http://schemas.openxmlformats.org/officeDocument/2006/relationships/tags" Target="../tags/tag132.xml"/><Relationship Id="rId12" Type="http://schemas.openxmlformats.org/officeDocument/2006/relationships/tags" Target="../tags/tag131.xml"/><Relationship Id="rId11" Type="http://schemas.openxmlformats.org/officeDocument/2006/relationships/tags" Target="../tags/tag130.xml"/><Relationship Id="rId10" Type="http://schemas.openxmlformats.org/officeDocument/2006/relationships/tags" Target="../tags/tag129.xml"/><Relationship Id="rId1" Type="http://schemas.openxmlformats.org/officeDocument/2006/relationships/tags" Target="../tags/tag1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.jpeg"/><Relationship Id="rId1" Type="http://schemas.openxmlformats.org/officeDocument/2006/relationships/tags" Target="../tags/tag137.xml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139.xml"/><Relationship Id="rId3" Type="http://schemas.openxmlformats.org/officeDocument/2006/relationships/tags" Target="../tags/tag138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3.xml"/><Relationship Id="rId5" Type="http://schemas.openxmlformats.org/officeDocument/2006/relationships/tags" Target="../tags/tag143.xml"/><Relationship Id="rId4" Type="http://schemas.openxmlformats.org/officeDocument/2006/relationships/tags" Target="../tags/tag142.xml"/><Relationship Id="rId3" Type="http://schemas.openxmlformats.org/officeDocument/2006/relationships/tags" Target="../tags/tag141.xml"/><Relationship Id="rId2" Type="http://schemas.openxmlformats.org/officeDocument/2006/relationships/tags" Target="../tags/tag140.xml"/><Relationship Id="rId1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tags" Target="../tags/tag149.xml"/><Relationship Id="rId5" Type="http://schemas.openxmlformats.org/officeDocument/2006/relationships/tags" Target="../tags/tag148.xml"/><Relationship Id="rId4" Type="http://schemas.openxmlformats.org/officeDocument/2006/relationships/tags" Target="../tags/tag147.xml"/><Relationship Id="rId3" Type="http://schemas.openxmlformats.org/officeDocument/2006/relationships/tags" Target="../tags/tag146.xml"/><Relationship Id="rId2" Type="http://schemas.openxmlformats.org/officeDocument/2006/relationships/tags" Target="../tags/tag145.xml"/><Relationship Id="rId1" Type="http://schemas.openxmlformats.org/officeDocument/2006/relationships/tags" Target="../tags/tag144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7.xml"/><Relationship Id="rId3" Type="http://schemas.openxmlformats.org/officeDocument/2006/relationships/tags" Target="../tags/tag150.xml"/><Relationship Id="rId2" Type="http://schemas.openxmlformats.org/officeDocument/2006/relationships/image" Target="../media/image10.tiff"/><Relationship Id="rId1" Type="http://schemas.openxmlformats.org/officeDocument/2006/relationships/image" Target="../media/image2.tif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1.v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3.wmf"/><Relationship Id="rId5" Type="http://schemas.openxmlformats.org/officeDocument/2006/relationships/oleObject" Target="../embeddings/oleObject1.bin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image" Target="../media/image2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51.xml"/><Relationship Id="rId1" Type="http://schemas.openxmlformats.org/officeDocument/2006/relationships/image" Target="../media/image11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52.xml"/><Relationship Id="rId1" Type="http://schemas.openxmlformats.org/officeDocument/2006/relationships/image" Target="../media/image11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53.xml"/><Relationship Id="rId1" Type="http://schemas.openxmlformats.org/officeDocument/2006/relationships/image" Target="../media/image11.tiff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.xml"/><Relationship Id="rId5" Type="http://schemas.openxmlformats.org/officeDocument/2006/relationships/tags" Target="../tags/tag158.xml"/><Relationship Id="rId4" Type="http://schemas.openxmlformats.org/officeDocument/2006/relationships/tags" Target="../tags/tag157.xml"/><Relationship Id="rId3" Type="http://schemas.openxmlformats.org/officeDocument/2006/relationships/tags" Target="../tags/tag156.xml"/><Relationship Id="rId2" Type="http://schemas.openxmlformats.org/officeDocument/2006/relationships/tags" Target="../tags/tag155.xml"/><Relationship Id="rId1" Type="http://schemas.openxmlformats.org/officeDocument/2006/relationships/tags" Target="../tags/tag15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5.jpeg"/><Relationship Id="rId2" Type="http://schemas.openxmlformats.org/officeDocument/2006/relationships/tags" Target="../tags/tag4.xml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5.xml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1" Type="http://schemas.openxmlformats.org/officeDocument/2006/relationships/notesSlide" Target="../notesSlides/notesSlide2.xml"/><Relationship Id="rId10" Type="http://schemas.openxmlformats.org/officeDocument/2006/relationships/slideLayout" Target="../slideLayouts/slideLayout12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25.xml"/><Relationship Id="rId8" Type="http://schemas.openxmlformats.org/officeDocument/2006/relationships/tags" Target="../tags/tag24.xml"/><Relationship Id="rId7" Type="http://schemas.openxmlformats.org/officeDocument/2006/relationships/tags" Target="../tags/tag23.xml"/><Relationship Id="rId6" Type="http://schemas.openxmlformats.org/officeDocument/2006/relationships/tags" Target="../tags/tag22.xml"/><Relationship Id="rId5" Type="http://schemas.openxmlformats.org/officeDocument/2006/relationships/tags" Target="../tags/tag21.xml"/><Relationship Id="rId4" Type="http://schemas.openxmlformats.org/officeDocument/2006/relationships/tags" Target="../tags/tag20.xml"/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7" Type="http://schemas.openxmlformats.org/officeDocument/2006/relationships/slideLayout" Target="../slideLayouts/slideLayout2.xml"/><Relationship Id="rId16" Type="http://schemas.openxmlformats.org/officeDocument/2006/relationships/tags" Target="../tags/tag32.xml"/><Relationship Id="rId15" Type="http://schemas.openxmlformats.org/officeDocument/2006/relationships/tags" Target="../tags/tag31.xml"/><Relationship Id="rId14" Type="http://schemas.openxmlformats.org/officeDocument/2006/relationships/tags" Target="../tags/tag30.xml"/><Relationship Id="rId13" Type="http://schemas.openxmlformats.org/officeDocument/2006/relationships/tags" Target="../tags/tag29.xml"/><Relationship Id="rId12" Type="http://schemas.openxmlformats.org/officeDocument/2006/relationships/tags" Target="../tags/tag28.xml"/><Relationship Id="rId11" Type="http://schemas.openxmlformats.org/officeDocument/2006/relationships/tags" Target="../tags/tag27.xml"/><Relationship Id="rId10" Type="http://schemas.openxmlformats.org/officeDocument/2006/relationships/tags" Target="../tags/tag26.xml"/><Relationship Id="rId1" Type="http://schemas.openxmlformats.org/officeDocument/2006/relationships/tags" Target="../tags/tag17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41.xml"/><Relationship Id="rId8" Type="http://schemas.openxmlformats.org/officeDocument/2006/relationships/tags" Target="../tags/tag40.xml"/><Relationship Id="rId7" Type="http://schemas.openxmlformats.org/officeDocument/2006/relationships/tags" Target="../tags/tag39.xml"/><Relationship Id="rId6" Type="http://schemas.openxmlformats.org/officeDocument/2006/relationships/tags" Target="../tags/tag38.xml"/><Relationship Id="rId5" Type="http://schemas.openxmlformats.org/officeDocument/2006/relationships/tags" Target="../tags/tag37.xml"/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9" Type="http://schemas.openxmlformats.org/officeDocument/2006/relationships/slideLayout" Target="../slideLayouts/slideLayout2.xml"/><Relationship Id="rId18" Type="http://schemas.openxmlformats.org/officeDocument/2006/relationships/tags" Target="../tags/tag50.xml"/><Relationship Id="rId17" Type="http://schemas.openxmlformats.org/officeDocument/2006/relationships/tags" Target="../tags/tag49.xml"/><Relationship Id="rId16" Type="http://schemas.openxmlformats.org/officeDocument/2006/relationships/tags" Target="../tags/tag48.xml"/><Relationship Id="rId15" Type="http://schemas.openxmlformats.org/officeDocument/2006/relationships/tags" Target="../tags/tag47.xml"/><Relationship Id="rId14" Type="http://schemas.openxmlformats.org/officeDocument/2006/relationships/tags" Target="../tags/tag46.xml"/><Relationship Id="rId13" Type="http://schemas.openxmlformats.org/officeDocument/2006/relationships/tags" Target="../tags/tag45.xml"/><Relationship Id="rId12" Type="http://schemas.openxmlformats.org/officeDocument/2006/relationships/tags" Target="../tags/tag44.xml"/><Relationship Id="rId11" Type="http://schemas.openxmlformats.org/officeDocument/2006/relationships/tags" Target="../tags/tag43.xml"/><Relationship Id="rId10" Type="http://schemas.openxmlformats.org/officeDocument/2006/relationships/tags" Target="../tags/tag42.xml"/><Relationship Id="rId1" Type="http://schemas.openxmlformats.org/officeDocument/2006/relationships/tags" Target="../tags/tag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标题 1"/>
          <p:cNvSpPr txBox="1"/>
          <p:nvPr/>
        </p:nvSpPr>
        <p:spPr>
          <a:xfrm>
            <a:off x="35560" y="3068861"/>
            <a:ext cx="9144635" cy="190246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algn="ctr"/>
            <a:r>
              <a:rPr lang="en-US" altLang="zh-CN" sz="55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</a:t>
            </a:r>
            <a:r>
              <a:rPr lang="en-US" altLang="zh-CN" sz="55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Be sporty, be healthy</a:t>
            </a:r>
            <a:endParaRPr lang="en-US" altLang="zh-CN" sz="55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altLang="zh-CN" sz="40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Extended reading</a:t>
            </a:r>
            <a:endParaRPr lang="en-US" altLang="zh-CN" sz="40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40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Finding a balance: my tai chi experience</a:t>
            </a:r>
            <a:endParaRPr lang="en-US" altLang="zh-CN" sz="4000" b="1" i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en-US" altLang="zh-CN" sz="24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en-US" altLang="zh-CN" sz="24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en-US" altLang="zh-CN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Presenter: Bian Xiaoyan</a:t>
            </a:r>
            <a:endParaRPr lang="en-US" altLang="zh-CN" sz="24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en-US" altLang="zh-CN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Jan.5, 2024</a:t>
            </a:r>
            <a:endParaRPr lang="en-US" altLang="zh-CN" sz="24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altLang="zh-CN" sz="4000" b="1" i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40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sz="4000" b="1" i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矩形标注"/>
          <p:cNvSpPr/>
          <p:nvPr>
            <p:custDataLst>
              <p:tags r:id="rId1"/>
            </p:custDataLst>
          </p:nvPr>
        </p:nvSpPr>
        <p:spPr>
          <a:xfrm>
            <a:off x="4970145" y="2696845"/>
            <a:ext cx="1821179" cy="879475"/>
          </a:xfrm>
          <a:prstGeom prst="wedgeRectCallout">
            <a:avLst>
              <a:gd name="adj1" fmla="val -20828"/>
              <a:gd name="adj2" fmla="val 62500"/>
            </a:avLst>
          </a:prstGeom>
          <a:gradFill rotWithShape="1">
            <a:gsLst>
              <a:gs pos="50000">
                <a:srgbClr val="F9E397">
                  <a:alpha val="100000"/>
                </a:srgbClr>
              </a:gs>
              <a:gs pos="0">
                <a:srgbClr val="F9EBB8">
                  <a:alpha val="100000"/>
                </a:srgbClr>
              </a:gs>
              <a:gs pos="100000">
                <a:srgbClr val="F8DB75">
                  <a:alpha val="100000"/>
                </a:srgbClr>
              </a:gs>
            </a:gsLst>
            <a:lin scaled="1"/>
          </a:gradFill>
          <a:ln w="9525" cap="flat" cmpd="sng">
            <a:noFill/>
            <a:prstDash val="solid"/>
            <a:round/>
          </a:ln>
        </p:spPr>
        <p:txBody>
          <a:bodyPr vert="horz" wrap="square" lIns="91440" tIns="45720" rIns="91440" bIns="45720" anchor="t" anchorCtr="0">
            <a:noAutofit/>
          </a:bodyPr>
          <a:p>
            <a:pPr marL="0" indent="0" algn="l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1800" b="1" i="0" u="none" strike="noStrike" kern="1200" cap="none" spc="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after my coach taught me</a:t>
            </a:r>
            <a:endParaRPr lang="en-US" altLang="zh-CN" sz="1800" b="1" i="0" u="none" strike="noStrike" kern="1200" cap="none" spc="0" baseline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0" indent="0" algn="l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1800" b="1">
                <a:cs typeface="Arial" panose="020B0604020202020204" pitchFamily="34" charset="0"/>
                <a:sym typeface="+mn-ea"/>
              </a:rPr>
              <a:t>(para.3)</a:t>
            </a:r>
            <a:endParaRPr lang="zh-CN" altLang="en-US" sz="1800" b="1" i="0" u="none" strike="noStrike" kern="1200" cap="none" spc="0" baseline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0" y="981710"/>
            <a:ext cx="9006205" cy="975995"/>
          </a:xfrm>
        </p:spPr>
        <p:txBody>
          <a:bodyPr/>
          <a:lstStyle/>
          <a:p>
            <a:r>
              <a:rPr lang="en-US" altLang="zh-C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According to the time order, how do the author’s feelings  change? Supporting sentences. Why?</a:t>
            </a:r>
            <a:endParaRPr lang="en-US" altLang="zh-CN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五边形 1"/>
          <p:cNvSpPr/>
          <p:nvPr>
            <p:custDataLst>
              <p:tags r:id="rId2"/>
            </p:custDataLst>
          </p:nvPr>
        </p:nvSpPr>
        <p:spPr>
          <a:xfrm>
            <a:off x="243205" y="133350"/>
            <a:ext cx="5822950" cy="785495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 smtClean="0">
                <a:solidFill>
                  <a:schemeClr val="bg1"/>
                </a:solidFill>
                <a:latin typeface="Colonna MT" panose="04020805060202030203" pitchFamily="82" charset="0"/>
                <a:ea typeface="宋体" panose="02010600030101010101" pitchFamily="2" charset="-122"/>
              </a:rPr>
              <a:t>Read for understanding</a:t>
            </a:r>
            <a:endParaRPr lang="en-US" sz="4000" b="1" dirty="0">
              <a:solidFill>
                <a:schemeClr val="bg1"/>
              </a:solidFill>
              <a:latin typeface="Colonna MT" panose="04020805060202030203" pitchFamily="82" charset="0"/>
              <a:ea typeface="宋体" panose="02010600030101010101" pitchFamily="2" charset="-122"/>
            </a:endParaRPr>
          </a:p>
        </p:txBody>
      </p:sp>
      <p:sp>
        <p:nvSpPr>
          <p:cNvPr id="175" name="右箭头"/>
          <p:cNvSpPr/>
          <p:nvPr>
            <p:custDataLst>
              <p:tags r:id="rId3"/>
            </p:custDataLst>
          </p:nvPr>
        </p:nvSpPr>
        <p:spPr>
          <a:xfrm>
            <a:off x="4445" y="3648075"/>
            <a:ext cx="9030335" cy="312420"/>
          </a:xfrm>
          <a:prstGeom prst="rightArrow">
            <a:avLst>
              <a:gd name="adj1" fmla="val 50000"/>
              <a:gd name="adj2" fmla="val 48622"/>
            </a:avLst>
          </a:prstGeom>
          <a:gradFill rotWithShape="1">
            <a:gsLst>
              <a:gs pos="0">
                <a:srgbClr val="9EE256">
                  <a:alpha val="100000"/>
                </a:srgbClr>
              </a:gs>
              <a:gs pos="100000">
                <a:srgbClr val="52762D">
                  <a:alpha val="100000"/>
                </a:srgbClr>
              </a:gs>
            </a:gsLst>
            <a:lin ang="5400000" scaled="1"/>
          </a:gradFill>
          <a:ln w="9525" cap="flat" cmpd="sng">
            <a:noFill/>
            <a:prstDash val="solid"/>
            <a:round/>
          </a:ln>
        </p:spPr>
        <p:txBody>
          <a:bodyPr vert="horz" wrap="square" lIns="91440" tIns="45720" rIns="91440" bIns="45720" anchor="t" anchorCtr="0">
            <a:noAutofit/>
          </a:bodyPr>
          <a:p>
            <a:pPr marL="0" indent="0" algn="l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1800" b="1" i="0" u="none" strike="noStrike" kern="1200" cap="none" spc="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                                                                                                                                 time</a:t>
            </a:r>
            <a:endParaRPr lang="zh-CN" altLang="en-US" sz="1800" b="1" i="0" u="none" strike="noStrike" kern="1200" cap="none" spc="0" baseline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76" name="燕尾形箭头"/>
          <p:cNvSpPr/>
          <p:nvPr>
            <p:custDataLst>
              <p:tags r:id="rId4"/>
            </p:custDataLst>
          </p:nvPr>
        </p:nvSpPr>
        <p:spPr>
          <a:xfrm>
            <a:off x="2540" y="3936365"/>
            <a:ext cx="1595755" cy="889635"/>
          </a:xfrm>
          <a:prstGeom prst="notchedRightArrow">
            <a:avLst>
              <a:gd name="adj1" fmla="val 50000"/>
              <a:gd name="adj2" fmla="val 44842"/>
            </a:avLst>
          </a:prstGeom>
          <a:noFill/>
          <a:ln w="9525" cap="flat" cmpd="sng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8AC6CD"/>
                </a:solidFill>
              </a14:hiddenFill>
            </a:ext>
          </a:extLst>
        </p:spPr>
        <p:txBody>
          <a:bodyPr vert="horz" wrap="square" lIns="91440" tIns="45720" rIns="91440" bIns="45720" anchor="t" anchorCtr="0">
            <a:noAutofit/>
          </a:bodyPr>
          <a:p>
            <a:pPr marL="0" indent="0" algn="l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1800" b="1" i="0" u="none" strike="noStrike" kern="1200" cap="none" spc="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hesitant</a:t>
            </a:r>
            <a:endParaRPr lang="zh-CN" altLang="en-US" sz="1800" b="1" i="0" u="none" strike="noStrike" kern="1200" cap="none" spc="0" baseline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80" name="矩形标注"/>
          <p:cNvSpPr/>
          <p:nvPr>
            <p:custDataLst>
              <p:tags r:id="rId5"/>
            </p:custDataLst>
          </p:nvPr>
        </p:nvSpPr>
        <p:spPr>
          <a:xfrm>
            <a:off x="43815" y="2754630"/>
            <a:ext cx="1430020" cy="845820"/>
          </a:xfrm>
          <a:prstGeom prst="wedgeRectCallout">
            <a:avLst>
              <a:gd name="adj1" fmla="val -20828"/>
              <a:gd name="adj2" fmla="val 62500"/>
            </a:avLst>
          </a:prstGeom>
          <a:gradFill rotWithShape="1">
            <a:gsLst>
              <a:gs pos="50000">
                <a:srgbClr val="F9E397">
                  <a:alpha val="100000"/>
                </a:srgbClr>
              </a:gs>
              <a:gs pos="0">
                <a:srgbClr val="F9EBB8">
                  <a:alpha val="100000"/>
                </a:srgbClr>
              </a:gs>
              <a:gs pos="100000">
                <a:srgbClr val="F8DB75">
                  <a:alpha val="100000"/>
                </a:srgbClr>
              </a:gs>
            </a:gsLst>
            <a:lin scaled="1"/>
          </a:gradFill>
          <a:ln w="9525" cap="flat" cmpd="sng">
            <a:noFill/>
            <a:prstDash val="solid"/>
            <a:round/>
          </a:ln>
        </p:spPr>
        <p:txBody>
          <a:bodyPr vert="horz" wrap="square" lIns="91440" tIns="45720" rIns="91440" bIns="45720" anchor="t" anchorCtr="0">
            <a:noAutofit/>
          </a:bodyPr>
          <a:p>
            <a:pPr marL="0" indent="0" algn="l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1800" b="1" i="0" u="none" strike="noStrike" kern="1200" cap="none" spc="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my firend suggested</a:t>
            </a:r>
            <a:endParaRPr lang="en-US" altLang="zh-CN" sz="1800" b="1" i="0" u="none" strike="noStrike" kern="1200" cap="none" spc="0" baseline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0" indent="0" algn="l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1800" b="1" i="0" u="none" strike="noStrike" kern="1200" cap="none" spc="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(para.1)</a:t>
            </a:r>
            <a:endParaRPr lang="zh-CN" altLang="en-US" sz="1800" b="1" i="0" u="none" strike="noStrike" kern="1200" cap="none" spc="0" baseline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81" name="矩形标注"/>
          <p:cNvSpPr/>
          <p:nvPr>
            <p:custDataLst>
              <p:tags r:id="rId6"/>
            </p:custDataLst>
          </p:nvPr>
        </p:nvSpPr>
        <p:spPr>
          <a:xfrm>
            <a:off x="1594485" y="2745105"/>
            <a:ext cx="1492250" cy="786765"/>
          </a:xfrm>
          <a:prstGeom prst="wedgeRectCallout">
            <a:avLst>
              <a:gd name="adj1" fmla="val -20828"/>
              <a:gd name="adj2" fmla="val 62500"/>
            </a:avLst>
          </a:prstGeom>
          <a:gradFill rotWithShape="1">
            <a:gsLst>
              <a:gs pos="50000">
                <a:srgbClr val="F9E397">
                  <a:alpha val="100000"/>
                </a:srgbClr>
              </a:gs>
              <a:gs pos="0">
                <a:srgbClr val="F9EBB8">
                  <a:alpha val="100000"/>
                </a:srgbClr>
              </a:gs>
              <a:gs pos="100000">
                <a:srgbClr val="F8DB75">
                  <a:alpha val="100000"/>
                </a:srgbClr>
              </a:gs>
            </a:gsLst>
            <a:lin scaled="1"/>
          </a:gradFill>
          <a:ln w="9525" cap="flat" cmpd="sng">
            <a:noFill/>
            <a:prstDash val="solid"/>
            <a:round/>
          </a:ln>
        </p:spPr>
        <p:txBody>
          <a:bodyPr vert="horz" wrap="square" lIns="91440" tIns="45720" rIns="91440" bIns="45720" anchor="t" anchorCtr="0">
            <a:noAutofit/>
          </a:bodyPr>
          <a:p>
            <a:pPr marL="0" algn="l" eaLnBrk="1" fontAlgn="base" latinLnBrk="0" hangingPunct="1">
              <a:lnSpc>
                <a:spcPct val="100000"/>
              </a:lnSpc>
              <a:buClrTx/>
              <a:buSzTx/>
              <a:buNone/>
            </a:pPr>
            <a:r>
              <a:rPr lang="en-US" altLang="zh-CN" sz="1800" b="1" i="0" u="none" strike="noStrike" kern="1200" cap="none" spc="0" baseline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in the first few classes</a:t>
            </a:r>
            <a:endParaRPr lang="en-US" altLang="zh-CN" sz="1800" b="1" i="0" u="none" strike="noStrike" kern="1200" cap="none" spc="0" baseline="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0" algn="l" eaLnBrk="1" fontAlgn="base" latinLnBrk="0" hangingPunct="1">
              <a:lnSpc>
                <a:spcPct val="100000"/>
              </a:lnSpc>
              <a:buClrTx/>
              <a:buSzTx/>
              <a:buNone/>
            </a:pPr>
            <a:r>
              <a:rPr lang="en-US" altLang="zh-CN" sz="1800" b="1" i="0" u="none" strike="noStrike" kern="1200" cap="none" spc="0" baseline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(para.2)</a:t>
            </a:r>
            <a:endParaRPr lang="en-US" altLang="zh-CN" sz="1800" b="1" i="0" u="none" strike="noStrike" kern="1200" cap="none" spc="0" baseline="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82" name="矩形标注"/>
          <p:cNvSpPr/>
          <p:nvPr>
            <p:custDataLst>
              <p:tags r:id="rId7"/>
            </p:custDataLst>
          </p:nvPr>
        </p:nvSpPr>
        <p:spPr>
          <a:xfrm>
            <a:off x="3112135" y="2138680"/>
            <a:ext cx="2252980" cy="1426210"/>
          </a:xfrm>
          <a:prstGeom prst="wedgeRectCallout">
            <a:avLst>
              <a:gd name="adj1" fmla="val -20828"/>
              <a:gd name="adj2" fmla="val 62500"/>
            </a:avLst>
          </a:prstGeom>
          <a:gradFill rotWithShape="1">
            <a:gsLst>
              <a:gs pos="50000">
                <a:srgbClr val="F9E397">
                  <a:alpha val="100000"/>
                </a:srgbClr>
              </a:gs>
              <a:gs pos="0">
                <a:srgbClr val="F9EBB8">
                  <a:alpha val="100000"/>
                </a:srgbClr>
              </a:gs>
              <a:gs pos="100000">
                <a:srgbClr val="F8DB75">
                  <a:alpha val="100000"/>
                </a:srgbClr>
              </a:gs>
            </a:gsLst>
            <a:lin scaled="1"/>
          </a:gradFill>
          <a:ln w="9525" cap="flat" cmpd="sng">
            <a:noFill/>
            <a:prstDash val="solid"/>
            <a:round/>
          </a:ln>
        </p:spPr>
        <p:txBody>
          <a:bodyPr vert="horz" wrap="square" lIns="91440" tIns="45720" rIns="91440" bIns="45720" anchor="t" anchorCtr="0">
            <a:noAutofit/>
          </a:bodyPr>
          <a:p>
            <a:pPr marL="0" algn="l" eaLnBrk="1" fontAlgn="base" latinLnBrk="0" hangingPunct="1">
              <a:lnSpc>
                <a:spcPct val="100000"/>
              </a:lnSpc>
              <a:buClrTx/>
              <a:buSzTx/>
              <a:buNone/>
            </a:pPr>
            <a:r>
              <a:rPr lang="en-US" altLang="zh-CN" sz="2400" b="1" i="0" u="none" strike="noStrike" kern="1200" cap="none" spc="0" baseline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after learning </a:t>
            </a:r>
            <a:endParaRPr lang="en-US" altLang="zh-CN" sz="2400" b="1" i="0" u="none" strike="noStrike" kern="1200" cap="none" spc="0" baseline="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0" algn="l" eaLnBrk="1" fontAlgn="base" latinLnBrk="0" hangingPunct="1">
              <a:lnSpc>
                <a:spcPct val="100000"/>
              </a:lnSpc>
              <a:buClrTx/>
              <a:buSzTx/>
              <a:buNone/>
            </a:pPr>
            <a:r>
              <a:rPr lang="en-US" altLang="zh-CN" sz="2400" b="1" i="0" u="none" strike="noStrike" kern="1200" cap="none" spc="0" baseline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the basics </a:t>
            </a:r>
            <a:endParaRPr lang="en-US" altLang="zh-CN" sz="2400" b="1" i="0" u="none" strike="noStrike" kern="1200" cap="none" spc="0" baseline="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0" algn="l" eaLnBrk="1" fontAlgn="base" latinLnBrk="0" hangingPunct="1">
              <a:lnSpc>
                <a:spcPct val="100000"/>
              </a:lnSpc>
              <a:buClrTx/>
              <a:buSzTx/>
              <a:buNone/>
            </a:pPr>
            <a:r>
              <a:rPr lang="en-US" altLang="zh-CN" sz="2400" b="1">
                <a:solidFill>
                  <a:srgbClr val="FF0000"/>
                </a:solidFill>
                <a:cs typeface="Arial" panose="020B0604020202020204" pitchFamily="34" charset="0"/>
                <a:sym typeface="+mn-ea"/>
              </a:rPr>
              <a:t>(para.3)</a:t>
            </a:r>
            <a:endParaRPr lang="en-US" altLang="zh-CN" sz="2400" b="1" i="0" u="none" strike="noStrike" kern="1200" cap="none" spc="0" baseline="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85" name="矩形标注"/>
          <p:cNvSpPr/>
          <p:nvPr>
            <p:custDataLst>
              <p:tags r:id="rId8"/>
            </p:custDataLst>
          </p:nvPr>
        </p:nvSpPr>
        <p:spPr>
          <a:xfrm>
            <a:off x="7949565" y="2672715"/>
            <a:ext cx="1190625" cy="865505"/>
          </a:xfrm>
          <a:prstGeom prst="wedgeRectCallout">
            <a:avLst>
              <a:gd name="adj1" fmla="val -20828"/>
              <a:gd name="adj2" fmla="val 62500"/>
            </a:avLst>
          </a:prstGeom>
          <a:gradFill rotWithShape="1">
            <a:gsLst>
              <a:gs pos="50000">
                <a:srgbClr val="F9E397">
                  <a:alpha val="100000"/>
                </a:srgbClr>
              </a:gs>
              <a:gs pos="0">
                <a:srgbClr val="F9EBB8">
                  <a:alpha val="100000"/>
                </a:srgbClr>
              </a:gs>
              <a:gs pos="100000">
                <a:srgbClr val="F8DB75">
                  <a:alpha val="100000"/>
                </a:srgbClr>
              </a:gs>
            </a:gsLst>
            <a:lin scaled="1"/>
          </a:gradFill>
          <a:ln w="9525" cap="flat" cmpd="sng">
            <a:noFill/>
            <a:prstDash val="solid"/>
            <a:round/>
          </a:ln>
        </p:spPr>
        <p:txBody>
          <a:bodyPr vert="horz" wrap="square" lIns="91440" tIns="45720" rIns="91440" bIns="45720" anchor="t" anchorCtr="0">
            <a:noAutofit/>
          </a:bodyPr>
          <a:p>
            <a:pPr marL="0" indent="0" algn="l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1800" b="1" i="0" u="none" strike="noStrike" kern="1200" cap="none" spc="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one year later </a:t>
            </a:r>
            <a:endParaRPr lang="en-US" altLang="zh-CN" sz="1800" b="1" i="0" u="none" strike="noStrike" kern="1200" cap="none" spc="0" baseline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0" indent="0" algn="l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1800" b="1">
                <a:cs typeface="Arial" panose="020B0604020202020204" pitchFamily="34" charset="0"/>
                <a:sym typeface="+mn-ea"/>
              </a:rPr>
              <a:t>(para.5)</a:t>
            </a:r>
            <a:endParaRPr lang="zh-CN" altLang="en-US" sz="1800" b="1" i="0" u="none" strike="noStrike" kern="1200" cap="none" spc="0" baseline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87" name="流程图: 摘录"/>
          <p:cNvSpPr/>
          <p:nvPr>
            <p:custDataLst>
              <p:tags r:id="rId9"/>
            </p:custDataLst>
          </p:nvPr>
        </p:nvSpPr>
        <p:spPr>
          <a:xfrm>
            <a:off x="1009650" y="3642995"/>
            <a:ext cx="215899" cy="288289"/>
          </a:xfrm>
          <a:prstGeom prst="flowChartExtract">
            <a:avLst/>
          </a:prstGeom>
          <a:solidFill>
            <a:srgbClr val="FF0000"/>
          </a:solidFill>
          <a:ln w="9525" cap="flat" cmpd="sng">
            <a:noFill/>
            <a:prstDash val="solid"/>
            <a:round/>
          </a:ln>
        </p:spPr>
        <p:txBody>
          <a:bodyPr rtlCol="0" anchor="ctr"/>
          <a:p>
            <a:pPr algn="ctr"/>
          </a:p>
        </p:txBody>
      </p:sp>
      <p:sp>
        <p:nvSpPr>
          <p:cNvPr id="188" name="流程图: 摘录"/>
          <p:cNvSpPr/>
          <p:nvPr>
            <p:custDataLst>
              <p:tags r:id="rId10"/>
            </p:custDataLst>
          </p:nvPr>
        </p:nvSpPr>
        <p:spPr>
          <a:xfrm>
            <a:off x="1953895" y="3600450"/>
            <a:ext cx="215900" cy="288289"/>
          </a:xfrm>
          <a:prstGeom prst="flowChartExtract">
            <a:avLst/>
          </a:prstGeom>
          <a:solidFill>
            <a:srgbClr val="FF0000"/>
          </a:solidFill>
          <a:ln w="9525" cap="flat" cmpd="sng">
            <a:noFill/>
            <a:prstDash val="solid"/>
            <a:round/>
          </a:ln>
        </p:spPr>
        <p:txBody>
          <a:bodyPr rtlCol="0" anchor="ctr"/>
          <a:p>
            <a:pPr algn="ctr"/>
          </a:p>
        </p:txBody>
      </p:sp>
      <p:sp>
        <p:nvSpPr>
          <p:cNvPr id="189" name="流程图: 摘录"/>
          <p:cNvSpPr/>
          <p:nvPr>
            <p:custDataLst>
              <p:tags r:id="rId11"/>
            </p:custDataLst>
          </p:nvPr>
        </p:nvSpPr>
        <p:spPr>
          <a:xfrm>
            <a:off x="3764280" y="3600450"/>
            <a:ext cx="215899" cy="288289"/>
          </a:xfrm>
          <a:prstGeom prst="flowChartExtract">
            <a:avLst/>
          </a:prstGeom>
          <a:solidFill>
            <a:srgbClr val="FF0000"/>
          </a:solidFill>
          <a:ln w="9525" cap="flat" cmpd="sng">
            <a:noFill/>
            <a:prstDash val="solid"/>
            <a:round/>
          </a:ln>
        </p:spPr>
        <p:txBody>
          <a:bodyPr rtlCol="0" anchor="ctr"/>
          <a:p>
            <a:pPr algn="ctr"/>
          </a:p>
        </p:txBody>
      </p:sp>
      <p:sp>
        <p:nvSpPr>
          <p:cNvPr id="190" name="流程图: 摘录"/>
          <p:cNvSpPr/>
          <p:nvPr>
            <p:custDataLst>
              <p:tags r:id="rId12"/>
            </p:custDataLst>
          </p:nvPr>
        </p:nvSpPr>
        <p:spPr>
          <a:xfrm>
            <a:off x="5407025" y="3642995"/>
            <a:ext cx="215899" cy="288289"/>
          </a:xfrm>
          <a:prstGeom prst="flowChartExtract">
            <a:avLst/>
          </a:prstGeom>
          <a:solidFill>
            <a:srgbClr val="FF0000"/>
          </a:solidFill>
          <a:ln w="9525" cap="flat" cmpd="sng">
            <a:noFill/>
            <a:prstDash val="solid"/>
            <a:round/>
          </a:ln>
        </p:spPr>
        <p:txBody>
          <a:bodyPr rtlCol="0" anchor="ctr"/>
          <a:p>
            <a:pPr algn="ctr"/>
          </a:p>
        </p:txBody>
      </p:sp>
      <p:sp>
        <p:nvSpPr>
          <p:cNvPr id="191" name="流程图: 摘录"/>
          <p:cNvSpPr/>
          <p:nvPr>
            <p:custDataLst>
              <p:tags r:id="rId13"/>
            </p:custDataLst>
          </p:nvPr>
        </p:nvSpPr>
        <p:spPr>
          <a:xfrm>
            <a:off x="7162800" y="3624580"/>
            <a:ext cx="215899" cy="288290"/>
          </a:xfrm>
          <a:prstGeom prst="flowChartExtract">
            <a:avLst/>
          </a:prstGeom>
          <a:solidFill>
            <a:srgbClr val="FF0000"/>
          </a:solidFill>
          <a:ln w="9525" cap="flat" cmpd="sng">
            <a:noFill/>
            <a:prstDash val="solid"/>
            <a:round/>
          </a:ln>
        </p:spPr>
        <p:txBody>
          <a:bodyPr rtlCol="0" anchor="ctr"/>
          <a:p>
            <a:pPr algn="ctr"/>
          </a:p>
        </p:txBody>
      </p:sp>
      <p:sp>
        <p:nvSpPr>
          <p:cNvPr id="2" name="流程图: 摘录"/>
          <p:cNvSpPr/>
          <p:nvPr>
            <p:custDataLst>
              <p:tags r:id="rId14"/>
            </p:custDataLst>
          </p:nvPr>
        </p:nvSpPr>
        <p:spPr>
          <a:xfrm>
            <a:off x="8294370" y="3679825"/>
            <a:ext cx="215899" cy="288290"/>
          </a:xfrm>
          <a:prstGeom prst="flowChartExtract">
            <a:avLst/>
          </a:prstGeom>
          <a:solidFill>
            <a:srgbClr val="FF0000"/>
          </a:solidFill>
          <a:ln w="9525" cap="flat" cmpd="sng">
            <a:noFill/>
            <a:prstDash val="solid"/>
            <a:round/>
          </a:ln>
        </p:spPr>
        <p:txBody>
          <a:bodyPr rtlCol="0" anchor="ctr"/>
          <a:p>
            <a:pPr algn="ctr"/>
          </a:p>
        </p:txBody>
      </p:sp>
      <p:sp>
        <p:nvSpPr>
          <p:cNvPr id="5" name="矩形标注"/>
          <p:cNvSpPr/>
          <p:nvPr>
            <p:custDataLst>
              <p:tags r:id="rId15"/>
            </p:custDataLst>
          </p:nvPr>
        </p:nvSpPr>
        <p:spPr>
          <a:xfrm>
            <a:off x="6860540" y="2680335"/>
            <a:ext cx="1010285" cy="879475"/>
          </a:xfrm>
          <a:prstGeom prst="wedgeRectCallout">
            <a:avLst>
              <a:gd name="adj1" fmla="val -20828"/>
              <a:gd name="adj2" fmla="val 62500"/>
            </a:avLst>
          </a:prstGeom>
          <a:gradFill rotWithShape="1">
            <a:gsLst>
              <a:gs pos="50000">
                <a:srgbClr val="F9E397">
                  <a:alpha val="100000"/>
                </a:srgbClr>
              </a:gs>
              <a:gs pos="0">
                <a:srgbClr val="F9EBB8">
                  <a:alpha val="100000"/>
                </a:srgbClr>
              </a:gs>
              <a:gs pos="100000">
                <a:srgbClr val="F8DB75">
                  <a:alpha val="100000"/>
                </a:srgbClr>
              </a:gs>
            </a:gsLst>
            <a:lin scaled="1"/>
          </a:gradFill>
          <a:ln w="9525" cap="flat" cmpd="sng">
            <a:noFill/>
            <a:prstDash val="solid"/>
            <a:round/>
          </a:ln>
        </p:spPr>
        <p:txBody>
          <a:bodyPr vert="horz" wrap="square" lIns="91440" tIns="45720" rIns="91440" bIns="45720" anchor="t" anchorCtr="0">
            <a:noAutofit/>
          </a:bodyPr>
          <a:p>
            <a:pPr marL="0" indent="0" algn="l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1800" b="1" i="0" u="none" strike="noStrike" kern="1200" cap="none" spc="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in time</a:t>
            </a:r>
            <a:endParaRPr lang="en-US" altLang="zh-CN" sz="1800" b="1" i="0" u="none" strike="noStrike" kern="1200" cap="none" spc="0" baseline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0" indent="0" algn="l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1800" b="1">
                <a:cs typeface="Arial" panose="020B0604020202020204" pitchFamily="34" charset="0"/>
                <a:sym typeface="+mn-ea"/>
              </a:rPr>
              <a:t>(para.4)</a:t>
            </a:r>
            <a:endParaRPr lang="zh-CN" altLang="en-US" sz="1800" b="1" i="0" u="none" strike="noStrike" kern="1200" cap="none" spc="0" baseline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93" name="流程图: 可选过程"/>
          <p:cNvSpPr/>
          <p:nvPr>
            <p:custDataLst>
              <p:tags r:id="rId16"/>
            </p:custDataLst>
          </p:nvPr>
        </p:nvSpPr>
        <p:spPr>
          <a:xfrm>
            <a:off x="1525270" y="3935730"/>
            <a:ext cx="1391285" cy="732155"/>
          </a:xfrm>
          <a:prstGeom prst="flowChartAlternateProcess">
            <a:avLst/>
          </a:prstGeom>
          <a:noFill/>
          <a:ln w="9525" cap="flat" cmpd="sng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91440" tIns="45720" rIns="91440" bIns="45720" anchor="t" anchorCtr="0">
            <a:noAutofit/>
          </a:bodyPr>
          <a:p>
            <a:pPr marL="0" indent="0" algn="l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1800" b="1" i="0" u="none" strike="noStrike" kern="1200" cap="none" spc="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fun and </a:t>
            </a:r>
            <a:endParaRPr lang="en-US" altLang="zh-CN" sz="1800" b="1" i="0" u="none" strike="noStrike" kern="1200" cap="none" spc="0" baseline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0" indent="0" algn="l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1800" b="1" i="0" u="none" strike="noStrike" kern="1200" cap="none" spc="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easy</a:t>
            </a:r>
            <a:endParaRPr lang="en-US" altLang="zh-CN" sz="1800" b="1" i="0" u="none" strike="noStrike" kern="1200" cap="none" spc="0" baseline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6" name="流程图: 可选过程"/>
          <p:cNvSpPr/>
          <p:nvPr>
            <p:custDataLst>
              <p:tags r:id="rId17"/>
            </p:custDataLst>
          </p:nvPr>
        </p:nvSpPr>
        <p:spPr>
          <a:xfrm>
            <a:off x="2305685" y="4581525"/>
            <a:ext cx="5911215" cy="981075"/>
          </a:xfrm>
          <a:prstGeom prst="flowChartAlternateProcess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>
            <a:noFill/>
            <a:prstDash val="solid"/>
            <a:round/>
          </a:ln>
        </p:spPr>
        <p:txBody>
          <a:bodyPr vert="horz" wrap="square" lIns="91440" tIns="45720" rIns="91440" bIns="45720" anchor="t" anchorCtr="0">
            <a:noAutofit/>
          </a:bodyPr>
          <a:p>
            <a:pPr marL="0" indent="0" algn="l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2400" b="1">
                <a:cs typeface="Arial" panose="020B0604020202020204" pitchFamily="34" charset="0"/>
                <a:sym typeface="+mn-ea"/>
              </a:rPr>
              <a:t>bored and aching from doing the same moves again and again</a:t>
            </a:r>
            <a:endParaRPr lang="en-US" altLang="zh-CN" sz="2400" b="1" i="0" u="none" strike="noStrike" kern="1200" cap="none" spc="0" baseline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059430" y="3977005"/>
            <a:ext cx="2508250" cy="4603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p>
            <a:pPr marL="0" indent="0" algn="l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2400" b="1">
                <a:cs typeface="Arial" panose="020B0604020202020204" pitchFamily="34" charset="0"/>
                <a:sym typeface="+mn-ea"/>
              </a:rPr>
              <a:t>bored &amp;aching</a:t>
            </a:r>
            <a:endParaRPr lang="en-US" altLang="zh-CN" sz="2400" b="1"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矩形标注"/>
          <p:cNvSpPr/>
          <p:nvPr>
            <p:custDataLst>
              <p:tags r:id="rId1"/>
            </p:custDataLst>
          </p:nvPr>
        </p:nvSpPr>
        <p:spPr>
          <a:xfrm>
            <a:off x="4970145" y="1918970"/>
            <a:ext cx="1821180" cy="1657350"/>
          </a:xfrm>
          <a:prstGeom prst="wedgeRectCallout">
            <a:avLst>
              <a:gd name="adj1" fmla="val -20828"/>
              <a:gd name="adj2" fmla="val 62500"/>
            </a:avLst>
          </a:prstGeom>
          <a:gradFill rotWithShape="1">
            <a:gsLst>
              <a:gs pos="50000">
                <a:srgbClr val="F9E397">
                  <a:alpha val="100000"/>
                </a:srgbClr>
              </a:gs>
              <a:gs pos="0">
                <a:srgbClr val="F9EBB8">
                  <a:alpha val="100000"/>
                </a:srgbClr>
              </a:gs>
              <a:gs pos="100000">
                <a:srgbClr val="F8DB75">
                  <a:alpha val="100000"/>
                </a:srgbClr>
              </a:gs>
            </a:gsLst>
            <a:lin scaled="1"/>
          </a:gradFill>
          <a:ln w="9525" cap="flat" cmpd="sng">
            <a:noFill/>
            <a:prstDash val="solid"/>
            <a:round/>
          </a:ln>
        </p:spPr>
        <p:txBody>
          <a:bodyPr vert="horz" wrap="square" lIns="91440" tIns="45720" rIns="91440" bIns="45720" anchor="t" anchorCtr="0">
            <a:noAutofit/>
          </a:bodyPr>
          <a:p>
            <a:pPr marL="0" algn="l" eaLnBrk="1" fontAlgn="base" latinLnBrk="0" hangingPunct="1">
              <a:lnSpc>
                <a:spcPct val="100000"/>
              </a:lnSpc>
              <a:buClrTx/>
              <a:buSzTx/>
              <a:buNone/>
            </a:pPr>
            <a:r>
              <a:rPr lang="en-US" altLang="zh-CN" sz="2400" b="1" i="0" u="none" strike="noStrike" kern="1200" cap="none" spc="0" baseline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after my coach taught me</a:t>
            </a:r>
            <a:endParaRPr lang="en-US" altLang="zh-CN" sz="2400" b="1" i="0" u="none" strike="noStrike" kern="1200" cap="none" spc="0" baseline="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0" algn="l" eaLnBrk="1" fontAlgn="base" latinLnBrk="0" hangingPunct="1">
              <a:lnSpc>
                <a:spcPct val="100000"/>
              </a:lnSpc>
              <a:buClrTx/>
              <a:buSzTx/>
              <a:buNone/>
            </a:pPr>
            <a:r>
              <a:rPr lang="en-US" altLang="zh-CN" sz="2400" b="1">
                <a:solidFill>
                  <a:srgbClr val="FF0000"/>
                </a:solidFill>
                <a:cs typeface="Arial" panose="020B0604020202020204" pitchFamily="34" charset="0"/>
                <a:sym typeface="+mn-ea"/>
              </a:rPr>
              <a:t>(para.3)</a:t>
            </a:r>
            <a:endParaRPr lang="en-US" altLang="zh-CN" sz="2400" b="1" i="0" u="none" strike="noStrike" kern="1200" cap="none" spc="0" baseline="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0" y="981710"/>
            <a:ext cx="9006205" cy="975995"/>
          </a:xfrm>
        </p:spPr>
        <p:txBody>
          <a:bodyPr/>
          <a:lstStyle/>
          <a:p>
            <a:r>
              <a:rPr lang="en-US" altLang="zh-C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According to the time order, how do the author’s feelings  change? Supporting sentences. Why?</a:t>
            </a:r>
            <a:endParaRPr lang="en-US" altLang="zh-CN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五边形 1"/>
          <p:cNvSpPr/>
          <p:nvPr>
            <p:custDataLst>
              <p:tags r:id="rId2"/>
            </p:custDataLst>
          </p:nvPr>
        </p:nvSpPr>
        <p:spPr>
          <a:xfrm>
            <a:off x="243205" y="133350"/>
            <a:ext cx="5822950" cy="785495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 smtClean="0">
                <a:solidFill>
                  <a:schemeClr val="bg1"/>
                </a:solidFill>
                <a:latin typeface="Colonna MT" panose="04020805060202030203" pitchFamily="82" charset="0"/>
                <a:ea typeface="宋体" panose="02010600030101010101" pitchFamily="2" charset="-122"/>
              </a:rPr>
              <a:t>Read for understanding</a:t>
            </a:r>
            <a:endParaRPr lang="en-US" sz="4000" b="1" dirty="0">
              <a:solidFill>
                <a:schemeClr val="bg1"/>
              </a:solidFill>
              <a:latin typeface="Colonna MT" panose="04020805060202030203" pitchFamily="82" charset="0"/>
              <a:ea typeface="宋体" panose="02010600030101010101" pitchFamily="2" charset="-122"/>
            </a:endParaRPr>
          </a:p>
        </p:txBody>
      </p:sp>
      <p:sp>
        <p:nvSpPr>
          <p:cNvPr id="175" name="右箭头"/>
          <p:cNvSpPr/>
          <p:nvPr>
            <p:custDataLst>
              <p:tags r:id="rId3"/>
            </p:custDataLst>
          </p:nvPr>
        </p:nvSpPr>
        <p:spPr>
          <a:xfrm>
            <a:off x="4445" y="3648075"/>
            <a:ext cx="9030335" cy="312420"/>
          </a:xfrm>
          <a:prstGeom prst="rightArrow">
            <a:avLst>
              <a:gd name="adj1" fmla="val 50000"/>
              <a:gd name="adj2" fmla="val 48622"/>
            </a:avLst>
          </a:prstGeom>
          <a:gradFill rotWithShape="1">
            <a:gsLst>
              <a:gs pos="0">
                <a:srgbClr val="9EE256">
                  <a:alpha val="100000"/>
                </a:srgbClr>
              </a:gs>
              <a:gs pos="100000">
                <a:srgbClr val="52762D">
                  <a:alpha val="100000"/>
                </a:srgbClr>
              </a:gs>
            </a:gsLst>
            <a:lin ang="5400000" scaled="1"/>
          </a:gradFill>
          <a:ln w="9525" cap="flat" cmpd="sng">
            <a:noFill/>
            <a:prstDash val="solid"/>
            <a:round/>
          </a:ln>
        </p:spPr>
        <p:txBody>
          <a:bodyPr vert="horz" wrap="square" lIns="91440" tIns="45720" rIns="91440" bIns="45720" anchor="t" anchorCtr="0">
            <a:noAutofit/>
          </a:bodyPr>
          <a:p>
            <a:pPr marL="0" indent="0" algn="l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1800" b="1" i="0" u="none" strike="noStrike" kern="1200" cap="none" spc="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                                                                                                                                 time</a:t>
            </a:r>
            <a:endParaRPr lang="zh-CN" altLang="en-US" sz="1800" b="1" i="0" u="none" strike="noStrike" kern="1200" cap="none" spc="0" baseline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76" name="燕尾形箭头"/>
          <p:cNvSpPr/>
          <p:nvPr>
            <p:custDataLst>
              <p:tags r:id="rId4"/>
            </p:custDataLst>
          </p:nvPr>
        </p:nvSpPr>
        <p:spPr>
          <a:xfrm>
            <a:off x="2540" y="3936365"/>
            <a:ext cx="1595755" cy="889635"/>
          </a:xfrm>
          <a:prstGeom prst="notchedRightArrow">
            <a:avLst>
              <a:gd name="adj1" fmla="val 50000"/>
              <a:gd name="adj2" fmla="val 44842"/>
            </a:avLst>
          </a:prstGeom>
          <a:noFill/>
          <a:ln w="9525" cap="flat" cmpd="sng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8AC6CD"/>
                </a:solidFill>
              </a14:hiddenFill>
            </a:ext>
          </a:extLst>
        </p:spPr>
        <p:txBody>
          <a:bodyPr vert="horz" wrap="square" lIns="91440" tIns="45720" rIns="91440" bIns="45720" anchor="t" anchorCtr="0">
            <a:noAutofit/>
          </a:bodyPr>
          <a:p>
            <a:pPr marL="0" indent="0" algn="l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1800" b="1" i="0" u="none" strike="noStrike" kern="1200" cap="none" spc="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hesitant</a:t>
            </a:r>
            <a:endParaRPr lang="zh-CN" altLang="en-US" sz="1800" b="1" i="0" u="none" strike="noStrike" kern="1200" cap="none" spc="0" baseline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80" name="矩形标注"/>
          <p:cNvSpPr/>
          <p:nvPr>
            <p:custDataLst>
              <p:tags r:id="rId5"/>
            </p:custDataLst>
          </p:nvPr>
        </p:nvSpPr>
        <p:spPr>
          <a:xfrm>
            <a:off x="43815" y="2754630"/>
            <a:ext cx="1430020" cy="845820"/>
          </a:xfrm>
          <a:prstGeom prst="wedgeRectCallout">
            <a:avLst>
              <a:gd name="adj1" fmla="val -20828"/>
              <a:gd name="adj2" fmla="val 62500"/>
            </a:avLst>
          </a:prstGeom>
          <a:gradFill rotWithShape="1">
            <a:gsLst>
              <a:gs pos="50000">
                <a:srgbClr val="F9E397">
                  <a:alpha val="100000"/>
                </a:srgbClr>
              </a:gs>
              <a:gs pos="0">
                <a:srgbClr val="F9EBB8">
                  <a:alpha val="100000"/>
                </a:srgbClr>
              </a:gs>
              <a:gs pos="100000">
                <a:srgbClr val="F8DB75">
                  <a:alpha val="100000"/>
                </a:srgbClr>
              </a:gs>
            </a:gsLst>
            <a:lin scaled="1"/>
          </a:gradFill>
          <a:ln w="9525" cap="flat" cmpd="sng">
            <a:noFill/>
            <a:prstDash val="solid"/>
            <a:round/>
          </a:ln>
        </p:spPr>
        <p:txBody>
          <a:bodyPr vert="horz" wrap="square" lIns="91440" tIns="45720" rIns="91440" bIns="45720" anchor="t" anchorCtr="0">
            <a:noAutofit/>
          </a:bodyPr>
          <a:p>
            <a:pPr marL="0" indent="0" algn="l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1800" b="1" i="0" u="none" strike="noStrike" kern="1200" cap="none" spc="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my firend suggested</a:t>
            </a:r>
            <a:endParaRPr lang="en-US" altLang="zh-CN" sz="1800" b="1" i="0" u="none" strike="noStrike" kern="1200" cap="none" spc="0" baseline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0" indent="0" algn="l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1800" b="1" i="0" u="none" strike="noStrike" kern="1200" cap="none" spc="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(para.1)</a:t>
            </a:r>
            <a:endParaRPr lang="zh-CN" altLang="en-US" sz="1800" b="1" i="0" u="none" strike="noStrike" kern="1200" cap="none" spc="0" baseline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81" name="矩形标注"/>
          <p:cNvSpPr/>
          <p:nvPr>
            <p:custDataLst>
              <p:tags r:id="rId6"/>
            </p:custDataLst>
          </p:nvPr>
        </p:nvSpPr>
        <p:spPr>
          <a:xfrm>
            <a:off x="1594485" y="2745105"/>
            <a:ext cx="1492250" cy="786765"/>
          </a:xfrm>
          <a:prstGeom prst="wedgeRectCallout">
            <a:avLst>
              <a:gd name="adj1" fmla="val -20828"/>
              <a:gd name="adj2" fmla="val 62500"/>
            </a:avLst>
          </a:prstGeom>
          <a:gradFill rotWithShape="1">
            <a:gsLst>
              <a:gs pos="50000">
                <a:srgbClr val="F9E397">
                  <a:alpha val="100000"/>
                </a:srgbClr>
              </a:gs>
              <a:gs pos="0">
                <a:srgbClr val="F9EBB8">
                  <a:alpha val="100000"/>
                </a:srgbClr>
              </a:gs>
              <a:gs pos="100000">
                <a:srgbClr val="F8DB75">
                  <a:alpha val="100000"/>
                </a:srgbClr>
              </a:gs>
            </a:gsLst>
            <a:lin scaled="1"/>
          </a:gradFill>
          <a:ln w="9525" cap="flat" cmpd="sng">
            <a:noFill/>
            <a:prstDash val="solid"/>
            <a:round/>
          </a:ln>
        </p:spPr>
        <p:txBody>
          <a:bodyPr vert="horz" wrap="square" lIns="91440" tIns="45720" rIns="91440" bIns="45720" anchor="t" anchorCtr="0">
            <a:noAutofit/>
          </a:bodyPr>
          <a:p>
            <a:pPr marL="0" algn="l" eaLnBrk="1" fontAlgn="base" latinLnBrk="0" hangingPunct="1">
              <a:lnSpc>
                <a:spcPct val="100000"/>
              </a:lnSpc>
              <a:buClrTx/>
              <a:buSzTx/>
              <a:buNone/>
            </a:pPr>
            <a:r>
              <a:rPr lang="en-US" altLang="zh-CN" sz="1800" b="1" i="0" u="none" strike="noStrike" kern="1200" cap="none" spc="0" baseline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in the first few classes</a:t>
            </a:r>
            <a:endParaRPr lang="en-US" altLang="zh-CN" sz="1800" b="1" i="0" u="none" strike="noStrike" kern="1200" cap="none" spc="0" baseline="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0" algn="l" eaLnBrk="1" fontAlgn="base" latinLnBrk="0" hangingPunct="1">
              <a:lnSpc>
                <a:spcPct val="100000"/>
              </a:lnSpc>
              <a:buClrTx/>
              <a:buSzTx/>
              <a:buNone/>
            </a:pPr>
            <a:r>
              <a:rPr lang="en-US" altLang="zh-CN" sz="1800" b="1" i="0" u="none" strike="noStrike" kern="1200" cap="none" spc="0" baseline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(para.2)</a:t>
            </a:r>
            <a:endParaRPr lang="en-US" altLang="zh-CN" sz="1800" b="1" i="0" u="none" strike="noStrike" kern="1200" cap="none" spc="0" baseline="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82" name="矩形标注"/>
          <p:cNvSpPr/>
          <p:nvPr>
            <p:custDataLst>
              <p:tags r:id="rId7"/>
            </p:custDataLst>
          </p:nvPr>
        </p:nvSpPr>
        <p:spPr>
          <a:xfrm>
            <a:off x="3112135" y="2700020"/>
            <a:ext cx="1656715" cy="864870"/>
          </a:xfrm>
          <a:prstGeom prst="wedgeRectCallout">
            <a:avLst>
              <a:gd name="adj1" fmla="val -20828"/>
              <a:gd name="adj2" fmla="val 62500"/>
            </a:avLst>
          </a:prstGeom>
          <a:gradFill rotWithShape="1">
            <a:gsLst>
              <a:gs pos="50000">
                <a:srgbClr val="F9E397">
                  <a:alpha val="100000"/>
                </a:srgbClr>
              </a:gs>
              <a:gs pos="0">
                <a:srgbClr val="F9EBB8">
                  <a:alpha val="100000"/>
                </a:srgbClr>
              </a:gs>
              <a:gs pos="100000">
                <a:srgbClr val="F8DB75">
                  <a:alpha val="100000"/>
                </a:srgbClr>
              </a:gs>
            </a:gsLst>
            <a:lin scaled="1"/>
          </a:gradFill>
          <a:ln w="9525" cap="flat" cmpd="sng">
            <a:noFill/>
            <a:prstDash val="solid"/>
            <a:round/>
          </a:ln>
        </p:spPr>
        <p:txBody>
          <a:bodyPr vert="horz" wrap="square" lIns="91440" tIns="45720" rIns="91440" bIns="45720" anchor="t" anchorCtr="0">
            <a:noAutofit/>
          </a:bodyPr>
          <a:p>
            <a:pPr marL="0" algn="l" eaLnBrk="1" fontAlgn="base" latinLnBrk="0" hangingPunct="1">
              <a:lnSpc>
                <a:spcPct val="100000"/>
              </a:lnSpc>
              <a:buClrTx/>
              <a:buSzTx/>
              <a:buNone/>
            </a:pPr>
            <a:r>
              <a:rPr lang="en-US" altLang="zh-CN" sz="1800" b="1" i="0" u="none" strike="noStrike" kern="1200" cap="none" spc="0" baseline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after learning </a:t>
            </a:r>
            <a:endParaRPr lang="en-US" altLang="zh-CN" sz="1800" b="1" i="0" u="none" strike="noStrike" kern="1200" cap="none" spc="0" baseline="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0" algn="l" eaLnBrk="1" fontAlgn="base" latinLnBrk="0" hangingPunct="1">
              <a:lnSpc>
                <a:spcPct val="100000"/>
              </a:lnSpc>
              <a:buClrTx/>
              <a:buSzTx/>
              <a:buNone/>
            </a:pPr>
            <a:r>
              <a:rPr lang="en-US" altLang="zh-CN" sz="1800" b="1" i="0" u="none" strike="noStrike" kern="1200" cap="none" spc="0" baseline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the basics </a:t>
            </a:r>
            <a:endParaRPr lang="en-US" altLang="zh-CN" sz="1800" b="1" i="0" u="none" strike="noStrike" kern="1200" cap="none" spc="0" baseline="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0" algn="l" eaLnBrk="1" fontAlgn="base" latinLnBrk="0" hangingPunct="1">
              <a:lnSpc>
                <a:spcPct val="100000"/>
              </a:lnSpc>
              <a:buClrTx/>
              <a:buSzTx/>
              <a:buNone/>
            </a:pPr>
            <a:r>
              <a:rPr lang="en-US" altLang="zh-CN" sz="1800" b="1">
                <a:cs typeface="Arial" panose="020B0604020202020204" pitchFamily="34" charset="0"/>
                <a:sym typeface="+mn-ea"/>
              </a:rPr>
              <a:t>(para.3)</a:t>
            </a:r>
            <a:endParaRPr lang="en-US" altLang="zh-CN" sz="1800" b="1" i="0" u="none" strike="noStrike" kern="1200" cap="none" spc="0" baseline="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85" name="矩形标注"/>
          <p:cNvSpPr/>
          <p:nvPr>
            <p:custDataLst>
              <p:tags r:id="rId8"/>
            </p:custDataLst>
          </p:nvPr>
        </p:nvSpPr>
        <p:spPr>
          <a:xfrm>
            <a:off x="7949565" y="2672715"/>
            <a:ext cx="1190625" cy="865505"/>
          </a:xfrm>
          <a:prstGeom prst="wedgeRectCallout">
            <a:avLst>
              <a:gd name="adj1" fmla="val -20828"/>
              <a:gd name="adj2" fmla="val 62500"/>
            </a:avLst>
          </a:prstGeom>
          <a:gradFill rotWithShape="1">
            <a:gsLst>
              <a:gs pos="50000">
                <a:srgbClr val="F9E397">
                  <a:alpha val="100000"/>
                </a:srgbClr>
              </a:gs>
              <a:gs pos="0">
                <a:srgbClr val="F9EBB8">
                  <a:alpha val="100000"/>
                </a:srgbClr>
              </a:gs>
              <a:gs pos="100000">
                <a:srgbClr val="F8DB75">
                  <a:alpha val="100000"/>
                </a:srgbClr>
              </a:gs>
            </a:gsLst>
            <a:lin scaled="1"/>
          </a:gradFill>
          <a:ln w="9525" cap="flat" cmpd="sng">
            <a:noFill/>
            <a:prstDash val="solid"/>
            <a:round/>
          </a:ln>
        </p:spPr>
        <p:txBody>
          <a:bodyPr vert="horz" wrap="square" lIns="91440" tIns="45720" rIns="91440" bIns="45720" anchor="t" anchorCtr="0">
            <a:noAutofit/>
          </a:bodyPr>
          <a:p>
            <a:pPr marL="0" indent="0" algn="l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1800" b="1" i="0" u="none" strike="noStrike" kern="1200" cap="none" spc="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one year later </a:t>
            </a:r>
            <a:endParaRPr lang="en-US" altLang="zh-CN" sz="1800" b="1" i="0" u="none" strike="noStrike" kern="1200" cap="none" spc="0" baseline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0" indent="0" algn="l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1800" b="1">
                <a:cs typeface="Arial" panose="020B0604020202020204" pitchFamily="34" charset="0"/>
                <a:sym typeface="+mn-ea"/>
              </a:rPr>
              <a:t>(para.5)</a:t>
            </a:r>
            <a:endParaRPr lang="zh-CN" altLang="en-US" sz="1800" b="1" i="0" u="none" strike="noStrike" kern="1200" cap="none" spc="0" baseline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87" name="流程图: 摘录"/>
          <p:cNvSpPr/>
          <p:nvPr>
            <p:custDataLst>
              <p:tags r:id="rId9"/>
            </p:custDataLst>
          </p:nvPr>
        </p:nvSpPr>
        <p:spPr>
          <a:xfrm>
            <a:off x="1009650" y="3642995"/>
            <a:ext cx="215899" cy="288289"/>
          </a:xfrm>
          <a:prstGeom prst="flowChartExtract">
            <a:avLst/>
          </a:prstGeom>
          <a:solidFill>
            <a:srgbClr val="FF0000"/>
          </a:solidFill>
          <a:ln w="9525" cap="flat" cmpd="sng">
            <a:noFill/>
            <a:prstDash val="solid"/>
            <a:round/>
          </a:ln>
        </p:spPr>
        <p:txBody>
          <a:bodyPr rtlCol="0" anchor="ctr"/>
          <a:p>
            <a:pPr algn="ctr"/>
          </a:p>
        </p:txBody>
      </p:sp>
      <p:sp>
        <p:nvSpPr>
          <p:cNvPr id="188" name="流程图: 摘录"/>
          <p:cNvSpPr/>
          <p:nvPr>
            <p:custDataLst>
              <p:tags r:id="rId10"/>
            </p:custDataLst>
          </p:nvPr>
        </p:nvSpPr>
        <p:spPr>
          <a:xfrm>
            <a:off x="1953895" y="3600450"/>
            <a:ext cx="215900" cy="288289"/>
          </a:xfrm>
          <a:prstGeom prst="flowChartExtract">
            <a:avLst/>
          </a:prstGeom>
          <a:solidFill>
            <a:srgbClr val="FF0000"/>
          </a:solidFill>
          <a:ln w="9525" cap="flat" cmpd="sng">
            <a:noFill/>
            <a:prstDash val="solid"/>
            <a:round/>
          </a:ln>
        </p:spPr>
        <p:txBody>
          <a:bodyPr rtlCol="0" anchor="ctr"/>
          <a:p>
            <a:pPr algn="ctr"/>
          </a:p>
        </p:txBody>
      </p:sp>
      <p:sp>
        <p:nvSpPr>
          <p:cNvPr id="189" name="流程图: 摘录"/>
          <p:cNvSpPr/>
          <p:nvPr>
            <p:custDataLst>
              <p:tags r:id="rId11"/>
            </p:custDataLst>
          </p:nvPr>
        </p:nvSpPr>
        <p:spPr>
          <a:xfrm>
            <a:off x="3764280" y="3600450"/>
            <a:ext cx="215899" cy="288289"/>
          </a:xfrm>
          <a:prstGeom prst="flowChartExtract">
            <a:avLst/>
          </a:prstGeom>
          <a:solidFill>
            <a:srgbClr val="FF0000"/>
          </a:solidFill>
          <a:ln w="9525" cap="flat" cmpd="sng">
            <a:noFill/>
            <a:prstDash val="solid"/>
            <a:round/>
          </a:ln>
        </p:spPr>
        <p:txBody>
          <a:bodyPr rtlCol="0" anchor="ctr"/>
          <a:p>
            <a:pPr algn="ctr"/>
          </a:p>
        </p:txBody>
      </p:sp>
      <p:sp>
        <p:nvSpPr>
          <p:cNvPr id="190" name="流程图: 摘录"/>
          <p:cNvSpPr/>
          <p:nvPr>
            <p:custDataLst>
              <p:tags r:id="rId12"/>
            </p:custDataLst>
          </p:nvPr>
        </p:nvSpPr>
        <p:spPr>
          <a:xfrm>
            <a:off x="5407025" y="3642995"/>
            <a:ext cx="215899" cy="288289"/>
          </a:xfrm>
          <a:prstGeom prst="flowChartExtract">
            <a:avLst/>
          </a:prstGeom>
          <a:solidFill>
            <a:srgbClr val="FF0000"/>
          </a:solidFill>
          <a:ln w="9525" cap="flat" cmpd="sng">
            <a:noFill/>
            <a:prstDash val="solid"/>
            <a:round/>
          </a:ln>
        </p:spPr>
        <p:txBody>
          <a:bodyPr rtlCol="0" anchor="ctr"/>
          <a:p>
            <a:pPr algn="ctr"/>
          </a:p>
        </p:txBody>
      </p:sp>
      <p:sp>
        <p:nvSpPr>
          <p:cNvPr id="191" name="流程图: 摘录"/>
          <p:cNvSpPr/>
          <p:nvPr>
            <p:custDataLst>
              <p:tags r:id="rId13"/>
            </p:custDataLst>
          </p:nvPr>
        </p:nvSpPr>
        <p:spPr>
          <a:xfrm>
            <a:off x="7162800" y="3624580"/>
            <a:ext cx="215899" cy="288290"/>
          </a:xfrm>
          <a:prstGeom prst="flowChartExtract">
            <a:avLst/>
          </a:prstGeom>
          <a:solidFill>
            <a:srgbClr val="FF0000"/>
          </a:solidFill>
          <a:ln w="9525" cap="flat" cmpd="sng">
            <a:noFill/>
            <a:prstDash val="solid"/>
            <a:round/>
          </a:ln>
        </p:spPr>
        <p:txBody>
          <a:bodyPr rtlCol="0" anchor="ctr"/>
          <a:p>
            <a:pPr algn="ctr"/>
          </a:p>
        </p:txBody>
      </p:sp>
      <p:sp>
        <p:nvSpPr>
          <p:cNvPr id="2" name="流程图: 摘录"/>
          <p:cNvSpPr/>
          <p:nvPr>
            <p:custDataLst>
              <p:tags r:id="rId14"/>
            </p:custDataLst>
          </p:nvPr>
        </p:nvSpPr>
        <p:spPr>
          <a:xfrm>
            <a:off x="8294370" y="3679825"/>
            <a:ext cx="215899" cy="288290"/>
          </a:xfrm>
          <a:prstGeom prst="flowChartExtract">
            <a:avLst/>
          </a:prstGeom>
          <a:solidFill>
            <a:srgbClr val="FF0000"/>
          </a:solidFill>
          <a:ln w="9525" cap="flat" cmpd="sng">
            <a:noFill/>
            <a:prstDash val="solid"/>
            <a:round/>
          </a:ln>
        </p:spPr>
        <p:txBody>
          <a:bodyPr rtlCol="0" anchor="ctr"/>
          <a:p>
            <a:pPr algn="ctr"/>
          </a:p>
        </p:txBody>
      </p:sp>
      <p:sp>
        <p:nvSpPr>
          <p:cNvPr id="5" name="矩形标注"/>
          <p:cNvSpPr/>
          <p:nvPr>
            <p:custDataLst>
              <p:tags r:id="rId15"/>
            </p:custDataLst>
          </p:nvPr>
        </p:nvSpPr>
        <p:spPr>
          <a:xfrm>
            <a:off x="6860540" y="2680335"/>
            <a:ext cx="1010285" cy="879475"/>
          </a:xfrm>
          <a:prstGeom prst="wedgeRectCallout">
            <a:avLst>
              <a:gd name="adj1" fmla="val -20828"/>
              <a:gd name="adj2" fmla="val 62500"/>
            </a:avLst>
          </a:prstGeom>
          <a:gradFill rotWithShape="1">
            <a:gsLst>
              <a:gs pos="50000">
                <a:srgbClr val="F9E397">
                  <a:alpha val="100000"/>
                </a:srgbClr>
              </a:gs>
              <a:gs pos="0">
                <a:srgbClr val="F9EBB8">
                  <a:alpha val="100000"/>
                </a:srgbClr>
              </a:gs>
              <a:gs pos="100000">
                <a:srgbClr val="F8DB75">
                  <a:alpha val="100000"/>
                </a:srgbClr>
              </a:gs>
            </a:gsLst>
            <a:lin scaled="1"/>
          </a:gradFill>
          <a:ln w="9525" cap="flat" cmpd="sng">
            <a:noFill/>
            <a:prstDash val="solid"/>
            <a:round/>
          </a:ln>
        </p:spPr>
        <p:txBody>
          <a:bodyPr vert="horz" wrap="square" lIns="91440" tIns="45720" rIns="91440" bIns="45720" anchor="t" anchorCtr="0">
            <a:noAutofit/>
          </a:bodyPr>
          <a:p>
            <a:pPr marL="0" indent="0" algn="l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1800" b="1" i="0" u="none" strike="noStrike" kern="1200" cap="none" spc="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in time</a:t>
            </a:r>
            <a:endParaRPr lang="en-US" altLang="zh-CN" sz="1800" b="1" i="0" u="none" strike="noStrike" kern="1200" cap="none" spc="0" baseline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0" indent="0" algn="l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1800" b="1">
                <a:cs typeface="Arial" panose="020B0604020202020204" pitchFamily="34" charset="0"/>
                <a:sym typeface="+mn-ea"/>
              </a:rPr>
              <a:t>(para.4)</a:t>
            </a:r>
            <a:endParaRPr lang="zh-CN" altLang="en-US" sz="1800" b="1" i="0" u="none" strike="noStrike" kern="1200" cap="none" spc="0" baseline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93" name="流程图: 可选过程"/>
          <p:cNvSpPr/>
          <p:nvPr>
            <p:custDataLst>
              <p:tags r:id="rId16"/>
            </p:custDataLst>
          </p:nvPr>
        </p:nvSpPr>
        <p:spPr>
          <a:xfrm>
            <a:off x="1525270" y="3935730"/>
            <a:ext cx="1391285" cy="732155"/>
          </a:xfrm>
          <a:prstGeom prst="flowChartAlternateProcess">
            <a:avLst/>
          </a:prstGeom>
          <a:noFill/>
          <a:ln w="9525" cap="flat" cmpd="sng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91440" tIns="45720" rIns="91440" bIns="45720" anchor="t" anchorCtr="0">
            <a:noAutofit/>
          </a:bodyPr>
          <a:p>
            <a:pPr marL="0" indent="0" algn="l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1800" b="1" i="0" u="none" strike="noStrike" kern="1200" cap="none" spc="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fun and </a:t>
            </a:r>
            <a:endParaRPr lang="en-US" altLang="zh-CN" sz="1800" b="1" i="0" u="none" strike="noStrike" kern="1200" cap="none" spc="0" baseline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0" indent="0" algn="l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1800" b="1" i="0" u="none" strike="noStrike" kern="1200" cap="none" spc="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easy</a:t>
            </a:r>
            <a:endParaRPr lang="en-US" altLang="zh-CN" sz="1800" b="1" i="0" u="none" strike="noStrike" kern="1200" cap="none" spc="0" baseline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6" name="流程图: 可选过程"/>
          <p:cNvSpPr/>
          <p:nvPr>
            <p:custDataLst>
              <p:tags r:id="rId17"/>
            </p:custDataLst>
          </p:nvPr>
        </p:nvSpPr>
        <p:spPr>
          <a:xfrm>
            <a:off x="2305685" y="4581525"/>
            <a:ext cx="5911215" cy="1657350"/>
          </a:xfrm>
          <a:prstGeom prst="flowChartAlternateProcess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>
            <a:noFill/>
            <a:prstDash val="solid"/>
            <a:round/>
          </a:ln>
        </p:spPr>
        <p:txBody>
          <a:bodyPr vert="horz" wrap="square" lIns="91440" tIns="45720" rIns="91440" bIns="45720" anchor="t" anchorCtr="0">
            <a:noAutofit/>
          </a:bodyPr>
          <a:p>
            <a:pPr marL="0" indent="0" algn="l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2400" b="1">
                <a:cs typeface="Arial" panose="020B0604020202020204" pitchFamily="34" charset="0"/>
                <a:sym typeface="+mn-ea"/>
              </a:rPr>
              <a:t>I found to my satisfactiton that my balance and flexibility improved; my love for tai chi returned stronger than ever.</a:t>
            </a:r>
            <a:endParaRPr lang="en-US" altLang="zh-CN" sz="2400" b="1" i="0" u="none" strike="noStrike" kern="1200" cap="none" spc="0" baseline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948555" y="3977005"/>
            <a:ext cx="1504315" cy="4603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p>
            <a:pPr marL="0" indent="0" algn="l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2400" b="1">
                <a:cs typeface="Arial" panose="020B0604020202020204" pitchFamily="34" charset="0"/>
                <a:sym typeface="+mn-ea"/>
              </a:rPr>
              <a:t>satisfied</a:t>
            </a:r>
            <a:endParaRPr lang="en-US" altLang="zh-CN" sz="2400" b="1">
              <a:cs typeface="Arial" panose="020B0604020202020204" pitchFamily="34" charset="0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884805" y="4005580"/>
            <a:ext cx="195643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</a:pPr>
            <a:r>
              <a:rPr lang="en-US" altLang="zh-CN" sz="1800" b="1">
                <a:cs typeface="Arial" panose="020B0604020202020204" pitchFamily="34" charset="0"/>
                <a:sym typeface="+mn-ea"/>
              </a:rPr>
              <a:t>bored &amp;aching</a:t>
            </a:r>
            <a:endParaRPr lang="en-US" altLang="zh-CN" sz="1800" b="1"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矩形标注"/>
          <p:cNvSpPr/>
          <p:nvPr>
            <p:custDataLst>
              <p:tags r:id="rId1"/>
            </p:custDataLst>
          </p:nvPr>
        </p:nvSpPr>
        <p:spPr>
          <a:xfrm>
            <a:off x="4898390" y="2670175"/>
            <a:ext cx="1821180" cy="906145"/>
          </a:xfrm>
          <a:prstGeom prst="wedgeRectCallout">
            <a:avLst>
              <a:gd name="adj1" fmla="val -20828"/>
              <a:gd name="adj2" fmla="val 62500"/>
            </a:avLst>
          </a:prstGeom>
          <a:gradFill rotWithShape="1">
            <a:gsLst>
              <a:gs pos="50000">
                <a:srgbClr val="F9E397">
                  <a:alpha val="100000"/>
                </a:srgbClr>
              </a:gs>
              <a:gs pos="0">
                <a:srgbClr val="F9EBB8">
                  <a:alpha val="100000"/>
                </a:srgbClr>
              </a:gs>
              <a:gs pos="100000">
                <a:srgbClr val="F8DB75">
                  <a:alpha val="100000"/>
                </a:srgbClr>
              </a:gs>
            </a:gsLst>
            <a:lin scaled="1"/>
          </a:gradFill>
          <a:ln w="9525" cap="flat" cmpd="sng">
            <a:noFill/>
            <a:prstDash val="solid"/>
            <a:round/>
          </a:ln>
        </p:spPr>
        <p:txBody>
          <a:bodyPr vert="horz" wrap="square" lIns="91440" tIns="45720" rIns="91440" bIns="45720" anchor="t" anchorCtr="0">
            <a:noAutofit/>
          </a:bodyPr>
          <a:p>
            <a:pPr marL="0" algn="l" eaLnBrk="1" fontAlgn="base" latinLnBrk="0" hangingPunct="1">
              <a:lnSpc>
                <a:spcPct val="100000"/>
              </a:lnSpc>
              <a:buClrTx/>
              <a:buSzTx/>
              <a:buNone/>
            </a:pPr>
            <a:r>
              <a:rPr lang="en-US" altLang="zh-CN" sz="1800" b="1" i="0" u="none" strike="noStrike" kern="1200" cap="none" spc="0" baseline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after my coach taught me</a:t>
            </a:r>
            <a:endParaRPr lang="en-US" altLang="zh-CN" sz="1800" b="1" i="0" u="none" strike="noStrike" kern="1200" cap="none" spc="0" baseline="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0" algn="l" eaLnBrk="1" fontAlgn="base" latinLnBrk="0" hangingPunct="1">
              <a:lnSpc>
                <a:spcPct val="100000"/>
              </a:lnSpc>
              <a:buClrTx/>
              <a:buSzTx/>
              <a:buNone/>
            </a:pPr>
            <a:r>
              <a:rPr lang="en-US" altLang="zh-CN" sz="1800" b="1">
                <a:cs typeface="Arial" panose="020B0604020202020204" pitchFamily="34" charset="0"/>
                <a:sym typeface="+mn-ea"/>
              </a:rPr>
              <a:t>(para.3)</a:t>
            </a:r>
            <a:endParaRPr lang="en-US" altLang="zh-CN" sz="1800" b="1" i="0" u="none" strike="noStrike" kern="1200" cap="none" spc="0" baseline="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0" y="981710"/>
            <a:ext cx="9006205" cy="975995"/>
          </a:xfrm>
        </p:spPr>
        <p:txBody>
          <a:bodyPr/>
          <a:lstStyle/>
          <a:p>
            <a:r>
              <a:rPr lang="en-US" altLang="zh-C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According to the time order, how do the author’s feelings  change? Supporting sentences. Why?</a:t>
            </a:r>
            <a:endParaRPr lang="en-US" altLang="zh-CN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五边形 1"/>
          <p:cNvSpPr/>
          <p:nvPr>
            <p:custDataLst>
              <p:tags r:id="rId2"/>
            </p:custDataLst>
          </p:nvPr>
        </p:nvSpPr>
        <p:spPr>
          <a:xfrm>
            <a:off x="243205" y="133350"/>
            <a:ext cx="5822950" cy="785495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 smtClean="0">
                <a:solidFill>
                  <a:schemeClr val="bg1"/>
                </a:solidFill>
                <a:latin typeface="Colonna MT" panose="04020805060202030203" pitchFamily="82" charset="0"/>
                <a:ea typeface="宋体" panose="02010600030101010101" pitchFamily="2" charset="-122"/>
              </a:rPr>
              <a:t>Read for understanding</a:t>
            </a:r>
            <a:endParaRPr lang="en-US" sz="4000" b="1" dirty="0">
              <a:solidFill>
                <a:schemeClr val="bg1"/>
              </a:solidFill>
              <a:latin typeface="Colonna MT" panose="04020805060202030203" pitchFamily="82" charset="0"/>
              <a:ea typeface="宋体" panose="02010600030101010101" pitchFamily="2" charset="-122"/>
            </a:endParaRPr>
          </a:p>
        </p:txBody>
      </p:sp>
      <p:sp>
        <p:nvSpPr>
          <p:cNvPr id="175" name="右箭头"/>
          <p:cNvSpPr/>
          <p:nvPr>
            <p:custDataLst>
              <p:tags r:id="rId3"/>
            </p:custDataLst>
          </p:nvPr>
        </p:nvSpPr>
        <p:spPr>
          <a:xfrm>
            <a:off x="4445" y="3648075"/>
            <a:ext cx="9030335" cy="379730"/>
          </a:xfrm>
          <a:prstGeom prst="rightArrow">
            <a:avLst>
              <a:gd name="adj1" fmla="val 50000"/>
              <a:gd name="adj2" fmla="val 48622"/>
            </a:avLst>
          </a:prstGeom>
          <a:gradFill rotWithShape="1">
            <a:gsLst>
              <a:gs pos="0">
                <a:srgbClr val="9EE256">
                  <a:alpha val="100000"/>
                </a:srgbClr>
              </a:gs>
              <a:gs pos="100000">
                <a:srgbClr val="52762D">
                  <a:alpha val="100000"/>
                </a:srgbClr>
              </a:gs>
            </a:gsLst>
            <a:lin ang="5400000" scaled="1"/>
          </a:gradFill>
          <a:ln w="9525" cap="flat" cmpd="sng">
            <a:noFill/>
            <a:prstDash val="solid"/>
            <a:round/>
          </a:ln>
        </p:spPr>
        <p:txBody>
          <a:bodyPr vert="horz" wrap="square" lIns="91440" tIns="45720" rIns="91440" bIns="45720" anchor="t" anchorCtr="0">
            <a:noAutofit/>
          </a:bodyPr>
          <a:p>
            <a:pPr marL="0" indent="0" algn="l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1800" b="1" i="0" u="none" strike="noStrike" kern="1200" cap="none" spc="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                                                                                                                                 time</a:t>
            </a:r>
            <a:endParaRPr lang="zh-CN" altLang="en-US" sz="1800" b="1" i="0" u="none" strike="noStrike" kern="1200" cap="none" spc="0" baseline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76" name="燕尾形箭头"/>
          <p:cNvSpPr/>
          <p:nvPr>
            <p:custDataLst>
              <p:tags r:id="rId4"/>
            </p:custDataLst>
          </p:nvPr>
        </p:nvSpPr>
        <p:spPr>
          <a:xfrm>
            <a:off x="2540" y="3936365"/>
            <a:ext cx="1595755" cy="889635"/>
          </a:xfrm>
          <a:prstGeom prst="notchedRightArrow">
            <a:avLst>
              <a:gd name="adj1" fmla="val 50000"/>
              <a:gd name="adj2" fmla="val 44842"/>
            </a:avLst>
          </a:prstGeom>
          <a:noFill/>
          <a:ln w="9525" cap="flat" cmpd="sng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8AC6CD"/>
                </a:solidFill>
              </a14:hiddenFill>
            </a:ext>
          </a:extLst>
        </p:spPr>
        <p:txBody>
          <a:bodyPr vert="horz" wrap="square" lIns="91440" tIns="45720" rIns="91440" bIns="45720" anchor="t" anchorCtr="0">
            <a:noAutofit/>
          </a:bodyPr>
          <a:p>
            <a:pPr marL="0" indent="0" algn="l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1800" b="1" i="0" u="none" strike="noStrike" kern="1200" cap="none" spc="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hesitant</a:t>
            </a:r>
            <a:endParaRPr lang="zh-CN" altLang="en-US" sz="1800" b="1" i="0" u="none" strike="noStrike" kern="1200" cap="none" spc="0" baseline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80" name="矩形标注"/>
          <p:cNvSpPr/>
          <p:nvPr>
            <p:custDataLst>
              <p:tags r:id="rId5"/>
            </p:custDataLst>
          </p:nvPr>
        </p:nvSpPr>
        <p:spPr>
          <a:xfrm>
            <a:off x="43815" y="2754630"/>
            <a:ext cx="1430020" cy="845820"/>
          </a:xfrm>
          <a:prstGeom prst="wedgeRectCallout">
            <a:avLst>
              <a:gd name="adj1" fmla="val -20828"/>
              <a:gd name="adj2" fmla="val 62500"/>
            </a:avLst>
          </a:prstGeom>
          <a:gradFill rotWithShape="1">
            <a:gsLst>
              <a:gs pos="50000">
                <a:srgbClr val="F9E397">
                  <a:alpha val="100000"/>
                </a:srgbClr>
              </a:gs>
              <a:gs pos="0">
                <a:srgbClr val="F9EBB8">
                  <a:alpha val="100000"/>
                </a:srgbClr>
              </a:gs>
              <a:gs pos="100000">
                <a:srgbClr val="F8DB75">
                  <a:alpha val="100000"/>
                </a:srgbClr>
              </a:gs>
            </a:gsLst>
            <a:lin scaled="1"/>
          </a:gradFill>
          <a:ln w="9525" cap="flat" cmpd="sng">
            <a:noFill/>
            <a:prstDash val="solid"/>
            <a:round/>
          </a:ln>
        </p:spPr>
        <p:txBody>
          <a:bodyPr vert="horz" wrap="square" lIns="91440" tIns="45720" rIns="91440" bIns="45720" anchor="t" anchorCtr="0">
            <a:noAutofit/>
          </a:bodyPr>
          <a:p>
            <a:pPr marL="0" indent="0" algn="l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1800" b="1" i="0" u="none" strike="noStrike" kern="1200" cap="none" spc="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my firend suggested</a:t>
            </a:r>
            <a:endParaRPr lang="en-US" altLang="zh-CN" sz="1800" b="1" i="0" u="none" strike="noStrike" kern="1200" cap="none" spc="0" baseline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0" indent="0" algn="l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1800" b="1" i="0" u="none" strike="noStrike" kern="1200" cap="none" spc="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(para.1)</a:t>
            </a:r>
            <a:endParaRPr lang="zh-CN" altLang="en-US" sz="1800" b="1" i="0" u="none" strike="noStrike" kern="1200" cap="none" spc="0" baseline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81" name="矩形标注"/>
          <p:cNvSpPr/>
          <p:nvPr>
            <p:custDataLst>
              <p:tags r:id="rId6"/>
            </p:custDataLst>
          </p:nvPr>
        </p:nvSpPr>
        <p:spPr>
          <a:xfrm>
            <a:off x="1594485" y="2745105"/>
            <a:ext cx="1492250" cy="786765"/>
          </a:xfrm>
          <a:prstGeom prst="wedgeRectCallout">
            <a:avLst>
              <a:gd name="adj1" fmla="val -20828"/>
              <a:gd name="adj2" fmla="val 62500"/>
            </a:avLst>
          </a:prstGeom>
          <a:gradFill rotWithShape="1">
            <a:gsLst>
              <a:gs pos="50000">
                <a:srgbClr val="F9E397">
                  <a:alpha val="100000"/>
                </a:srgbClr>
              </a:gs>
              <a:gs pos="0">
                <a:srgbClr val="F9EBB8">
                  <a:alpha val="100000"/>
                </a:srgbClr>
              </a:gs>
              <a:gs pos="100000">
                <a:srgbClr val="F8DB75">
                  <a:alpha val="100000"/>
                </a:srgbClr>
              </a:gs>
            </a:gsLst>
            <a:lin scaled="1"/>
          </a:gradFill>
          <a:ln w="9525" cap="flat" cmpd="sng">
            <a:noFill/>
            <a:prstDash val="solid"/>
            <a:round/>
          </a:ln>
        </p:spPr>
        <p:txBody>
          <a:bodyPr vert="horz" wrap="square" lIns="91440" tIns="45720" rIns="91440" bIns="45720" anchor="t" anchorCtr="0">
            <a:noAutofit/>
          </a:bodyPr>
          <a:p>
            <a:pPr marL="0" algn="l" eaLnBrk="1" fontAlgn="base" latinLnBrk="0" hangingPunct="1">
              <a:lnSpc>
                <a:spcPct val="100000"/>
              </a:lnSpc>
              <a:buClrTx/>
              <a:buSzTx/>
              <a:buNone/>
            </a:pPr>
            <a:r>
              <a:rPr lang="en-US" altLang="zh-CN" sz="1800" b="1" i="0" u="none" strike="noStrike" kern="1200" cap="none" spc="0" baseline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in the first few classes</a:t>
            </a:r>
            <a:endParaRPr lang="en-US" altLang="zh-CN" sz="1800" b="1" i="0" u="none" strike="noStrike" kern="1200" cap="none" spc="0" baseline="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0" algn="l" eaLnBrk="1" fontAlgn="base" latinLnBrk="0" hangingPunct="1">
              <a:lnSpc>
                <a:spcPct val="100000"/>
              </a:lnSpc>
              <a:buClrTx/>
              <a:buSzTx/>
              <a:buNone/>
            </a:pPr>
            <a:r>
              <a:rPr lang="en-US" altLang="zh-CN" sz="1800" b="1" i="0" u="none" strike="noStrike" kern="1200" cap="none" spc="0" baseline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(para.2)</a:t>
            </a:r>
            <a:endParaRPr lang="en-US" altLang="zh-CN" sz="1800" b="1" i="0" u="none" strike="noStrike" kern="1200" cap="none" spc="0" baseline="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82" name="矩形标注"/>
          <p:cNvSpPr/>
          <p:nvPr>
            <p:custDataLst>
              <p:tags r:id="rId7"/>
            </p:custDataLst>
          </p:nvPr>
        </p:nvSpPr>
        <p:spPr>
          <a:xfrm>
            <a:off x="3112135" y="2700020"/>
            <a:ext cx="1656715" cy="864870"/>
          </a:xfrm>
          <a:prstGeom prst="wedgeRectCallout">
            <a:avLst>
              <a:gd name="adj1" fmla="val -20828"/>
              <a:gd name="adj2" fmla="val 62500"/>
            </a:avLst>
          </a:prstGeom>
          <a:gradFill rotWithShape="1">
            <a:gsLst>
              <a:gs pos="50000">
                <a:srgbClr val="F9E397">
                  <a:alpha val="100000"/>
                </a:srgbClr>
              </a:gs>
              <a:gs pos="0">
                <a:srgbClr val="F9EBB8">
                  <a:alpha val="100000"/>
                </a:srgbClr>
              </a:gs>
              <a:gs pos="100000">
                <a:srgbClr val="F8DB75">
                  <a:alpha val="100000"/>
                </a:srgbClr>
              </a:gs>
            </a:gsLst>
            <a:lin scaled="1"/>
          </a:gradFill>
          <a:ln w="9525" cap="flat" cmpd="sng">
            <a:noFill/>
            <a:prstDash val="solid"/>
            <a:round/>
          </a:ln>
        </p:spPr>
        <p:txBody>
          <a:bodyPr vert="horz" wrap="square" lIns="91440" tIns="45720" rIns="91440" bIns="45720" anchor="t" anchorCtr="0">
            <a:noAutofit/>
          </a:bodyPr>
          <a:p>
            <a:pPr marL="0" algn="l" eaLnBrk="1" fontAlgn="base" latinLnBrk="0" hangingPunct="1">
              <a:lnSpc>
                <a:spcPct val="100000"/>
              </a:lnSpc>
              <a:buClrTx/>
              <a:buSzTx/>
              <a:buNone/>
            </a:pPr>
            <a:r>
              <a:rPr lang="en-US" altLang="zh-CN" sz="1800" b="1" i="0" u="none" strike="noStrike" kern="1200" cap="none" spc="0" baseline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after learning </a:t>
            </a:r>
            <a:endParaRPr lang="en-US" altLang="zh-CN" sz="1800" b="1" i="0" u="none" strike="noStrike" kern="1200" cap="none" spc="0" baseline="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0" algn="l" eaLnBrk="1" fontAlgn="base" latinLnBrk="0" hangingPunct="1">
              <a:lnSpc>
                <a:spcPct val="100000"/>
              </a:lnSpc>
              <a:buClrTx/>
              <a:buSzTx/>
              <a:buNone/>
            </a:pPr>
            <a:r>
              <a:rPr lang="en-US" altLang="zh-CN" sz="1800" b="1" i="0" u="none" strike="noStrike" kern="1200" cap="none" spc="0" baseline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the basics </a:t>
            </a:r>
            <a:endParaRPr lang="en-US" altLang="zh-CN" sz="1800" b="1" i="0" u="none" strike="noStrike" kern="1200" cap="none" spc="0" baseline="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0" algn="l" eaLnBrk="1" fontAlgn="base" latinLnBrk="0" hangingPunct="1">
              <a:lnSpc>
                <a:spcPct val="100000"/>
              </a:lnSpc>
              <a:buClrTx/>
              <a:buSzTx/>
              <a:buNone/>
            </a:pPr>
            <a:r>
              <a:rPr lang="en-US" altLang="zh-CN" sz="1800" b="1">
                <a:cs typeface="Arial" panose="020B0604020202020204" pitchFamily="34" charset="0"/>
                <a:sym typeface="+mn-ea"/>
              </a:rPr>
              <a:t>(para.3)</a:t>
            </a:r>
            <a:endParaRPr lang="en-US" altLang="zh-CN" sz="1800" b="1" i="0" u="none" strike="noStrike" kern="1200" cap="none" spc="0" baseline="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85" name="矩形标注"/>
          <p:cNvSpPr/>
          <p:nvPr>
            <p:custDataLst>
              <p:tags r:id="rId8"/>
            </p:custDataLst>
          </p:nvPr>
        </p:nvSpPr>
        <p:spPr>
          <a:xfrm>
            <a:off x="7949565" y="1635760"/>
            <a:ext cx="1190625" cy="1902460"/>
          </a:xfrm>
          <a:prstGeom prst="wedgeRectCallout">
            <a:avLst>
              <a:gd name="adj1" fmla="val -20828"/>
              <a:gd name="adj2" fmla="val 62500"/>
            </a:avLst>
          </a:prstGeom>
          <a:gradFill rotWithShape="1">
            <a:gsLst>
              <a:gs pos="50000">
                <a:srgbClr val="F9E397">
                  <a:alpha val="100000"/>
                </a:srgbClr>
              </a:gs>
              <a:gs pos="0">
                <a:srgbClr val="F9EBB8">
                  <a:alpha val="100000"/>
                </a:srgbClr>
              </a:gs>
              <a:gs pos="100000">
                <a:srgbClr val="F8DB75">
                  <a:alpha val="100000"/>
                </a:srgbClr>
              </a:gs>
            </a:gsLst>
            <a:lin scaled="1"/>
          </a:gradFill>
          <a:ln w="9525" cap="flat" cmpd="sng">
            <a:noFill/>
            <a:prstDash val="solid"/>
            <a:round/>
          </a:ln>
        </p:spPr>
        <p:txBody>
          <a:bodyPr vert="horz" wrap="square" lIns="91440" tIns="45720" rIns="91440" bIns="45720" anchor="t" anchorCtr="0">
            <a:noAutofit/>
          </a:bodyPr>
          <a:p>
            <a:pPr marL="0" algn="l" eaLnBrk="1" fontAlgn="base" latinLnBrk="0" hangingPunct="1">
              <a:lnSpc>
                <a:spcPct val="100000"/>
              </a:lnSpc>
              <a:buClrTx/>
              <a:buSzTx/>
              <a:buNone/>
            </a:pPr>
            <a:r>
              <a:rPr lang="en-US" altLang="zh-CN" sz="2400" b="1" i="0" u="none" strike="noStrike" kern="1200" cap="none" spc="0" baseline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one year later </a:t>
            </a:r>
            <a:endParaRPr lang="en-US" altLang="zh-CN" sz="2400" b="1" i="0" u="none" strike="noStrike" kern="1200" cap="none" spc="0" baseline="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0" algn="l" eaLnBrk="1" fontAlgn="base" latinLnBrk="0" hangingPunct="1">
              <a:lnSpc>
                <a:spcPct val="100000"/>
              </a:lnSpc>
              <a:buClrTx/>
              <a:buSzTx/>
              <a:buNone/>
            </a:pPr>
            <a:r>
              <a:rPr lang="en-US" altLang="zh-CN" sz="2400" b="1">
                <a:solidFill>
                  <a:srgbClr val="FF0000"/>
                </a:solidFill>
                <a:cs typeface="Arial" panose="020B0604020202020204" pitchFamily="34" charset="0"/>
                <a:sym typeface="+mn-ea"/>
              </a:rPr>
              <a:t>(para.5)</a:t>
            </a:r>
            <a:endParaRPr lang="en-US" altLang="zh-CN" sz="2400" b="1" i="0" u="none" strike="noStrike" kern="1200" cap="none" spc="0" baseline="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87" name="流程图: 摘录"/>
          <p:cNvSpPr/>
          <p:nvPr>
            <p:custDataLst>
              <p:tags r:id="rId9"/>
            </p:custDataLst>
          </p:nvPr>
        </p:nvSpPr>
        <p:spPr>
          <a:xfrm>
            <a:off x="1009650" y="3642995"/>
            <a:ext cx="215899" cy="288289"/>
          </a:xfrm>
          <a:prstGeom prst="flowChartExtract">
            <a:avLst/>
          </a:prstGeom>
          <a:solidFill>
            <a:srgbClr val="FF0000"/>
          </a:solidFill>
          <a:ln w="9525" cap="flat" cmpd="sng">
            <a:noFill/>
            <a:prstDash val="solid"/>
            <a:round/>
          </a:ln>
        </p:spPr>
        <p:txBody>
          <a:bodyPr rtlCol="0" anchor="ctr"/>
          <a:p>
            <a:pPr algn="ctr"/>
          </a:p>
        </p:txBody>
      </p:sp>
      <p:sp>
        <p:nvSpPr>
          <p:cNvPr id="188" name="流程图: 摘录"/>
          <p:cNvSpPr/>
          <p:nvPr>
            <p:custDataLst>
              <p:tags r:id="rId10"/>
            </p:custDataLst>
          </p:nvPr>
        </p:nvSpPr>
        <p:spPr>
          <a:xfrm>
            <a:off x="1953895" y="3600450"/>
            <a:ext cx="215900" cy="288289"/>
          </a:xfrm>
          <a:prstGeom prst="flowChartExtract">
            <a:avLst/>
          </a:prstGeom>
          <a:solidFill>
            <a:srgbClr val="FF0000"/>
          </a:solidFill>
          <a:ln w="9525" cap="flat" cmpd="sng">
            <a:noFill/>
            <a:prstDash val="solid"/>
            <a:round/>
          </a:ln>
        </p:spPr>
        <p:txBody>
          <a:bodyPr rtlCol="0" anchor="ctr"/>
          <a:p>
            <a:pPr algn="ctr"/>
          </a:p>
        </p:txBody>
      </p:sp>
      <p:sp>
        <p:nvSpPr>
          <p:cNvPr id="189" name="流程图: 摘录"/>
          <p:cNvSpPr/>
          <p:nvPr>
            <p:custDataLst>
              <p:tags r:id="rId11"/>
            </p:custDataLst>
          </p:nvPr>
        </p:nvSpPr>
        <p:spPr>
          <a:xfrm>
            <a:off x="3764280" y="3600450"/>
            <a:ext cx="215899" cy="288289"/>
          </a:xfrm>
          <a:prstGeom prst="flowChartExtract">
            <a:avLst/>
          </a:prstGeom>
          <a:solidFill>
            <a:srgbClr val="FF0000"/>
          </a:solidFill>
          <a:ln w="9525" cap="flat" cmpd="sng">
            <a:noFill/>
            <a:prstDash val="solid"/>
            <a:round/>
          </a:ln>
        </p:spPr>
        <p:txBody>
          <a:bodyPr rtlCol="0" anchor="ctr"/>
          <a:p>
            <a:pPr algn="ctr"/>
          </a:p>
        </p:txBody>
      </p:sp>
      <p:sp>
        <p:nvSpPr>
          <p:cNvPr id="190" name="流程图: 摘录"/>
          <p:cNvSpPr/>
          <p:nvPr>
            <p:custDataLst>
              <p:tags r:id="rId12"/>
            </p:custDataLst>
          </p:nvPr>
        </p:nvSpPr>
        <p:spPr>
          <a:xfrm>
            <a:off x="5407025" y="3642995"/>
            <a:ext cx="215899" cy="288289"/>
          </a:xfrm>
          <a:prstGeom prst="flowChartExtract">
            <a:avLst/>
          </a:prstGeom>
          <a:solidFill>
            <a:srgbClr val="FF0000"/>
          </a:solidFill>
          <a:ln w="9525" cap="flat" cmpd="sng">
            <a:noFill/>
            <a:prstDash val="solid"/>
            <a:round/>
          </a:ln>
        </p:spPr>
        <p:txBody>
          <a:bodyPr rtlCol="0" anchor="ctr"/>
          <a:p>
            <a:pPr algn="ctr"/>
          </a:p>
        </p:txBody>
      </p:sp>
      <p:sp>
        <p:nvSpPr>
          <p:cNvPr id="191" name="流程图: 摘录"/>
          <p:cNvSpPr/>
          <p:nvPr>
            <p:custDataLst>
              <p:tags r:id="rId13"/>
            </p:custDataLst>
          </p:nvPr>
        </p:nvSpPr>
        <p:spPr>
          <a:xfrm>
            <a:off x="7162800" y="3624580"/>
            <a:ext cx="215899" cy="288290"/>
          </a:xfrm>
          <a:prstGeom prst="flowChartExtract">
            <a:avLst/>
          </a:prstGeom>
          <a:solidFill>
            <a:srgbClr val="FF0000"/>
          </a:solidFill>
          <a:ln w="9525" cap="flat" cmpd="sng">
            <a:noFill/>
            <a:prstDash val="solid"/>
            <a:round/>
          </a:ln>
        </p:spPr>
        <p:txBody>
          <a:bodyPr rtlCol="0" anchor="ctr"/>
          <a:p>
            <a:pPr algn="ctr"/>
          </a:p>
        </p:txBody>
      </p:sp>
      <p:sp>
        <p:nvSpPr>
          <p:cNvPr id="2" name="流程图: 摘录"/>
          <p:cNvSpPr/>
          <p:nvPr>
            <p:custDataLst>
              <p:tags r:id="rId14"/>
            </p:custDataLst>
          </p:nvPr>
        </p:nvSpPr>
        <p:spPr>
          <a:xfrm>
            <a:off x="8079105" y="3679825"/>
            <a:ext cx="215899" cy="288290"/>
          </a:xfrm>
          <a:prstGeom prst="flowChartExtract">
            <a:avLst/>
          </a:prstGeom>
          <a:solidFill>
            <a:srgbClr val="FF0000"/>
          </a:solidFill>
          <a:ln w="9525" cap="flat" cmpd="sng">
            <a:noFill/>
            <a:prstDash val="solid"/>
            <a:round/>
          </a:ln>
        </p:spPr>
        <p:txBody>
          <a:bodyPr rtlCol="0" anchor="ctr"/>
          <a:p>
            <a:pPr algn="ctr"/>
          </a:p>
        </p:txBody>
      </p:sp>
      <p:sp>
        <p:nvSpPr>
          <p:cNvPr id="5" name="矩形标注"/>
          <p:cNvSpPr/>
          <p:nvPr>
            <p:custDataLst>
              <p:tags r:id="rId15"/>
            </p:custDataLst>
          </p:nvPr>
        </p:nvSpPr>
        <p:spPr>
          <a:xfrm>
            <a:off x="6860540" y="2680335"/>
            <a:ext cx="1010285" cy="879475"/>
          </a:xfrm>
          <a:prstGeom prst="wedgeRectCallout">
            <a:avLst>
              <a:gd name="adj1" fmla="val -20828"/>
              <a:gd name="adj2" fmla="val 62500"/>
            </a:avLst>
          </a:prstGeom>
          <a:gradFill rotWithShape="1">
            <a:gsLst>
              <a:gs pos="50000">
                <a:srgbClr val="F9E397">
                  <a:alpha val="100000"/>
                </a:srgbClr>
              </a:gs>
              <a:gs pos="0">
                <a:srgbClr val="F9EBB8">
                  <a:alpha val="100000"/>
                </a:srgbClr>
              </a:gs>
              <a:gs pos="100000">
                <a:srgbClr val="F8DB75">
                  <a:alpha val="100000"/>
                </a:srgbClr>
              </a:gs>
            </a:gsLst>
            <a:lin scaled="1"/>
          </a:gradFill>
          <a:ln w="9525" cap="flat" cmpd="sng">
            <a:noFill/>
            <a:prstDash val="solid"/>
            <a:round/>
          </a:ln>
        </p:spPr>
        <p:txBody>
          <a:bodyPr vert="horz" wrap="square" lIns="91440" tIns="45720" rIns="91440" bIns="45720" anchor="t" anchorCtr="0">
            <a:noAutofit/>
          </a:bodyPr>
          <a:p>
            <a:pPr marL="0" indent="0" algn="l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1800" b="1" i="0" u="none" strike="noStrike" kern="1200" cap="none" spc="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in time</a:t>
            </a:r>
            <a:endParaRPr lang="en-US" altLang="zh-CN" sz="1800" b="1" i="0" u="none" strike="noStrike" kern="1200" cap="none" spc="0" baseline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0" indent="0" algn="l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1800" b="1">
                <a:cs typeface="Arial" panose="020B0604020202020204" pitchFamily="34" charset="0"/>
                <a:sym typeface="+mn-ea"/>
              </a:rPr>
              <a:t>(para.4)</a:t>
            </a:r>
            <a:endParaRPr lang="zh-CN" altLang="en-US" sz="1800" b="1" i="0" u="none" strike="noStrike" kern="1200" cap="none" spc="0" baseline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93" name="流程图: 可选过程"/>
          <p:cNvSpPr/>
          <p:nvPr>
            <p:custDataLst>
              <p:tags r:id="rId16"/>
            </p:custDataLst>
          </p:nvPr>
        </p:nvSpPr>
        <p:spPr>
          <a:xfrm>
            <a:off x="1525270" y="3935730"/>
            <a:ext cx="1391285" cy="732155"/>
          </a:xfrm>
          <a:prstGeom prst="flowChartAlternateProcess">
            <a:avLst/>
          </a:prstGeom>
          <a:noFill/>
          <a:ln w="9525" cap="flat" cmpd="sng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91440" tIns="45720" rIns="91440" bIns="45720" anchor="t" anchorCtr="0">
            <a:noAutofit/>
          </a:bodyPr>
          <a:p>
            <a:pPr marL="0" indent="0" algn="l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1800" b="1" i="0" u="none" strike="noStrike" kern="1200" cap="none" spc="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fun and </a:t>
            </a:r>
            <a:endParaRPr lang="en-US" altLang="zh-CN" sz="1800" b="1" i="0" u="none" strike="noStrike" kern="1200" cap="none" spc="0" baseline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0" indent="0" algn="l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1800" b="1" i="0" u="none" strike="noStrike" kern="1200" cap="none" spc="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easy</a:t>
            </a:r>
            <a:endParaRPr lang="en-US" altLang="zh-CN" sz="1800" b="1" i="0" u="none" strike="noStrike" kern="1200" cap="none" spc="0" baseline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6" name="流程图: 可选过程"/>
          <p:cNvSpPr/>
          <p:nvPr>
            <p:custDataLst>
              <p:tags r:id="rId17"/>
            </p:custDataLst>
          </p:nvPr>
        </p:nvSpPr>
        <p:spPr>
          <a:xfrm>
            <a:off x="2305685" y="4940300"/>
            <a:ext cx="6700520" cy="1221740"/>
          </a:xfrm>
          <a:prstGeom prst="flowChartAlternateProcess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>
            <a:noFill/>
            <a:prstDash val="solid"/>
            <a:round/>
          </a:ln>
        </p:spPr>
        <p:txBody>
          <a:bodyPr vert="horz" wrap="square" lIns="91440" tIns="45720" rIns="91440" bIns="45720" anchor="t" anchorCtr="0">
            <a:noAutofit/>
          </a:bodyPr>
          <a:p>
            <a:pPr marL="0" indent="0" algn="l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2400" b="1">
                <a:cs typeface="Arial" panose="020B0604020202020204" pitchFamily="34" charset="0"/>
                <a:sym typeface="+mn-ea"/>
              </a:rPr>
              <a:t>Tai chi has a positive effect on my everyday life. I will continue to practise tai chi...</a:t>
            </a:r>
            <a:endParaRPr lang="en-US" altLang="zh-CN" sz="2400" b="1" i="0" u="none" strike="noStrike" kern="1200" cap="none" spc="0" baseline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948555" y="3977005"/>
            <a:ext cx="1504315" cy="36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 rtlCol="0" anchor="t">
            <a:spAutoFit/>
          </a:bodyPr>
          <a:p>
            <a:pPr marL="0" indent="0" algn="l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1800" b="1">
                <a:cs typeface="Arial" panose="020B0604020202020204" pitchFamily="34" charset="0"/>
                <a:sym typeface="+mn-ea"/>
              </a:rPr>
              <a:t>satisfied</a:t>
            </a:r>
            <a:endParaRPr lang="en-US" altLang="zh-CN" sz="1800" b="1">
              <a:cs typeface="Arial" panose="020B0604020202020204" pitchFamily="34" charset="0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884805" y="4005580"/>
            <a:ext cx="195643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</a:pPr>
            <a:r>
              <a:rPr lang="en-US" altLang="zh-CN" sz="1800" b="1">
                <a:cs typeface="Arial" panose="020B0604020202020204" pitchFamily="34" charset="0"/>
                <a:sym typeface="+mn-ea"/>
              </a:rPr>
              <a:t>bored &amp;aching</a:t>
            </a:r>
            <a:endParaRPr lang="en-US" altLang="zh-CN" sz="1800" b="1">
              <a:cs typeface="Arial" panose="020B0604020202020204" pitchFamily="34" charset="0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190105" y="4075430"/>
            <a:ext cx="1883410" cy="8299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p>
            <a:pPr marL="0" algn="l" eaLnBrk="1" fontAlgn="base" latinLnBrk="0" hangingPunct="1">
              <a:lnSpc>
                <a:spcPct val="100000"/>
              </a:lnSpc>
              <a:buClrTx/>
              <a:buSzTx/>
              <a:buNone/>
            </a:pPr>
            <a:r>
              <a:rPr lang="en-US" altLang="zh-CN" sz="2400" b="1">
                <a:cs typeface="Arial" panose="020B0604020202020204" pitchFamily="34" charset="0"/>
                <a:sym typeface="+mn-ea"/>
              </a:rPr>
              <a:t> fond; positive</a:t>
            </a:r>
            <a:endParaRPr lang="en-US" altLang="zh-CN" sz="2400" b="1">
              <a:cs typeface="Arial" panose="020B0604020202020204" pitchFamily="34" charset="0"/>
              <a:sym typeface="+mn-ea"/>
            </a:endParaRPr>
          </a:p>
        </p:txBody>
      </p:sp>
      <p:sp>
        <p:nvSpPr>
          <p:cNvPr id="12" name="五边形 1"/>
          <p:cNvSpPr/>
          <p:nvPr>
            <p:custDataLst>
              <p:tags r:id="rId18"/>
            </p:custDataLst>
          </p:nvPr>
        </p:nvSpPr>
        <p:spPr>
          <a:xfrm>
            <a:off x="370205" y="260350"/>
            <a:ext cx="5822950" cy="785495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 smtClean="0">
                <a:solidFill>
                  <a:schemeClr val="bg1"/>
                </a:solidFill>
                <a:latin typeface="Colonna MT" panose="04020805060202030203" pitchFamily="82" charset="0"/>
                <a:ea typeface="宋体" panose="02010600030101010101" pitchFamily="2" charset="-122"/>
              </a:rPr>
              <a:t>Read for understanding</a:t>
            </a:r>
            <a:endParaRPr lang="en-US" sz="4000" b="1" dirty="0">
              <a:solidFill>
                <a:schemeClr val="bg1"/>
              </a:solidFill>
              <a:latin typeface="Colonna MT" panose="04020805060202030203" pitchFamily="82" charset="0"/>
              <a:ea typeface="宋体" panose="02010600030101010101" pitchFamily="2" charset="-122"/>
            </a:endParaRPr>
          </a:p>
        </p:txBody>
      </p:sp>
      <p:sp>
        <p:nvSpPr>
          <p:cNvPr id="226" name="椭圆"/>
          <p:cNvSpPr/>
          <p:nvPr>
            <p:custDataLst>
              <p:tags r:id="rId19"/>
            </p:custDataLst>
          </p:nvPr>
        </p:nvSpPr>
        <p:spPr>
          <a:xfrm>
            <a:off x="5436235" y="5517515"/>
            <a:ext cx="2989580" cy="1125855"/>
          </a:xfrm>
          <a:prstGeom prst="ellipse">
            <a:avLst/>
          </a:prstGeom>
          <a:solidFill>
            <a:srgbClr val="92D050"/>
          </a:solidFill>
          <a:ln w="9525" cap="flat" cmpd="sng">
            <a:noFill/>
            <a:prstDash val="solid"/>
            <a:round/>
          </a:ln>
        </p:spPr>
        <p:txBody>
          <a:bodyPr vert="horz" wrap="square" lIns="91440" tIns="45720" rIns="91440" bIns="45720" anchor="t" anchorCtr="0">
            <a:noAutofit/>
          </a:bodyPr>
          <a:p>
            <a:pPr marL="0" indent="0" algn="l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3200" b="1" i="0" u="none" strike="noStrike" kern="1200" cap="none" spc="0" baseline="0">
                <a:solidFill>
                  <a:schemeClr val="tx1"/>
                </a:solidFill>
                <a:latin typeface="Malgun Gothic" panose="020B0503020000020004" charset="-127"/>
                <a:ea typeface="Malgun Gothic" panose="020B0503020000020004" charset="-127"/>
                <a:cs typeface="Arial" panose="020B0604020202020204" pitchFamily="34" charset="0"/>
              </a:rPr>
              <a:t>benefits</a:t>
            </a:r>
            <a:endParaRPr lang="en-US" altLang="zh-CN" sz="3200" b="1" i="0" u="none" strike="noStrike" kern="1200" cap="none" spc="0" baseline="0">
              <a:solidFill>
                <a:schemeClr val="tx1"/>
              </a:solidFill>
              <a:latin typeface="Malgun Gothic" panose="020B0503020000020004" charset="-127"/>
              <a:ea typeface="Malgun Gothic" panose="020B0503020000020004" charset="-127"/>
              <a:cs typeface="Arial" panose="020B0604020202020204" pitchFamily="34" charset="0"/>
            </a:endParaRPr>
          </a:p>
          <a:p>
            <a:pPr marL="0" indent="0" algn="l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2000" b="1" i="0" u="none" strike="noStrike" kern="1200" cap="none" spc="0" baseline="0">
                <a:solidFill>
                  <a:srgbClr val="FF0000"/>
                </a:solidFill>
                <a:latin typeface="Malgun Gothic" panose="020B0503020000020004" charset="-127"/>
                <a:ea typeface="Malgun Gothic" panose="020B0503020000020004" charset="-127"/>
                <a:cs typeface="Arial" panose="020B0604020202020204" pitchFamily="34" charset="0"/>
              </a:rPr>
              <a:t>(para.5)</a:t>
            </a:r>
            <a:endParaRPr lang="zh-CN" altLang="en-US" sz="2000" b="1" i="0" u="none" strike="noStrike" kern="1200" cap="none" spc="0" baseline="0">
              <a:solidFill>
                <a:srgbClr val="FF0000"/>
              </a:solidFill>
              <a:latin typeface="Malgun Gothic" panose="020B0503020000020004" charset="-127"/>
              <a:ea typeface="Malgun Gothic" panose="020B0503020000020004" charset="-127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9" grpId="0" bldLvl="0" animBg="1"/>
      <p:bldP spid="2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0" y="1053465"/>
            <a:ext cx="9006205" cy="975995"/>
          </a:xfrm>
        </p:spPr>
        <p:txBody>
          <a:bodyPr/>
          <a:lstStyle/>
          <a:p>
            <a:pPr marL="0" indent="0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i="1" kern="1200">
                <a:latin typeface="Times New Roman" panose="02020603050405020304" pitchFamily="18" charset="0"/>
                <a:ea typeface="Malgun Gothic" panose="020B0503020000020004" charset="-127"/>
                <a:cs typeface="Times New Roman" panose="02020603050405020304" pitchFamily="18" charset="0"/>
                <a:sym typeface="宋体" panose="02010600030101010101" pitchFamily="2" charset="-122"/>
              </a:rPr>
              <a:t>What are the benefits of practicing tai chi?</a:t>
            </a:r>
            <a:endParaRPr lang="en-US" altLang="zh-CN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五边形 1"/>
          <p:cNvSpPr/>
          <p:nvPr>
            <p:custDataLst>
              <p:tags r:id="rId1"/>
            </p:custDataLst>
          </p:nvPr>
        </p:nvSpPr>
        <p:spPr>
          <a:xfrm>
            <a:off x="243205" y="133350"/>
            <a:ext cx="5822950" cy="785495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 smtClean="0">
                <a:solidFill>
                  <a:schemeClr val="bg1"/>
                </a:solidFill>
                <a:latin typeface="Colonna MT" panose="04020805060202030203" pitchFamily="82" charset="0"/>
                <a:ea typeface="宋体" panose="02010600030101010101" pitchFamily="2" charset="-122"/>
              </a:rPr>
              <a:t>Read for understanding</a:t>
            </a:r>
            <a:endParaRPr lang="en-US" sz="4000" b="1" dirty="0">
              <a:solidFill>
                <a:schemeClr val="bg1"/>
              </a:solidFill>
              <a:latin typeface="Colonna MT" panose="04020805060202030203" pitchFamily="82" charset="0"/>
              <a:ea typeface="宋体" panose="02010600030101010101" pitchFamily="2" charset="-122"/>
            </a:endParaRPr>
          </a:p>
        </p:txBody>
      </p:sp>
      <p:sp>
        <p:nvSpPr>
          <p:cNvPr id="12" name="五边形 1"/>
          <p:cNvSpPr/>
          <p:nvPr>
            <p:custDataLst>
              <p:tags r:id="rId2"/>
            </p:custDataLst>
          </p:nvPr>
        </p:nvSpPr>
        <p:spPr>
          <a:xfrm>
            <a:off x="370205" y="260350"/>
            <a:ext cx="5822950" cy="785495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 smtClean="0">
                <a:solidFill>
                  <a:schemeClr val="bg1"/>
                </a:solidFill>
                <a:latin typeface="Colonna MT" panose="04020805060202030203" pitchFamily="82" charset="0"/>
                <a:ea typeface="宋体" panose="02010600030101010101" pitchFamily="2" charset="-122"/>
              </a:rPr>
              <a:t>Read for understanding</a:t>
            </a:r>
            <a:endParaRPr lang="en-US" sz="4000" b="1" dirty="0">
              <a:solidFill>
                <a:schemeClr val="bg1"/>
              </a:solidFill>
              <a:latin typeface="Colonna MT" panose="04020805060202030203" pitchFamily="82" charset="0"/>
              <a:ea typeface="宋体" panose="02010600030101010101" pitchFamily="2" charset="-122"/>
            </a:endParaRPr>
          </a:p>
        </p:txBody>
      </p:sp>
      <p:sp>
        <p:nvSpPr>
          <p:cNvPr id="10" name="椭圆"/>
          <p:cNvSpPr/>
          <p:nvPr>
            <p:custDataLst>
              <p:tags r:id="rId3"/>
            </p:custDataLst>
          </p:nvPr>
        </p:nvSpPr>
        <p:spPr>
          <a:xfrm>
            <a:off x="3100705" y="3785235"/>
            <a:ext cx="2989580" cy="1125855"/>
          </a:xfrm>
          <a:prstGeom prst="ellipse">
            <a:avLst/>
          </a:prstGeom>
          <a:solidFill>
            <a:srgbClr val="92D050"/>
          </a:solidFill>
          <a:ln w="9525" cap="flat" cmpd="sng">
            <a:noFill/>
            <a:prstDash val="solid"/>
            <a:round/>
          </a:ln>
        </p:spPr>
        <p:txBody>
          <a:bodyPr vert="horz" wrap="square" lIns="91440" tIns="45720" rIns="91440" bIns="45720" anchor="t" anchorCtr="0">
            <a:noAutofit/>
          </a:bodyPr>
          <a:p>
            <a:pPr marL="0" indent="0" algn="l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3200" b="1" i="0" u="none" strike="noStrike" kern="1200" cap="none" spc="0" baseline="0">
                <a:solidFill>
                  <a:schemeClr val="tx1"/>
                </a:solidFill>
                <a:latin typeface="Malgun Gothic" panose="020B0503020000020004" charset="-127"/>
                <a:ea typeface="Malgun Gothic" panose="020B0503020000020004" charset="-127"/>
                <a:cs typeface="Arial" panose="020B0604020202020204" pitchFamily="34" charset="0"/>
              </a:rPr>
              <a:t>benefits</a:t>
            </a:r>
            <a:endParaRPr lang="en-US" altLang="zh-CN" sz="3200" b="1" i="0" u="none" strike="noStrike" kern="1200" cap="none" spc="0" baseline="0">
              <a:solidFill>
                <a:schemeClr val="tx1"/>
              </a:solidFill>
              <a:latin typeface="Malgun Gothic" panose="020B0503020000020004" charset="-127"/>
              <a:ea typeface="Malgun Gothic" panose="020B0503020000020004" charset="-127"/>
              <a:cs typeface="Arial" panose="020B0604020202020204" pitchFamily="34" charset="0"/>
            </a:endParaRPr>
          </a:p>
          <a:p>
            <a:pPr marL="0" indent="0" algn="l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2000" b="1" i="0" u="none" strike="noStrike" kern="1200" cap="none" spc="0" baseline="0">
                <a:solidFill>
                  <a:srgbClr val="FF0000"/>
                </a:solidFill>
                <a:latin typeface="Malgun Gothic" panose="020B0503020000020004" charset="-127"/>
                <a:ea typeface="Malgun Gothic" panose="020B0503020000020004" charset="-127"/>
                <a:cs typeface="Arial" panose="020B0604020202020204" pitchFamily="34" charset="0"/>
              </a:rPr>
              <a:t>(para.5)</a:t>
            </a:r>
            <a:endParaRPr lang="zh-CN" altLang="en-US" sz="2000" b="1" i="0" u="none" strike="noStrike" kern="1200" cap="none" spc="0" baseline="0">
              <a:solidFill>
                <a:srgbClr val="FF0000"/>
              </a:solidFill>
              <a:latin typeface="Malgun Gothic" panose="020B0503020000020004" charset="-127"/>
              <a:ea typeface="Malgun Gothic" panose="020B0503020000020004" charset="-127"/>
              <a:cs typeface="Arial" panose="020B0604020202020204" pitchFamily="34" charset="0"/>
            </a:endParaRPr>
          </a:p>
        </p:txBody>
      </p:sp>
      <p:sp>
        <p:nvSpPr>
          <p:cNvPr id="227" name="椭圆"/>
          <p:cNvSpPr/>
          <p:nvPr>
            <p:custDataLst>
              <p:tags r:id="rId4"/>
            </p:custDataLst>
          </p:nvPr>
        </p:nvSpPr>
        <p:spPr>
          <a:xfrm>
            <a:off x="4445" y="3002279"/>
            <a:ext cx="2858770" cy="1022349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9525" cap="flat" cmpd="sng">
            <a:noFill/>
            <a:prstDash val="solid"/>
            <a:round/>
          </a:ln>
        </p:spPr>
        <p:txBody>
          <a:bodyPr vert="horz" wrap="square" lIns="91440" tIns="45720" rIns="91440" bIns="45720" anchor="t" anchorCtr="0">
            <a:noAutofit/>
          </a:bodyPr>
          <a:p>
            <a:pPr marL="0" indent="0" algn="l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2400" b="1" i="0" u="none" strike="noStrike" kern="1200" cap="none" spc="0" baseline="0">
                <a:solidFill>
                  <a:schemeClr val="tx1"/>
                </a:solidFill>
                <a:latin typeface="Times New Roman" panose="02020603050405020304" pitchFamily="18" charset="0"/>
                <a:ea typeface="Malgun Gothic" panose="020B0503020000020004" charset="-127"/>
                <a:cs typeface="Times New Roman" panose="02020603050405020304" pitchFamily="18" charset="0"/>
              </a:rPr>
              <a:t>sleep better </a:t>
            </a:r>
            <a:endParaRPr lang="en-US" altLang="zh-CN" sz="2400" b="1" i="0" u="none" strike="noStrike" kern="1200" cap="none" spc="0" baseline="0">
              <a:solidFill>
                <a:schemeClr val="tx1"/>
              </a:solidFill>
              <a:latin typeface="Times New Roman" panose="02020603050405020304" pitchFamily="18" charset="0"/>
              <a:ea typeface="Malgun Gothic" panose="020B0503020000020004" charset="-127"/>
              <a:cs typeface="Times New Roman" panose="02020603050405020304" pitchFamily="18" charset="0"/>
            </a:endParaRPr>
          </a:p>
          <a:p>
            <a:pPr marL="0" indent="0" algn="l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2400" b="1" i="0" u="none" strike="noStrike" kern="1200" cap="none" spc="0" baseline="0">
                <a:solidFill>
                  <a:schemeClr val="tx1"/>
                </a:solidFill>
                <a:latin typeface="Times New Roman" panose="02020603050405020304" pitchFamily="18" charset="0"/>
                <a:ea typeface="Malgun Gothic" panose="020B0503020000020004" charset="-127"/>
                <a:cs typeface="Times New Roman" panose="02020603050405020304" pitchFamily="18" charset="0"/>
              </a:rPr>
              <a:t>at night</a:t>
            </a:r>
            <a:endParaRPr lang="zh-CN" altLang="en-US" sz="2400" b="1" i="0" u="none" strike="noStrike" kern="1200" cap="none" spc="0" baseline="0">
              <a:solidFill>
                <a:schemeClr val="tx1"/>
              </a:solidFill>
              <a:latin typeface="Times New Roman" panose="02020603050405020304" pitchFamily="18" charset="0"/>
              <a:ea typeface="Malgun Gothic" panose="020B0503020000020004" charset="-127"/>
              <a:cs typeface="Times New Roman" panose="02020603050405020304" pitchFamily="18" charset="0"/>
            </a:endParaRPr>
          </a:p>
        </p:txBody>
      </p:sp>
      <p:sp>
        <p:nvSpPr>
          <p:cNvPr id="228" name="椭圆"/>
          <p:cNvSpPr/>
          <p:nvPr>
            <p:custDataLst>
              <p:tags r:id="rId5"/>
            </p:custDataLst>
          </p:nvPr>
        </p:nvSpPr>
        <p:spPr>
          <a:xfrm>
            <a:off x="6193155" y="3933825"/>
            <a:ext cx="2883535" cy="85979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>
            <a:noFill/>
            <a:prstDash val="solid"/>
            <a:round/>
          </a:ln>
        </p:spPr>
        <p:txBody>
          <a:bodyPr vert="horz" wrap="square" lIns="91440" tIns="45720" rIns="91440" bIns="45720" anchor="t" anchorCtr="0">
            <a:noAutofit/>
          </a:bodyPr>
          <a:p>
            <a:pPr marL="0" indent="0" algn="l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2400" b="1" i="0" u="none" strike="noStrike" kern="1200" cap="none" spc="0" baseline="0">
                <a:solidFill>
                  <a:schemeClr val="tx1"/>
                </a:solidFill>
                <a:latin typeface="Times New Roman" panose="02020603050405020304" pitchFamily="18" charset="0"/>
                <a:ea typeface="Malgun Gothic" panose="020B0503020000020004" charset="-127"/>
                <a:cs typeface="Times New Roman" panose="02020603050405020304" pitchFamily="18" charset="0"/>
              </a:rPr>
              <a:t>relax in mind</a:t>
            </a:r>
            <a:endParaRPr lang="en-US" altLang="zh-CN" sz="2400" b="1" i="0" u="none" strike="noStrike" kern="1200" cap="none" spc="0" baseline="0">
              <a:solidFill>
                <a:schemeClr val="tx1"/>
              </a:solidFill>
              <a:latin typeface="Times New Roman" panose="02020603050405020304" pitchFamily="18" charset="0"/>
              <a:ea typeface="Malgun Gothic" panose="020B0503020000020004" charset="-127"/>
              <a:cs typeface="Times New Roman" panose="02020603050405020304" pitchFamily="18" charset="0"/>
            </a:endParaRPr>
          </a:p>
        </p:txBody>
      </p:sp>
      <p:sp>
        <p:nvSpPr>
          <p:cNvPr id="229" name="椭圆"/>
          <p:cNvSpPr/>
          <p:nvPr>
            <p:custDataLst>
              <p:tags r:id="rId6"/>
            </p:custDataLst>
          </p:nvPr>
        </p:nvSpPr>
        <p:spPr>
          <a:xfrm>
            <a:off x="5765800" y="4976495"/>
            <a:ext cx="3239770" cy="148145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>
            <a:noFill/>
            <a:prstDash val="solid"/>
            <a:round/>
          </a:ln>
        </p:spPr>
        <p:txBody>
          <a:bodyPr vert="horz" wrap="square" lIns="91440" tIns="45720" rIns="91440" bIns="45720" anchor="t" anchorCtr="0">
            <a:noAutofit/>
          </a:bodyPr>
          <a:p>
            <a:pPr marL="0" indent="0" algn="l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2400" b="1" i="0" u="none" strike="noStrike" kern="1200" cap="none" spc="0" baseline="0">
                <a:solidFill>
                  <a:schemeClr val="tx1"/>
                </a:solidFill>
                <a:latin typeface="Times New Roman" panose="02020603050405020304" pitchFamily="18" charset="0"/>
                <a:ea typeface="Malgun Gothic" panose="020B0503020000020004" charset="-127"/>
                <a:cs typeface="Times New Roman" panose="02020603050405020304" pitchFamily="18" charset="0"/>
              </a:rPr>
              <a:t>stay cool in stressful situations</a:t>
            </a:r>
            <a:endParaRPr lang="en-US" altLang="zh-CN" sz="2400" b="1" i="0" u="none" strike="noStrike" kern="1200" cap="none" spc="0" baseline="0">
              <a:solidFill>
                <a:schemeClr val="tx1"/>
              </a:solidFill>
              <a:latin typeface="Times New Roman" panose="02020603050405020304" pitchFamily="18" charset="0"/>
              <a:ea typeface="Malgun Gothic" panose="020B0503020000020004" charset="-127"/>
              <a:cs typeface="Times New Roman" panose="02020603050405020304" pitchFamily="18" charset="0"/>
            </a:endParaRPr>
          </a:p>
        </p:txBody>
      </p:sp>
      <p:sp>
        <p:nvSpPr>
          <p:cNvPr id="230" name="椭圆"/>
          <p:cNvSpPr/>
          <p:nvPr>
            <p:custDataLst>
              <p:tags r:id="rId7"/>
            </p:custDataLst>
          </p:nvPr>
        </p:nvSpPr>
        <p:spPr>
          <a:xfrm>
            <a:off x="5577840" y="2848610"/>
            <a:ext cx="3499485" cy="104203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>
            <a:noFill/>
            <a:prstDash val="solid"/>
            <a:round/>
          </a:ln>
        </p:spPr>
        <p:txBody>
          <a:bodyPr vert="horz" wrap="square" lIns="91440" tIns="45720" rIns="91440" bIns="45720" anchor="t" anchorCtr="0">
            <a:noAutofit/>
          </a:bodyPr>
          <a:p>
            <a:pPr marL="0" indent="0" algn="l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2400" b="1" i="0" u="none" strike="noStrike" kern="1200" cap="none" spc="0" baseline="0">
                <a:solidFill>
                  <a:schemeClr val="tx1"/>
                </a:solidFill>
                <a:latin typeface="Times New Roman" panose="02020603050405020304" pitchFamily="18" charset="0"/>
                <a:ea typeface="Malgun Gothic" panose="020B0503020000020004" charset="-127"/>
                <a:cs typeface="Times New Roman" panose="02020603050405020304" pitchFamily="18" charset="0"/>
              </a:rPr>
              <a:t>feel happier and more confident</a:t>
            </a:r>
            <a:endParaRPr lang="en-US" altLang="zh-CN" sz="2400" b="1" i="0" u="none" strike="noStrike" kern="1200" cap="none" spc="0" baseline="0">
              <a:solidFill>
                <a:schemeClr val="tx1"/>
              </a:solidFill>
              <a:latin typeface="Times New Roman" panose="02020603050405020304" pitchFamily="18" charset="0"/>
              <a:ea typeface="Malgun Gothic" panose="020B0503020000020004" charset="-127"/>
              <a:cs typeface="Times New Roman" panose="02020603050405020304" pitchFamily="18" charset="0"/>
            </a:endParaRPr>
          </a:p>
        </p:txBody>
      </p:sp>
      <p:cxnSp>
        <p:nvCxnSpPr>
          <p:cNvPr id="231" name="曲线连接线"/>
          <p:cNvCxnSpPr/>
          <p:nvPr>
            <p:custDataLst>
              <p:tags r:id="rId8"/>
            </p:custDataLst>
          </p:nvPr>
        </p:nvCxnSpPr>
        <p:spPr>
          <a:xfrm>
            <a:off x="6107429" y="4295775"/>
            <a:ext cx="737869" cy="353694"/>
          </a:xfrm>
          <a:prstGeom prst="curvedConnector3">
            <a:avLst>
              <a:gd name="adj1" fmla="val 50087"/>
            </a:avLst>
          </a:prstGeom>
          <a:solidFill>
            <a:schemeClr val="accent1"/>
          </a:solidFill>
          <a:ln w="9525" cap="flat" cmpd="sng">
            <a:solidFill>
              <a:srgbClr val="000000"/>
            </a:solidFill>
            <a:prstDash val="solid"/>
            <a:round/>
          </a:ln>
        </p:spPr>
      </p:cxnSp>
      <p:cxnSp>
        <p:nvCxnSpPr>
          <p:cNvPr id="232" name="曲线连接线"/>
          <p:cNvCxnSpPr>
            <a:stCxn id="227" idx="5"/>
          </p:cNvCxnSpPr>
          <p:nvPr>
            <p:custDataLst>
              <p:tags r:id="rId9"/>
            </p:custDataLst>
          </p:nvPr>
        </p:nvCxnSpPr>
        <p:spPr>
          <a:xfrm rot="16200000" flipH="1">
            <a:off x="2637155" y="3681730"/>
            <a:ext cx="342900" cy="728345"/>
          </a:xfrm>
          <a:prstGeom prst="curvedConnector2">
            <a:avLst/>
          </a:prstGeom>
          <a:solidFill>
            <a:schemeClr val="accent1"/>
          </a:solidFill>
          <a:ln w="9525" cap="flat" cmpd="sng">
            <a:solidFill>
              <a:srgbClr val="000000"/>
            </a:solidFill>
            <a:prstDash val="solid"/>
            <a:round/>
          </a:ln>
        </p:spPr>
      </p:cxnSp>
      <p:cxnSp>
        <p:nvCxnSpPr>
          <p:cNvPr id="233" name="曲线连接线"/>
          <p:cNvCxnSpPr/>
          <p:nvPr>
            <p:custDataLst>
              <p:tags r:id="rId10"/>
            </p:custDataLst>
          </p:nvPr>
        </p:nvCxnSpPr>
        <p:spPr>
          <a:xfrm>
            <a:off x="5260975" y="4865370"/>
            <a:ext cx="936625" cy="504190"/>
          </a:xfrm>
          <a:prstGeom prst="curvedConnector3">
            <a:avLst>
              <a:gd name="adj1" fmla="val 50027"/>
            </a:avLst>
          </a:prstGeom>
          <a:solidFill>
            <a:schemeClr val="accent1"/>
          </a:solidFill>
          <a:ln w="9525" cap="flat" cmpd="sng">
            <a:solidFill>
              <a:srgbClr val="000000"/>
            </a:solidFill>
            <a:prstDash val="solid"/>
            <a:round/>
          </a:ln>
        </p:spPr>
      </p:cxnSp>
      <p:cxnSp>
        <p:nvCxnSpPr>
          <p:cNvPr id="234" name="曲线连接线"/>
          <p:cNvCxnSpPr/>
          <p:nvPr>
            <p:custDataLst>
              <p:tags r:id="rId11"/>
            </p:custDataLst>
          </p:nvPr>
        </p:nvCxnSpPr>
        <p:spPr>
          <a:xfrm rot="21600000" flipV="1">
            <a:off x="5260975" y="3425190"/>
            <a:ext cx="648334" cy="360044"/>
          </a:xfrm>
          <a:prstGeom prst="curvedConnector3">
            <a:avLst>
              <a:gd name="adj1" fmla="val 50046"/>
            </a:avLst>
          </a:prstGeom>
          <a:solidFill>
            <a:schemeClr val="accent1"/>
          </a:solidFill>
          <a:ln w="9525" cap="flat" cmpd="sng">
            <a:solidFill>
              <a:srgbClr val="000000"/>
            </a:solidFill>
            <a:prstDash val="solid"/>
            <a:round/>
          </a:ln>
        </p:spPr>
      </p:cxnSp>
      <p:sp>
        <p:nvSpPr>
          <p:cNvPr id="235" name="椭圆"/>
          <p:cNvSpPr/>
          <p:nvPr>
            <p:custDataLst>
              <p:tags r:id="rId12"/>
            </p:custDataLst>
          </p:nvPr>
        </p:nvSpPr>
        <p:spPr>
          <a:xfrm>
            <a:off x="106680" y="4217035"/>
            <a:ext cx="3101975" cy="102235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9525" cap="flat" cmpd="sng">
            <a:noFill/>
            <a:prstDash val="solid"/>
            <a:round/>
          </a:ln>
        </p:spPr>
        <p:txBody>
          <a:bodyPr vert="horz" wrap="square" lIns="91440" tIns="45720" rIns="91440" bIns="45720" anchor="t" anchorCtr="0">
            <a:noAutofit/>
          </a:bodyPr>
          <a:p>
            <a:pPr marL="0" indent="0" algn="l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2400" b="1" i="0" u="none" strike="noStrike" kern="1200" cap="none" spc="0" baseline="0">
                <a:solidFill>
                  <a:schemeClr val="tx1"/>
                </a:solidFill>
                <a:latin typeface="Times New Roman" panose="02020603050405020304" pitchFamily="18" charset="0"/>
                <a:ea typeface="Malgun Gothic" panose="020B0503020000020004" charset="-127"/>
                <a:cs typeface="Times New Roman" panose="02020603050405020304" pitchFamily="18" charset="0"/>
              </a:rPr>
              <a:t>feel energetic during the day</a:t>
            </a:r>
            <a:endParaRPr lang="en-US" altLang="zh-CN" sz="2400" b="1" i="0" u="none" strike="noStrike" kern="1200" cap="none" spc="0" baseline="0">
              <a:solidFill>
                <a:schemeClr val="tx1"/>
              </a:solidFill>
              <a:latin typeface="Times New Roman" panose="02020603050405020304" pitchFamily="18" charset="0"/>
              <a:ea typeface="Malgun Gothic" panose="020B0503020000020004" charset="-127"/>
              <a:cs typeface="Times New Roman" panose="02020603050405020304" pitchFamily="18" charset="0"/>
            </a:endParaRPr>
          </a:p>
        </p:txBody>
      </p:sp>
      <p:cxnSp>
        <p:nvCxnSpPr>
          <p:cNvPr id="236" name="曲线连接线"/>
          <p:cNvCxnSpPr>
            <a:stCxn id="235" idx="5"/>
            <a:endCxn id="10" idx="3"/>
          </p:cNvCxnSpPr>
          <p:nvPr>
            <p:custDataLst>
              <p:tags r:id="rId13"/>
            </p:custDataLst>
          </p:nvPr>
        </p:nvCxnSpPr>
        <p:spPr>
          <a:xfrm rot="5400000" flipH="1" flipV="1">
            <a:off x="2974658" y="4525963"/>
            <a:ext cx="343535" cy="783590"/>
          </a:xfrm>
          <a:prstGeom prst="curvedConnector3">
            <a:avLst>
              <a:gd name="adj1" fmla="val -112847"/>
            </a:avLst>
          </a:prstGeom>
          <a:solidFill>
            <a:schemeClr val="accent1"/>
          </a:solidFill>
          <a:ln w="9525" cap="flat" cmpd="sng">
            <a:solidFill>
              <a:srgbClr val="000000"/>
            </a:solidFill>
            <a:prstDash val="solid"/>
            <a:round/>
          </a:ln>
        </p:spPr>
      </p:cxnSp>
      <p:sp>
        <p:nvSpPr>
          <p:cNvPr id="237" name="圆角矩形"/>
          <p:cNvSpPr/>
          <p:nvPr>
            <p:custDataLst>
              <p:tags r:id="rId14"/>
            </p:custDataLst>
          </p:nvPr>
        </p:nvSpPr>
        <p:spPr>
          <a:xfrm>
            <a:off x="364490" y="2201545"/>
            <a:ext cx="2710815" cy="575945"/>
          </a:xfrm>
          <a:prstGeom prst="roundRect">
            <a:avLst>
              <a:gd name="adj" fmla="val 16666"/>
            </a:avLst>
          </a:prstGeom>
          <a:solidFill>
            <a:schemeClr val="accent4">
              <a:lumMod val="40000"/>
              <a:lumOff val="60000"/>
            </a:schemeClr>
          </a:solidFill>
          <a:ln w="9525" cap="flat" cmpd="sng">
            <a:noFill/>
            <a:prstDash val="solid"/>
            <a:round/>
          </a:ln>
        </p:spPr>
        <p:txBody>
          <a:bodyPr vert="horz" wrap="square" lIns="91440" tIns="45720" rIns="91440" bIns="45720" anchor="t" anchorCtr="0">
            <a:noAutofit/>
          </a:bodyPr>
          <a:p>
            <a:pPr marL="0" indent="0" algn="l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2400" b="1" i="0" u="none" strike="noStrike" kern="1200" cap="none" spc="0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physical benefits</a:t>
            </a:r>
            <a:endParaRPr lang="en-US" altLang="zh-CN" sz="2400" b="1" i="0" u="none" strike="noStrike" kern="1200" cap="none" spc="0" baseline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38" name="圆角矩形"/>
          <p:cNvSpPr/>
          <p:nvPr>
            <p:custDataLst>
              <p:tags r:id="rId15"/>
            </p:custDataLst>
          </p:nvPr>
        </p:nvSpPr>
        <p:spPr>
          <a:xfrm>
            <a:off x="6483350" y="2058035"/>
            <a:ext cx="2336165" cy="575945"/>
          </a:xfrm>
          <a:prstGeom prst="roundRect">
            <a:avLst>
              <a:gd name="adj" fmla="val 16666"/>
            </a:avLst>
          </a:prstGeom>
          <a:solidFill>
            <a:schemeClr val="accent6">
              <a:lumMod val="40000"/>
              <a:lumOff val="60000"/>
            </a:schemeClr>
          </a:solidFill>
          <a:ln w="9525" cap="flat" cmpd="sng">
            <a:noFill/>
            <a:prstDash val="solid"/>
            <a:round/>
          </a:ln>
        </p:spPr>
        <p:txBody>
          <a:bodyPr vert="horz" wrap="square" lIns="91440" tIns="45720" rIns="91440" bIns="45720" anchor="t" anchorCtr="0">
            <a:noAutofit/>
          </a:bodyPr>
          <a:p>
            <a:pPr marL="0" indent="0" algn="l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2400" b="1" i="0" u="none" strike="noStrike" kern="1200" cap="none" spc="0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mental benefits</a:t>
            </a:r>
            <a:endParaRPr lang="zh-CN" altLang="en-US" sz="2400" b="1" i="0" u="none" strike="noStrike" kern="1200" cap="none" spc="0" baseline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9" name="云形标注 5"/>
          <p:cNvSpPr/>
          <p:nvPr>
            <p:custDataLst>
              <p:tags r:id="rId16"/>
            </p:custDataLst>
          </p:nvPr>
        </p:nvSpPr>
        <p:spPr>
          <a:xfrm>
            <a:off x="3707611" y="1845073"/>
            <a:ext cx="2592288" cy="1457949"/>
          </a:xfrm>
          <a:prstGeom prst="cloudCallout">
            <a:avLst>
              <a:gd name="adj1" fmla="val -31074"/>
              <a:gd name="adj2" fmla="val 75301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8800" dirty="0">
                <a:solidFill>
                  <a:schemeClr val="accent2"/>
                </a:solidFill>
                <a:latin typeface="Comic Sans MS" panose="030F0702030302020204" pitchFamily="66" charset="0"/>
              </a:rPr>
              <a:t>?</a:t>
            </a:r>
            <a:endParaRPr lang="en-US" altLang="zh-CN" sz="8800" dirty="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7" grpId="0" bldLvl="0" animBg="1"/>
      <p:bldP spid="232" grpId="0" bldLvl="0" animBg="1"/>
      <p:bldP spid="235" grpId="0" bldLvl="0" animBg="1"/>
      <p:bldP spid="236" grpId="0" bldLvl="0" animBg="1"/>
      <p:bldP spid="230" grpId="0" bldLvl="0" animBg="1"/>
      <p:bldP spid="234" grpId="0" bldLvl="0" animBg="1"/>
      <p:bldP spid="228" grpId="0" bldLvl="0" animBg="1"/>
      <p:bldP spid="231" grpId="0" bldLvl="0" animBg="1"/>
      <p:bldP spid="229" grpId="0" bldLvl="0" animBg="1"/>
      <p:bldP spid="233" grpId="0" bldLvl="0" animBg="1"/>
      <p:bldP spid="237" grpId="0" bldLvl="0" animBg="1"/>
      <p:bldP spid="238" grpId="0" bldLvl="0" animBg="1"/>
      <p:bldP spid="19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矩形标注"/>
          <p:cNvSpPr/>
          <p:nvPr>
            <p:custDataLst>
              <p:tags r:id="rId1"/>
            </p:custDataLst>
          </p:nvPr>
        </p:nvSpPr>
        <p:spPr>
          <a:xfrm>
            <a:off x="4898390" y="1378585"/>
            <a:ext cx="1821180" cy="906145"/>
          </a:xfrm>
          <a:prstGeom prst="wedgeRectCallout">
            <a:avLst>
              <a:gd name="adj1" fmla="val -20828"/>
              <a:gd name="adj2" fmla="val 62500"/>
            </a:avLst>
          </a:prstGeom>
          <a:gradFill rotWithShape="1">
            <a:gsLst>
              <a:gs pos="50000">
                <a:srgbClr val="F9E397">
                  <a:alpha val="100000"/>
                </a:srgbClr>
              </a:gs>
              <a:gs pos="0">
                <a:srgbClr val="F9EBB8">
                  <a:alpha val="100000"/>
                </a:srgbClr>
              </a:gs>
              <a:gs pos="100000">
                <a:srgbClr val="F8DB75">
                  <a:alpha val="100000"/>
                </a:srgbClr>
              </a:gs>
            </a:gsLst>
            <a:lin scaled="1"/>
          </a:gradFill>
          <a:ln w="9525" cap="flat" cmpd="sng">
            <a:noFill/>
            <a:prstDash val="solid"/>
            <a:round/>
          </a:ln>
        </p:spPr>
        <p:txBody>
          <a:bodyPr vert="horz" wrap="square" lIns="91440" tIns="45720" rIns="91440" bIns="45720" anchor="t" anchorCtr="0">
            <a:noAutofit/>
          </a:bodyPr>
          <a:p>
            <a:pPr marL="0" algn="l" eaLnBrk="1" fontAlgn="base" latinLnBrk="0" hangingPunct="1">
              <a:lnSpc>
                <a:spcPct val="100000"/>
              </a:lnSpc>
              <a:buClrTx/>
              <a:buSzTx/>
              <a:buNone/>
            </a:pPr>
            <a:r>
              <a:rPr lang="en-US" altLang="zh-CN" sz="1800" b="1" i="0" u="none" strike="noStrike" kern="1200" cap="none" spc="0" baseline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after my coach taught me</a:t>
            </a:r>
            <a:endParaRPr lang="en-US" altLang="zh-CN" sz="1800" b="1" i="0" u="none" strike="noStrike" kern="1200" cap="none" spc="0" baseline="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0" algn="l" eaLnBrk="1" fontAlgn="base" latinLnBrk="0" hangingPunct="1">
              <a:lnSpc>
                <a:spcPct val="100000"/>
              </a:lnSpc>
              <a:buClrTx/>
              <a:buSzTx/>
              <a:buNone/>
            </a:pPr>
            <a:r>
              <a:rPr lang="en-US" altLang="zh-CN" sz="1800" b="1">
                <a:cs typeface="Arial" panose="020B0604020202020204" pitchFamily="34" charset="0"/>
                <a:sym typeface="+mn-ea"/>
              </a:rPr>
              <a:t>(para.3)</a:t>
            </a:r>
            <a:endParaRPr lang="en-US" altLang="zh-CN" sz="1800" b="1" i="0" u="none" strike="noStrike" kern="1200" cap="none" spc="0" baseline="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596890" y="3454400"/>
            <a:ext cx="2449830" cy="975995"/>
          </a:xfrm>
        </p:spPr>
        <p:txBody>
          <a:bodyPr/>
          <a:lstStyle/>
          <a:p>
            <a:pPr marL="0" indent="0">
              <a:buNone/>
            </a:pPr>
            <a:r>
              <a:rPr lang="en-US" altLang="zh-CN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Benefit</a:t>
            </a:r>
            <a:endParaRPr lang="en-US" altLang="zh-CN" sz="4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五边形 1"/>
          <p:cNvSpPr/>
          <p:nvPr>
            <p:custDataLst>
              <p:tags r:id="rId2"/>
            </p:custDataLst>
          </p:nvPr>
        </p:nvSpPr>
        <p:spPr>
          <a:xfrm>
            <a:off x="243205" y="188595"/>
            <a:ext cx="5822950" cy="785495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 smtClean="0">
                <a:solidFill>
                  <a:schemeClr val="bg1"/>
                </a:solidFill>
                <a:latin typeface="Colonna MT" panose="04020805060202030203" pitchFamily="82" charset="0"/>
                <a:ea typeface="宋体" panose="02010600030101010101" pitchFamily="2" charset="-122"/>
              </a:rPr>
              <a:t>Read for understanding</a:t>
            </a:r>
            <a:endParaRPr lang="en-US" sz="4000" b="1" dirty="0">
              <a:solidFill>
                <a:schemeClr val="bg1"/>
              </a:solidFill>
              <a:latin typeface="Colonna MT" panose="04020805060202030203" pitchFamily="82" charset="0"/>
              <a:ea typeface="宋体" panose="02010600030101010101" pitchFamily="2" charset="-122"/>
            </a:endParaRPr>
          </a:p>
        </p:txBody>
      </p:sp>
      <p:sp>
        <p:nvSpPr>
          <p:cNvPr id="175" name="右箭头"/>
          <p:cNvSpPr/>
          <p:nvPr>
            <p:custDataLst>
              <p:tags r:id="rId3"/>
            </p:custDataLst>
          </p:nvPr>
        </p:nvSpPr>
        <p:spPr>
          <a:xfrm>
            <a:off x="4445" y="2356485"/>
            <a:ext cx="9030335" cy="379730"/>
          </a:xfrm>
          <a:prstGeom prst="rightArrow">
            <a:avLst>
              <a:gd name="adj1" fmla="val 50000"/>
              <a:gd name="adj2" fmla="val 48622"/>
            </a:avLst>
          </a:prstGeom>
          <a:gradFill rotWithShape="1">
            <a:gsLst>
              <a:gs pos="0">
                <a:srgbClr val="9EE256">
                  <a:alpha val="100000"/>
                </a:srgbClr>
              </a:gs>
              <a:gs pos="100000">
                <a:srgbClr val="52762D">
                  <a:alpha val="100000"/>
                </a:srgbClr>
              </a:gs>
            </a:gsLst>
            <a:lin ang="5400000" scaled="1"/>
          </a:gradFill>
          <a:ln w="9525" cap="flat" cmpd="sng">
            <a:noFill/>
            <a:prstDash val="solid"/>
            <a:round/>
          </a:ln>
        </p:spPr>
        <p:txBody>
          <a:bodyPr vert="horz" wrap="square" lIns="91440" tIns="45720" rIns="91440" bIns="45720" anchor="t" anchorCtr="0">
            <a:noAutofit/>
          </a:bodyPr>
          <a:p>
            <a:pPr marL="0" indent="0" algn="l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1800" b="1" i="0" u="none" strike="noStrike" kern="1200" cap="none" spc="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                                                                                                                                 time</a:t>
            </a:r>
            <a:endParaRPr lang="zh-CN" altLang="en-US" sz="1800" b="1" i="0" u="none" strike="noStrike" kern="1200" cap="none" spc="0" baseline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76" name="燕尾形箭头"/>
          <p:cNvSpPr/>
          <p:nvPr>
            <p:custDataLst>
              <p:tags r:id="rId4"/>
            </p:custDataLst>
          </p:nvPr>
        </p:nvSpPr>
        <p:spPr>
          <a:xfrm>
            <a:off x="2540" y="2644775"/>
            <a:ext cx="1595755" cy="889635"/>
          </a:xfrm>
          <a:prstGeom prst="notchedRightArrow">
            <a:avLst>
              <a:gd name="adj1" fmla="val 50000"/>
              <a:gd name="adj2" fmla="val 44842"/>
            </a:avLst>
          </a:prstGeom>
          <a:noFill/>
          <a:ln w="9525" cap="flat" cmpd="sng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8AC6CD"/>
                </a:solidFill>
              </a14:hiddenFill>
            </a:ext>
          </a:extLst>
        </p:spPr>
        <p:txBody>
          <a:bodyPr vert="horz" wrap="square" lIns="91440" tIns="45720" rIns="91440" bIns="45720" anchor="t" anchorCtr="0">
            <a:noAutofit/>
          </a:bodyPr>
          <a:p>
            <a:pPr marL="0" indent="0" algn="l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1800" b="1" i="0" u="none" strike="noStrike" kern="1200" cap="none" spc="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hesitant</a:t>
            </a:r>
            <a:endParaRPr lang="zh-CN" altLang="en-US" sz="1800" b="1" i="0" u="none" strike="noStrike" kern="1200" cap="none" spc="0" baseline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80" name="矩形标注"/>
          <p:cNvSpPr/>
          <p:nvPr>
            <p:custDataLst>
              <p:tags r:id="rId5"/>
            </p:custDataLst>
          </p:nvPr>
        </p:nvSpPr>
        <p:spPr>
          <a:xfrm>
            <a:off x="43815" y="1463040"/>
            <a:ext cx="1430020" cy="845820"/>
          </a:xfrm>
          <a:prstGeom prst="wedgeRectCallout">
            <a:avLst>
              <a:gd name="adj1" fmla="val -20828"/>
              <a:gd name="adj2" fmla="val 62500"/>
            </a:avLst>
          </a:prstGeom>
          <a:gradFill rotWithShape="1">
            <a:gsLst>
              <a:gs pos="50000">
                <a:srgbClr val="F9E397">
                  <a:alpha val="100000"/>
                </a:srgbClr>
              </a:gs>
              <a:gs pos="0">
                <a:srgbClr val="F9EBB8">
                  <a:alpha val="100000"/>
                </a:srgbClr>
              </a:gs>
              <a:gs pos="100000">
                <a:srgbClr val="F8DB75">
                  <a:alpha val="100000"/>
                </a:srgbClr>
              </a:gs>
            </a:gsLst>
            <a:lin scaled="1"/>
          </a:gradFill>
          <a:ln w="9525" cap="flat" cmpd="sng">
            <a:noFill/>
            <a:prstDash val="solid"/>
            <a:round/>
          </a:ln>
        </p:spPr>
        <p:txBody>
          <a:bodyPr vert="horz" wrap="square" lIns="91440" tIns="45720" rIns="91440" bIns="45720" anchor="t" anchorCtr="0">
            <a:noAutofit/>
          </a:bodyPr>
          <a:p>
            <a:pPr marL="0" indent="0" algn="l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1800" b="1" i="0" u="none" strike="noStrike" kern="1200" cap="none" spc="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my firend suggested</a:t>
            </a:r>
            <a:endParaRPr lang="en-US" altLang="zh-CN" sz="1800" b="1" i="0" u="none" strike="noStrike" kern="1200" cap="none" spc="0" baseline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0" indent="0" algn="l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1800" b="1" i="0" u="none" strike="noStrike" kern="1200" cap="none" spc="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(para.1)</a:t>
            </a:r>
            <a:endParaRPr lang="zh-CN" altLang="en-US" sz="1800" b="1" i="0" u="none" strike="noStrike" kern="1200" cap="none" spc="0" baseline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81" name="矩形标注"/>
          <p:cNvSpPr/>
          <p:nvPr>
            <p:custDataLst>
              <p:tags r:id="rId6"/>
            </p:custDataLst>
          </p:nvPr>
        </p:nvSpPr>
        <p:spPr>
          <a:xfrm>
            <a:off x="1594485" y="1453515"/>
            <a:ext cx="1492250" cy="786765"/>
          </a:xfrm>
          <a:prstGeom prst="wedgeRectCallout">
            <a:avLst>
              <a:gd name="adj1" fmla="val -20828"/>
              <a:gd name="adj2" fmla="val 62500"/>
            </a:avLst>
          </a:prstGeom>
          <a:gradFill rotWithShape="1">
            <a:gsLst>
              <a:gs pos="50000">
                <a:srgbClr val="F9E397">
                  <a:alpha val="100000"/>
                </a:srgbClr>
              </a:gs>
              <a:gs pos="0">
                <a:srgbClr val="F9EBB8">
                  <a:alpha val="100000"/>
                </a:srgbClr>
              </a:gs>
              <a:gs pos="100000">
                <a:srgbClr val="F8DB75">
                  <a:alpha val="100000"/>
                </a:srgbClr>
              </a:gs>
            </a:gsLst>
            <a:lin scaled="1"/>
          </a:gradFill>
          <a:ln w="9525" cap="flat" cmpd="sng">
            <a:noFill/>
            <a:prstDash val="solid"/>
            <a:round/>
          </a:ln>
        </p:spPr>
        <p:txBody>
          <a:bodyPr vert="horz" wrap="square" lIns="91440" tIns="45720" rIns="91440" bIns="45720" anchor="t" anchorCtr="0">
            <a:noAutofit/>
          </a:bodyPr>
          <a:p>
            <a:pPr marL="0" algn="l" eaLnBrk="1" fontAlgn="base" latinLnBrk="0" hangingPunct="1">
              <a:lnSpc>
                <a:spcPct val="100000"/>
              </a:lnSpc>
              <a:buClrTx/>
              <a:buSzTx/>
              <a:buNone/>
            </a:pPr>
            <a:r>
              <a:rPr lang="en-US" altLang="zh-CN" sz="1800" b="1" i="0" u="none" strike="noStrike" kern="1200" cap="none" spc="0" baseline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in the first few classes</a:t>
            </a:r>
            <a:endParaRPr lang="en-US" altLang="zh-CN" sz="1800" b="1" i="0" u="none" strike="noStrike" kern="1200" cap="none" spc="0" baseline="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0" algn="l" eaLnBrk="1" fontAlgn="base" latinLnBrk="0" hangingPunct="1">
              <a:lnSpc>
                <a:spcPct val="100000"/>
              </a:lnSpc>
              <a:buClrTx/>
              <a:buSzTx/>
              <a:buNone/>
            </a:pPr>
            <a:r>
              <a:rPr lang="en-US" altLang="zh-CN" sz="1800" b="1" i="0" u="none" strike="noStrike" kern="1200" cap="none" spc="0" baseline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(para.2)</a:t>
            </a:r>
            <a:endParaRPr lang="en-US" altLang="zh-CN" sz="1800" b="1" i="0" u="none" strike="noStrike" kern="1200" cap="none" spc="0" baseline="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82" name="矩形标注"/>
          <p:cNvSpPr/>
          <p:nvPr>
            <p:custDataLst>
              <p:tags r:id="rId7"/>
            </p:custDataLst>
          </p:nvPr>
        </p:nvSpPr>
        <p:spPr>
          <a:xfrm>
            <a:off x="3112135" y="1408430"/>
            <a:ext cx="1656715" cy="864870"/>
          </a:xfrm>
          <a:prstGeom prst="wedgeRectCallout">
            <a:avLst>
              <a:gd name="adj1" fmla="val -20828"/>
              <a:gd name="adj2" fmla="val 62500"/>
            </a:avLst>
          </a:prstGeom>
          <a:gradFill rotWithShape="1">
            <a:gsLst>
              <a:gs pos="50000">
                <a:srgbClr val="F9E397">
                  <a:alpha val="100000"/>
                </a:srgbClr>
              </a:gs>
              <a:gs pos="0">
                <a:srgbClr val="F9EBB8">
                  <a:alpha val="100000"/>
                </a:srgbClr>
              </a:gs>
              <a:gs pos="100000">
                <a:srgbClr val="F8DB75">
                  <a:alpha val="100000"/>
                </a:srgbClr>
              </a:gs>
            </a:gsLst>
            <a:lin scaled="1"/>
          </a:gradFill>
          <a:ln w="9525" cap="flat" cmpd="sng">
            <a:noFill/>
            <a:prstDash val="solid"/>
            <a:round/>
          </a:ln>
        </p:spPr>
        <p:txBody>
          <a:bodyPr vert="horz" wrap="square" lIns="91440" tIns="45720" rIns="91440" bIns="45720" anchor="t" anchorCtr="0">
            <a:noAutofit/>
          </a:bodyPr>
          <a:p>
            <a:pPr marL="0" algn="l" eaLnBrk="1" fontAlgn="base" latinLnBrk="0" hangingPunct="1">
              <a:lnSpc>
                <a:spcPct val="100000"/>
              </a:lnSpc>
              <a:buClrTx/>
              <a:buSzTx/>
              <a:buNone/>
            </a:pPr>
            <a:r>
              <a:rPr lang="en-US" altLang="zh-CN" sz="1800" b="1" i="0" u="none" strike="noStrike" kern="1200" cap="none" spc="0" baseline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after learning </a:t>
            </a:r>
            <a:endParaRPr lang="en-US" altLang="zh-CN" sz="1800" b="1" i="0" u="none" strike="noStrike" kern="1200" cap="none" spc="0" baseline="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0" algn="l" eaLnBrk="1" fontAlgn="base" latinLnBrk="0" hangingPunct="1">
              <a:lnSpc>
                <a:spcPct val="100000"/>
              </a:lnSpc>
              <a:buClrTx/>
              <a:buSzTx/>
              <a:buNone/>
            </a:pPr>
            <a:r>
              <a:rPr lang="en-US" altLang="zh-CN" sz="1800" b="1" i="0" u="none" strike="noStrike" kern="1200" cap="none" spc="0" baseline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the basics </a:t>
            </a:r>
            <a:endParaRPr lang="en-US" altLang="zh-CN" sz="1800" b="1" i="0" u="none" strike="noStrike" kern="1200" cap="none" spc="0" baseline="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0" algn="l" eaLnBrk="1" fontAlgn="base" latinLnBrk="0" hangingPunct="1">
              <a:lnSpc>
                <a:spcPct val="100000"/>
              </a:lnSpc>
              <a:buClrTx/>
              <a:buSzTx/>
              <a:buNone/>
            </a:pPr>
            <a:r>
              <a:rPr lang="en-US" altLang="zh-CN" sz="1800" b="1">
                <a:cs typeface="Arial" panose="020B0604020202020204" pitchFamily="34" charset="0"/>
                <a:sym typeface="+mn-ea"/>
              </a:rPr>
              <a:t>(para.3)</a:t>
            </a:r>
            <a:endParaRPr lang="en-US" altLang="zh-CN" sz="1800" b="1" i="0" u="none" strike="noStrike" kern="1200" cap="none" spc="0" baseline="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85" name="矩形标注"/>
          <p:cNvSpPr/>
          <p:nvPr>
            <p:custDataLst>
              <p:tags r:id="rId8"/>
            </p:custDataLst>
          </p:nvPr>
        </p:nvSpPr>
        <p:spPr>
          <a:xfrm>
            <a:off x="7949565" y="1381125"/>
            <a:ext cx="1126490" cy="865505"/>
          </a:xfrm>
          <a:prstGeom prst="wedgeRectCallout">
            <a:avLst>
              <a:gd name="adj1" fmla="val -20828"/>
              <a:gd name="adj2" fmla="val 62500"/>
            </a:avLst>
          </a:prstGeom>
          <a:gradFill rotWithShape="1">
            <a:gsLst>
              <a:gs pos="50000">
                <a:srgbClr val="F9E397">
                  <a:alpha val="100000"/>
                </a:srgbClr>
              </a:gs>
              <a:gs pos="0">
                <a:srgbClr val="F9EBB8">
                  <a:alpha val="100000"/>
                </a:srgbClr>
              </a:gs>
              <a:gs pos="100000">
                <a:srgbClr val="F8DB75">
                  <a:alpha val="100000"/>
                </a:srgbClr>
              </a:gs>
            </a:gsLst>
            <a:lin scaled="1"/>
          </a:gradFill>
          <a:ln w="9525" cap="flat" cmpd="sng">
            <a:noFill/>
            <a:prstDash val="solid"/>
            <a:round/>
          </a:ln>
        </p:spPr>
        <p:txBody>
          <a:bodyPr vert="horz" wrap="square" lIns="91440" tIns="45720" rIns="91440" bIns="45720" anchor="t" anchorCtr="0">
            <a:noAutofit/>
          </a:bodyPr>
          <a:p>
            <a:pPr marL="0" algn="l" eaLnBrk="1" fontAlgn="base" latinLnBrk="0" hangingPunct="1">
              <a:lnSpc>
                <a:spcPct val="100000"/>
              </a:lnSpc>
              <a:buClrTx/>
              <a:buSzTx/>
              <a:buNone/>
            </a:pPr>
            <a:r>
              <a:rPr lang="en-US" altLang="zh-CN" sz="1800" b="1" i="0" u="none" strike="noStrike" kern="1200" cap="none" spc="0" baseline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one year later </a:t>
            </a:r>
            <a:endParaRPr lang="en-US" altLang="zh-CN" sz="1800" b="1" i="0" u="none" strike="noStrike" kern="1200" cap="none" spc="0" baseline="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0" algn="l" eaLnBrk="1" fontAlgn="base" latinLnBrk="0" hangingPunct="1">
              <a:lnSpc>
                <a:spcPct val="100000"/>
              </a:lnSpc>
              <a:buClrTx/>
              <a:buSzTx/>
              <a:buNone/>
            </a:pPr>
            <a:r>
              <a:rPr lang="en-US" altLang="zh-CN" sz="1800" b="1">
                <a:cs typeface="Arial" panose="020B0604020202020204" pitchFamily="34" charset="0"/>
                <a:sym typeface="+mn-ea"/>
              </a:rPr>
              <a:t>(para.5)</a:t>
            </a:r>
            <a:endParaRPr lang="en-US" altLang="zh-CN" sz="2400" b="1" i="0" u="none" strike="noStrike" kern="1200" cap="none" spc="0" baseline="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87" name="流程图: 摘录"/>
          <p:cNvSpPr/>
          <p:nvPr>
            <p:custDataLst>
              <p:tags r:id="rId9"/>
            </p:custDataLst>
          </p:nvPr>
        </p:nvSpPr>
        <p:spPr>
          <a:xfrm>
            <a:off x="1009650" y="2351405"/>
            <a:ext cx="215899" cy="288289"/>
          </a:xfrm>
          <a:prstGeom prst="flowChartExtract">
            <a:avLst/>
          </a:prstGeom>
          <a:solidFill>
            <a:srgbClr val="FF0000"/>
          </a:solidFill>
          <a:ln w="9525" cap="flat" cmpd="sng">
            <a:noFill/>
            <a:prstDash val="solid"/>
            <a:round/>
          </a:ln>
        </p:spPr>
        <p:txBody>
          <a:bodyPr rtlCol="0" anchor="ctr"/>
          <a:p>
            <a:pPr algn="ctr"/>
          </a:p>
        </p:txBody>
      </p:sp>
      <p:sp>
        <p:nvSpPr>
          <p:cNvPr id="188" name="流程图: 摘录"/>
          <p:cNvSpPr/>
          <p:nvPr>
            <p:custDataLst>
              <p:tags r:id="rId10"/>
            </p:custDataLst>
          </p:nvPr>
        </p:nvSpPr>
        <p:spPr>
          <a:xfrm>
            <a:off x="1953895" y="2308860"/>
            <a:ext cx="215900" cy="288289"/>
          </a:xfrm>
          <a:prstGeom prst="flowChartExtract">
            <a:avLst/>
          </a:prstGeom>
          <a:solidFill>
            <a:srgbClr val="FF0000"/>
          </a:solidFill>
          <a:ln w="9525" cap="flat" cmpd="sng">
            <a:noFill/>
            <a:prstDash val="solid"/>
            <a:round/>
          </a:ln>
        </p:spPr>
        <p:txBody>
          <a:bodyPr rtlCol="0" anchor="ctr"/>
          <a:p>
            <a:pPr algn="ctr"/>
          </a:p>
        </p:txBody>
      </p:sp>
      <p:sp>
        <p:nvSpPr>
          <p:cNvPr id="189" name="流程图: 摘录"/>
          <p:cNvSpPr/>
          <p:nvPr>
            <p:custDataLst>
              <p:tags r:id="rId11"/>
            </p:custDataLst>
          </p:nvPr>
        </p:nvSpPr>
        <p:spPr>
          <a:xfrm>
            <a:off x="3764280" y="2308860"/>
            <a:ext cx="215899" cy="288289"/>
          </a:xfrm>
          <a:prstGeom prst="flowChartExtract">
            <a:avLst/>
          </a:prstGeom>
          <a:solidFill>
            <a:srgbClr val="FF0000"/>
          </a:solidFill>
          <a:ln w="9525" cap="flat" cmpd="sng">
            <a:noFill/>
            <a:prstDash val="solid"/>
            <a:round/>
          </a:ln>
        </p:spPr>
        <p:txBody>
          <a:bodyPr rtlCol="0" anchor="ctr"/>
          <a:p>
            <a:pPr algn="ctr"/>
          </a:p>
        </p:txBody>
      </p:sp>
      <p:sp>
        <p:nvSpPr>
          <p:cNvPr id="190" name="流程图: 摘录"/>
          <p:cNvSpPr/>
          <p:nvPr>
            <p:custDataLst>
              <p:tags r:id="rId12"/>
            </p:custDataLst>
          </p:nvPr>
        </p:nvSpPr>
        <p:spPr>
          <a:xfrm>
            <a:off x="5407025" y="2351405"/>
            <a:ext cx="215899" cy="288289"/>
          </a:xfrm>
          <a:prstGeom prst="flowChartExtract">
            <a:avLst/>
          </a:prstGeom>
          <a:solidFill>
            <a:srgbClr val="FF0000"/>
          </a:solidFill>
          <a:ln w="9525" cap="flat" cmpd="sng">
            <a:noFill/>
            <a:prstDash val="solid"/>
            <a:round/>
          </a:ln>
        </p:spPr>
        <p:txBody>
          <a:bodyPr rtlCol="0" anchor="ctr"/>
          <a:p>
            <a:pPr algn="ctr"/>
          </a:p>
        </p:txBody>
      </p:sp>
      <p:sp>
        <p:nvSpPr>
          <p:cNvPr id="191" name="流程图: 摘录"/>
          <p:cNvSpPr/>
          <p:nvPr>
            <p:custDataLst>
              <p:tags r:id="rId13"/>
            </p:custDataLst>
          </p:nvPr>
        </p:nvSpPr>
        <p:spPr>
          <a:xfrm rot="11520000">
            <a:off x="6564630" y="2447925"/>
            <a:ext cx="624840" cy="877570"/>
          </a:xfrm>
          <a:prstGeom prst="flowChartExtract">
            <a:avLst/>
          </a:prstGeom>
          <a:solidFill>
            <a:srgbClr val="FF0000"/>
          </a:solidFill>
          <a:ln w="9525" cap="flat" cmpd="sng">
            <a:noFill/>
            <a:prstDash val="solid"/>
            <a:round/>
          </a:ln>
        </p:spPr>
        <p:txBody>
          <a:bodyPr rtlCol="0" anchor="ctr"/>
          <a:p>
            <a:pPr algn="ctr"/>
          </a:p>
        </p:txBody>
      </p:sp>
      <p:sp>
        <p:nvSpPr>
          <p:cNvPr id="2" name="流程图: 摘录"/>
          <p:cNvSpPr/>
          <p:nvPr>
            <p:custDataLst>
              <p:tags r:id="rId14"/>
            </p:custDataLst>
          </p:nvPr>
        </p:nvSpPr>
        <p:spPr>
          <a:xfrm>
            <a:off x="8079105" y="2388235"/>
            <a:ext cx="215899" cy="288290"/>
          </a:xfrm>
          <a:prstGeom prst="flowChartExtract">
            <a:avLst/>
          </a:prstGeom>
          <a:solidFill>
            <a:srgbClr val="FF0000"/>
          </a:solidFill>
          <a:ln w="9525" cap="flat" cmpd="sng">
            <a:noFill/>
            <a:prstDash val="solid"/>
            <a:round/>
          </a:ln>
        </p:spPr>
        <p:txBody>
          <a:bodyPr rtlCol="0" anchor="ctr"/>
          <a:p>
            <a:pPr algn="ctr"/>
          </a:p>
        </p:txBody>
      </p:sp>
      <p:sp>
        <p:nvSpPr>
          <p:cNvPr id="5" name="矩形标注"/>
          <p:cNvSpPr/>
          <p:nvPr>
            <p:custDataLst>
              <p:tags r:id="rId15"/>
            </p:custDataLst>
          </p:nvPr>
        </p:nvSpPr>
        <p:spPr>
          <a:xfrm>
            <a:off x="6513195" y="1226185"/>
            <a:ext cx="1357630" cy="1042035"/>
          </a:xfrm>
          <a:prstGeom prst="wedgeRectCallout">
            <a:avLst>
              <a:gd name="adj1" fmla="val -20828"/>
              <a:gd name="adj2" fmla="val 62500"/>
            </a:avLst>
          </a:prstGeom>
          <a:gradFill rotWithShape="1">
            <a:gsLst>
              <a:gs pos="50000">
                <a:srgbClr val="F9E397">
                  <a:alpha val="100000"/>
                </a:srgbClr>
              </a:gs>
              <a:gs pos="0">
                <a:srgbClr val="F9EBB8">
                  <a:alpha val="100000"/>
                </a:srgbClr>
              </a:gs>
              <a:gs pos="100000">
                <a:srgbClr val="F8DB75">
                  <a:alpha val="100000"/>
                </a:srgbClr>
              </a:gs>
            </a:gsLst>
            <a:lin scaled="1"/>
          </a:gradFill>
          <a:ln w="9525" cap="flat" cmpd="sng">
            <a:noFill/>
            <a:prstDash val="solid"/>
            <a:round/>
          </a:ln>
        </p:spPr>
        <p:txBody>
          <a:bodyPr vert="horz" wrap="square" lIns="91440" tIns="45720" rIns="91440" bIns="45720" anchor="t" anchorCtr="0">
            <a:noAutofit/>
          </a:bodyPr>
          <a:p>
            <a:pPr marL="0" indent="0" algn="l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2400" b="1">
                <a:solidFill>
                  <a:srgbClr val="FF0000"/>
                </a:solidFill>
                <a:cs typeface="Arial" panose="020B0604020202020204" pitchFamily="34" charset="0"/>
                <a:sym typeface="+mn-ea"/>
              </a:rPr>
              <a:t>in </a:t>
            </a:r>
            <a:r>
              <a:rPr lang="en-US" altLang="zh-CN" sz="2400" b="1" i="0" u="none" strike="noStrike" kern="1200" cap="none" spc="0" baseline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time</a:t>
            </a:r>
            <a:endParaRPr lang="en-US" altLang="zh-CN" sz="2400" b="1" i="0" u="none" strike="noStrike" kern="1200" cap="none" spc="0" baseline="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0" indent="0" algn="l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2400" b="1">
                <a:solidFill>
                  <a:srgbClr val="FF0000"/>
                </a:solidFill>
                <a:cs typeface="Arial" panose="020B0604020202020204" pitchFamily="34" charset="0"/>
                <a:sym typeface="+mn-ea"/>
              </a:rPr>
              <a:t>(para.4)</a:t>
            </a:r>
            <a:endParaRPr lang="zh-CN" altLang="en-US" sz="1800" b="1" i="0" u="none" strike="noStrike" kern="1200" cap="none" spc="0" baseline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93" name="流程图: 可选过程"/>
          <p:cNvSpPr/>
          <p:nvPr>
            <p:custDataLst>
              <p:tags r:id="rId16"/>
            </p:custDataLst>
          </p:nvPr>
        </p:nvSpPr>
        <p:spPr>
          <a:xfrm>
            <a:off x="1525270" y="2644140"/>
            <a:ext cx="1391285" cy="732155"/>
          </a:xfrm>
          <a:prstGeom prst="flowChartAlternateProcess">
            <a:avLst/>
          </a:prstGeom>
          <a:noFill/>
          <a:ln w="9525" cap="flat" cmpd="sng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91440" tIns="45720" rIns="91440" bIns="45720" anchor="t" anchorCtr="0">
            <a:noAutofit/>
          </a:bodyPr>
          <a:p>
            <a:pPr marL="0" indent="0" algn="l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1800" b="1" i="0" u="none" strike="noStrike" kern="1200" cap="none" spc="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fun and </a:t>
            </a:r>
            <a:endParaRPr lang="en-US" altLang="zh-CN" sz="1800" b="1" i="0" u="none" strike="noStrike" kern="1200" cap="none" spc="0" baseline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0" indent="0" algn="l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1800" b="1" i="0" u="none" strike="noStrike" kern="1200" cap="none" spc="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easy</a:t>
            </a:r>
            <a:endParaRPr lang="en-US" altLang="zh-CN" sz="1800" b="1" i="0" u="none" strike="noStrike" kern="1200" cap="none" spc="0" baseline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6" name="流程图: 可选过程"/>
          <p:cNvSpPr/>
          <p:nvPr>
            <p:custDataLst>
              <p:tags r:id="rId17"/>
            </p:custDataLst>
          </p:nvPr>
        </p:nvSpPr>
        <p:spPr>
          <a:xfrm>
            <a:off x="2699385" y="4221480"/>
            <a:ext cx="6236970" cy="1096645"/>
          </a:xfrm>
          <a:prstGeom prst="flowChartAlternateProcess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>
            <a:noFill/>
            <a:prstDash val="solid"/>
            <a:round/>
          </a:ln>
        </p:spPr>
        <p:txBody>
          <a:bodyPr vert="horz" wrap="square" lIns="91440" tIns="45720" rIns="91440" bIns="45720" anchor="t" anchorCtr="0">
            <a:noAutofit/>
          </a:bodyPr>
          <a:p>
            <a:pPr marL="0" indent="0" algn="l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explore/look into the ancient Chinese culture behind tai chi</a:t>
            </a:r>
            <a:endParaRPr lang="en-US" altLang="zh-CN" sz="2400" b="1" i="0" u="none" strike="noStrike" kern="1200" cap="none" spc="0" baseline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948555" y="2685415"/>
            <a:ext cx="1504315" cy="36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 rtlCol="0" anchor="t">
            <a:spAutoFit/>
          </a:bodyPr>
          <a:p>
            <a:pPr marL="0" indent="0" algn="l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1800" b="1">
                <a:cs typeface="Arial" panose="020B0604020202020204" pitchFamily="34" charset="0"/>
                <a:sym typeface="+mn-ea"/>
              </a:rPr>
              <a:t>satisfied</a:t>
            </a:r>
            <a:endParaRPr lang="en-US" altLang="zh-CN" sz="1800" b="1">
              <a:cs typeface="Arial" panose="020B0604020202020204" pitchFamily="34" charset="0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884805" y="2713990"/>
            <a:ext cx="195643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</a:pPr>
            <a:r>
              <a:rPr lang="en-US" altLang="zh-CN" sz="1800" b="1">
                <a:cs typeface="Arial" panose="020B0604020202020204" pitchFamily="34" charset="0"/>
                <a:sym typeface="+mn-ea"/>
              </a:rPr>
              <a:t>bored &amp;aching</a:t>
            </a:r>
            <a:endParaRPr lang="en-US" altLang="zh-CN" sz="1800" b="1">
              <a:cs typeface="Arial" panose="020B0604020202020204" pitchFamily="34" charset="0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835900" y="2783840"/>
            <a:ext cx="1297940" cy="64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 rtlCol="0" anchor="t">
            <a:spAutoFit/>
          </a:bodyPr>
          <a:p>
            <a:pPr marL="0" algn="l" eaLnBrk="1" fontAlgn="base" latinLnBrk="0" hangingPunct="1">
              <a:lnSpc>
                <a:spcPct val="100000"/>
              </a:lnSpc>
              <a:buClrTx/>
              <a:buSzTx/>
              <a:buNone/>
            </a:pPr>
            <a:r>
              <a:rPr lang="en-US" altLang="zh-CN" sz="1800" b="1">
                <a:cs typeface="Arial" panose="020B0604020202020204" pitchFamily="34" charset="0"/>
                <a:sym typeface="+mn-ea"/>
              </a:rPr>
              <a:t>confident, positive</a:t>
            </a:r>
            <a:endParaRPr lang="en-US" altLang="zh-CN" sz="1800" b="1"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128905" y="963295"/>
            <a:ext cx="88639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para.4: What’s the ancient Chinese culture behind tai chi?</a:t>
            </a:r>
            <a:endParaRPr lang="en-US" altLang="zh-CN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87325" y="1541780"/>
            <a:ext cx="8888095" cy="4603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 cmpd="sng">
            <a:solidFill>
              <a:schemeClr val="accent1">
                <a:shade val="5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Tai chi is deeply rooted in </a:t>
            </a: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Chinese philosophy of yin and yang</a:t>
            </a: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altLang="zh-C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883025" y="3215640"/>
            <a:ext cx="5073015" cy="23152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noAutofit/>
          </a:bodyPr>
          <a:lstStyle/>
          <a:p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Yin and yang </a:t>
            </a:r>
            <a:r>
              <a:rPr lang="zh-CN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are believed to form </a:t>
            </a:r>
            <a:r>
              <a:rPr lang="zh-CN" altLang="en-US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unity of opposites</a:t>
            </a:r>
            <a:r>
              <a:rPr lang="zh-CN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. Neither can exist independent</a:t>
            </a: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of the other</a:t>
            </a: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zh-CN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zh-CN" altLang="en-US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or example, there is no shadow without light.</a:t>
            </a:r>
            <a:endParaRPr lang="zh-CN" altLang="en-US" sz="28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87960" y="2259330"/>
            <a:ext cx="8833485" cy="882650"/>
          </a:xfrm>
          <a:prstGeom prst="rect">
            <a:avLst/>
          </a:prstGeom>
          <a:noFill/>
        </p:spPr>
        <p:txBody>
          <a:bodyPr wrap="square">
            <a:noAutofit/>
          </a:bodyPr>
          <a:p>
            <a:r>
              <a:rPr kumimoji="0" lang="en-US" altLang="zh-CN" sz="2800" b="1" kern="0" cap="none" spc="0" normalizeH="0" baseline="0" noProof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What is the relationship between yin and yang? </a:t>
            </a:r>
            <a:endParaRPr kumimoji="0" lang="en-US" altLang="zh-CN" sz="2800" b="1" kern="0" cap="none" spc="0" normalizeH="0" baseline="0" noProof="0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kumimoji="0" lang="en-US" altLang="zh-CN" sz="2800" b="1" kern="0" cap="none" spc="0" normalizeH="0" baseline="0" noProof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More examples.</a:t>
            </a:r>
            <a:endParaRPr lang="zh-CN" altLang="en-US"/>
          </a:p>
        </p:txBody>
      </p:sp>
      <p:sp>
        <p:nvSpPr>
          <p:cNvPr id="12" name="五边形 1"/>
          <p:cNvSpPr/>
          <p:nvPr>
            <p:custDataLst>
              <p:tags r:id="rId1"/>
            </p:custDataLst>
          </p:nvPr>
        </p:nvSpPr>
        <p:spPr>
          <a:xfrm>
            <a:off x="243205" y="133350"/>
            <a:ext cx="5822950" cy="785495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 smtClean="0">
                <a:solidFill>
                  <a:schemeClr val="bg1"/>
                </a:solidFill>
                <a:latin typeface="Colonna MT" panose="04020805060202030203" pitchFamily="82" charset="0"/>
                <a:ea typeface="宋体" panose="02010600030101010101" pitchFamily="2" charset="-122"/>
              </a:rPr>
              <a:t>Read for understanding</a:t>
            </a:r>
            <a:endParaRPr lang="en-US" sz="4000" b="1" dirty="0">
              <a:solidFill>
                <a:schemeClr val="bg1"/>
              </a:solidFill>
              <a:latin typeface="Colonna MT" panose="04020805060202030203" pitchFamily="82" charset="0"/>
              <a:ea typeface="宋体" panose="02010600030101010101" pitchFamily="2" charset="-122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2"/>
          <a:stretch>
            <a:fillRect/>
          </a:stretch>
        </p:blipFill>
        <p:spPr>
          <a:xfrm>
            <a:off x="219710" y="3112135"/>
            <a:ext cx="2771775" cy="26650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1688465" y="5589270"/>
            <a:ext cx="7390130" cy="502285"/>
          </a:xfrm>
          <a:prstGeom prst="rect">
            <a:avLst/>
          </a:prstGeom>
          <a:noFill/>
        </p:spPr>
        <p:txBody>
          <a:bodyPr wrap="square">
            <a:noAutofit/>
          </a:bodyPr>
          <a:p>
            <a:r>
              <a:rPr kumimoji="0" lang="en-US" altLang="zh-CN" sz="2800" i="1" kern="0" cap="none" spc="0" normalizeH="0" baseline="0" noProof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More examples: </a:t>
            </a:r>
            <a:r>
              <a:rPr kumimoji="0" lang="en-US" altLang="zh-CN" sz="2800" b="1" i="1" kern="0" cap="none" spc="0" normalizeH="0" baseline="0" noProof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failure</a:t>
            </a:r>
            <a:r>
              <a:rPr kumimoji="0" lang="en-US" altLang="zh-CN" sz="2800" i="1" kern="0" cap="none" spc="0" normalizeH="0" baseline="0" noProof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&amp; success; </a:t>
            </a:r>
            <a:r>
              <a:rPr kumimoji="0" lang="en-US" altLang="zh-CN" sz="2800" b="1" i="1" kern="0" cap="none" spc="0" normalizeH="0" baseline="0" noProof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boys</a:t>
            </a:r>
            <a:r>
              <a:rPr kumimoji="0" lang="en-US" altLang="zh-CN" sz="2800" i="1" kern="0" cap="none" spc="0" normalizeH="0" baseline="0" noProof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&amp; girls; </a:t>
            </a:r>
            <a:r>
              <a:rPr kumimoji="0" lang="en-US" altLang="zh-CN" sz="2800" b="1" i="1" kern="0" cap="none" spc="0" normalizeH="0" baseline="0" noProof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male</a:t>
            </a:r>
            <a:r>
              <a:rPr kumimoji="0" lang="en-US" altLang="zh-CN" sz="2800" i="1" kern="0" cap="none" spc="0" normalizeH="0" baseline="0" noProof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and female; </a:t>
            </a:r>
            <a:r>
              <a:rPr kumimoji="0" lang="en-US" altLang="zh-CN" sz="2800" b="1" i="1" kern="0" cap="none" spc="0" normalizeH="0" baseline="0" noProof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day</a:t>
            </a:r>
            <a:r>
              <a:rPr kumimoji="0" lang="en-US" altLang="zh-CN" sz="2800" i="1" kern="0" cap="none" spc="0" normalizeH="0" baseline="0" noProof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&amp; night...</a:t>
            </a:r>
            <a:endParaRPr lang="zh-CN" altLang="en-US" i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2" grpId="0"/>
      <p:bldP spid="3" grpId="0" animBg="1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87325" y="1039495"/>
            <a:ext cx="8888095" cy="52197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 cmpd="sng">
            <a:solidFill>
              <a:schemeClr val="accent1">
                <a:shade val="5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How does tai chi maintain the balance of yin and yang</a:t>
            </a: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03200" y="1703070"/>
            <a:ext cx="8573770" cy="95313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 cmpd="sng">
            <a:solidFill>
              <a:schemeClr val="accent1">
                <a:shade val="5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The practice of tai chi aims to </a:t>
            </a:r>
            <a:r>
              <a:rPr lang="en-US" altLang="zh-C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maintain the balance of yin and yang in the body </a:t>
            </a: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through 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opposite movements</a:t>
            </a: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altLang="zh-C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86690" y="3215640"/>
            <a:ext cx="5444490" cy="95313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 cmpd="sng">
            <a:solidFill>
              <a:schemeClr val="accent1">
                <a:shade val="5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Tai chi brings about </a:t>
            </a:r>
            <a:r>
              <a:rPr lang="en-US" altLang="zh-C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a state of physical balance and mental peace</a:t>
            </a: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zh-C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4" descr="C]Q8MXG}M4N`2B6XJC0FBN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3675" y="4750435"/>
            <a:ext cx="5332095" cy="1526540"/>
          </a:xfrm>
          <a:prstGeom prst="rect">
            <a:avLst/>
          </a:prstGeom>
        </p:spPr>
      </p:pic>
      <p:sp>
        <p:nvSpPr>
          <p:cNvPr id="6" name="下箭头 5"/>
          <p:cNvSpPr/>
          <p:nvPr/>
        </p:nvSpPr>
        <p:spPr>
          <a:xfrm>
            <a:off x="2127885" y="4318635"/>
            <a:ext cx="360045" cy="36004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txBody>
          <a:bodyPr anchor="ctr"/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2135" y="4148455"/>
            <a:ext cx="3462655" cy="2108200"/>
          </a:xfrm>
          <a:prstGeom prst="rect">
            <a:avLst/>
          </a:prstGeom>
        </p:spPr>
      </p:pic>
      <p:sp>
        <p:nvSpPr>
          <p:cNvPr id="16" name="下箭头 15"/>
          <p:cNvSpPr/>
          <p:nvPr>
            <p:custDataLst>
              <p:tags r:id="rId3"/>
            </p:custDataLst>
          </p:nvPr>
        </p:nvSpPr>
        <p:spPr>
          <a:xfrm>
            <a:off x="2253615" y="2761615"/>
            <a:ext cx="254000" cy="299720"/>
          </a:xfrm>
          <a:prstGeom prst="downArrow">
            <a:avLst/>
          </a:prstGeom>
          <a:solidFill>
            <a:schemeClr val="accent2"/>
          </a:solidFill>
          <a:ln>
            <a:noFill/>
          </a:ln>
        </p:spPr>
        <p:txBody>
          <a:bodyPr anchor="ctr"/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8" name="上箭头 17"/>
          <p:cNvSpPr/>
          <p:nvPr/>
        </p:nvSpPr>
        <p:spPr>
          <a:xfrm>
            <a:off x="7507605" y="2783205"/>
            <a:ext cx="448945" cy="800100"/>
          </a:xfrm>
          <a:prstGeom prst="up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anchor="ctr"/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2" name="五边形 1"/>
          <p:cNvSpPr/>
          <p:nvPr>
            <p:custDataLst>
              <p:tags r:id="rId4"/>
            </p:custDataLst>
          </p:nvPr>
        </p:nvSpPr>
        <p:spPr>
          <a:xfrm>
            <a:off x="243205" y="133350"/>
            <a:ext cx="5822950" cy="785495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 smtClean="0">
                <a:solidFill>
                  <a:schemeClr val="bg1"/>
                </a:solidFill>
                <a:latin typeface="Colonna MT" panose="04020805060202030203" pitchFamily="82" charset="0"/>
                <a:ea typeface="宋体" panose="02010600030101010101" pitchFamily="2" charset="-122"/>
              </a:rPr>
              <a:t>Read for understanding</a:t>
            </a:r>
            <a:endParaRPr lang="en-US" sz="4000" b="1" dirty="0">
              <a:solidFill>
                <a:schemeClr val="bg1"/>
              </a:solidFill>
              <a:latin typeface="Colonna MT" panose="04020805060202030203" pitchFamily="82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4" grpId="0" bldLvl="0" animBg="1"/>
      <p:bldP spid="6" grpId="0" bldLvl="0" animBg="1"/>
      <p:bldP spid="16" grpId="0" bldLvl="0" animBg="1"/>
      <p:bldP spid="18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R)HHZNG3Z~B37E3]~XAPLNQ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1460" y="2204085"/>
            <a:ext cx="6379845" cy="1572260"/>
          </a:xfrm>
          <a:prstGeom prst="round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467995" y="1054100"/>
            <a:ext cx="7266305" cy="521970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buFont typeface="Arial" panose="020B0604020202020204" pitchFamily="34" charset="0"/>
            </a:pPr>
            <a:r>
              <a:rPr lang="en-US" altLang="zh-CN" sz="2800" i="1" dirty="0" smtClean="0">
                <a:latin typeface="Times New Roman" panose="02020603050405020304" pitchFamily="18" charset="0"/>
                <a:ea typeface="叶根友毛笔行书2.0版" pitchFamily="2" charset="-122"/>
                <a:cs typeface="Times New Roman" panose="02020603050405020304" pitchFamily="18" charset="0"/>
              </a:rPr>
              <a:t>1. What does the 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叶根友毛笔行书2.0版" pitchFamily="2" charset="-122"/>
                <a:cs typeface="Times New Roman" panose="02020603050405020304" pitchFamily="18" charset="0"/>
              </a:rPr>
              <a:t>balance</a:t>
            </a:r>
            <a:r>
              <a:rPr lang="en-US" altLang="zh-CN" sz="2800" i="1" dirty="0" smtClean="0">
                <a:latin typeface="Times New Roman" panose="02020603050405020304" pitchFamily="18" charset="0"/>
                <a:ea typeface="叶根友毛笔行书2.0版" pitchFamily="2" charset="-122"/>
                <a:cs typeface="Times New Roman" panose="02020603050405020304" pitchFamily="18" charset="0"/>
              </a:rPr>
              <a:t> refer to in the text</a:t>
            </a:r>
            <a:r>
              <a:rPr lang="en-US" altLang="zh-CN" sz="28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叶根友毛笔行书2.0版" pitchFamily="2" charset="-122"/>
                <a:cs typeface="Times New Roman" panose="02020603050405020304" pitchFamily="18" charset="0"/>
              </a:rPr>
              <a:t>?</a:t>
            </a:r>
            <a:endParaRPr lang="en-US" altLang="zh-CN" sz="2800" i="1" dirty="0" smtClean="0">
              <a:solidFill>
                <a:schemeClr val="tx1"/>
              </a:solidFill>
              <a:latin typeface="Times New Roman" panose="02020603050405020304" pitchFamily="18" charset="0"/>
              <a:ea typeface="叶根友毛笔行书2.0版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五边形 1"/>
          <p:cNvSpPr/>
          <p:nvPr>
            <p:custDataLst>
              <p:tags r:id="rId2"/>
            </p:custDataLst>
          </p:nvPr>
        </p:nvSpPr>
        <p:spPr>
          <a:xfrm>
            <a:off x="243205" y="133350"/>
            <a:ext cx="5822950" cy="785495"/>
          </a:xfrm>
          <a:prstGeom prst="homePlat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 smtClean="0">
                <a:solidFill>
                  <a:schemeClr val="bg1"/>
                </a:solidFill>
                <a:latin typeface="Colonna MT" panose="04020805060202030203" pitchFamily="82" charset="0"/>
                <a:ea typeface="宋体" panose="02010600030101010101" pitchFamily="2" charset="-122"/>
              </a:rPr>
              <a:t>Read for thinking</a:t>
            </a:r>
            <a:endParaRPr lang="en-US" sz="4000" b="1" dirty="0">
              <a:solidFill>
                <a:schemeClr val="bg1"/>
              </a:solidFill>
              <a:latin typeface="Colonna MT" panose="04020805060202030203" pitchFamily="82" charset="0"/>
              <a:ea typeface="宋体" panose="02010600030101010101" pitchFamily="2" charset="-122"/>
            </a:endParaRPr>
          </a:p>
        </p:txBody>
      </p:sp>
      <p:sp>
        <p:nvSpPr>
          <p:cNvPr id="7" name="矩形 6"/>
          <p:cNvSpPr/>
          <p:nvPr>
            <p:custDataLst>
              <p:tags r:id="rId3"/>
            </p:custDataLst>
          </p:nvPr>
        </p:nvSpPr>
        <p:spPr>
          <a:xfrm>
            <a:off x="243205" y="4123055"/>
            <a:ext cx="8704580" cy="1502410"/>
          </a:xfrm>
          <a:prstGeom prst="rect">
            <a:avLst/>
          </a:prstGeom>
        </p:spPr>
        <p:txBody>
          <a:bodyPr wrap="square">
            <a:noAutofit/>
          </a:bodyPr>
          <a:p>
            <a:pPr>
              <a:buFont typeface="Arial" panose="020B0604020202020204" pitchFamily="34" charset="0"/>
            </a:pPr>
            <a:r>
              <a:rPr lang="en-US" altLang="zh-CN" sz="2800" i="1" dirty="0" smtClean="0">
                <a:latin typeface="Times New Roman" panose="02020603050405020304" pitchFamily="18" charset="0"/>
                <a:ea typeface="叶根友毛笔行书2.0版" pitchFamily="2" charset="-122"/>
                <a:cs typeface="Times New Roman" panose="02020603050405020304" pitchFamily="18" charset="0"/>
              </a:rPr>
              <a:t>I found that my 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叶根友毛笔行书2.0版" pitchFamily="2" charset="-122"/>
                <a:cs typeface="Times New Roman" panose="02020603050405020304" pitchFamily="18" charset="0"/>
              </a:rPr>
              <a:t>balance</a:t>
            </a:r>
            <a:r>
              <a:rPr lang="en-US" altLang="zh-CN" sz="2800" i="1" dirty="0" smtClean="0">
                <a:latin typeface="Times New Roman" panose="02020603050405020304" pitchFamily="18" charset="0"/>
                <a:ea typeface="叶根友毛笔行书2.0版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叶根友毛笔行书2.0版" pitchFamily="2" charset="-122"/>
                <a:cs typeface="Times New Roman" panose="02020603050405020304" pitchFamily="18" charset="0"/>
              </a:rPr>
              <a:t>and flexibility</a:t>
            </a:r>
            <a:r>
              <a:rPr lang="en-US" altLang="zh-CN" sz="2800" i="1" dirty="0" smtClean="0">
                <a:latin typeface="Times New Roman" panose="02020603050405020304" pitchFamily="18" charset="0"/>
                <a:ea typeface="叶根友毛笔行书2.0版" pitchFamily="2" charset="-122"/>
                <a:cs typeface="Times New Roman" panose="02020603050405020304" pitchFamily="18" charset="0"/>
              </a:rPr>
              <a:t> slowly improved.</a:t>
            </a:r>
            <a:endParaRPr lang="en-US" altLang="zh-CN" sz="2800" i="1" dirty="0" smtClean="0">
              <a:latin typeface="Times New Roman" panose="02020603050405020304" pitchFamily="18" charset="0"/>
              <a:ea typeface="叶根友毛笔行书2.0版" pitchFamily="2" charset="-122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</a:pPr>
            <a:r>
              <a:rPr lang="en-US" altLang="zh-CN" sz="28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叶根友毛笔行书2.0版" pitchFamily="2" charset="-122"/>
                <a:cs typeface="Times New Roman" panose="02020603050405020304" pitchFamily="18" charset="0"/>
              </a:rPr>
              <a:t>Tai chi brings about a state of </a:t>
            </a:r>
            <a:r>
              <a:rPr lang="en-US" altLang="zh-CN" sz="28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叶根友毛笔行书2.0版" pitchFamily="2" charset="-122"/>
                <a:cs typeface="Times New Roman" panose="02020603050405020304" pitchFamily="18" charset="0"/>
              </a:rPr>
              <a:t>physical balance and mental peace. </a:t>
            </a:r>
            <a:r>
              <a:rPr lang="en-US" altLang="zh-CN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叶根友毛笔行书2.0版" pitchFamily="2" charset="-122"/>
                <a:cs typeface="Times New Roman" panose="02020603050405020304" pitchFamily="18" charset="0"/>
              </a:rPr>
              <a:t>e.g. relax my mind; stay cool in stressful situations</a:t>
            </a:r>
            <a:endParaRPr lang="en-US" altLang="zh-CN" sz="2800" i="0" u="none" strike="noStrike" kern="1200" cap="none" spc="0" baseline="0">
              <a:solidFill>
                <a:schemeClr val="tx1"/>
              </a:solidFill>
              <a:latin typeface="Times New Roman" panose="02020603050405020304" pitchFamily="18" charset="0"/>
              <a:ea typeface="Malgun Gothic" panose="020B0503020000020004" charset="-127"/>
              <a:cs typeface="Times New Roman" panose="02020603050405020304" pitchFamily="18" charset="0"/>
            </a:endParaRPr>
          </a:p>
          <a:p>
            <a:pPr marL="0" indent="0" algn="l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zh-CN" altLang="en-US" sz="2800" b="1" i="0" u="none" strike="noStrike" kern="1200" cap="none" spc="0" baseline="0">
              <a:solidFill>
                <a:schemeClr val="tx1"/>
              </a:solidFill>
              <a:latin typeface="Malgun Gothic" panose="020B0503020000020004" charset="-127"/>
              <a:ea typeface="Malgun Gothic" panose="020B0503020000020004" charset="-127"/>
              <a:cs typeface="Arial" panose="020B0604020202020204" pitchFamily="34" charset="0"/>
            </a:endParaRPr>
          </a:p>
          <a:p>
            <a:pPr marL="0" indent="0" algn="l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zh-CN" altLang="en-US" sz="2800" i="0" u="none" strike="noStrike" kern="1200" cap="none" spc="0" baseline="0">
              <a:solidFill>
                <a:schemeClr val="tx1"/>
              </a:solidFill>
              <a:latin typeface="Times New Roman" panose="02020603050405020304" pitchFamily="18" charset="0"/>
              <a:ea typeface="Malgun Gothic" panose="020B0503020000020004" charset="-127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</a:pPr>
            <a:endParaRPr lang="en-US" altLang="zh-CN" sz="2800" i="1" dirty="0" smtClean="0">
              <a:solidFill>
                <a:schemeClr val="tx1"/>
              </a:solidFill>
              <a:latin typeface="Times New Roman" panose="02020603050405020304" pitchFamily="18" charset="0"/>
              <a:ea typeface="叶根友毛笔行书2.0版" pitchFamily="2" charset="-122"/>
              <a:cs typeface="Times New Roman" panose="02020603050405020304" pitchFamily="18" charset="0"/>
            </a:endParaRPr>
          </a:p>
        </p:txBody>
      </p:sp>
      <p:sp>
        <p:nvSpPr>
          <p:cNvPr id="287" name="流程图: 可选过程"/>
          <p:cNvSpPr/>
          <p:nvPr>
            <p:custDataLst>
              <p:tags r:id="rId4"/>
            </p:custDataLst>
          </p:nvPr>
        </p:nvSpPr>
        <p:spPr>
          <a:xfrm>
            <a:off x="2051685" y="1628775"/>
            <a:ext cx="2035175" cy="609600"/>
          </a:xfrm>
          <a:prstGeom prst="flowChartAlternateProcess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>
            <a:noFill/>
            <a:prstDash val="solid"/>
            <a:round/>
          </a:ln>
        </p:spPr>
        <p:txBody>
          <a:bodyPr vert="horz" wrap="square" lIns="91440" tIns="45720" rIns="91440" bIns="45720" anchor="t" anchorCtr="0">
            <a:noAutofit/>
          </a:bodyPr>
          <a:p>
            <a:pPr marL="0" indent="0" algn="l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2800" b="1" i="0" u="none" strike="noStrike" kern="1200" cap="none" spc="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physical</a:t>
            </a:r>
            <a:endParaRPr lang="zh-CN" altLang="en-US" sz="2800" b="1" i="0" u="none" strike="noStrike" kern="1200" cap="none" spc="0" baseline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88" name="流程图: 可选过程"/>
          <p:cNvSpPr/>
          <p:nvPr>
            <p:custDataLst>
              <p:tags r:id="rId5"/>
            </p:custDataLst>
          </p:nvPr>
        </p:nvSpPr>
        <p:spPr>
          <a:xfrm>
            <a:off x="4932044" y="1628775"/>
            <a:ext cx="1690370" cy="570230"/>
          </a:xfrm>
          <a:prstGeom prst="flowChartAlternateProcess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>
            <a:noFill/>
            <a:prstDash val="solid"/>
            <a:round/>
          </a:ln>
        </p:spPr>
        <p:txBody>
          <a:bodyPr vert="horz" wrap="square" lIns="91440" tIns="45720" rIns="91440" bIns="45720" anchor="t" anchorCtr="0">
            <a:noAutofit/>
          </a:bodyPr>
          <a:p>
            <a:pPr marL="0" indent="0" algn="l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2800" b="1" i="0" u="none" strike="noStrike" kern="1200" cap="none" spc="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mental</a:t>
            </a:r>
            <a:endParaRPr lang="zh-CN" altLang="en-US" sz="2800" b="1" i="0" u="none" strike="noStrike" kern="1200" cap="none" spc="0" baseline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287" grpId="0" bldLvl="0" animBg="1"/>
      <p:bldP spid="288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>
            <p:custDataLst>
              <p:tags r:id="rId1"/>
            </p:custDataLst>
          </p:nvPr>
        </p:nvSpPr>
        <p:spPr>
          <a:xfrm>
            <a:off x="128905" y="982980"/>
            <a:ext cx="88118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2. How can we keep a balance in our daily life?</a:t>
            </a:r>
            <a:endParaRPr lang="zh-CN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文本框 23"/>
          <p:cNvSpPr txBox="1"/>
          <p:nvPr>
            <p:custDataLst>
              <p:tags r:id="rId2"/>
            </p:custDataLst>
          </p:nvPr>
        </p:nvSpPr>
        <p:spPr>
          <a:xfrm>
            <a:off x="539750" y="4582795"/>
            <a:ext cx="7451725" cy="6451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p>
            <a:r>
              <a:rPr lang="en-US" altLang="zh-CN" sz="3600">
                <a:latin typeface="Times New Roman" panose="02020603050405020304" pitchFamily="18" charset="0"/>
                <a:cs typeface="Times New Roman" panose="02020603050405020304" pitchFamily="18" charset="0"/>
              </a:rPr>
              <a:t>Yin and yang form a  </a:t>
            </a:r>
            <a:r>
              <a:rPr lang="en-US" altLang="zh-CN" sz="3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balanced</a:t>
            </a:r>
            <a:r>
              <a:rPr lang="en-US" altLang="zh-CN" sz="3600">
                <a:latin typeface="Times New Roman" panose="02020603050405020304" pitchFamily="18" charset="0"/>
                <a:cs typeface="Times New Roman" panose="02020603050405020304" pitchFamily="18" charset="0"/>
              </a:rPr>
              <a:t>  world.</a:t>
            </a:r>
            <a:endParaRPr lang="en-US" altLang="zh-CN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文本框 29"/>
          <p:cNvSpPr txBox="1"/>
          <p:nvPr>
            <p:custDataLst>
              <p:tags r:id="rId3"/>
            </p:custDataLst>
          </p:nvPr>
        </p:nvSpPr>
        <p:spPr>
          <a:xfrm>
            <a:off x="1908175" y="2348865"/>
            <a:ext cx="400113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E.g. study and</a:t>
            </a:r>
            <a:r>
              <a:rPr lang="en-US" altLang="zh-CN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play	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family and</a:t>
            </a:r>
            <a:r>
              <a:rPr lang="en-US" altLang="zh-CN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work</a:t>
            </a:r>
            <a:endParaRPr lang="en-US" altLang="zh-CN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五边形 1"/>
          <p:cNvSpPr/>
          <p:nvPr>
            <p:custDataLst>
              <p:tags r:id="rId4"/>
            </p:custDataLst>
          </p:nvPr>
        </p:nvSpPr>
        <p:spPr>
          <a:xfrm>
            <a:off x="243205" y="133350"/>
            <a:ext cx="5822950" cy="785495"/>
          </a:xfrm>
          <a:prstGeom prst="homePlat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l">
              <a:buClrTx/>
              <a:buSzTx/>
            </a:pPr>
            <a:r>
              <a:rPr lang="en-US" sz="4000" b="1" dirty="0" smtClean="0">
                <a:solidFill>
                  <a:schemeClr val="bg1"/>
                </a:solidFill>
                <a:latin typeface="Colonna MT" panose="04020805060202030203" pitchFamily="82" charset="0"/>
                <a:ea typeface="宋体" panose="02010600030101010101" pitchFamily="2" charset="-122"/>
                <a:sym typeface="+mn-ea"/>
              </a:rPr>
              <a:t>Read for thinking</a:t>
            </a:r>
            <a:endParaRPr lang="en-US" sz="4000" b="1" dirty="0" smtClean="0">
              <a:solidFill>
                <a:schemeClr val="bg1"/>
              </a:solidFill>
              <a:latin typeface="Colonna MT" panose="04020805060202030203" pitchFamily="82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20" name="文本框 19"/>
          <p:cNvSpPr txBox="1"/>
          <p:nvPr>
            <p:custDataLst>
              <p:tags r:id="rId5"/>
            </p:custDataLst>
          </p:nvPr>
        </p:nvSpPr>
        <p:spPr>
          <a:xfrm>
            <a:off x="539750" y="5447665"/>
            <a:ext cx="8358505" cy="6451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p>
            <a:r>
              <a:rPr lang="en-US" altLang="zh-CN" sz="3600">
                <a:latin typeface="Times New Roman" panose="02020603050405020304" pitchFamily="18" charset="0"/>
                <a:cs typeface="Times New Roman" panose="02020603050405020304" pitchFamily="18" charset="0"/>
              </a:rPr>
              <a:t>Live a balanced life = live a healthy life</a:t>
            </a:r>
            <a:endParaRPr lang="en-US" altLang="zh-CN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文本框 1"/>
          <p:cNvSpPr txBox="1"/>
          <p:nvPr>
            <p:custDataLst>
              <p:tags r:id="rId6"/>
            </p:custDataLst>
          </p:nvPr>
        </p:nvSpPr>
        <p:spPr>
          <a:xfrm>
            <a:off x="2123440" y="3550920"/>
            <a:ext cx="4216400" cy="657225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noAutofit/>
          </a:bodyPr>
          <a:p>
            <a:r>
              <a:rPr lang="en-US" altLang="zh-CN" sz="3600">
                <a:latin typeface="Times New Roman" panose="02020603050405020304" pitchFamily="18" charset="0"/>
                <a:cs typeface="Times New Roman" panose="02020603050405020304" pitchFamily="18" charset="0"/>
              </a:rPr>
              <a:t>Be sporty, be healthy</a:t>
            </a:r>
            <a:r>
              <a:rPr lang="zh-CN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！</a:t>
            </a:r>
            <a:endParaRPr lang="zh-CN" alt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ldLvl="0" animBg="1"/>
      <p:bldP spid="30" grpId="0"/>
      <p:bldP spid="20" grpId="0" bldLvl="0" animBg="1"/>
      <p:bldP spid="2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86690" y="885437"/>
            <a:ext cx="8489766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Group discussion:</a:t>
            </a:r>
            <a:endParaRPr lang="en-US" altLang="zh-CN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you think tai chi will get more popular among teenagers? Why or why not?</a:t>
            </a:r>
            <a:endParaRPr lang="en-US" altLang="zh-CN" sz="3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05656" y="2369302"/>
            <a:ext cx="902122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think tai chi will get more popular among </a:t>
            </a:r>
            <a:r>
              <a:rPr lang="zh-CN" altLang="en-US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teenagers </a:t>
            </a:r>
            <a:r>
              <a:rPr lang="zh-CN" alt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because:</a:t>
            </a:r>
            <a:endParaRPr lang="zh-CN" altLang="en-US" sz="24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good for physical and mental health;            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brings about a state of physical and mental balance;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•broadens horizons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enrich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knowledge on the ancient Chinese culture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...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3776" y="4304794"/>
            <a:ext cx="9036479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think tai chi will not get more popular among </a:t>
            </a:r>
            <a:r>
              <a:rPr lang="zh-CN" altLang="en-US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teenagers </a:t>
            </a:r>
            <a:r>
              <a:rPr lang="zh-CN" alt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because:</a:t>
            </a:r>
            <a:endParaRPr lang="zh-CN" altLang="en-US" sz="24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ClrTx/>
              <a:buSzTx/>
            </a:pP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slow pace;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ClrTx/>
              <a:buSzTx/>
            </a:pP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takes much time;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ClrTx/>
              <a:buSzTx/>
            </a:pP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not practical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图片 12" descr="21-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37781" y="56197"/>
            <a:ext cx="1661160" cy="1207135"/>
          </a:xfrm>
          <a:prstGeom prst="rect">
            <a:avLst/>
          </a:prstGeom>
        </p:spPr>
      </p:pic>
      <p:pic>
        <p:nvPicPr>
          <p:cNvPr id="14" name="图片 13" descr="T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8384" y="5832607"/>
            <a:ext cx="1142512" cy="1013558"/>
          </a:xfrm>
          <a:prstGeom prst="rect">
            <a:avLst/>
          </a:prstGeom>
        </p:spPr>
      </p:pic>
      <p:sp>
        <p:nvSpPr>
          <p:cNvPr id="6" name="五边形 1"/>
          <p:cNvSpPr/>
          <p:nvPr>
            <p:custDataLst>
              <p:tags r:id="rId3"/>
            </p:custDataLst>
          </p:nvPr>
        </p:nvSpPr>
        <p:spPr>
          <a:xfrm>
            <a:off x="243205" y="133350"/>
            <a:ext cx="5822950" cy="785495"/>
          </a:xfrm>
          <a:prstGeom prst="homePlat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l">
              <a:buClrTx/>
              <a:buSzTx/>
            </a:pPr>
            <a:r>
              <a:rPr lang="en-US" sz="4000" b="1" dirty="0" smtClean="0">
                <a:solidFill>
                  <a:schemeClr val="bg1"/>
                </a:solidFill>
                <a:latin typeface="Colonna MT" panose="04020805060202030203" pitchFamily="82" charset="0"/>
                <a:ea typeface="宋体" panose="02010600030101010101" pitchFamily="2" charset="-122"/>
                <a:sym typeface="+mn-ea"/>
              </a:rPr>
              <a:t>Read for thinking</a:t>
            </a:r>
            <a:endParaRPr lang="en-US" sz="4000" b="1" dirty="0" smtClean="0">
              <a:solidFill>
                <a:schemeClr val="bg1"/>
              </a:solidFill>
              <a:latin typeface="Colonna MT" panose="04020805060202030203" pitchFamily="82" charset="0"/>
              <a:ea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1-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55470" y="1896745"/>
            <a:ext cx="5619750" cy="3749040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1331595" y="981075"/>
            <a:ext cx="6240145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en-US" altLang="zh-CN" sz="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叶根友毛笔行书2.0版" pitchFamily="2" charset="-122"/>
                <a:cs typeface="Times New Roman" panose="02020603050405020304" pitchFamily="18" charset="0"/>
              </a:rPr>
              <a:t>What’s your impression on tai chi?</a:t>
            </a:r>
            <a:endParaRPr lang="en-US" altLang="zh-CN" sz="2800" b="1" dirty="0" smtClean="0">
              <a:solidFill>
                <a:schemeClr val="tx1"/>
              </a:solidFill>
              <a:latin typeface="Times New Roman" panose="02020603050405020304" pitchFamily="18" charset="0"/>
              <a:ea typeface="叶根友毛笔行书2.0版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3" name="组合 12"/>
          <p:cNvGrpSpPr/>
          <p:nvPr/>
        </p:nvGrpSpPr>
        <p:grpSpPr>
          <a:xfrm>
            <a:off x="328930" y="50165"/>
            <a:ext cx="5520690" cy="786765"/>
            <a:chOff x="-335077" y="0"/>
            <a:chExt cx="3117438" cy="649120"/>
          </a:xfrm>
        </p:grpSpPr>
        <p:sp>
          <p:nvSpPr>
            <p:cNvPr id="14" name="燕尾形 2"/>
            <p:cNvSpPr/>
            <p:nvPr>
              <p:custDataLst>
                <p:tags r:id="rId2"/>
              </p:custDataLst>
            </p:nvPr>
          </p:nvSpPr>
          <p:spPr>
            <a:xfrm>
              <a:off x="1794001" y="0"/>
              <a:ext cx="576095" cy="648596"/>
            </a:xfrm>
            <a:prstGeom prst="chevron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燕尾形 4"/>
            <p:cNvSpPr/>
            <p:nvPr>
              <p:custDataLst>
                <p:tags r:id="rId3"/>
              </p:custDataLst>
            </p:nvPr>
          </p:nvSpPr>
          <p:spPr>
            <a:xfrm>
              <a:off x="2206266" y="0"/>
              <a:ext cx="576095" cy="649120"/>
            </a:xfrm>
            <a:prstGeom prst="chevron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五边形 1"/>
            <p:cNvSpPr/>
            <p:nvPr>
              <p:custDataLst>
                <p:tags r:id="rId4"/>
              </p:custDataLst>
            </p:nvPr>
          </p:nvSpPr>
          <p:spPr>
            <a:xfrm>
              <a:off x="-335077" y="0"/>
              <a:ext cx="2318629" cy="648072"/>
            </a:xfrm>
            <a:prstGeom prst="homePlat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4000" b="1" dirty="0" smtClean="0">
                  <a:solidFill>
                    <a:schemeClr val="bg1"/>
                  </a:solidFill>
                  <a:latin typeface="Colonna MT" panose="04020805060202030203" pitchFamily="82" charset="0"/>
                  <a:ea typeface="宋体" panose="02010600030101010101" pitchFamily="2" charset="-122"/>
                </a:rPr>
                <a:t>Lead-in</a:t>
              </a:r>
              <a:endParaRPr lang="zh-CN" altLang="en-US" sz="4000" b="1" dirty="0">
                <a:solidFill>
                  <a:schemeClr val="bg1"/>
                </a:solidFill>
                <a:latin typeface="Colonna MT" panose="04020805060202030203" pitchFamily="82" charset="0"/>
                <a:ea typeface="宋体" panose="02010600030101010101" pitchFamily="2" charset="-122"/>
              </a:endParaRPr>
            </a:p>
          </p:txBody>
        </p:sp>
      </p:grpSp>
      <p:graphicFrame>
        <p:nvGraphicFramePr>
          <p:cNvPr id="6" name="对象 5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6588125" y="1485265"/>
          <a:ext cx="2393950" cy="2314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" showAsIcon="1" r:id="rId5" imgW="971550" imgH="952500" progId="Package">
                  <p:embed/>
                </p:oleObj>
              </mc:Choice>
              <mc:Fallback>
                <p:oleObj name="" showAsIcon="1" r:id="rId5" imgW="971550" imgH="952500" progId="Package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588125" y="1485265"/>
                        <a:ext cx="2393950" cy="2314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x103.01_sb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5440" y="914400"/>
            <a:ext cx="8606790" cy="523684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23850" y="1557020"/>
            <a:ext cx="8451850" cy="38735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 algn="l">
              <a:lnSpc>
                <a:spcPct val="100000"/>
              </a:lnSpc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/>
            </a:pPr>
            <a:r>
              <a:rPr lang="en-US" altLang="zh-CN" sz="2800" dirty="0">
                <a:latin typeface="Times New Roman" panose="02020603050405020304" pitchFamily="18" charset="0"/>
                <a:ea typeface="Meiryo" panose="020B0604030504040204" pitchFamily="34" charset="-128"/>
                <a:cs typeface="Times New Roman" panose="02020603050405020304" pitchFamily="18" charset="0"/>
                <a:sym typeface="+mn-ea"/>
              </a:rPr>
              <a:t>假定你是李华，你们学校正在开展各种社团活动。请你给你的朋友Tom写一封邮件，向他介绍太极，并邀请他一起参加太极俱乐部。内容包括：</a:t>
            </a:r>
            <a:endParaRPr lang="en-US" altLang="zh-CN" sz="2800" dirty="0">
              <a:latin typeface="Times New Roman" panose="02020603050405020304" pitchFamily="18" charset="0"/>
              <a:ea typeface="Meiryo" panose="020B0604030504040204" pitchFamily="34" charset="-128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ct val="100000"/>
              </a:lnSpc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/>
            </a:pPr>
            <a:r>
              <a:rPr lang="en-US" altLang="zh-CN" sz="2800" dirty="0">
                <a:latin typeface="Times New Roman" panose="02020603050405020304" pitchFamily="18" charset="0"/>
                <a:ea typeface="Meiryo" panose="020B0604030504040204" pitchFamily="34" charset="-128"/>
                <a:cs typeface="Times New Roman" panose="02020603050405020304" pitchFamily="18" charset="0"/>
                <a:sym typeface="+mn-ea"/>
              </a:rPr>
              <a:t>1. 太极的历史及文化；</a:t>
            </a:r>
            <a:endParaRPr lang="en-US" altLang="zh-CN" sz="2800" dirty="0">
              <a:latin typeface="Times New Roman" panose="02020603050405020304" pitchFamily="18" charset="0"/>
              <a:ea typeface="Meiryo" panose="020B0604030504040204" pitchFamily="34" charset="-128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ct val="100000"/>
              </a:lnSpc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/>
            </a:pPr>
            <a:r>
              <a:rPr lang="en-US" altLang="zh-CN" sz="2800" dirty="0">
                <a:latin typeface="Times New Roman" panose="02020603050405020304" pitchFamily="18" charset="0"/>
                <a:ea typeface="Meiryo" panose="020B0604030504040204" pitchFamily="34" charset="-128"/>
                <a:cs typeface="Times New Roman" panose="02020603050405020304" pitchFamily="18" charset="0"/>
                <a:sym typeface="+mn-ea"/>
              </a:rPr>
              <a:t>2. 练习太极对身心的好处。</a:t>
            </a:r>
            <a:endParaRPr lang="en-US" altLang="zh-CN" sz="2800" dirty="0">
              <a:latin typeface="Times New Roman" panose="02020603050405020304" pitchFamily="18" charset="0"/>
              <a:ea typeface="Meiryo" panose="020B0604030504040204" pitchFamily="34" charset="-128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ct val="100000"/>
              </a:lnSpc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/>
            </a:pPr>
            <a:r>
              <a:rPr lang="en-US" altLang="zh-CN" sz="2800" dirty="0">
                <a:latin typeface="Times New Roman" panose="02020603050405020304" pitchFamily="18" charset="0"/>
                <a:ea typeface="Meiryo" panose="020B0604030504040204" pitchFamily="34" charset="-128"/>
                <a:cs typeface="Times New Roman" panose="02020603050405020304" pitchFamily="18" charset="0"/>
                <a:sym typeface="+mn-ea"/>
              </a:rPr>
              <a:t>注意：1. 词数80左右：</a:t>
            </a:r>
            <a:endParaRPr lang="en-US" altLang="zh-CN" sz="2800" dirty="0">
              <a:latin typeface="Times New Roman" panose="02020603050405020304" pitchFamily="18" charset="0"/>
              <a:ea typeface="Meiryo" panose="020B0604030504040204" pitchFamily="34" charset="-128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ct val="100000"/>
              </a:lnSpc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/>
            </a:pPr>
            <a:r>
              <a:rPr lang="en-US" altLang="zh-CN" sz="2800" dirty="0">
                <a:latin typeface="Times New Roman" panose="02020603050405020304" pitchFamily="18" charset="0"/>
                <a:ea typeface="Meiryo" panose="020B0604030504040204" pitchFamily="34" charset="-128"/>
                <a:cs typeface="Times New Roman" panose="02020603050405020304" pitchFamily="18" charset="0"/>
                <a:sym typeface="+mn-ea"/>
              </a:rPr>
              <a:t>  2. 可适当增加细节，以使行文连贯。</a:t>
            </a:r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五边形 1"/>
          <p:cNvSpPr/>
          <p:nvPr>
            <p:custDataLst>
              <p:tags r:id="rId2"/>
            </p:custDataLst>
          </p:nvPr>
        </p:nvSpPr>
        <p:spPr>
          <a:xfrm>
            <a:off x="243205" y="133350"/>
            <a:ext cx="5822950" cy="785495"/>
          </a:xfrm>
          <a:prstGeom prst="homePlat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 smtClean="0">
                <a:solidFill>
                  <a:schemeClr val="bg1"/>
                </a:solidFill>
                <a:latin typeface="Colonna MT" panose="04020805060202030203" pitchFamily="82" charset="0"/>
                <a:ea typeface="宋体" panose="02010600030101010101" pitchFamily="2" charset="-122"/>
              </a:rPr>
              <a:t>Read for writing</a:t>
            </a:r>
            <a:endParaRPr lang="en-US" sz="4000" b="1" dirty="0">
              <a:solidFill>
                <a:schemeClr val="bg1"/>
              </a:solidFill>
              <a:latin typeface="Colonna MT" panose="04020805060202030203" pitchFamily="82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x103.01_sb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1520" y="1173480"/>
            <a:ext cx="7588885" cy="483425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98145" y="914400"/>
            <a:ext cx="8531225" cy="4584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ct val="100000"/>
              </a:lnSpc>
            </a:pP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Dear Tom, </a:t>
            </a:r>
            <a:endParaRPr lang="en-US" altLang="zh-C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711200" fontAlgn="auto">
              <a:lnSpc>
                <a:spcPct val="100000"/>
              </a:lnSpc>
            </a:pP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How’s everything going? I’m writing to ________________________________________.  　　</a:t>
            </a:r>
            <a:endParaRPr lang="en-US" altLang="zh-C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711200" fontAlgn="auto">
              <a:lnSpc>
                <a:spcPct val="100000"/>
              </a:lnSpc>
            </a:pP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Tai Chi, which is deeply rooted in _______________, enjoys great popularity. Aiming to _________________________________, it</a:t>
            </a: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___________</a:t>
            </a: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______________. I’m sure you will develop a great interest in this exercise.   　　</a:t>
            </a:r>
            <a:endParaRPr lang="en-US" altLang="zh-C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711200" fontAlgn="auto">
              <a:lnSpc>
                <a:spcPct val="100000"/>
              </a:lnSpc>
            </a:pP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Looking forward to your reply.</a:t>
            </a:r>
            <a:endParaRPr lang="en-US" altLang="zh-C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711200" algn="r" fontAlgn="auto">
              <a:lnSpc>
                <a:spcPct val="100000"/>
              </a:lnSpc>
            </a:pPr>
            <a:r>
              <a:rPr lang="en-US" altLang="zh-CN" sz="2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Yours,  　　</a:t>
            </a:r>
            <a:endParaRPr lang="en-US" altLang="zh-CN" sz="20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indent="711200" algn="r" fontAlgn="auto">
              <a:lnSpc>
                <a:spcPct val="100000"/>
              </a:lnSpc>
            </a:pPr>
            <a:r>
              <a:rPr lang="en-US" altLang="zh-CN" sz="2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Li Hua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五边形 1"/>
          <p:cNvSpPr/>
          <p:nvPr>
            <p:custDataLst>
              <p:tags r:id="rId2"/>
            </p:custDataLst>
          </p:nvPr>
        </p:nvSpPr>
        <p:spPr>
          <a:xfrm>
            <a:off x="243205" y="133350"/>
            <a:ext cx="5822950" cy="785495"/>
          </a:xfrm>
          <a:prstGeom prst="homePlat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 smtClean="0">
                <a:solidFill>
                  <a:schemeClr val="bg1"/>
                </a:solidFill>
                <a:latin typeface="Colonna MT" panose="04020805060202030203" pitchFamily="82" charset="0"/>
                <a:ea typeface="宋体" panose="02010600030101010101" pitchFamily="2" charset="-122"/>
              </a:rPr>
              <a:t>Read for writing</a:t>
            </a:r>
            <a:endParaRPr lang="en-US" sz="4000" b="1" dirty="0">
              <a:solidFill>
                <a:schemeClr val="bg1"/>
              </a:solidFill>
              <a:latin typeface="Colonna MT" panose="04020805060202030203" pitchFamily="82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x103.01_sb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9235" y="1819275"/>
            <a:ext cx="8861425" cy="483425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52095" y="1342390"/>
            <a:ext cx="8614410" cy="5446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ct val="100000"/>
              </a:lnSpc>
            </a:pP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Dear Tom, </a:t>
            </a:r>
            <a:endParaRPr lang="en-US" altLang="zh-C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711200" fontAlgn="auto">
              <a:lnSpc>
                <a:spcPct val="100000"/>
              </a:lnSpc>
            </a:pP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How’s everything going? I’m writing to 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invite you to attend the Tai Chi Club held by our school</a:t>
            </a: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  　　</a:t>
            </a:r>
            <a:endParaRPr lang="en-US" altLang="zh-C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711200" algn="just" fontAlgn="auto">
              <a:lnSpc>
                <a:spcPct val="100000"/>
              </a:lnSpc>
            </a:pP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Tai Chi, which is deeply rooted in 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the Chinese philosophy of yin and yang</a:t>
            </a: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enjoys great popularity. Aiming to 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maintain the balance in the body through opposite movements</a:t>
            </a: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it 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does good to both</a:t>
            </a: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physical and mental health, which helps us sleep better, be more energetic and stay cool in stressful situations</a:t>
            </a: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 I’m sure you will develop a great interest in this exercise.   　　</a:t>
            </a:r>
            <a:endParaRPr lang="en-US" altLang="zh-C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711200" fontAlgn="auto">
              <a:lnSpc>
                <a:spcPct val="100000"/>
              </a:lnSpc>
            </a:pP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Looking forward to your reply.</a:t>
            </a:r>
            <a:endParaRPr lang="en-US" altLang="zh-C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711200" algn="r" fontAlgn="auto">
              <a:lnSpc>
                <a:spcPct val="100000"/>
              </a:lnSpc>
            </a:pPr>
            <a:r>
              <a:rPr lang="en-US" altLang="zh-CN" sz="2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Yours,  　　</a:t>
            </a:r>
            <a:endParaRPr lang="en-US" altLang="zh-CN" sz="20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indent="711200" algn="r" fontAlgn="auto">
              <a:lnSpc>
                <a:spcPct val="100000"/>
              </a:lnSpc>
            </a:pPr>
            <a:r>
              <a:rPr lang="en-US" altLang="zh-CN" sz="2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Li Hua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五边形 1"/>
          <p:cNvSpPr/>
          <p:nvPr>
            <p:custDataLst>
              <p:tags r:id="rId2"/>
            </p:custDataLst>
          </p:nvPr>
        </p:nvSpPr>
        <p:spPr>
          <a:xfrm>
            <a:off x="243205" y="133350"/>
            <a:ext cx="5822950" cy="785495"/>
          </a:xfrm>
          <a:prstGeom prst="homePlat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 smtClean="0">
                <a:solidFill>
                  <a:schemeClr val="bg1"/>
                </a:solidFill>
                <a:latin typeface="Colonna MT" panose="04020805060202030203" pitchFamily="82" charset="0"/>
                <a:ea typeface="宋体" panose="02010600030101010101" pitchFamily="2" charset="-122"/>
              </a:rPr>
              <a:t>Read for writing</a:t>
            </a:r>
            <a:endParaRPr lang="en-US" sz="4000" b="1" dirty="0">
              <a:solidFill>
                <a:schemeClr val="bg1"/>
              </a:solidFill>
              <a:latin typeface="Colonna MT" panose="04020805060202030203" pitchFamily="82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86690" y="266700"/>
            <a:ext cx="5125085" cy="786130"/>
            <a:chOff x="-226049" y="219957"/>
            <a:chExt cx="2860824" cy="648596"/>
          </a:xfrm>
          <a:solidFill>
            <a:schemeClr val="accent2"/>
          </a:solidFill>
        </p:grpSpPr>
        <p:sp>
          <p:nvSpPr>
            <p:cNvPr id="9" name="燕尾形 2"/>
            <p:cNvSpPr/>
            <p:nvPr>
              <p:custDataLst>
                <p:tags r:id="rId1"/>
              </p:custDataLst>
            </p:nvPr>
          </p:nvSpPr>
          <p:spPr>
            <a:xfrm>
              <a:off x="1909555" y="219957"/>
              <a:ext cx="472137" cy="648596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燕尾形 4"/>
            <p:cNvSpPr/>
            <p:nvPr>
              <p:custDataLst>
                <p:tags r:id="rId2"/>
              </p:custDataLst>
            </p:nvPr>
          </p:nvSpPr>
          <p:spPr>
            <a:xfrm>
              <a:off x="2232466" y="234102"/>
              <a:ext cx="402309" cy="620829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五边形 1"/>
            <p:cNvSpPr/>
            <p:nvPr>
              <p:custDataLst>
                <p:tags r:id="rId3"/>
              </p:custDataLst>
            </p:nvPr>
          </p:nvSpPr>
          <p:spPr>
            <a:xfrm>
              <a:off x="-226049" y="220481"/>
              <a:ext cx="2318629" cy="648072"/>
            </a:xfrm>
            <a:prstGeom prst="homePlat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 smtClean="0">
                  <a:solidFill>
                    <a:schemeClr val="bg1"/>
                  </a:solidFill>
                  <a:latin typeface="Colonna MT" panose="04020805060202030203" pitchFamily="82" charset="0"/>
                  <a:ea typeface="宋体" panose="02010600030101010101" pitchFamily="2" charset="-122"/>
                </a:rPr>
                <a:t>Assessment time</a:t>
              </a:r>
              <a:endParaRPr lang="en-US" sz="4000" b="1" dirty="0">
                <a:solidFill>
                  <a:schemeClr val="bg1"/>
                </a:solidFill>
                <a:latin typeface="Colonna MT" panose="04020805060202030203" pitchFamily="82" charset="0"/>
                <a:ea typeface="宋体" panose="02010600030101010101" pitchFamily="2" charset="-122"/>
              </a:endParaRPr>
            </a:p>
          </p:txBody>
        </p:sp>
      </p:grpSp>
      <p:graphicFrame>
        <p:nvGraphicFramePr>
          <p:cNvPr id="11" name="表格 10"/>
          <p:cNvGraphicFramePr/>
          <p:nvPr>
            <p:custDataLst>
              <p:tags r:id="rId4"/>
            </p:custDataLst>
          </p:nvPr>
        </p:nvGraphicFramePr>
        <p:xfrm>
          <a:off x="395605" y="2348865"/>
          <a:ext cx="8206740" cy="290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29045"/>
                <a:gridCol w="1877695"/>
              </a:tblGrid>
              <a:tr h="60388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/>
                        <a:t>How well can you:</a:t>
                      </a:r>
                      <a:endParaRPr lang="en-US" altLang="zh-CN" sz="24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/>
                        <a:t>Me</a:t>
                      </a:r>
                      <a:endParaRPr lang="en-US" altLang="zh-CN" sz="2400"/>
                    </a:p>
                  </a:txBody>
                  <a:tcPr/>
                </a:tc>
              </a:tr>
              <a:tr h="583565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000"/>
                        <a:t>understand</a:t>
                      </a:r>
                      <a:r>
                        <a:rPr lang="zh-CN" altLang="en-US" sz="2000"/>
                        <a:t> the author</a:t>
                      </a:r>
                      <a:r>
                        <a:rPr lang="en-US" altLang="zh-CN" sz="2000"/>
                        <a:t>’</a:t>
                      </a:r>
                      <a:r>
                        <a:rPr lang="zh-CN" altLang="en-US" sz="2000"/>
                        <a:t>s tai chi experience</a:t>
                      </a:r>
                      <a:r>
                        <a:rPr lang="en-US" altLang="zh-CN" sz="2000"/>
                        <a:t>?</a:t>
                      </a:r>
                      <a:endParaRPr lang="en-US" altLang="zh-CN" sz="20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400"/>
                    </a:p>
                  </a:txBody>
                  <a:tcPr/>
                </a:tc>
              </a:tr>
              <a:tr h="6172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000"/>
                        <a:t>understand the Chinese culture rooted in tai chi</a:t>
                      </a:r>
                      <a:r>
                        <a:rPr lang="en-US" altLang="zh-CN" sz="2000"/>
                        <a:t>?</a:t>
                      </a:r>
                      <a:endParaRPr lang="en-US" altLang="zh-CN" sz="20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400"/>
                    </a:p>
                  </a:txBody>
                  <a:tcPr/>
                </a:tc>
              </a:tr>
              <a:tr h="49720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000"/>
                        <a:t>understand the </a:t>
                      </a:r>
                      <a:r>
                        <a:rPr lang="en-US" altLang="zh-CN" sz="2000"/>
                        <a:t>relationship</a:t>
                      </a:r>
                      <a:r>
                        <a:rPr lang="zh-CN" altLang="en-US" sz="2000"/>
                        <a:t> of yin and yang?</a:t>
                      </a:r>
                      <a:endParaRPr lang="zh-CN" altLang="en-US" sz="20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400"/>
                    </a:p>
                  </a:txBody>
                  <a:tcPr/>
                </a:tc>
              </a:tr>
              <a:tr h="603885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000"/>
                        <a:t>maintain</a:t>
                      </a:r>
                      <a:r>
                        <a:rPr lang="zh-CN" altLang="en-US" sz="2000"/>
                        <a:t> a balance in your daily life?</a:t>
                      </a:r>
                      <a:endParaRPr lang="zh-CN" altLang="en-US" sz="20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40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文本框 11"/>
          <p:cNvSpPr txBox="1"/>
          <p:nvPr>
            <p:custDataLst>
              <p:tags r:id="rId5"/>
            </p:custDataLst>
          </p:nvPr>
        </p:nvSpPr>
        <p:spPr>
          <a:xfrm>
            <a:off x="377825" y="1485265"/>
            <a:ext cx="8473440" cy="429895"/>
          </a:xfrm>
          <a:prstGeom prst="rect">
            <a:avLst/>
          </a:prstGeom>
          <a:noFill/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5=Excellent    4=Good     3=Satisfactory      2=Fair     1=Improvement needed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同侧圆角矩形 11"/>
          <p:cNvSpPr/>
          <p:nvPr/>
        </p:nvSpPr>
        <p:spPr>
          <a:xfrm>
            <a:off x="413063" y="682397"/>
            <a:ext cx="8317576" cy="4968552"/>
          </a:xfrm>
          <a:prstGeom prst="round2SameRect">
            <a:avLst/>
          </a:prstGeom>
          <a:noFill/>
          <a:ln w="19050" cmpd="dbl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200000"/>
              </a:lnSpc>
            </a:pPr>
            <a:r>
              <a:rPr lang="en-US" altLang="zh-CN" sz="200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  <a:endParaRPr lang="zh-CN" altLang="en-US" sz="2000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200000"/>
              </a:lnSpc>
            </a:pPr>
            <a:endParaRPr lang="zh-CN" altLang="en-US" sz="2000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内容占位符 2"/>
          <p:cNvSpPr txBox="1"/>
          <p:nvPr/>
        </p:nvSpPr>
        <p:spPr>
          <a:xfrm>
            <a:off x="797560" y="1677670"/>
            <a:ext cx="7643495" cy="4526280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4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60000"/>
              <a:buFont typeface="Wingdings 2" panose="05020102010507070707"/>
              <a:buNone/>
              <a:defRPr/>
            </a:pPr>
            <a:r>
              <a:rPr kumimoji="0" lang="en-US" altLang="zh-CN" sz="2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Meiryo" panose="020B0604030504040204" pitchFamily="34" charset="-128"/>
                <a:cs typeface="Times New Roman" panose="02020603050405020304" pitchFamily="18" charset="0"/>
              </a:rPr>
              <a:t>  </a:t>
            </a:r>
            <a:endParaRPr kumimoji="0" lang="en-US" altLang="zh-CN" sz="2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Meiryo" panose="020B0604030504040204" pitchFamily="34" charset="-128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4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60000"/>
              <a:buFont typeface="Wingdings 2" panose="05020102010507070707"/>
              <a:buNone/>
              <a:defRPr/>
            </a:pPr>
            <a:endParaRPr kumimoji="0" lang="en-US" altLang="zh-CN" sz="2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Meiryo" panose="020B0604030504040204" pitchFamily="34" charset="-128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4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60000"/>
              <a:buFont typeface="Wingdings 2" panose="05020102010507070707"/>
              <a:buNone/>
              <a:defRPr/>
            </a:pPr>
            <a:r>
              <a:rPr kumimoji="0" lang="en-US" altLang="zh-CN" sz="2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Meiryo" panose="020B0604030504040204" pitchFamily="34" charset="-128"/>
                <a:cs typeface="Times New Roman" panose="02020603050405020304" pitchFamily="18" charset="0"/>
              </a:rPr>
              <a:t>1.Polish your writing.</a:t>
            </a:r>
            <a:endParaRPr kumimoji="0" lang="en-US" altLang="zh-CN" sz="2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Meiryo" panose="020B0604030504040204" pitchFamily="34" charset="-128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4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60000"/>
              <a:buFont typeface="Wingdings 2" panose="05020102010507070707"/>
              <a:buNone/>
              <a:defRPr/>
            </a:pPr>
            <a:r>
              <a:rPr lang="en-US" altLang="zh-CN" sz="2400" dirty="0">
                <a:latin typeface="Times New Roman" panose="02020603050405020304" pitchFamily="18" charset="0"/>
                <a:ea typeface="Meiryo" panose="020B0604030504040204" pitchFamily="34" charset="-128"/>
                <a:cs typeface="Times New Roman" panose="02020603050405020304" pitchFamily="18" charset="0"/>
              </a:rPr>
              <a:t>2.</a:t>
            </a:r>
            <a:r>
              <a:rPr lang="en-US" altLang="zh-CN" sz="2400">
                <a:latin typeface="Times New Roman" panose="02020603050405020304" pitchFamily="18" charset="0"/>
                <a:ea typeface="Malgun Gothic" panose="020B0503020000020004" charset="-127"/>
                <a:cs typeface="Times New Roman" panose="02020603050405020304" pitchFamily="18" charset="0"/>
                <a:sym typeface="+mn-ea"/>
              </a:rPr>
              <a:t>Learn and practice some tai chi moves.</a:t>
            </a:r>
            <a:endParaRPr lang="en-US" altLang="zh-CN" sz="2400" dirty="0">
              <a:latin typeface="Times New Roman" panose="02020603050405020304" pitchFamily="18" charset="0"/>
              <a:ea typeface="Meiryo" panose="020B060403050404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408031" y="1017755"/>
            <a:ext cx="655272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Homework</a:t>
            </a:r>
            <a:endParaRPr lang="en-US" altLang="zh-CN" sz="40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内容占位符 2"/>
          <p:cNvSpPr txBox="1"/>
          <p:nvPr/>
        </p:nvSpPr>
        <p:spPr>
          <a:xfrm>
            <a:off x="683895" y="1412875"/>
            <a:ext cx="7643495" cy="4526280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4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60000"/>
              <a:buFont typeface="Wingdings 2" panose="05020102010507070707"/>
              <a:buNone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aditional Arabic" panose="02020603050405020304" pitchFamily="18" charset="-78"/>
                <a:ea typeface="Meiryo" panose="020B0604030504040204" pitchFamily="34" charset="-128"/>
                <a:cs typeface="Traditional Arabic" panose="02020603050405020304" pitchFamily="18" charset="-78"/>
              </a:rPr>
              <a:t>  </a:t>
            </a:r>
            <a:endParaRPr kumimoji="0" lang="en-US" altLang="zh-CN" sz="4000" b="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raditional Arabic" panose="02020603050405020304" pitchFamily="18" charset="-78"/>
              <a:ea typeface="Meiryo" panose="020B0604030504040204" pitchFamily="34" charset="-128"/>
              <a:cs typeface="Traditional Arabic" panose="02020603050405020304" pitchFamily="18" charset="-78"/>
            </a:endParaRPr>
          </a:p>
          <a:p>
            <a:pPr algn="ctr">
              <a:lnSpc>
                <a:spcPct val="150000"/>
              </a:lnSpc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defRPr/>
            </a:pPr>
            <a:r>
              <a:rPr lang="en-US" altLang="zh-CN" sz="7000" dirty="0">
                <a:latin typeface="Times New Roman" panose="02020603050405020304" pitchFamily="18" charset="0"/>
                <a:ea typeface="Meiryo" panose="020B060403050404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70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Meiryo" panose="020B0604030504040204" pitchFamily="34" charset="-128"/>
                <a:cs typeface="Times New Roman" panose="02020603050405020304" pitchFamily="18" charset="0"/>
              </a:rPr>
              <a:t>Thanks!</a:t>
            </a:r>
            <a:endParaRPr lang="en-US" altLang="zh-CN" sz="700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Meiryo" panose="020B0604030504040204" pitchFamily="34" charset="-128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五边形 1"/>
          <p:cNvSpPr/>
          <p:nvPr/>
        </p:nvSpPr>
        <p:spPr>
          <a:xfrm>
            <a:off x="328930" y="337185"/>
            <a:ext cx="5401310" cy="785495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000" b="1" dirty="0" smtClean="0">
                <a:solidFill>
                  <a:schemeClr val="bg1"/>
                </a:solidFill>
                <a:latin typeface="Colonna MT" panose="04020805060202030203" pitchFamily="82" charset="0"/>
                <a:ea typeface="宋体" panose="02010600030101010101" pitchFamily="2" charset="-122"/>
              </a:rPr>
              <a:t>Make predictions</a:t>
            </a:r>
            <a:endParaRPr lang="zh-CN" altLang="en-US" sz="4000" b="1" dirty="0">
              <a:solidFill>
                <a:schemeClr val="bg1"/>
              </a:solidFill>
              <a:latin typeface="Colonna MT" panose="04020805060202030203" pitchFamily="82" charset="0"/>
              <a:ea typeface="宋体" panose="02010600030101010101" pitchFamily="2" charset="-122"/>
            </a:endParaRPr>
          </a:p>
        </p:txBody>
      </p:sp>
      <p:sp>
        <p:nvSpPr>
          <p:cNvPr id="19" name="云形标注 5"/>
          <p:cNvSpPr/>
          <p:nvPr/>
        </p:nvSpPr>
        <p:spPr>
          <a:xfrm>
            <a:off x="5867881" y="548403"/>
            <a:ext cx="2592288" cy="1457949"/>
          </a:xfrm>
          <a:prstGeom prst="cloudCallout">
            <a:avLst>
              <a:gd name="adj1" fmla="val -31074"/>
              <a:gd name="adj2" fmla="val 75301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8800" dirty="0">
                <a:solidFill>
                  <a:schemeClr val="accent2"/>
                </a:solidFill>
                <a:latin typeface="Comic Sans MS" panose="030F0702030302020204" pitchFamily="66" charset="0"/>
              </a:rPr>
              <a:t>?</a:t>
            </a:r>
            <a:endParaRPr lang="en-US" altLang="zh-CN" sz="8800" dirty="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图片 4" descr="R)HHZNG3Z~B37E3]~XAPLNQ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560" y="2922905"/>
            <a:ext cx="7065010" cy="2080895"/>
          </a:xfrm>
          <a:prstGeom prst="round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323215" y="1340485"/>
            <a:ext cx="5966460" cy="953135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buFont typeface="Arial" panose="020B0604020202020204" pitchFamily="34" charset="0"/>
            </a:pPr>
            <a:r>
              <a:rPr lang="en-US" altLang="zh-CN" sz="2800" dirty="0" smtClean="0">
                <a:latin typeface="Times New Roman" panose="02020603050405020304" pitchFamily="18" charset="0"/>
                <a:ea typeface="叶根友毛笔行书2.0版" pitchFamily="2" charset="-122"/>
                <a:cs typeface="Times New Roman" panose="02020603050405020304" pitchFamily="18" charset="0"/>
                <a:sym typeface="+mn-ea"/>
              </a:rPr>
              <a:t>From the title and pictures, </a:t>
            </a:r>
            <a:r>
              <a:rPr lang="en-US" altLang="zh-CN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叶根友毛笔行书2.0版" pitchFamily="2" charset="-122"/>
                <a:cs typeface="Times New Roman" panose="02020603050405020304" pitchFamily="18" charset="0"/>
              </a:rPr>
              <a:t>what </a:t>
            </a:r>
            <a:r>
              <a:rPr lang="en-US" altLang="zh-CN" sz="2800" dirty="0" smtClean="0">
                <a:latin typeface="Times New Roman" panose="02020603050405020304" pitchFamily="18" charset="0"/>
                <a:ea typeface="叶根友毛笔行书2.0版" pitchFamily="2" charset="-122"/>
                <a:cs typeface="Times New Roman" panose="02020603050405020304" pitchFamily="18" charset="0"/>
              </a:rPr>
              <a:t>will be talked about in the text</a:t>
            </a:r>
            <a:r>
              <a:rPr lang="en-US" altLang="zh-CN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叶根友毛笔行书2.0版" pitchFamily="2" charset="-122"/>
                <a:cs typeface="Times New Roman" panose="02020603050405020304" pitchFamily="18" charset="0"/>
              </a:rPr>
              <a:t>?</a:t>
            </a:r>
            <a:endParaRPr lang="en-US" altLang="zh-CN" sz="2800" dirty="0" smtClean="0">
              <a:solidFill>
                <a:schemeClr val="tx1"/>
              </a:solidFill>
              <a:latin typeface="Times New Roman" panose="02020603050405020304" pitchFamily="18" charset="0"/>
              <a:ea typeface="叶根友毛笔行书2.0版" pitchFamily="2" charset="-122"/>
              <a:cs typeface="Times New Roman" panose="02020603050405020304" pitchFamily="18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000240" y="3482340"/>
            <a:ext cx="2108200" cy="3161665"/>
          </a:xfrm>
          <a:prstGeom prst="round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ldLvl="0" animBg="1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云形标注 5"/>
          <p:cNvSpPr/>
          <p:nvPr/>
        </p:nvSpPr>
        <p:spPr>
          <a:xfrm>
            <a:off x="6444461" y="332503"/>
            <a:ext cx="2592288" cy="1457949"/>
          </a:xfrm>
          <a:prstGeom prst="cloudCallout">
            <a:avLst>
              <a:gd name="adj1" fmla="val -31074"/>
              <a:gd name="adj2" fmla="val 75301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8800" dirty="0">
                <a:solidFill>
                  <a:schemeClr val="accent2"/>
                </a:solidFill>
                <a:latin typeface="Comic Sans MS" panose="030F0702030302020204" pitchFamily="66" charset="0"/>
              </a:rPr>
              <a:t>?</a:t>
            </a:r>
            <a:endParaRPr lang="en-US" altLang="zh-CN" sz="8800" dirty="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图片 4" descr="R)HHZNG3Z~B37E3]~XAPLNQ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31110" y="2281555"/>
            <a:ext cx="6334125" cy="1751965"/>
          </a:xfrm>
          <a:prstGeom prst="round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51460" y="1485265"/>
            <a:ext cx="7825740" cy="953135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buFont typeface="Arial" panose="020B0604020202020204" pitchFamily="34" charset="0"/>
            </a:pPr>
            <a:r>
              <a:rPr lang="en-US" altLang="zh-CN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叶根友毛笔行书2.0版" pitchFamily="2" charset="-122"/>
                <a:cs typeface="Times New Roman" panose="02020603050405020304" pitchFamily="18" charset="0"/>
              </a:rPr>
              <a:t> How does the author</a:t>
            </a:r>
            <a:r>
              <a:rPr lang="en-US" altLang="zh-CN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叶根友毛笔行书2.0版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叶根友毛笔行书2.0版" pitchFamily="2" charset="-122"/>
                <a:cs typeface="Times New Roman" panose="02020603050405020304" pitchFamily="18" charset="0"/>
              </a:rPr>
              <a:t>find a balance</a:t>
            </a:r>
            <a:r>
              <a:rPr lang="en-US" altLang="zh-CN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叶根友毛笔行书2.0版" pitchFamily="2" charset="-122"/>
                <a:cs typeface="Times New Roman" panose="02020603050405020304" pitchFamily="18" charset="0"/>
              </a:rPr>
              <a:t> in </a:t>
            </a:r>
            <a:r>
              <a:rPr lang="en-US" altLang="zh-CN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叶根友毛笔行书2.0版" pitchFamily="2" charset="-122"/>
                <a:cs typeface="Times New Roman" panose="02020603050405020304" pitchFamily="18" charset="0"/>
              </a:rPr>
              <a:t>his tai chi experience</a:t>
            </a:r>
            <a:r>
              <a:rPr lang="en-US" altLang="zh-CN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叶根友毛笔行书2.0版" pitchFamily="2" charset="-122"/>
                <a:cs typeface="Times New Roman" panose="02020603050405020304" pitchFamily="18" charset="0"/>
              </a:rPr>
              <a:t>?</a:t>
            </a:r>
            <a:endParaRPr lang="en-US" altLang="zh-CN" sz="2800" dirty="0" smtClean="0">
              <a:solidFill>
                <a:schemeClr val="tx1"/>
              </a:solidFill>
              <a:latin typeface="Times New Roman" panose="02020603050405020304" pitchFamily="18" charset="0"/>
              <a:ea typeface="叶根友毛笔行书2.0版" pitchFamily="2" charset="-122"/>
              <a:cs typeface="Times New Roman" panose="02020603050405020304" pitchFamily="18" charset="0"/>
            </a:endParaRPr>
          </a:p>
        </p:txBody>
      </p:sp>
      <p:sp>
        <p:nvSpPr>
          <p:cNvPr id="18" name="五边形 1"/>
          <p:cNvSpPr/>
          <p:nvPr>
            <p:custDataLst>
              <p:tags r:id="rId2"/>
            </p:custDataLst>
          </p:nvPr>
        </p:nvSpPr>
        <p:spPr>
          <a:xfrm>
            <a:off x="328930" y="337185"/>
            <a:ext cx="5139690" cy="785495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000" b="1" dirty="0" smtClean="0">
                <a:solidFill>
                  <a:schemeClr val="bg1"/>
                </a:solidFill>
                <a:latin typeface="Colonna MT" panose="04020805060202030203" pitchFamily="82" charset="0"/>
                <a:ea typeface="宋体" panose="02010600030101010101" pitchFamily="2" charset="-122"/>
              </a:rPr>
              <a:t>Make predictions</a:t>
            </a:r>
            <a:endParaRPr lang="zh-CN" altLang="en-US" sz="4000" b="1" dirty="0">
              <a:solidFill>
                <a:schemeClr val="bg1"/>
              </a:solidFill>
              <a:latin typeface="Colonna MT" panose="04020805060202030203" pitchFamily="82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ldLvl="0" animBg="1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318135" y="1107440"/>
            <a:ext cx="7762240" cy="95313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l">
              <a:buClrTx/>
              <a:buSzTx/>
            </a:pPr>
            <a:r>
              <a:rPr lang="en-US" altLang="zh-CN" sz="2800" dirty="0" smtClean="0">
                <a:latin typeface="Times New Roman" panose="02020603050405020304" pitchFamily="18" charset="0"/>
                <a:ea typeface="叶根友毛笔行书2.0版" pitchFamily="2" charset="-122"/>
                <a:cs typeface="Times New Roman" panose="02020603050405020304" pitchFamily="18" charset="0"/>
              </a:rPr>
              <a:t>How does the author develop the text?</a:t>
            </a:r>
            <a:endParaRPr lang="en-US" altLang="zh-CN" sz="2800" dirty="0" smtClean="0">
              <a:latin typeface="Times New Roman" panose="02020603050405020304" pitchFamily="18" charset="0"/>
              <a:ea typeface="叶根友毛笔行书2.0版" pitchFamily="2" charset="-122"/>
              <a:cs typeface="Times New Roman" panose="02020603050405020304" pitchFamily="18" charset="0"/>
            </a:endParaRPr>
          </a:p>
          <a:p>
            <a:pPr algn="l">
              <a:buClrTx/>
              <a:buSzTx/>
            </a:pPr>
            <a:r>
              <a:rPr lang="en-US" altLang="zh-CN" sz="2800" dirty="0" smtClean="0">
                <a:latin typeface="Times New Roman" panose="02020603050405020304" pitchFamily="18" charset="0"/>
                <a:ea typeface="叶根友毛笔行书2.0版" pitchFamily="2" charset="-122"/>
                <a:cs typeface="Times New Roman" panose="02020603050405020304" pitchFamily="18" charset="0"/>
              </a:rPr>
              <a:t>A. In the time order		B. In the </a:t>
            </a:r>
            <a:r>
              <a:rPr lang="en-US" altLang="zh-CN" sz="2800" dirty="0" smtClean="0">
                <a:latin typeface="Times New Roman" panose="02020603050405020304" pitchFamily="18" charset="0"/>
                <a:ea typeface="叶根友毛笔行书2.0版" pitchFamily="2" charset="-122"/>
                <a:cs typeface="Times New Roman" panose="02020603050405020304" pitchFamily="18" charset="0"/>
                <a:sym typeface="+mn-ea"/>
              </a:rPr>
              <a:t>space </a:t>
            </a:r>
            <a:r>
              <a:rPr lang="en-US" altLang="zh-CN" sz="2800" dirty="0" smtClean="0">
                <a:latin typeface="Times New Roman" panose="02020603050405020304" pitchFamily="18" charset="0"/>
                <a:ea typeface="叶根友毛笔行书2.0版" pitchFamily="2" charset="-122"/>
                <a:cs typeface="Times New Roman" panose="02020603050405020304" pitchFamily="18" charset="0"/>
              </a:rPr>
              <a:t>order </a:t>
            </a:r>
            <a:endParaRPr lang="en-US" altLang="zh-CN" sz="2800" dirty="0" smtClean="0">
              <a:latin typeface="Times New Roman" panose="02020603050405020304" pitchFamily="18" charset="0"/>
              <a:ea typeface="叶根友毛笔行书2.0版" pitchFamily="2" charset="-122"/>
              <a:cs typeface="Times New Roman" panose="02020603050405020304" pitchFamily="18" charset="0"/>
            </a:endParaRPr>
          </a:p>
        </p:txBody>
      </p:sp>
      <p:sp>
        <p:nvSpPr>
          <p:cNvPr id="45" name="五边形 1"/>
          <p:cNvSpPr/>
          <p:nvPr/>
        </p:nvSpPr>
        <p:spPr>
          <a:xfrm>
            <a:off x="243205" y="205105"/>
            <a:ext cx="5822950" cy="785495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 smtClean="0">
                <a:solidFill>
                  <a:schemeClr val="bg1"/>
                </a:solidFill>
                <a:latin typeface="Colonna MT" panose="04020805060202030203" pitchFamily="82" charset="0"/>
                <a:ea typeface="宋体" panose="02010600030101010101" pitchFamily="2" charset="-122"/>
              </a:rPr>
              <a:t>Read for understanding</a:t>
            </a:r>
            <a:endParaRPr lang="en-US" sz="4000" b="1" dirty="0">
              <a:solidFill>
                <a:schemeClr val="bg1"/>
              </a:solidFill>
              <a:latin typeface="Colonna MT" panose="04020805060202030203" pitchFamily="82" charset="0"/>
              <a:ea typeface="宋体" panose="02010600030101010101" pitchFamily="2" charset="-122"/>
            </a:endParaRPr>
          </a:p>
        </p:txBody>
      </p:sp>
      <p:sp>
        <p:nvSpPr>
          <p:cNvPr id="4" name="AutoShape 3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30175" y="1576070"/>
            <a:ext cx="684213" cy="576263"/>
          </a:xfrm>
          <a:prstGeom prst="smileyFace">
            <a:avLst>
              <a:gd name="adj" fmla="val 4653"/>
            </a:avLst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p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070" y="2282190"/>
            <a:ext cx="8705850" cy="449008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1258888" y="1845310"/>
            <a:ext cx="513080" cy="645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 sz="3600" b="1">
                <a:solidFill>
                  <a:schemeClr val="accent2"/>
                </a:solidFill>
              </a:rPr>
              <a:t>A</a:t>
            </a:r>
            <a:endParaRPr lang="zh-CN" altLang="en-US" sz="3600" b="1">
              <a:solidFill>
                <a:schemeClr val="accent2"/>
              </a:solidFill>
            </a:endParaRPr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4500563" y="1918335"/>
            <a:ext cx="488950" cy="6413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 sz="3600" b="1">
                <a:solidFill>
                  <a:schemeClr val="accent2"/>
                </a:solidFill>
              </a:rPr>
              <a:t>B</a:t>
            </a:r>
            <a:endParaRPr lang="en-US" altLang="zh-CN" sz="3600" b="1">
              <a:solidFill>
                <a:schemeClr val="accent2"/>
              </a:solidFill>
            </a:endParaRPr>
          </a:p>
        </p:txBody>
      </p:sp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971550" y="4221798"/>
            <a:ext cx="514350" cy="6413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 sz="3600" b="1">
                <a:solidFill>
                  <a:schemeClr val="accent2"/>
                </a:solidFill>
              </a:rPr>
              <a:t>C</a:t>
            </a:r>
            <a:endParaRPr lang="en-US" altLang="zh-CN" sz="3600" b="1">
              <a:solidFill>
                <a:schemeClr val="accent2"/>
              </a:solidFill>
            </a:endParaRPr>
          </a:p>
        </p:txBody>
      </p:sp>
      <p:sp>
        <p:nvSpPr>
          <p:cNvPr id="17415" name="Text Box 7"/>
          <p:cNvSpPr txBox="1">
            <a:spLocks noChangeArrowheads="1"/>
          </p:cNvSpPr>
          <p:nvPr/>
        </p:nvSpPr>
        <p:spPr bwMode="auto">
          <a:xfrm>
            <a:off x="4500563" y="4077335"/>
            <a:ext cx="514350" cy="6413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 sz="3600" b="1">
                <a:solidFill>
                  <a:schemeClr val="accent2"/>
                </a:solidFill>
              </a:rPr>
              <a:t>D</a:t>
            </a:r>
            <a:endParaRPr lang="en-US" altLang="zh-CN" sz="3600" b="1">
              <a:solidFill>
                <a:schemeClr val="accent2"/>
              </a:solidFill>
            </a:endParaRPr>
          </a:p>
        </p:txBody>
      </p:sp>
      <p:grpSp>
        <p:nvGrpSpPr>
          <p:cNvPr id="2" name="Group 8"/>
          <p:cNvGrpSpPr/>
          <p:nvPr/>
        </p:nvGrpSpPr>
        <p:grpSpPr bwMode="auto">
          <a:xfrm>
            <a:off x="5148268" y="2350135"/>
            <a:ext cx="2592390" cy="1081088"/>
            <a:chOff x="3243" y="1797"/>
            <a:chExt cx="1633" cy="681"/>
          </a:xfrm>
        </p:grpSpPr>
        <p:sp>
          <p:nvSpPr>
            <p:cNvPr id="17443" name="Oval 9"/>
            <p:cNvSpPr>
              <a:spLocks noChangeArrowheads="1"/>
            </p:cNvSpPr>
            <p:nvPr/>
          </p:nvSpPr>
          <p:spPr bwMode="auto">
            <a:xfrm>
              <a:off x="3243" y="1797"/>
              <a:ext cx="363" cy="272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pPr algn="ctr"/>
              <a:r>
                <a:rPr lang="en-US" altLang="zh-CN" sz="2400" dirty="0"/>
                <a:t>1</a:t>
              </a:r>
              <a:endParaRPr lang="en-US" altLang="zh-CN" sz="2400" dirty="0"/>
            </a:p>
          </p:txBody>
        </p:sp>
        <p:sp>
          <p:nvSpPr>
            <p:cNvPr id="17444" name="Oval 10"/>
            <p:cNvSpPr>
              <a:spLocks noChangeArrowheads="1"/>
            </p:cNvSpPr>
            <p:nvPr/>
          </p:nvSpPr>
          <p:spPr bwMode="auto">
            <a:xfrm>
              <a:off x="3696" y="1797"/>
              <a:ext cx="363" cy="272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pPr algn="ctr"/>
              <a:r>
                <a:rPr lang="en-US" altLang="zh-CN" sz="2400" dirty="0"/>
                <a:t>2</a:t>
              </a:r>
              <a:endParaRPr lang="en-US" altLang="zh-CN" sz="2400" dirty="0"/>
            </a:p>
          </p:txBody>
        </p:sp>
        <p:sp>
          <p:nvSpPr>
            <p:cNvPr id="17445" name="Oval 11"/>
            <p:cNvSpPr>
              <a:spLocks noChangeArrowheads="1"/>
            </p:cNvSpPr>
            <p:nvPr/>
          </p:nvSpPr>
          <p:spPr bwMode="auto">
            <a:xfrm>
              <a:off x="4105" y="1797"/>
              <a:ext cx="363" cy="272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pPr algn="ctr"/>
              <a:r>
                <a:rPr lang="en-US" altLang="zh-CN" sz="2400"/>
                <a:t>3</a:t>
              </a:r>
              <a:endParaRPr lang="en-US" altLang="zh-CN" sz="2400"/>
            </a:p>
          </p:txBody>
        </p:sp>
        <p:sp>
          <p:nvSpPr>
            <p:cNvPr id="17446" name="Line 12"/>
            <p:cNvSpPr>
              <a:spLocks noChangeShapeType="1"/>
            </p:cNvSpPr>
            <p:nvPr/>
          </p:nvSpPr>
          <p:spPr bwMode="auto">
            <a:xfrm>
              <a:off x="3470" y="2069"/>
              <a:ext cx="363" cy="40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tailEnd type="triangl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447" name="Line 13"/>
            <p:cNvSpPr>
              <a:spLocks noChangeShapeType="1"/>
            </p:cNvSpPr>
            <p:nvPr/>
          </p:nvSpPr>
          <p:spPr bwMode="auto">
            <a:xfrm flipH="1">
              <a:off x="3922" y="2069"/>
              <a:ext cx="1" cy="40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tailEnd type="triangl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448" name="Line 14"/>
            <p:cNvSpPr>
              <a:spLocks noChangeShapeType="1"/>
            </p:cNvSpPr>
            <p:nvPr/>
          </p:nvSpPr>
          <p:spPr bwMode="auto">
            <a:xfrm flipH="1">
              <a:off x="4059" y="2069"/>
              <a:ext cx="182" cy="40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tailEnd type="triangl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449" name="Oval 15"/>
            <p:cNvSpPr>
              <a:spLocks noChangeArrowheads="1"/>
            </p:cNvSpPr>
            <p:nvPr/>
          </p:nvSpPr>
          <p:spPr bwMode="auto">
            <a:xfrm>
              <a:off x="4513" y="1797"/>
              <a:ext cx="363" cy="272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pPr algn="ctr"/>
              <a:r>
                <a:rPr lang="en-US" altLang="zh-CN" sz="2400" dirty="0"/>
                <a:t>4</a:t>
              </a:r>
              <a:endParaRPr lang="en-US" altLang="zh-CN" sz="2400" dirty="0"/>
            </a:p>
          </p:txBody>
        </p:sp>
      </p:grpSp>
      <p:sp>
        <p:nvSpPr>
          <p:cNvPr id="17417" name="Oval 16"/>
          <p:cNvSpPr>
            <a:spLocks noChangeArrowheads="1"/>
          </p:cNvSpPr>
          <p:nvPr/>
        </p:nvSpPr>
        <p:spPr bwMode="auto">
          <a:xfrm>
            <a:off x="1547813" y="4509135"/>
            <a:ext cx="576262" cy="4318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</a:ln>
        </p:spPr>
        <p:txBody>
          <a:bodyPr wrap="none" anchor="ctr"/>
          <a:lstStyle/>
          <a:p>
            <a:pPr algn="ctr"/>
            <a:r>
              <a:rPr lang="en-US" altLang="zh-CN" sz="2400"/>
              <a:t>1</a:t>
            </a:r>
            <a:endParaRPr lang="en-US" altLang="zh-CN" sz="2400"/>
          </a:p>
        </p:txBody>
      </p:sp>
      <p:sp>
        <p:nvSpPr>
          <p:cNvPr id="17418" name="Oval 17"/>
          <p:cNvSpPr>
            <a:spLocks noChangeArrowheads="1"/>
          </p:cNvSpPr>
          <p:nvPr/>
        </p:nvSpPr>
        <p:spPr bwMode="auto">
          <a:xfrm>
            <a:off x="1547664" y="5446231"/>
            <a:ext cx="576262" cy="4318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</a:ln>
        </p:spPr>
        <p:txBody>
          <a:bodyPr wrap="none" anchor="ctr"/>
          <a:lstStyle/>
          <a:p>
            <a:pPr algn="ctr"/>
            <a:r>
              <a:rPr lang="en-US" altLang="zh-CN" sz="2400" b="1" dirty="0"/>
              <a:t>2</a:t>
            </a:r>
            <a:endParaRPr lang="en-US" altLang="zh-CN" sz="2400" b="1" dirty="0"/>
          </a:p>
        </p:txBody>
      </p:sp>
      <p:sp>
        <p:nvSpPr>
          <p:cNvPr id="17419" name="Oval 18"/>
          <p:cNvSpPr>
            <a:spLocks noChangeArrowheads="1"/>
          </p:cNvSpPr>
          <p:nvPr/>
        </p:nvSpPr>
        <p:spPr bwMode="auto">
          <a:xfrm>
            <a:off x="2627784" y="5014183"/>
            <a:ext cx="432048" cy="4318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</a:ln>
        </p:spPr>
        <p:txBody>
          <a:bodyPr wrap="none" anchor="ctr"/>
          <a:lstStyle/>
          <a:p>
            <a:pPr algn="ctr"/>
            <a:r>
              <a:rPr lang="en-US" altLang="zh-CN" sz="2400" dirty="0"/>
              <a:t>3</a:t>
            </a:r>
            <a:endParaRPr lang="en-US" altLang="zh-CN" sz="2400" dirty="0"/>
          </a:p>
        </p:txBody>
      </p:sp>
      <p:sp>
        <p:nvSpPr>
          <p:cNvPr id="17420" name="Oval 19"/>
          <p:cNvSpPr>
            <a:spLocks noChangeArrowheads="1"/>
          </p:cNvSpPr>
          <p:nvPr/>
        </p:nvSpPr>
        <p:spPr bwMode="auto">
          <a:xfrm>
            <a:off x="3491682" y="4509879"/>
            <a:ext cx="576262" cy="4318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</a:ln>
        </p:spPr>
        <p:txBody>
          <a:bodyPr wrap="none" anchor="ctr"/>
          <a:lstStyle/>
          <a:p>
            <a:pPr algn="ctr"/>
            <a:r>
              <a:rPr lang="en-US" altLang="zh-CN" sz="2400" dirty="0"/>
              <a:t>4</a:t>
            </a:r>
            <a:endParaRPr lang="en-US" altLang="zh-CN" sz="2400" dirty="0"/>
          </a:p>
        </p:txBody>
      </p:sp>
      <p:sp>
        <p:nvSpPr>
          <p:cNvPr id="17421" name="Oval 20"/>
          <p:cNvSpPr>
            <a:spLocks noChangeArrowheads="1"/>
          </p:cNvSpPr>
          <p:nvPr/>
        </p:nvSpPr>
        <p:spPr bwMode="auto">
          <a:xfrm>
            <a:off x="5148263" y="4366260"/>
            <a:ext cx="576262" cy="4318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</a:ln>
        </p:spPr>
        <p:txBody>
          <a:bodyPr wrap="none" anchor="ctr"/>
          <a:lstStyle/>
          <a:p>
            <a:pPr algn="ctr"/>
            <a:r>
              <a:rPr lang="en-US" altLang="zh-CN" sz="2400"/>
              <a:t>1</a:t>
            </a:r>
            <a:endParaRPr lang="en-US" altLang="zh-CN" sz="2400"/>
          </a:p>
        </p:txBody>
      </p:sp>
      <p:sp>
        <p:nvSpPr>
          <p:cNvPr id="17422" name="Oval 21"/>
          <p:cNvSpPr>
            <a:spLocks noChangeArrowheads="1"/>
          </p:cNvSpPr>
          <p:nvPr/>
        </p:nvSpPr>
        <p:spPr bwMode="auto">
          <a:xfrm>
            <a:off x="5148263" y="5229860"/>
            <a:ext cx="576262" cy="4318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</a:ln>
        </p:spPr>
        <p:txBody>
          <a:bodyPr wrap="none" anchor="ctr"/>
          <a:lstStyle/>
          <a:p>
            <a:pPr algn="ctr"/>
            <a:r>
              <a:rPr lang="en-US" altLang="zh-CN" sz="2400"/>
              <a:t>2</a:t>
            </a:r>
            <a:endParaRPr lang="en-US" altLang="zh-CN" sz="2400"/>
          </a:p>
        </p:txBody>
      </p:sp>
      <p:sp>
        <p:nvSpPr>
          <p:cNvPr id="17423" name="Oval 22"/>
          <p:cNvSpPr>
            <a:spLocks noChangeArrowheads="1"/>
          </p:cNvSpPr>
          <p:nvPr/>
        </p:nvSpPr>
        <p:spPr bwMode="auto">
          <a:xfrm>
            <a:off x="5940425" y="4798060"/>
            <a:ext cx="576263" cy="4318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</a:ln>
        </p:spPr>
        <p:txBody>
          <a:bodyPr wrap="none" anchor="ctr"/>
          <a:lstStyle/>
          <a:p>
            <a:pPr algn="ctr"/>
            <a:r>
              <a:rPr lang="en-US" altLang="zh-CN" sz="2400" b="1"/>
              <a:t>3</a:t>
            </a:r>
            <a:endParaRPr lang="en-US" altLang="zh-CN" sz="2400" b="1"/>
          </a:p>
        </p:txBody>
      </p:sp>
      <p:sp>
        <p:nvSpPr>
          <p:cNvPr id="17424" name="Line 23"/>
          <p:cNvSpPr>
            <a:spLocks noChangeShapeType="1"/>
          </p:cNvSpPr>
          <p:nvPr/>
        </p:nvSpPr>
        <p:spPr bwMode="auto">
          <a:xfrm>
            <a:off x="2268091" y="4726623"/>
            <a:ext cx="359693" cy="2873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7425" name="Line 24"/>
          <p:cNvSpPr>
            <a:spLocks noChangeShapeType="1"/>
          </p:cNvSpPr>
          <p:nvPr/>
        </p:nvSpPr>
        <p:spPr bwMode="auto">
          <a:xfrm flipV="1">
            <a:off x="3131840" y="4869919"/>
            <a:ext cx="288032" cy="21602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7427" name="Line 26"/>
          <p:cNvSpPr>
            <a:spLocks noChangeShapeType="1"/>
          </p:cNvSpPr>
          <p:nvPr/>
        </p:nvSpPr>
        <p:spPr bwMode="auto">
          <a:xfrm flipV="1">
            <a:off x="2196083" y="5229959"/>
            <a:ext cx="359693" cy="288256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7428" name="Oval 27"/>
          <p:cNvSpPr>
            <a:spLocks noChangeArrowheads="1"/>
          </p:cNvSpPr>
          <p:nvPr/>
        </p:nvSpPr>
        <p:spPr bwMode="auto">
          <a:xfrm>
            <a:off x="6877050" y="4798060"/>
            <a:ext cx="576263" cy="4318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</a:ln>
        </p:spPr>
        <p:txBody>
          <a:bodyPr wrap="none" anchor="ctr"/>
          <a:lstStyle/>
          <a:p>
            <a:pPr algn="ctr"/>
            <a:r>
              <a:rPr lang="en-US" altLang="zh-CN" sz="2400" b="1"/>
              <a:t>4</a:t>
            </a:r>
            <a:endParaRPr lang="en-US" altLang="zh-CN" sz="2400" b="1"/>
          </a:p>
        </p:txBody>
      </p:sp>
      <p:sp>
        <p:nvSpPr>
          <p:cNvPr id="17429" name="Line 28"/>
          <p:cNvSpPr>
            <a:spLocks noChangeShapeType="1"/>
          </p:cNvSpPr>
          <p:nvPr/>
        </p:nvSpPr>
        <p:spPr bwMode="auto">
          <a:xfrm>
            <a:off x="5435600" y="4798060"/>
            <a:ext cx="0" cy="431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7430" name="Line 29"/>
          <p:cNvSpPr>
            <a:spLocks noChangeShapeType="1"/>
          </p:cNvSpPr>
          <p:nvPr/>
        </p:nvSpPr>
        <p:spPr bwMode="auto">
          <a:xfrm>
            <a:off x="5724525" y="4653598"/>
            <a:ext cx="360363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7431" name="Line 30"/>
          <p:cNvSpPr>
            <a:spLocks noChangeShapeType="1"/>
          </p:cNvSpPr>
          <p:nvPr/>
        </p:nvSpPr>
        <p:spPr bwMode="auto">
          <a:xfrm flipV="1">
            <a:off x="5724525" y="5229860"/>
            <a:ext cx="360363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7432" name="Line 31"/>
          <p:cNvSpPr>
            <a:spLocks noChangeShapeType="1"/>
          </p:cNvSpPr>
          <p:nvPr/>
        </p:nvSpPr>
        <p:spPr bwMode="auto">
          <a:xfrm>
            <a:off x="6516688" y="5013960"/>
            <a:ext cx="36036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33152" name="AutoShape 32"/>
          <p:cNvSpPr>
            <a:spLocks noChangeArrowheads="1"/>
          </p:cNvSpPr>
          <p:nvPr/>
        </p:nvSpPr>
        <p:spPr bwMode="auto">
          <a:xfrm>
            <a:off x="1151255" y="1879600"/>
            <a:ext cx="684213" cy="576263"/>
          </a:xfrm>
          <a:prstGeom prst="smileyFace">
            <a:avLst>
              <a:gd name="adj" fmla="val 4653"/>
            </a:avLst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endParaRPr lang="zh-CN" altLang="en-US"/>
          </a:p>
        </p:txBody>
      </p:sp>
      <p:grpSp>
        <p:nvGrpSpPr>
          <p:cNvPr id="3" name="Group 33"/>
          <p:cNvGrpSpPr/>
          <p:nvPr/>
        </p:nvGrpSpPr>
        <p:grpSpPr bwMode="auto">
          <a:xfrm>
            <a:off x="1742609" y="1845390"/>
            <a:ext cx="1471613" cy="2160590"/>
            <a:chOff x="942" y="1298"/>
            <a:chExt cx="927" cy="1361"/>
          </a:xfrm>
        </p:grpSpPr>
        <p:sp>
          <p:nvSpPr>
            <p:cNvPr id="17435" name="Oval 34"/>
            <p:cNvSpPr>
              <a:spLocks noChangeArrowheads="1"/>
            </p:cNvSpPr>
            <p:nvPr/>
          </p:nvSpPr>
          <p:spPr bwMode="auto">
            <a:xfrm>
              <a:off x="1499" y="1298"/>
              <a:ext cx="350" cy="317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pPr algn="ctr"/>
              <a:r>
                <a:rPr lang="en-US" altLang="zh-CN" sz="2400" dirty="0"/>
                <a:t>1</a:t>
              </a:r>
              <a:endParaRPr lang="en-US" altLang="zh-CN" sz="2400" dirty="0"/>
            </a:p>
          </p:txBody>
        </p:sp>
        <p:sp>
          <p:nvSpPr>
            <p:cNvPr id="17436" name="Oval 35"/>
            <p:cNvSpPr>
              <a:spLocks noChangeArrowheads="1"/>
            </p:cNvSpPr>
            <p:nvPr/>
          </p:nvSpPr>
          <p:spPr bwMode="auto">
            <a:xfrm>
              <a:off x="942" y="1842"/>
              <a:ext cx="350" cy="272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pPr algn="ctr"/>
              <a:r>
                <a:rPr lang="en-US" altLang="zh-CN" sz="2400"/>
                <a:t>2</a:t>
              </a:r>
              <a:endParaRPr lang="en-US" altLang="zh-CN" sz="2400"/>
            </a:p>
          </p:txBody>
        </p:sp>
        <p:sp>
          <p:nvSpPr>
            <p:cNvPr id="17437" name="Oval 36"/>
            <p:cNvSpPr>
              <a:spLocks noChangeArrowheads="1"/>
            </p:cNvSpPr>
            <p:nvPr/>
          </p:nvSpPr>
          <p:spPr bwMode="auto">
            <a:xfrm>
              <a:off x="1519" y="1842"/>
              <a:ext cx="350" cy="272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pPr algn="ctr"/>
              <a:r>
                <a:rPr lang="en-US" altLang="zh-CN" sz="2400"/>
                <a:t>3</a:t>
              </a:r>
              <a:endParaRPr lang="en-US" altLang="zh-CN" sz="2400"/>
            </a:p>
          </p:txBody>
        </p:sp>
        <p:sp>
          <p:nvSpPr>
            <p:cNvPr id="17438" name="Line 37"/>
            <p:cNvSpPr>
              <a:spLocks noChangeShapeType="1"/>
            </p:cNvSpPr>
            <p:nvPr/>
          </p:nvSpPr>
          <p:spPr bwMode="auto">
            <a:xfrm flipH="1">
              <a:off x="1260" y="1570"/>
              <a:ext cx="182" cy="27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tailEnd type="triangl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439" name="Line 38"/>
            <p:cNvSpPr>
              <a:spLocks noChangeShapeType="1"/>
            </p:cNvSpPr>
            <p:nvPr/>
          </p:nvSpPr>
          <p:spPr bwMode="auto">
            <a:xfrm>
              <a:off x="1215" y="2206"/>
              <a:ext cx="226" cy="18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tailEnd type="triangl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440" name="Line 39"/>
            <p:cNvSpPr>
              <a:spLocks noChangeShapeType="1"/>
            </p:cNvSpPr>
            <p:nvPr/>
          </p:nvSpPr>
          <p:spPr bwMode="auto">
            <a:xfrm flipH="1">
              <a:off x="1713" y="1661"/>
              <a:ext cx="0" cy="18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tailEnd type="triangl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441" name="Line 40"/>
            <p:cNvSpPr>
              <a:spLocks noChangeShapeType="1"/>
            </p:cNvSpPr>
            <p:nvPr/>
          </p:nvSpPr>
          <p:spPr bwMode="auto">
            <a:xfrm flipH="1">
              <a:off x="1668" y="2161"/>
              <a:ext cx="0" cy="22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tailEnd type="triangl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442" name="Oval 41"/>
            <p:cNvSpPr>
              <a:spLocks noChangeArrowheads="1"/>
            </p:cNvSpPr>
            <p:nvPr/>
          </p:nvSpPr>
          <p:spPr bwMode="auto">
            <a:xfrm>
              <a:off x="1454" y="2387"/>
              <a:ext cx="350" cy="272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pPr algn="ctr"/>
              <a:r>
                <a:rPr lang="en-US" altLang="zh-CN" sz="2400" dirty="0" smtClean="0"/>
                <a:t>5</a:t>
              </a:r>
              <a:endParaRPr lang="en-US" altLang="zh-CN" sz="2400" dirty="0"/>
            </a:p>
          </p:txBody>
        </p:sp>
      </p:grpSp>
      <p:sp>
        <p:nvSpPr>
          <p:cNvPr id="45" name="五边形 1"/>
          <p:cNvSpPr/>
          <p:nvPr/>
        </p:nvSpPr>
        <p:spPr>
          <a:xfrm>
            <a:off x="243205" y="205105"/>
            <a:ext cx="5822950" cy="785495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 smtClean="0">
                <a:solidFill>
                  <a:schemeClr val="bg1"/>
                </a:solidFill>
                <a:latin typeface="Colonna MT" panose="04020805060202030203" pitchFamily="82" charset="0"/>
                <a:ea typeface="宋体" panose="02010600030101010101" pitchFamily="2" charset="-122"/>
              </a:rPr>
              <a:t>Read for understanding</a:t>
            </a:r>
            <a:endParaRPr lang="en-US" sz="4000" b="1" dirty="0">
              <a:solidFill>
                <a:schemeClr val="bg1"/>
              </a:solidFill>
              <a:latin typeface="Colonna MT" panose="04020805060202030203" pitchFamily="82" charset="0"/>
              <a:ea typeface="宋体" panose="02010600030101010101" pitchFamily="2" charset="-122"/>
            </a:endParaRPr>
          </a:p>
        </p:txBody>
      </p:sp>
      <p:sp>
        <p:nvSpPr>
          <p:cNvPr id="46" name="Line 39"/>
          <p:cNvSpPr>
            <a:spLocks noChangeShapeType="1"/>
          </p:cNvSpPr>
          <p:nvPr/>
        </p:nvSpPr>
        <p:spPr bwMode="auto">
          <a:xfrm>
            <a:off x="3059832" y="2349639"/>
            <a:ext cx="360040" cy="28803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7" name="Oval 15"/>
          <p:cNvSpPr>
            <a:spLocks noChangeArrowheads="1"/>
          </p:cNvSpPr>
          <p:nvPr/>
        </p:nvSpPr>
        <p:spPr bwMode="auto">
          <a:xfrm>
            <a:off x="3275657" y="2781935"/>
            <a:ext cx="576263" cy="4318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</a:ln>
        </p:spPr>
        <p:txBody>
          <a:bodyPr wrap="none" anchor="ctr"/>
          <a:lstStyle/>
          <a:p>
            <a:pPr algn="ctr"/>
            <a:r>
              <a:rPr lang="en-US" altLang="zh-CN" sz="2400" dirty="0"/>
              <a:t>4</a:t>
            </a:r>
            <a:endParaRPr lang="en-US" altLang="zh-CN" sz="2400" dirty="0"/>
          </a:p>
        </p:txBody>
      </p:sp>
      <p:sp>
        <p:nvSpPr>
          <p:cNvPr id="48" name="Line 40"/>
          <p:cNvSpPr>
            <a:spLocks noChangeShapeType="1"/>
          </p:cNvSpPr>
          <p:nvPr/>
        </p:nvSpPr>
        <p:spPr bwMode="auto">
          <a:xfrm flipH="1">
            <a:off x="2924200" y="3285743"/>
            <a:ext cx="495672" cy="36842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9" name="Line 14"/>
          <p:cNvSpPr>
            <a:spLocks noChangeShapeType="1"/>
          </p:cNvSpPr>
          <p:nvPr/>
        </p:nvSpPr>
        <p:spPr bwMode="auto">
          <a:xfrm flipH="1">
            <a:off x="6660232" y="2781687"/>
            <a:ext cx="720080" cy="57606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0" name="Oval 41"/>
          <p:cNvSpPr>
            <a:spLocks noChangeArrowheads="1"/>
          </p:cNvSpPr>
          <p:nvPr/>
        </p:nvSpPr>
        <p:spPr bwMode="auto">
          <a:xfrm>
            <a:off x="6032599" y="3501767"/>
            <a:ext cx="555625" cy="4318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</a:ln>
        </p:spPr>
        <p:txBody>
          <a:bodyPr wrap="none" anchor="ctr"/>
          <a:lstStyle/>
          <a:p>
            <a:pPr algn="ctr"/>
            <a:r>
              <a:rPr lang="en-US" altLang="zh-CN" sz="2400" dirty="0" smtClean="0"/>
              <a:t>5</a:t>
            </a:r>
            <a:endParaRPr lang="en-US" altLang="zh-CN" sz="2400" dirty="0"/>
          </a:p>
        </p:txBody>
      </p:sp>
      <p:sp>
        <p:nvSpPr>
          <p:cNvPr id="51" name="Oval 41"/>
          <p:cNvSpPr>
            <a:spLocks noChangeArrowheads="1"/>
          </p:cNvSpPr>
          <p:nvPr/>
        </p:nvSpPr>
        <p:spPr bwMode="auto">
          <a:xfrm>
            <a:off x="7832799" y="4798159"/>
            <a:ext cx="555625" cy="4318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</a:ln>
        </p:spPr>
        <p:txBody>
          <a:bodyPr wrap="none" anchor="ctr"/>
          <a:lstStyle/>
          <a:p>
            <a:pPr algn="ctr"/>
            <a:r>
              <a:rPr lang="en-US" altLang="zh-CN" sz="2400" dirty="0" smtClean="0"/>
              <a:t>5</a:t>
            </a:r>
            <a:endParaRPr lang="en-US" altLang="zh-CN" sz="2400" dirty="0"/>
          </a:p>
        </p:txBody>
      </p:sp>
      <p:sp>
        <p:nvSpPr>
          <p:cNvPr id="52" name="Line 31"/>
          <p:cNvSpPr>
            <a:spLocks noChangeShapeType="1"/>
          </p:cNvSpPr>
          <p:nvPr/>
        </p:nvSpPr>
        <p:spPr bwMode="auto">
          <a:xfrm>
            <a:off x="7451998" y="5013935"/>
            <a:ext cx="36036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3" name="Line 26"/>
          <p:cNvSpPr>
            <a:spLocks noChangeShapeType="1"/>
          </p:cNvSpPr>
          <p:nvPr/>
        </p:nvSpPr>
        <p:spPr bwMode="auto">
          <a:xfrm>
            <a:off x="3059832" y="5445983"/>
            <a:ext cx="360040" cy="144016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4" name="Oval 41"/>
          <p:cNvSpPr>
            <a:spLocks noChangeArrowheads="1"/>
          </p:cNvSpPr>
          <p:nvPr/>
        </p:nvSpPr>
        <p:spPr bwMode="auto">
          <a:xfrm>
            <a:off x="3512319" y="5373975"/>
            <a:ext cx="555625" cy="4318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</a:ln>
        </p:spPr>
        <p:txBody>
          <a:bodyPr wrap="none" anchor="ctr"/>
          <a:lstStyle/>
          <a:p>
            <a:pPr algn="ctr"/>
            <a:r>
              <a:rPr lang="en-US" altLang="zh-CN" sz="2400" dirty="0" smtClean="0"/>
              <a:t>5</a:t>
            </a:r>
            <a:endParaRPr lang="en-US" altLang="zh-CN" sz="2400" dirty="0"/>
          </a:p>
        </p:txBody>
      </p:sp>
      <p:cxnSp>
        <p:nvCxnSpPr>
          <p:cNvPr id="56" name="直接连接符 55"/>
          <p:cNvCxnSpPr/>
          <p:nvPr/>
        </p:nvCxnSpPr>
        <p:spPr bwMode="auto">
          <a:xfrm flipV="1">
            <a:off x="1835696" y="5013935"/>
            <a:ext cx="0" cy="3600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1" name="直接连接符 60"/>
          <p:cNvCxnSpPr/>
          <p:nvPr/>
        </p:nvCxnSpPr>
        <p:spPr bwMode="auto">
          <a:xfrm>
            <a:off x="3779912" y="5013935"/>
            <a:ext cx="0" cy="28803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" name="Text Box 3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73380" y="1090930"/>
            <a:ext cx="7668895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l">
              <a:buClrTx/>
              <a:buSzTx/>
            </a:pPr>
            <a:r>
              <a:rPr lang="en-US" altLang="zh-CN" sz="2800" dirty="0" smtClean="0">
                <a:latin typeface="Times New Roman" panose="02020603050405020304" pitchFamily="18" charset="0"/>
                <a:ea typeface="叶根友毛笔行书2.0版" pitchFamily="2" charset="-122"/>
                <a:cs typeface="Times New Roman" panose="02020603050405020304" pitchFamily="18" charset="0"/>
              </a:rPr>
              <a:t>What’s the structure of the text?</a:t>
            </a:r>
            <a:endParaRPr lang="en-US" altLang="zh-CN" sz="2800" dirty="0" smtClean="0">
              <a:latin typeface="Times New Roman" panose="02020603050405020304" pitchFamily="18" charset="0"/>
              <a:ea typeface="叶根友毛笔行书2.0版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33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2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32242" y="1225973"/>
            <a:ext cx="6562228" cy="270086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kumimoji="1" lang="en-US" altLang="zh-CN" sz="3200" b="1" dirty="0">
              <a:solidFill>
                <a:schemeClr val="accent5"/>
              </a:solidFill>
            </a:endParaRPr>
          </a:p>
          <a:p>
            <a:endParaRPr kumimoji="1" lang="en-US" altLang="zh-CN" sz="3200" b="1" dirty="0" smtClean="0">
              <a:solidFill>
                <a:schemeClr val="accent5"/>
              </a:solidFill>
            </a:endParaRPr>
          </a:p>
          <a:p>
            <a:pPr marL="0" indent="0">
              <a:buNone/>
            </a:pPr>
            <a:endParaRPr kumimoji="1" lang="zh-CN" altLang="en-US" sz="3200" b="1" dirty="0">
              <a:solidFill>
                <a:schemeClr val="accent5"/>
              </a:solidFill>
            </a:endParaRPr>
          </a:p>
          <a:p>
            <a:pPr marL="0" indent="0">
              <a:buNone/>
            </a:pPr>
            <a:endParaRPr kumimoji="1" lang="en-US" altLang="zh-CN" sz="3200" b="1" dirty="0" smtClean="0">
              <a:solidFill>
                <a:schemeClr val="accent5"/>
              </a:solidFill>
            </a:endParaRPr>
          </a:p>
          <a:p>
            <a:pPr marL="0" indent="0">
              <a:buNone/>
            </a:pPr>
            <a:endParaRPr kumimoji="1" lang="en-US" altLang="zh-CN" sz="3200" b="1" dirty="0" smtClean="0">
              <a:solidFill>
                <a:schemeClr val="accent5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79070" y="1772920"/>
            <a:ext cx="2957195" cy="42545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kumimoji="1" lang="en-US" altLang="zh-CN" sz="2800" b="1" dirty="0" smtClean="0">
                <a:latin typeface="Garamond" panose="02020404030301010803" pitchFamily="18" charset="0"/>
              </a:rPr>
              <a:t>Part 1 </a:t>
            </a:r>
            <a:r>
              <a:rPr kumimoji="1" lang="en-US" sz="2800" b="1" dirty="0" smtClean="0">
                <a:latin typeface="Garamond" panose="02020404030301010803" pitchFamily="18" charset="0"/>
              </a:rPr>
              <a:t>______</a:t>
            </a:r>
            <a:r>
              <a:rPr kumimoji="1" lang="zh-CN" altLang="en-US" sz="2800" b="1" dirty="0" smtClean="0">
                <a:latin typeface="Garamond" panose="02020404030301010803" pitchFamily="18" charset="0"/>
              </a:rPr>
              <a:t>  </a:t>
            </a:r>
            <a:r>
              <a:rPr kumimoji="1" lang="zh-CN" altLang="en-US" sz="2800" dirty="0" smtClean="0">
                <a:latin typeface="Garamond" panose="02020404030301010803" pitchFamily="18" charset="0"/>
              </a:rPr>
              <a:t>         </a:t>
            </a:r>
            <a:endParaRPr kumimoji="1" lang="en-US" altLang="zh-CN" sz="2800" dirty="0" smtClean="0">
              <a:latin typeface="Garamond" panose="02020404030301010803" pitchFamily="18" charset="0"/>
            </a:endParaRPr>
          </a:p>
          <a:p>
            <a:r>
              <a:rPr kumimoji="1" lang="en-US" altLang="zh-CN" sz="2800" b="1" dirty="0" smtClean="0">
                <a:latin typeface="Garamond" panose="02020404030301010803" pitchFamily="18" charset="0"/>
              </a:rPr>
              <a:t>                       </a:t>
            </a:r>
            <a:endParaRPr kumimoji="1" lang="en-US" altLang="zh-CN" sz="2800" b="1" dirty="0" smtClean="0">
              <a:latin typeface="Garamond" panose="02020404030301010803" pitchFamily="18" charset="0"/>
            </a:endParaRPr>
          </a:p>
          <a:p>
            <a:endParaRPr kumimoji="1" lang="en-US" altLang="zh-CN" sz="2800" b="1" dirty="0" smtClean="0">
              <a:latin typeface="Garamond" panose="02020404030301010803" pitchFamily="18" charset="0"/>
            </a:endParaRPr>
          </a:p>
          <a:p>
            <a:endParaRPr kumimoji="1" lang="en-US" altLang="zh-CN" sz="2800" b="1" dirty="0" smtClean="0">
              <a:latin typeface="Garamond" panose="02020404030301010803" pitchFamily="18" charset="0"/>
            </a:endParaRPr>
          </a:p>
          <a:p>
            <a:r>
              <a:rPr kumimoji="1" lang="en-US" altLang="zh-CN" sz="2800" b="1" dirty="0" smtClean="0">
                <a:latin typeface="Garamond" panose="02020404030301010803" pitchFamily="18" charset="0"/>
              </a:rPr>
              <a:t>Part 2</a:t>
            </a:r>
            <a:endParaRPr kumimoji="1" lang="en-US" altLang="zh-CN" sz="2800" b="1" dirty="0" smtClean="0">
              <a:latin typeface="Garamond" panose="02020404030301010803" pitchFamily="18" charset="0"/>
            </a:endParaRPr>
          </a:p>
          <a:p>
            <a:r>
              <a:rPr kumimoji="1" lang="en-US" sz="2800" b="1" dirty="0" smtClean="0">
                <a:latin typeface="Garamond" panose="02020404030301010803" pitchFamily="18" charset="0"/>
                <a:sym typeface="+mn-ea"/>
              </a:rPr>
              <a:t>________</a:t>
            </a:r>
            <a:r>
              <a:rPr kumimoji="1" lang="en-US" altLang="zh-CN" sz="2800" b="1" dirty="0" smtClean="0">
                <a:latin typeface="Garamond" panose="02020404030301010803" pitchFamily="18" charset="0"/>
              </a:rPr>
              <a:t>      </a:t>
            </a:r>
            <a:endParaRPr kumimoji="1" lang="en-US" altLang="zh-CN" sz="2800" b="1" dirty="0" smtClean="0">
              <a:latin typeface="Garamond" panose="02020404030301010803" pitchFamily="18" charset="0"/>
            </a:endParaRPr>
          </a:p>
          <a:p>
            <a:endParaRPr kumimoji="1" lang="en-US" altLang="zh-CN" sz="2800" b="1" dirty="0" smtClean="0">
              <a:latin typeface="Garamond" panose="02020404030301010803" pitchFamily="18" charset="0"/>
            </a:endParaRPr>
          </a:p>
          <a:p>
            <a:endParaRPr kumimoji="1" lang="en-US" altLang="zh-CN" sz="2800" b="1" dirty="0" smtClean="0">
              <a:latin typeface="Garamond" panose="02020404030301010803" pitchFamily="18" charset="0"/>
            </a:endParaRPr>
          </a:p>
          <a:p>
            <a:endParaRPr kumimoji="1" lang="en-US" altLang="zh-CN" sz="2800" b="1" dirty="0" smtClean="0">
              <a:latin typeface="Garamond" panose="02020404030301010803" pitchFamily="18" charset="0"/>
            </a:endParaRPr>
          </a:p>
          <a:p>
            <a:r>
              <a:rPr kumimoji="1" lang="en-US" altLang="zh-CN" sz="2800" b="1" dirty="0" smtClean="0">
                <a:latin typeface="Garamond" panose="02020404030301010803" pitchFamily="18" charset="0"/>
              </a:rPr>
              <a:t>Part 3 </a:t>
            </a:r>
            <a:r>
              <a:rPr kumimoji="1" lang="en-US" sz="2800" b="1" dirty="0" smtClean="0">
                <a:latin typeface="Garamond" panose="02020404030301010803" pitchFamily="18" charset="0"/>
                <a:sym typeface="+mn-ea"/>
              </a:rPr>
              <a:t>______</a:t>
            </a:r>
            <a:r>
              <a:rPr kumimoji="1" lang="zh-CN" altLang="en-US" sz="2800" b="1" dirty="0" smtClean="0">
                <a:latin typeface="Garamond" panose="02020404030301010803" pitchFamily="18" charset="0"/>
              </a:rPr>
              <a:t>            </a:t>
            </a:r>
            <a:endParaRPr kumimoji="1" lang="zh-CN" altLang="en-US" sz="2800" b="1" dirty="0">
              <a:latin typeface="Garamond" panose="02020404030301010803" pitchFamily="18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035685" y="1774602"/>
            <a:ext cx="16369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anose="02020404030301010803" pitchFamily="18" charset="0"/>
                <a:ea typeface="Yu Gothic UI Semibold" panose="020B0700000000000000" pitchFamily="34" charset="-128"/>
              </a:rPr>
              <a:t>(para. 1)</a:t>
            </a:r>
            <a:endParaRPr lang="en-US" altLang="zh-CN" sz="2400" b="1" dirty="0" smtClean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aramond" panose="02020404030301010803" pitchFamily="18" charset="0"/>
              <a:ea typeface="Yu Gothic UI Semibold" panose="020B0700000000000000" pitchFamily="34" charset="-128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114425" y="5588000"/>
            <a:ext cx="1625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anose="02020404030301010803" pitchFamily="18" charset="0"/>
                <a:ea typeface="Yu Gothic UI Semibold" panose="020B0700000000000000" pitchFamily="34" charset="-128"/>
              </a:rPr>
              <a:t>(para. 5)</a:t>
            </a:r>
            <a:endParaRPr lang="en-US" altLang="zh-CN" sz="2400" b="1" dirty="0" smtClean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aramond" panose="02020404030301010803" pitchFamily="18" charset="0"/>
              <a:ea typeface="Yu Gothic UI Semibold" panose="020B0700000000000000" pitchFamily="34" charset="-128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107315" y="3896995"/>
            <a:ext cx="17087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zh-CN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anose="02020404030301010803" pitchFamily="18" charset="0"/>
                <a:ea typeface="Yu Gothic UI Semibold" panose="020B0700000000000000" pitchFamily="34" charset="-128"/>
              </a:rPr>
              <a:t>(paras. 2–4)</a:t>
            </a:r>
            <a:endParaRPr lang="en-US" altLang="zh-CN" sz="2400" b="1" dirty="0" smtClean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aramond" panose="02020404030301010803" pitchFamily="18" charset="0"/>
              <a:ea typeface="Yu Gothic UI Semibold" panose="020B0700000000000000" pitchFamily="34" charset="-128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312035" y="1609090"/>
            <a:ext cx="5514340" cy="829945"/>
          </a:xfrm>
          <a:prstGeom prst="rect">
            <a:avLst/>
          </a:prstGeom>
          <a:solidFill>
            <a:schemeClr val="accent2">
              <a:lumMod val="20000"/>
              <a:lumOff val="80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_____________________ 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to the author</a:t>
            </a: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s experience of learning tai chi</a:t>
            </a:r>
            <a:endParaRPr lang="zh-CN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456815" y="1609090"/>
            <a:ext cx="31159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</a:pPr>
            <a:r>
              <a:rPr lang="en-US" altLang="zh-CN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anose="02020404030301010803" pitchFamily="18" charset="0"/>
                <a:ea typeface="Yu Gothic UI Semibold" panose="020B0700000000000000" pitchFamily="34" charset="-128"/>
              </a:rPr>
              <a:t>General introduction</a:t>
            </a:r>
            <a:endParaRPr lang="en-US" altLang="zh-CN" sz="2400" b="1" dirty="0" smtClean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aramond" panose="02020404030301010803" pitchFamily="18" charset="0"/>
              <a:ea typeface="Yu Gothic UI Semibold" panose="020B0700000000000000" pitchFamily="34" charset="-128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809750" y="3587115"/>
            <a:ext cx="1534795" cy="1568450"/>
          </a:xfrm>
          <a:prstGeom prst="rect">
            <a:avLst/>
          </a:prstGeom>
          <a:solidFill>
            <a:schemeClr val="accent2">
              <a:lumMod val="20000"/>
              <a:lumOff val="80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_______ </a:t>
            </a:r>
            <a:r>
              <a:rPr sz="2400">
                <a:latin typeface="Times New Roman" panose="02020603050405020304" pitchFamily="18" charset="0"/>
                <a:cs typeface="Times New Roman" panose="02020603050405020304" pitchFamily="18" charset="0"/>
              </a:rPr>
              <a:t>about</a:t>
            </a:r>
            <a:endParaRPr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sz="2400">
                <a:latin typeface="Times New Roman" panose="02020603050405020304" pitchFamily="18" charset="0"/>
                <a:cs typeface="Times New Roman" panose="02020603050405020304" pitchFamily="18" charset="0"/>
              </a:rPr>
              <a:t>the tai chi </a:t>
            </a:r>
            <a:endParaRPr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sz="2400">
                <a:latin typeface="Times New Roman" panose="02020603050405020304" pitchFamily="18" charset="0"/>
                <a:cs typeface="Times New Roman" panose="02020603050405020304" pitchFamily="18" charset="0"/>
              </a:rPr>
              <a:t>experience</a:t>
            </a:r>
            <a:endParaRPr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455545" y="5751830"/>
            <a:ext cx="6106795" cy="460375"/>
          </a:xfrm>
          <a:prstGeom prst="rect">
            <a:avLst/>
          </a:prstGeom>
          <a:solidFill>
            <a:schemeClr val="accent2">
              <a:lumMod val="20000"/>
              <a:lumOff val="80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____________ </a:t>
            </a:r>
            <a:r>
              <a:rPr sz="2400">
                <a:latin typeface="Times New Roman" panose="02020603050405020304" pitchFamily="18" charset="0"/>
                <a:cs typeface="Times New Roman" panose="02020603050405020304" pitchFamily="18" charset="0"/>
              </a:rPr>
              <a:t>from learning tai chi</a:t>
            </a:r>
            <a:endParaRPr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837690" y="3642995"/>
            <a:ext cx="13290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</a:pPr>
            <a:r>
              <a:rPr lang="en-US" altLang="zh-CN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anose="02020404030301010803" pitchFamily="18" charset="0"/>
                <a:ea typeface="Yu Gothic UI Semibold" panose="020B0700000000000000" pitchFamily="34" charset="-128"/>
              </a:rPr>
              <a:t>Details</a:t>
            </a:r>
            <a:endParaRPr lang="en-US" altLang="zh-CN" sz="2400" b="1" dirty="0" smtClean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aramond" panose="02020404030301010803" pitchFamily="18" charset="0"/>
              <a:ea typeface="Yu Gothic UI Semibold" panose="020B0700000000000000" pitchFamily="34" charset="-128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736850" y="5751830"/>
            <a:ext cx="13290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</a:pPr>
            <a:r>
              <a:rPr lang="en-US" altLang="zh-CN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anose="02020404030301010803" pitchFamily="18" charset="0"/>
                <a:ea typeface="Yu Gothic UI Semibold" panose="020B0700000000000000" pitchFamily="34" charset="-128"/>
              </a:rPr>
              <a:t>Benefits</a:t>
            </a:r>
            <a:endParaRPr lang="en-US" altLang="zh-CN" sz="2400" b="1" dirty="0" smtClean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aramond" panose="02020404030301010803" pitchFamily="18" charset="0"/>
              <a:ea typeface="Yu Gothic UI Semibold" panose="020B0700000000000000" pitchFamily="34" charset="-128"/>
            </a:endParaRPr>
          </a:p>
        </p:txBody>
      </p:sp>
      <p:sp>
        <p:nvSpPr>
          <p:cNvPr id="4" name="五边形 1"/>
          <p:cNvSpPr/>
          <p:nvPr>
            <p:custDataLst>
              <p:tags r:id="rId1"/>
            </p:custDataLst>
          </p:nvPr>
        </p:nvSpPr>
        <p:spPr>
          <a:xfrm>
            <a:off x="243205" y="133350"/>
            <a:ext cx="5822950" cy="785495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 smtClean="0">
                <a:solidFill>
                  <a:schemeClr val="bg1"/>
                </a:solidFill>
                <a:latin typeface="Colonna MT" panose="04020805060202030203" pitchFamily="82" charset="0"/>
                <a:ea typeface="宋体" panose="02010600030101010101" pitchFamily="2" charset="-122"/>
              </a:rPr>
              <a:t>Read for understanding</a:t>
            </a:r>
            <a:endParaRPr lang="en-US" sz="4000" b="1" dirty="0">
              <a:solidFill>
                <a:schemeClr val="bg1"/>
              </a:solidFill>
              <a:latin typeface="Colonna MT" panose="04020805060202030203" pitchFamily="82" charset="0"/>
              <a:ea typeface="宋体" panose="02010600030101010101" pitchFamily="2" charset="-122"/>
            </a:endParaRPr>
          </a:p>
        </p:txBody>
      </p:sp>
      <p:sp>
        <p:nvSpPr>
          <p:cNvPr id="17411" name="Text Box 3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18190" y="1107346"/>
            <a:ext cx="9072562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p>
            <a:pPr algn="l">
              <a:buClrTx/>
              <a:buSzTx/>
            </a:pPr>
            <a:r>
              <a:rPr lang="en-US" altLang="zh-CN" sz="2800" dirty="0" smtClean="0">
                <a:latin typeface="Times New Roman" panose="02020603050405020304" pitchFamily="18" charset="0"/>
                <a:ea typeface="叶根友毛笔行书2.0版" pitchFamily="2" charset="-122"/>
                <a:cs typeface="Times New Roman" panose="02020603050405020304" pitchFamily="18" charset="0"/>
              </a:rPr>
              <a:t>Find out the main idea of each part.</a:t>
            </a:r>
            <a:endParaRPr lang="en-US" altLang="zh-CN" sz="2800" dirty="0" smtClean="0">
              <a:latin typeface="Times New Roman" panose="02020603050405020304" pitchFamily="18" charset="0"/>
              <a:ea typeface="叶根友毛笔行书2.0版" pitchFamily="2" charset="-122"/>
              <a:cs typeface="Times New Roman" panose="02020603050405020304" pitchFamily="18" charset="0"/>
            </a:endParaRPr>
          </a:p>
        </p:txBody>
      </p:sp>
      <p:sp>
        <p:nvSpPr>
          <p:cNvPr id="150" name="矩形"/>
          <p:cNvSpPr/>
          <p:nvPr>
            <p:custDataLst>
              <p:tags r:id="rId3"/>
            </p:custDataLst>
          </p:nvPr>
        </p:nvSpPr>
        <p:spPr>
          <a:xfrm>
            <a:off x="3933825" y="2545080"/>
            <a:ext cx="4702810" cy="6953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 upright="1">
            <a:noAutofit/>
          </a:bodyPr>
          <a:p>
            <a:pPr marL="0" indent="0" algn="just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2000" b="1" i="0" u="none" strike="noStrike" kern="100" cap="none" spc="0" baseline="0">
                <a:solidFill>
                  <a:schemeClr val="tx1"/>
                </a:solidFill>
                <a:latin typeface="Arial Rounded MT Bold" panose="020F0704030504030204" charset="0"/>
                <a:ea typeface="宋体" panose="02010600030101010101" pitchFamily="2" charset="-122"/>
                <a:cs typeface="Arial Rounded MT Bold" panose="020F0704030504030204" charset="0"/>
                <a:sym typeface="Times New Roman" panose="02020603050405020304" pitchFamily="18" charset="0"/>
              </a:rPr>
              <a:t> Para. 2 ______________of tai chi</a:t>
            </a:r>
            <a:endParaRPr lang="en-US" altLang="zh-CN" sz="2000" b="1" i="0" u="none" strike="noStrike" kern="100" cap="none" spc="0" baseline="0">
              <a:solidFill>
                <a:schemeClr val="tx1"/>
              </a:solidFill>
              <a:latin typeface="Arial Rounded MT Bold" panose="020F0704030504030204" charset="0"/>
              <a:ea typeface="宋体" panose="02010600030101010101" pitchFamily="2" charset="-122"/>
              <a:cs typeface="Arial Rounded MT Bold" panose="020F0704030504030204" charset="0"/>
              <a:sym typeface="Times New Roman" panose="02020603050405020304" pitchFamily="18" charset="0"/>
            </a:endParaRPr>
          </a:p>
        </p:txBody>
      </p:sp>
      <p:sp>
        <p:nvSpPr>
          <p:cNvPr id="151" name="矩形"/>
          <p:cNvSpPr/>
          <p:nvPr>
            <p:custDataLst>
              <p:tags r:id="rId4"/>
            </p:custDataLst>
          </p:nvPr>
        </p:nvSpPr>
        <p:spPr>
          <a:xfrm>
            <a:off x="3933825" y="3754755"/>
            <a:ext cx="4714875" cy="7969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 upright="1">
            <a:noAutofit/>
          </a:bodyPr>
          <a:p>
            <a:pPr marL="0" indent="0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2000" b="1" i="0" u="none" strike="noStrike" kern="100" cap="none" spc="0" baseline="0">
                <a:solidFill>
                  <a:schemeClr val="tx1"/>
                </a:solidFill>
                <a:latin typeface="Arial Rounded MT Bold" panose="020F0704030504030204" charset="0"/>
                <a:ea typeface="Malgun Gothic" panose="020B0503020000020004" charset="-127"/>
                <a:cs typeface="Arial Rounded MT Bold" panose="020F0704030504030204" charset="0"/>
                <a:sym typeface="Times New Roman" panose="02020603050405020304" pitchFamily="18" charset="0"/>
              </a:rPr>
              <a:t>Para.3 His own ________________________</a:t>
            </a:r>
            <a:endParaRPr lang="en-US" altLang="zh-CN" sz="2000" b="1" i="0" u="none" strike="noStrike" kern="100" cap="none" spc="0" baseline="0">
              <a:solidFill>
                <a:schemeClr val="tx1"/>
              </a:solidFill>
              <a:latin typeface="Arial Rounded MT Bold" panose="020F0704030504030204" charset="0"/>
              <a:ea typeface="Malgun Gothic" panose="020B0503020000020004" charset="-127"/>
              <a:cs typeface="Arial Rounded MT Bold" panose="020F0704030504030204" charset="0"/>
              <a:sym typeface="Times New Roman" panose="02020603050405020304" pitchFamily="18" charset="0"/>
            </a:endParaRPr>
          </a:p>
        </p:txBody>
      </p:sp>
      <p:sp>
        <p:nvSpPr>
          <p:cNvPr id="152" name="矩形"/>
          <p:cNvSpPr/>
          <p:nvPr>
            <p:custDataLst>
              <p:tags r:id="rId5"/>
            </p:custDataLst>
          </p:nvPr>
        </p:nvSpPr>
        <p:spPr>
          <a:xfrm>
            <a:off x="3933825" y="4756150"/>
            <a:ext cx="4714874" cy="9093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 upright="1">
            <a:noAutofit/>
          </a:bodyPr>
          <a:p>
            <a:pPr marL="0" indent="0" algn="just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2000" b="1" i="0" u="none" strike="noStrike" kern="100" cap="none" spc="0" baseline="0">
                <a:solidFill>
                  <a:schemeClr val="tx1"/>
                </a:solidFill>
                <a:latin typeface="Arial Rounded MT Bold" panose="020F0704030504030204" charset="0"/>
                <a:ea typeface="宋体" panose="02010600030101010101" pitchFamily="2" charset="-122"/>
                <a:cs typeface="Arial Rounded MT Bold" panose="020F0704030504030204" charset="0"/>
                <a:sym typeface="Times New Roman" panose="02020603050405020304" pitchFamily="18" charset="0"/>
              </a:rPr>
              <a:t> </a:t>
            </a:r>
            <a:endParaRPr lang="en-US" altLang="zh-CN" sz="2000" b="1" i="0" u="none" strike="noStrike" kern="100" cap="none" spc="0" baseline="0">
              <a:solidFill>
                <a:schemeClr val="tx1"/>
              </a:solidFill>
              <a:latin typeface="Arial Rounded MT Bold" panose="020F0704030504030204" charset="0"/>
              <a:ea typeface="宋体" panose="02010600030101010101" pitchFamily="2" charset="-122"/>
              <a:cs typeface="Arial Rounded MT Bold" panose="020F0704030504030204" charset="0"/>
              <a:sym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2000" b="1" i="0" u="none" strike="noStrike" kern="100" cap="none" spc="0" baseline="0">
                <a:solidFill>
                  <a:schemeClr val="tx1"/>
                </a:solidFill>
                <a:latin typeface="Arial Rounded MT Bold" panose="020F0704030504030204" charset="0"/>
                <a:ea typeface="宋体" panose="02010600030101010101" pitchFamily="2" charset="-122"/>
                <a:cs typeface="Arial Rounded MT Bold" panose="020F0704030504030204" charset="0"/>
                <a:sym typeface="Times New Roman" panose="02020603050405020304" pitchFamily="18" charset="0"/>
              </a:rPr>
              <a:t>Para.4___________ behind tai chi </a:t>
            </a:r>
            <a:endParaRPr lang="zh-CN" altLang="en-US" sz="2000" b="1" i="0" u="none" strike="noStrike" kern="100" cap="none" spc="0" baseline="0">
              <a:solidFill>
                <a:schemeClr val="tx1"/>
              </a:solidFill>
              <a:latin typeface="Arial Rounded MT Bold" panose="020F0704030504030204" charset="0"/>
              <a:ea typeface="宋体" panose="02010600030101010101" pitchFamily="2" charset="-122"/>
              <a:cs typeface="Arial Rounded MT Bold" panose="020F0704030504030204" charset="0"/>
              <a:sym typeface="Times New Roman" panose="02020603050405020304" pitchFamily="18" charset="0"/>
            </a:endParaRPr>
          </a:p>
        </p:txBody>
      </p:sp>
      <p:sp>
        <p:nvSpPr>
          <p:cNvPr id="153" name="左大括号"/>
          <p:cNvSpPr/>
          <p:nvPr>
            <p:custDataLst>
              <p:tags r:id="rId6"/>
            </p:custDataLst>
          </p:nvPr>
        </p:nvSpPr>
        <p:spPr>
          <a:xfrm>
            <a:off x="3279775" y="2953385"/>
            <a:ext cx="648335" cy="2592070"/>
          </a:xfrm>
          <a:prstGeom prst="leftBrace">
            <a:avLst>
              <a:gd name="adj1" fmla="val 33317"/>
              <a:gd name="adj2" fmla="val 50000"/>
            </a:avLst>
          </a:prstGeom>
          <a:noFill/>
          <a:ln w="9525" cap="flat" cmpd="sng">
            <a:solidFill>
              <a:srgbClr val="000000"/>
            </a:solidFill>
            <a:prstDash val="solid"/>
            <a:round/>
          </a:ln>
        </p:spPr>
        <p:txBody>
          <a:bodyPr rtlCol="0" anchor="ctr"/>
          <a:p>
            <a:pPr algn="ctr"/>
          </a:p>
        </p:txBody>
      </p:sp>
      <p:sp>
        <p:nvSpPr>
          <p:cNvPr id="158" name="矩形"/>
          <p:cNvSpPr/>
          <p:nvPr>
            <p:custDataLst>
              <p:tags r:id="rId7"/>
            </p:custDataLst>
          </p:nvPr>
        </p:nvSpPr>
        <p:spPr>
          <a:xfrm>
            <a:off x="4879975" y="5066030"/>
            <a:ext cx="1443355" cy="398780"/>
          </a:xfrm>
          <a:prstGeom prst="rect">
            <a:avLst/>
          </a:prstGeom>
          <a:noFill/>
          <a:ln w="9525" cap="flat" cmpd="sng">
            <a:noFill/>
            <a:prstDash val="solid"/>
            <a:round/>
          </a:ln>
        </p:spPr>
        <p:txBody>
          <a:bodyPr vert="horz" wrap="square" lIns="91440" tIns="45720" rIns="91440" bIns="45720" anchor="t" anchorCtr="0">
            <a:spAutoFit/>
          </a:bodyPr>
          <a:p>
            <a:pPr marL="0" indent="0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2000" b="1" i="0" u="none" strike="noStrike" kern="1200" cap="none" spc="0" baseline="0">
                <a:solidFill>
                  <a:srgbClr val="FF0000"/>
                </a:solidFill>
                <a:latin typeface="Arial Rounded MT Bold" panose="020F0704030504030204" charset="0"/>
                <a:ea typeface="Malgun Gothic" panose="020B0503020000020004" charset="-127"/>
                <a:cs typeface="Arial Rounded MT Bold" panose="020F0704030504030204" charset="0"/>
              </a:rPr>
              <a:t>Culture</a:t>
            </a:r>
            <a:endParaRPr lang="zh-CN" altLang="en-US" sz="2000" b="1" i="0" u="none" strike="noStrike" kern="1200" cap="none" spc="0" baseline="0">
              <a:solidFill>
                <a:srgbClr val="FF0000"/>
              </a:solidFill>
              <a:latin typeface="Arial Rounded MT Bold" panose="020F0704030504030204" charset="0"/>
              <a:ea typeface="Malgun Gothic" panose="020B0503020000020004" charset="-127"/>
              <a:cs typeface="Arial Rounded MT Bold" panose="020F0704030504030204" charset="0"/>
            </a:endParaRPr>
          </a:p>
        </p:txBody>
      </p:sp>
      <p:sp>
        <p:nvSpPr>
          <p:cNvPr id="14" name="文本框 13"/>
          <p:cNvSpPr txBox="1"/>
          <p:nvPr>
            <p:custDataLst>
              <p:tags r:id="rId8"/>
            </p:custDataLst>
          </p:nvPr>
        </p:nvSpPr>
        <p:spPr>
          <a:xfrm>
            <a:off x="3933825" y="4054475"/>
            <a:ext cx="459676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2000" b="1" kern="100">
                <a:solidFill>
                  <a:srgbClr val="FF0000"/>
                </a:solidFill>
                <a:latin typeface="Arial Rounded MT Bold" panose="020F0704030504030204" charset="0"/>
                <a:ea typeface="Malgun Gothic" panose="020B0503020000020004" charset="-127"/>
                <a:cs typeface="Arial Rounded MT Bold" panose="020F0704030504030204" charset="0"/>
                <a:sym typeface="Times New Roman" panose="02020603050405020304" pitchFamily="18" charset="0"/>
              </a:rPr>
              <a:t>learning experience and feelings</a:t>
            </a:r>
            <a:r>
              <a:rPr lang="en-US" altLang="zh-CN" sz="2000" b="1" kern="100">
                <a:latin typeface="Arial Rounded MT Bold" panose="020F0704030504030204" charset="0"/>
                <a:ea typeface="Malgun Gothic" panose="020B0503020000020004" charset="-127"/>
                <a:cs typeface="Arial Rounded MT Bold" panose="020F0704030504030204" charset="0"/>
                <a:sym typeface="Times New Roman" panose="02020603050405020304" pitchFamily="18" charset="0"/>
              </a:rPr>
              <a:t> </a:t>
            </a:r>
            <a:endParaRPr lang="en-US" altLang="zh-CN" sz="2000" b="1" kern="100">
              <a:latin typeface="Arial Rounded MT Bold" panose="020F0704030504030204" charset="0"/>
              <a:ea typeface="Malgun Gothic" panose="020B0503020000020004" charset="-127"/>
              <a:cs typeface="Arial Rounded MT Bold" panose="020F0704030504030204" charset="0"/>
              <a:sym typeface="Times New Roman" panose="02020603050405020304" pitchFamily="18" charset="0"/>
            </a:endParaRPr>
          </a:p>
        </p:txBody>
      </p:sp>
      <p:sp>
        <p:nvSpPr>
          <p:cNvPr id="157" name="矩形"/>
          <p:cNvSpPr/>
          <p:nvPr>
            <p:custDataLst>
              <p:tags r:id="rId9"/>
            </p:custDataLst>
          </p:nvPr>
        </p:nvSpPr>
        <p:spPr>
          <a:xfrm>
            <a:off x="4952365" y="2533650"/>
            <a:ext cx="1939925" cy="398780"/>
          </a:xfrm>
          <a:prstGeom prst="rect">
            <a:avLst/>
          </a:prstGeom>
          <a:noFill/>
          <a:ln w="9525" cap="flat" cmpd="sng">
            <a:noFill/>
            <a:prstDash val="solid"/>
            <a:round/>
          </a:ln>
        </p:spPr>
        <p:txBody>
          <a:bodyPr vert="horz" wrap="square" lIns="91440" tIns="45720" rIns="91440" bIns="45720" anchor="t" anchorCtr="0">
            <a:spAutoFit/>
          </a:bodyPr>
          <a:p>
            <a:pPr marL="0" indent="0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2000" b="1" i="0" u="none" strike="noStrike" kern="1200" cap="none" spc="0" baseline="0">
                <a:solidFill>
                  <a:srgbClr val="FF0000"/>
                </a:solidFill>
                <a:latin typeface="Arial Rounded MT Bold" panose="020F0704030504030204" charset="0"/>
                <a:ea typeface="Malgun Gothic" panose="020B0503020000020004" charset="-127"/>
                <a:cs typeface="Arial Rounded MT Bold" panose="020F0704030504030204" charset="0"/>
              </a:rPr>
              <a:t>History/Origin</a:t>
            </a:r>
            <a:endParaRPr lang="zh-CN" altLang="en-US" sz="2000" b="1" i="0" u="none" strike="noStrike" kern="1200" cap="none" spc="0" baseline="0">
              <a:solidFill>
                <a:srgbClr val="FF0000"/>
              </a:solidFill>
              <a:latin typeface="Arial Rounded MT Bold" panose="020F0704030504030204" charset="0"/>
              <a:ea typeface="Malgun Gothic" panose="020B0503020000020004" charset="-127"/>
              <a:cs typeface="Arial Rounded MT Bold" panose="020F0704030504030204" charset="0"/>
            </a:endParaRPr>
          </a:p>
        </p:txBody>
      </p:sp>
      <p:sp>
        <p:nvSpPr>
          <p:cNvPr id="18" name="Text Box 37" descr="画布"/>
          <p:cNvSpPr txBox="1">
            <a:spLocks noChangeArrowheads="1"/>
          </p:cNvSpPr>
          <p:nvPr/>
        </p:nvSpPr>
        <p:spPr bwMode="auto">
          <a:xfrm>
            <a:off x="181294" y="2089562"/>
            <a:ext cx="2071670" cy="570865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wrap="square">
            <a:spAutoFit/>
          </a:bodyPr>
          <a:p>
            <a:pPr>
              <a:lnSpc>
                <a:spcPct val="130000"/>
              </a:lnSpc>
              <a:spcBef>
                <a:spcPct val="50000"/>
              </a:spcBef>
            </a:pPr>
            <a:r>
              <a:rPr lang="en-US" altLang="zh-CN" sz="24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charset="0"/>
                <a:ea typeface="Yu Gothic UI Semibold" panose="020B0700000000000000" pitchFamily="34" charset="-128"/>
                <a:cs typeface="Arial Black" panose="020B0A04020102020204" charset="0"/>
              </a:rPr>
              <a:t>Beginning</a:t>
            </a:r>
            <a:endParaRPr lang="en-US" altLang="zh-CN" sz="2400" b="1" dirty="0" smtClean="0">
              <a:solidFill>
                <a:srgbClr val="FF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charset="0"/>
              <a:ea typeface="Yu Gothic UI Semibold" panose="020B0700000000000000" pitchFamily="34" charset="-128"/>
              <a:cs typeface="Arial Black" panose="020B0A04020102020204" charset="0"/>
            </a:endParaRPr>
          </a:p>
        </p:txBody>
      </p:sp>
      <p:sp>
        <p:nvSpPr>
          <p:cNvPr id="21" name="Text Box 40" descr="画布"/>
          <p:cNvSpPr txBox="1">
            <a:spLocks noChangeArrowheads="1"/>
          </p:cNvSpPr>
          <p:nvPr/>
        </p:nvSpPr>
        <p:spPr bwMode="auto">
          <a:xfrm>
            <a:off x="302866" y="4272667"/>
            <a:ext cx="1357322" cy="570865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wrap="square">
            <a:spAutoFit/>
          </a:bodyPr>
          <a:p>
            <a:pPr algn="l">
              <a:lnSpc>
                <a:spcPct val="130000"/>
              </a:lnSpc>
              <a:spcBef>
                <a:spcPct val="50000"/>
              </a:spcBef>
              <a:buClrTx/>
              <a:buSzTx/>
              <a:buFontTx/>
            </a:pPr>
            <a:r>
              <a:rPr lang="en-US" altLang="zh-CN" sz="24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charset="0"/>
                <a:ea typeface="Yu Gothic UI Semibold" panose="020B0700000000000000" pitchFamily="34" charset="-128"/>
                <a:cs typeface="Arial Black" panose="020B0A04020102020204" charset="0"/>
              </a:rPr>
              <a:t>Body</a:t>
            </a:r>
            <a:endParaRPr lang="en-US" altLang="zh-CN" sz="2400" b="1" dirty="0" smtClean="0">
              <a:solidFill>
                <a:srgbClr val="FF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charset="0"/>
              <a:ea typeface="Yu Gothic UI Semibold" panose="020B0700000000000000" pitchFamily="34" charset="-128"/>
              <a:cs typeface="Arial Black" panose="020B0A04020102020204" charset="0"/>
            </a:endParaRPr>
          </a:p>
        </p:txBody>
      </p:sp>
      <p:sp>
        <p:nvSpPr>
          <p:cNvPr id="22" name="Text Box 41" descr="画布"/>
          <p:cNvSpPr txBox="1">
            <a:spLocks noChangeArrowheads="1"/>
          </p:cNvSpPr>
          <p:nvPr/>
        </p:nvSpPr>
        <p:spPr bwMode="auto">
          <a:xfrm>
            <a:off x="253485" y="5930369"/>
            <a:ext cx="1643042" cy="570865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wrap="square">
            <a:spAutoFit/>
          </a:bodyPr>
          <a:p>
            <a:pPr algn="l">
              <a:lnSpc>
                <a:spcPct val="130000"/>
              </a:lnSpc>
              <a:spcBef>
                <a:spcPct val="50000"/>
              </a:spcBef>
              <a:buClrTx/>
              <a:buSzTx/>
              <a:buFontTx/>
            </a:pPr>
            <a:r>
              <a:rPr lang="en-US" altLang="zh-CN" sz="24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charset="0"/>
                <a:ea typeface="Yu Gothic UI Semibold" panose="020B0700000000000000" pitchFamily="34" charset="-128"/>
                <a:cs typeface="Arial Black" panose="020B0A04020102020204" charset="0"/>
              </a:rPr>
              <a:t>Ending</a:t>
            </a:r>
            <a:endParaRPr lang="en-US" altLang="zh-CN" sz="2400" b="1" dirty="0" smtClean="0">
              <a:solidFill>
                <a:srgbClr val="FF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charset="0"/>
              <a:ea typeface="Yu Gothic UI Semibold" panose="020B0700000000000000" pitchFamily="34" charset="-128"/>
              <a:cs typeface="Arial Black" panose="020B0A04020102020204" charset="0"/>
            </a:endParaRPr>
          </a:p>
        </p:txBody>
      </p:sp>
      <p:sp>
        <p:nvSpPr>
          <p:cNvPr id="24" name="AutoShape 38"/>
          <p:cNvSpPr>
            <a:spLocks noChangeArrowheads="1"/>
          </p:cNvSpPr>
          <p:nvPr/>
        </p:nvSpPr>
        <p:spPr bwMode="auto">
          <a:xfrm rot="5400000">
            <a:off x="530993" y="3106534"/>
            <a:ext cx="762000" cy="217488"/>
          </a:xfrm>
          <a:prstGeom prst="chevron">
            <a:avLst>
              <a:gd name="adj" fmla="val 87591"/>
            </a:avLst>
          </a:prstGeom>
          <a:solidFill>
            <a:srgbClr val="000000">
              <a:alpha val="70000"/>
            </a:srgbClr>
          </a:solidFill>
          <a:ln w="9525" algn="ctr">
            <a:noFill/>
            <a:miter lim="800000"/>
          </a:ln>
          <a:effectLst/>
        </p:spPr>
        <p:txBody>
          <a:bodyPr wrap="none" anchor="ctr"/>
          <a:p>
            <a:endParaRPr lang="zh-CN" altLang="en-US"/>
          </a:p>
        </p:txBody>
      </p:sp>
      <p:sp>
        <p:nvSpPr>
          <p:cNvPr id="25" name="AutoShape 39"/>
          <p:cNvSpPr>
            <a:spLocks noChangeArrowheads="1"/>
          </p:cNvSpPr>
          <p:nvPr/>
        </p:nvSpPr>
        <p:spPr bwMode="auto">
          <a:xfrm rot="5400000">
            <a:off x="530993" y="5089370"/>
            <a:ext cx="762000" cy="217487"/>
          </a:xfrm>
          <a:prstGeom prst="chevron">
            <a:avLst>
              <a:gd name="adj" fmla="val 87591"/>
            </a:avLst>
          </a:prstGeom>
          <a:solidFill>
            <a:srgbClr val="000000">
              <a:alpha val="70000"/>
            </a:srgbClr>
          </a:solidFill>
          <a:ln w="9525" algn="ctr">
            <a:noFill/>
            <a:miter lim="800000"/>
          </a:ln>
          <a:effectLst/>
        </p:spPr>
        <p:txBody>
          <a:bodyPr wrap="none" anchor="ctr"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/>
      <p:bldP spid="10" grpId="2"/>
      <p:bldP spid="11" grpId="1"/>
      <p:bldP spid="11" grpId="2"/>
      <p:bldP spid="23" grpId="1"/>
      <p:bldP spid="23" grpId="2"/>
      <p:bldP spid="7" grpId="1"/>
      <p:bldP spid="7" grpId="2"/>
      <p:bldP spid="9" grpId="1"/>
      <p:bldP spid="9" grpId="2"/>
      <p:bldP spid="13" grpId="1"/>
      <p:bldP spid="13" grpId="2"/>
      <p:bldP spid="14" grpId="0"/>
      <p:bldP spid="158" grpId="0"/>
      <p:bldP spid="157" grpId="0"/>
      <p:bldP spid="18" grpId="0" animBg="1"/>
      <p:bldP spid="21" grpId="0" animBg="1"/>
      <p:bldP spid="22" grpId="0" animBg="1"/>
      <p:bldP spid="24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0" y="981710"/>
            <a:ext cx="9006205" cy="975995"/>
          </a:xfrm>
        </p:spPr>
        <p:txBody>
          <a:bodyPr/>
          <a:lstStyle/>
          <a:p>
            <a:r>
              <a:rPr lang="en-US" altLang="zh-C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According to the time order, how do the author’s feelings  change? Supporting sentences.</a:t>
            </a:r>
            <a:endParaRPr lang="en-US" altLang="zh-CN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五边形 1"/>
          <p:cNvSpPr/>
          <p:nvPr>
            <p:custDataLst>
              <p:tags r:id="rId1"/>
            </p:custDataLst>
          </p:nvPr>
        </p:nvSpPr>
        <p:spPr>
          <a:xfrm>
            <a:off x="243205" y="133350"/>
            <a:ext cx="5822950" cy="785495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 smtClean="0">
                <a:solidFill>
                  <a:schemeClr val="bg1"/>
                </a:solidFill>
                <a:latin typeface="Colonna MT" panose="04020805060202030203" pitchFamily="82" charset="0"/>
                <a:ea typeface="宋体" panose="02010600030101010101" pitchFamily="2" charset="-122"/>
              </a:rPr>
              <a:t>Read for understanding</a:t>
            </a:r>
            <a:endParaRPr lang="en-US" sz="4000" b="1" dirty="0">
              <a:solidFill>
                <a:schemeClr val="bg1"/>
              </a:solidFill>
              <a:latin typeface="Colonna MT" panose="04020805060202030203" pitchFamily="82" charset="0"/>
              <a:ea typeface="宋体" panose="02010600030101010101" pitchFamily="2" charset="-122"/>
            </a:endParaRPr>
          </a:p>
        </p:txBody>
      </p:sp>
      <p:sp>
        <p:nvSpPr>
          <p:cNvPr id="175" name="右箭头"/>
          <p:cNvSpPr/>
          <p:nvPr>
            <p:custDataLst>
              <p:tags r:id="rId2"/>
            </p:custDataLst>
          </p:nvPr>
        </p:nvSpPr>
        <p:spPr>
          <a:xfrm>
            <a:off x="4445" y="3648075"/>
            <a:ext cx="9030335" cy="312420"/>
          </a:xfrm>
          <a:prstGeom prst="rightArrow">
            <a:avLst>
              <a:gd name="adj1" fmla="val 50000"/>
              <a:gd name="adj2" fmla="val 48622"/>
            </a:avLst>
          </a:prstGeom>
          <a:gradFill rotWithShape="1">
            <a:gsLst>
              <a:gs pos="0">
                <a:srgbClr val="9EE256">
                  <a:alpha val="100000"/>
                </a:srgbClr>
              </a:gs>
              <a:gs pos="100000">
                <a:srgbClr val="52762D">
                  <a:alpha val="100000"/>
                </a:srgbClr>
              </a:gs>
            </a:gsLst>
            <a:lin ang="5400000" scaled="1"/>
          </a:gradFill>
          <a:ln w="9525" cap="flat" cmpd="sng">
            <a:noFill/>
            <a:prstDash val="solid"/>
            <a:round/>
          </a:ln>
        </p:spPr>
        <p:txBody>
          <a:bodyPr vert="horz" wrap="square" lIns="91440" tIns="45720" rIns="91440" bIns="45720" anchor="t" anchorCtr="0">
            <a:noAutofit/>
          </a:bodyPr>
          <a:p>
            <a:pPr marL="0" indent="0" algn="l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1800" b="1" i="0" u="none" strike="noStrike" kern="1200" cap="none" spc="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                                                                                                                                 time</a:t>
            </a:r>
            <a:endParaRPr lang="zh-CN" altLang="en-US" sz="1800" b="1" i="0" u="none" strike="noStrike" kern="1200" cap="none" spc="0" baseline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76" name="燕尾形箭头"/>
          <p:cNvSpPr/>
          <p:nvPr>
            <p:custDataLst>
              <p:tags r:id="rId3"/>
            </p:custDataLst>
          </p:nvPr>
        </p:nvSpPr>
        <p:spPr>
          <a:xfrm>
            <a:off x="2540" y="3936365"/>
            <a:ext cx="1895475" cy="889635"/>
          </a:xfrm>
          <a:prstGeom prst="notchedRightArrow">
            <a:avLst>
              <a:gd name="adj1" fmla="val 50000"/>
              <a:gd name="adj2" fmla="val 44842"/>
            </a:avLst>
          </a:prstGeom>
          <a:solidFill>
            <a:srgbClr val="8AC6CD"/>
          </a:solidFill>
          <a:ln w="9525" cap="flat" cmpd="sng">
            <a:noFill/>
            <a:prstDash val="solid"/>
            <a:round/>
          </a:ln>
        </p:spPr>
        <p:txBody>
          <a:bodyPr vert="horz" wrap="square" lIns="91440" tIns="45720" rIns="91440" bIns="45720" anchor="t" anchorCtr="0">
            <a:noAutofit/>
          </a:bodyPr>
          <a:p>
            <a:pPr marL="0" indent="0" algn="l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2400" b="1" i="0" u="none" strike="noStrike" kern="1200" cap="none" spc="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hesitant</a:t>
            </a:r>
            <a:endParaRPr lang="en-US" altLang="zh-CN" sz="2400" b="1" i="0" u="none" strike="noStrike" kern="1200" cap="none" spc="0" baseline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80" name="矩形标注"/>
          <p:cNvSpPr/>
          <p:nvPr>
            <p:custDataLst>
              <p:tags r:id="rId4"/>
            </p:custDataLst>
          </p:nvPr>
        </p:nvSpPr>
        <p:spPr>
          <a:xfrm>
            <a:off x="43815" y="2038350"/>
            <a:ext cx="1854835" cy="1418590"/>
          </a:xfrm>
          <a:prstGeom prst="wedgeRectCallout">
            <a:avLst>
              <a:gd name="adj1" fmla="val -20828"/>
              <a:gd name="adj2" fmla="val 62500"/>
            </a:avLst>
          </a:prstGeom>
          <a:gradFill rotWithShape="1">
            <a:gsLst>
              <a:gs pos="50000">
                <a:srgbClr val="F9E397">
                  <a:alpha val="100000"/>
                </a:srgbClr>
              </a:gs>
              <a:gs pos="0">
                <a:srgbClr val="F9EBB8">
                  <a:alpha val="100000"/>
                </a:srgbClr>
              </a:gs>
              <a:gs pos="100000">
                <a:srgbClr val="F8DB75">
                  <a:alpha val="100000"/>
                </a:srgbClr>
              </a:gs>
            </a:gsLst>
            <a:lin scaled="1"/>
          </a:gradFill>
          <a:ln w="9525" cap="flat" cmpd="sng">
            <a:noFill/>
            <a:prstDash val="solid"/>
            <a:round/>
          </a:ln>
        </p:spPr>
        <p:txBody>
          <a:bodyPr vert="horz" wrap="square" lIns="91440" tIns="45720" rIns="91440" bIns="45720" anchor="t" anchorCtr="0">
            <a:noAutofit/>
          </a:bodyPr>
          <a:p>
            <a:pPr marL="0" indent="0" algn="l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2400" b="1" i="0" u="none" strike="noStrike" kern="1200" cap="none" spc="0" baseline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my firend suggested</a:t>
            </a:r>
            <a:endParaRPr lang="en-US" altLang="zh-CN" sz="2400" b="1" i="0" u="none" strike="noStrike" kern="1200" cap="none" spc="0" baseline="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0" indent="0" algn="l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2400" b="1" i="0" u="none" strike="noStrike" kern="1200" cap="none" spc="0" baseline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(para.1)</a:t>
            </a:r>
            <a:endParaRPr lang="en-US" altLang="zh-CN" sz="2400" b="1" i="0" u="none" strike="noStrike" kern="1200" cap="none" spc="0" baseline="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81" name="矩形标注"/>
          <p:cNvSpPr/>
          <p:nvPr>
            <p:custDataLst>
              <p:tags r:id="rId5"/>
            </p:custDataLst>
          </p:nvPr>
        </p:nvSpPr>
        <p:spPr>
          <a:xfrm>
            <a:off x="1594485" y="2733040"/>
            <a:ext cx="1492250" cy="798830"/>
          </a:xfrm>
          <a:prstGeom prst="wedgeRectCallout">
            <a:avLst>
              <a:gd name="adj1" fmla="val -20828"/>
              <a:gd name="adj2" fmla="val 62500"/>
            </a:avLst>
          </a:prstGeom>
          <a:gradFill rotWithShape="1">
            <a:gsLst>
              <a:gs pos="50000">
                <a:srgbClr val="F9E397">
                  <a:alpha val="100000"/>
                </a:srgbClr>
              </a:gs>
              <a:gs pos="0">
                <a:srgbClr val="F9EBB8">
                  <a:alpha val="100000"/>
                </a:srgbClr>
              </a:gs>
              <a:gs pos="100000">
                <a:srgbClr val="F8DB75">
                  <a:alpha val="100000"/>
                </a:srgbClr>
              </a:gs>
            </a:gsLst>
            <a:lin scaled="1"/>
          </a:gradFill>
          <a:ln w="9525" cap="flat" cmpd="sng">
            <a:noFill/>
            <a:prstDash val="solid"/>
            <a:round/>
          </a:ln>
        </p:spPr>
        <p:txBody>
          <a:bodyPr vert="horz" wrap="square" lIns="91440" tIns="45720" rIns="91440" bIns="45720" anchor="t" anchorCtr="0">
            <a:noAutofit/>
          </a:bodyPr>
          <a:p>
            <a:pPr marL="0" indent="0" algn="l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1800" b="1" i="0" u="none" strike="noStrike" kern="1200" cap="none" spc="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in the first few classes</a:t>
            </a:r>
            <a:endParaRPr lang="en-US" altLang="zh-CN" sz="1800" b="1" i="0" u="none" strike="noStrike" kern="1200" cap="none" spc="0" baseline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0" indent="0" algn="l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1800" b="1" i="0" u="none" strike="noStrike" kern="1200" cap="none" spc="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(para.2)</a:t>
            </a:r>
            <a:endParaRPr lang="en-US" altLang="zh-CN" sz="1800" b="1" i="0" u="none" strike="noStrike" kern="1200" cap="none" spc="0" baseline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82" name="矩形标注"/>
          <p:cNvSpPr/>
          <p:nvPr>
            <p:custDataLst>
              <p:tags r:id="rId6"/>
            </p:custDataLst>
          </p:nvPr>
        </p:nvSpPr>
        <p:spPr>
          <a:xfrm>
            <a:off x="3207385" y="2747010"/>
            <a:ext cx="1654810" cy="817880"/>
          </a:xfrm>
          <a:prstGeom prst="wedgeRectCallout">
            <a:avLst>
              <a:gd name="adj1" fmla="val -20828"/>
              <a:gd name="adj2" fmla="val 62500"/>
            </a:avLst>
          </a:prstGeom>
          <a:gradFill rotWithShape="1">
            <a:gsLst>
              <a:gs pos="50000">
                <a:srgbClr val="F9E397">
                  <a:alpha val="100000"/>
                </a:srgbClr>
              </a:gs>
              <a:gs pos="0">
                <a:srgbClr val="F9EBB8">
                  <a:alpha val="100000"/>
                </a:srgbClr>
              </a:gs>
              <a:gs pos="100000">
                <a:srgbClr val="F8DB75">
                  <a:alpha val="100000"/>
                </a:srgbClr>
              </a:gs>
            </a:gsLst>
            <a:lin scaled="1"/>
          </a:gradFill>
          <a:ln w="9525" cap="flat" cmpd="sng">
            <a:noFill/>
            <a:prstDash val="solid"/>
            <a:round/>
          </a:ln>
        </p:spPr>
        <p:txBody>
          <a:bodyPr vert="horz" wrap="square" lIns="91440" tIns="45720" rIns="91440" bIns="45720" anchor="t" anchorCtr="0">
            <a:noAutofit/>
          </a:bodyPr>
          <a:p>
            <a:pPr marL="0" indent="0" algn="l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1800" b="1" i="0" u="none" strike="noStrike" kern="1200" cap="none" spc="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after learning the basics </a:t>
            </a:r>
            <a:endParaRPr lang="en-US" altLang="zh-CN" sz="1800" b="1" i="0" u="none" strike="noStrike" kern="1200" cap="none" spc="0" baseline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0" indent="0" algn="l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1800" b="1">
                <a:cs typeface="Arial" panose="020B0604020202020204" pitchFamily="34" charset="0"/>
                <a:sym typeface="+mn-ea"/>
              </a:rPr>
              <a:t>(para.3)</a:t>
            </a:r>
            <a:endParaRPr lang="zh-CN" altLang="en-US" sz="1800" b="1" i="0" u="none" strike="noStrike" kern="1200" cap="none" spc="0" baseline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83" name="矩形标注"/>
          <p:cNvSpPr/>
          <p:nvPr>
            <p:custDataLst>
              <p:tags r:id="rId7"/>
            </p:custDataLst>
          </p:nvPr>
        </p:nvSpPr>
        <p:spPr>
          <a:xfrm>
            <a:off x="4970145" y="2696845"/>
            <a:ext cx="1821179" cy="879475"/>
          </a:xfrm>
          <a:prstGeom prst="wedgeRectCallout">
            <a:avLst>
              <a:gd name="adj1" fmla="val -20828"/>
              <a:gd name="adj2" fmla="val 62500"/>
            </a:avLst>
          </a:prstGeom>
          <a:gradFill rotWithShape="1">
            <a:gsLst>
              <a:gs pos="50000">
                <a:srgbClr val="F9E397">
                  <a:alpha val="100000"/>
                </a:srgbClr>
              </a:gs>
              <a:gs pos="0">
                <a:srgbClr val="F9EBB8">
                  <a:alpha val="100000"/>
                </a:srgbClr>
              </a:gs>
              <a:gs pos="100000">
                <a:srgbClr val="F8DB75">
                  <a:alpha val="100000"/>
                </a:srgbClr>
              </a:gs>
            </a:gsLst>
            <a:lin scaled="1"/>
          </a:gradFill>
          <a:ln w="9525" cap="flat" cmpd="sng">
            <a:noFill/>
            <a:prstDash val="solid"/>
            <a:round/>
          </a:ln>
        </p:spPr>
        <p:txBody>
          <a:bodyPr vert="horz" wrap="square" lIns="91440" tIns="45720" rIns="91440" bIns="45720" anchor="t" anchorCtr="0">
            <a:noAutofit/>
          </a:bodyPr>
          <a:p>
            <a:pPr marL="0" indent="0" algn="l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1800" b="1" i="0" u="none" strike="noStrike" kern="1200" cap="none" spc="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after my coach taught me</a:t>
            </a:r>
            <a:endParaRPr lang="en-US" altLang="zh-CN" sz="1800" b="1" i="0" u="none" strike="noStrike" kern="1200" cap="none" spc="0" baseline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0" indent="0" algn="l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1800" b="1">
                <a:cs typeface="Arial" panose="020B0604020202020204" pitchFamily="34" charset="0"/>
                <a:sym typeface="+mn-ea"/>
              </a:rPr>
              <a:t>(para.3)</a:t>
            </a:r>
            <a:endParaRPr lang="zh-CN" altLang="en-US" sz="1800" b="1" i="0" u="none" strike="noStrike" kern="1200" cap="none" spc="0" baseline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85" name="矩形标注"/>
          <p:cNvSpPr/>
          <p:nvPr>
            <p:custDataLst>
              <p:tags r:id="rId8"/>
            </p:custDataLst>
          </p:nvPr>
        </p:nvSpPr>
        <p:spPr>
          <a:xfrm>
            <a:off x="7949565" y="2672715"/>
            <a:ext cx="1190625" cy="865505"/>
          </a:xfrm>
          <a:prstGeom prst="wedgeRectCallout">
            <a:avLst>
              <a:gd name="adj1" fmla="val -20828"/>
              <a:gd name="adj2" fmla="val 62500"/>
            </a:avLst>
          </a:prstGeom>
          <a:gradFill rotWithShape="1">
            <a:gsLst>
              <a:gs pos="50000">
                <a:srgbClr val="F9E397">
                  <a:alpha val="100000"/>
                </a:srgbClr>
              </a:gs>
              <a:gs pos="0">
                <a:srgbClr val="F9EBB8">
                  <a:alpha val="100000"/>
                </a:srgbClr>
              </a:gs>
              <a:gs pos="100000">
                <a:srgbClr val="F8DB75">
                  <a:alpha val="100000"/>
                </a:srgbClr>
              </a:gs>
            </a:gsLst>
            <a:lin scaled="1"/>
          </a:gradFill>
          <a:ln w="9525" cap="flat" cmpd="sng">
            <a:noFill/>
            <a:prstDash val="solid"/>
            <a:round/>
          </a:ln>
        </p:spPr>
        <p:txBody>
          <a:bodyPr vert="horz" wrap="square" lIns="91440" tIns="45720" rIns="91440" bIns="45720" anchor="t" anchorCtr="0">
            <a:noAutofit/>
          </a:bodyPr>
          <a:p>
            <a:pPr marL="0" indent="0" algn="l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1800" b="1" i="0" u="none" strike="noStrike" kern="1200" cap="none" spc="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one year later </a:t>
            </a:r>
            <a:endParaRPr lang="en-US" altLang="zh-CN" sz="1800" b="1" i="0" u="none" strike="noStrike" kern="1200" cap="none" spc="0" baseline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0" indent="0" algn="l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1800" b="1">
                <a:cs typeface="Arial" panose="020B0604020202020204" pitchFamily="34" charset="0"/>
                <a:sym typeface="+mn-ea"/>
              </a:rPr>
              <a:t>(para.5)</a:t>
            </a:r>
            <a:endParaRPr lang="zh-CN" altLang="en-US" sz="1800" b="1" i="0" u="none" strike="noStrike" kern="1200" cap="none" spc="0" baseline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87" name="流程图: 摘录"/>
          <p:cNvSpPr/>
          <p:nvPr>
            <p:custDataLst>
              <p:tags r:id="rId9"/>
            </p:custDataLst>
          </p:nvPr>
        </p:nvSpPr>
        <p:spPr>
          <a:xfrm>
            <a:off x="1009650" y="3642995"/>
            <a:ext cx="215899" cy="288289"/>
          </a:xfrm>
          <a:prstGeom prst="flowChartExtract">
            <a:avLst/>
          </a:prstGeom>
          <a:solidFill>
            <a:srgbClr val="FF0000"/>
          </a:solidFill>
          <a:ln w="9525" cap="flat" cmpd="sng">
            <a:noFill/>
            <a:prstDash val="solid"/>
            <a:round/>
          </a:ln>
        </p:spPr>
        <p:txBody>
          <a:bodyPr rtlCol="0" anchor="ctr"/>
          <a:p>
            <a:pPr algn="ctr"/>
          </a:p>
        </p:txBody>
      </p:sp>
      <p:sp>
        <p:nvSpPr>
          <p:cNvPr id="188" name="流程图: 摘录"/>
          <p:cNvSpPr/>
          <p:nvPr>
            <p:custDataLst>
              <p:tags r:id="rId10"/>
            </p:custDataLst>
          </p:nvPr>
        </p:nvSpPr>
        <p:spPr>
          <a:xfrm>
            <a:off x="1953895" y="3600450"/>
            <a:ext cx="215900" cy="288289"/>
          </a:xfrm>
          <a:prstGeom prst="flowChartExtract">
            <a:avLst/>
          </a:prstGeom>
          <a:solidFill>
            <a:srgbClr val="FF0000"/>
          </a:solidFill>
          <a:ln w="9525" cap="flat" cmpd="sng">
            <a:noFill/>
            <a:prstDash val="solid"/>
            <a:round/>
          </a:ln>
        </p:spPr>
        <p:txBody>
          <a:bodyPr rtlCol="0" anchor="ctr"/>
          <a:p>
            <a:pPr algn="ctr"/>
          </a:p>
        </p:txBody>
      </p:sp>
      <p:sp>
        <p:nvSpPr>
          <p:cNvPr id="189" name="流程图: 摘录"/>
          <p:cNvSpPr/>
          <p:nvPr>
            <p:custDataLst>
              <p:tags r:id="rId11"/>
            </p:custDataLst>
          </p:nvPr>
        </p:nvSpPr>
        <p:spPr>
          <a:xfrm>
            <a:off x="3764280" y="3600450"/>
            <a:ext cx="215899" cy="288289"/>
          </a:xfrm>
          <a:prstGeom prst="flowChartExtract">
            <a:avLst/>
          </a:prstGeom>
          <a:solidFill>
            <a:srgbClr val="FF0000"/>
          </a:solidFill>
          <a:ln w="9525" cap="flat" cmpd="sng">
            <a:noFill/>
            <a:prstDash val="solid"/>
            <a:round/>
          </a:ln>
        </p:spPr>
        <p:txBody>
          <a:bodyPr rtlCol="0" anchor="ctr"/>
          <a:p>
            <a:pPr algn="ctr"/>
          </a:p>
        </p:txBody>
      </p:sp>
      <p:sp>
        <p:nvSpPr>
          <p:cNvPr id="190" name="流程图: 摘录"/>
          <p:cNvSpPr/>
          <p:nvPr>
            <p:custDataLst>
              <p:tags r:id="rId12"/>
            </p:custDataLst>
          </p:nvPr>
        </p:nvSpPr>
        <p:spPr>
          <a:xfrm>
            <a:off x="5407025" y="3642995"/>
            <a:ext cx="215899" cy="288289"/>
          </a:xfrm>
          <a:prstGeom prst="flowChartExtract">
            <a:avLst/>
          </a:prstGeom>
          <a:solidFill>
            <a:srgbClr val="FF0000"/>
          </a:solidFill>
          <a:ln w="9525" cap="flat" cmpd="sng">
            <a:noFill/>
            <a:prstDash val="solid"/>
            <a:round/>
          </a:ln>
        </p:spPr>
        <p:txBody>
          <a:bodyPr rtlCol="0" anchor="ctr"/>
          <a:p>
            <a:pPr algn="ctr"/>
          </a:p>
        </p:txBody>
      </p:sp>
      <p:sp>
        <p:nvSpPr>
          <p:cNvPr id="191" name="流程图: 摘录"/>
          <p:cNvSpPr/>
          <p:nvPr>
            <p:custDataLst>
              <p:tags r:id="rId13"/>
            </p:custDataLst>
          </p:nvPr>
        </p:nvSpPr>
        <p:spPr>
          <a:xfrm>
            <a:off x="7162800" y="3624580"/>
            <a:ext cx="215899" cy="288290"/>
          </a:xfrm>
          <a:prstGeom prst="flowChartExtract">
            <a:avLst/>
          </a:prstGeom>
          <a:solidFill>
            <a:srgbClr val="FF0000"/>
          </a:solidFill>
          <a:ln w="9525" cap="flat" cmpd="sng">
            <a:noFill/>
            <a:prstDash val="solid"/>
            <a:round/>
          </a:ln>
        </p:spPr>
        <p:txBody>
          <a:bodyPr rtlCol="0" anchor="ctr"/>
          <a:p>
            <a:pPr algn="ctr"/>
          </a:p>
        </p:txBody>
      </p:sp>
      <p:sp>
        <p:nvSpPr>
          <p:cNvPr id="2" name="流程图: 摘录"/>
          <p:cNvSpPr/>
          <p:nvPr>
            <p:custDataLst>
              <p:tags r:id="rId14"/>
            </p:custDataLst>
          </p:nvPr>
        </p:nvSpPr>
        <p:spPr>
          <a:xfrm>
            <a:off x="8150860" y="3679825"/>
            <a:ext cx="215899" cy="288290"/>
          </a:xfrm>
          <a:prstGeom prst="flowChartExtract">
            <a:avLst/>
          </a:prstGeom>
          <a:solidFill>
            <a:srgbClr val="FF0000"/>
          </a:solidFill>
          <a:ln w="9525" cap="flat" cmpd="sng">
            <a:noFill/>
            <a:prstDash val="solid"/>
            <a:round/>
          </a:ln>
        </p:spPr>
        <p:txBody>
          <a:bodyPr rtlCol="0" anchor="ctr"/>
          <a:p>
            <a:pPr algn="ctr"/>
          </a:p>
        </p:txBody>
      </p:sp>
      <p:sp>
        <p:nvSpPr>
          <p:cNvPr id="5" name="矩形标注"/>
          <p:cNvSpPr/>
          <p:nvPr>
            <p:custDataLst>
              <p:tags r:id="rId15"/>
            </p:custDataLst>
          </p:nvPr>
        </p:nvSpPr>
        <p:spPr>
          <a:xfrm>
            <a:off x="6860540" y="2680335"/>
            <a:ext cx="1010285" cy="879475"/>
          </a:xfrm>
          <a:prstGeom prst="wedgeRectCallout">
            <a:avLst>
              <a:gd name="adj1" fmla="val -20828"/>
              <a:gd name="adj2" fmla="val 62500"/>
            </a:avLst>
          </a:prstGeom>
          <a:gradFill rotWithShape="1">
            <a:gsLst>
              <a:gs pos="50000">
                <a:srgbClr val="F9E397">
                  <a:alpha val="100000"/>
                </a:srgbClr>
              </a:gs>
              <a:gs pos="0">
                <a:srgbClr val="F9EBB8">
                  <a:alpha val="100000"/>
                </a:srgbClr>
              </a:gs>
              <a:gs pos="100000">
                <a:srgbClr val="F8DB75">
                  <a:alpha val="100000"/>
                </a:srgbClr>
              </a:gs>
            </a:gsLst>
            <a:lin scaled="1"/>
          </a:gradFill>
          <a:ln w="9525" cap="flat" cmpd="sng">
            <a:noFill/>
            <a:prstDash val="solid"/>
            <a:round/>
          </a:ln>
        </p:spPr>
        <p:txBody>
          <a:bodyPr vert="horz" wrap="square" lIns="91440" tIns="45720" rIns="91440" bIns="45720" anchor="t" anchorCtr="0">
            <a:noAutofit/>
          </a:bodyPr>
          <a:p>
            <a:pPr marL="0" indent="0" algn="l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1800" b="1" i="0" u="none" strike="noStrike" kern="1200" cap="none" spc="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in time</a:t>
            </a:r>
            <a:endParaRPr lang="en-US" altLang="zh-CN" sz="1800" b="1" i="0" u="none" strike="noStrike" kern="1200" cap="none" spc="0" baseline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0" indent="0" algn="l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1800" b="1">
                <a:cs typeface="Arial" panose="020B0604020202020204" pitchFamily="34" charset="0"/>
                <a:sym typeface="+mn-ea"/>
              </a:rPr>
              <a:t>(para.4)</a:t>
            </a:r>
            <a:endParaRPr lang="zh-CN" altLang="en-US" sz="1800" b="1" i="0" u="none" strike="noStrike" kern="1200" cap="none" spc="0" baseline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6" name="流程图: 可选过程"/>
          <p:cNvSpPr/>
          <p:nvPr>
            <p:custDataLst>
              <p:tags r:id="rId16"/>
            </p:custDataLst>
          </p:nvPr>
        </p:nvSpPr>
        <p:spPr>
          <a:xfrm>
            <a:off x="103505" y="4795520"/>
            <a:ext cx="3876675" cy="912495"/>
          </a:xfrm>
          <a:prstGeom prst="flowChartAlternateProcess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>
            <a:noFill/>
            <a:prstDash val="solid"/>
            <a:round/>
          </a:ln>
        </p:spPr>
        <p:txBody>
          <a:bodyPr vert="horz" wrap="square" lIns="91440" tIns="45720" rIns="91440" bIns="45720" anchor="t" anchorCtr="0">
            <a:noAutofit/>
          </a:bodyPr>
          <a:p>
            <a:pPr marL="0" indent="0" algn="l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2400" b="1" i="0" u="none" strike="noStrike" kern="1200" cap="none" spc="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hesitated, </a:t>
            </a:r>
            <a:r>
              <a:rPr lang="en-US" altLang="zh-CN" sz="2400" b="1" i="0" u="none" strike="noStrike" kern="1200" cap="none" spc="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宋体" panose="02010600030101010101" pitchFamily="2" charset="-122"/>
              </a:rPr>
              <a:t>I believed it was for old people</a:t>
            </a:r>
            <a:endParaRPr lang="zh-CN" altLang="en-US" sz="2400" b="1" i="0" u="none" strike="noStrike" kern="1200" cap="none" spc="0" baseline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76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0" y="981710"/>
            <a:ext cx="9006205" cy="975995"/>
          </a:xfrm>
        </p:spPr>
        <p:txBody>
          <a:bodyPr/>
          <a:lstStyle/>
          <a:p>
            <a:r>
              <a:rPr lang="en-US" altLang="zh-C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According to the time order, how do the author’s feelings  change? Supporting sentences. Why?</a:t>
            </a:r>
            <a:endParaRPr lang="en-US" altLang="zh-CN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五边形 1"/>
          <p:cNvSpPr/>
          <p:nvPr>
            <p:custDataLst>
              <p:tags r:id="rId1"/>
            </p:custDataLst>
          </p:nvPr>
        </p:nvSpPr>
        <p:spPr>
          <a:xfrm>
            <a:off x="243205" y="133350"/>
            <a:ext cx="5822950" cy="785495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 smtClean="0">
                <a:solidFill>
                  <a:schemeClr val="bg1"/>
                </a:solidFill>
                <a:latin typeface="Colonna MT" panose="04020805060202030203" pitchFamily="82" charset="0"/>
                <a:ea typeface="宋体" panose="02010600030101010101" pitchFamily="2" charset="-122"/>
              </a:rPr>
              <a:t>Read for understanding</a:t>
            </a:r>
            <a:endParaRPr lang="en-US" sz="4000" b="1" dirty="0">
              <a:solidFill>
                <a:schemeClr val="bg1"/>
              </a:solidFill>
              <a:latin typeface="Colonna MT" panose="04020805060202030203" pitchFamily="82" charset="0"/>
              <a:ea typeface="宋体" panose="02010600030101010101" pitchFamily="2" charset="-122"/>
            </a:endParaRPr>
          </a:p>
        </p:txBody>
      </p:sp>
      <p:sp>
        <p:nvSpPr>
          <p:cNvPr id="175" name="右箭头"/>
          <p:cNvSpPr/>
          <p:nvPr>
            <p:custDataLst>
              <p:tags r:id="rId2"/>
            </p:custDataLst>
          </p:nvPr>
        </p:nvSpPr>
        <p:spPr>
          <a:xfrm>
            <a:off x="4445" y="3648075"/>
            <a:ext cx="9030335" cy="312420"/>
          </a:xfrm>
          <a:prstGeom prst="rightArrow">
            <a:avLst>
              <a:gd name="adj1" fmla="val 50000"/>
              <a:gd name="adj2" fmla="val 48622"/>
            </a:avLst>
          </a:prstGeom>
          <a:gradFill rotWithShape="1">
            <a:gsLst>
              <a:gs pos="0">
                <a:srgbClr val="9EE256">
                  <a:alpha val="100000"/>
                </a:srgbClr>
              </a:gs>
              <a:gs pos="100000">
                <a:srgbClr val="52762D">
                  <a:alpha val="100000"/>
                </a:srgbClr>
              </a:gs>
            </a:gsLst>
            <a:lin ang="5400000" scaled="1"/>
          </a:gradFill>
          <a:ln w="9525" cap="flat" cmpd="sng">
            <a:noFill/>
            <a:prstDash val="solid"/>
            <a:round/>
          </a:ln>
        </p:spPr>
        <p:txBody>
          <a:bodyPr vert="horz" wrap="square" lIns="91440" tIns="45720" rIns="91440" bIns="45720" anchor="t" anchorCtr="0">
            <a:noAutofit/>
          </a:bodyPr>
          <a:p>
            <a:pPr marL="0" indent="0" algn="l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1800" b="1" i="0" u="none" strike="noStrike" kern="1200" cap="none" spc="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                                                                                                                                 time</a:t>
            </a:r>
            <a:endParaRPr lang="zh-CN" altLang="en-US" sz="1800" b="1" i="0" u="none" strike="noStrike" kern="1200" cap="none" spc="0" baseline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76" name="燕尾形箭头"/>
          <p:cNvSpPr/>
          <p:nvPr>
            <p:custDataLst>
              <p:tags r:id="rId3"/>
            </p:custDataLst>
          </p:nvPr>
        </p:nvSpPr>
        <p:spPr>
          <a:xfrm>
            <a:off x="2540" y="3936365"/>
            <a:ext cx="1595755" cy="889635"/>
          </a:xfrm>
          <a:prstGeom prst="notchedRightArrow">
            <a:avLst>
              <a:gd name="adj1" fmla="val 50000"/>
              <a:gd name="adj2" fmla="val 44842"/>
            </a:avLst>
          </a:prstGeom>
          <a:noFill/>
          <a:ln w="9525" cap="flat" cmpd="sng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8AC6CD"/>
                </a:solidFill>
              </a14:hiddenFill>
            </a:ext>
          </a:extLst>
        </p:spPr>
        <p:txBody>
          <a:bodyPr vert="horz" wrap="square" lIns="91440" tIns="45720" rIns="91440" bIns="45720" anchor="t" anchorCtr="0">
            <a:noAutofit/>
          </a:bodyPr>
          <a:p>
            <a:pPr marL="0" indent="0" algn="l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1800" b="1" i="0" u="none" strike="noStrike" kern="1200" cap="none" spc="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hesitant</a:t>
            </a:r>
            <a:endParaRPr lang="zh-CN" altLang="en-US" sz="1800" b="1" i="0" u="none" strike="noStrike" kern="1200" cap="none" spc="0" baseline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80" name="矩形标注"/>
          <p:cNvSpPr/>
          <p:nvPr>
            <p:custDataLst>
              <p:tags r:id="rId4"/>
            </p:custDataLst>
          </p:nvPr>
        </p:nvSpPr>
        <p:spPr>
          <a:xfrm>
            <a:off x="43815" y="2754630"/>
            <a:ext cx="1430020" cy="845820"/>
          </a:xfrm>
          <a:prstGeom prst="wedgeRectCallout">
            <a:avLst>
              <a:gd name="adj1" fmla="val -20828"/>
              <a:gd name="adj2" fmla="val 62500"/>
            </a:avLst>
          </a:prstGeom>
          <a:gradFill rotWithShape="1">
            <a:gsLst>
              <a:gs pos="50000">
                <a:srgbClr val="F9E397">
                  <a:alpha val="100000"/>
                </a:srgbClr>
              </a:gs>
              <a:gs pos="0">
                <a:srgbClr val="F9EBB8">
                  <a:alpha val="100000"/>
                </a:srgbClr>
              </a:gs>
              <a:gs pos="100000">
                <a:srgbClr val="F8DB75">
                  <a:alpha val="100000"/>
                </a:srgbClr>
              </a:gs>
            </a:gsLst>
            <a:lin scaled="1"/>
          </a:gradFill>
          <a:ln w="9525" cap="flat" cmpd="sng">
            <a:noFill/>
            <a:prstDash val="solid"/>
            <a:round/>
          </a:ln>
        </p:spPr>
        <p:txBody>
          <a:bodyPr vert="horz" wrap="square" lIns="91440" tIns="45720" rIns="91440" bIns="45720" anchor="t" anchorCtr="0">
            <a:noAutofit/>
          </a:bodyPr>
          <a:p>
            <a:pPr marL="0" indent="0" algn="l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1800" b="1" i="0" u="none" strike="noStrike" kern="1200" cap="none" spc="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my firend suggested</a:t>
            </a:r>
            <a:endParaRPr lang="en-US" altLang="zh-CN" sz="1800" b="1" i="0" u="none" strike="noStrike" kern="1200" cap="none" spc="0" baseline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0" indent="0" algn="l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1800" b="1" i="0" u="none" strike="noStrike" kern="1200" cap="none" spc="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(para.1)</a:t>
            </a:r>
            <a:endParaRPr lang="zh-CN" altLang="en-US" sz="1800" b="1" i="0" u="none" strike="noStrike" kern="1200" cap="none" spc="0" baseline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81" name="矩形标注"/>
          <p:cNvSpPr/>
          <p:nvPr>
            <p:custDataLst>
              <p:tags r:id="rId5"/>
            </p:custDataLst>
          </p:nvPr>
        </p:nvSpPr>
        <p:spPr>
          <a:xfrm>
            <a:off x="1594485" y="2035810"/>
            <a:ext cx="1492250" cy="1496060"/>
          </a:xfrm>
          <a:prstGeom prst="wedgeRectCallout">
            <a:avLst>
              <a:gd name="adj1" fmla="val -20828"/>
              <a:gd name="adj2" fmla="val 62500"/>
            </a:avLst>
          </a:prstGeom>
          <a:gradFill rotWithShape="1">
            <a:gsLst>
              <a:gs pos="50000">
                <a:srgbClr val="F9E397">
                  <a:alpha val="100000"/>
                </a:srgbClr>
              </a:gs>
              <a:gs pos="0">
                <a:srgbClr val="F9EBB8">
                  <a:alpha val="100000"/>
                </a:srgbClr>
              </a:gs>
              <a:gs pos="100000">
                <a:srgbClr val="F8DB75">
                  <a:alpha val="100000"/>
                </a:srgbClr>
              </a:gs>
            </a:gsLst>
            <a:lin scaled="1"/>
          </a:gradFill>
          <a:ln w="9525" cap="flat" cmpd="sng">
            <a:noFill/>
            <a:prstDash val="solid"/>
            <a:round/>
          </a:ln>
        </p:spPr>
        <p:txBody>
          <a:bodyPr vert="horz" wrap="square" lIns="91440" tIns="45720" rIns="91440" bIns="45720" anchor="t" anchorCtr="0">
            <a:noAutofit/>
          </a:bodyPr>
          <a:p>
            <a:pPr marL="0" indent="0" algn="l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2400" b="1" i="0" u="none" strike="noStrike" kern="1200" cap="none" spc="0" baseline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in the first few classes</a:t>
            </a:r>
            <a:endParaRPr lang="en-US" altLang="zh-CN" sz="2400" b="1" i="0" u="none" strike="noStrike" kern="1200" cap="none" spc="0" baseline="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0" indent="0" algn="l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2400" b="1" i="0" u="none" strike="noStrike" kern="1200" cap="none" spc="0" baseline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(para.2)</a:t>
            </a:r>
            <a:endParaRPr lang="en-US" altLang="zh-CN" sz="2400" b="1" i="0" u="none" strike="noStrike" kern="1200" cap="none" spc="0" baseline="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82" name="矩形标注"/>
          <p:cNvSpPr/>
          <p:nvPr>
            <p:custDataLst>
              <p:tags r:id="rId6"/>
            </p:custDataLst>
          </p:nvPr>
        </p:nvSpPr>
        <p:spPr>
          <a:xfrm>
            <a:off x="3207385" y="2747010"/>
            <a:ext cx="1654810" cy="817880"/>
          </a:xfrm>
          <a:prstGeom prst="wedgeRectCallout">
            <a:avLst>
              <a:gd name="adj1" fmla="val -20828"/>
              <a:gd name="adj2" fmla="val 62500"/>
            </a:avLst>
          </a:prstGeom>
          <a:gradFill rotWithShape="1">
            <a:gsLst>
              <a:gs pos="50000">
                <a:srgbClr val="F9E397">
                  <a:alpha val="100000"/>
                </a:srgbClr>
              </a:gs>
              <a:gs pos="0">
                <a:srgbClr val="F9EBB8">
                  <a:alpha val="100000"/>
                </a:srgbClr>
              </a:gs>
              <a:gs pos="100000">
                <a:srgbClr val="F8DB75">
                  <a:alpha val="100000"/>
                </a:srgbClr>
              </a:gs>
            </a:gsLst>
            <a:lin scaled="1"/>
          </a:gradFill>
          <a:ln w="9525" cap="flat" cmpd="sng">
            <a:noFill/>
            <a:prstDash val="solid"/>
            <a:round/>
          </a:ln>
        </p:spPr>
        <p:txBody>
          <a:bodyPr vert="horz" wrap="square" lIns="91440" tIns="45720" rIns="91440" bIns="45720" anchor="t" anchorCtr="0">
            <a:noAutofit/>
          </a:bodyPr>
          <a:p>
            <a:pPr marL="0" indent="0" algn="l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1800" b="1" i="0" u="none" strike="noStrike" kern="1200" cap="none" spc="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after learning the basics </a:t>
            </a:r>
            <a:endParaRPr lang="en-US" altLang="zh-CN" sz="1800" b="1" i="0" u="none" strike="noStrike" kern="1200" cap="none" spc="0" baseline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0" indent="0" algn="l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1800" b="1">
                <a:cs typeface="Arial" panose="020B0604020202020204" pitchFamily="34" charset="0"/>
                <a:sym typeface="+mn-ea"/>
              </a:rPr>
              <a:t>(para.3)</a:t>
            </a:r>
            <a:endParaRPr lang="zh-CN" altLang="en-US" sz="1800" b="1" i="0" u="none" strike="noStrike" kern="1200" cap="none" spc="0" baseline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83" name="矩形标注"/>
          <p:cNvSpPr/>
          <p:nvPr>
            <p:custDataLst>
              <p:tags r:id="rId7"/>
            </p:custDataLst>
          </p:nvPr>
        </p:nvSpPr>
        <p:spPr>
          <a:xfrm>
            <a:off x="4970145" y="2696845"/>
            <a:ext cx="1821179" cy="879475"/>
          </a:xfrm>
          <a:prstGeom prst="wedgeRectCallout">
            <a:avLst>
              <a:gd name="adj1" fmla="val -20828"/>
              <a:gd name="adj2" fmla="val 62500"/>
            </a:avLst>
          </a:prstGeom>
          <a:gradFill rotWithShape="1">
            <a:gsLst>
              <a:gs pos="50000">
                <a:srgbClr val="F9E397">
                  <a:alpha val="100000"/>
                </a:srgbClr>
              </a:gs>
              <a:gs pos="0">
                <a:srgbClr val="F9EBB8">
                  <a:alpha val="100000"/>
                </a:srgbClr>
              </a:gs>
              <a:gs pos="100000">
                <a:srgbClr val="F8DB75">
                  <a:alpha val="100000"/>
                </a:srgbClr>
              </a:gs>
            </a:gsLst>
            <a:lin scaled="1"/>
          </a:gradFill>
          <a:ln w="9525" cap="flat" cmpd="sng">
            <a:noFill/>
            <a:prstDash val="solid"/>
            <a:round/>
          </a:ln>
        </p:spPr>
        <p:txBody>
          <a:bodyPr vert="horz" wrap="square" lIns="91440" tIns="45720" rIns="91440" bIns="45720" anchor="t" anchorCtr="0">
            <a:noAutofit/>
          </a:bodyPr>
          <a:p>
            <a:pPr marL="0" indent="0" algn="l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1800" b="1" i="0" u="none" strike="noStrike" kern="1200" cap="none" spc="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after my coach taught me</a:t>
            </a:r>
            <a:endParaRPr lang="en-US" altLang="zh-CN" sz="1800" b="1" i="0" u="none" strike="noStrike" kern="1200" cap="none" spc="0" baseline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0" indent="0" algn="l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1800" b="1">
                <a:cs typeface="Arial" panose="020B0604020202020204" pitchFamily="34" charset="0"/>
                <a:sym typeface="+mn-ea"/>
              </a:rPr>
              <a:t>(para.3)</a:t>
            </a:r>
            <a:endParaRPr lang="zh-CN" altLang="en-US" sz="1800" b="1" i="0" u="none" strike="noStrike" kern="1200" cap="none" spc="0" baseline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85" name="矩形标注"/>
          <p:cNvSpPr/>
          <p:nvPr>
            <p:custDataLst>
              <p:tags r:id="rId8"/>
            </p:custDataLst>
          </p:nvPr>
        </p:nvSpPr>
        <p:spPr>
          <a:xfrm>
            <a:off x="7949565" y="2672715"/>
            <a:ext cx="1190625" cy="865505"/>
          </a:xfrm>
          <a:prstGeom prst="wedgeRectCallout">
            <a:avLst>
              <a:gd name="adj1" fmla="val -20828"/>
              <a:gd name="adj2" fmla="val 62500"/>
            </a:avLst>
          </a:prstGeom>
          <a:gradFill rotWithShape="1">
            <a:gsLst>
              <a:gs pos="50000">
                <a:srgbClr val="F9E397">
                  <a:alpha val="100000"/>
                </a:srgbClr>
              </a:gs>
              <a:gs pos="0">
                <a:srgbClr val="F9EBB8">
                  <a:alpha val="100000"/>
                </a:srgbClr>
              </a:gs>
              <a:gs pos="100000">
                <a:srgbClr val="F8DB75">
                  <a:alpha val="100000"/>
                </a:srgbClr>
              </a:gs>
            </a:gsLst>
            <a:lin scaled="1"/>
          </a:gradFill>
          <a:ln w="9525" cap="flat" cmpd="sng">
            <a:noFill/>
            <a:prstDash val="solid"/>
            <a:round/>
          </a:ln>
        </p:spPr>
        <p:txBody>
          <a:bodyPr vert="horz" wrap="square" lIns="91440" tIns="45720" rIns="91440" bIns="45720" anchor="t" anchorCtr="0">
            <a:noAutofit/>
          </a:bodyPr>
          <a:p>
            <a:pPr marL="0" indent="0" algn="l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1800" b="1" i="0" u="none" strike="noStrike" kern="1200" cap="none" spc="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one year later </a:t>
            </a:r>
            <a:endParaRPr lang="en-US" altLang="zh-CN" sz="1800" b="1" i="0" u="none" strike="noStrike" kern="1200" cap="none" spc="0" baseline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0" indent="0" algn="l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1800" b="1">
                <a:cs typeface="Arial" panose="020B0604020202020204" pitchFamily="34" charset="0"/>
                <a:sym typeface="+mn-ea"/>
              </a:rPr>
              <a:t>(para.5)</a:t>
            </a:r>
            <a:endParaRPr lang="zh-CN" altLang="en-US" sz="1800" b="1" i="0" u="none" strike="noStrike" kern="1200" cap="none" spc="0" baseline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87" name="流程图: 摘录"/>
          <p:cNvSpPr/>
          <p:nvPr>
            <p:custDataLst>
              <p:tags r:id="rId9"/>
            </p:custDataLst>
          </p:nvPr>
        </p:nvSpPr>
        <p:spPr>
          <a:xfrm>
            <a:off x="1009650" y="3642995"/>
            <a:ext cx="215899" cy="288289"/>
          </a:xfrm>
          <a:prstGeom prst="flowChartExtract">
            <a:avLst/>
          </a:prstGeom>
          <a:solidFill>
            <a:srgbClr val="FF0000"/>
          </a:solidFill>
          <a:ln w="9525" cap="flat" cmpd="sng">
            <a:noFill/>
            <a:prstDash val="solid"/>
            <a:round/>
          </a:ln>
        </p:spPr>
        <p:txBody>
          <a:bodyPr rtlCol="0" anchor="ctr"/>
          <a:p>
            <a:pPr algn="ctr"/>
          </a:p>
        </p:txBody>
      </p:sp>
      <p:sp>
        <p:nvSpPr>
          <p:cNvPr id="188" name="流程图: 摘录"/>
          <p:cNvSpPr/>
          <p:nvPr>
            <p:custDataLst>
              <p:tags r:id="rId10"/>
            </p:custDataLst>
          </p:nvPr>
        </p:nvSpPr>
        <p:spPr>
          <a:xfrm>
            <a:off x="1953895" y="3600450"/>
            <a:ext cx="215900" cy="288289"/>
          </a:xfrm>
          <a:prstGeom prst="flowChartExtract">
            <a:avLst/>
          </a:prstGeom>
          <a:solidFill>
            <a:srgbClr val="FF0000"/>
          </a:solidFill>
          <a:ln w="9525" cap="flat" cmpd="sng">
            <a:noFill/>
            <a:prstDash val="solid"/>
            <a:round/>
          </a:ln>
        </p:spPr>
        <p:txBody>
          <a:bodyPr rtlCol="0" anchor="ctr"/>
          <a:p>
            <a:pPr algn="ctr"/>
          </a:p>
        </p:txBody>
      </p:sp>
      <p:sp>
        <p:nvSpPr>
          <p:cNvPr id="189" name="流程图: 摘录"/>
          <p:cNvSpPr/>
          <p:nvPr>
            <p:custDataLst>
              <p:tags r:id="rId11"/>
            </p:custDataLst>
          </p:nvPr>
        </p:nvSpPr>
        <p:spPr>
          <a:xfrm>
            <a:off x="3764280" y="3600450"/>
            <a:ext cx="215899" cy="288289"/>
          </a:xfrm>
          <a:prstGeom prst="flowChartExtract">
            <a:avLst/>
          </a:prstGeom>
          <a:solidFill>
            <a:srgbClr val="FF0000"/>
          </a:solidFill>
          <a:ln w="9525" cap="flat" cmpd="sng">
            <a:noFill/>
            <a:prstDash val="solid"/>
            <a:round/>
          </a:ln>
        </p:spPr>
        <p:txBody>
          <a:bodyPr rtlCol="0" anchor="ctr"/>
          <a:p>
            <a:pPr algn="ctr"/>
          </a:p>
        </p:txBody>
      </p:sp>
      <p:sp>
        <p:nvSpPr>
          <p:cNvPr id="190" name="流程图: 摘录"/>
          <p:cNvSpPr/>
          <p:nvPr>
            <p:custDataLst>
              <p:tags r:id="rId12"/>
            </p:custDataLst>
          </p:nvPr>
        </p:nvSpPr>
        <p:spPr>
          <a:xfrm>
            <a:off x="5407025" y="3642995"/>
            <a:ext cx="215899" cy="288289"/>
          </a:xfrm>
          <a:prstGeom prst="flowChartExtract">
            <a:avLst/>
          </a:prstGeom>
          <a:solidFill>
            <a:srgbClr val="FF0000"/>
          </a:solidFill>
          <a:ln w="9525" cap="flat" cmpd="sng">
            <a:noFill/>
            <a:prstDash val="solid"/>
            <a:round/>
          </a:ln>
        </p:spPr>
        <p:txBody>
          <a:bodyPr rtlCol="0" anchor="ctr"/>
          <a:p>
            <a:pPr algn="ctr"/>
          </a:p>
        </p:txBody>
      </p:sp>
      <p:sp>
        <p:nvSpPr>
          <p:cNvPr id="191" name="流程图: 摘录"/>
          <p:cNvSpPr/>
          <p:nvPr>
            <p:custDataLst>
              <p:tags r:id="rId13"/>
            </p:custDataLst>
          </p:nvPr>
        </p:nvSpPr>
        <p:spPr>
          <a:xfrm>
            <a:off x="7162800" y="3624580"/>
            <a:ext cx="215899" cy="288290"/>
          </a:xfrm>
          <a:prstGeom prst="flowChartExtract">
            <a:avLst/>
          </a:prstGeom>
          <a:solidFill>
            <a:srgbClr val="FF0000"/>
          </a:solidFill>
          <a:ln w="9525" cap="flat" cmpd="sng">
            <a:noFill/>
            <a:prstDash val="solid"/>
            <a:round/>
          </a:ln>
        </p:spPr>
        <p:txBody>
          <a:bodyPr rtlCol="0" anchor="ctr"/>
          <a:p>
            <a:pPr algn="ctr"/>
          </a:p>
        </p:txBody>
      </p:sp>
      <p:sp>
        <p:nvSpPr>
          <p:cNvPr id="2" name="流程图: 摘录"/>
          <p:cNvSpPr/>
          <p:nvPr>
            <p:custDataLst>
              <p:tags r:id="rId14"/>
            </p:custDataLst>
          </p:nvPr>
        </p:nvSpPr>
        <p:spPr>
          <a:xfrm>
            <a:off x="8294370" y="3679825"/>
            <a:ext cx="215899" cy="288290"/>
          </a:xfrm>
          <a:prstGeom prst="flowChartExtract">
            <a:avLst/>
          </a:prstGeom>
          <a:solidFill>
            <a:srgbClr val="FF0000"/>
          </a:solidFill>
          <a:ln w="9525" cap="flat" cmpd="sng">
            <a:noFill/>
            <a:prstDash val="solid"/>
            <a:round/>
          </a:ln>
        </p:spPr>
        <p:txBody>
          <a:bodyPr rtlCol="0" anchor="ctr"/>
          <a:p>
            <a:pPr algn="ctr"/>
          </a:p>
        </p:txBody>
      </p:sp>
      <p:sp>
        <p:nvSpPr>
          <p:cNvPr id="5" name="矩形标注"/>
          <p:cNvSpPr/>
          <p:nvPr>
            <p:custDataLst>
              <p:tags r:id="rId15"/>
            </p:custDataLst>
          </p:nvPr>
        </p:nvSpPr>
        <p:spPr>
          <a:xfrm>
            <a:off x="6860540" y="2680335"/>
            <a:ext cx="1010285" cy="879475"/>
          </a:xfrm>
          <a:prstGeom prst="wedgeRectCallout">
            <a:avLst>
              <a:gd name="adj1" fmla="val -20828"/>
              <a:gd name="adj2" fmla="val 62500"/>
            </a:avLst>
          </a:prstGeom>
          <a:gradFill rotWithShape="1">
            <a:gsLst>
              <a:gs pos="50000">
                <a:srgbClr val="F9E397">
                  <a:alpha val="100000"/>
                </a:srgbClr>
              </a:gs>
              <a:gs pos="0">
                <a:srgbClr val="F9EBB8">
                  <a:alpha val="100000"/>
                </a:srgbClr>
              </a:gs>
              <a:gs pos="100000">
                <a:srgbClr val="F8DB75">
                  <a:alpha val="100000"/>
                </a:srgbClr>
              </a:gs>
            </a:gsLst>
            <a:lin scaled="1"/>
          </a:gradFill>
          <a:ln w="9525" cap="flat" cmpd="sng">
            <a:noFill/>
            <a:prstDash val="solid"/>
            <a:round/>
          </a:ln>
        </p:spPr>
        <p:txBody>
          <a:bodyPr vert="horz" wrap="square" lIns="91440" tIns="45720" rIns="91440" bIns="45720" anchor="t" anchorCtr="0">
            <a:noAutofit/>
          </a:bodyPr>
          <a:p>
            <a:pPr marL="0" indent="0" algn="l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1800" b="1" i="0" u="none" strike="noStrike" kern="1200" cap="none" spc="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in time</a:t>
            </a:r>
            <a:endParaRPr lang="en-US" altLang="zh-CN" sz="1800" b="1" i="0" u="none" strike="noStrike" kern="1200" cap="none" spc="0" baseline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0" indent="0" algn="l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1800" b="1">
                <a:cs typeface="Arial" panose="020B0604020202020204" pitchFamily="34" charset="0"/>
                <a:sym typeface="+mn-ea"/>
              </a:rPr>
              <a:t>(para.4)</a:t>
            </a:r>
            <a:endParaRPr lang="zh-CN" altLang="en-US" sz="1800" b="1" i="0" u="none" strike="noStrike" kern="1200" cap="none" spc="0" baseline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93" name="流程图: 可选过程"/>
          <p:cNvSpPr/>
          <p:nvPr>
            <p:custDataLst>
              <p:tags r:id="rId16"/>
            </p:custDataLst>
          </p:nvPr>
        </p:nvSpPr>
        <p:spPr>
          <a:xfrm>
            <a:off x="1166495" y="3935730"/>
            <a:ext cx="2238375" cy="581025"/>
          </a:xfrm>
          <a:prstGeom prst="flowChartAlternateProcess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>
            <a:noFill/>
            <a:prstDash val="solid"/>
            <a:round/>
          </a:ln>
        </p:spPr>
        <p:txBody>
          <a:bodyPr vert="horz" wrap="square" lIns="91440" tIns="45720" rIns="91440" bIns="45720" anchor="t" anchorCtr="0">
            <a:noAutofit/>
          </a:bodyPr>
          <a:p>
            <a:pPr marL="0" indent="0" algn="l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2400" b="1" i="0" u="none" strike="noStrike" kern="1200" cap="none" spc="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fun and easy</a:t>
            </a:r>
            <a:endParaRPr lang="zh-CN" altLang="en-US" sz="2400" b="1" i="0" u="none" strike="noStrike" kern="1200" cap="none" spc="0" baseline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6" name="流程图: 可选过程"/>
          <p:cNvSpPr/>
          <p:nvPr>
            <p:custDataLst>
              <p:tags r:id="rId17"/>
            </p:custDataLst>
          </p:nvPr>
        </p:nvSpPr>
        <p:spPr>
          <a:xfrm>
            <a:off x="3124200" y="4144645"/>
            <a:ext cx="5911215" cy="1664970"/>
          </a:xfrm>
          <a:prstGeom prst="flowChartAlternateProcess">
            <a:avLst/>
          </a:prstGeom>
          <a:noFill/>
          <a:ln w="9525" cap="flat" cmpd="sng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91440" tIns="45720" rIns="91440" bIns="45720" anchor="t" anchorCtr="0">
            <a:noAutofit/>
          </a:bodyPr>
          <a:p>
            <a:pPr marL="0" indent="0" algn="l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2400" b="1" i="0" u="none" strike="noStrike" kern="1200" cap="none" spc="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the moves really caught my imaginatinon, with descriptive names:</a:t>
            </a:r>
            <a:endParaRPr lang="en-US" altLang="zh-CN" sz="2400" b="1" i="0" u="none" strike="noStrike" kern="1200" cap="none" spc="0" baseline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0" indent="0" algn="l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white crane spreading its wings</a:t>
            </a:r>
            <a:endParaRPr lang="en-US" altLang="zh-CN" sz="24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indent="0" algn="l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golden rooster standing on one leg</a:t>
            </a:r>
            <a:endParaRPr lang="en-US" altLang="zh-CN" sz="2400" b="1" i="0" u="none" strike="noStrike" kern="1200" cap="none" spc="0" baseline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7" name="流程图: 可选过程"/>
          <p:cNvSpPr/>
          <p:nvPr>
            <p:custDataLst>
              <p:tags r:id="rId18"/>
            </p:custDataLst>
          </p:nvPr>
        </p:nvSpPr>
        <p:spPr>
          <a:xfrm>
            <a:off x="539115" y="5733415"/>
            <a:ext cx="5911215" cy="1014095"/>
          </a:xfrm>
          <a:prstGeom prst="flowChartAlternateProcess">
            <a:avLst/>
          </a:prstGeom>
          <a:noFill/>
          <a:ln w="9525" cap="flat" cmpd="sng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91440" tIns="45720" rIns="91440" bIns="45720" anchor="t" anchorCtr="0">
            <a:noAutofit/>
          </a:bodyPr>
          <a:p>
            <a:pPr marL="0" indent="0" algn="l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2400" b="1" i="0" u="none" strike="noStrike" kern="1200" cap="none" spc="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b="1" i="0" u="none" strike="noStrike" kern="1200" cap="none" spc="0" baseline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origin</a:t>
            </a:r>
            <a:r>
              <a:rPr lang="en-US" altLang="zh-CN" sz="2400" b="1" i="0" u="none" strike="noStrike" kern="1200" cap="none" spc="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of tai chi: Zhang Sanfeng</a:t>
            </a:r>
            <a:endParaRPr lang="en-US" altLang="zh-CN" sz="2400" b="1" i="0" u="none" strike="noStrike" kern="1200" cap="none" spc="0" baseline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1828800" lvl="4" indent="457200" algn="l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2400" b="1" i="0" u="none" strike="noStrike" kern="1200" cap="none" spc="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Chen Wangting</a:t>
            </a:r>
            <a:endParaRPr lang="en-US" altLang="zh-CN" sz="2400" b="1" i="0" u="none" strike="noStrike" kern="1200" cap="none" spc="0" baseline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" grpId="0" bldLvl="0" animBg="1"/>
      <p:bldP spid="6" grpId="0" bldLvl="0" animBg="1"/>
      <p:bldP spid="7" grpId="0" bldLvl="0" animBg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AS_UNIQUEID" val="38"/>
  <p:tag name="KSO_WM_BEAUTIFY_FLAG" val=""/>
</p:tagLst>
</file>

<file path=ppt/tags/tag100.xml><?xml version="1.0" encoding="utf-8"?>
<p:tagLst xmlns:p="http://schemas.openxmlformats.org/presentationml/2006/main">
  <p:tag name="AS_UNIQUEID" val="85"/>
  <p:tag name="KSO_WM_BEAUTIFY_FLAG" val=""/>
</p:tagLst>
</file>

<file path=ppt/tags/tag101.xml><?xml version="1.0" encoding="utf-8"?>
<p:tagLst xmlns:p="http://schemas.openxmlformats.org/presentationml/2006/main">
  <p:tag name="AS_UNIQUEID" val="85"/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AS_UNIQUEID" val="122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AS_UNIQUEID" val="122"/>
  <p:tag name="KSO_WM_BEAUTIFY_FLAG" val=""/>
</p:tagLst>
</file>

<file path=ppt/tags/tag107.xml><?xml version="1.0" encoding="utf-8"?>
<p:tagLst xmlns:p="http://schemas.openxmlformats.org/presentationml/2006/main">
  <p:tag name="AS_UNIQUEID" val="123"/>
  <p:tag name="KSO_WM_BEAUTIFY_FLAG" val=""/>
</p:tagLst>
</file>

<file path=ppt/tags/tag108.xml><?xml version="1.0" encoding="utf-8"?>
<p:tagLst xmlns:p="http://schemas.openxmlformats.org/presentationml/2006/main">
  <p:tag name="AS_UNIQUEID" val="124"/>
  <p:tag name="KSO_WM_BEAUTIFY_FLAG" val=""/>
</p:tagLst>
</file>

<file path=ppt/tags/tag109.xml><?xml version="1.0" encoding="utf-8"?>
<p:tagLst xmlns:p="http://schemas.openxmlformats.org/presentationml/2006/main">
  <p:tag name="AS_UNIQUEID" val="125"/>
  <p:tag name="KSO_WM_BEAUTIFY_FLAG" val=""/>
</p:tagLst>
</file>

<file path=ppt/tags/tag11.xml><?xml version="1.0" encoding="utf-8"?>
<p:tagLst xmlns:p="http://schemas.openxmlformats.org/presentationml/2006/main">
  <p:tag name="AS_UNIQUEID" val="39"/>
  <p:tag name="KSO_WM_BEAUTIFY_FLAG" val=""/>
</p:tagLst>
</file>

<file path=ppt/tags/tag110.xml><?xml version="1.0" encoding="utf-8"?>
<p:tagLst xmlns:p="http://schemas.openxmlformats.org/presentationml/2006/main">
  <p:tag name="AS_UNIQUEID" val="126"/>
  <p:tag name="KSO_WM_BEAUTIFY_FLAG" val=""/>
</p:tagLst>
</file>

<file path=ppt/tags/tag111.xml><?xml version="1.0" encoding="utf-8"?>
<p:tagLst xmlns:p="http://schemas.openxmlformats.org/presentationml/2006/main">
  <p:tag name="AS_UNIQUEID" val="127"/>
  <p:tag name="KSO_WM_BEAUTIFY_FLAG" val=""/>
</p:tagLst>
</file>

<file path=ppt/tags/tag112.xml><?xml version="1.0" encoding="utf-8"?>
<p:tagLst xmlns:p="http://schemas.openxmlformats.org/presentationml/2006/main">
  <p:tag name="AS_UNIQUEID" val="128"/>
  <p:tag name="KSO_WM_BEAUTIFY_FLAG" val=""/>
</p:tagLst>
</file>

<file path=ppt/tags/tag113.xml><?xml version="1.0" encoding="utf-8"?>
<p:tagLst xmlns:p="http://schemas.openxmlformats.org/presentationml/2006/main">
  <p:tag name="AS_UNIQUEID" val="129"/>
  <p:tag name="KSO_WM_BEAUTIFY_FLAG" val=""/>
</p:tagLst>
</file>

<file path=ppt/tags/tag114.xml><?xml version="1.0" encoding="utf-8"?>
<p:tagLst xmlns:p="http://schemas.openxmlformats.org/presentationml/2006/main">
  <p:tag name="AS_UNIQUEID" val="130"/>
  <p:tag name="KSO_WM_BEAUTIFY_FLAG" val=""/>
</p:tagLst>
</file>

<file path=ppt/tags/tag115.xml><?xml version="1.0" encoding="utf-8"?>
<p:tagLst xmlns:p="http://schemas.openxmlformats.org/presentationml/2006/main">
  <p:tag name="AS_UNIQUEID" val="131"/>
  <p:tag name="KSO_WM_BEAUTIFY_FLAG" val=""/>
</p:tagLst>
</file>

<file path=ppt/tags/tag116.xml><?xml version="1.0" encoding="utf-8"?>
<p:tagLst xmlns:p="http://schemas.openxmlformats.org/presentationml/2006/main">
  <p:tag name="AS_UNIQUEID" val="132"/>
  <p:tag name="KSO_WM_BEAUTIFY_FLAG" val=""/>
</p:tagLst>
</file>

<file path=ppt/tags/tag117.xml><?xml version="1.0" encoding="utf-8"?>
<p:tagLst xmlns:p="http://schemas.openxmlformats.org/presentationml/2006/main">
  <p:tag name="AS_UNIQUEID" val="133"/>
  <p:tag name="KSO_WM_BEAUTIFY_FLAG" val=""/>
</p:tagLst>
</file>

<file path=ppt/tags/tag118.xml><?xml version="1.0" encoding="utf-8"?>
<p:tagLst xmlns:p="http://schemas.openxmlformats.org/presentationml/2006/main">
  <p:tag name="AS_UNIQUEID" val="134"/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AS_UNIQUEID" val="40"/>
  <p:tag name="KSO_WM_BEAUTIFY_FLAG" val=""/>
</p:tagLst>
</file>

<file path=ppt/tags/tag120.xml><?xml version="1.0" encoding="utf-8"?>
<p:tagLst xmlns:p="http://schemas.openxmlformats.org/presentationml/2006/main">
  <p:tag name="AS_UNIQUEID" val="75"/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AS_UNIQUEID" val="67"/>
  <p:tag name="KSO_WM_BEAUTIFY_FLAG" val=""/>
</p:tagLst>
</file>

<file path=ppt/tags/tag123.xml><?xml version="1.0" encoding="utf-8"?>
<p:tagLst xmlns:p="http://schemas.openxmlformats.org/presentationml/2006/main">
  <p:tag name="AS_UNIQUEID" val="68"/>
  <p:tag name="KSO_WM_BEAUTIFY_FLAG" val=""/>
</p:tagLst>
</file>

<file path=ppt/tags/tag124.xml><?xml version="1.0" encoding="utf-8"?>
<p:tagLst xmlns:p="http://schemas.openxmlformats.org/presentationml/2006/main">
  <p:tag name="AS_UNIQUEID" val="72"/>
  <p:tag name="KSO_WM_BEAUTIFY_FLAG" val=""/>
</p:tagLst>
</file>

<file path=ppt/tags/tag125.xml><?xml version="1.0" encoding="utf-8"?>
<p:tagLst xmlns:p="http://schemas.openxmlformats.org/presentationml/2006/main">
  <p:tag name="AS_UNIQUEID" val="73"/>
  <p:tag name="KSO_WM_BEAUTIFY_FLAG" val=""/>
</p:tagLst>
</file>

<file path=ppt/tags/tag126.xml><?xml version="1.0" encoding="utf-8"?>
<p:tagLst xmlns:p="http://schemas.openxmlformats.org/presentationml/2006/main">
  <p:tag name="AS_UNIQUEID" val="74"/>
  <p:tag name="KSO_WM_BEAUTIFY_FLAG" val=""/>
</p:tagLst>
</file>

<file path=ppt/tags/tag127.xml><?xml version="1.0" encoding="utf-8"?>
<p:tagLst xmlns:p="http://schemas.openxmlformats.org/presentationml/2006/main">
  <p:tag name="AS_UNIQUEID" val="77"/>
  <p:tag name="KSO_WM_BEAUTIFY_FLAG" val=""/>
</p:tagLst>
</file>

<file path=ppt/tags/tag128.xml><?xml version="1.0" encoding="utf-8"?>
<p:tagLst xmlns:p="http://schemas.openxmlformats.org/presentationml/2006/main">
  <p:tag name="AS_UNIQUEID" val="79"/>
  <p:tag name="KSO_WM_BEAUTIFY_FLAG" val=""/>
</p:tagLst>
</file>

<file path=ppt/tags/tag129.xml><?xml version="1.0" encoding="utf-8"?>
<p:tagLst xmlns:p="http://schemas.openxmlformats.org/presentationml/2006/main">
  <p:tag name="AS_UNIQUEID" val="80"/>
  <p:tag name="KSO_WM_BEAUTIFY_FLAG" val=""/>
</p:tagLst>
</file>

<file path=ppt/tags/tag13.xml><?xml version="1.0" encoding="utf-8"?>
<p:tagLst xmlns:p="http://schemas.openxmlformats.org/presentationml/2006/main">
  <p:tag name="AS_UNIQUEID" val="41"/>
  <p:tag name="KSO_WM_BEAUTIFY_FLAG" val=""/>
</p:tagLst>
</file>

<file path=ppt/tags/tag130.xml><?xml version="1.0" encoding="utf-8"?>
<p:tagLst xmlns:p="http://schemas.openxmlformats.org/presentationml/2006/main">
  <p:tag name="AS_UNIQUEID" val="81"/>
  <p:tag name="KSO_WM_BEAUTIFY_FLAG" val=""/>
</p:tagLst>
</file>

<file path=ppt/tags/tag131.xml><?xml version="1.0" encoding="utf-8"?>
<p:tagLst xmlns:p="http://schemas.openxmlformats.org/presentationml/2006/main">
  <p:tag name="AS_UNIQUEID" val="82"/>
  <p:tag name="KSO_WM_BEAUTIFY_FLAG" val=""/>
</p:tagLst>
</file>

<file path=ppt/tags/tag132.xml><?xml version="1.0" encoding="utf-8"?>
<p:tagLst xmlns:p="http://schemas.openxmlformats.org/presentationml/2006/main">
  <p:tag name="AS_UNIQUEID" val="83"/>
  <p:tag name="KSO_WM_BEAUTIFY_FLAG" val=""/>
</p:tagLst>
</file>

<file path=ppt/tags/tag133.xml><?xml version="1.0" encoding="utf-8"?>
<p:tagLst xmlns:p="http://schemas.openxmlformats.org/presentationml/2006/main">
  <p:tag name="AS_UNIQUEID" val="83"/>
  <p:tag name="KSO_WM_BEAUTIFY_FLAG" val=""/>
</p:tagLst>
</file>

<file path=ppt/tags/tag134.xml><?xml version="1.0" encoding="utf-8"?>
<p:tagLst xmlns:p="http://schemas.openxmlformats.org/presentationml/2006/main">
  <p:tag name="AS_UNIQUEID" val="75"/>
  <p:tag name="KSO_WM_BEAUTIFY_FLAG" val=""/>
</p:tagLst>
</file>

<file path=ppt/tags/tag135.xml><?xml version="1.0" encoding="utf-8"?>
<p:tagLst xmlns:p="http://schemas.openxmlformats.org/presentationml/2006/main">
  <p:tag name="AS_UNIQUEID" val="85"/>
  <p:tag name="KSO_WM_BEAUTIFY_FLAG" val=""/>
</p:tagLst>
</file>

<file path=ppt/tags/tag136.xml><?xml version="1.0" encoding="utf-8"?>
<p:tagLst xmlns:p="http://schemas.openxmlformats.org/presentationml/2006/main">
  <p:tag name="AS_UNIQUEID" val="85"/>
  <p:tag name="KSO_WM_BEAUTIFY_FLAG" val="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AS_UNIQUEID" val="46"/>
  <p:tag name="KSO_WM_BEAUTIFY_FLAG" val="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AS_UNIQUEID" val="191"/>
  <p:tag name="KSO_WM_BEAUTIFY_FLAG" val=""/>
</p:tagLst>
</file>

<file path=ppt/tags/tag143.xml><?xml version="1.0" encoding="utf-8"?>
<p:tagLst xmlns:p="http://schemas.openxmlformats.org/presentationml/2006/main">
  <p:tag name="AS_UNIQUEID" val="192"/>
  <p:tag name="KSO_WM_BEAUTIFY_FLAG" val="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AS_UNIQUEID" val="304"/>
  <p:tag name="KSO_WM_BEAUTIFY_FLAG" val="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BEAUTIFY_FLAG" val=""/>
</p:tagLst>
</file>

<file path=ppt/tags/tag154.xml><?xml version="1.0" encoding="utf-8"?>
<p:tagLst xmlns:p="http://schemas.openxmlformats.org/presentationml/2006/main">
  <p:tag name="KSO_WM_BEAUTIFY_FLAG" val=""/>
</p:tagLst>
</file>

<file path=ppt/tags/tag155.xml><?xml version="1.0" encoding="utf-8"?>
<p:tagLst xmlns:p="http://schemas.openxmlformats.org/presentationml/2006/main">
  <p:tag name="KSO_WM_BEAUTIFY_FLAG" val=""/>
</p:tagLst>
</file>

<file path=ppt/tags/tag156.xml><?xml version="1.0" encoding="utf-8"?>
<p:tagLst xmlns:p="http://schemas.openxmlformats.org/presentationml/2006/main">
  <p:tag name="KSO_WM_BEAUTIFY_FLAG" val=""/>
</p:tagLst>
</file>

<file path=ppt/tags/tag157.xml><?xml version="1.0" encoding="utf-8"?>
<p:tagLst xmlns:p="http://schemas.openxmlformats.org/presentationml/2006/main">
  <p:tag name="TABLE_ENDDRAG_ORIGIN_RECT" val="646*286"/>
  <p:tag name="TABLE_ENDDRAG_RECT" val="64*173*646*286"/>
</p:tagLst>
</file>

<file path=ppt/tags/tag158.xml><?xml version="1.0" encoding="utf-8"?>
<p:tagLst xmlns:p="http://schemas.openxmlformats.org/presentationml/2006/main">
  <p:tag name="KSO_WM_BEAUTIFY_FLAG" val=""/>
</p:tagLst>
</file>

<file path=ppt/tags/tag159.xml><?xml version="1.0" encoding="utf-8"?>
<p:tagLst xmlns:p="http://schemas.openxmlformats.org/presentationml/2006/main">
  <p:tag name="commondata" val="eyJoZGlkIjoiYjJjOTQxYzhjODMyMDAzZmE0MDJkMWFkNmJlNDkwYTUifQ=="/>
</p:tagLst>
</file>

<file path=ppt/tags/tag16.xml><?xml version="1.0" encoding="utf-8"?>
<p:tagLst xmlns:p="http://schemas.openxmlformats.org/presentationml/2006/main">
  <p:tag name="AS_UNIQUEID" val="45"/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AS_UNIQUEID" val="67"/>
  <p:tag name="KSO_WM_BEAUTIFY_FLAG" val=""/>
</p:tagLst>
</file>

<file path=ppt/tags/tag19.xml><?xml version="1.0" encoding="utf-8"?>
<p:tagLst xmlns:p="http://schemas.openxmlformats.org/presentationml/2006/main">
  <p:tag name="AS_UNIQUEID" val="68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AS_UNIQUEID" val="72"/>
  <p:tag name="KSO_WM_BEAUTIFY_FLAG" val=""/>
</p:tagLst>
</file>

<file path=ppt/tags/tag21.xml><?xml version="1.0" encoding="utf-8"?>
<p:tagLst xmlns:p="http://schemas.openxmlformats.org/presentationml/2006/main">
  <p:tag name="AS_UNIQUEID" val="73"/>
  <p:tag name="KSO_WM_BEAUTIFY_FLAG" val=""/>
</p:tagLst>
</file>

<file path=ppt/tags/tag22.xml><?xml version="1.0" encoding="utf-8"?>
<p:tagLst xmlns:p="http://schemas.openxmlformats.org/presentationml/2006/main">
  <p:tag name="AS_UNIQUEID" val="74"/>
  <p:tag name="KSO_WM_BEAUTIFY_FLAG" val=""/>
</p:tagLst>
</file>

<file path=ppt/tags/tag23.xml><?xml version="1.0" encoding="utf-8"?>
<p:tagLst xmlns:p="http://schemas.openxmlformats.org/presentationml/2006/main">
  <p:tag name="AS_UNIQUEID" val="75"/>
  <p:tag name="KSO_WM_BEAUTIFY_FLAG" val=""/>
</p:tagLst>
</file>

<file path=ppt/tags/tag24.xml><?xml version="1.0" encoding="utf-8"?>
<p:tagLst xmlns:p="http://schemas.openxmlformats.org/presentationml/2006/main">
  <p:tag name="AS_UNIQUEID" val="77"/>
  <p:tag name="KSO_WM_BEAUTIFY_FLAG" val=""/>
</p:tagLst>
</file>

<file path=ppt/tags/tag25.xml><?xml version="1.0" encoding="utf-8"?>
<p:tagLst xmlns:p="http://schemas.openxmlformats.org/presentationml/2006/main">
  <p:tag name="AS_UNIQUEID" val="79"/>
  <p:tag name="KSO_WM_BEAUTIFY_FLAG" val=""/>
</p:tagLst>
</file>

<file path=ppt/tags/tag26.xml><?xml version="1.0" encoding="utf-8"?>
<p:tagLst xmlns:p="http://schemas.openxmlformats.org/presentationml/2006/main">
  <p:tag name="AS_UNIQUEID" val="80"/>
  <p:tag name="KSO_WM_BEAUTIFY_FLAG" val=""/>
</p:tagLst>
</file>

<file path=ppt/tags/tag27.xml><?xml version="1.0" encoding="utf-8"?>
<p:tagLst xmlns:p="http://schemas.openxmlformats.org/presentationml/2006/main">
  <p:tag name="AS_UNIQUEID" val="81"/>
  <p:tag name="KSO_WM_BEAUTIFY_FLAG" val=""/>
</p:tagLst>
</file>

<file path=ppt/tags/tag28.xml><?xml version="1.0" encoding="utf-8"?>
<p:tagLst xmlns:p="http://schemas.openxmlformats.org/presentationml/2006/main">
  <p:tag name="AS_UNIQUEID" val="82"/>
  <p:tag name="KSO_WM_BEAUTIFY_FLAG" val=""/>
</p:tagLst>
</file>

<file path=ppt/tags/tag29.xml><?xml version="1.0" encoding="utf-8"?>
<p:tagLst xmlns:p="http://schemas.openxmlformats.org/presentationml/2006/main">
  <p:tag name="AS_UNIQUEID" val="83"/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AS_UNIQUEID" val="83"/>
  <p:tag name="KSO_WM_BEAUTIFY_FLAG" val=""/>
</p:tagLst>
</file>

<file path=ppt/tags/tag31.xml><?xml version="1.0" encoding="utf-8"?>
<p:tagLst xmlns:p="http://schemas.openxmlformats.org/presentationml/2006/main">
  <p:tag name="AS_UNIQUEID" val="75"/>
  <p:tag name="KSO_WM_BEAUTIFY_FLAG" val=""/>
</p:tagLst>
</file>

<file path=ppt/tags/tag32.xml><?xml version="1.0" encoding="utf-8"?>
<p:tagLst xmlns:p="http://schemas.openxmlformats.org/presentationml/2006/main">
  <p:tag name="AS_UNIQUEID" val="88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AS_UNIQUEID" val="67"/>
  <p:tag name="KSO_WM_BEAUTIFY_FLAG" val=""/>
</p:tagLst>
</file>

<file path=ppt/tags/tag35.xml><?xml version="1.0" encoding="utf-8"?>
<p:tagLst xmlns:p="http://schemas.openxmlformats.org/presentationml/2006/main">
  <p:tag name="AS_UNIQUEID" val="68"/>
  <p:tag name="KSO_WM_BEAUTIFY_FLAG" val=""/>
</p:tagLst>
</file>

<file path=ppt/tags/tag36.xml><?xml version="1.0" encoding="utf-8"?>
<p:tagLst xmlns:p="http://schemas.openxmlformats.org/presentationml/2006/main">
  <p:tag name="AS_UNIQUEID" val="72"/>
  <p:tag name="KSO_WM_BEAUTIFY_FLAG" val=""/>
</p:tagLst>
</file>

<file path=ppt/tags/tag37.xml><?xml version="1.0" encoding="utf-8"?>
<p:tagLst xmlns:p="http://schemas.openxmlformats.org/presentationml/2006/main">
  <p:tag name="AS_UNIQUEID" val="73"/>
  <p:tag name="KSO_WM_BEAUTIFY_FLAG" val=""/>
</p:tagLst>
</file>

<file path=ppt/tags/tag38.xml><?xml version="1.0" encoding="utf-8"?>
<p:tagLst xmlns:p="http://schemas.openxmlformats.org/presentationml/2006/main">
  <p:tag name="AS_UNIQUEID" val="74"/>
  <p:tag name="KSO_WM_BEAUTIFY_FLAG" val=""/>
</p:tagLst>
</file>

<file path=ppt/tags/tag39.xml><?xml version="1.0" encoding="utf-8"?>
<p:tagLst xmlns:p="http://schemas.openxmlformats.org/presentationml/2006/main">
  <p:tag name="AS_UNIQUEID" val="75"/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AS_UNIQUEID" val="77"/>
  <p:tag name="KSO_WM_BEAUTIFY_FLAG" val=""/>
</p:tagLst>
</file>

<file path=ppt/tags/tag41.xml><?xml version="1.0" encoding="utf-8"?>
<p:tagLst xmlns:p="http://schemas.openxmlformats.org/presentationml/2006/main">
  <p:tag name="AS_UNIQUEID" val="79"/>
  <p:tag name="KSO_WM_BEAUTIFY_FLAG" val=""/>
</p:tagLst>
</file>

<file path=ppt/tags/tag42.xml><?xml version="1.0" encoding="utf-8"?>
<p:tagLst xmlns:p="http://schemas.openxmlformats.org/presentationml/2006/main">
  <p:tag name="AS_UNIQUEID" val="80"/>
  <p:tag name="KSO_WM_BEAUTIFY_FLAG" val=""/>
</p:tagLst>
</file>

<file path=ppt/tags/tag43.xml><?xml version="1.0" encoding="utf-8"?>
<p:tagLst xmlns:p="http://schemas.openxmlformats.org/presentationml/2006/main">
  <p:tag name="AS_UNIQUEID" val="81"/>
  <p:tag name="KSO_WM_BEAUTIFY_FLAG" val=""/>
</p:tagLst>
</file>

<file path=ppt/tags/tag44.xml><?xml version="1.0" encoding="utf-8"?>
<p:tagLst xmlns:p="http://schemas.openxmlformats.org/presentationml/2006/main">
  <p:tag name="AS_UNIQUEID" val="82"/>
  <p:tag name="KSO_WM_BEAUTIFY_FLAG" val=""/>
</p:tagLst>
</file>

<file path=ppt/tags/tag45.xml><?xml version="1.0" encoding="utf-8"?>
<p:tagLst xmlns:p="http://schemas.openxmlformats.org/presentationml/2006/main">
  <p:tag name="AS_UNIQUEID" val="83"/>
  <p:tag name="KSO_WM_BEAUTIFY_FLAG" val=""/>
</p:tagLst>
</file>

<file path=ppt/tags/tag46.xml><?xml version="1.0" encoding="utf-8"?>
<p:tagLst xmlns:p="http://schemas.openxmlformats.org/presentationml/2006/main">
  <p:tag name="AS_UNIQUEID" val="83"/>
  <p:tag name="KSO_WM_BEAUTIFY_FLAG" val=""/>
</p:tagLst>
</file>

<file path=ppt/tags/tag47.xml><?xml version="1.0" encoding="utf-8"?>
<p:tagLst xmlns:p="http://schemas.openxmlformats.org/presentationml/2006/main">
  <p:tag name="AS_UNIQUEID" val="75"/>
  <p:tag name="KSO_WM_BEAUTIFY_FLAG" val=""/>
</p:tagLst>
</file>

<file path=ppt/tags/tag48.xml><?xml version="1.0" encoding="utf-8"?>
<p:tagLst xmlns:p="http://schemas.openxmlformats.org/presentationml/2006/main">
  <p:tag name="AS_UNIQUEID" val="85"/>
  <p:tag name="KSO_WM_BEAUTIFY_FLAG" val=""/>
</p:tagLst>
</file>

<file path=ppt/tags/tag49.xml><?xml version="1.0" encoding="utf-8"?>
<p:tagLst xmlns:p="http://schemas.openxmlformats.org/presentationml/2006/main">
  <p:tag name="AS_UNIQUEID" val="85"/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AS_UNIQUEID" val="85"/>
  <p:tag name="KSO_WM_BEAUTIFY_FLAG" val=""/>
</p:tagLst>
</file>

<file path=ppt/tags/tag51.xml><?xml version="1.0" encoding="utf-8"?>
<p:tagLst xmlns:p="http://schemas.openxmlformats.org/presentationml/2006/main">
  <p:tag name="AS_UNIQUEID" val="75"/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AS_UNIQUEID" val="67"/>
  <p:tag name="KSO_WM_BEAUTIFY_FLAG" val=""/>
</p:tagLst>
</file>

<file path=ppt/tags/tag54.xml><?xml version="1.0" encoding="utf-8"?>
<p:tagLst xmlns:p="http://schemas.openxmlformats.org/presentationml/2006/main">
  <p:tag name="AS_UNIQUEID" val="68"/>
  <p:tag name="KSO_WM_BEAUTIFY_FLAG" val=""/>
</p:tagLst>
</file>

<file path=ppt/tags/tag55.xml><?xml version="1.0" encoding="utf-8"?>
<p:tagLst xmlns:p="http://schemas.openxmlformats.org/presentationml/2006/main">
  <p:tag name="AS_UNIQUEID" val="72"/>
  <p:tag name="KSO_WM_BEAUTIFY_FLAG" val=""/>
</p:tagLst>
</file>

<file path=ppt/tags/tag56.xml><?xml version="1.0" encoding="utf-8"?>
<p:tagLst xmlns:p="http://schemas.openxmlformats.org/presentationml/2006/main">
  <p:tag name="AS_UNIQUEID" val="73"/>
  <p:tag name="KSO_WM_BEAUTIFY_FLAG" val=""/>
</p:tagLst>
</file>

<file path=ppt/tags/tag57.xml><?xml version="1.0" encoding="utf-8"?>
<p:tagLst xmlns:p="http://schemas.openxmlformats.org/presentationml/2006/main">
  <p:tag name="AS_UNIQUEID" val="74"/>
  <p:tag name="KSO_WM_BEAUTIFY_FLAG" val=""/>
</p:tagLst>
</file>

<file path=ppt/tags/tag58.xml><?xml version="1.0" encoding="utf-8"?>
<p:tagLst xmlns:p="http://schemas.openxmlformats.org/presentationml/2006/main">
  <p:tag name="AS_UNIQUEID" val="77"/>
  <p:tag name="KSO_WM_BEAUTIFY_FLAG" val=""/>
</p:tagLst>
</file>

<file path=ppt/tags/tag59.xml><?xml version="1.0" encoding="utf-8"?>
<p:tagLst xmlns:p="http://schemas.openxmlformats.org/presentationml/2006/main">
  <p:tag name="AS_UNIQUEID" val="79"/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AS_UNIQUEID" val="80"/>
  <p:tag name="KSO_WM_BEAUTIFY_FLAG" val=""/>
</p:tagLst>
</file>

<file path=ppt/tags/tag61.xml><?xml version="1.0" encoding="utf-8"?>
<p:tagLst xmlns:p="http://schemas.openxmlformats.org/presentationml/2006/main">
  <p:tag name="AS_UNIQUEID" val="81"/>
  <p:tag name="KSO_WM_BEAUTIFY_FLAG" val=""/>
</p:tagLst>
</file>

<file path=ppt/tags/tag62.xml><?xml version="1.0" encoding="utf-8"?>
<p:tagLst xmlns:p="http://schemas.openxmlformats.org/presentationml/2006/main">
  <p:tag name="AS_UNIQUEID" val="82"/>
  <p:tag name="KSO_WM_BEAUTIFY_FLAG" val=""/>
</p:tagLst>
</file>

<file path=ppt/tags/tag63.xml><?xml version="1.0" encoding="utf-8"?>
<p:tagLst xmlns:p="http://schemas.openxmlformats.org/presentationml/2006/main">
  <p:tag name="AS_UNIQUEID" val="83"/>
  <p:tag name="KSO_WM_BEAUTIFY_FLAG" val=""/>
</p:tagLst>
</file>

<file path=ppt/tags/tag64.xml><?xml version="1.0" encoding="utf-8"?>
<p:tagLst xmlns:p="http://schemas.openxmlformats.org/presentationml/2006/main">
  <p:tag name="AS_UNIQUEID" val="83"/>
  <p:tag name="KSO_WM_BEAUTIFY_FLAG" val=""/>
</p:tagLst>
</file>

<file path=ppt/tags/tag65.xml><?xml version="1.0" encoding="utf-8"?>
<p:tagLst xmlns:p="http://schemas.openxmlformats.org/presentationml/2006/main">
  <p:tag name="AS_UNIQUEID" val="75"/>
  <p:tag name="KSO_WM_BEAUTIFY_FLAG" val=""/>
</p:tagLst>
</file>

<file path=ppt/tags/tag66.xml><?xml version="1.0" encoding="utf-8"?>
<p:tagLst xmlns:p="http://schemas.openxmlformats.org/presentationml/2006/main">
  <p:tag name="AS_UNIQUEID" val="85"/>
  <p:tag name="KSO_WM_BEAUTIFY_FLAG" val=""/>
</p:tagLst>
</file>

<file path=ppt/tags/tag67.xml><?xml version="1.0" encoding="utf-8"?>
<p:tagLst xmlns:p="http://schemas.openxmlformats.org/presentationml/2006/main">
  <p:tag name="AS_UNIQUEID" val="85"/>
</p:tagLst>
</file>

<file path=ppt/tags/tag68.xml><?xml version="1.0" encoding="utf-8"?>
<p:tagLst xmlns:p="http://schemas.openxmlformats.org/presentationml/2006/main">
  <p:tag name="AS_UNIQUEID" val="75"/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AS_UNIQUEID" val="67"/>
  <p:tag name="KSO_WM_BEAUTIFY_FLAG" val=""/>
</p:tagLst>
</file>

<file path=ppt/tags/tag71.xml><?xml version="1.0" encoding="utf-8"?>
<p:tagLst xmlns:p="http://schemas.openxmlformats.org/presentationml/2006/main">
  <p:tag name="AS_UNIQUEID" val="68"/>
  <p:tag name="KSO_WM_BEAUTIFY_FLAG" val=""/>
</p:tagLst>
</file>

<file path=ppt/tags/tag72.xml><?xml version="1.0" encoding="utf-8"?>
<p:tagLst xmlns:p="http://schemas.openxmlformats.org/presentationml/2006/main">
  <p:tag name="AS_UNIQUEID" val="72"/>
  <p:tag name="KSO_WM_BEAUTIFY_FLAG" val=""/>
</p:tagLst>
</file>

<file path=ppt/tags/tag73.xml><?xml version="1.0" encoding="utf-8"?>
<p:tagLst xmlns:p="http://schemas.openxmlformats.org/presentationml/2006/main">
  <p:tag name="AS_UNIQUEID" val="73"/>
  <p:tag name="KSO_WM_BEAUTIFY_FLAG" val=""/>
</p:tagLst>
</file>

<file path=ppt/tags/tag74.xml><?xml version="1.0" encoding="utf-8"?>
<p:tagLst xmlns:p="http://schemas.openxmlformats.org/presentationml/2006/main">
  <p:tag name="AS_UNIQUEID" val="74"/>
  <p:tag name="KSO_WM_BEAUTIFY_FLAG" val=""/>
</p:tagLst>
</file>

<file path=ppt/tags/tag75.xml><?xml version="1.0" encoding="utf-8"?>
<p:tagLst xmlns:p="http://schemas.openxmlformats.org/presentationml/2006/main">
  <p:tag name="AS_UNIQUEID" val="77"/>
  <p:tag name="KSO_WM_BEAUTIFY_FLAG" val=""/>
</p:tagLst>
</file>

<file path=ppt/tags/tag76.xml><?xml version="1.0" encoding="utf-8"?>
<p:tagLst xmlns:p="http://schemas.openxmlformats.org/presentationml/2006/main">
  <p:tag name="AS_UNIQUEID" val="79"/>
  <p:tag name="KSO_WM_BEAUTIFY_FLAG" val=""/>
</p:tagLst>
</file>

<file path=ppt/tags/tag77.xml><?xml version="1.0" encoding="utf-8"?>
<p:tagLst xmlns:p="http://schemas.openxmlformats.org/presentationml/2006/main">
  <p:tag name="AS_UNIQUEID" val="80"/>
  <p:tag name="KSO_WM_BEAUTIFY_FLAG" val=""/>
</p:tagLst>
</file>

<file path=ppt/tags/tag78.xml><?xml version="1.0" encoding="utf-8"?>
<p:tagLst xmlns:p="http://schemas.openxmlformats.org/presentationml/2006/main">
  <p:tag name="AS_UNIQUEID" val="81"/>
  <p:tag name="KSO_WM_BEAUTIFY_FLAG" val=""/>
</p:tagLst>
</file>

<file path=ppt/tags/tag79.xml><?xml version="1.0" encoding="utf-8"?>
<p:tagLst xmlns:p="http://schemas.openxmlformats.org/presentationml/2006/main">
  <p:tag name="AS_UNIQUEID" val="82"/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AS_UNIQUEID" val="83"/>
  <p:tag name="KSO_WM_BEAUTIFY_FLAG" val=""/>
</p:tagLst>
</file>

<file path=ppt/tags/tag81.xml><?xml version="1.0" encoding="utf-8"?>
<p:tagLst xmlns:p="http://schemas.openxmlformats.org/presentationml/2006/main">
  <p:tag name="AS_UNIQUEID" val="83"/>
  <p:tag name="KSO_WM_BEAUTIFY_FLAG" val=""/>
</p:tagLst>
</file>

<file path=ppt/tags/tag82.xml><?xml version="1.0" encoding="utf-8"?>
<p:tagLst xmlns:p="http://schemas.openxmlformats.org/presentationml/2006/main">
  <p:tag name="AS_UNIQUEID" val="75"/>
  <p:tag name="KSO_WM_BEAUTIFY_FLAG" val=""/>
</p:tagLst>
</file>

<file path=ppt/tags/tag83.xml><?xml version="1.0" encoding="utf-8"?>
<p:tagLst xmlns:p="http://schemas.openxmlformats.org/presentationml/2006/main">
  <p:tag name="AS_UNIQUEID" val="85"/>
  <p:tag name="KSO_WM_BEAUTIFY_FLAG" val=""/>
</p:tagLst>
</file>

<file path=ppt/tags/tag84.xml><?xml version="1.0" encoding="utf-8"?>
<p:tagLst xmlns:p="http://schemas.openxmlformats.org/presentationml/2006/main">
  <p:tag name="AS_UNIQUEID" val="85"/>
  <p:tag name="KSO_WM_BEAUTIFY_FLAG" val=""/>
</p:tagLst>
</file>

<file path=ppt/tags/tag85.xml><?xml version="1.0" encoding="utf-8"?>
<p:tagLst xmlns:p="http://schemas.openxmlformats.org/presentationml/2006/main">
  <p:tag name="AS_UNIQUEID" val="75"/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AS_UNIQUEID" val="67"/>
  <p:tag name="KSO_WM_BEAUTIFY_FLAG" val=""/>
</p:tagLst>
</file>

<file path=ppt/tags/tag88.xml><?xml version="1.0" encoding="utf-8"?>
<p:tagLst xmlns:p="http://schemas.openxmlformats.org/presentationml/2006/main">
  <p:tag name="AS_UNIQUEID" val="68"/>
  <p:tag name="KSO_WM_BEAUTIFY_FLAG" val=""/>
</p:tagLst>
</file>

<file path=ppt/tags/tag89.xml><?xml version="1.0" encoding="utf-8"?>
<p:tagLst xmlns:p="http://schemas.openxmlformats.org/presentationml/2006/main">
  <p:tag name="AS_UNIQUEID" val="72"/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AS_UNIQUEID" val="73"/>
  <p:tag name="KSO_WM_BEAUTIFY_FLAG" val=""/>
</p:tagLst>
</file>

<file path=ppt/tags/tag91.xml><?xml version="1.0" encoding="utf-8"?>
<p:tagLst xmlns:p="http://schemas.openxmlformats.org/presentationml/2006/main">
  <p:tag name="AS_UNIQUEID" val="74"/>
  <p:tag name="KSO_WM_BEAUTIFY_FLAG" val=""/>
</p:tagLst>
</file>

<file path=ppt/tags/tag92.xml><?xml version="1.0" encoding="utf-8"?>
<p:tagLst xmlns:p="http://schemas.openxmlformats.org/presentationml/2006/main">
  <p:tag name="AS_UNIQUEID" val="77"/>
  <p:tag name="KSO_WM_BEAUTIFY_FLAG" val=""/>
</p:tagLst>
</file>

<file path=ppt/tags/tag93.xml><?xml version="1.0" encoding="utf-8"?>
<p:tagLst xmlns:p="http://schemas.openxmlformats.org/presentationml/2006/main">
  <p:tag name="AS_UNIQUEID" val="79"/>
  <p:tag name="KSO_WM_BEAUTIFY_FLAG" val=""/>
</p:tagLst>
</file>

<file path=ppt/tags/tag94.xml><?xml version="1.0" encoding="utf-8"?>
<p:tagLst xmlns:p="http://schemas.openxmlformats.org/presentationml/2006/main">
  <p:tag name="AS_UNIQUEID" val="80"/>
  <p:tag name="KSO_WM_BEAUTIFY_FLAG" val=""/>
</p:tagLst>
</file>

<file path=ppt/tags/tag95.xml><?xml version="1.0" encoding="utf-8"?>
<p:tagLst xmlns:p="http://schemas.openxmlformats.org/presentationml/2006/main">
  <p:tag name="AS_UNIQUEID" val="81"/>
  <p:tag name="KSO_WM_BEAUTIFY_FLAG" val=""/>
</p:tagLst>
</file>

<file path=ppt/tags/tag96.xml><?xml version="1.0" encoding="utf-8"?>
<p:tagLst xmlns:p="http://schemas.openxmlformats.org/presentationml/2006/main">
  <p:tag name="AS_UNIQUEID" val="82"/>
  <p:tag name="KSO_WM_BEAUTIFY_FLAG" val=""/>
</p:tagLst>
</file>

<file path=ppt/tags/tag97.xml><?xml version="1.0" encoding="utf-8"?>
<p:tagLst xmlns:p="http://schemas.openxmlformats.org/presentationml/2006/main">
  <p:tag name="AS_UNIQUEID" val="83"/>
  <p:tag name="KSO_WM_BEAUTIFY_FLAG" val=""/>
</p:tagLst>
</file>

<file path=ppt/tags/tag98.xml><?xml version="1.0" encoding="utf-8"?>
<p:tagLst xmlns:p="http://schemas.openxmlformats.org/presentationml/2006/main">
  <p:tag name="AS_UNIQUEID" val="83"/>
  <p:tag name="KSO_WM_BEAUTIFY_FLAG" val=""/>
</p:tagLst>
</file>

<file path=ppt/tags/tag99.xml><?xml version="1.0" encoding="utf-8"?>
<p:tagLst xmlns:p="http://schemas.openxmlformats.org/presentationml/2006/main">
  <p:tag name="AS_UNIQUEID" val="75"/>
  <p:tag name="KSO_WM_BEAUTIFY_FLAG" val=""/>
</p:tagLst>
</file>

<file path=ppt/theme/theme1.xml><?xml version="1.0" encoding="utf-8"?>
<a:theme xmlns:a="http://schemas.openxmlformats.org/drawingml/2006/main" name="默认设计模板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6">
            <a:lumMod val="60000"/>
            <a:lumOff val="40000"/>
          </a:schemeClr>
        </a:solidFill>
        <a:ln>
          <a:noFill/>
        </a:ln>
      </a:spPr>
      <a:bodyPr anchor="ctr"/>
      <a:lstStyle>
        <a:defPPr algn="ctr" eaLnBrk="1" hangingPunct="1">
          <a:lnSpc>
            <a:spcPct val="100000"/>
          </a:lnSpc>
          <a:spcBef>
            <a:spcPct val="0"/>
          </a:spcBef>
          <a:buFont typeface="Arial" panose="020B0604020202020204" pitchFamily="34" charset="0"/>
          <a:buNone/>
          <a:defRPr sz="1800">
            <a:solidFill>
              <a:srgbClr val="FFFFFF"/>
            </a:solidFill>
            <a:latin typeface="宋体" panose="02010600030101010101" pitchFamily="2" charset="-122"/>
            <a:sym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7878</Words>
  <Application>WPS 演示</Application>
  <PresentationFormat>全屏显示(4:3)</PresentationFormat>
  <Paragraphs>500</Paragraphs>
  <Slides>25</Slides>
  <Notes>4</Notes>
  <HiddenSlides>0</HiddenSlides>
  <MMClips>0</MMClips>
  <ScaleCrop>false</ScaleCrop>
  <HeadingPairs>
    <vt:vector size="8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2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48" baseType="lpstr">
      <vt:lpstr>Arial</vt:lpstr>
      <vt:lpstr>宋体</vt:lpstr>
      <vt:lpstr>Wingdings</vt:lpstr>
      <vt:lpstr>思源黑体 CN Bold</vt:lpstr>
      <vt:lpstr>Calibri</vt:lpstr>
      <vt:lpstr>Times New Roman</vt:lpstr>
      <vt:lpstr>叶根友毛笔行书2.0版</vt:lpstr>
      <vt:lpstr>Colonna MT</vt:lpstr>
      <vt:lpstr>Comic Sans MS</vt:lpstr>
      <vt:lpstr>Garamond</vt:lpstr>
      <vt:lpstr>Yu Gothic UI Semibold</vt:lpstr>
      <vt:lpstr>Arial Rounded MT Bold</vt:lpstr>
      <vt:lpstr>Malgun Gothic</vt:lpstr>
      <vt:lpstr>Arial Black</vt:lpstr>
      <vt:lpstr>微软雅黑</vt:lpstr>
      <vt:lpstr>Arial Unicode MS</vt:lpstr>
      <vt:lpstr>Meiryo</vt:lpstr>
      <vt:lpstr>Wingdings 2</vt:lpstr>
      <vt:lpstr>Traditional Arabic</vt:lpstr>
      <vt:lpstr>黑体</vt:lpstr>
      <vt:lpstr>默认设计模板</vt:lpstr>
      <vt:lpstr>Office 主题</vt:lpstr>
      <vt:lpstr>Package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China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User</dc:creator>
  <cp:lastModifiedBy>燕子</cp:lastModifiedBy>
  <cp:revision>664</cp:revision>
  <cp:lastPrinted>2020-12-18T08:28:00Z</cp:lastPrinted>
  <dcterms:created xsi:type="dcterms:W3CDTF">2014-10-10T12:32:00Z</dcterms:created>
  <dcterms:modified xsi:type="dcterms:W3CDTF">2024-01-04T13:03:34Z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2052-12.1.0.16120</vt:lpwstr>
  </property>
  <property fmtid="{D5CDD505-2E9C-101B-9397-08002B2CF9AE}" pid="3" name="ICV">
    <vt:lpwstr>218B7A3C448B40FD917FCE14D04E9085_12</vt:lpwstr>
  </property>
</Properties>
</file>