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2.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2.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4.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5.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6.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7.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8.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9.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0.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1.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7" r:id="rId2"/>
    <p:sldId id="260" r:id="rId3"/>
    <p:sldId id="347" r:id="rId4"/>
    <p:sldId id="262" r:id="rId5"/>
    <p:sldId id="292" r:id="rId6"/>
    <p:sldId id="328" r:id="rId7"/>
    <p:sldId id="329" r:id="rId8"/>
    <p:sldId id="330" r:id="rId9"/>
    <p:sldId id="336" r:id="rId10"/>
    <p:sldId id="331" r:id="rId11"/>
    <p:sldId id="333" r:id="rId12"/>
    <p:sldId id="334" r:id="rId13"/>
    <p:sldId id="335" r:id="rId14"/>
    <p:sldId id="293" r:id="rId15"/>
    <p:sldId id="337" r:id="rId16"/>
    <p:sldId id="350" r:id="rId17"/>
    <p:sldId id="301" r:id="rId18"/>
    <p:sldId id="345" r:id="rId19"/>
    <p:sldId id="349" r:id="rId20"/>
    <p:sldId id="277" r:id="rId21"/>
  </p:sldIdLst>
  <p:sldSz cx="12192000" cy="6858000"/>
  <p:notesSz cx="7104063" cy="10234613"/>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ZYX" initials="D" lastIdx="0" clrIdx="0"/>
  <p:cmAuthor id="1" name="Chen Yifan" initials="C" lastIdx="0" clrIdx="0"/>
  <p:cmAuthor id="2" name="作者" initials="作" lastIdx="0" clrIdx="1"/>
  <p:cmAuthor id="3" name="fafa" initials="f" lastIdx="0" clrIdx="1"/>
  <p:cmAuthor id="4" name="LENOVO" initials="L" lastIdx="0" clrIdx="3"/>
  <p:cmAuthor id="6" name="HP" initials="H"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9" d="100"/>
          <a:sy n="89" d="100"/>
        </p:scale>
        <p:origin x="84" y="57"/>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heme" Target="../theme/theme2.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2024/4/14</a:t>
            </a:fld>
            <a:endParaRPr lang="zh-CN" altLang="en-US"/>
          </a:p>
        </p:txBody>
      </p:sp>
      <p:sp>
        <p:nvSpPr>
          <p:cNvPr id="4" name="幻灯片图像占位符 3"/>
          <p:cNvSpPr>
            <a:spLocks noGrp="1" noRot="1" noChangeAspect="1"/>
          </p:cNvSpPr>
          <p:nvPr>
            <p:ph type="sldImg" idx="2"/>
            <p:custDataLst>
              <p:tags r:id="rId4"/>
            </p:custDataLst>
          </p:nvPr>
        </p:nvSpPr>
        <p:spPr>
          <a:xfrm>
            <a:off x="481584" y="1279287"/>
            <a:ext cx="6140577" cy="3454075"/>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4.xml"/><Relationship Id="rId1" Type="http://schemas.openxmlformats.org/officeDocument/2006/relationships/tags" Target="../tags/tag193.xml"/><Relationship Id="rId4"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62.xml"/><Relationship Id="rId1" Type="http://schemas.openxmlformats.org/officeDocument/2006/relationships/tags" Target="../tags/tag161.xml"/><Relationship Id="rId4"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68.xml"/><Relationship Id="rId1" Type="http://schemas.openxmlformats.org/officeDocument/2006/relationships/tags" Target="../tags/tag167.xml"/><Relationship Id="rId4"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84.xml"/><Relationship Id="rId1" Type="http://schemas.openxmlformats.org/officeDocument/2006/relationships/tags" Target="../tags/tag183.xml"/><Relationship Id="rId4"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a:xfrm>
            <a:off x="481013" y="1279525"/>
            <a:ext cx="6140450" cy="3454400"/>
          </a:xfrm>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418F03C3-53C1-4F10-8DAF-D1F318E96C6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a:spLocks noGrp="1"/>
          </p:cNvSpPr>
          <p:nvPr>
            <p:ph type="body" idx="3"/>
            <p:custDataLst>
              <p:tags r:id="rId2"/>
            </p:custDataLst>
          </p:nvPr>
        </p:nvSpPr>
        <p:spPr/>
        <p:txBody>
          <a:bodyPr/>
          <a:lstStyle/>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a:xfrm>
            <a:off x="481013" y="1279525"/>
            <a:ext cx="6140450" cy="3454400"/>
          </a:xfrm>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418F03C3-53C1-4F10-8DAF-D1F318E96C6E}"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a:spLocks noGrp="1"/>
          </p:cNvSpPr>
          <p:nvPr>
            <p:ph type="body" idx="3"/>
            <p:custDataLst>
              <p:tags r:id="rId2"/>
            </p:custDataLst>
          </p:nvPr>
        </p:nvSpPr>
        <p:spPr/>
        <p:txBody>
          <a:bodyPr/>
          <a:lstStyle/>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a:spLocks noGrp="1"/>
          </p:cNvSpPr>
          <p:nvPr>
            <p:ph type="body" idx="3"/>
            <p:custDataLst>
              <p:tags r:id="rId2"/>
            </p:custDataLst>
          </p:nvPr>
        </p:nvSpPr>
        <p:spPr/>
        <p:txBody>
          <a:bodyPr/>
          <a:lstStyle/>
          <a:p>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a:xfrm>
            <a:off x="481013" y="1279525"/>
            <a:ext cx="6140450" cy="3454400"/>
          </a:xfrm>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418F03C3-53C1-4F10-8DAF-D1F318E96C6E}"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a:spLocks noGrp="1"/>
          </p:cNvSpPr>
          <p:nvPr>
            <p:ph type="body" idx="3"/>
            <p:custDataLst>
              <p:tags r:id="rId2"/>
            </p:custDataLst>
          </p:nvPr>
        </p:nvSpPr>
        <p:spPr/>
        <p:txBody>
          <a:bodyPr/>
          <a:lstStyle/>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txBox="1">
            <a:spLocks noGrp="1"/>
          </p:cNvSpPr>
          <p:nvPr>
            <p:ph type="body" idx="3"/>
            <p:custDataLst>
              <p:tags r:id="rId2"/>
            </p:custDataLst>
          </p:nvPr>
        </p:nvSpPr>
        <p:spPr/>
        <p:txBody>
          <a:bodyPr/>
          <a:lstStyle/>
          <a:p>
            <a:r>
              <a:rPr lang="en-US" altLang="zh-CN"/>
              <a:t>Everything is made possible with the Internet, no matter the good or the bad. </a:t>
            </a:r>
          </a:p>
          <a:p>
            <a:r>
              <a:rPr lang="en-US" altLang="zh-CN"/>
              <a:t>When we enjoy the benfits of it, we must recognize its down side.</a:t>
            </a:r>
          </a:p>
          <a:p>
            <a:r>
              <a:rPr lang="en-US" altLang="zh-CN"/>
              <a:t>Every one of us should know that the Internet is a double-edged sword.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a:spLocks noGrp="1"/>
          </p:cNvSpPr>
          <p:nvPr>
            <p:ph type="body" idx="3"/>
            <p:custDataLst>
              <p:tags r:id="rId2"/>
            </p:custDataLst>
          </p:nvPr>
        </p:nvSpPr>
        <p:spPr/>
        <p:txBody>
          <a:bodyPr/>
          <a:lstStyle/>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a:xfrm>
            <a:off x="481013" y="1279525"/>
            <a:ext cx="6140450" cy="3454400"/>
          </a:xfrm>
        </p:spPr>
      </p:sp>
      <p:sp>
        <p:nvSpPr>
          <p:cNvPr id="3" name="文本占位符 2"/>
          <p:cNvSpPr>
            <a:spLocks noGrp="1"/>
          </p:cNvSpPr>
          <p:nvPr>
            <p:ph type="body" idx="3"/>
            <p:custDataLst>
              <p:tags r:id="rId2"/>
            </p:custDataLst>
          </p:nvPr>
        </p:nvSpPr>
        <p:spPr/>
        <p:txBody>
          <a:bodyPr/>
          <a:lstStyle/>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Master" Target="../slideMasters/slideMaster1.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82F288E0-7875-42C4-84C8-98DBBD3BF4D2}" type="datetimeFigureOut">
              <a:rPr lang="zh-CN" altLang="en-US" smtClean="0"/>
              <a:t>2024/4/14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custDataLst>
              <p:tags r:id="rId1"/>
            </p:custDataLst>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2"/>
            </p:custDataLst>
          </p:nvPr>
        </p:nvSpPr>
        <p:spPr/>
        <p:txBody>
          <a:bodyPr/>
          <a:lstStyle/>
          <a:p>
            <a:fld id="{82F288E0-7875-42C4-84C8-98DBBD3BF4D2}" type="datetimeFigureOut">
              <a:rPr lang="zh-CN" altLang="en-US" smtClean="0"/>
              <a:t>2024/4/14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文本框 37"/>
          <p:cNvSpPr txBox="1"/>
          <p:nvPr userDrawn="1">
            <p:custDataLst>
              <p:tags r:id="rId1"/>
            </p:custDataLst>
          </p:nvPr>
        </p:nvSpPr>
        <p:spPr>
          <a:xfrm>
            <a:off x="432369" y="261642"/>
            <a:ext cx="3304540" cy="497205"/>
          </a:xfrm>
          <a:prstGeom prst="rect">
            <a:avLst/>
          </a:prstGeom>
          <a:noFill/>
        </p:spPr>
        <p:txBody>
          <a:bodyPr wrap="none" lIns="128546" tIns="64273" rIns="128546" bIns="64273" rtlCol="0">
            <a:spAutoFit/>
          </a:bodyPr>
          <a:lstStyle/>
          <a:p>
            <a:pPr defTabSz="964565"/>
            <a:r>
              <a:rPr lang="zh-CN" altLang="en-US" sz="2400">
                <a:solidFill>
                  <a:schemeClr val="tx1">
                    <a:lumMod val="50000"/>
                    <a:lumOff val="50000"/>
                  </a:schemeClr>
                </a:solidFill>
                <a:latin typeface="微软雅黑" panose="020B0503020204020204" charset="-122"/>
                <a:ea typeface="微软雅黑" panose="020B0503020204020204" charset="-122"/>
                <a:cs typeface="+mn-ea"/>
                <a:sym typeface="+mn-lt"/>
              </a:rPr>
              <a:t>点击添加相关标题文字</a:t>
            </a:r>
          </a:p>
        </p:txBody>
      </p:sp>
      <p:sp>
        <p:nvSpPr>
          <p:cNvPr id="8" name="文本框 38"/>
          <p:cNvSpPr txBox="1"/>
          <p:nvPr userDrawn="1">
            <p:custDataLst>
              <p:tags r:id="rId2"/>
            </p:custDataLst>
          </p:nvPr>
        </p:nvSpPr>
        <p:spPr>
          <a:xfrm>
            <a:off x="432369" y="651855"/>
            <a:ext cx="3014980" cy="374015"/>
          </a:xfrm>
          <a:prstGeom prst="rect">
            <a:avLst/>
          </a:prstGeom>
          <a:noFill/>
        </p:spPr>
        <p:txBody>
          <a:bodyPr wrap="none" lIns="128546" tIns="64273" rIns="128546" bIns="64273" rtlCol="0">
            <a:spAutoFit/>
          </a:bodyPr>
          <a:lstStyle/>
          <a:p>
            <a:pPr defTabSz="964565"/>
            <a:r>
              <a:rPr lang="en-US" altLang="zh-CN" sz="1600">
                <a:solidFill>
                  <a:schemeClr val="tx1">
                    <a:lumMod val="50000"/>
                    <a:lumOff val="50000"/>
                  </a:schemeClr>
                </a:solidFill>
                <a:cs typeface="+mn-ea"/>
                <a:sym typeface="+mn-lt"/>
              </a:rPr>
              <a:t>ADD RELATED TITLE WORDS</a:t>
            </a:r>
            <a:endParaRPr lang="zh-CN" altLang="en-US" sz="160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2024/4/14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2024/4/14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t>2024/4/14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t>‹#›</a:t>
            </a:fld>
            <a:endParaRPr lang="zh-CN" altLang="en-US"/>
          </a:p>
        </p:txBody>
      </p:sp>
    </p:spTree>
  </p:cSld>
  <p:clrMapOvr>
    <a:masterClrMapping/>
  </p:clrMapOvr>
  <p:transition spd="slow" advClick="0"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82F288E0-7875-42C4-84C8-98DBBD3BF4D2}" type="datetimeFigureOut">
              <a:rPr lang="zh-CN" altLang="en-US" smtClean="0"/>
              <a:t>2024/4/14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82F288E0-7875-42C4-84C8-98DBBD3BF4D2}" type="datetimeFigureOut">
              <a:rPr lang="zh-CN" altLang="en-US" smtClean="0"/>
              <a:t>2024/4/14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82F288E0-7875-42C4-84C8-98DBBD3BF4D2}" type="datetimeFigureOut">
              <a:rPr lang="zh-CN" altLang="en-US" smtClean="0"/>
              <a:t>2024/4/14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82F288E0-7875-42C4-84C8-98DBBD3BF4D2}" type="datetimeFigureOut">
              <a:rPr lang="zh-CN" altLang="en-US" smtClean="0"/>
              <a:t>2024/4/14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82F288E0-7875-42C4-84C8-98DBBD3BF4D2}" type="datetimeFigureOut">
              <a:rPr lang="zh-CN" altLang="en-US" smtClean="0"/>
              <a:t>2024/4/14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82F288E0-7875-42C4-84C8-98DBBD3BF4D2}" type="datetimeFigureOut">
              <a:rPr lang="zh-CN" altLang="en-US" smtClean="0"/>
              <a:t>2024/4/14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82F288E0-7875-42C4-84C8-98DBBD3BF4D2}" type="datetimeFigureOut">
              <a:rPr lang="zh-CN" altLang="en-US" smtClean="0"/>
              <a:t>2024/4/14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82F288E0-7875-42C4-84C8-98DBBD3BF4D2}" type="datetimeFigureOut">
              <a:rPr lang="zh-CN" altLang="en-US" smtClean="0"/>
              <a:t>2024/4/14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file:///D:\qq&#25991;&#20214;\712321467\Image\C2C\Image2\%7b75232B38-A165-1FB7-499C-2E1C792CACB5%7d.png" TargetMode="Externa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2024/4/14</a:t>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图片 1073743875" descr="学科网 zxxk.com"/>
          <p:cNvPicPr>
            <a:picLocks noChangeAspect="1"/>
          </p:cNvPicPr>
          <p:nvPr>
            <p:custDataLst>
              <p:tags r:id="rId21"/>
            </p:custDataLst>
          </p:nvPr>
        </p:nvPicPr>
        <p:blipFill>
          <a:blip r:embed="rId22" r:link="rId2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2.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78.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60.xml"/></Relationships>
</file>

<file path=ppt/slides/_rels/slide1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image" Target="../media/image21.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ags" Target="../tags/tag166.xml"/></Relationships>
</file>

<file path=ppt/slides/_rels/slide16.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image" Target="../media/image23.svg"/><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image" Target="../media/image22.png"/><Relationship Id="rId2" Type="http://schemas.openxmlformats.org/officeDocument/2006/relationships/tags" Target="../tags/tag170.xml"/><Relationship Id="rId16" Type="http://schemas.openxmlformats.org/officeDocument/2006/relationships/notesSlide" Target="../notesSlides/notesSlide8.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slideLayout" Target="../slideLayouts/slideLayout7.xml"/><Relationship Id="rId10" Type="http://schemas.openxmlformats.org/officeDocument/2006/relationships/tags" Target="../tags/tag178.xml"/><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s>
</file>

<file path=ppt/slides/_rels/slide17.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3.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microsoft.com/office/2007/relationships/media" Target="../media/media1.mp4"/></Relationships>
</file>

<file path=ppt/slides/_rels/slide20.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image" Target="../media/image25.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slideLayout" Target="../slideLayouts/slideLayout7.xml"/><Relationship Id="rId26" Type="http://schemas.openxmlformats.org/officeDocument/2006/relationships/image" Target="../media/image10.jpeg"/><Relationship Id="rId3" Type="http://schemas.openxmlformats.org/officeDocument/2006/relationships/tags" Target="../tags/tag88.xml"/><Relationship Id="rId21" Type="http://schemas.openxmlformats.org/officeDocument/2006/relationships/image" Target="../media/image5.pn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image" Target="../media/image9.jpeg"/><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image" Target="../media/image4.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8.png"/><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7.jpeg"/><Relationship Id="rId10" Type="http://schemas.openxmlformats.org/officeDocument/2006/relationships/tags" Target="../tags/tag95.xml"/><Relationship Id="rId19" Type="http://schemas.openxmlformats.org/officeDocument/2006/relationships/notesSlide" Target="../notesSlides/notesSlide3.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image" Target="../media/image11.png"/><Relationship Id="rId2" Type="http://schemas.openxmlformats.org/officeDocument/2006/relationships/tags" Target="../tags/tag106.xml"/><Relationship Id="rId16" Type="http://schemas.openxmlformats.org/officeDocument/2006/relationships/notesSlide" Target="../notesSlides/notesSlide4.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slideLayout" Target="../slideLayouts/slideLayout7.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s>
</file>

<file path=ppt/slides/_rels/slide5.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tags" Target="../tags/tag134.xml"/><Relationship Id="rId18" Type="http://schemas.openxmlformats.org/officeDocument/2006/relationships/tags" Target="../tags/tag139.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tags" Target="../tags/tag138.xml"/><Relationship Id="rId2" Type="http://schemas.openxmlformats.org/officeDocument/2006/relationships/tags" Target="../tags/tag123.xml"/><Relationship Id="rId16" Type="http://schemas.openxmlformats.org/officeDocument/2006/relationships/tags" Target="../tags/tag137.xml"/><Relationship Id="rId20" Type="http://schemas.openxmlformats.org/officeDocument/2006/relationships/notesSlide" Target="../notesSlides/notesSlide5.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5" Type="http://schemas.openxmlformats.org/officeDocument/2006/relationships/tags" Target="../tags/tag136.xml"/><Relationship Id="rId10" Type="http://schemas.openxmlformats.org/officeDocument/2006/relationships/tags" Target="../tags/tag131.xml"/><Relationship Id="rId19" Type="http://schemas.openxmlformats.org/officeDocument/2006/relationships/slideLayout" Target="../slideLayouts/slideLayout13.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tags" Target="../tags/tag135.xml"/></Relationships>
</file>

<file path=ppt/slides/_rels/slide6.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18" Type="http://schemas.openxmlformats.org/officeDocument/2006/relationships/image" Target="../media/image13.jpe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image" Target="../media/image12.jpeg"/><Relationship Id="rId2" Type="http://schemas.openxmlformats.org/officeDocument/2006/relationships/tags" Target="../tags/tag143.xml"/><Relationship Id="rId16" Type="http://schemas.openxmlformats.org/officeDocument/2006/relationships/slideLayout" Target="../slideLayouts/slideLayout14.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5" Type="http://schemas.openxmlformats.org/officeDocument/2006/relationships/tags" Target="../tags/tag156.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84900" y="112094"/>
            <a:ext cx="6353702" cy="6363477"/>
          </a:xfrm>
          <a:prstGeom prst="rect">
            <a:avLst/>
          </a:prstGeom>
        </p:spPr>
      </p:pic>
      <p:sp>
        <p:nvSpPr>
          <p:cNvPr id="11" name="TextBox 26"/>
          <p:cNvSpPr txBox="1"/>
          <p:nvPr>
            <p:custDataLst>
              <p:tags r:id="rId2"/>
            </p:custDataLst>
          </p:nvPr>
        </p:nvSpPr>
        <p:spPr>
          <a:xfrm>
            <a:off x="4506783" y="3108047"/>
            <a:ext cx="7555230" cy="2768600"/>
          </a:xfrm>
          <a:prstGeom prst="rect">
            <a:avLst/>
          </a:prstGeom>
          <a:noFill/>
        </p:spPr>
        <p:txBody>
          <a:bodyPr wrap="none" rtlCol="0">
            <a:spAutoFit/>
          </a:bodyPr>
          <a:lstStyle/>
          <a:p>
            <a:r>
              <a:rPr lang="en-US" altLang="zh-CN" sz="6600" b="1">
                <a:solidFill>
                  <a:schemeClr val="tx1"/>
                </a:solidFill>
                <a:latin typeface="Times New Roman Bold" panose="02020603050405020304" charset="0"/>
                <a:ea typeface="微软雅黑" panose="020B0503020204020204" charset="-122"/>
                <a:cs typeface="Times New Roman Bold" panose="02020603050405020304" charset="0"/>
              </a:rPr>
              <a:t>The Internet:</a:t>
            </a:r>
          </a:p>
          <a:p>
            <a:r>
              <a:rPr lang="en-US" altLang="zh-CN" sz="5400" b="1">
                <a:solidFill>
                  <a:schemeClr val="tx1"/>
                </a:solidFill>
                <a:latin typeface="Times New Roman Bold" panose="02020603050405020304" charset="0"/>
                <a:ea typeface="微软雅黑" panose="020B0503020204020204" charset="-122"/>
                <a:cs typeface="Times New Roman Bold" panose="02020603050405020304" charset="0"/>
              </a:rPr>
              <a:t>a world without frontiers</a:t>
            </a:r>
          </a:p>
          <a:p>
            <a:endParaRPr lang="en-US" altLang="zh-CN" sz="5400" b="1">
              <a:solidFill>
                <a:schemeClr val="tx1"/>
              </a:solidFill>
              <a:latin typeface="Times New Roman Bold" panose="02020603050405020304" charset="0"/>
              <a:ea typeface="微软雅黑" panose="020B0503020204020204" charset="-122"/>
              <a:cs typeface="Times New Roman Bold" panose="02020603050405020304" charset="0"/>
            </a:endParaRPr>
          </a:p>
        </p:txBody>
      </p:sp>
      <p:sp>
        <p:nvSpPr>
          <p:cNvPr id="13" name="TextBox 12"/>
          <p:cNvSpPr txBox="1"/>
          <p:nvPr>
            <p:custDataLst>
              <p:tags r:id="rId3"/>
            </p:custDataLst>
          </p:nvPr>
        </p:nvSpPr>
        <p:spPr>
          <a:xfrm>
            <a:off x="4736287" y="1540126"/>
            <a:ext cx="3388995" cy="1568450"/>
          </a:xfrm>
          <a:prstGeom prst="rect">
            <a:avLst/>
          </a:prstGeom>
          <a:noFill/>
        </p:spPr>
        <p:txBody>
          <a:bodyPr wrap="none" rtlCol="0">
            <a:spAutoFit/>
          </a:bodyPr>
          <a:lstStyle/>
          <a:p>
            <a:r>
              <a:rPr lang="en-US" altLang="zh-CN" sz="9600" spc="-300">
                <a:solidFill>
                  <a:schemeClr val="tx1"/>
                </a:solidFill>
                <a:latin typeface="Times New Roman Regular" panose="02020603050405020304" charset="0"/>
                <a:cs typeface="Times New Roman Regular" panose="02020603050405020304" charset="0"/>
              </a:rPr>
              <a:t>Unit 3</a:t>
            </a:r>
          </a:p>
        </p:txBody>
      </p:sp>
      <p:sp>
        <p:nvSpPr>
          <p:cNvPr id="2" name="文本框 1"/>
          <p:cNvSpPr txBox="1"/>
          <p:nvPr>
            <p:custDataLst>
              <p:tags r:id="rId4"/>
            </p:custDataLst>
          </p:nvPr>
        </p:nvSpPr>
        <p:spPr>
          <a:xfrm>
            <a:off x="8390890" y="370840"/>
            <a:ext cx="309880" cy="368300"/>
          </a:xfrm>
          <a:prstGeom prst="rect">
            <a:avLst/>
          </a:prstGeom>
          <a:noFill/>
        </p:spPr>
        <p:txBody>
          <a:bodyPr wrap="none" rtlCol="0">
            <a:spAutoFit/>
          </a:bodyPr>
          <a:lstStyle/>
          <a:p>
            <a:endParaRPr lang="zh-CN" altLang="en-US">
              <a:solidFill>
                <a:schemeClr val="tx1"/>
              </a:solidFill>
              <a:latin typeface="Times New Roman Regular" panose="02020603050405020304" charset="0"/>
              <a:cs typeface="Times New Roman Regular"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ppt_w</p:attrName>
                                        </p:attrNameLst>
                                      </p:cBhvr>
                                      <p:tavLst>
                                        <p:tav tm="0" fmla="#ppt_w*sin(2.5*pi*$)">
                                          <p:val>
                                            <p:fltVal val="0"/>
                                          </p:val>
                                        </p:tav>
                                        <p:tav tm="100000">
                                          <p:val>
                                            <p:fltVal val="1"/>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by="(-#ppt_w*2)" calcmode="lin" valueType="num">
                                      <p:cBhvr rctx="PPT">
                                        <p:cTn id="19" dur="500" autoRev="1" fill="hold">
                                          <p:stCondLst>
                                            <p:cond delay="0"/>
                                          </p:stCondLst>
                                        </p:cTn>
                                        <p:tgtEl>
                                          <p:spTgt spid="11"/>
                                        </p:tgtEl>
                                        <p:attrNameLst>
                                          <p:attrName>ppt_w</p:attrName>
                                        </p:attrNameLst>
                                      </p:cBhvr>
                                    </p:anim>
                                    <p:anim by="(#ppt_w*0.50)" calcmode="lin" valueType="num">
                                      <p:cBhvr>
                                        <p:cTn id="20" dur="500" decel="50000" autoRev="1" fill="hold">
                                          <p:stCondLst>
                                            <p:cond delay="0"/>
                                          </p:stCondLst>
                                        </p:cTn>
                                        <p:tgtEl>
                                          <p:spTgt spid="11"/>
                                        </p:tgtEl>
                                        <p:attrNameLst>
                                          <p:attrName>ppt_x</p:attrName>
                                        </p:attrNameLst>
                                      </p:cBhvr>
                                    </p:anim>
                                    <p:anim from="(-#ppt_h/2)" to="(#ppt_y)" calcmode="lin" valueType="num">
                                      <p:cBhvr>
                                        <p:cTn id="21" dur="1000" fill="hold">
                                          <p:stCondLst>
                                            <p:cond delay="0"/>
                                          </p:stCondLst>
                                        </p:cTn>
                                        <p:tgtEl>
                                          <p:spTgt spid="11"/>
                                        </p:tgtEl>
                                        <p:attrNameLst>
                                          <p:attrName>ppt_y</p:attrName>
                                        </p:attrNameLst>
                                      </p:cBhvr>
                                    </p:anim>
                                    <p:animRot by="21600000">
                                      <p:cBhvr>
                                        <p:cTn id="22"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rcRect l="5183" t="4499" r="5183" b="18998"/>
          <a:stretch>
            <a:fillRect/>
          </a:stretch>
        </p:blipFill>
        <p:spPr>
          <a:xfrm flipH="1">
            <a:off x="338396" y="685070"/>
            <a:ext cx="4415400" cy="1727765"/>
          </a:xfrm>
          <a:prstGeom prst="rect">
            <a:avLst/>
          </a:prstGeom>
        </p:spPr>
      </p:pic>
      <p:sp>
        <p:nvSpPr>
          <p:cNvPr id="2" name="矩形: 圆角 1"/>
          <p:cNvSpPr/>
          <p:nvPr/>
        </p:nvSpPr>
        <p:spPr>
          <a:xfrm>
            <a:off x="4656407" y="1320398"/>
            <a:ext cx="5279283" cy="86388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Transportation</a:t>
            </a:r>
            <a:endParaRPr lang="zh-CN" altLang="en-US" sz="3200" b="1">
              <a:latin typeface="Times New Roman" panose="02020603050405020304" charset="0"/>
              <a:cs typeface="Times New Roman" panose="02020603050405020304" charset="0"/>
            </a:endParaRPr>
          </a:p>
        </p:txBody>
      </p:sp>
      <p:sp>
        <p:nvSpPr>
          <p:cNvPr id="3" name="矩形 2"/>
          <p:cNvSpPr/>
          <p:nvPr/>
        </p:nvSpPr>
        <p:spPr>
          <a:xfrm>
            <a:off x="336994" y="165655"/>
            <a:ext cx="11614423" cy="583565"/>
          </a:xfrm>
          <a:prstGeom prst="rect">
            <a:avLst/>
          </a:prstGeom>
        </p:spPr>
        <p:txBody>
          <a:bodyPr wrap="square">
            <a:spAutoFit/>
          </a:bodyPr>
          <a:lstStyle/>
          <a:p>
            <a:r>
              <a:rPr lang="en-US" altLang="zh-CN" sz="3200" b="1">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Compare before and after the invention of the Internet </a:t>
            </a:r>
            <a:endParaRPr lang="zh-CN" altLang="en-US" sz="1200" b="1">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 name="箭头: 右 3"/>
          <p:cNvSpPr/>
          <p:nvPr/>
        </p:nvSpPr>
        <p:spPr>
          <a:xfrm>
            <a:off x="528968" y="2565329"/>
            <a:ext cx="2111713" cy="115184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665" b="1"/>
              <a:t>before</a:t>
            </a:r>
            <a:endParaRPr lang="zh-CN" altLang="en-US" sz="2665" b="1"/>
          </a:p>
        </p:txBody>
      </p:sp>
      <p:sp>
        <p:nvSpPr>
          <p:cNvPr id="5" name="箭头: 右 4"/>
          <p:cNvSpPr/>
          <p:nvPr/>
        </p:nvSpPr>
        <p:spPr>
          <a:xfrm>
            <a:off x="528968" y="4485069"/>
            <a:ext cx="2111713" cy="115184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665" b="1"/>
              <a:t>after</a:t>
            </a:r>
            <a:endParaRPr lang="zh-CN" altLang="en-US" sz="2665" b="1"/>
          </a:p>
        </p:txBody>
      </p:sp>
      <p:sp>
        <p:nvSpPr>
          <p:cNvPr id="6" name="文本框 5"/>
          <p:cNvSpPr txBox="1"/>
          <p:nvPr/>
        </p:nvSpPr>
        <p:spPr>
          <a:xfrm>
            <a:off x="2832655" y="2943351"/>
            <a:ext cx="8734814" cy="583565"/>
          </a:xfrm>
          <a:prstGeom prst="rect">
            <a:avLst/>
          </a:prstGeom>
          <a:noFill/>
          <a:ln w="19050">
            <a:solidFill>
              <a:srgbClr val="FFC000"/>
            </a:solidFill>
          </a:ln>
        </p:spPr>
        <p:txBody>
          <a:bodyPr wrap="square" rtlCol="0">
            <a:spAutoFit/>
          </a:bodyPr>
          <a:lstStyle/>
          <a:p>
            <a:r>
              <a:rPr lang="en-US" altLang="zh-CN" sz="3200">
                <a:solidFill>
                  <a:srgbClr val="000000"/>
                </a:solidFill>
                <a:latin typeface="Times New Roman" panose="02020603050405020304" charset="0"/>
              </a:rPr>
              <a:t>Wait hopelessly for a taxi in the cold rain.</a:t>
            </a:r>
            <a:endParaRPr lang="en-US" altLang="zh-CN" sz="320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2832655" y="4620548"/>
            <a:ext cx="8734814" cy="1076325"/>
          </a:xfrm>
          <a:prstGeom prst="rect">
            <a:avLst/>
          </a:prstGeom>
          <a:noFill/>
          <a:ln w="19050">
            <a:solidFill>
              <a:srgbClr val="FFC000"/>
            </a:solidFill>
          </a:ln>
        </p:spPr>
        <p:txBody>
          <a:bodyPr wrap="square" rtlCol="0">
            <a:spAutoFit/>
          </a:bodyPr>
          <a:lstStyle/>
          <a:p>
            <a:pPr indent="0" algn="just" fontAlgn="auto"/>
            <a:r>
              <a:rPr lang="en-US" altLang="zh-CN" sz="3200">
                <a:solidFill>
                  <a:srgbClr val="000000"/>
                </a:solidFill>
                <a:latin typeface="Times New Roman" panose="02020603050405020304" charset="0"/>
                <a:ea typeface="宋体" panose="02010600030101010101" pitchFamily="2" charset="-122"/>
              </a:rPr>
              <a:t>Order a taxi on an app, sit back and relax indoors for a few warm minutes until the driver arrives.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bldLvl="0" animBg="1"/>
      <p:bldP spid="6" grpId="0" bldLvl="0" animBg="1"/>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488838" y="789569"/>
            <a:ext cx="5279283" cy="863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Travel arrangements</a:t>
            </a:r>
            <a:endParaRPr lang="zh-CN" altLang="en-US" sz="3200" b="1">
              <a:latin typeface="Times New Roman" panose="02020603050405020304" charset="0"/>
              <a:cs typeface="Times New Roman" panose="02020603050405020304" charset="0"/>
            </a:endParaRPr>
          </a:p>
        </p:txBody>
      </p:sp>
      <p:sp>
        <p:nvSpPr>
          <p:cNvPr id="4" name="箭头: 右 3"/>
          <p:cNvSpPr/>
          <p:nvPr/>
        </p:nvSpPr>
        <p:spPr>
          <a:xfrm>
            <a:off x="528968" y="2565329"/>
            <a:ext cx="2111713" cy="1151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b="1"/>
              <a:t>before</a:t>
            </a:r>
            <a:endParaRPr lang="zh-CN" altLang="en-US" sz="2665" b="1"/>
          </a:p>
        </p:txBody>
      </p:sp>
      <p:sp>
        <p:nvSpPr>
          <p:cNvPr id="5" name="箭头: 右 4"/>
          <p:cNvSpPr/>
          <p:nvPr/>
        </p:nvSpPr>
        <p:spPr>
          <a:xfrm>
            <a:off x="528968" y="4485069"/>
            <a:ext cx="2111713" cy="1151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b="1"/>
              <a:t>after</a:t>
            </a:r>
            <a:endParaRPr lang="zh-CN" altLang="en-US" sz="2665" b="1"/>
          </a:p>
        </p:txBody>
      </p:sp>
      <p:sp>
        <p:nvSpPr>
          <p:cNvPr id="6" name="文本框 5"/>
          <p:cNvSpPr txBox="1"/>
          <p:nvPr/>
        </p:nvSpPr>
        <p:spPr>
          <a:xfrm>
            <a:off x="2832735" y="2813685"/>
            <a:ext cx="8735060" cy="1076325"/>
          </a:xfrm>
          <a:prstGeom prst="rect">
            <a:avLst/>
          </a:prstGeom>
          <a:noFill/>
          <a:ln w="19050">
            <a:solidFill>
              <a:schemeClr val="accent1">
                <a:lumMod val="75000"/>
              </a:schemeClr>
            </a:solidFill>
          </a:ln>
        </p:spPr>
        <p:txBody>
          <a:bodyPr wrap="square" rtlCol="0">
            <a:spAutoFit/>
          </a:bodyPr>
          <a:lstStyle/>
          <a:p>
            <a:pPr indent="0" algn="just" fontAlgn="auto"/>
            <a:r>
              <a:rPr lang="en-US" altLang="zh-CN" sz="3200">
                <a:solidFill>
                  <a:srgbClr val="000000"/>
                </a:solidFill>
                <a:latin typeface="Times New Roman" panose="02020603050405020304" charset="0"/>
              </a:rPr>
              <a:t>Go to the travel agency to make and book travel plans.</a:t>
            </a:r>
            <a:endParaRPr lang="en-US" altLang="zh-CN" sz="320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2832655" y="4753289"/>
            <a:ext cx="8734814" cy="1076325"/>
          </a:xfrm>
          <a:prstGeom prst="rect">
            <a:avLst/>
          </a:prstGeom>
          <a:noFill/>
          <a:ln w="19050">
            <a:solidFill>
              <a:schemeClr val="accent1">
                <a:lumMod val="75000"/>
              </a:schemeClr>
            </a:solidFill>
          </a:ln>
        </p:spPr>
        <p:txBody>
          <a:bodyPr wrap="square" rtlCol="0">
            <a:spAutoFit/>
          </a:bodyPr>
          <a:lstStyle/>
          <a:p>
            <a:pPr indent="0" algn="just" fontAlgn="auto"/>
            <a:r>
              <a:rPr lang="en-US" altLang="zh-CN" sz="3200">
                <a:solidFill>
                  <a:srgbClr val="000000"/>
                </a:solidFill>
                <a:latin typeface="Times New Roman" panose="02020603050405020304" charset="0"/>
                <a:ea typeface="宋体" panose="02010600030101010101" pitchFamily="2" charset="-122"/>
              </a:rPr>
              <a:t>Make all the travel arrangements just in front of the computer.</a:t>
            </a:r>
          </a:p>
        </p:txBody>
      </p:sp>
      <p:pic>
        <p:nvPicPr>
          <p:cNvPr id="9" name="图片 8"/>
          <p:cNvPicPr>
            <a:picLocks noChangeAspect="1"/>
          </p:cNvPicPr>
          <p:nvPr/>
        </p:nvPicPr>
        <p:blipFill>
          <a:blip r:embed="rId2">
            <a:extLst>
              <a:ext uri="{BEBA8EAE-BF5A-486C-A8C5-ECC9F3942E4B}">
                <a14:imgProps xmlns:a14="http://schemas.microsoft.com/office/drawing/2010/main">
                  <a14:imgLayer r:embed="rId3">
                    <a14:imgEffect>
                      <a14:backgroundRemoval t="6069" b="90501" l="6445" r="93555">
                        <a14:foregroundMark x1="15800" y1="6596" x2="11435" y2="87335"/>
                        <a14:foregroundMark x1="11435" y1="87335" x2="10603" y2="89446"/>
                        <a14:foregroundMark x1="6445" y1="90501" x2="7900" y2="90501"/>
                        <a14:foregroundMark x1="20790" y1="89710" x2="27859" y2="91029"/>
                        <a14:foregroundMark x1="57796" y1="19525" x2="52391" y2="27968"/>
                        <a14:foregroundMark x1="52391" y1="27968" x2="50728" y2="63325"/>
                        <a14:foregroundMark x1="50728" y1="63325" x2="42412" y2="83905"/>
                        <a14:foregroundMark x1="42412" y1="83905" x2="39085" y2="88918"/>
                        <a14:foregroundMark x1="90437" y1="85752" x2="91060" y2="87335"/>
                        <a14:foregroundMark x1="44699" y1="20580" x2="49688" y2="23483"/>
                        <a14:foregroundMark x1="82952" y1="88391" x2="90852" y2="87863"/>
                        <a14:foregroundMark x1="90852" y1="87863" x2="93555" y2="87863"/>
                        <a14:foregroundMark x1="66528" y1="56728" x2="71933" y2="64908"/>
                      </a14:backgroundRemoval>
                    </a14:imgEffect>
                  </a14:imgLayer>
                </a14:imgProps>
              </a:ext>
              <a:ext uri="{28A0092B-C50C-407E-A947-70E740481C1C}">
                <a14:useLocalDpi xmlns:a14="http://schemas.microsoft.com/office/drawing/2010/main" val="0"/>
              </a:ext>
            </a:extLst>
          </a:blip>
          <a:stretch>
            <a:fillRect/>
          </a:stretch>
        </p:blipFill>
        <p:spPr>
          <a:xfrm>
            <a:off x="7344043" y="-181083"/>
            <a:ext cx="3560148" cy="280518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81" y="91403"/>
            <a:ext cx="3254727" cy="2673145"/>
          </a:xfrm>
          <a:prstGeom prst="rect">
            <a:avLst/>
          </a:prstGeom>
        </p:spPr>
      </p:pic>
      <p:sp>
        <p:nvSpPr>
          <p:cNvPr id="2" name="矩形: 圆角 1"/>
          <p:cNvSpPr/>
          <p:nvPr/>
        </p:nvSpPr>
        <p:spPr>
          <a:xfrm>
            <a:off x="3888512" y="904190"/>
            <a:ext cx="5279283" cy="8638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Payments</a:t>
            </a:r>
            <a:endParaRPr lang="zh-CN" altLang="en-US" sz="3200" b="1">
              <a:latin typeface="Times New Roman" panose="02020603050405020304" charset="0"/>
              <a:cs typeface="Times New Roman" panose="02020603050405020304" charset="0"/>
            </a:endParaRPr>
          </a:p>
        </p:txBody>
      </p:sp>
      <p:sp>
        <p:nvSpPr>
          <p:cNvPr id="4" name="箭头: 右 3"/>
          <p:cNvSpPr/>
          <p:nvPr/>
        </p:nvSpPr>
        <p:spPr>
          <a:xfrm>
            <a:off x="624955" y="2902393"/>
            <a:ext cx="2111713" cy="11518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665" b="1"/>
              <a:t>before</a:t>
            </a:r>
            <a:endParaRPr lang="zh-CN" altLang="en-US" sz="2665" b="1"/>
          </a:p>
        </p:txBody>
      </p:sp>
      <p:sp>
        <p:nvSpPr>
          <p:cNvPr id="5" name="箭头: 右 4"/>
          <p:cNvSpPr/>
          <p:nvPr/>
        </p:nvSpPr>
        <p:spPr>
          <a:xfrm>
            <a:off x="624955" y="4822132"/>
            <a:ext cx="2111713" cy="11518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665" b="1"/>
              <a:t>after</a:t>
            </a:r>
            <a:endParaRPr lang="zh-CN" altLang="en-US" sz="2665" b="1"/>
          </a:p>
        </p:txBody>
      </p:sp>
      <p:sp>
        <p:nvSpPr>
          <p:cNvPr id="6" name="文本框 5"/>
          <p:cNvSpPr txBox="1"/>
          <p:nvPr/>
        </p:nvSpPr>
        <p:spPr>
          <a:xfrm>
            <a:off x="2928642" y="3183035"/>
            <a:ext cx="7870931" cy="583565"/>
          </a:xfrm>
          <a:prstGeom prst="rect">
            <a:avLst/>
          </a:prstGeom>
          <a:noFill/>
          <a:ln w="19050">
            <a:solidFill>
              <a:srgbClr val="C00000"/>
            </a:solidFill>
          </a:ln>
        </p:spPr>
        <p:txBody>
          <a:bodyPr wrap="square" rtlCol="0">
            <a:spAutoFit/>
          </a:bodyPr>
          <a:lstStyle/>
          <a:p>
            <a:r>
              <a:rPr lang="en-US" altLang="zh-CN" sz="3200">
                <a:solidFill>
                  <a:srgbClr val="000000"/>
                </a:solidFill>
                <a:latin typeface="Times New Roman" panose="02020603050405020304" charset="0"/>
              </a:rPr>
              <a:t>Pay using cash or cheques.</a:t>
            </a:r>
            <a:endParaRPr lang="en-US" altLang="zh-CN" sz="320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2928642" y="5090352"/>
            <a:ext cx="8734814" cy="583565"/>
          </a:xfrm>
          <a:prstGeom prst="rect">
            <a:avLst/>
          </a:prstGeom>
          <a:noFill/>
          <a:ln w="19050">
            <a:solidFill>
              <a:srgbClr val="C00000"/>
            </a:solidFill>
          </a:ln>
        </p:spPr>
        <p:txBody>
          <a:bodyPr wrap="square" rtlCol="0">
            <a:spAutoFit/>
          </a:bodyPr>
          <a:lstStyle/>
          <a:p>
            <a:r>
              <a:rPr lang="en-US" altLang="zh-CN" sz="3200">
                <a:solidFill>
                  <a:srgbClr val="000000"/>
                </a:solidFill>
                <a:latin typeface="Times New Roman" panose="02020603050405020304" charset="0"/>
                <a:ea typeface="宋体" panose="02010600030101010101" pitchFamily="2" charset="-122"/>
              </a:rPr>
              <a:t>Almost everything can be paid on the smartphone.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20" y="42006"/>
            <a:ext cx="3146494" cy="2628532"/>
          </a:xfrm>
          <a:prstGeom prst="rect">
            <a:avLst/>
          </a:prstGeom>
        </p:spPr>
      </p:pic>
      <p:sp>
        <p:nvSpPr>
          <p:cNvPr id="2" name="矩形: 圆角 1"/>
          <p:cNvSpPr/>
          <p:nvPr/>
        </p:nvSpPr>
        <p:spPr>
          <a:xfrm>
            <a:off x="3792525" y="741577"/>
            <a:ext cx="5279283" cy="86388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Social life</a:t>
            </a:r>
            <a:endParaRPr lang="zh-CN" altLang="en-US" sz="3200" b="1">
              <a:latin typeface="Times New Roman" panose="02020603050405020304" charset="0"/>
              <a:cs typeface="Times New Roman" panose="02020603050405020304" charset="0"/>
            </a:endParaRPr>
          </a:p>
        </p:txBody>
      </p:sp>
      <p:sp>
        <p:nvSpPr>
          <p:cNvPr id="4" name="箭头: 右 3"/>
          <p:cNvSpPr/>
          <p:nvPr/>
        </p:nvSpPr>
        <p:spPr>
          <a:xfrm>
            <a:off x="474827" y="2750622"/>
            <a:ext cx="2111713" cy="115184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665" b="1"/>
              <a:t>before</a:t>
            </a:r>
            <a:endParaRPr lang="zh-CN" altLang="en-US" sz="2665" b="1"/>
          </a:p>
        </p:txBody>
      </p:sp>
      <p:sp>
        <p:nvSpPr>
          <p:cNvPr id="5" name="箭头: 右 4"/>
          <p:cNvSpPr/>
          <p:nvPr/>
        </p:nvSpPr>
        <p:spPr>
          <a:xfrm>
            <a:off x="474827" y="4670361"/>
            <a:ext cx="2111713" cy="115184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665" b="1"/>
              <a:t>after</a:t>
            </a:r>
            <a:endParaRPr lang="zh-CN" altLang="en-US" sz="2665" b="1"/>
          </a:p>
        </p:txBody>
      </p:sp>
      <p:sp>
        <p:nvSpPr>
          <p:cNvPr id="6" name="文本框 5"/>
          <p:cNvSpPr txBox="1"/>
          <p:nvPr/>
        </p:nvSpPr>
        <p:spPr>
          <a:xfrm>
            <a:off x="2736668" y="2469342"/>
            <a:ext cx="8488697" cy="2061210"/>
          </a:xfrm>
          <a:prstGeom prst="rect">
            <a:avLst/>
          </a:prstGeom>
          <a:noFill/>
          <a:ln w="19050">
            <a:solidFill>
              <a:srgbClr val="FFC000"/>
            </a:solidFill>
          </a:ln>
        </p:spPr>
        <p:txBody>
          <a:bodyPr wrap="square" rtlCol="0">
            <a:spAutoFit/>
          </a:bodyPr>
          <a:lstStyle/>
          <a:p>
            <a:pPr indent="0" algn="just" fontAlgn="auto"/>
            <a:r>
              <a:rPr lang="en-US" altLang="zh-CN" sz="3200">
                <a:solidFill>
                  <a:srgbClr val="000000"/>
                </a:solidFill>
                <a:latin typeface="Times New Roman" panose="02020603050405020304" charset="0"/>
              </a:rPr>
              <a:t>Physical distance often gets in the way because we have to go to meet up with someone else after arranging a time and place that is convenient for  everyone.</a:t>
            </a:r>
            <a:endParaRPr lang="en-US" altLang="zh-CN" sz="320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2778514" y="4938582"/>
            <a:ext cx="8734814" cy="1568450"/>
          </a:xfrm>
          <a:prstGeom prst="rect">
            <a:avLst/>
          </a:prstGeom>
          <a:noFill/>
          <a:ln w="19050">
            <a:solidFill>
              <a:srgbClr val="FFC000"/>
            </a:solidFill>
          </a:ln>
        </p:spPr>
        <p:txBody>
          <a:bodyPr wrap="square" rtlCol="0">
            <a:spAutoFit/>
          </a:bodyPr>
          <a:lstStyle/>
          <a:p>
            <a:pPr indent="0" algn="just" fontAlgn="auto"/>
            <a:r>
              <a:rPr lang="en-US" altLang="zh-CN" sz="3200">
                <a:solidFill>
                  <a:srgbClr val="000000"/>
                </a:solidFill>
                <a:latin typeface="Times New Roman" panose="02020603050405020304" charset="0"/>
                <a:ea typeface="宋体" panose="02010600030101010101" pitchFamily="2" charset="-122"/>
              </a:rPr>
              <a:t>There are endless ways to share our views or let someone know we care about them no matter where we are.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文本框 1"/>
          <p:cNvSpPr txBox="1"/>
          <p:nvPr>
            <p:custDataLst>
              <p:tags r:id="rId2"/>
            </p:custDataLst>
          </p:nvPr>
        </p:nvSpPr>
        <p:spPr>
          <a:xfrm>
            <a:off x="0" y="0"/>
            <a:ext cx="2129790" cy="5835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D</a:t>
            </a:r>
            <a:r>
              <a:rPr kumimoji="0" lang="en-US"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iscussion</a:t>
            </a:r>
          </a:p>
        </p:txBody>
      </p:sp>
      <p:sp>
        <p:nvSpPr>
          <p:cNvPr id="17411" name="TextBox 8"/>
          <p:cNvSpPr/>
          <p:nvPr>
            <p:custDataLst>
              <p:tags r:id="rId3"/>
            </p:custDataLst>
          </p:nvPr>
        </p:nvSpPr>
        <p:spPr>
          <a:xfrm>
            <a:off x="479108" y="583248"/>
            <a:ext cx="11376025" cy="186309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algn="just" eaLnBrk="0" fontAlgn="base" hangingPunct="0">
              <a:lnSpc>
                <a:spcPct val="120000"/>
              </a:lnSpc>
              <a:buNone/>
            </a:pPr>
            <a:r>
              <a:rPr lang="en-US" altLang="zh-CN" sz="3200" b="1">
                <a:latin typeface="Times New Roman" panose="02020603050405020304" charset="0"/>
                <a:ea typeface="宋体" panose="02010600030101010101" pitchFamily="2" charset="-122"/>
                <a:sym typeface="+mn-ea"/>
              </a:rPr>
              <a:t>The author mentions in the conclusion that the Internet has its problems. </a:t>
            </a:r>
            <a:r>
              <a:rPr lang="en-US" altLang="zh-CN" sz="3200" b="1" kern="100">
                <a:solidFill>
                  <a:prstClr val="black"/>
                </a:solidFill>
                <a:latin typeface="Times New Roman" panose="02020603050405020304" charset="0"/>
                <a:sym typeface="+mn-ea"/>
              </a:rPr>
              <a:t>What do you think the </a:t>
            </a:r>
            <a:r>
              <a:rPr lang="en-US" altLang="zh-CN" sz="3200" b="1" kern="100">
                <a:solidFill>
                  <a:srgbClr val="FF0000"/>
                </a:solidFill>
                <a:latin typeface="Times New Roman" panose="02020603050405020304" charset="0"/>
                <a:sym typeface="+mn-ea"/>
              </a:rPr>
              <a:t>problems</a:t>
            </a:r>
            <a:r>
              <a:rPr lang="en-US" altLang="zh-CN" sz="3200" b="1" kern="100">
                <a:solidFill>
                  <a:prstClr val="black"/>
                </a:solidFill>
                <a:latin typeface="Times New Roman" panose="02020603050405020304" charset="0"/>
                <a:sym typeface="+mn-ea"/>
              </a:rPr>
              <a:t> are</a:t>
            </a:r>
            <a:r>
              <a:rPr lang="en-US" altLang="zh-CN" sz="3200" b="1" kern="100">
                <a:solidFill>
                  <a:prstClr val="black"/>
                </a:solidFill>
                <a:latin typeface="Times New Roman" panose="02020603050405020304" charset="0"/>
                <a:cs typeface="Times New Roman" panose="02020603050405020304" charset="0"/>
                <a:sym typeface="+mn-ea"/>
              </a:rPr>
              <a:t>? Please discuss in your group.</a:t>
            </a:r>
            <a:endParaRPr lang="en-US" altLang="zh-CN" sz="3200" b="1" i="1">
              <a:latin typeface="Times New Roman" panose="02020603050405020304" charset="0"/>
              <a:ea typeface="宋体" panose="02010600030101010101" pitchFamily="2" charset="-122"/>
              <a:sym typeface="+mn-ea"/>
            </a:endParaRPr>
          </a:p>
        </p:txBody>
      </p:sp>
      <p:sp>
        <p:nvSpPr>
          <p:cNvPr id="4" name="矩形 3"/>
          <p:cNvSpPr/>
          <p:nvPr>
            <p:custDataLst>
              <p:tags r:id="rId4"/>
            </p:custDataLst>
          </p:nvPr>
        </p:nvSpPr>
        <p:spPr>
          <a:xfrm>
            <a:off x="330200" y="2363406"/>
            <a:ext cx="11308828" cy="4247317"/>
          </a:xfrm>
          <a:prstGeom prst="rect">
            <a:avLst/>
          </a:prstGeom>
        </p:spPr>
        <p:txBody>
          <a:bodyPr wrap="square">
            <a:spAutoFit/>
          </a:bodyPr>
          <a:lstStyle/>
          <a:p>
            <a:pPr algn="just" defTabSz="914400">
              <a:lnSpc>
                <a:spcPct val="150000"/>
              </a:lnSpc>
              <a:tabLst>
                <a:tab pos="1350645" algn="l"/>
                <a:tab pos="2250440" algn="l"/>
              </a:tabLst>
            </a:pPr>
            <a:r>
              <a:rPr lang="en-US" altLang="zh-CN" sz="3000" kern="100">
                <a:solidFill>
                  <a:srgbClr val="C00000"/>
                </a:solidFill>
                <a:latin typeface="Times New Roman" panose="02020603050405020304" charset="0"/>
                <a:cs typeface="Courier New" panose="02070309020205020404" pitchFamily="49" charset="0"/>
              </a:rPr>
              <a:t>(1) Personal information may be stolen.</a:t>
            </a:r>
            <a:endParaRPr lang="zh-CN" altLang="zh-CN" sz="3000" kern="100">
              <a:solidFill>
                <a:srgbClr val="C00000"/>
              </a:solidFill>
              <a:latin typeface="宋体" panose="02010600030101010101" pitchFamily="2" charset="-122"/>
              <a:cs typeface="Courier New" panose="02070309020205020404" pitchFamily="49" charset="0"/>
            </a:endParaRPr>
          </a:p>
          <a:p>
            <a:pPr algn="just" defTabSz="914400">
              <a:lnSpc>
                <a:spcPct val="150000"/>
              </a:lnSpc>
              <a:tabLst>
                <a:tab pos="1350645" algn="l"/>
                <a:tab pos="2250440" algn="l"/>
              </a:tabLst>
            </a:pPr>
            <a:r>
              <a:rPr lang="en-US" altLang="zh-CN" sz="3000" kern="100">
                <a:solidFill>
                  <a:srgbClr val="C00000"/>
                </a:solidFill>
                <a:latin typeface="Times New Roman" panose="02020603050405020304" charset="0"/>
                <a:cs typeface="Courier New" panose="02070309020205020404" pitchFamily="49" charset="0"/>
              </a:rPr>
              <a:t>(2) Surfing and playing games on the Internet can become addictive.</a:t>
            </a:r>
            <a:endParaRPr lang="zh-CN" altLang="zh-CN" sz="3000" kern="100">
              <a:solidFill>
                <a:srgbClr val="C00000"/>
              </a:solidFill>
              <a:latin typeface="宋体" panose="02010600030101010101" pitchFamily="2" charset="-122"/>
              <a:cs typeface="Courier New" panose="02070309020205020404" pitchFamily="49" charset="0"/>
            </a:endParaRPr>
          </a:p>
          <a:p>
            <a:pPr algn="just" defTabSz="914400">
              <a:lnSpc>
                <a:spcPct val="150000"/>
              </a:lnSpc>
              <a:tabLst>
                <a:tab pos="1350645" algn="l"/>
                <a:tab pos="2250440" algn="l"/>
              </a:tabLst>
            </a:pPr>
            <a:r>
              <a:rPr lang="en-US" altLang="zh-CN" sz="3000" kern="100">
                <a:solidFill>
                  <a:srgbClr val="C00000"/>
                </a:solidFill>
                <a:latin typeface="Times New Roman" panose="02020603050405020304" charset="0"/>
                <a:cs typeface="Courier New" panose="02070309020205020404" pitchFamily="49" charset="0"/>
              </a:rPr>
              <a:t>(3) Addiction to the Internet may lead to social isolation and depression.</a:t>
            </a:r>
            <a:endParaRPr lang="zh-CN" altLang="zh-CN" sz="3000" kern="100">
              <a:solidFill>
                <a:srgbClr val="C00000"/>
              </a:solidFill>
              <a:latin typeface="宋体" panose="02010600030101010101" pitchFamily="2" charset="-122"/>
              <a:cs typeface="Courier New" panose="02070309020205020404" pitchFamily="49" charset="0"/>
            </a:endParaRPr>
          </a:p>
          <a:p>
            <a:pPr algn="just" defTabSz="914400">
              <a:lnSpc>
                <a:spcPct val="150000"/>
              </a:lnSpc>
              <a:tabLst>
                <a:tab pos="1350645" algn="l"/>
                <a:tab pos="2250440" algn="l"/>
              </a:tabLst>
            </a:pPr>
            <a:r>
              <a:rPr lang="en-US" altLang="zh-CN" sz="3000" kern="100">
                <a:solidFill>
                  <a:srgbClr val="C00000"/>
                </a:solidFill>
                <a:latin typeface="Times New Roman" panose="02020603050405020304" charset="0"/>
                <a:cs typeface="Courier New" panose="02070309020205020404" pitchFamily="49" charset="0"/>
              </a:rPr>
              <a:t>(4) Internet viruses can infect and damage computers.</a:t>
            </a:r>
            <a:endParaRPr lang="zh-CN" altLang="zh-CN" sz="3000" kern="100">
              <a:solidFill>
                <a:srgbClr val="C00000"/>
              </a:solidFill>
              <a:latin typeface="宋体" panose="02010600030101010101" pitchFamily="2" charset="-122"/>
              <a:cs typeface="Courier New" panose="02070309020205020404" pitchFamily="49" charset="0"/>
            </a:endParaRPr>
          </a:p>
          <a:p>
            <a:pPr algn="just" defTabSz="914400">
              <a:lnSpc>
                <a:spcPct val="150000"/>
              </a:lnSpc>
              <a:tabLst>
                <a:tab pos="1350645" algn="l"/>
                <a:tab pos="2250440" algn="l"/>
              </a:tabLst>
            </a:pPr>
            <a:r>
              <a:rPr lang="en-US" altLang="zh-CN" sz="3000" kern="100">
                <a:solidFill>
                  <a:srgbClr val="C00000"/>
                </a:solidFill>
                <a:latin typeface="Times New Roman" panose="02020603050405020304" charset="0"/>
                <a:cs typeface="Courier New" panose="02070309020205020404" pitchFamily="49" charset="0"/>
              </a:rPr>
              <a:t>(5) We may not make sure the quality of the goods and the truth of the information.</a:t>
            </a:r>
            <a:endParaRPr lang="en-US" altLang="zh-CN" sz="3000">
              <a:solidFill>
                <a:srgbClr val="C00000"/>
              </a:solidFill>
              <a:latin typeface="Times New Roman" panose="02020603050405020304" charset="0"/>
              <a:cs typeface="Arial" panose="020B0604020202020204"/>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下箭头 6"/>
          <p:cNvSpPr/>
          <p:nvPr>
            <p:custDataLst>
              <p:tags r:id="rId1"/>
            </p:custDataLst>
          </p:nvPr>
        </p:nvSpPr>
        <p:spPr>
          <a:xfrm>
            <a:off x="5781675" y="2903432"/>
            <a:ext cx="288291" cy="575945"/>
          </a:xfrm>
          <a:prstGeom prst="downArrow">
            <a:avLst/>
          </a:prstGeom>
          <a:solidFill>
            <a:srgbClr val="E95B15">
              <a:alpha val="69000"/>
            </a:srgbClr>
          </a:solidFill>
          <a:ln>
            <a:noFill/>
          </a:ln>
        </p:spPr>
        <p:txBody>
          <a:bodyPr anchor="ctr"/>
          <a:lstStyle/>
          <a:p>
            <a:pPr algn="ctr" eaLnBrk="1" hangingPunct="1">
              <a:lnSpc>
                <a:spcPct val="100000"/>
              </a:lnSpc>
              <a:spcBef>
                <a:spcPct val="0"/>
              </a:spcBef>
              <a:buFont typeface="Times New Roman" panose="02020603050405020304" charset="0"/>
              <a:buNone/>
            </a:pPr>
            <a:endParaRPr lang="zh-CN" altLang="en-US">
              <a:solidFill>
                <a:srgbClr val="FFFFFF"/>
              </a:solidFill>
              <a:latin typeface="Times New Roman" panose="02020603050405020304" charset="0"/>
              <a:ea typeface="Times New Roman" panose="02020603050405020304" charset="0"/>
              <a:cs typeface="Times New Roman" panose="02020603050405020304" charset="0"/>
              <a:sym typeface="宋体" panose="02010600030101010101" pitchFamily="2" charset="-122"/>
            </a:endParaRPr>
          </a:p>
        </p:txBody>
      </p:sp>
      <p:sp>
        <p:nvSpPr>
          <p:cNvPr id="8" name="圆角矩形 7"/>
          <p:cNvSpPr/>
          <p:nvPr>
            <p:custDataLst>
              <p:tags r:id="rId2"/>
            </p:custDataLst>
          </p:nvPr>
        </p:nvSpPr>
        <p:spPr>
          <a:xfrm>
            <a:off x="1710690" y="1672590"/>
            <a:ext cx="9015095" cy="756920"/>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l" eaLnBrk="1" hangingPunct="1">
              <a:lnSpc>
                <a:spcPct val="100000"/>
              </a:lnSpc>
              <a:spcBef>
                <a:spcPct val="0"/>
              </a:spcBef>
              <a:buFont typeface="Times New Roman" panose="02020603050405020304" charset="0"/>
              <a:buNone/>
            </a:pPr>
            <a:r>
              <a:rPr lang="en-US" altLang="zh-CN" sz="3600" b="1" i="1">
                <a:solidFill>
                  <a:schemeClr val="bg1"/>
                </a:solidFill>
                <a:latin typeface="Times New Roman" panose="02020603050405020304" charset="0"/>
                <a:ea typeface="Times New Roman" panose="02020603050405020304" charset="0"/>
                <a:cs typeface="Times New Roman" panose="02020603050405020304" charset="0"/>
                <a:sym typeface="宋体" panose="02010600030101010101" pitchFamily="2" charset="-122"/>
              </a:rPr>
              <a:t>“However, the Internet also has its problems.”</a:t>
            </a:r>
          </a:p>
        </p:txBody>
      </p:sp>
      <p:sp>
        <p:nvSpPr>
          <p:cNvPr id="17" name="文本框 16"/>
          <p:cNvSpPr txBox="1"/>
          <p:nvPr>
            <p:custDataLst>
              <p:tags r:id="rId3"/>
            </p:custDataLst>
          </p:nvPr>
        </p:nvSpPr>
        <p:spPr>
          <a:xfrm>
            <a:off x="641985" y="3479165"/>
            <a:ext cx="11152505" cy="1470025"/>
          </a:xfrm>
          <a:prstGeom prst="rect">
            <a:avLst/>
          </a:prstGeom>
          <a:noFill/>
        </p:spPr>
        <p:txBody>
          <a:bodyPr wrap="square" rtlCol="0" anchor="t">
            <a:spAutoFit/>
          </a:bodyPr>
          <a:lstStyle/>
          <a:p>
            <a:pPr algn="just" defTabSz="914400">
              <a:lnSpc>
                <a:spcPct val="140000"/>
              </a:lnSpc>
            </a:pPr>
            <a:r>
              <a:rPr lang="en-US" altLang="zh-CN" sz="3200" b="1" i="1">
                <a:solidFill>
                  <a:srgbClr val="000000"/>
                </a:solidFill>
                <a:latin typeface="Times New Roman" panose="02020603050405020304" charset="0"/>
                <a:ea typeface="Times New Roman" panose="02020603050405020304" charset="0"/>
                <a:cs typeface="Times New Roman" panose="02020603050405020304" charset="0"/>
                <a:sym typeface="+mn-ea"/>
              </a:rPr>
              <a:t>The Internet is </a:t>
            </a:r>
            <a:r>
              <a:rPr lang="en-US" altLang="zh-CN" sz="3200" b="1" i="1">
                <a:solidFill>
                  <a:srgbClr val="FF0000"/>
                </a:solidFill>
                <a:latin typeface="Times New Roman" panose="02020603050405020304" charset="0"/>
                <a:ea typeface="Times New Roman" panose="02020603050405020304" charset="0"/>
                <a:cs typeface="Times New Roman" panose="02020603050405020304" charset="0"/>
                <a:sym typeface="+mn-ea"/>
              </a:rPr>
              <a:t>a double-edged sword</a:t>
            </a:r>
            <a:r>
              <a:rPr lang="en-US" altLang="zh-CN" sz="3200" b="1" i="1">
                <a:solidFill>
                  <a:schemeClr val="tx1"/>
                </a:solidFill>
                <a:latin typeface="Times New Roman" panose="02020603050405020304" charset="0"/>
                <a:ea typeface="Times New Roman" panose="02020603050405020304" charset="0"/>
                <a:cs typeface="Times New Roman" panose="02020603050405020304" charset="0"/>
                <a:sym typeface="+mn-ea"/>
              </a:rPr>
              <a:t>.</a:t>
            </a:r>
            <a:r>
              <a:rPr lang="en-US" altLang="zh-CN" sz="3200" b="1" i="1">
                <a:solidFill>
                  <a:srgbClr val="FF0000"/>
                </a:solidFill>
                <a:latin typeface="Times New Roman" panose="02020603050405020304" charset="0"/>
                <a:ea typeface="Times New Roman" panose="02020603050405020304" charset="0"/>
                <a:cs typeface="Times New Roman" panose="02020603050405020304" charset="0"/>
                <a:sym typeface="+mn-ea"/>
              </a:rPr>
              <a:t> </a:t>
            </a:r>
            <a:r>
              <a:rPr lang="en-US" altLang="zh-CN" sz="3200" b="1" kern="100">
                <a:solidFill>
                  <a:prstClr val="black"/>
                </a:solidFill>
                <a:latin typeface="Times New Roman" panose="02020603050405020304" charset="0"/>
                <a:sym typeface="+mn-ea"/>
              </a:rPr>
              <a:t>How can we use the Internet properly and responsibly</a:t>
            </a:r>
            <a:r>
              <a:rPr lang="en-US" altLang="zh-CN" sz="3200" b="1" kern="100">
                <a:solidFill>
                  <a:prstClr val="black"/>
                </a:solidFill>
                <a:latin typeface="Times New Roman" panose="02020603050405020304" charset="0"/>
                <a:cs typeface="Times New Roman" panose="02020603050405020304" charset="0"/>
                <a:sym typeface="+mn-ea"/>
              </a:rPr>
              <a:t>?</a:t>
            </a:r>
            <a:endParaRPr lang="en-US" altLang="zh-CN" sz="3200" b="1" i="1">
              <a:solidFill>
                <a:srgbClr val="000000"/>
              </a:solidFill>
              <a:latin typeface="Times New Roman" panose="02020603050405020304" charset="0"/>
              <a:ea typeface="Times New Roman" panose="02020603050405020304" charset="0"/>
              <a:cs typeface="Times New Roman" panose="02020603050405020304" charset="0"/>
              <a:sym typeface="+mn-ea"/>
            </a:endParaRPr>
          </a:p>
        </p:txBody>
      </p:sp>
      <p:pic>
        <p:nvPicPr>
          <p:cNvPr id="18" name="图片 17"/>
          <p:cNvPicPr>
            <a:picLocks noChangeAspect="1"/>
          </p:cNvPicPr>
          <p:nvPr>
            <p:custDataLst>
              <p:tags r:id="rId4"/>
            </p:custDataLst>
          </p:nvPr>
        </p:nvPicPr>
        <p:blipFill>
          <a:blip r:embed="rId7">
            <a:clrChange>
              <a:clrFrom>
                <a:srgbClr val="FFFFFF"/>
              </a:clrFrom>
              <a:clrTo>
                <a:srgbClr val="FFFFFF">
                  <a:alpha val="0"/>
                </a:srgbClr>
              </a:clrTo>
            </a:clrChange>
          </a:blip>
          <a:stretch>
            <a:fillRect/>
          </a:stretch>
        </p:blipFill>
        <p:spPr>
          <a:xfrm>
            <a:off x="263525" y="128270"/>
            <a:ext cx="1617345" cy="161734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down)">
                                      <p:cBhvr>
                                        <p:cTn id="1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文本框 1"/>
          <p:cNvSpPr txBox="1"/>
          <p:nvPr>
            <p:custDataLst>
              <p:tags r:id="rId2"/>
            </p:custDataLst>
          </p:nvPr>
        </p:nvSpPr>
        <p:spPr>
          <a:xfrm>
            <a:off x="0" y="0"/>
            <a:ext cx="5057140"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D</a:t>
            </a:r>
            <a:r>
              <a:rPr kumimoji="0" lang="en-US"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iscussion(</a:t>
            </a:r>
            <a:r>
              <a:rPr kumimoji="0" lang="en-US" altLang="zh-CN"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Group work)</a:t>
            </a:r>
            <a:endParaRPr kumimoji="0" lang="en-US"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endParaRPr>
          </a:p>
        </p:txBody>
      </p:sp>
      <p:sp>
        <p:nvSpPr>
          <p:cNvPr id="2" name="矩形 1"/>
          <p:cNvSpPr/>
          <p:nvPr>
            <p:custDataLst>
              <p:tags r:id="rId3"/>
            </p:custDataLst>
          </p:nvPr>
        </p:nvSpPr>
        <p:spPr>
          <a:xfrm>
            <a:off x="0" y="913785"/>
            <a:ext cx="5442516" cy="523220"/>
          </a:xfrm>
          <a:prstGeom prst="rect">
            <a:avLst/>
          </a:prstGeom>
          <a:noFill/>
          <a:ln>
            <a:solidFill>
              <a:schemeClr val="tx2"/>
            </a:solidFill>
          </a:ln>
        </p:spPr>
        <p:txBody>
          <a:bodyPr wrap="none" rtlCol="0" anchor="t">
            <a:spAutoFit/>
          </a:bodyPr>
          <a:lstStyle/>
          <a:p>
            <a:pPr algn="ctr"/>
            <a:r>
              <a:rPr lang="en-US" altLang="zh-CN" sz="2800" b="1" dirty="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Giving away personal information</a:t>
            </a:r>
          </a:p>
        </p:txBody>
      </p:sp>
      <p:sp>
        <p:nvSpPr>
          <p:cNvPr id="14" name="右箭头 13"/>
          <p:cNvSpPr/>
          <p:nvPr>
            <p:custDataLst>
              <p:tags r:id="rId4"/>
            </p:custDataLst>
          </p:nvPr>
        </p:nvSpPr>
        <p:spPr>
          <a:xfrm>
            <a:off x="5571172" y="932190"/>
            <a:ext cx="1049655" cy="50419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 name="矩形 2"/>
          <p:cNvSpPr/>
          <p:nvPr>
            <p:custDataLst>
              <p:tags r:id="rId5"/>
            </p:custDataLst>
          </p:nvPr>
        </p:nvSpPr>
        <p:spPr>
          <a:xfrm>
            <a:off x="7070107" y="684773"/>
            <a:ext cx="4519121" cy="954107"/>
          </a:xfrm>
          <a:prstGeom prst="rect">
            <a:avLst/>
          </a:prstGeom>
          <a:noFill/>
          <a:ln>
            <a:solidFill>
              <a:schemeClr val="tx2"/>
            </a:solidFill>
          </a:ln>
        </p:spPr>
        <p:txBody>
          <a:bodyPr wrap="none" rtlCol="0" anchor="t">
            <a:spAutoFit/>
          </a:bodyPr>
          <a:lstStyle/>
          <a:p>
            <a:pPr algn="ctr"/>
            <a:r>
              <a:rPr lang="en-US" altLang="zh-CN" sz="2800" b="1" dirty="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Pay attention to our private </a:t>
            </a:r>
          </a:p>
          <a:p>
            <a:pPr algn="ctr"/>
            <a:r>
              <a:rPr lang="en-US" altLang="zh-CN" sz="2800" b="1" dirty="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information security</a:t>
            </a:r>
          </a:p>
        </p:txBody>
      </p:sp>
      <p:sp>
        <p:nvSpPr>
          <p:cNvPr id="5" name="矩形 4"/>
          <p:cNvSpPr/>
          <p:nvPr>
            <p:custDataLst>
              <p:tags r:id="rId6"/>
            </p:custDataLst>
          </p:nvPr>
        </p:nvSpPr>
        <p:spPr>
          <a:xfrm>
            <a:off x="317164" y="1859131"/>
            <a:ext cx="4123690" cy="521970"/>
          </a:xfrm>
          <a:prstGeom prst="rect">
            <a:avLst/>
          </a:prstGeom>
          <a:noFill/>
          <a:ln>
            <a:solidFill>
              <a:schemeClr val="tx2"/>
            </a:solidFill>
          </a:ln>
        </p:spPr>
        <p:txBody>
          <a:bodyPr wrap="none" rtlCol="0" anchor="t">
            <a:spAutoFit/>
          </a:bodyP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Addiction to online games</a:t>
            </a:r>
          </a:p>
        </p:txBody>
      </p:sp>
      <p:sp>
        <p:nvSpPr>
          <p:cNvPr id="6" name="右箭头 5"/>
          <p:cNvSpPr/>
          <p:nvPr>
            <p:custDataLst>
              <p:tags r:id="rId7"/>
            </p:custDataLst>
          </p:nvPr>
        </p:nvSpPr>
        <p:spPr>
          <a:xfrm>
            <a:off x="4946015" y="1877060"/>
            <a:ext cx="1049655" cy="50419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矩形 6"/>
          <p:cNvSpPr/>
          <p:nvPr>
            <p:custDataLst>
              <p:tags r:id="rId8"/>
            </p:custDataLst>
          </p:nvPr>
        </p:nvSpPr>
        <p:spPr>
          <a:xfrm>
            <a:off x="6068061" y="1859280"/>
            <a:ext cx="5994400" cy="521970"/>
          </a:xfrm>
          <a:prstGeom prst="rect">
            <a:avLst/>
          </a:prstGeom>
          <a:noFill/>
          <a:ln>
            <a:solidFill>
              <a:schemeClr val="tx2"/>
            </a:solidFill>
          </a:ln>
        </p:spPr>
        <p:txBody>
          <a:bodyPr wrap="none" rtlCol="0" anchor="t">
            <a:spAutoFit/>
          </a:bodyP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Control our time spent on the Internet</a:t>
            </a:r>
          </a:p>
        </p:txBody>
      </p:sp>
      <p:sp>
        <p:nvSpPr>
          <p:cNvPr id="8" name="矩形 7"/>
          <p:cNvSpPr/>
          <p:nvPr>
            <p:custDataLst>
              <p:tags r:id="rId9"/>
            </p:custDataLst>
          </p:nvPr>
        </p:nvSpPr>
        <p:spPr>
          <a:xfrm>
            <a:off x="452755" y="2781300"/>
            <a:ext cx="4283710" cy="953135"/>
          </a:xfrm>
          <a:prstGeom prst="rect">
            <a:avLst/>
          </a:prstGeom>
          <a:noFill/>
          <a:ln>
            <a:solidFill>
              <a:schemeClr val="tx2"/>
            </a:solidFill>
          </a:ln>
        </p:spPr>
        <p:txBody>
          <a:bodyPr wrap="square" rtlCol="0" anchor="t">
            <a:spAutoFit/>
          </a:bodyP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Internet viruses can damage computers</a:t>
            </a:r>
          </a:p>
        </p:txBody>
      </p:sp>
      <p:sp>
        <p:nvSpPr>
          <p:cNvPr id="9" name="右箭头 8"/>
          <p:cNvSpPr/>
          <p:nvPr>
            <p:custDataLst>
              <p:tags r:id="rId10"/>
            </p:custDataLst>
          </p:nvPr>
        </p:nvSpPr>
        <p:spPr>
          <a:xfrm>
            <a:off x="5060315" y="3005455"/>
            <a:ext cx="1049655" cy="50419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 name="矩形 9"/>
          <p:cNvSpPr/>
          <p:nvPr>
            <p:custDataLst>
              <p:tags r:id="rId11"/>
            </p:custDataLst>
          </p:nvPr>
        </p:nvSpPr>
        <p:spPr>
          <a:xfrm>
            <a:off x="6473190" y="2816860"/>
            <a:ext cx="4460240" cy="954107"/>
          </a:xfrm>
          <a:prstGeom prst="rect">
            <a:avLst/>
          </a:prstGeom>
          <a:noFill/>
          <a:ln>
            <a:solidFill>
              <a:schemeClr val="tx2"/>
            </a:solidFill>
          </a:ln>
        </p:spPr>
        <p:txBody>
          <a:bodyPr wrap="square" rtlCol="0" anchor="t">
            <a:spAutoFit/>
          </a:bodyPr>
          <a:lstStyle/>
          <a:p>
            <a:pPr algn="ctr"/>
            <a:r>
              <a:rPr lang="en-US" altLang="zh-CN" sz="2800" b="1" dirty="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Be aware of signs of online viruses</a:t>
            </a:r>
          </a:p>
        </p:txBody>
      </p:sp>
      <p:sp>
        <p:nvSpPr>
          <p:cNvPr id="11" name="矩形 10"/>
          <p:cNvSpPr/>
          <p:nvPr>
            <p:custDataLst>
              <p:tags r:id="rId12"/>
            </p:custDataLst>
          </p:nvPr>
        </p:nvSpPr>
        <p:spPr>
          <a:xfrm>
            <a:off x="517525" y="4309110"/>
            <a:ext cx="4283710" cy="953135"/>
          </a:xfrm>
          <a:prstGeom prst="rect">
            <a:avLst/>
          </a:prstGeom>
          <a:noFill/>
          <a:ln>
            <a:solidFill>
              <a:schemeClr val="tx2"/>
            </a:solidFill>
          </a:ln>
        </p:spPr>
        <p:txBody>
          <a:bodyPr wrap="square" rtlCol="0" anchor="t">
            <a:spAutoFit/>
          </a:bodyPr>
          <a:lstStyle/>
          <a:p>
            <a:pPr algn="ctr"/>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Hard to ensure the truth of the information online</a:t>
            </a:r>
          </a:p>
        </p:txBody>
      </p:sp>
      <p:sp>
        <p:nvSpPr>
          <p:cNvPr id="12" name="右箭头 11"/>
          <p:cNvSpPr/>
          <p:nvPr>
            <p:custDataLst>
              <p:tags r:id="rId13"/>
            </p:custDataLst>
          </p:nvPr>
        </p:nvSpPr>
        <p:spPr>
          <a:xfrm>
            <a:off x="5018405" y="4533900"/>
            <a:ext cx="1049655" cy="50419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矩形 12"/>
          <p:cNvSpPr/>
          <p:nvPr>
            <p:custDataLst>
              <p:tags r:id="rId14"/>
            </p:custDataLst>
          </p:nvPr>
        </p:nvSpPr>
        <p:spPr>
          <a:xfrm>
            <a:off x="6529854" y="4301490"/>
            <a:ext cx="4260850" cy="1815882"/>
          </a:xfrm>
          <a:prstGeom prst="rect">
            <a:avLst/>
          </a:prstGeom>
          <a:noFill/>
          <a:ln>
            <a:solidFill>
              <a:schemeClr val="tx2"/>
            </a:solidFill>
          </a:ln>
        </p:spPr>
        <p:txBody>
          <a:bodyPr wrap="square" rtlCol="0" anchor="t">
            <a:spAutoFit/>
          </a:bodyPr>
          <a:lstStyle/>
          <a:p>
            <a:pPr algn="ctr"/>
            <a:r>
              <a:rPr lang="en-US" altLang="zh-CN" sz="2800" b="1" dirty="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Don’t easily trust the online information  and </a:t>
            </a:r>
          </a:p>
          <a:p>
            <a:pPr algn="ctr"/>
            <a:r>
              <a:rPr lang="en-US" altLang="zh-CN" sz="2800" b="1" dirty="0">
                <a:ln w="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look for legal websites whenever possible</a:t>
            </a:r>
          </a:p>
        </p:txBody>
      </p:sp>
      <p:sp>
        <p:nvSpPr>
          <p:cNvPr id="4" name="文本框 3"/>
          <p:cNvSpPr txBox="1"/>
          <p:nvPr/>
        </p:nvSpPr>
        <p:spPr>
          <a:xfrm>
            <a:off x="5060315" y="5569585"/>
            <a:ext cx="2120265" cy="706755"/>
          </a:xfrm>
          <a:prstGeom prst="rect">
            <a:avLst/>
          </a:prstGeom>
          <a:noFill/>
        </p:spPr>
        <p:txBody>
          <a:bodyPr wrap="square" rtlCol="0">
            <a:spAutoFit/>
          </a:bodyPr>
          <a:lstStyle/>
          <a:p>
            <a:r>
              <a:rPr lang="zh-CN" altLang="en-US" sz="4000">
                <a:solidFill>
                  <a:schemeClr val="accent1"/>
                </a:solidFill>
                <a:uFillTx/>
                <a:latin typeface="Times New Roman" panose="02020603050405020304" charset="0"/>
                <a:ea typeface="宋体" panose="02010600030101010101" pitchFamily="2" charset="-122"/>
              </a:rPr>
              <a:t>...</a:t>
            </a:r>
          </a:p>
        </p:txBody>
      </p:sp>
      <p:pic>
        <p:nvPicPr>
          <p:cNvPr id="17" name="图形 16" descr="头上的大脑 纯色填充">
            <a:extLst>
              <a:ext uri="{FF2B5EF4-FFF2-40B4-BE49-F238E27FC236}">
                <a16:creationId xmlns:a16="http://schemas.microsoft.com/office/drawing/2014/main" id="{20B54973-4196-C2DB-8D3C-11BF4907A06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4313" y="5379719"/>
            <a:ext cx="1300546" cy="130054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bldLvl="0" animBg="1"/>
      <p:bldP spid="3"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p:cNvSpPr txBox="1"/>
          <p:nvPr>
            <p:custDataLst>
              <p:tags r:id="rId2"/>
            </p:custDataLst>
          </p:nvPr>
        </p:nvSpPr>
        <p:spPr>
          <a:xfrm>
            <a:off x="96520" y="109855"/>
            <a:ext cx="1865630" cy="5835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Writing</a:t>
            </a:r>
          </a:p>
        </p:txBody>
      </p:sp>
      <p:sp>
        <p:nvSpPr>
          <p:cNvPr id="6" name="文本框 5"/>
          <p:cNvSpPr txBox="1"/>
          <p:nvPr>
            <p:custDataLst>
              <p:tags r:id="rId3"/>
            </p:custDataLst>
          </p:nvPr>
        </p:nvSpPr>
        <p:spPr>
          <a:xfrm>
            <a:off x="344805" y="812165"/>
            <a:ext cx="11209020" cy="5946775"/>
          </a:xfrm>
          <a:prstGeom prst="rect">
            <a:avLst/>
          </a:prstGeom>
          <a:noFill/>
        </p:spPr>
        <p:txBody>
          <a:bodyPr wrap="square" rtlCol="0" anchor="t">
            <a:noAutofit/>
          </a:bodyPr>
          <a:lstStyle/>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400" dirty="0" err="1">
                <a:solidFill>
                  <a:schemeClr val="tx1"/>
                </a:solidFill>
                <a:effectLst>
                  <a:outerShdw blurRad="38100" dist="19050" dir="2700000" algn="tl" rotWithShape="0">
                    <a:schemeClr val="dk1">
                      <a:alpha val="40000"/>
                    </a:schemeClr>
                  </a:outerShdw>
                </a:effectLst>
                <a:latin typeface="Times New Roman" panose="02020603050405020304" charset="0"/>
                <a:sym typeface="+mn-ea"/>
              </a:rPr>
              <a:t>假如你是李华</a:t>
            </a:r>
            <a:r>
              <a:rPr lang="zh-CN" altLang="en-US"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a:t>
            </a:r>
            <a:r>
              <a:rPr lang="en-US" altLang="zh-CN" sz="2400" dirty="0" err="1">
                <a:solidFill>
                  <a:schemeClr val="tx1"/>
                </a:solidFill>
                <a:effectLst>
                  <a:outerShdw blurRad="38100" dist="19050" dir="2700000" algn="tl" rotWithShape="0">
                    <a:schemeClr val="dk1">
                      <a:alpha val="40000"/>
                    </a:schemeClr>
                  </a:outerShdw>
                </a:effectLst>
                <a:latin typeface="Times New Roman" panose="02020603050405020304" charset="0"/>
                <a:sym typeface="+mn-ea"/>
              </a:rPr>
              <a:t>请你为校刊“英语园地</a:t>
            </a: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a:t>
            </a:r>
            <a:r>
              <a:rPr lang="zh-CN" altLang="en-US" sz="2400" dirty="0">
                <a:effectLst>
                  <a:outerShdw blurRad="38100" dist="19050" dir="2700000" algn="tl" rotWithShape="0">
                    <a:schemeClr val="dk1">
                      <a:alpha val="40000"/>
                    </a:schemeClr>
                  </a:outerShdw>
                </a:effectLst>
                <a:latin typeface="Times New Roman" panose="02020603050405020304" charset="0"/>
                <a:sym typeface="+mn-ea"/>
              </a:rPr>
              <a:t>投稿</a:t>
            </a:r>
            <a:r>
              <a:rPr lang="zh-CN" altLang="en-US"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a:t>
            </a:r>
            <a:r>
              <a:rPr lang="en-US" altLang="zh-CN" sz="2400" dirty="0" err="1">
                <a:solidFill>
                  <a:schemeClr val="tx1"/>
                </a:solidFill>
                <a:effectLst>
                  <a:outerShdw blurRad="38100" dist="19050" dir="2700000" algn="tl" rotWithShape="0">
                    <a:schemeClr val="dk1">
                      <a:alpha val="40000"/>
                    </a:schemeClr>
                  </a:outerShdw>
                </a:effectLst>
                <a:latin typeface="Times New Roman" panose="02020603050405020304" charset="0"/>
                <a:sym typeface="+mn-ea"/>
              </a:rPr>
              <a:t>谈谈使用网络的利弊及你的建议</a:t>
            </a:r>
            <a:r>
              <a:rPr lang="zh-CN" altLang="en-US"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，要点包括：</a:t>
            </a:r>
            <a:endPar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1.互联网的优点</a:t>
            </a:r>
            <a:r>
              <a:rPr lang="zh-CN" altLang="en-US"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a:t>
            </a:r>
            <a:endPar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2.互联网的缺点</a:t>
            </a:r>
            <a:r>
              <a:rPr lang="zh-CN" altLang="en-US"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a:t>
            </a:r>
            <a:endPar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3.你的建议</a:t>
            </a:r>
            <a:r>
              <a:rPr lang="zh-CN" altLang="en-US"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a:t>
            </a:r>
            <a:endPar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注意:词数80左右</a:t>
            </a:r>
            <a:r>
              <a:rPr lang="zh-CN" altLang="en-US"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a:t>
            </a:r>
            <a:endPar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pPr indent="0" algn="just" defTabSz="914400" fontAlgn="base">
              <a:lnSpc>
                <a:spcPct val="100000"/>
              </a:lnSpc>
              <a:spcBef>
                <a:spcPct val="0"/>
              </a:spcBef>
              <a:spcAft>
                <a:spcPct val="0"/>
              </a:spcAft>
              <a:buClrTx/>
              <a:buSzTx/>
              <a:buFont typeface="Arial" panose="020B0604020202020204" pitchFamily="34" charset="0"/>
              <a:buNone/>
            </a:pPr>
            <a:endPar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Dear Sir or Madam，</a:t>
            </a: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__________________________________________________________________</a:t>
            </a: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__________________________________________________________________</a:t>
            </a: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effectLst>
                  <a:outerShdw blurRad="38100" dist="19050" dir="2700000" algn="tl" rotWithShape="0">
                    <a:schemeClr val="dk1">
                      <a:alpha val="40000"/>
                    </a:schemeClr>
                  </a:outerShdw>
                </a:effectLst>
                <a:latin typeface="Times New Roman" panose="02020603050405020304" charset="0"/>
                <a:sym typeface="+mn-ea"/>
              </a:rPr>
              <a:t>__________________________________________________________________</a:t>
            </a: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effectLst>
                  <a:outerShdw blurRad="38100" dist="19050" dir="2700000" algn="tl" rotWithShape="0">
                    <a:schemeClr val="dk1">
                      <a:alpha val="40000"/>
                    </a:schemeClr>
                  </a:outerShdw>
                </a:effectLst>
                <a:latin typeface="Times New Roman" panose="02020603050405020304" charset="0"/>
                <a:sym typeface="+mn-ea"/>
              </a:rPr>
              <a:t>__________________________________________________________________</a:t>
            </a: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effectLst>
                  <a:outerShdw blurRad="38100" dist="19050" dir="2700000" algn="tl" rotWithShape="0">
                    <a:schemeClr val="dk1">
                      <a:alpha val="40000"/>
                    </a:schemeClr>
                  </a:outerShdw>
                </a:effectLst>
                <a:latin typeface="Times New Roman" panose="02020603050405020304" charset="0"/>
                <a:sym typeface="+mn-ea"/>
              </a:rPr>
              <a:t>__________________________________________________________________</a:t>
            </a: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Yours，</a:t>
            </a:r>
          </a:p>
          <a:p>
            <a:pPr indent="720090" algn="just" defTabSz="914400" fontAlgn="base">
              <a:lnSpc>
                <a:spcPct val="100000"/>
              </a:lnSpc>
              <a:spcBef>
                <a:spcPct val="0"/>
              </a:spcBef>
              <a:spcAft>
                <a:spcPct val="0"/>
              </a:spcAft>
              <a:buClrTx/>
              <a:buSzTx/>
              <a:buFont typeface="Arial" panose="020B0604020202020204" pitchFamily="34" charset="0"/>
              <a:buNone/>
            </a:pPr>
            <a:r>
              <a:rPr lang="en-US" altLang="zh-CN" sz="24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Li Hua</a:t>
            </a:r>
          </a:p>
        </p:txBody>
      </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p:cNvSpPr txBox="1"/>
          <p:nvPr>
            <p:custDataLst>
              <p:tags r:id="rId2"/>
            </p:custDataLst>
          </p:nvPr>
        </p:nvSpPr>
        <p:spPr>
          <a:xfrm>
            <a:off x="200660" y="169545"/>
            <a:ext cx="1865630" cy="5835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sz="32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Writing</a:t>
            </a:r>
          </a:p>
        </p:txBody>
      </p:sp>
      <p:sp>
        <p:nvSpPr>
          <p:cNvPr id="6" name="文本框 5"/>
          <p:cNvSpPr txBox="1"/>
          <p:nvPr>
            <p:custDataLst>
              <p:tags r:id="rId3"/>
            </p:custDataLst>
          </p:nvPr>
        </p:nvSpPr>
        <p:spPr>
          <a:xfrm>
            <a:off x="567055" y="1376045"/>
            <a:ext cx="10638790" cy="4632960"/>
          </a:xfrm>
          <a:prstGeom prst="rect">
            <a:avLst/>
          </a:prstGeom>
          <a:noFill/>
        </p:spPr>
        <p:txBody>
          <a:bodyPr wrap="square" rtlCol="0" anchor="t">
            <a:noAutofit/>
          </a:bodyPr>
          <a:lstStyle/>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5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Dear Sir or Madam,</a:t>
            </a:r>
            <a:endParaRPr lang="en-US" altLang="zh-CN" sz="2500" dirty="0">
              <a:effectLst>
                <a:outerShdw blurRad="38100" dist="19050" dir="2700000" algn="tl" rotWithShape="0">
                  <a:schemeClr val="dk1">
                    <a:alpha val="40000"/>
                  </a:schemeClr>
                </a:outerShdw>
              </a:effectLst>
              <a:latin typeface="Times New Roman" panose="02020603050405020304" charset="0"/>
              <a:sym typeface="+mn-ea"/>
            </a:endParaRPr>
          </a:p>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500" dirty="0">
                <a:effectLst>
                  <a:outerShdw blurRad="38100" dist="19050" dir="2700000" algn="tl" rotWithShape="0">
                    <a:schemeClr val="dk1">
                      <a:alpha val="40000"/>
                    </a:schemeClr>
                  </a:outerShdw>
                </a:effectLst>
                <a:latin typeface="Times New Roman" panose="02020603050405020304" charset="0"/>
                <a:sym typeface="+mn-ea"/>
              </a:rPr>
              <a:t>I’m writing to tell you something important about the Internet. I think the Internet has both its advantages and disadvantages.</a:t>
            </a:r>
          </a:p>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500" dirty="0">
                <a:effectLst>
                  <a:outerShdw blurRad="38100" dist="19050" dir="2700000" algn="tl" rotWithShape="0">
                    <a:schemeClr val="dk1">
                      <a:alpha val="40000"/>
                    </a:schemeClr>
                  </a:outerShdw>
                </a:effectLst>
                <a:latin typeface="Times New Roman" panose="02020603050405020304" charset="0"/>
                <a:sym typeface="+mn-ea"/>
              </a:rPr>
              <a:t>On one hand, the Internet is playing a more and more important role in our life. Just by clicking the buttons, we can work, study, chat online, play games, watch movies and so on. However, the Internet also has a negative effect on our life. Many people spend too much time surfing the Internet, which will waste much time and cause harm to our health. What’s worse, many teenagers are addicted to the Internet, which is becoming a social problem.</a:t>
            </a:r>
          </a:p>
          <a:p>
            <a:pPr indent="457200" algn="just" defTabSz="914400" fontAlgn="base">
              <a:lnSpc>
                <a:spcPct val="100000"/>
              </a:lnSpc>
              <a:spcBef>
                <a:spcPct val="0"/>
              </a:spcBef>
              <a:spcAft>
                <a:spcPct val="0"/>
              </a:spcAft>
              <a:buClrTx/>
              <a:buSzTx/>
              <a:buFont typeface="Arial" panose="020B0604020202020204" pitchFamily="34" charset="0"/>
              <a:buNone/>
            </a:pPr>
            <a:r>
              <a:rPr lang="en-US" altLang="zh-CN" sz="2500" dirty="0">
                <a:effectLst>
                  <a:outerShdw blurRad="38100" dist="19050" dir="2700000" algn="tl" rotWithShape="0">
                    <a:schemeClr val="dk1">
                      <a:alpha val="40000"/>
                    </a:schemeClr>
                  </a:outerShdw>
                </a:effectLst>
                <a:latin typeface="Times New Roman" panose="02020603050405020304" charset="0"/>
                <a:sym typeface="+mn-ea"/>
              </a:rPr>
              <a:t>Therefore, we should make proper use of the Internet.</a:t>
            </a:r>
            <a:endParaRPr lang="en-US" altLang="zh-CN" sz="25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a:p>
            <a:pPr indent="457200" algn="r" defTabSz="914400" fontAlgn="base">
              <a:lnSpc>
                <a:spcPct val="100000"/>
              </a:lnSpc>
              <a:spcBef>
                <a:spcPct val="0"/>
              </a:spcBef>
              <a:spcAft>
                <a:spcPct val="0"/>
              </a:spcAft>
              <a:buClrTx/>
              <a:buSzTx/>
              <a:buFont typeface="Arial" panose="020B0604020202020204" pitchFamily="34" charset="0"/>
              <a:buNone/>
            </a:pPr>
            <a:r>
              <a:rPr lang="en-US" altLang="zh-CN" sz="25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Yours,</a:t>
            </a:r>
          </a:p>
          <a:p>
            <a:pPr indent="457200" algn="r" defTabSz="914400" fontAlgn="base">
              <a:lnSpc>
                <a:spcPct val="100000"/>
              </a:lnSpc>
              <a:spcBef>
                <a:spcPct val="0"/>
              </a:spcBef>
              <a:spcAft>
                <a:spcPct val="0"/>
              </a:spcAft>
              <a:buClrTx/>
              <a:buSzTx/>
              <a:buFont typeface="Arial" panose="020B0604020202020204" pitchFamily="34" charset="0"/>
              <a:buNone/>
            </a:pPr>
            <a:r>
              <a:rPr lang="en-US" altLang="zh-CN" sz="2500"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Li Hua</a:t>
            </a:r>
          </a:p>
        </p:txBody>
      </p:sp>
    </p:spTree>
    <p:custDataLst>
      <p:tags r:id="rId1"/>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93AB6D9-2456-CA96-E2A7-7A2933177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7355"/>
            <a:ext cx="12192000" cy="5089399"/>
          </a:xfrm>
          <a:prstGeom prst="rect">
            <a:avLst/>
          </a:prstGeom>
        </p:spPr>
      </p:pic>
      <p:sp>
        <p:nvSpPr>
          <p:cNvPr id="4" name="矩形 3">
            <a:extLst>
              <a:ext uri="{FF2B5EF4-FFF2-40B4-BE49-F238E27FC236}">
                <a16:creationId xmlns:a16="http://schemas.microsoft.com/office/drawing/2014/main" id="{D0E90797-95BC-ACED-1DBE-B9B3CAAFEB3C}"/>
              </a:ext>
            </a:extLst>
          </p:cNvPr>
          <p:cNvSpPr/>
          <p:nvPr/>
        </p:nvSpPr>
        <p:spPr>
          <a:xfrm>
            <a:off x="1966249" y="1132764"/>
            <a:ext cx="5052281" cy="1323439"/>
          </a:xfrm>
          <a:prstGeom prst="rect">
            <a:avLst/>
          </a:prstGeom>
          <a:noFill/>
        </p:spPr>
        <p:txBody>
          <a:bodyPr wrap="none" lIns="91440" tIns="45720" rIns="91440" bIns="45720">
            <a:spAutoFit/>
          </a:bodyPr>
          <a:lstStyle/>
          <a:p>
            <a:pPr algn="ctr"/>
            <a:r>
              <a:rPr lang="en-US" altLang="zh-CN" sz="8000" b="1" dirty="0">
                <a:ln w="22225">
                  <a:solidFill>
                    <a:schemeClr val="accent2"/>
                  </a:solidFill>
                  <a:prstDash val="solid"/>
                </a:ln>
                <a:solidFill>
                  <a:schemeClr val="accent2">
                    <a:lumMod val="40000"/>
                    <a:lumOff val="60000"/>
                  </a:schemeClr>
                </a:solidFill>
              </a:rPr>
              <a:t>Homework</a:t>
            </a:r>
            <a:r>
              <a:rPr lang="en-US" altLang="zh-C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endParaRPr lang="zh-CN"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矩形 4">
            <a:extLst>
              <a:ext uri="{FF2B5EF4-FFF2-40B4-BE49-F238E27FC236}">
                <a16:creationId xmlns:a16="http://schemas.microsoft.com/office/drawing/2014/main" id="{8CA48FE5-1A43-76F8-E7C0-95251B6081C9}"/>
              </a:ext>
            </a:extLst>
          </p:cNvPr>
          <p:cNvSpPr/>
          <p:nvPr/>
        </p:nvSpPr>
        <p:spPr>
          <a:xfrm>
            <a:off x="286752" y="2582613"/>
            <a:ext cx="12192440"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64770"/>
            <a:r>
              <a:rPr lang="en-US" altLang="zh-CN" sz="4400" dirty="0">
                <a:effectLst/>
                <a:latin typeface="Times New Roman" panose="02020603050405020304" pitchFamily="18" charset="0"/>
                <a:ea typeface="宋体" panose="02010600030101010101" pitchFamily="2" charset="-122"/>
                <a:cs typeface="宋体" panose="02010600030101010101" pitchFamily="2" charset="-122"/>
              </a:rPr>
              <a:t>1.Adjust</a:t>
            </a:r>
            <a:r>
              <a:rPr lang="zh-CN" altLang="en-US" sz="4400" dirty="0">
                <a:effectLst/>
                <a:latin typeface="Times New Roman" panose="02020603050405020304" pitchFamily="18" charset="0"/>
                <a:ea typeface="宋体" panose="02010600030101010101" pitchFamily="2" charset="-122"/>
                <a:cs typeface="宋体" panose="02010600030101010101" pitchFamily="2" charset="-122"/>
              </a:rPr>
              <a:t>（调整）</a:t>
            </a:r>
            <a:r>
              <a:rPr lang="en-US" altLang="zh-CN" sz="4400" dirty="0">
                <a:effectLst/>
                <a:latin typeface="Times New Roman" panose="02020603050405020304" pitchFamily="18" charset="0"/>
                <a:ea typeface="宋体" panose="02010600030101010101" pitchFamily="2" charset="-122"/>
                <a:cs typeface="宋体" panose="02010600030101010101" pitchFamily="2" charset="-122"/>
              </a:rPr>
              <a:t> the composition content properly </a:t>
            </a:r>
          </a:p>
          <a:p>
            <a:pPr marL="64770"/>
            <a:r>
              <a:rPr lang="en-US" altLang="zh-CN" sz="4400" dirty="0">
                <a:effectLst/>
                <a:latin typeface="Times New Roman" panose="02020603050405020304" pitchFamily="18" charset="0"/>
                <a:ea typeface="宋体" panose="02010600030101010101" pitchFamily="2" charset="-122"/>
                <a:cs typeface="宋体" panose="02010600030101010101" pitchFamily="2" charset="-122"/>
              </a:rPr>
              <a:t>2.Sort out</a:t>
            </a:r>
            <a:r>
              <a:rPr lang="zh-CN" altLang="en-US" sz="4400" dirty="0">
                <a:effectLst/>
                <a:latin typeface="Times New Roman" panose="02020603050405020304" pitchFamily="18" charset="0"/>
                <a:ea typeface="宋体" panose="02010600030101010101" pitchFamily="2" charset="-122"/>
                <a:cs typeface="宋体" panose="02010600030101010101" pitchFamily="2" charset="-122"/>
              </a:rPr>
              <a:t>（整理）</a:t>
            </a:r>
            <a:r>
              <a:rPr lang="en-US" altLang="zh-CN" sz="4400" dirty="0">
                <a:effectLst/>
                <a:latin typeface="Times New Roman" panose="02020603050405020304" pitchFamily="18" charset="0"/>
                <a:ea typeface="宋体" panose="02010600030101010101" pitchFamily="2" charset="-122"/>
                <a:cs typeface="宋体" panose="02010600030101010101" pitchFamily="2" charset="-122"/>
              </a:rPr>
              <a:t>the related </a:t>
            </a:r>
            <a:r>
              <a:rPr lang="en-US" altLang="zh-CN" sz="4400" dirty="0">
                <a:latin typeface="Times New Roman" panose="02020603050405020304" pitchFamily="18" charset="0"/>
                <a:ea typeface="宋体" panose="02010600030101010101" pitchFamily="2" charset="-122"/>
                <a:cs typeface="宋体" panose="02010600030101010101" pitchFamily="2" charset="-122"/>
              </a:rPr>
              <a:t>reading </a:t>
            </a:r>
            <a:r>
              <a:rPr lang="en-US" altLang="zh-CN" sz="4400" dirty="0">
                <a:effectLst/>
                <a:latin typeface="Times New Roman" panose="02020603050405020304" pitchFamily="18" charset="0"/>
                <a:ea typeface="宋体" panose="02010600030101010101" pitchFamily="2" charset="-122"/>
                <a:cs typeface="宋体" panose="02010600030101010101" pitchFamily="2" charset="-122"/>
              </a:rPr>
              <a:t>notes</a:t>
            </a:r>
            <a:endParaRPr lang="zh-CN" altLang="zh-CN" sz="4400" dirty="0">
              <a:effectLst/>
              <a:latin typeface="宋体" panose="02010600030101010101" pitchFamily="2" charset="-122"/>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110229549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文本框 2"/>
          <p:cNvSpPr txBox="1"/>
          <p:nvPr>
            <p:custDataLst>
              <p:tags r:id="rId1"/>
            </p:custDataLst>
          </p:nvPr>
        </p:nvSpPr>
        <p:spPr>
          <a:xfrm>
            <a:off x="1143535" y="313075"/>
            <a:ext cx="2654013" cy="398780"/>
          </a:xfrm>
          <a:prstGeom prst="rect">
            <a:avLst/>
          </a:prstGeom>
          <a:noFill/>
          <a:ln w="9525">
            <a:noFill/>
          </a:ln>
        </p:spPr>
        <p:txBody>
          <a:bodyPr anchor="t" anchorCtr="0">
            <a:spAutoFit/>
          </a:bodyPr>
          <a:lstStyle/>
          <a:p>
            <a:pPr eaLnBrk="0" hangingPunct="0"/>
            <a:r>
              <a:rPr lang="en-US" altLang="zh-CN" sz="2000" b="1">
                <a:solidFill>
                  <a:schemeClr val="bg1"/>
                </a:solidFill>
                <a:latin typeface="微软雅黑" panose="020B0503020204020204" charset="-122"/>
                <a:ea typeface="微软雅黑" panose="020B0503020204020204" charset="-122"/>
              </a:rPr>
              <a:t>Presentation</a:t>
            </a:r>
            <a:endParaRPr lang="zh-CN" altLang="en-US" sz="2000" b="1">
              <a:solidFill>
                <a:schemeClr val="bg1"/>
              </a:solidFill>
              <a:latin typeface="微软雅黑" panose="020B0503020204020204" charset="-122"/>
              <a:ea typeface="微软雅黑" panose="020B0503020204020204" charset="-122"/>
            </a:endParaRPr>
          </a:p>
        </p:txBody>
      </p:sp>
      <p:sp>
        <p:nvSpPr>
          <p:cNvPr id="4102" name="文本框 1"/>
          <p:cNvSpPr txBox="1"/>
          <p:nvPr>
            <p:custDataLst>
              <p:tags r:id="rId2"/>
            </p:custDataLst>
          </p:nvPr>
        </p:nvSpPr>
        <p:spPr>
          <a:xfrm>
            <a:off x="658" y="0"/>
            <a:ext cx="4131560" cy="70675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40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  Lead-in</a:t>
            </a:r>
          </a:p>
        </p:txBody>
      </p:sp>
      <p:pic>
        <p:nvPicPr>
          <p:cNvPr id="4" name="Internet of Things">
            <a:hlinkClick r:id="" action="ppaction://media"/>
          </p:cNvPr>
          <p:cNvPicPr>
            <a:picLocks noChangeAspect="1"/>
          </p:cNvPicPr>
          <p:nvPr>
            <a:videoFile r:link="rId3"/>
            <p:extLst>
              <p:ext uri="{DAA4B4D4-6D71-4841-9C94-3DE7FCFB9230}">
                <p14:media xmlns:p14="http://schemas.microsoft.com/office/powerpoint/2010/main" r:embed="rId4">
                  <p14:trim end="5471"/>
                </p14:media>
              </p:ext>
            </p:extLst>
          </p:nvPr>
        </p:nvPicPr>
        <p:blipFill>
          <a:blip r:embed="rId7"/>
          <a:stretch>
            <a:fillRect/>
          </a:stretch>
        </p:blipFill>
        <p:spPr>
          <a:xfrm>
            <a:off x="1550035" y="807720"/>
            <a:ext cx="9021445" cy="5643880"/>
          </a:xfrm>
          <a:prstGeom prst="roundRect">
            <a:avLst>
              <a:gd name="adj" fmla="val 5439"/>
            </a:avLst>
          </a:prstGeom>
          <a:ln>
            <a:noFill/>
          </a:ln>
          <a:effectLst>
            <a:innerShdw blurRad="114300" dist="50800">
              <a:srgbClr val="000000">
                <a:alpha val="0"/>
              </a:srgbClr>
            </a:innerShdw>
          </a:effectLst>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42941" y="357629"/>
            <a:ext cx="6353702" cy="6363477"/>
          </a:xfrm>
          <a:prstGeom prst="rect">
            <a:avLst/>
          </a:prstGeom>
        </p:spPr>
      </p:pic>
      <p:sp>
        <p:nvSpPr>
          <p:cNvPr id="11" name="TextBox 26"/>
          <p:cNvSpPr txBox="1"/>
          <p:nvPr>
            <p:custDataLst>
              <p:tags r:id="rId2"/>
            </p:custDataLst>
          </p:nvPr>
        </p:nvSpPr>
        <p:spPr>
          <a:xfrm>
            <a:off x="5136342" y="2373355"/>
            <a:ext cx="5842635" cy="1568450"/>
          </a:xfrm>
          <a:prstGeom prst="rect">
            <a:avLst/>
          </a:prstGeom>
          <a:noFill/>
        </p:spPr>
        <p:txBody>
          <a:bodyPr wrap="none" rtlCol="0">
            <a:spAutoFit/>
          </a:bodyPr>
          <a:lstStyle/>
          <a:p>
            <a:r>
              <a:rPr lang="en-US" altLang="zh-CN" sz="9600" b="1">
                <a:solidFill>
                  <a:schemeClr val="tx1">
                    <a:lumMod val="65000"/>
                    <a:lumOff val="35000"/>
                  </a:schemeClr>
                </a:solidFill>
                <a:latin typeface="Times New Roman Bold" panose="02020603050405020304" charset="0"/>
                <a:ea typeface="微软雅黑" panose="020B0503020204020204" charset="-122"/>
                <a:cs typeface="Times New Roman Bold" panose="02020603050405020304" charset="0"/>
              </a:rPr>
              <a:t>Thank you</a:t>
            </a:r>
          </a:p>
        </p:txBody>
      </p:sp>
      <p:pic>
        <p:nvPicPr>
          <p:cNvPr id="12" name="New picture"/>
          <p:cNvPicPr/>
          <p:nvPr>
            <p:custDataLst>
              <p:tags r:id="rId3"/>
            </p:custDataLst>
          </p:nvPr>
        </p:nvPicPr>
        <p:blipFill>
          <a:blip r:embed="rId7"/>
          <a:stretch>
            <a:fillRect/>
          </a:stretch>
        </p:blipFill>
        <p:spPr>
          <a:xfrm>
            <a:off x="16540442" y="14609859"/>
            <a:ext cx="440158" cy="338583"/>
          </a:xfrm>
          <a:prstGeom prst="cube">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by="(-#ppt_w*2)" calcmode="lin" valueType="num">
                                      <p:cBhvr rctx="PPT">
                                        <p:cTn id="13" dur="500" autoRev="1" fill="hold">
                                          <p:stCondLst>
                                            <p:cond delay="0"/>
                                          </p:stCondLst>
                                        </p:cTn>
                                        <p:tgtEl>
                                          <p:spTgt spid="11"/>
                                        </p:tgtEl>
                                        <p:attrNameLst>
                                          <p:attrName>ppt_w</p:attrName>
                                        </p:attrNameLst>
                                      </p:cBhvr>
                                    </p:anim>
                                    <p:anim by="(#ppt_w*0.50)" calcmode="lin" valueType="num">
                                      <p:cBhvr>
                                        <p:cTn id="14" dur="500" decel="50000" autoRev="1" fill="hold">
                                          <p:stCondLst>
                                            <p:cond delay="0"/>
                                          </p:stCondLst>
                                        </p:cTn>
                                        <p:tgtEl>
                                          <p:spTgt spid="11"/>
                                        </p:tgtEl>
                                        <p:attrNameLst>
                                          <p:attrName>ppt_x</p:attrName>
                                        </p:attrNameLst>
                                      </p:cBhvr>
                                    </p:anim>
                                    <p:anim from="(-#ppt_h/2)" to="(#ppt_y)" calcmode="lin" valueType="num">
                                      <p:cBhvr>
                                        <p:cTn id="15" dur="1000" fill="hold">
                                          <p:stCondLst>
                                            <p:cond delay="0"/>
                                          </p:stCondLst>
                                        </p:cTn>
                                        <p:tgtEl>
                                          <p:spTgt spid="11"/>
                                        </p:tgtEl>
                                        <p:attrNameLst>
                                          <p:attrName>ppt_y</p:attrName>
                                        </p:attrNameLst>
                                      </p:cBhvr>
                                    </p:anim>
                                    <p:animRot by="21600000">
                                      <p:cBhvr>
                                        <p:cTn id="16"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文本框 2"/>
          <p:cNvSpPr txBox="1"/>
          <p:nvPr>
            <p:custDataLst>
              <p:tags r:id="rId1"/>
            </p:custDataLst>
          </p:nvPr>
        </p:nvSpPr>
        <p:spPr>
          <a:xfrm>
            <a:off x="1143535" y="313075"/>
            <a:ext cx="2654013" cy="398780"/>
          </a:xfrm>
          <a:prstGeom prst="rect">
            <a:avLst/>
          </a:prstGeom>
          <a:noFill/>
          <a:ln w="9525">
            <a:noFill/>
          </a:ln>
        </p:spPr>
        <p:txBody>
          <a:bodyPr anchor="t" anchorCtr="0">
            <a:spAutoFit/>
          </a:bodyPr>
          <a:lstStyle/>
          <a:p>
            <a:pPr eaLnBrk="0" hangingPunct="0"/>
            <a:r>
              <a:rPr lang="en-US" altLang="zh-CN" sz="2000" b="1">
                <a:solidFill>
                  <a:schemeClr val="bg1"/>
                </a:solidFill>
                <a:latin typeface="微软雅黑" panose="020B0503020204020204" charset="-122"/>
                <a:ea typeface="微软雅黑" panose="020B0503020204020204" charset="-122"/>
              </a:rPr>
              <a:t>Presentation</a:t>
            </a:r>
            <a:endParaRPr lang="zh-CN" altLang="en-US" sz="2000" b="1">
              <a:solidFill>
                <a:schemeClr val="bg1"/>
              </a:solidFill>
              <a:latin typeface="微软雅黑" panose="020B0503020204020204" charset="-122"/>
              <a:ea typeface="微软雅黑" panose="020B0503020204020204" charset="-122"/>
            </a:endParaRPr>
          </a:p>
        </p:txBody>
      </p:sp>
      <p:sp>
        <p:nvSpPr>
          <p:cNvPr id="23554" name="Text Box 4"/>
          <p:cNvSpPr txBox="1"/>
          <p:nvPr>
            <p:custDataLst>
              <p:tags r:id="rId2"/>
            </p:custDataLst>
          </p:nvPr>
        </p:nvSpPr>
        <p:spPr>
          <a:xfrm>
            <a:off x="416538" y="863242"/>
            <a:ext cx="11496068" cy="645160"/>
          </a:xfrm>
          <a:prstGeom prst="rect">
            <a:avLst/>
          </a:prstGeom>
          <a:noFill/>
          <a:ln w="9525">
            <a:noFill/>
          </a:ln>
        </p:spPr>
        <p:txBody>
          <a:bodyPr wrap="square" anchor="t" anchorCtr="0">
            <a:spAutoFit/>
          </a:bodyPr>
          <a:lstStyle/>
          <a:p>
            <a:pPr eaLnBrk="0" hangingPunct="0"/>
            <a:r>
              <a:rPr lang="en-US" altLang="zh-CN" sz="3600" b="1">
                <a:solidFill>
                  <a:schemeClr val="tx1"/>
                </a:solidFill>
                <a:latin typeface="Times New Roman" panose="02020603050405020304" charset="0"/>
                <a:ea typeface="宋体" panose="02010600030101010101" pitchFamily="2" charset="-122"/>
                <a:cs typeface="Times New Roman" panose="02020603050405020304" charset="0"/>
              </a:rPr>
              <a:t>When you are on the Internet, what do you usually do?</a:t>
            </a:r>
          </a:p>
        </p:txBody>
      </p:sp>
      <p:sp>
        <p:nvSpPr>
          <p:cNvPr id="4102" name="文本框 1"/>
          <p:cNvSpPr txBox="1"/>
          <p:nvPr>
            <p:custDataLst>
              <p:tags r:id="rId3"/>
            </p:custDataLst>
          </p:nvPr>
        </p:nvSpPr>
        <p:spPr>
          <a:xfrm>
            <a:off x="658" y="0"/>
            <a:ext cx="4131560" cy="70675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40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  Lead-in</a:t>
            </a:r>
          </a:p>
        </p:txBody>
      </p:sp>
      <p:pic>
        <p:nvPicPr>
          <p:cNvPr id="2" name="图片 1"/>
          <p:cNvPicPr>
            <a:picLocks noChangeAspect="1"/>
          </p:cNvPicPr>
          <p:nvPr>
            <p:custDataLst>
              <p:tags r:id="rId4"/>
            </p:custDataLst>
          </p:nvPr>
        </p:nvPicPr>
        <p:blipFill>
          <a:blip r:embed="rId20"/>
          <a:stretch>
            <a:fillRect/>
          </a:stretch>
        </p:blipFill>
        <p:spPr>
          <a:xfrm>
            <a:off x="667655" y="1444839"/>
            <a:ext cx="3179419" cy="1942890"/>
          </a:xfrm>
          <a:prstGeom prst="rect">
            <a:avLst/>
          </a:prstGeom>
          <a:noFill/>
          <a:ln w="9525">
            <a:noFill/>
          </a:ln>
        </p:spPr>
      </p:pic>
      <p:sp>
        <p:nvSpPr>
          <p:cNvPr id="7" name="Text Box 6"/>
          <p:cNvSpPr txBox="1"/>
          <p:nvPr>
            <p:custDataLst>
              <p:tags r:id="rId5"/>
            </p:custDataLst>
          </p:nvPr>
        </p:nvSpPr>
        <p:spPr>
          <a:xfrm>
            <a:off x="848292" y="3273442"/>
            <a:ext cx="2720682" cy="607695"/>
          </a:xfrm>
          <a:prstGeom prst="rect">
            <a:avLst/>
          </a:prstGeom>
          <a:noFill/>
          <a:ln w="9525">
            <a:noFill/>
          </a:ln>
        </p:spPr>
        <p:txBody>
          <a:bodyPr wrap="square" anchor="t" anchorCtr="0">
            <a:spAutoFit/>
          </a:bodyPr>
          <a:lstStyle/>
          <a:p>
            <a:pPr eaLnBrk="0" hangingPunct="0">
              <a:lnSpc>
                <a:spcPct val="120000"/>
              </a:lnSpc>
            </a:pP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read the news</a:t>
            </a:r>
          </a:p>
        </p:txBody>
      </p:sp>
      <p:sp>
        <p:nvSpPr>
          <p:cNvPr id="87042" name="Text Box 2"/>
          <p:cNvSpPr txBox="1"/>
          <p:nvPr>
            <p:custDataLst>
              <p:tags r:id="rId6"/>
            </p:custDataLst>
          </p:nvPr>
        </p:nvSpPr>
        <p:spPr>
          <a:xfrm>
            <a:off x="4132475" y="3279792"/>
            <a:ext cx="3271484" cy="607695"/>
          </a:xfrm>
          <a:prstGeom prst="rect">
            <a:avLst/>
          </a:prstGeom>
          <a:noFill/>
          <a:ln w="9525">
            <a:noFill/>
          </a:ln>
        </p:spPr>
        <p:txBody>
          <a:bodyPr wrap="square" anchor="t" anchorCtr="0">
            <a:spAutoFit/>
          </a:bodyPr>
          <a:lstStyle/>
          <a:p>
            <a:pPr eaLnBrk="0" hangingPunct="0">
              <a:lnSpc>
                <a:spcPct val="120000"/>
              </a:lnSpc>
            </a:pP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play internet games</a:t>
            </a:r>
          </a:p>
        </p:txBody>
      </p:sp>
      <p:pic>
        <p:nvPicPr>
          <p:cNvPr id="13320" name="图片 2"/>
          <p:cNvPicPr>
            <a:picLocks noChangeAspect="1"/>
          </p:cNvPicPr>
          <p:nvPr>
            <p:custDataLst>
              <p:tags r:id="rId7"/>
            </p:custDataLst>
          </p:nvPr>
        </p:nvPicPr>
        <p:blipFill>
          <a:blip r:embed="rId21"/>
          <a:stretch>
            <a:fillRect/>
          </a:stretch>
        </p:blipFill>
        <p:spPr>
          <a:xfrm>
            <a:off x="7842061" y="1530555"/>
            <a:ext cx="3273072" cy="1895271"/>
          </a:xfrm>
          <a:prstGeom prst="rect">
            <a:avLst/>
          </a:prstGeom>
          <a:noFill/>
          <a:ln w="9525">
            <a:noFill/>
          </a:ln>
        </p:spPr>
      </p:pic>
      <p:sp>
        <p:nvSpPr>
          <p:cNvPr id="87043" name="Text Box 3"/>
          <p:cNvSpPr txBox="1"/>
          <p:nvPr>
            <p:custDataLst>
              <p:tags r:id="rId8"/>
            </p:custDataLst>
          </p:nvPr>
        </p:nvSpPr>
        <p:spPr>
          <a:xfrm>
            <a:off x="7689880" y="3280023"/>
            <a:ext cx="4219591" cy="607695"/>
          </a:xfrm>
          <a:prstGeom prst="rect">
            <a:avLst/>
          </a:prstGeom>
          <a:noFill/>
          <a:ln w="9525">
            <a:noFill/>
          </a:ln>
        </p:spPr>
        <p:txBody>
          <a:bodyPr wrap="square" anchor="t" anchorCtr="0">
            <a:spAutoFit/>
          </a:bodyPr>
          <a:lstStyle/>
          <a:p>
            <a:pPr eaLnBrk="0" hangingPunct="0">
              <a:lnSpc>
                <a:spcPct val="120000"/>
              </a:lnSpc>
            </a:pP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watch films or TV plays</a:t>
            </a:r>
          </a:p>
        </p:txBody>
      </p:sp>
      <p:pic>
        <p:nvPicPr>
          <p:cNvPr id="13322" name="图片 3"/>
          <p:cNvPicPr>
            <a:picLocks noChangeAspect="1"/>
          </p:cNvPicPr>
          <p:nvPr>
            <p:custDataLst>
              <p:tags r:id="rId9"/>
            </p:custDataLst>
          </p:nvPr>
        </p:nvPicPr>
        <p:blipFill>
          <a:blip r:embed="rId22"/>
          <a:stretch>
            <a:fillRect/>
          </a:stretch>
        </p:blipFill>
        <p:spPr>
          <a:xfrm>
            <a:off x="683210" y="4017900"/>
            <a:ext cx="3069894" cy="1904794"/>
          </a:xfrm>
          <a:prstGeom prst="rect">
            <a:avLst/>
          </a:prstGeom>
          <a:noFill/>
          <a:ln w="9525">
            <a:noFill/>
          </a:ln>
        </p:spPr>
      </p:pic>
      <p:pic>
        <p:nvPicPr>
          <p:cNvPr id="85004" name="Picture 12" descr="timg?image&amp;quality=80&amp;size=b9999_10000&amp;sec=1503659108300&amp;di=35edfefa80a146ba3857d618660e7585&amp;imgtype=0&amp;src=http%3A%2F%2Fs6"/>
          <p:cNvPicPr>
            <a:picLocks noChangeAspect="1"/>
          </p:cNvPicPr>
          <p:nvPr>
            <p:custDataLst>
              <p:tags r:id="rId10"/>
            </p:custDataLst>
          </p:nvPr>
        </p:nvPicPr>
        <p:blipFill>
          <a:blip r:embed="rId23"/>
          <a:stretch>
            <a:fillRect/>
          </a:stretch>
        </p:blipFill>
        <p:spPr>
          <a:xfrm>
            <a:off x="7619836" y="3852817"/>
            <a:ext cx="3661968" cy="806364"/>
          </a:xfrm>
          <a:prstGeom prst="rect">
            <a:avLst/>
          </a:prstGeom>
          <a:noFill/>
          <a:ln w="9525">
            <a:noFill/>
          </a:ln>
        </p:spPr>
      </p:pic>
      <p:pic>
        <p:nvPicPr>
          <p:cNvPr id="5" name="图片 4"/>
          <p:cNvPicPr>
            <a:picLocks noChangeAspect="1"/>
          </p:cNvPicPr>
          <p:nvPr>
            <p:custDataLst>
              <p:tags r:id="rId11"/>
            </p:custDataLst>
          </p:nvPr>
        </p:nvPicPr>
        <p:blipFill>
          <a:blip r:embed="rId24"/>
          <a:stretch>
            <a:fillRect/>
          </a:stretch>
        </p:blipFill>
        <p:spPr>
          <a:xfrm>
            <a:off x="4127713" y="4027423"/>
            <a:ext cx="3363549" cy="1858761"/>
          </a:xfrm>
          <a:prstGeom prst="rect">
            <a:avLst/>
          </a:prstGeom>
          <a:noFill/>
          <a:ln w="9525">
            <a:noFill/>
          </a:ln>
        </p:spPr>
      </p:pic>
      <p:pic>
        <p:nvPicPr>
          <p:cNvPr id="6" name="Picture 10" descr="timg?image&amp;quality=80&amp;size=b9999_10000&amp;sec=1504253692&amp;di=8d12715767fd1a0ec91a9d9e924d72bb&amp;imgtype=jpg&amp;er=1&amp;src=http%3A%2F%2Fpic"/>
          <p:cNvPicPr>
            <a:picLocks noChangeAspect="1"/>
          </p:cNvPicPr>
          <p:nvPr>
            <p:custDataLst>
              <p:tags r:id="rId12"/>
            </p:custDataLst>
          </p:nvPr>
        </p:nvPicPr>
        <p:blipFill>
          <a:blip r:embed="rId25"/>
          <a:stretch>
            <a:fillRect/>
          </a:stretch>
        </p:blipFill>
        <p:spPr>
          <a:xfrm>
            <a:off x="7812862" y="4963006"/>
            <a:ext cx="3372755" cy="1518756"/>
          </a:xfrm>
          <a:prstGeom prst="rect">
            <a:avLst/>
          </a:prstGeom>
          <a:noFill/>
          <a:ln w="9525">
            <a:noFill/>
          </a:ln>
        </p:spPr>
      </p:pic>
      <p:sp>
        <p:nvSpPr>
          <p:cNvPr id="86019" name="Text Box 3"/>
          <p:cNvSpPr txBox="1"/>
          <p:nvPr>
            <p:custDataLst>
              <p:tags r:id="rId13"/>
            </p:custDataLst>
          </p:nvPr>
        </p:nvSpPr>
        <p:spPr>
          <a:xfrm>
            <a:off x="811565" y="5889652"/>
            <a:ext cx="3214000" cy="607695"/>
          </a:xfrm>
          <a:prstGeom prst="rect">
            <a:avLst/>
          </a:prstGeom>
          <a:noFill/>
          <a:ln w="9525">
            <a:noFill/>
          </a:ln>
        </p:spPr>
        <p:txBody>
          <a:bodyPr wrap="square" anchor="t" anchorCtr="0">
            <a:spAutoFit/>
          </a:bodyPr>
          <a:lstStyle/>
          <a:p>
            <a:pPr eaLnBrk="0" hangingPunct="0">
              <a:lnSpc>
                <a:spcPct val="120000"/>
              </a:lnSpc>
            </a:pP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do shopping online</a:t>
            </a:r>
          </a:p>
        </p:txBody>
      </p:sp>
      <p:sp>
        <p:nvSpPr>
          <p:cNvPr id="10" name="Text Box 6"/>
          <p:cNvSpPr txBox="1"/>
          <p:nvPr>
            <p:custDataLst>
              <p:tags r:id="rId14"/>
            </p:custDataLst>
          </p:nvPr>
        </p:nvSpPr>
        <p:spPr>
          <a:xfrm>
            <a:off x="4143586" y="5902057"/>
            <a:ext cx="3455615" cy="607695"/>
          </a:xfrm>
          <a:prstGeom prst="rect">
            <a:avLst/>
          </a:prstGeom>
          <a:noFill/>
          <a:ln w="9525">
            <a:noFill/>
          </a:ln>
        </p:spPr>
        <p:txBody>
          <a:bodyPr wrap="square" anchor="t" anchorCtr="0">
            <a:spAutoFit/>
          </a:bodyPr>
          <a:lstStyle/>
          <a:p>
            <a:pPr eaLnBrk="0" hangingPunct="0">
              <a:lnSpc>
                <a:spcPct val="120000"/>
              </a:lnSpc>
            </a:pP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study on the internet</a:t>
            </a:r>
          </a:p>
        </p:txBody>
      </p:sp>
      <p:sp>
        <p:nvSpPr>
          <p:cNvPr id="85005" name="Text Box 13"/>
          <p:cNvSpPr txBox="1"/>
          <p:nvPr>
            <p:custDataLst>
              <p:tags r:id="rId15"/>
            </p:custDataLst>
          </p:nvPr>
        </p:nvSpPr>
        <p:spPr>
          <a:xfrm>
            <a:off x="7689629" y="4476042"/>
            <a:ext cx="4006284" cy="607695"/>
          </a:xfrm>
          <a:prstGeom prst="rect">
            <a:avLst/>
          </a:prstGeom>
          <a:noFill/>
          <a:ln w="9525">
            <a:noFill/>
          </a:ln>
        </p:spPr>
        <p:txBody>
          <a:bodyPr wrap="square" anchor="t" anchorCtr="0">
            <a:spAutoFit/>
          </a:bodyPr>
          <a:lstStyle/>
          <a:p>
            <a:pPr eaLnBrk="0" hangingPunct="0">
              <a:lnSpc>
                <a:spcPct val="120000"/>
              </a:lnSpc>
            </a:pP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search for information</a:t>
            </a:r>
          </a:p>
        </p:txBody>
      </p:sp>
      <p:sp>
        <p:nvSpPr>
          <p:cNvPr id="8" name="Text Box 8"/>
          <p:cNvSpPr txBox="1"/>
          <p:nvPr>
            <p:custDataLst>
              <p:tags r:id="rId16"/>
            </p:custDataLst>
          </p:nvPr>
        </p:nvSpPr>
        <p:spPr>
          <a:xfrm>
            <a:off x="7867766" y="6250039"/>
            <a:ext cx="3414344" cy="607695"/>
          </a:xfrm>
          <a:prstGeom prst="rect">
            <a:avLst/>
          </a:prstGeom>
          <a:noFill/>
          <a:ln w="9525">
            <a:noFill/>
          </a:ln>
        </p:spPr>
        <p:txBody>
          <a:bodyPr wrap="square" anchor="t" anchorCtr="0">
            <a:spAutoFit/>
          </a:bodyPr>
          <a:lstStyle/>
          <a:p>
            <a:pPr eaLnBrk="0" hangingPunct="0">
              <a:lnSpc>
                <a:spcPct val="120000"/>
              </a:lnSpc>
            </a:pP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chat on the Internet</a:t>
            </a:r>
          </a:p>
        </p:txBody>
      </p:sp>
      <p:pic>
        <p:nvPicPr>
          <p:cNvPr id="3" name="图片 2" descr="src=http___img.alicdn.com_imgextra_i4_879564876_TB2hmDQuY0kpuFjy0FjXXcBbVXa_!!879564876.jpg&amp;refer=http___img.alicdn"/>
          <p:cNvPicPr>
            <a:picLocks noChangeAspect="1"/>
          </p:cNvPicPr>
          <p:nvPr>
            <p:custDataLst>
              <p:tags r:id="rId17"/>
            </p:custDataLst>
          </p:nvPr>
        </p:nvPicPr>
        <p:blipFill>
          <a:blip r:embed="rId26"/>
          <a:stretch>
            <a:fillRect/>
          </a:stretch>
        </p:blipFill>
        <p:spPr>
          <a:xfrm>
            <a:off x="3923143" y="1530395"/>
            <a:ext cx="3566126" cy="19307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3320"/>
                                        </p:tgtEl>
                                        <p:attrNameLst>
                                          <p:attrName>style.visibility</p:attrName>
                                        </p:attrNameLst>
                                      </p:cBhvr>
                                      <p:to>
                                        <p:strVal val="visible"/>
                                      </p:to>
                                    </p:set>
                                    <p:animEffect transition="in" filter="blinds(horizontal)">
                                      <p:cBhvr>
                                        <p:cTn id="10" dur="500"/>
                                        <p:tgtEl>
                                          <p:spTgt spid="13320"/>
                                        </p:tgtEl>
                                      </p:cBhvr>
                                    </p:animEffect>
                                  </p:childTnLst>
                                </p:cTn>
                              </p:par>
                              <p:par>
                                <p:cTn id="11" presetID="3" presetClass="entr" presetSubtype="10" fill="hold" nodeType="withEffect">
                                  <p:stCondLst>
                                    <p:cond delay="0"/>
                                  </p:stCondLst>
                                  <p:childTnLst>
                                    <p:set>
                                      <p:cBhvr>
                                        <p:cTn id="12" dur="1" fill="hold">
                                          <p:stCondLst>
                                            <p:cond delay="0"/>
                                          </p:stCondLst>
                                        </p:cTn>
                                        <p:tgtEl>
                                          <p:spTgt spid="13322"/>
                                        </p:tgtEl>
                                        <p:attrNameLst>
                                          <p:attrName>style.visibility</p:attrName>
                                        </p:attrNameLst>
                                      </p:cBhvr>
                                      <p:to>
                                        <p:strVal val="visible"/>
                                      </p:to>
                                    </p:set>
                                    <p:animEffect transition="in" filter="blinds(horizontal)">
                                      <p:cBhvr>
                                        <p:cTn id="13" dur="500"/>
                                        <p:tgtEl>
                                          <p:spTgt spid="13322"/>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85004"/>
                                        </p:tgtEl>
                                        <p:attrNameLst>
                                          <p:attrName>style.visibility</p:attrName>
                                        </p:attrNameLst>
                                      </p:cBhvr>
                                      <p:to>
                                        <p:strVal val="visible"/>
                                      </p:to>
                                    </p:set>
                                    <p:animEffect transition="in" filter="blinds(horizontal)">
                                      <p:cBhvr>
                                        <p:cTn id="22" dur="500"/>
                                        <p:tgtEl>
                                          <p:spTgt spid="85004"/>
                                        </p:tgtEl>
                                      </p:cBhvr>
                                    </p:animEffect>
                                  </p:childTnLst>
                                </p:cTn>
                              </p:par>
                              <p:par>
                                <p:cTn id="23" presetID="3"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7042"/>
                                        </p:tgtEl>
                                        <p:attrNameLst>
                                          <p:attrName>style.visibility</p:attrName>
                                        </p:attrNameLst>
                                      </p:cBhvr>
                                      <p:to>
                                        <p:strVal val="visible"/>
                                      </p:to>
                                    </p:set>
                                    <p:animEffect transition="in" filter="barn(inVertical)">
                                      <p:cBhvr>
                                        <p:cTn id="35" dur="500"/>
                                        <p:tgtEl>
                                          <p:spTgt spid="8704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7043"/>
                                        </p:tgtEl>
                                        <p:attrNameLst>
                                          <p:attrName>style.visibility</p:attrName>
                                        </p:attrNameLst>
                                      </p:cBhvr>
                                      <p:to>
                                        <p:strVal val="visible"/>
                                      </p:to>
                                    </p:set>
                                    <p:animEffect transition="in" filter="barn(inVertical)">
                                      <p:cBhvr>
                                        <p:cTn id="40" dur="500"/>
                                        <p:tgtEl>
                                          <p:spTgt spid="8704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6019"/>
                                        </p:tgtEl>
                                        <p:attrNameLst>
                                          <p:attrName>style.visibility</p:attrName>
                                        </p:attrNameLst>
                                      </p:cBhvr>
                                      <p:to>
                                        <p:strVal val="visible"/>
                                      </p:to>
                                    </p:set>
                                    <p:animEffect transition="in" filter="barn(inVertical)">
                                      <p:cBhvr>
                                        <p:cTn id="45" dur="500"/>
                                        <p:tgtEl>
                                          <p:spTgt spid="8601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ox(i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85005"/>
                                        </p:tgtEl>
                                        <p:attrNameLst>
                                          <p:attrName>style.visibility</p:attrName>
                                        </p:attrNameLst>
                                      </p:cBhvr>
                                      <p:to>
                                        <p:strVal val="visible"/>
                                      </p:to>
                                    </p:set>
                                    <p:animEffect transition="in" filter="barn(inVertical)">
                                      <p:cBhvr>
                                        <p:cTn id="55" dur="500"/>
                                        <p:tgtEl>
                                          <p:spTgt spid="8500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7042" grpId="0"/>
      <p:bldP spid="87043" grpId="0"/>
      <p:bldP spid="86019" grpId="0"/>
      <p:bldP spid="10" grpId="0"/>
      <p:bldP spid="8500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3601001" y="549094"/>
            <a:ext cx="7006682" cy="664845"/>
          </a:xfrm>
          <a:prstGeom prst="rect">
            <a:avLst/>
          </a:prstGeom>
        </p:spPr>
        <p:txBody>
          <a:bodyPr wrap="square">
            <a:spAutoFit/>
          </a:bodyPr>
          <a:lstStyle/>
          <a:p>
            <a:r>
              <a:rPr lang="en-US" altLang="zh-CN" sz="3730" b="1">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Arial" panose="020B0604020202020204" pitchFamily="34" charset="0"/>
              </a:rPr>
              <a:t>Read for the topic sentence </a:t>
            </a:r>
          </a:p>
        </p:txBody>
      </p:sp>
      <p:pic>
        <p:nvPicPr>
          <p:cNvPr id="6" name="图片 5"/>
          <p:cNvPicPr>
            <a:picLocks noChangeAspect="1"/>
          </p:cNvPicPr>
          <p:nvPr>
            <p:custDataLst>
              <p:tags r:id="rId2"/>
            </p:custDataLst>
          </p:nvPr>
        </p:nvPicPr>
        <p:blipFill>
          <a:blip r:embed="rId17">
            <a:extLst>
              <a:ext uri="{28A0092B-C50C-407E-A947-70E740481C1C}">
                <a14:useLocalDpi xmlns:a14="http://schemas.microsoft.com/office/drawing/2010/main" val="0"/>
              </a:ext>
            </a:extLst>
          </a:blip>
          <a:stretch>
            <a:fillRect/>
          </a:stretch>
        </p:blipFill>
        <p:spPr>
          <a:xfrm>
            <a:off x="8356" y="2616782"/>
            <a:ext cx="2226262" cy="2229687"/>
          </a:xfrm>
          <a:prstGeom prst="rect">
            <a:avLst/>
          </a:prstGeom>
        </p:spPr>
      </p:pic>
      <p:sp>
        <p:nvSpPr>
          <p:cNvPr id="3" name="矩形: 圆角 2"/>
          <p:cNvSpPr/>
          <p:nvPr>
            <p:custDataLst>
              <p:tags r:id="rId3"/>
            </p:custDataLst>
          </p:nvPr>
        </p:nvSpPr>
        <p:spPr>
          <a:xfrm>
            <a:off x="2234619" y="1869586"/>
            <a:ext cx="1631461" cy="62857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a:t>Para. 1</a:t>
            </a:r>
            <a:endParaRPr lang="zh-CN" altLang="en-US" sz="2400" b="1"/>
          </a:p>
        </p:txBody>
      </p:sp>
      <p:sp>
        <p:nvSpPr>
          <p:cNvPr id="7" name="矩形: 圆角 6"/>
          <p:cNvSpPr/>
          <p:nvPr>
            <p:custDataLst>
              <p:tags r:id="rId4"/>
            </p:custDataLst>
          </p:nvPr>
        </p:nvSpPr>
        <p:spPr>
          <a:xfrm>
            <a:off x="2234619" y="5672959"/>
            <a:ext cx="1631461" cy="62857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400" b="1"/>
              <a:t>Para. 5</a:t>
            </a:r>
            <a:endParaRPr lang="zh-CN" altLang="en-US" sz="2400" b="1"/>
          </a:p>
        </p:txBody>
      </p:sp>
      <p:sp>
        <p:nvSpPr>
          <p:cNvPr id="8" name="矩形: 圆角 7"/>
          <p:cNvSpPr/>
          <p:nvPr>
            <p:custDataLst>
              <p:tags r:id="rId5"/>
            </p:custDataLst>
          </p:nvPr>
        </p:nvSpPr>
        <p:spPr>
          <a:xfrm>
            <a:off x="2257051" y="4719876"/>
            <a:ext cx="1631461" cy="6285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400" b="1"/>
              <a:t>Para. 4</a:t>
            </a:r>
            <a:endParaRPr lang="zh-CN" altLang="en-US" sz="2400" b="1"/>
          </a:p>
        </p:txBody>
      </p:sp>
      <p:sp>
        <p:nvSpPr>
          <p:cNvPr id="9" name="矩形: 圆角 8"/>
          <p:cNvSpPr/>
          <p:nvPr>
            <p:custDataLst>
              <p:tags r:id="rId6"/>
            </p:custDataLst>
          </p:nvPr>
        </p:nvSpPr>
        <p:spPr>
          <a:xfrm>
            <a:off x="2257051" y="3706718"/>
            <a:ext cx="1631461" cy="628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Para. 3</a:t>
            </a:r>
            <a:endParaRPr lang="zh-CN" altLang="en-US" sz="2400" b="1"/>
          </a:p>
        </p:txBody>
      </p:sp>
      <p:sp>
        <p:nvSpPr>
          <p:cNvPr id="10" name="矩形: 圆角 9"/>
          <p:cNvSpPr/>
          <p:nvPr>
            <p:custDataLst>
              <p:tags r:id="rId7"/>
            </p:custDataLst>
          </p:nvPr>
        </p:nvSpPr>
        <p:spPr>
          <a:xfrm>
            <a:off x="2234619" y="2733278"/>
            <a:ext cx="1631461" cy="62857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400" b="1"/>
              <a:t>Para. 2</a:t>
            </a:r>
            <a:endParaRPr lang="zh-CN" altLang="en-US" sz="2400" b="1"/>
          </a:p>
        </p:txBody>
      </p:sp>
      <p:sp>
        <p:nvSpPr>
          <p:cNvPr id="5" name="文本框 4"/>
          <p:cNvSpPr txBox="1"/>
          <p:nvPr>
            <p:custDataLst>
              <p:tags r:id="rId8"/>
            </p:custDataLst>
          </p:nvPr>
        </p:nvSpPr>
        <p:spPr>
          <a:xfrm>
            <a:off x="4176471" y="1958588"/>
            <a:ext cx="7834856" cy="460375"/>
          </a:xfrm>
          <a:prstGeom prst="rect">
            <a:avLst/>
          </a:prstGeom>
          <a:noFill/>
          <a:ln w="19050">
            <a:solidFill>
              <a:schemeClr val="tx2"/>
            </a:solidFill>
          </a:ln>
        </p:spPr>
        <p:txBody>
          <a:bodyPr wrap="square" rtlCol="0">
            <a:spAutoFit/>
          </a:bodyPr>
          <a:lstStyle/>
          <a:p>
            <a:r>
              <a:rPr lang="en-US" altLang="zh-CN" sz="2400">
                <a:solidFill>
                  <a:srgbClr val="000000"/>
                </a:solidFill>
                <a:latin typeface="Times New Roman" panose="02020603050405020304" charset="0"/>
                <a:ea typeface="宋体" panose="02010600030101010101" pitchFamily="2" charset="-122"/>
              </a:rPr>
              <a:t>We can achieve almost anything online…</a:t>
            </a:r>
            <a:endParaRPr lang="zh-CN" altLang="en-US" sz="2400"/>
          </a:p>
        </p:txBody>
      </p:sp>
      <p:sp>
        <p:nvSpPr>
          <p:cNvPr id="13" name="文本框 12"/>
          <p:cNvSpPr txBox="1"/>
          <p:nvPr>
            <p:custDataLst>
              <p:tags r:id="rId9"/>
            </p:custDataLst>
          </p:nvPr>
        </p:nvSpPr>
        <p:spPr>
          <a:xfrm>
            <a:off x="4140398" y="2616782"/>
            <a:ext cx="7870931" cy="829945"/>
          </a:xfrm>
          <a:prstGeom prst="rect">
            <a:avLst/>
          </a:prstGeom>
          <a:noFill/>
          <a:ln w="19050">
            <a:solidFill>
              <a:schemeClr val="tx1"/>
            </a:solidFill>
          </a:ln>
        </p:spPr>
        <p:txBody>
          <a:bodyPr wrap="square" rtlCol="0">
            <a:spAutoFit/>
          </a:bodyPr>
          <a:lstStyle/>
          <a:p>
            <a:r>
              <a:rPr lang="en-US" altLang="zh-CN" sz="2400">
                <a:solidFill>
                  <a:srgbClr val="000000"/>
                </a:solidFill>
                <a:latin typeface="Times New Roman" panose="02020603050405020304" charset="0"/>
                <a:ea typeface="宋体" panose="02010600030101010101" pitchFamily="2" charset="-122"/>
              </a:rPr>
              <a:t>One of the greatest advantages of the Internet lies in the quick and easy access to a huge amount of information. </a:t>
            </a:r>
          </a:p>
        </p:txBody>
      </p:sp>
      <p:sp>
        <p:nvSpPr>
          <p:cNvPr id="14" name="文本框 13"/>
          <p:cNvSpPr txBox="1"/>
          <p:nvPr>
            <p:custDataLst>
              <p:tags r:id="rId10"/>
            </p:custDataLst>
          </p:nvPr>
        </p:nvSpPr>
        <p:spPr>
          <a:xfrm>
            <a:off x="4140398" y="3603154"/>
            <a:ext cx="7870931" cy="829945"/>
          </a:xfrm>
          <a:prstGeom prst="rect">
            <a:avLst/>
          </a:prstGeom>
          <a:noFill/>
          <a:ln w="19050">
            <a:solidFill>
              <a:schemeClr val="accent5"/>
            </a:solidFill>
          </a:ln>
        </p:spPr>
        <p:txBody>
          <a:bodyPr wrap="square" rtlCol="0">
            <a:spAutoFit/>
          </a:bodyPr>
          <a:lstStyle/>
          <a:p>
            <a:r>
              <a:rPr lang="en-US" altLang="zh-CN" sz="2400">
                <a:solidFill>
                  <a:srgbClr val="000000"/>
                </a:solidFill>
                <a:latin typeface="Times New Roman" panose="02020603050405020304" charset="0"/>
                <a:ea typeface="宋体" panose="02010600030101010101" pitchFamily="2" charset="-122"/>
              </a:rPr>
              <a:t>The Internet has also made our lives unbelievably convenient, with all sorts of goods and services  provided …. </a:t>
            </a:r>
          </a:p>
        </p:txBody>
      </p:sp>
      <p:sp>
        <p:nvSpPr>
          <p:cNvPr id="15" name="文本框 14"/>
          <p:cNvSpPr txBox="1"/>
          <p:nvPr>
            <p:custDataLst>
              <p:tags r:id="rId11"/>
            </p:custDataLst>
          </p:nvPr>
        </p:nvSpPr>
        <p:spPr>
          <a:xfrm>
            <a:off x="4140398" y="4589527"/>
            <a:ext cx="7870931" cy="829945"/>
          </a:xfrm>
          <a:prstGeom prst="rect">
            <a:avLst/>
          </a:prstGeom>
          <a:noFill/>
          <a:ln w="19050">
            <a:solidFill>
              <a:schemeClr val="accent6"/>
            </a:solidFill>
          </a:ln>
        </p:spPr>
        <p:txBody>
          <a:bodyPr wrap="square" rtlCol="0">
            <a:spAutoFit/>
          </a:bodyPr>
          <a:lstStyle/>
          <a:p>
            <a:r>
              <a:rPr lang="en-US" altLang="zh-CN" sz="2400">
                <a:solidFill>
                  <a:srgbClr val="000000"/>
                </a:solidFill>
                <a:latin typeface="Times New Roman" panose="02020603050405020304" charset="0"/>
                <a:ea typeface="宋体" panose="02010600030101010101" pitchFamily="2" charset="-122"/>
              </a:rPr>
              <a:t>Above all else, the Internet helps us establish and maintain social ties.</a:t>
            </a:r>
          </a:p>
        </p:txBody>
      </p:sp>
      <p:sp>
        <p:nvSpPr>
          <p:cNvPr id="16" name="文本框 15"/>
          <p:cNvSpPr txBox="1"/>
          <p:nvPr>
            <p:custDataLst>
              <p:tags r:id="rId12"/>
            </p:custDataLst>
          </p:nvPr>
        </p:nvSpPr>
        <p:spPr>
          <a:xfrm>
            <a:off x="4176471" y="5556465"/>
            <a:ext cx="7870931" cy="829945"/>
          </a:xfrm>
          <a:prstGeom prst="rect">
            <a:avLst/>
          </a:prstGeom>
          <a:noFill/>
          <a:ln w="19050">
            <a:solidFill>
              <a:srgbClr val="FFC000"/>
            </a:solidFill>
          </a:ln>
        </p:spPr>
        <p:txBody>
          <a:bodyPr wrap="square" rtlCol="0">
            <a:spAutoFit/>
          </a:bodyPr>
          <a:lstStyle/>
          <a:p>
            <a:r>
              <a:rPr lang="en-US" altLang="zh-CN" sz="2400">
                <a:solidFill>
                  <a:srgbClr val="000000"/>
                </a:solidFill>
                <a:latin typeface="Times New Roman" panose="02020603050405020304" charset="0"/>
                <a:ea typeface="宋体" panose="02010600030101010101" pitchFamily="2" charset="-122"/>
              </a:rPr>
              <a:t>However, while the Internet brings many valuable advantages, being connected has its problems.</a:t>
            </a:r>
          </a:p>
        </p:txBody>
      </p:sp>
      <p:sp>
        <p:nvSpPr>
          <p:cNvPr id="4102" name="文本框 1"/>
          <p:cNvSpPr txBox="1"/>
          <p:nvPr>
            <p:custDataLst>
              <p:tags r:id="rId13"/>
            </p:custDataLst>
          </p:nvPr>
        </p:nvSpPr>
        <p:spPr>
          <a:xfrm>
            <a:off x="48906" y="30472"/>
            <a:ext cx="3439157" cy="70675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40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  Fast reading</a:t>
            </a:r>
          </a:p>
        </p:txBody>
      </p:sp>
      <p:sp>
        <p:nvSpPr>
          <p:cNvPr id="2" name="文本框 1"/>
          <p:cNvSpPr txBox="1"/>
          <p:nvPr>
            <p:custDataLst>
              <p:tags r:id="rId14"/>
            </p:custDataLst>
          </p:nvPr>
        </p:nvSpPr>
        <p:spPr>
          <a:xfrm>
            <a:off x="3262906" y="937029"/>
            <a:ext cx="309880" cy="460375"/>
          </a:xfrm>
          <a:prstGeom prst="rect">
            <a:avLst/>
          </a:prstGeom>
          <a:noFill/>
        </p:spPr>
        <p:txBody>
          <a:bodyPr wrap="none" rtlCol="0">
            <a:spAutoFit/>
          </a:bodyPr>
          <a:lstStyle/>
          <a:p>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strVal val="4*#ppt_w"/>
                                          </p:val>
                                        </p:tav>
                                        <p:tav tm="100000">
                                          <p:val>
                                            <p:strVal val="#ppt_w"/>
                                          </p:val>
                                        </p:tav>
                                      </p:tavLst>
                                    </p:anim>
                                    <p:anim calcmode="lin" valueType="num">
                                      <p:cBhvr>
                                        <p:cTn id="14" dur="500" fill="hold"/>
                                        <p:tgtEl>
                                          <p:spTgt spid="26"/>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linds(horizont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7" grpId="0" animBg="1"/>
      <p:bldP spid="8" grpId="0" animBg="1"/>
      <p:bldP spid="9" grpId="0" animBg="1"/>
      <p:bldP spid="10" grpId="0" animBg="1"/>
      <p:bldP spid="5"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8" name="组合 30"/>
          <p:cNvGrpSpPr/>
          <p:nvPr>
            <p:custDataLst>
              <p:tags r:id="rId1"/>
            </p:custDataLst>
          </p:nvPr>
        </p:nvGrpSpPr>
        <p:grpSpPr>
          <a:xfrm>
            <a:off x="1475105" y="784225"/>
            <a:ext cx="9133205" cy="5326004"/>
            <a:chOff x="113" y="2256"/>
            <a:chExt cx="14112" cy="8283"/>
          </a:xfrm>
        </p:grpSpPr>
        <p:sp>
          <p:nvSpPr>
            <p:cNvPr id="27651" name="文本框 1"/>
            <p:cNvSpPr/>
            <p:nvPr>
              <p:custDataLst>
                <p:tags r:id="rId8"/>
              </p:custDataLst>
            </p:nvPr>
          </p:nvSpPr>
          <p:spPr>
            <a:xfrm>
              <a:off x="113" y="2256"/>
              <a:ext cx="4880" cy="3732"/>
            </a:xfrm>
            <a:prstGeom prst="rect">
              <a:avLst/>
            </a:prstGeom>
            <a:noFill/>
            <a:ln w="57150" cap="flat" cmpd="sng">
              <a:solidFill>
                <a:srgbClr val="7A7A7A"/>
              </a:solidFill>
              <a:prstDash val="solid"/>
              <a:round/>
              <a:headEnd type="none" w="med" len="med"/>
              <a:tailEnd type="none" w="med" len="med"/>
            </a:ln>
          </p:spPr>
          <p:txBody>
            <a:bodyPr wrap="square" anchor="t" anchorCtr="0">
              <a:spAutoFit/>
            </a:bodyPr>
            <a:lstStyle/>
            <a:p>
              <a:pPr>
                <a:buClrTx/>
              </a:pPr>
              <a:r>
                <a:rPr lang="zh-CN" altLang="zh-CN" sz="3000" b="1">
                  <a:latin typeface="Times New Roman" panose="02020603050405020304" charset="0"/>
                  <a:ea typeface="宋体" panose="02010600030101010101" pitchFamily="2" charset="-122"/>
                </a:rPr>
                <a:t>Introduction</a:t>
              </a:r>
            </a:p>
            <a:p>
              <a:pPr>
                <a:buClrTx/>
              </a:pPr>
              <a:r>
                <a:rPr lang="zh-CN" altLang="zh-CN" sz="3000" b="1">
                  <a:latin typeface="Times New Roman" panose="02020603050405020304" charset="0"/>
                  <a:ea typeface="宋体" panose="02010600030101010101" pitchFamily="2" charset="-122"/>
                </a:rPr>
                <a:t>Para. 1: _______</a:t>
              </a:r>
              <a:r>
                <a:rPr lang="en-US" altLang="zh-CN" sz="3000" b="1">
                  <a:latin typeface="Times New Roman" panose="02020603050405020304" charset="0"/>
                  <a:ea typeface="宋体" panose="02010600030101010101" pitchFamily="2" charset="-122"/>
                </a:rPr>
                <a:t>_____</a:t>
              </a:r>
              <a:r>
                <a:rPr lang="zh-CN" altLang="zh-CN" sz="3000" b="1">
                  <a:latin typeface="Times New Roman" panose="02020603050405020304" charset="0"/>
                  <a:ea typeface="宋体" panose="02010600030101010101" pitchFamily="2" charset="-122"/>
                </a:rPr>
                <a:t>__</a:t>
              </a:r>
            </a:p>
            <a:p>
              <a:pPr>
                <a:buClrTx/>
              </a:pPr>
              <a:r>
                <a:rPr lang="zh-CN" altLang="zh-CN" sz="3000" b="1">
                  <a:latin typeface="Times New Roman" panose="02020603050405020304" charset="0"/>
                  <a:ea typeface="宋体" panose="02010600030101010101" pitchFamily="2" charset="-122"/>
                </a:rPr>
                <a:t>______________</a:t>
              </a:r>
            </a:p>
            <a:p>
              <a:pPr>
                <a:buClrTx/>
              </a:pPr>
              <a:r>
                <a:rPr lang="en-US" altLang="zh-CN" sz="3000" b="1">
                  <a:latin typeface="Times New Roman" panose="02020603050405020304" charset="0"/>
                  <a:ea typeface="宋体" panose="02010600030101010101" pitchFamily="2" charset="-122"/>
                </a:rPr>
                <a:t>______________</a:t>
              </a:r>
              <a:endParaRPr lang="zh-CN" altLang="zh-CN" sz="3000" b="1">
                <a:latin typeface="Times New Roman" panose="02020603050405020304" charset="0"/>
                <a:ea typeface="宋体" panose="02010600030101010101" pitchFamily="2" charset="-122"/>
              </a:endParaRPr>
            </a:p>
          </p:txBody>
        </p:sp>
        <p:sp>
          <p:nvSpPr>
            <p:cNvPr id="27652" name="文本框 2"/>
            <p:cNvSpPr/>
            <p:nvPr>
              <p:custDataLst>
                <p:tags r:id="rId9"/>
              </p:custDataLst>
            </p:nvPr>
          </p:nvSpPr>
          <p:spPr>
            <a:xfrm>
              <a:off x="5818" y="2256"/>
              <a:ext cx="4150" cy="3732"/>
            </a:xfrm>
            <a:prstGeom prst="rect">
              <a:avLst/>
            </a:prstGeom>
            <a:noFill/>
            <a:ln w="57150" cap="flat" cmpd="sng">
              <a:solidFill>
                <a:srgbClr val="7A7A7A"/>
              </a:solidFill>
              <a:prstDash val="solid"/>
              <a:round/>
              <a:headEnd type="none" w="med" len="med"/>
              <a:tailEnd type="none" w="med" len="med"/>
            </a:ln>
          </p:spPr>
          <p:txBody>
            <a:bodyPr wrap="square" anchor="t" anchorCtr="0">
              <a:spAutoFit/>
            </a:bodyPr>
            <a:lstStyle/>
            <a:p>
              <a:pPr>
                <a:buClrTx/>
              </a:pPr>
              <a:r>
                <a:rPr lang="zh-CN" altLang="en-US" sz="3000" b="1">
                  <a:latin typeface="Times New Roman" panose="02020603050405020304" charset="0"/>
                  <a:ea typeface="宋体" panose="02010600030101010101" pitchFamily="2" charset="-122"/>
                </a:rPr>
                <a:t>Main body</a:t>
              </a:r>
            </a:p>
            <a:p>
              <a:pPr>
                <a:buClrTx/>
              </a:pPr>
              <a:r>
                <a:rPr lang="zh-CN" altLang="en-US" sz="3000" b="1">
                  <a:latin typeface="Times New Roman" panose="02020603050405020304" charset="0"/>
                  <a:ea typeface="宋体" panose="02010600030101010101" pitchFamily="2" charset="-122"/>
                </a:rPr>
                <a:t>Paras. 2–4: </a:t>
              </a:r>
            </a:p>
            <a:p>
              <a:pPr>
                <a:buClrTx/>
              </a:pPr>
              <a:r>
                <a:rPr lang="zh-CN" altLang="en-US" sz="3000" b="1">
                  <a:latin typeface="Times New Roman" panose="02020603050405020304" charset="0"/>
                  <a:ea typeface="宋体" panose="02010600030101010101" pitchFamily="2" charset="-122"/>
                </a:rPr>
                <a:t>The Internet has many advantages.</a:t>
              </a:r>
            </a:p>
          </p:txBody>
        </p:sp>
        <p:sp>
          <p:nvSpPr>
            <p:cNvPr id="27653" name="文本框 3"/>
            <p:cNvSpPr/>
            <p:nvPr>
              <p:custDataLst>
                <p:tags r:id="rId10"/>
              </p:custDataLst>
            </p:nvPr>
          </p:nvSpPr>
          <p:spPr>
            <a:xfrm>
              <a:off x="10737" y="2256"/>
              <a:ext cx="3380" cy="3688"/>
            </a:xfrm>
            <a:prstGeom prst="rect">
              <a:avLst/>
            </a:prstGeom>
            <a:noFill/>
            <a:ln w="57150" cap="flat" cmpd="sng">
              <a:solidFill>
                <a:srgbClr val="7A7A7A"/>
              </a:solidFill>
              <a:prstDash val="solid"/>
              <a:round/>
              <a:headEnd type="none" w="med" len="med"/>
              <a:tailEnd type="none" w="med" len="med"/>
            </a:ln>
          </p:spPr>
          <p:txBody>
            <a:bodyPr anchor="t" anchorCtr="0">
              <a:spAutoFit/>
            </a:bodyPr>
            <a:lstStyle/>
            <a:p>
              <a:pPr>
                <a:lnSpc>
                  <a:spcPct val="95000"/>
                </a:lnSpc>
                <a:buClrTx/>
              </a:pPr>
              <a:r>
                <a:rPr lang="zh-CN" altLang="en-US" sz="3000" b="1">
                  <a:latin typeface="Times New Roman" panose="02020603050405020304" charset="0"/>
                  <a:ea typeface="宋体" panose="02010600030101010101" pitchFamily="2" charset="-122"/>
                </a:rPr>
                <a:t>Conclusion</a:t>
              </a:r>
            </a:p>
            <a:p>
              <a:pPr>
                <a:lnSpc>
                  <a:spcPct val="95000"/>
                </a:lnSpc>
                <a:buClrTx/>
              </a:pPr>
              <a:r>
                <a:rPr lang="zh-CN" altLang="en-US" sz="3000" b="1">
                  <a:latin typeface="Times New Roman" panose="02020603050405020304" charset="0"/>
                  <a:ea typeface="宋体" panose="02010600030101010101" pitchFamily="2" charset="-122"/>
                </a:rPr>
                <a:t>Para. 5: </a:t>
              </a:r>
              <a:r>
                <a:rPr lang="en-US" altLang="zh-CN" sz="2400" b="1">
                  <a:latin typeface="Times New Roman" panose="02020603050405020304" charset="0"/>
                  <a:ea typeface="宋体" panose="02010600030101010101" pitchFamily="2" charset="-122"/>
                </a:rPr>
                <a:t>________________________</a:t>
              </a:r>
            </a:p>
            <a:p>
              <a:pPr>
                <a:lnSpc>
                  <a:spcPct val="95000"/>
                </a:lnSpc>
                <a:buClrTx/>
              </a:pPr>
              <a:r>
                <a:rPr lang="en-US" altLang="zh-CN" sz="2400" b="1">
                  <a:latin typeface="Times New Roman" panose="02020603050405020304" charset="0"/>
                  <a:ea typeface="宋体" panose="02010600030101010101" pitchFamily="2" charset="-122"/>
                </a:rPr>
                <a:t>________________________</a:t>
              </a:r>
            </a:p>
          </p:txBody>
        </p:sp>
        <p:sp>
          <p:nvSpPr>
            <p:cNvPr id="27654" name="文本框 11"/>
            <p:cNvSpPr/>
            <p:nvPr>
              <p:custDataLst>
                <p:tags r:id="rId11"/>
              </p:custDataLst>
            </p:nvPr>
          </p:nvSpPr>
          <p:spPr>
            <a:xfrm>
              <a:off x="113" y="6807"/>
              <a:ext cx="4442" cy="3732"/>
            </a:xfrm>
            <a:prstGeom prst="rect">
              <a:avLst/>
            </a:prstGeom>
            <a:noFill/>
            <a:ln w="9525" cap="flat" cmpd="sng">
              <a:solidFill>
                <a:srgbClr val="7A7A7A"/>
              </a:solidFill>
              <a:prstDash val="solid"/>
              <a:round/>
              <a:headEnd type="none" w="med" len="med"/>
              <a:tailEnd type="none" w="med" len="med"/>
            </a:ln>
          </p:spPr>
          <p:txBody>
            <a:bodyPr wrap="square" anchor="t" anchorCtr="0">
              <a:spAutoFit/>
            </a:bodyPr>
            <a:lstStyle/>
            <a:p>
              <a:pPr algn="ctr">
                <a:buClrTx/>
              </a:pPr>
              <a:r>
                <a:rPr lang="zh-CN" altLang="zh-CN" sz="3000" b="1">
                  <a:latin typeface="Times New Roman" panose="02020603050405020304" charset="0"/>
                  <a:ea typeface="宋体" panose="02010600030101010101" pitchFamily="2" charset="-122"/>
                </a:rPr>
                <a:t>Advantage 1</a:t>
              </a:r>
            </a:p>
            <a:p>
              <a:pPr algn="ctr">
                <a:buClrTx/>
              </a:pPr>
              <a:r>
                <a:rPr lang="zh-CN" altLang="zh-CN" sz="3000" b="1">
                  <a:latin typeface="Times New Roman" panose="02020603050405020304" charset="0"/>
                  <a:ea typeface="宋体" panose="02010600030101010101" pitchFamily="2" charset="-122"/>
                </a:rPr>
                <a:t>____________________________________________________</a:t>
              </a:r>
            </a:p>
          </p:txBody>
        </p:sp>
        <p:sp>
          <p:nvSpPr>
            <p:cNvPr id="27655" name="文本框 15"/>
            <p:cNvSpPr/>
            <p:nvPr>
              <p:custDataLst>
                <p:tags r:id="rId12"/>
              </p:custDataLst>
            </p:nvPr>
          </p:nvSpPr>
          <p:spPr>
            <a:xfrm>
              <a:off x="4992" y="6807"/>
              <a:ext cx="4354" cy="3732"/>
            </a:xfrm>
            <a:prstGeom prst="rect">
              <a:avLst/>
            </a:prstGeom>
            <a:noFill/>
            <a:ln w="9525" cap="flat" cmpd="sng">
              <a:solidFill>
                <a:srgbClr val="7A7A7A"/>
              </a:solidFill>
              <a:prstDash val="solid"/>
              <a:round/>
              <a:headEnd type="none" w="med" len="med"/>
              <a:tailEnd type="none" w="med" len="med"/>
            </a:ln>
          </p:spPr>
          <p:txBody>
            <a:bodyPr anchor="t" anchorCtr="0">
              <a:spAutoFit/>
            </a:bodyPr>
            <a:lstStyle/>
            <a:p>
              <a:pPr algn="ctr">
                <a:buClrTx/>
              </a:pPr>
              <a:r>
                <a:rPr lang="zh-CN" altLang="en-US" sz="3000" b="1">
                  <a:latin typeface="Times New Roman" panose="02020603050405020304" charset="0"/>
                  <a:ea typeface="宋体" panose="02010600030101010101" pitchFamily="2" charset="-122"/>
                </a:rPr>
                <a:t>Advantage </a:t>
              </a:r>
              <a:r>
                <a:rPr lang="en-US" altLang="zh-CN" sz="3000" b="1">
                  <a:latin typeface="Times New Roman" panose="02020603050405020304" charset="0"/>
                  <a:ea typeface="宋体" panose="02010600030101010101" pitchFamily="2" charset="-122"/>
                </a:rPr>
                <a:t>2</a:t>
              </a:r>
              <a:endParaRPr lang="zh-CN" altLang="en-US" sz="3000" b="1">
                <a:latin typeface="Times New Roman" panose="02020603050405020304" charset="0"/>
                <a:ea typeface="宋体" panose="02010600030101010101" pitchFamily="2" charset="-122"/>
              </a:endParaRPr>
            </a:p>
            <a:p>
              <a:pPr algn="ctr">
                <a:buClrTx/>
              </a:pPr>
              <a:r>
                <a:rPr lang="en-US" altLang="zh-CN" sz="3000" b="1">
                  <a:latin typeface="Times New Roman" panose="02020603050405020304" charset="0"/>
                  <a:ea typeface="宋体" panose="02010600030101010101" pitchFamily="2" charset="-122"/>
                </a:rPr>
                <a:t>____________________________________________________</a:t>
              </a:r>
            </a:p>
          </p:txBody>
        </p:sp>
        <p:sp>
          <p:nvSpPr>
            <p:cNvPr id="27656" name="文本框 16"/>
            <p:cNvSpPr/>
            <p:nvPr>
              <p:custDataLst>
                <p:tags r:id="rId13"/>
              </p:custDataLst>
            </p:nvPr>
          </p:nvSpPr>
          <p:spPr>
            <a:xfrm>
              <a:off x="9871" y="6807"/>
              <a:ext cx="4354" cy="3732"/>
            </a:xfrm>
            <a:prstGeom prst="rect">
              <a:avLst/>
            </a:prstGeom>
            <a:noFill/>
            <a:ln w="9525" cap="flat" cmpd="sng">
              <a:solidFill>
                <a:srgbClr val="7A7A7A"/>
              </a:solidFill>
              <a:prstDash val="solid"/>
              <a:round/>
              <a:headEnd type="none" w="med" len="med"/>
              <a:tailEnd type="none" w="med" len="med"/>
            </a:ln>
          </p:spPr>
          <p:txBody>
            <a:bodyPr anchor="t" anchorCtr="0">
              <a:spAutoFit/>
            </a:bodyPr>
            <a:lstStyle/>
            <a:p>
              <a:pPr algn="ctr">
                <a:buClrTx/>
              </a:pPr>
              <a:r>
                <a:rPr lang="zh-CN" altLang="en-US" sz="3000" b="1">
                  <a:latin typeface="Times New Roman" panose="02020603050405020304" charset="0"/>
                  <a:ea typeface="宋体" panose="02010600030101010101" pitchFamily="2" charset="-122"/>
                </a:rPr>
                <a:t>Advantage </a:t>
              </a:r>
              <a:r>
                <a:rPr lang="en-US" altLang="zh-CN" sz="3000" b="1">
                  <a:latin typeface="Times New Roman" panose="02020603050405020304" charset="0"/>
                  <a:ea typeface="宋体" panose="02010600030101010101" pitchFamily="2" charset="-122"/>
                </a:rPr>
                <a:t>3</a:t>
              </a:r>
              <a:endParaRPr lang="zh-CN" altLang="en-US" sz="3000" b="1">
                <a:latin typeface="Times New Roman" panose="02020603050405020304" charset="0"/>
                <a:ea typeface="宋体" panose="02010600030101010101" pitchFamily="2" charset="-122"/>
              </a:endParaRPr>
            </a:p>
            <a:p>
              <a:pPr algn="ctr">
                <a:buClrTx/>
              </a:pPr>
              <a:r>
                <a:rPr lang="en-US" altLang="zh-CN" sz="3000" b="1">
                  <a:latin typeface="Times New Roman" panose="02020603050405020304" charset="0"/>
                  <a:ea typeface="宋体" panose="02010600030101010101" pitchFamily="2" charset="-122"/>
                </a:rPr>
                <a:t>_______________________________________</a:t>
              </a:r>
            </a:p>
            <a:p>
              <a:pPr algn="ctr">
                <a:buClrTx/>
              </a:pPr>
              <a:endParaRPr lang="en-US" altLang="zh-CN" sz="3000" b="1">
                <a:latin typeface="Times New Roman" panose="02020603050405020304" charset="0"/>
                <a:ea typeface="宋体" panose="02010600030101010101" pitchFamily="2" charset="-122"/>
              </a:endParaRPr>
            </a:p>
          </p:txBody>
        </p:sp>
        <p:cxnSp>
          <p:nvCxnSpPr>
            <p:cNvPr id="10255" name="直接箭头连接符 25"/>
            <p:cNvCxnSpPr/>
            <p:nvPr>
              <p:custDataLst>
                <p:tags r:id="rId14"/>
              </p:custDataLst>
            </p:nvPr>
          </p:nvCxnSpPr>
          <p:spPr>
            <a:xfrm>
              <a:off x="5167" y="4145"/>
              <a:ext cx="558" cy="0"/>
            </a:xfrm>
            <a:prstGeom prst="straightConnector1">
              <a:avLst/>
            </a:prstGeom>
            <a:ln w="57150">
              <a:solidFill>
                <a:srgbClr val="7A7A7A"/>
              </a:solidFill>
              <a:tailEnd type="arrow"/>
            </a:ln>
          </p:spPr>
          <p:style>
            <a:lnRef idx="1">
              <a:schemeClr val="accent1"/>
            </a:lnRef>
            <a:fillRef idx="0">
              <a:schemeClr val="accent1"/>
            </a:fillRef>
            <a:effectRef idx="0">
              <a:schemeClr val="accent1"/>
            </a:effectRef>
            <a:fontRef idx="minor">
              <a:schemeClr val="tx1"/>
            </a:fontRef>
          </p:style>
        </p:cxnSp>
        <p:cxnSp>
          <p:nvCxnSpPr>
            <p:cNvPr id="10256" name="直接箭头连接符 26"/>
            <p:cNvCxnSpPr/>
            <p:nvPr>
              <p:custDataLst>
                <p:tags r:id="rId15"/>
              </p:custDataLst>
            </p:nvPr>
          </p:nvCxnSpPr>
          <p:spPr>
            <a:xfrm>
              <a:off x="10287" y="4146"/>
              <a:ext cx="558" cy="0"/>
            </a:xfrm>
            <a:prstGeom prst="straightConnector1">
              <a:avLst/>
            </a:prstGeom>
            <a:ln w="57150">
              <a:solidFill>
                <a:srgbClr val="7A7A7A"/>
              </a:solidFill>
              <a:tailEnd type="arrow"/>
            </a:ln>
          </p:spPr>
          <p:style>
            <a:lnRef idx="1">
              <a:schemeClr val="accent1"/>
            </a:lnRef>
            <a:fillRef idx="0">
              <a:schemeClr val="accent1"/>
            </a:fillRef>
            <a:effectRef idx="0">
              <a:schemeClr val="accent1"/>
            </a:effectRef>
            <a:fontRef idx="minor">
              <a:schemeClr val="tx1"/>
            </a:fontRef>
          </p:style>
        </p:cxnSp>
        <p:cxnSp>
          <p:nvCxnSpPr>
            <p:cNvPr id="27659" name="直接箭头连接符 27"/>
            <p:cNvCxnSpPr>
              <a:stCxn id="27652" idx="2"/>
              <a:endCxn id="27655" idx="0"/>
            </p:cNvCxnSpPr>
            <p:nvPr>
              <p:custDataLst>
                <p:tags r:id="rId16"/>
              </p:custDataLst>
            </p:nvPr>
          </p:nvCxnSpPr>
          <p:spPr>
            <a:xfrm flipH="1">
              <a:off x="7170" y="5988"/>
              <a:ext cx="724" cy="819"/>
            </a:xfrm>
            <a:prstGeom prst="line">
              <a:avLst/>
            </a:prstGeom>
            <a:ln w="57150" cap="flat" cmpd="sng">
              <a:solidFill>
                <a:srgbClr val="7A7A7A"/>
              </a:solidFill>
              <a:prstDash val="solid"/>
              <a:miter/>
              <a:headEnd type="none" w="med" len="med"/>
              <a:tailEnd type="arrow" w="med" len="med"/>
            </a:ln>
          </p:spPr>
        </p:cxnSp>
        <p:cxnSp>
          <p:nvCxnSpPr>
            <p:cNvPr id="10258" name="直接箭头连接符 28"/>
            <p:cNvCxnSpPr>
              <a:stCxn id="27652" idx="2"/>
              <a:endCxn id="27656" idx="0"/>
            </p:cNvCxnSpPr>
            <p:nvPr>
              <p:custDataLst>
                <p:tags r:id="rId17"/>
              </p:custDataLst>
            </p:nvPr>
          </p:nvCxnSpPr>
          <p:spPr>
            <a:xfrm>
              <a:off x="7894" y="5988"/>
              <a:ext cx="4154" cy="819"/>
            </a:xfrm>
            <a:prstGeom prst="straightConnector1">
              <a:avLst/>
            </a:prstGeom>
            <a:ln w="57150">
              <a:solidFill>
                <a:srgbClr val="7A7A7A"/>
              </a:solidFill>
              <a:tailEnd type="arrow"/>
            </a:ln>
          </p:spPr>
          <p:style>
            <a:lnRef idx="1">
              <a:schemeClr val="accent1"/>
            </a:lnRef>
            <a:fillRef idx="0">
              <a:schemeClr val="accent1"/>
            </a:fillRef>
            <a:effectRef idx="0">
              <a:schemeClr val="accent1"/>
            </a:effectRef>
            <a:fontRef idx="minor">
              <a:schemeClr val="tx1"/>
            </a:fontRef>
          </p:style>
        </p:cxnSp>
        <p:cxnSp>
          <p:nvCxnSpPr>
            <p:cNvPr id="27661" name="直接箭头连接符 29"/>
            <p:cNvCxnSpPr>
              <a:stCxn id="27652" idx="2"/>
              <a:endCxn id="27654" idx="0"/>
            </p:cNvCxnSpPr>
            <p:nvPr>
              <p:custDataLst>
                <p:tags r:id="rId18"/>
              </p:custDataLst>
            </p:nvPr>
          </p:nvCxnSpPr>
          <p:spPr>
            <a:xfrm flipH="1">
              <a:off x="2335" y="5988"/>
              <a:ext cx="5559" cy="819"/>
            </a:xfrm>
            <a:prstGeom prst="line">
              <a:avLst/>
            </a:prstGeom>
            <a:ln w="57150" cap="flat" cmpd="sng">
              <a:solidFill>
                <a:srgbClr val="7A7A7A"/>
              </a:solidFill>
              <a:prstDash val="solid"/>
              <a:miter/>
              <a:headEnd type="none" w="med" len="med"/>
              <a:tailEnd type="arrow" w="med" len="med"/>
            </a:ln>
          </p:spPr>
        </p:cxnSp>
      </p:grpSp>
      <p:sp>
        <p:nvSpPr>
          <p:cNvPr id="10260" name="文本框 31"/>
          <p:cNvSpPr/>
          <p:nvPr>
            <p:custDataLst>
              <p:tags r:id="rId2"/>
            </p:custDataLst>
          </p:nvPr>
        </p:nvSpPr>
        <p:spPr>
          <a:xfrm>
            <a:off x="8415655" y="1659255"/>
            <a:ext cx="2214880" cy="1494155"/>
          </a:xfrm>
          <a:prstGeom prst="rect">
            <a:avLst/>
          </a:prstGeom>
          <a:noFill/>
          <a:ln w="9525">
            <a:noFill/>
          </a:ln>
        </p:spPr>
        <p:txBody>
          <a:bodyPr wrap="square" anchor="t" anchorCtr="0">
            <a:spAutoFit/>
          </a:bodyPr>
          <a:lstStyle/>
          <a:p>
            <a:pPr>
              <a:lnSpc>
                <a:spcPct val="95000"/>
              </a:lnSpc>
              <a:buClrTx/>
            </a:pPr>
            <a:r>
              <a:rPr lang="en-US" altLang="zh-CN" sz="2400" b="1">
                <a:solidFill>
                  <a:srgbClr val="FF0000"/>
                </a:solidFill>
                <a:latin typeface="Times New Roman" panose="02020603050405020304" charset="0"/>
                <a:ea typeface="宋体" panose="02010600030101010101" pitchFamily="2" charset="-122"/>
              </a:rPr>
              <a:t>We should use the Internet properly and responsibly.</a:t>
            </a:r>
          </a:p>
        </p:txBody>
      </p:sp>
      <p:sp>
        <p:nvSpPr>
          <p:cNvPr id="10261" name="文本框 32"/>
          <p:cNvSpPr/>
          <p:nvPr>
            <p:custDataLst>
              <p:tags r:id="rId3"/>
            </p:custDataLst>
          </p:nvPr>
        </p:nvSpPr>
        <p:spPr>
          <a:xfrm>
            <a:off x="1455420" y="4204335"/>
            <a:ext cx="2915285" cy="1797050"/>
          </a:xfrm>
          <a:prstGeom prst="rect">
            <a:avLst/>
          </a:prstGeom>
          <a:noFill/>
          <a:ln w="9525">
            <a:noFill/>
          </a:ln>
        </p:spPr>
        <p:txBody>
          <a:bodyPr wrap="square" anchor="t" anchorCtr="0">
            <a:spAutoFit/>
          </a:bodyPr>
          <a:lstStyle/>
          <a:p>
            <a:pPr algn="ctr">
              <a:lnSpc>
                <a:spcPts val="3325"/>
              </a:lnSpc>
              <a:buClrTx/>
            </a:pPr>
            <a:r>
              <a:rPr lang="en-US" altLang="zh-CN" sz="2400" b="1">
                <a:solidFill>
                  <a:srgbClr val="FF0000"/>
                </a:solidFill>
                <a:latin typeface="Times New Roman" panose="02020603050405020304" charset="0"/>
                <a:ea typeface="宋体" panose="02010600030101010101" pitchFamily="2" charset="-122"/>
              </a:rPr>
              <a:t>We have quick and easy access to a huge amount of information online.</a:t>
            </a:r>
          </a:p>
        </p:txBody>
      </p:sp>
      <p:sp>
        <p:nvSpPr>
          <p:cNvPr id="10262" name="文本框 33"/>
          <p:cNvSpPr/>
          <p:nvPr>
            <p:custDataLst>
              <p:tags r:id="rId4"/>
            </p:custDataLst>
          </p:nvPr>
        </p:nvSpPr>
        <p:spPr>
          <a:xfrm>
            <a:off x="4632960" y="4234180"/>
            <a:ext cx="2816225" cy="1771015"/>
          </a:xfrm>
          <a:prstGeom prst="rect">
            <a:avLst/>
          </a:prstGeom>
          <a:noFill/>
          <a:ln w="9525">
            <a:noFill/>
          </a:ln>
        </p:spPr>
        <p:txBody>
          <a:bodyPr wrap="square" anchor="t" anchorCtr="0">
            <a:spAutoFit/>
          </a:bodyPr>
          <a:lstStyle/>
          <a:p>
            <a:pPr algn="ctr">
              <a:lnSpc>
                <a:spcPts val="3275"/>
              </a:lnSpc>
              <a:buClrTx/>
            </a:pPr>
            <a:r>
              <a:rPr lang="en-US" altLang="zh-CN" sz="2400" b="1">
                <a:solidFill>
                  <a:srgbClr val="FF0000"/>
                </a:solidFill>
                <a:latin typeface="Times New Roman" panose="02020603050405020304" charset="0"/>
                <a:ea typeface="宋体" panose="02010600030101010101" pitchFamily="2" charset="-122"/>
              </a:rPr>
              <a:t>E-commerce has made our lives unbelievably convenient.</a:t>
            </a:r>
          </a:p>
        </p:txBody>
      </p:sp>
      <p:sp>
        <p:nvSpPr>
          <p:cNvPr id="10263" name="文本框 34"/>
          <p:cNvSpPr/>
          <p:nvPr>
            <p:custDataLst>
              <p:tags r:id="rId5"/>
            </p:custDataLst>
          </p:nvPr>
        </p:nvSpPr>
        <p:spPr>
          <a:xfrm>
            <a:off x="7712710" y="4234815"/>
            <a:ext cx="2944495" cy="1351280"/>
          </a:xfrm>
          <a:prstGeom prst="rect">
            <a:avLst/>
          </a:prstGeom>
          <a:noFill/>
          <a:ln w="9525">
            <a:noFill/>
          </a:ln>
        </p:spPr>
        <p:txBody>
          <a:bodyPr wrap="square" anchor="t" anchorCtr="0">
            <a:spAutoFit/>
          </a:bodyPr>
          <a:lstStyle/>
          <a:p>
            <a:pPr algn="ctr">
              <a:lnSpc>
                <a:spcPts val="3275"/>
              </a:lnSpc>
              <a:buClrTx/>
            </a:pPr>
            <a:r>
              <a:rPr lang="en-US" altLang="zh-CN" sz="2400" b="1">
                <a:solidFill>
                  <a:srgbClr val="FF0000"/>
                </a:solidFill>
                <a:latin typeface="Times New Roman" panose="02020603050405020304" charset="0"/>
                <a:ea typeface="宋体" panose="02010600030101010101" pitchFamily="2" charset="-122"/>
              </a:rPr>
              <a:t>The Internet helps us establish and maintain social ties.</a:t>
            </a:r>
          </a:p>
        </p:txBody>
      </p:sp>
      <p:sp>
        <p:nvSpPr>
          <p:cNvPr id="10264" name="文本框 35"/>
          <p:cNvSpPr/>
          <p:nvPr>
            <p:custDataLst>
              <p:tags r:id="rId6"/>
            </p:custDataLst>
          </p:nvPr>
        </p:nvSpPr>
        <p:spPr>
          <a:xfrm>
            <a:off x="1647825" y="1736725"/>
            <a:ext cx="2717800" cy="1389380"/>
          </a:xfrm>
          <a:prstGeom prst="rect">
            <a:avLst/>
          </a:prstGeom>
          <a:noFill/>
          <a:ln w="9525">
            <a:noFill/>
          </a:ln>
        </p:spPr>
        <p:txBody>
          <a:bodyPr wrap="square" anchor="t" anchorCtr="0">
            <a:spAutoFit/>
          </a:bodyPr>
          <a:lstStyle/>
          <a:p>
            <a:pPr>
              <a:lnSpc>
                <a:spcPts val="3375"/>
              </a:lnSpc>
              <a:buClrTx/>
            </a:pPr>
            <a:r>
              <a:rPr lang="en-US" altLang="zh-CN" sz="2400" b="1">
                <a:solidFill>
                  <a:srgbClr val="FF0000"/>
                </a:solidFill>
                <a:latin typeface="Times New Roman" panose="02020603050405020304" charset="0"/>
                <a:ea typeface="宋体" panose="02010600030101010101" pitchFamily="2" charset="-122"/>
              </a:rPr>
              <a:t> We can achieve almost anything online.</a:t>
            </a:r>
          </a:p>
        </p:txBody>
      </p:sp>
      <p:sp>
        <p:nvSpPr>
          <p:cNvPr id="4102" name="文本框 1"/>
          <p:cNvSpPr txBox="1"/>
          <p:nvPr>
            <p:custDataLst>
              <p:tags r:id="rId7"/>
            </p:custDataLst>
          </p:nvPr>
        </p:nvSpPr>
        <p:spPr>
          <a:xfrm>
            <a:off x="66675" y="1270"/>
            <a:ext cx="3505200" cy="70675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40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  Fast reading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10248"/>
                                        </p:tgtEl>
                                        <p:attrNameLst>
                                          <p:attrName>style.visibility</p:attrName>
                                        </p:attrNameLst>
                                      </p:cBhvr>
                                      <p:to>
                                        <p:strVal val="visible"/>
                                      </p:to>
                                    </p:set>
                                    <p:animEffect transition="in" filter="wipe(up)">
                                      <p:cBhvr>
                                        <p:cTn id="7" dur="1000" fill="hold"/>
                                        <p:tgtEl>
                                          <p:spTgt spid="102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64"/>
                                        </p:tgtEl>
                                        <p:attrNameLst>
                                          <p:attrName>style.visibility</p:attrName>
                                        </p:attrNameLst>
                                      </p:cBhvr>
                                      <p:to>
                                        <p:strVal val="visible"/>
                                      </p:to>
                                    </p:set>
                                    <p:animEffect transition="in" filter="wipe(left)">
                                      <p:cBhvr>
                                        <p:cTn id="12" dur="500" fill="hold"/>
                                        <p:tgtEl>
                                          <p:spTgt spid="102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60"/>
                                        </p:tgtEl>
                                        <p:attrNameLst>
                                          <p:attrName>style.visibility</p:attrName>
                                        </p:attrNameLst>
                                      </p:cBhvr>
                                      <p:to>
                                        <p:strVal val="visible"/>
                                      </p:to>
                                    </p:set>
                                    <p:animEffect transition="in" filter="wipe(left)">
                                      <p:cBhvr>
                                        <p:cTn id="17" dur="500" fill="hold"/>
                                        <p:tgtEl>
                                          <p:spTgt spid="102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61"/>
                                        </p:tgtEl>
                                        <p:attrNameLst>
                                          <p:attrName>style.visibility</p:attrName>
                                        </p:attrNameLst>
                                      </p:cBhvr>
                                      <p:to>
                                        <p:strVal val="visible"/>
                                      </p:to>
                                    </p:set>
                                    <p:animEffect transition="in" filter="wipe(left)">
                                      <p:cBhvr>
                                        <p:cTn id="22" dur="500" fill="hold"/>
                                        <p:tgtEl>
                                          <p:spTgt spid="102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62"/>
                                        </p:tgtEl>
                                        <p:attrNameLst>
                                          <p:attrName>style.visibility</p:attrName>
                                        </p:attrNameLst>
                                      </p:cBhvr>
                                      <p:to>
                                        <p:strVal val="visible"/>
                                      </p:to>
                                    </p:set>
                                    <p:animEffect transition="in" filter="wipe(left)">
                                      <p:cBhvr>
                                        <p:cTn id="27" dur="500" fill="hold"/>
                                        <p:tgtEl>
                                          <p:spTgt spid="102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63"/>
                                        </p:tgtEl>
                                        <p:attrNameLst>
                                          <p:attrName>style.visibility</p:attrName>
                                        </p:attrNameLst>
                                      </p:cBhvr>
                                      <p:to>
                                        <p:strVal val="visible"/>
                                      </p:to>
                                    </p:set>
                                    <p:animEffect transition="in" filter="wipe(left)">
                                      <p:cBhvr>
                                        <p:cTn id="32" dur="500" fill="hold"/>
                                        <p:tgtEl>
                                          <p:spTgt spid="10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 grpId="0"/>
      <p:bldP spid="10261" grpId="0"/>
      <p:bldP spid="10262" grpId="0"/>
      <p:bldP spid="10263" grpId="0"/>
      <p:bldP spid="102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1271638" y="1415953"/>
            <a:ext cx="5022361" cy="5026080"/>
          </a:xfrm>
          <a:prstGeom prst="ellipse">
            <a:avLst/>
          </a:prstGeom>
          <a:noFill/>
          <a:ln w="9">
            <a:solidFill>
              <a:schemeClr val="bg1">
                <a:lumMod val="65000"/>
              </a:schemeClr>
            </a:solidFill>
            <a:prstDash val="dash"/>
            <a:round/>
          </a:ln>
          <a:extLst>
            <a:ext uri="{909E8E84-426E-40DD-AFC4-6F175D3DCCD1}">
              <a14:hiddenFill xmlns:a14="http://schemas.microsoft.com/office/drawing/2010/main">
                <a:solidFill>
                  <a:srgbClr val="FFFFFF"/>
                </a:solidFill>
              </a14:hiddenFill>
            </a:ext>
          </a:extLst>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735" b="1">
              <a:solidFill>
                <a:schemeClr val="tx1"/>
              </a:solidFill>
              <a:ea typeface="宋体" panose="02010600030101010101" pitchFamily="2" charset="-122"/>
            </a:endParaRPr>
          </a:p>
        </p:txBody>
      </p:sp>
      <p:sp>
        <p:nvSpPr>
          <p:cNvPr id="3" name="Oval 10"/>
          <p:cNvSpPr>
            <a:spLocks noChangeArrowheads="1"/>
          </p:cNvSpPr>
          <p:nvPr>
            <p:custDataLst>
              <p:tags r:id="rId1"/>
            </p:custDataLst>
          </p:nvPr>
        </p:nvSpPr>
        <p:spPr bwMode="auto">
          <a:xfrm>
            <a:off x="4865794" y="1227960"/>
            <a:ext cx="585361" cy="585609"/>
          </a:xfrm>
          <a:prstGeom prst="ellipse">
            <a:avLst/>
          </a:prstGeom>
          <a:solidFill>
            <a:schemeClr val="accent1"/>
          </a:solidFill>
          <a:ln>
            <a:noFill/>
          </a:ln>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chemeClr val="bg1"/>
                </a:solidFill>
                <a:latin typeface="微软雅黑" panose="020B0503020204020204" charset="-122"/>
              </a:rPr>
              <a:t>1</a:t>
            </a:r>
            <a:endParaRPr lang="zh-CN" altLang="en-US" sz="2400" b="1" dirty="0">
              <a:solidFill>
                <a:schemeClr val="bg1"/>
              </a:solidFill>
              <a:latin typeface="微软雅黑" panose="020B0503020204020204" charset="-122"/>
            </a:endParaRPr>
          </a:p>
        </p:txBody>
      </p:sp>
      <p:sp>
        <p:nvSpPr>
          <p:cNvPr id="4" name="Oval 11"/>
          <p:cNvSpPr>
            <a:spLocks noChangeArrowheads="1"/>
          </p:cNvSpPr>
          <p:nvPr>
            <p:custDataLst>
              <p:tags r:id="rId2"/>
            </p:custDataLst>
          </p:nvPr>
        </p:nvSpPr>
        <p:spPr bwMode="auto">
          <a:xfrm>
            <a:off x="5765616" y="4485338"/>
            <a:ext cx="585361" cy="585609"/>
          </a:xfrm>
          <a:prstGeom prst="ellipse">
            <a:avLst/>
          </a:prstGeom>
          <a:solidFill>
            <a:schemeClr val="accent1"/>
          </a:solidFill>
          <a:ln>
            <a:noFill/>
          </a:ln>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solidFill>
                  <a:schemeClr val="bg1"/>
                </a:solidFill>
                <a:latin typeface="微软雅黑" panose="020B0503020204020204" charset="-122"/>
              </a:rPr>
              <a:t>5</a:t>
            </a:r>
            <a:endParaRPr lang="zh-CN" altLang="en-US" sz="2400" b="1">
              <a:solidFill>
                <a:schemeClr val="bg1"/>
              </a:solidFill>
              <a:latin typeface="微软雅黑" panose="020B0503020204020204" charset="-122"/>
            </a:endParaRPr>
          </a:p>
        </p:txBody>
      </p:sp>
      <p:sp>
        <p:nvSpPr>
          <p:cNvPr id="5" name="Oval 12"/>
          <p:cNvSpPr>
            <a:spLocks noChangeArrowheads="1"/>
          </p:cNvSpPr>
          <p:nvPr>
            <p:custDataLst>
              <p:tags r:id="rId3"/>
            </p:custDataLst>
          </p:nvPr>
        </p:nvSpPr>
        <p:spPr bwMode="auto">
          <a:xfrm>
            <a:off x="6057504" y="3767557"/>
            <a:ext cx="586946" cy="585607"/>
          </a:xfrm>
          <a:prstGeom prst="ellipse">
            <a:avLst/>
          </a:prstGeom>
          <a:solidFill>
            <a:schemeClr val="accent4"/>
          </a:solidFill>
          <a:ln>
            <a:noFill/>
          </a:ln>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chemeClr val="bg1"/>
                </a:solidFill>
                <a:latin typeface="微软雅黑" panose="020B0503020204020204" charset="-122"/>
              </a:rPr>
              <a:t>4</a:t>
            </a:r>
            <a:endParaRPr lang="zh-CN" altLang="en-US" sz="2400" b="1" dirty="0">
              <a:solidFill>
                <a:schemeClr val="bg1"/>
              </a:solidFill>
              <a:latin typeface="微软雅黑" panose="020B0503020204020204" charset="-122"/>
            </a:endParaRPr>
          </a:p>
        </p:txBody>
      </p:sp>
      <p:sp>
        <p:nvSpPr>
          <p:cNvPr id="6" name="Oval 13"/>
          <p:cNvSpPr>
            <a:spLocks noChangeArrowheads="1"/>
          </p:cNvSpPr>
          <p:nvPr>
            <p:custDataLst>
              <p:tags r:id="rId4"/>
            </p:custDataLst>
          </p:nvPr>
        </p:nvSpPr>
        <p:spPr bwMode="auto">
          <a:xfrm>
            <a:off x="5570258" y="2072873"/>
            <a:ext cx="586946" cy="585607"/>
          </a:xfrm>
          <a:prstGeom prst="ellipse">
            <a:avLst/>
          </a:prstGeom>
          <a:solidFill>
            <a:schemeClr val="accent2"/>
          </a:solidFill>
          <a:ln>
            <a:noFill/>
          </a:ln>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solidFill>
                  <a:schemeClr val="bg1"/>
                </a:solidFill>
                <a:latin typeface="微软雅黑" panose="020B0503020204020204" charset="-122"/>
              </a:rPr>
              <a:t>2</a:t>
            </a:r>
            <a:endParaRPr lang="zh-CN" altLang="en-US" sz="2400" b="1">
              <a:solidFill>
                <a:schemeClr val="bg1"/>
              </a:solidFill>
              <a:latin typeface="微软雅黑" panose="020B0503020204020204" charset="-122"/>
            </a:endParaRPr>
          </a:p>
        </p:txBody>
      </p:sp>
      <p:sp>
        <p:nvSpPr>
          <p:cNvPr id="7" name="Oval 14"/>
          <p:cNvSpPr>
            <a:spLocks noChangeArrowheads="1"/>
          </p:cNvSpPr>
          <p:nvPr>
            <p:custDataLst>
              <p:tags r:id="rId5"/>
            </p:custDataLst>
          </p:nvPr>
        </p:nvSpPr>
        <p:spPr bwMode="auto">
          <a:xfrm>
            <a:off x="6002839" y="2885711"/>
            <a:ext cx="585361" cy="585607"/>
          </a:xfrm>
          <a:prstGeom prst="ellipse">
            <a:avLst/>
          </a:prstGeom>
          <a:solidFill>
            <a:schemeClr val="accent3"/>
          </a:solidFill>
          <a:ln>
            <a:noFill/>
          </a:ln>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chemeClr val="bg1"/>
                </a:solidFill>
                <a:latin typeface="微软雅黑" panose="020B0503020204020204" charset="-122"/>
              </a:rPr>
              <a:t>3</a:t>
            </a:r>
            <a:endParaRPr lang="zh-CN" altLang="en-US" sz="2400" b="1" dirty="0">
              <a:solidFill>
                <a:schemeClr val="bg1"/>
              </a:solidFill>
              <a:latin typeface="微软雅黑" panose="020B0503020204020204" charset="-122"/>
            </a:endParaRPr>
          </a:p>
        </p:txBody>
      </p:sp>
      <p:sp>
        <p:nvSpPr>
          <p:cNvPr id="8" name="Oval 7"/>
          <p:cNvSpPr>
            <a:spLocks noChangeArrowheads="1"/>
          </p:cNvSpPr>
          <p:nvPr/>
        </p:nvSpPr>
        <p:spPr bwMode="auto">
          <a:xfrm>
            <a:off x="1256735" y="1237593"/>
            <a:ext cx="4449693" cy="444840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735" b="1">
              <a:solidFill>
                <a:schemeClr val="tx1"/>
              </a:solidFill>
              <a:ea typeface="宋体" panose="02010600030101010101" pitchFamily="2" charset="-122"/>
            </a:endParaRPr>
          </a:p>
        </p:txBody>
      </p:sp>
      <p:sp>
        <p:nvSpPr>
          <p:cNvPr id="9" name="Oval 8"/>
          <p:cNvSpPr>
            <a:spLocks noChangeArrowheads="1"/>
          </p:cNvSpPr>
          <p:nvPr/>
        </p:nvSpPr>
        <p:spPr bwMode="auto">
          <a:xfrm>
            <a:off x="1561312" y="1540718"/>
            <a:ext cx="3840537" cy="3842166"/>
          </a:xfrm>
          <a:prstGeom prst="ellipse">
            <a:avLst/>
          </a:prstGeom>
          <a:blipFill dpi="0" rotWithShape="1">
            <a:blip r:embed="rId17"/>
            <a:stretch>
              <a:fillRect/>
            </a:stretch>
          </a:blipFill>
          <a:ln>
            <a:noFill/>
          </a:ln>
          <a:extLst>
            <a:ext uri="{91240B29-F687-4F45-9708-019B960494DF}">
              <a14:hiddenLine xmlns:a14="http://schemas.microsoft.com/office/drawing/2010/main" w="9525">
                <a:solidFill>
                  <a:srgbClr val="000000"/>
                </a:solidFill>
                <a:round/>
              </a14:hiddenLine>
            </a:ext>
          </a:extLst>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735" b="1">
              <a:solidFill>
                <a:schemeClr val="tx1"/>
              </a:solidFill>
              <a:ea typeface="宋体" panose="02010600030101010101" pitchFamily="2" charset="-122"/>
            </a:endParaRPr>
          </a:p>
        </p:txBody>
      </p:sp>
      <p:pic>
        <p:nvPicPr>
          <p:cNvPr id="10" name="Picture 3"/>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558344" y="1550119"/>
            <a:ext cx="3834728" cy="38423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Oval 9"/>
          <p:cNvSpPr>
            <a:spLocks noChangeArrowheads="1"/>
          </p:cNvSpPr>
          <p:nvPr/>
        </p:nvSpPr>
        <p:spPr bwMode="auto">
          <a:xfrm>
            <a:off x="847886" y="3758207"/>
            <a:ext cx="1590673" cy="1591348"/>
          </a:xfrm>
          <a:prstGeom prst="ellipse">
            <a:avLst/>
          </a:prstGeom>
          <a:solidFill>
            <a:schemeClr val="accent1"/>
          </a:solidFill>
          <a:ln>
            <a:noFill/>
          </a:ln>
        </p:spPr>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735" b="1">
              <a:solidFill>
                <a:schemeClr val="tx1"/>
              </a:solidFill>
              <a:ea typeface="宋体" panose="02010600030101010101" pitchFamily="2" charset="-122"/>
            </a:endParaRPr>
          </a:p>
        </p:txBody>
      </p:sp>
      <p:sp>
        <p:nvSpPr>
          <p:cNvPr id="12" name="TextBox 18"/>
          <p:cNvSpPr txBox="1">
            <a:spLocks noChangeArrowheads="1"/>
          </p:cNvSpPr>
          <p:nvPr/>
        </p:nvSpPr>
        <p:spPr bwMode="auto">
          <a:xfrm>
            <a:off x="872384" y="4289172"/>
            <a:ext cx="1429402"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3" tIns="45676" rIns="91353" bIns="45676">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solidFill>
                  <a:schemeClr val="bg1"/>
                </a:solidFill>
                <a:latin typeface="微软雅黑" panose="020B0503020204020204" charset="-122"/>
              </a:rPr>
              <a:t>Aspects</a:t>
            </a:r>
          </a:p>
        </p:txBody>
      </p:sp>
      <p:sp>
        <p:nvSpPr>
          <p:cNvPr id="13" name="矩形 1"/>
          <p:cNvSpPr>
            <a:spLocks noChangeArrowheads="1"/>
          </p:cNvSpPr>
          <p:nvPr>
            <p:custDataLst>
              <p:tags r:id="rId6"/>
            </p:custDataLst>
          </p:nvPr>
        </p:nvSpPr>
        <p:spPr bwMode="auto">
          <a:xfrm>
            <a:off x="5524388" y="1146327"/>
            <a:ext cx="466678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8" rIns="121837" bIns="609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sz="2665" dirty="0">
                <a:solidFill>
                  <a:schemeClr val="tx1">
                    <a:lumMod val="65000"/>
                    <a:lumOff val="35000"/>
                  </a:schemeClr>
                </a:solidFill>
                <a:latin typeface="微软雅黑" panose="020B0503020204020204" charset="-122"/>
                <a:ea typeface="微软雅黑" panose="020B0503020204020204" charset="-122"/>
              </a:rPr>
              <a:t>Access to information</a:t>
            </a:r>
            <a:endParaRPr lang="zh-CN" altLang="zh-CN" sz="2665" dirty="0">
              <a:solidFill>
                <a:schemeClr val="tx1">
                  <a:lumMod val="65000"/>
                  <a:lumOff val="35000"/>
                </a:schemeClr>
              </a:solidFill>
              <a:latin typeface="微软雅黑" panose="020B0503020204020204" charset="-122"/>
              <a:ea typeface="微软雅黑" panose="020B0503020204020204" charset="-122"/>
            </a:endParaRPr>
          </a:p>
        </p:txBody>
      </p:sp>
      <p:sp>
        <p:nvSpPr>
          <p:cNvPr id="18" name="Oval 11"/>
          <p:cNvSpPr>
            <a:spLocks noChangeArrowheads="1"/>
          </p:cNvSpPr>
          <p:nvPr>
            <p:custDataLst>
              <p:tags r:id="rId7"/>
            </p:custDataLst>
          </p:nvPr>
        </p:nvSpPr>
        <p:spPr bwMode="auto">
          <a:xfrm>
            <a:off x="5309885" y="5298178"/>
            <a:ext cx="585361" cy="5856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chemeClr val="bg1"/>
                </a:solidFill>
                <a:latin typeface="微软雅黑" panose="020B0503020204020204" charset="-122"/>
              </a:rPr>
              <a:t>6</a:t>
            </a:r>
            <a:endParaRPr lang="zh-CN" altLang="en-US" sz="2400" b="1" dirty="0">
              <a:solidFill>
                <a:schemeClr val="bg1"/>
              </a:solidFill>
              <a:latin typeface="微软雅黑" panose="020B0503020204020204" charset="-122"/>
            </a:endParaRPr>
          </a:p>
        </p:txBody>
      </p:sp>
      <p:sp>
        <p:nvSpPr>
          <p:cNvPr id="20" name="Oval 11"/>
          <p:cNvSpPr>
            <a:spLocks noChangeArrowheads="1"/>
          </p:cNvSpPr>
          <p:nvPr>
            <p:custDataLst>
              <p:tags r:id="rId8"/>
            </p:custDataLst>
          </p:nvPr>
        </p:nvSpPr>
        <p:spPr bwMode="auto">
          <a:xfrm>
            <a:off x="4225596" y="5893369"/>
            <a:ext cx="585361" cy="58560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353" tIns="45676" rIns="91353" bIns="45676"/>
          <a:lstStyle>
            <a:lvl1pPr eaLnBrk="0" hangingPunct="0">
              <a:spcBef>
                <a:spcPct val="20000"/>
              </a:spcBef>
              <a:buChar char="•"/>
              <a:defRPr sz="2000">
                <a:solidFill>
                  <a:schemeClr val="accent1"/>
                </a:solidFill>
                <a:latin typeface="Arial" panose="020B0604020202020204" pitchFamily="34" charset="0"/>
                <a:ea typeface="微软雅黑" panose="020B050302020402020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a:solidFill>
                  <a:schemeClr val="bg1"/>
                </a:solidFill>
                <a:latin typeface="微软雅黑" panose="020B0503020204020204" charset="-122"/>
              </a:rPr>
              <a:t>7</a:t>
            </a:r>
            <a:endParaRPr lang="zh-CN" altLang="en-US" sz="2400" b="1">
              <a:solidFill>
                <a:schemeClr val="bg1"/>
              </a:solidFill>
              <a:latin typeface="微软雅黑" panose="020B0503020204020204" charset="-122"/>
            </a:endParaRPr>
          </a:p>
        </p:txBody>
      </p:sp>
      <p:sp>
        <p:nvSpPr>
          <p:cNvPr id="21" name="矩形 1"/>
          <p:cNvSpPr>
            <a:spLocks noChangeArrowheads="1"/>
          </p:cNvSpPr>
          <p:nvPr>
            <p:custDataLst>
              <p:tags r:id="rId9"/>
            </p:custDataLst>
          </p:nvPr>
        </p:nvSpPr>
        <p:spPr bwMode="auto">
          <a:xfrm>
            <a:off x="6293999" y="1956965"/>
            <a:ext cx="466678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8" rIns="121837" bIns="609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sz="2665" dirty="0">
                <a:solidFill>
                  <a:schemeClr val="tx1">
                    <a:lumMod val="65000"/>
                    <a:lumOff val="35000"/>
                  </a:schemeClr>
                </a:solidFill>
                <a:latin typeface="微软雅黑" panose="020B0503020204020204" charset="-122"/>
                <a:ea typeface="微软雅黑" panose="020B0503020204020204" charset="-122"/>
              </a:rPr>
              <a:t>Food </a:t>
            </a:r>
            <a:endParaRPr lang="zh-CN" altLang="zh-CN" sz="2665" dirty="0">
              <a:solidFill>
                <a:schemeClr val="tx1">
                  <a:lumMod val="65000"/>
                  <a:lumOff val="35000"/>
                </a:schemeClr>
              </a:solidFill>
              <a:latin typeface="微软雅黑" panose="020B0503020204020204" charset="-122"/>
              <a:ea typeface="微软雅黑" panose="020B0503020204020204" charset="-122"/>
            </a:endParaRPr>
          </a:p>
        </p:txBody>
      </p:sp>
      <p:sp>
        <p:nvSpPr>
          <p:cNvPr id="22" name="矩形 1"/>
          <p:cNvSpPr>
            <a:spLocks noChangeArrowheads="1"/>
          </p:cNvSpPr>
          <p:nvPr>
            <p:custDataLst>
              <p:tags r:id="rId10"/>
            </p:custDataLst>
          </p:nvPr>
        </p:nvSpPr>
        <p:spPr bwMode="auto">
          <a:xfrm>
            <a:off x="6757419" y="2765531"/>
            <a:ext cx="466678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8" rIns="121837" bIns="609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sz="2665" dirty="0">
                <a:solidFill>
                  <a:schemeClr val="tx1">
                    <a:lumMod val="65000"/>
                    <a:lumOff val="35000"/>
                  </a:schemeClr>
                </a:solidFill>
                <a:latin typeface="微软雅黑" panose="020B0503020204020204" charset="-122"/>
                <a:ea typeface="微软雅黑" panose="020B0503020204020204" charset="-122"/>
              </a:rPr>
              <a:t>Shopping </a:t>
            </a:r>
            <a:endParaRPr lang="zh-CN" altLang="zh-CN" sz="2665" dirty="0">
              <a:solidFill>
                <a:schemeClr val="tx1">
                  <a:lumMod val="65000"/>
                  <a:lumOff val="35000"/>
                </a:schemeClr>
              </a:solidFill>
              <a:latin typeface="微软雅黑" panose="020B0503020204020204" charset="-122"/>
              <a:ea typeface="微软雅黑" panose="020B0503020204020204" charset="-122"/>
            </a:endParaRPr>
          </a:p>
        </p:txBody>
      </p:sp>
      <p:sp>
        <p:nvSpPr>
          <p:cNvPr id="23" name="矩形 1"/>
          <p:cNvSpPr>
            <a:spLocks noChangeArrowheads="1"/>
          </p:cNvSpPr>
          <p:nvPr>
            <p:custDataLst>
              <p:tags r:id="rId11"/>
            </p:custDataLst>
          </p:nvPr>
        </p:nvSpPr>
        <p:spPr bwMode="auto">
          <a:xfrm>
            <a:off x="6410165" y="4450167"/>
            <a:ext cx="466678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8" rIns="121837" bIns="609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sz="2665" dirty="0">
                <a:solidFill>
                  <a:schemeClr val="tx1">
                    <a:lumMod val="65000"/>
                    <a:lumOff val="35000"/>
                  </a:schemeClr>
                </a:solidFill>
                <a:latin typeface="微软雅黑" panose="020B0503020204020204" charset="-122"/>
                <a:ea typeface="微软雅黑" panose="020B0503020204020204" charset="-122"/>
              </a:rPr>
              <a:t>Travel arrangements </a:t>
            </a:r>
            <a:endParaRPr lang="zh-CN" altLang="zh-CN" sz="2665" dirty="0">
              <a:solidFill>
                <a:schemeClr val="tx1">
                  <a:lumMod val="65000"/>
                  <a:lumOff val="35000"/>
                </a:schemeClr>
              </a:solidFill>
              <a:latin typeface="微软雅黑" panose="020B0503020204020204" charset="-122"/>
              <a:ea typeface="微软雅黑" panose="020B0503020204020204" charset="-122"/>
            </a:endParaRPr>
          </a:p>
        </p:txBody>
      </p:sp>
      <p:sp>
        <p:nvSpPr>
          <p:cNvPr id="24" name="矩形 1"/>
          <p:cNvSpPr>
            <a:spLocks noChangeArrowheads="1"/>
          </p:cNvSpPr>
          <p:nvPr>
            <p:custDataLst>
              <p:tags r:id="rId12"/>
            </p:custDataLst>
          </p:nvPr>
        </p:nvSpPr>
        <p:spPr bwMode="auto">
          <a:xfrm>
            <a:off x="6686206" y="3724169"/>
            <a:ext cx="466678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8" rIns="121837" bIns="609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sz="2665" dirty="0">
                <a:solidFill>
                  <a:schemeClr val="tx1">
                    <a:lumMod val="65000"/>
                    <a:lumOff val="35000"/>
                  </a:schemeClr>
                </a:solidFill>
                <a:latin typeface="微软雅黑" panose="020B0503020204020204" charset="-122"/>
                <a:ea typeface="微软雅黑" panose="020B0503020204020204" charset="-122"/>
              </a:rPr>
              <a:t>Transportation </a:t>
            </a:r>
            <a:endParaRPr lang="zh-CN" altLang="zh-CN" sz="2665" dirty="0">
              <a:solidFill>
                <a:schemeClr val="tx1">
                  <a:lumMod val="65000"/>
                  <a:lumOff val="35000"/>
                </a:schemeClr>
              </a:solidFill>
              <a:latin typeface="微软雅黑" panose="020B0503020204020204" charset="-122"/>
              <a:ea typeface="微软雅黑" panose="020B0503020204020204" charset="-122"/>
            </a:endParaRPr>
          </a:p>
        </p:txBody>
      </p:sp>
      <p:sp>
        <p:nvSpPr>
          <p:cNvPr id="25" name="矩形 1"/>
          <p:cNvSpPr>
            <a:spLocks noChangeArrowheads="1"/>
          </p:cNvSpPr>
          <p:nvPr>
            <p:custDataLst>
              <p:tags r:id="rId13"/>
            </p:custDataLst>
          </p:nvPr>
        </p:nvSpPr>
        <p:spPr bwMode="auto">
          <a:xfrm>
            <a:off x="5963908" y="5184388"/>
            <a:ext cx="466678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8" rIns="121837" bIns="609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sz="2665" dirty="0">
                <a:solidFill>
                  <a:schemeClr val="tx1">
                    <a:lumMod val="65000"/>
                    <a:lumOff val="35000"/>
                  </a:schemeClr>
                </a:solidFill>
                <a:latin typeface="微软雅黑" panose="020B0503020204020204" charset="-122"/>
                <a:ea typeface="微软雅黑" panose="020B0503020204020204" charset="-122"/>
              </a:rPr>
              <a:t>Payments </a:t>
            </a:r>
            <a:endParaRPr lang="zh-CN" altLang="zh-CN" sz="2665" dirty="0">
              <a:solidFill>
                <a:schemeClr val="tx1">
                  <a:lumMod val="65000"/>
                  <a:lumOff val="35000"/>
                </a:schemeClr>
              </a:solidFill>
              <a:latin typeface="微软雅黑" panose="020B0503020204020204" charset="-122"/>
              <a:ea typeface="微软雅黑" panose="020B0503020204020204" charset="-122"/>
            </a:endParaRPr>
          </a:p>
        </p:txBody>
      </p:sp>
      <p:sp>
        <p:nvSpPr>
          <p:cNvPr id="26" name="矩形 1"/>
          <p:cNvSpPr>
            <a:spLocks noChangeArrowheads="1"/>
          </p:cNvSpPr>
          <p:nvPr>
            <p:custDataLst>
              <p:tags r:id="rId14"/>
            </p:custDataLst>
          </p:nvPr>
        </p:nvSpPr>
        <p:spPr bwMode="auto">
          <a:xfrm>
            <a:off x="4999775" y="5829933"/>
            <a:ext cx="466678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8" rIns="121837" bIns="609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sz="2665" dirty="0">
                <a:solidFill>
                  <a:schemeClr val="tx1">
                    <a:lumMod val="65000"/>
                    <a:lumOff val="35000"/>
                  </a:schemeClr>
                </a:solidFill>
                <a:latin typeface="微软雅黑" panose="020B0503020204020204" charset="-122"/>
                <a:ea typeface="微软雅黑" panose="020B0503020204020204" charset="-122"/>
              </a:rPr>
              <a:t>Social life</a:t>
            </a:r>
            <a:endParaRPr lang="zh-CN" altLang="zh-CN" sz="2665" dirty="0">
              <a:solidFill>
                <a:schemeClr val="tx1">
                  <a:lumMod val="65000"/>
                  <a:lumOff val="35000"/>
                </a:schemeClr>
              </a:solidFill>
              <a:latin typeface="微软雅黑" panose="020B0503020204020204" charset="-122"/>
              <a:ea typeface="微软雅黑" panose="020B0503020204020204" charset="-122"/>
            </a:endParaRPr>
          </a:p>
        </p:txBody>
      </p:sp>
      <p:sp>
        <p:nvSpPr>
          <p:cNvPr id="27" name="矩形 26"/>
          <p:cNvSpPr/>
          <p:nvPr/>
        </p:nvSpPr>
        <p:spPr>
          <a:xfrm>
            <a:off x="0" y="620485"/>
            <a:ext cx="11614423" cy="583565"/>
          </a:xfrm>
          <a:prstGeom prst="rect">
            <a:avLst/>
          </a:prstGeom>
        </p:spPr>
        <p:txBody>
          <a:bodyPr wrap="square">
            <a:spAutoFit/>
          </a:bodyPr>
          <a:lstStyle/>
          <a:p>
            <a:r>
              <a:rPr lang="en-US" altLang="zh-CN" sz="3200" b="1"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Compare before and after the invention of the Internet </a:t>
            </a:r>
            <a:endParaRPr lang="zh-CN" altLang="en-US" sz="1200" b="1"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28" name="思想气泡: 云 27"/>
          <p:cNvSpPr/>
          <p:nvPr/>
        </p:nvSpPr>
        <p:spPr>
          <a:xfrm>
            <a:off x="9016527" y="1051961"/>
            <a:ext cx="3052248" cy="2622361"/>
          </a:xfrm>
          <a:prstGeom prst="cloudCallout">
            <a:avLst>
              <a:gd name="adj1" fmla="val -99766"/>
              <a:gd name="adj2" fmla="val -152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t>You can talk from these aspects</a:t>
            </a:r>
            <a:endParaRPr lang="zh-CN" altLang="en-US" sz="3200"/>
          </a:p>
        </p:txBody>
      </p:sp>
      <p:sp>
        <p:nvSpPr>
          <p:cNvPr id="4102" name="文本框 1"/>
          <p:cNvSpPr txBox="1"/>
          <p:nvPr>
            <p:custDataLst>
              <p:tags r:id="rId15"/>
            </p:custDataLst>
          </p:nvPr>
        </p:nvSpPr>
        <p:spPr>
          <a:xfrm>
            <a:off x="0" y="0"/>
            <a:ext cx="3857625" cy="617220"/>
          </a:xfrm>
          <a:prstGeom prst="rect">
            <a:avLst/>
          </a:prstGeom>
        </p:spPr>
        <p:style>
          <a:lnRef idx="3">
            <a:schemeClr val="lt1"/>
          </a:lnRef>
          <a:fillRef idx="1">
            <a:schemeClr val="accent5"/>
          </a:fillRef>
          <a:effectRef idx="1">
            <a:schemeClr val="accent5"/>
          </a:effectRef>
          <a:fontRef idx="minor">
            <a:schemeClr val="lt1"/>
          </a:fontRef>
        </p:style>
        <p:txBody>
          <a:bodyPr wrap="square">
            <a:noAutofit/>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4000" b="1" i="0" u="none" strike="noStrike" kern="1200" cap="none" spc="0" normalizeH="0" baseline="0" noProof="1">
                <a:solidFill>
                  <a:schemeClr val="bg1"/>
                </a:solidFill>
                <a:latin typeface="Times New Roman" panose="02020603050405020304" charset="0"/>
                <a:ea typeface="微软雅黑" panose="020B0503020204020204" charset="-122"/>
                <a:cs typeface="Times New Roman" panose="02020603050405020304" charset="0"/>
              </a:rPr>
              <a:t>Careful reading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1"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1000"/>
                                        <p:tgtEl>
                                          <p:spTgt spid="8"/>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35" presetClass="path" presetSubtype="0" accel="50000" decel="50000" fill="hold" grpId="1" nodeType="withEffect">
                                  <p:stCondLst>
                                    <p:cond delay="0"/>
                                  </p:stCondLst>
                                  <p:childTnLst>
                                    <p:animMotion origin="layout" path="M 3.125E-6 7.40741E-7 L -0.17357 0.29074 " pathEditMode="relative" rAng="0" ptsTypes="AA">
                                      <p:cBhvr>
                                        <p:cTn id="40" dur="500" spd="-99900" fill="hold"/>
                                        <p:tgtEl>
                                          <p:spTgt spid="3"/>
                                        </p:tgtEl>
                                        <p:attrNameLst>
                                          <p:attrName>ppt_x</p:attrName>
                                          <p:attrName>ppt_y</p:attrName>
                                        </p:attrNameLst>
                                      </p:cBhvr>
                                      <p:rCtr x="-8685" y="14537"/>
                                    </p:animMotion>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par>
                          <p:cTn id="45" fill="hold">
                            <p:stCondLst>
                              <p:cond delay="1500"/>
                            </p:stCondLst>
                            <p:childTnLst>
                              <p:par>
                                <p:cTn id="46" presetID="47"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47"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7"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7"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47" presetClass="entr" presetSubtype="0"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anim calcmode="lin" valueType="num">
                                      <p:cBhvr>
                                        <p:cTn id="73" dur="1000" fill="hold"/>
                                        <p:tgtEl>
                                          <p:spTgt spid="23"/>
                                        </p:tgtEl>
                                        <p:attrNameLst>
                                          <p:attrName>ppt_x</p:attrName>
                                        </p:attrNameLst>
                                      </p:cBhvr>
                                      <p:tavLst>
                                        <p:tav tm="0">
                                          <p:val>
                                            <p:strVal val="#ppt_x"/>
                                          </p:val>
                                        </p:tav>
                                        <p:tav tm="100000">
                                          <p:val>
                                            <p:strVal val="#ppt_x"/>
                                          </p:val>
                                        </p:tav>
                                      </p:tavLst>
                                    </p:anim>
                                    <p:anim calcmode="lin" valueType="num">
                                      <p:cBhvr>
                                        <p:cTn id="74" dur="1000" fill="hold"/>
                                        <p:tgtEl>
                                          <p:spTgt spid="23"/>
                                        </p:tgtEl>
                                        <p:attrNameLst>
                                          <p:attrName>ppt_y</p:attrName>
                                        </p:attrNameLst>
                                      </p:cBhvr>
                                      <p:tavLst>
                                        <p:tav tm="0">
                                          <p:val>
                                            <p:strVal val="#ppt_y-.1"/>
                                          </p:val>
                                        </p:tav>
                                        <p:tav tm="100000">
                                          <p:val>
                                            <p:strVal val="#ppt_y"/>
                                          </p:val>
                                        </p:tav>
                                      </p:tavLst>
                                    </p:anim>
                                  </p:childTnLst>
                                </p:cTn>
                              </p:par>
                            </p:childTnLst>
                          </p:cTn>
                        </p:par>
                        <p:par>
                          <p:cTn id="75" fill="hold">
                            <p:stCondLst>
                              <p:cond delay="6500"/>
                            </p:stCondLst>
                            <p:childTnLst>
                              <p:par>
                                <p:cTn id="76" presetID="47"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childTnLst>
                          </p:cTn>
                        </p:par>
                        <p:par>
                          <p:cTn id="81" fill="hold">
                            <p:stCondLst>
                              <p:cond delay="7500"/>
                            </p:stCondLst>
                            <p:childTnLst>
                              <p:par>
                                <p:cTn id="82" presetID="47" presetClass="entr" presetSubtype="0"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P spid="3" grpId="1" bldLvl="0" animBg="1"/>
      <p:bldP spid="4" grpId="0" animBg="1"/>
      <p:bldP spid="5" grpId="0" animBg="1"/>
      <p:bldP spid="6" grpId="0" animBg="1"/>
      <p:bldP spid="7" grpId="0" animBg="1"/>
      <p:bldP spid="8" grpId="0" bldLvl="0" animBg="1"/>
      <p:bldP spid="9" grpId="0" animBg="1"/>
      <p:bldP spid="11" grpId="0" animBg="1"/>
      <p:bldP spid="12" grpId="0"/>
      <p:bldP spid="13" grpId="0"/>
      <p:bldP spid="18" grpId="0" animBg="1"/>
      <p:bldP spid="20" grpId="0" animBg="1"/>
      <p:bldP spid="21" grpId="0"/>
      <p:bldP spid="22" grpId="0"/>
      <p:bldP spid="23" grpId="0"/>
      <p:bldP spid="24" grpId="0"/>
      <p:bldP spid="25" grpId="0"/>
      <p:bldP spid="26" grpId="0"/>
      <p:bldP spid="27" grpId="0"/>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3216603" y="1125525"/>
            <a:ext cx="5279283" cy="863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Access to information</a:t>
            </a:r>
            <a:endParaRPr lang="zh-CN" altLang="en-US" sz="3200" b="1">
              <a:latin typeface="Times New Roman" panose="02020603050405020304" charset="0"/>
              <a:cs typeface="Times New Roman" panose="02020603050405020304" charset="0"/>
            </a:endParaRPr>
          </a:p>
        </p:txBody>
      </p:sp>
      <p:sp>
        <p:nvSpPr>
          <p:cNvPr id="3" name="矩形 2"/>
          <p:cNvSpPr/>
          <p:nvPr/>
        </p:nvSpPr>
        <p:spPr>
          <a:xfrm>
            <a:off x="816929" y="97921"/>
            <a:ext cx="11614423" cy="583565"/>
          </a:xfrm>
          <a:prstGeom prst="rect">
            <a:avLst/>
          </a:prstGeom>
        </p:spPr>
        <p:txBody>
          <a:bodyPr wrap="square">
            <a:spAutoFit/>
          </a:bodyPr>
          <a:lstStyle/>
          <a:p>
            <a:r>
              <a:rPr lang="en-US" altLang="zh-CN" sz="3200" b="1">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Compare before and after the invention of the Internet </a:t>
            </a:r>
            <a:endParaRPr lang="zh-CN" altLang="en-US" sz="1200" b="1">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 name="箭头: 右 3"/>
          <p:cNvSpPr/>
          <p:nvPr/>
        </p:nvSpPr>
        <p:spPr>
          <a:xfrm>
            <a:off x="528968" y="2565329"/>
            <a:ext cx="2111713" cy="1151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b="1"/>
              <a:t>before</a:t>
            </a:r>
            <a:endParaRPr lang="zh-CN" altLang="en-US" sz="2665" b="1"/>
          </a:p>
        </p:txBody>
      </p:sp>
      <p:sp>
        <p:nvSpPr>
          <p:cNvPr id="5" name="箭头: 右 4"/>
          <p:cNvSpPr/>
          <p:nvPr/>
        </p:nvSpPr>
        <p:spPr>
          <a:xfrm>
            <a:off x="526418" y="4197108"/>
            <a:ext cx="2111713" cy="1151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b="1"/>
              <a:t>after</a:t>
            </a:r>
            <a:endParaRPr lang="zh-CN" altLang="en-US" sz="2665" b="1"/>
          </a:p>
        </p:txBody>
      </p:sp>
      <p:sp>
        <p:nvSpPr>
          <p:cNvPr id="6" name="文本框 5"/>
          <p:cNvSpPr txBox="1"/>
          <p:nvPr/>
        </p:nvSpPr>
        <p:spPr>
          <a:xfrm>
            <a:off x="2832655" y="2813811"/>
            <a:ext cx="7870931" cy="583565"/>
          </a:xfrm>
          <a:prstGeom prst="rect">
            <a:avLst/>
          </a:prstGeom>
          <a:noFill/>
          <a:ln w="19050">
            <a:solidFill>
              <a:schemeClr val="accent5"/>
            </a:solidFill>
          </a:ln>
        </p:spPr>
        <p:txBody>
          <a:bodyPr wrap="square" rtlCol="0">
            <a:spAutoFit/>
          </a:bodyPr>
          <a:lstStyle/>
          <a:p>
            <a:r>
              <a:rPr lang="en-US" altLang="zh-CN" sz="3200">
                <a:solidFill>
                  <a:srgbClr val="000000"/>
                </a:solidFill>
                <a:latin typeface="Times New Roman" panose="02020603050405020304" charset="0"/>
                <a:ea typeface="宋体" panose="02010600030101010101" pitchFamily="2" charset="-122"/>
              </a:rPr>
              <a:t>Slow and inconvenient.</a:t>
            </a:r>
          </a:p>
        </p:txBody>
      </p:sp>
      <p:sp>
        <p:nvSpPr>
          <p:cNvPr id="7" name="文本框 6"/>
          <p:cNvSpPr txBox="1"/>
          <p:nvPr/>
        </p:nvSpPr>
        <p:spPr>
          <a:xfrm>
            <a:off x="2832655" y="4132856"/>
            <a:ext cx="8734814" cy="1568450"/>
          </a:xfrm>
          <a:prstGeom prst="rect">
            <a:avLst/>
          </a:prstGeom>
          <a:noFill/>
          <a:ln w="19050">
            <a:solidFill>
              <a:schemeClr val="accent5"/>
            </a:solidFill>
          </a:ln>
        </p:spPr>
        <p:txBody>
          <a:bodyPr wrap="square" rtlCol="0">
            <a:spAutoFit/>
          </a:bodyPr>
          <a:lstStyle/>
          <a:p>
            <a:pPr indent="0" algn="just" fontAlgn="auto"/>
            <a:r>
              <a:rPr lang="en-US" altLang="zh-CN" sz="3200">
                <a:solidFill>
                  <a:srgbClr val="000000"/>
                </a:solidFill>
                <a:latin typeface="Times New Roman" panose="02020603050405020304" charset="0"/>
                <a:ea typeface="宋体" panose="02010600030101010101" pitchFamily="2" charset="-122"/>
              </a:rPr>
              <a:t>With the click of a mouse or the touch of a button, it is possible to find out almost anything we care to know.</a:t>
            </a:r>
          </a:p>
        </p:txBody>
      </p:sp>
      <p:pic>
        <p:nvPicPr>
          <p:cNvPr id="8" name="Picture 10" descr="E:\搜狗浏览器高速下载\学习系列卡通插画好好学习.png"/>
          <p:cNvPicPr>
            <a:picLocks noChangeAspect="1" noChangeArrowheads="1"/>
          </p:cNvPicPr>
          <p:nvPr/>
        </p:nvPicPr>
        <p:blipFill>
          <a:blip r:embed="rId2">
            <a:extLst>
              <a:ext uri="{28A0092B-C50C-407E-A947-70E740481C1C}">
                <a14:useLocalDpi xmlns:a14="http://schemas.microsoft.com/office/drawing/2010/main" val="0"/>
              </a:ext>
            </a:extLst>
          </a:blip>
          <a:srcRect t="29031"/>
          <a:stretch>
            <a:fillRect/>
          </a:stretch>
        </p:blipFill>
        <p:spPr bwMode="auto">
          <a:xfrm>
            <a:off x="106263" y="718828"/>
            <a:ext cx="2952022" cy="209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bldLvl="0" animBg="1"/>
      <p:bldP spid="6" grpId="0" bldLvl="0" animBg="1"/>
      <p:bldP spid="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4333" y="4809311"/>
            <a:ext cx="4570871" cy="175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圆角 1"/>
          <p:cNvSpPr/>
          <p:nvPr/>
        </p:nvSpPr>
        <p:spPr>
          <a:xfrm>
            <a:off x="3216603" y="1125525"/>
            <a:ext cx="5279283" cy="86388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Food</a:t>
            </a:r>
            <a:endParaRPr lang="zh-CN" altLang="en-US" sz="3200" b="1">
              <a:latin typeface="Times New Roman" panose="02020603050405020304" charset="0"/>
              <a:cs typeface="Times New Roman" panose="02020603050405020304" charset="0"/>
            </a:endParaRPr>
          </a:p>
        </p:txBody>
      </p:sp>
      <p:sp>
        <p:nvSpPr>
          <p:cNvPr id="3" name="矩形 2"/>
          <p:cNvSpPr/>
          <p:nvPr/>
        </p:nvSpPr>
        <p:spPr>
          <a:xfrm>
            <a:off x="336994" y="165655"/>
            <a:ext cx="11614423" cy="583565"/>
          </a:xfrm>
          <a:prstGeom prst="rect">
            <a:avLst/>
          </a:prstGeom>
        </p:spPr>
        <p:txBody>
          <a:bodyPr wrap="square">
            <a:spAutoFit/>
          </a:bodyPr>
          <a:lstStyle/>
          <a:p>
            <a:r>
              <a:rPr lang="en-US" altLang="zh-CN" sz="3200" b="1">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Compare before and after the invention of the Internet </a:t>
            </a:r>
            <a:endParaRPr lang="zh-CN" altLang="en-US" sz="1200" b="1">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 name="箭头: 右 3"/>
          <p:cNvSpPr/>
          <p:nvPr/>
        </p:nvSpPr>
        <p:spPr>
          <a:xfrm>
            <a:off x="528968" y="2565329"/>
            <a:ext cx="2111713" cy="115184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665" b="1"/>
              <a:t>before</a:t>
            </a:r>
            <a:endParaRPr lang="zh-CN" altLang="en-US" sz="2665" b="1"/>
          </a:p>
        </p:txBody>
      </p:sp>
      <p:sp>
        <p:nvSpPr>
          <p:cNvPr id="5" name="箭头: 右 4"/>
          <p:cNvSpPr/>
          <p:nvPr/>
        </p:nvSpPr>
        <p:spPr>
          <a:xfrm>
            <a:off x="526418" y="4197108"/>
            <a:ext cx="2111713" cy="115184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665" b="1"/>
              <a:t>after</a:t>
            </a:r>
            <a:endParaRPr lang="zh-CN" altLang="en-US" sz="2665" b="1"/>
          </a:p>
        </p:txBody>
      </p:sp>
      <p:sp>
        <p:nvSpPr>
          <p:cNvPr id="6" name="文本框 5"/>
          <p:cNvSpPr txBox="1"/>
          <p:nvPr/>
        </p:nvSpPr>
        <p:spPr>
          <a:xfrm>
            <a:off x="2832655" y="2813811"/>
            <a:ext cx="7870931" cy="583565"/>
          </a:xfrm>
          <a:prstGeom prst="rect">
            <a:avLst/>
          </a:prstGeom>
          <a:noFill/>
          <a:ln w="19050">
            <a:solidFill>
              <a:schemeClr val="accent6"/>
            </a:solidFill>
          </a:ln>
        </p:spPr>
        <p:txBody>
          <a:bodyPr wrap="square" rtlCol="0">
            <a:spAutoFit/>
          </a:bodyPr>
          <a:lstStyle/>
          <a:p>
            <a:r>
              <a:rPr lang="en-US" altLang="zh-CN" sz="3200">
                <a:solidFill>
                  <a:srgbClr val="000000"/>
                </a:solidFill>
                <a:latin typeface="Times New Roman" panose="02020603050405020304" charset="0"/>
              </a:rPr>
              <a:t>Go to the restaurant to have a meal.</a:t>
            </a:r>
            <a:endParaRPr lang="en-US" altLang="zh-CN" sz="320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2832655" y="4241229"/>
            <a:ext cx="8734814" cy="1076325"/>
          </a:xfrm>
          <a:prstGeom prst="rect">
            <a:avLst/>
          </a:prstGeom>
          <a:noFill/>
          <a:ln w="19050">
            <a:solidFill>
              <a:schemeClr val="accent6"/>
            </a:solidFill>
          </a:ln>
        </p:spPr>
        <p:txBody>
          <a:bodyPr wrap="square" rtlCol="0">
            <a:spAutoFit/>
          </a:bodyPr>
          <a:lstStyle/>
          <a:p>
            <a:pPr indent="0" algn="just" fontAlgn="auto"/>
            <a:r>
              <a:rPr lang="en-US" altLang="zh-CN" sz="3200">
                <a:solidFill>
                  <a:srgbClr val="000000"/>
                </a:solidFill>
                <a:latin typeface="Times New Roman" panose="02020603050405020304" charset="0"/>
                <a:ea typeface="宋体" panose="02010600030101010101" pitchFamily="2" charset="-122"/>
              </a:rPr>
              <a:t>Have food delivered to us by using food delivery apps and sites.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bldLvl="0" animBg="1"/>
      <p:bldP spid="6" grpId="0" bldLvl="0" animBg="1"/>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12916" y="588540"/>
            <a:ext cx="1919739" cy="2169306"/>
          </a:xfrm>
          <a:prstGeom prst="rect">
            <a:avLst/>
          </a:prstGeom>
        </p:spPr>
      </p:pic>
      <p:sp>
        <p:nvSpPr>
          <p:cNvPr id="2" name="矩形: 圆角 1"/>
          <p:cNvSpPr/>
          <p:nvPr/>
        </p:nvSpPr>
        <p:spPr>
          <a:xfrm>
            <a:off x="2928642" y="1241251"/>
            <a:ext cx="5279283" cy="8638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3200" b="1">
                <a:latin typeface="Times New Roman" panose="02020603050405020304" charset="0"/>
                <a:cs typeface="Times New Roman" panose="02020603050405020304" charset="0"/>
              </a:rPr>
              <a:t>Shopping </a:t>
            </a:r>
            <a:endParaRPr lang="zh-CN" altLang="en-US" sz="3200" b="1">
              <a:latin typeface="Times New Roman" panose="02020603050405020304" charset="0"/>
              <a:cs typeface="Times New Roman" panose="02020603050405020304" charset="0"/>
            </a:endParaRPr>
          </a:p>
        </p:txBody>
      </p:sp>
      <p:sp>
        <p:nvSpPr>
          <p:cNvPr id="3" name="矩形 2"/>
          <p:cNvSpPr/>
          <p:nvPr/>
        </p:nvSpPr>
        <p:spPr>
          <a:xfrm>
            <a:off x="336994" y="165655"/>
            <a:ext cx="11614423" cy="583565"/>
          </a:xfrm>
          <a:prstGeom prst="rect">
            <a:avLst/>
          </a:prstGeom>
        </p:spPr>
        <p:txBody>
          <a:bodyPr wrap="square">
            <a:spAutoFit/>
          </a:bodyPr>
          <a:lstStyle/>
          <a:p>
            <a:r>
              <a:rPr lang="en-US" altLang="zh-CN" sz="3200" b="1">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Compare before and after the invention of the Internet </a:t>
            </a:r>
            <a:endParaRPr lang="zh-CN" altLang="en-US" sz="1200" b="1">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sp>
        <p:nvSpPr>
          <p:cNvPr id="4" name="箭头: 右 3"/>
          <p:cNvSpPr/>
          <p:nvPr/>
        </p:nvSpPr>
        <p:spPr>
          <a:xfrm>
            <a:off x="528968" y="2565329"/>
            <a:ext cx="2111713" cy="115184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665" b="1"/>
              <a:t>before</a:t>
            </a:r>
            <a:endParaRPr lang="zh-CN" altLang="en-US" sz="2665" b="1"/>
          </a:p>
        </p:txBody>
      </p:sp>
      <p:sp>
        <p:nvSpPr>
          <p:cNvPr id="5" name="箭头: 右 4"/>
          <p:cNvSpPr/>
          <p:nvPr/>
        </p:nvSpPr>
        <p:spPr>
          <a:xfrm>
            <a:off x="528968" y="4485069"/>
            <a:ext cx="2111713" cy="115184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665" b="1"/>
              <a:t>after</a:t>
            </a:r>
            <a:endParaRPr lang="zh-CN" altLang="en-US" sz="2665" b="1"/>
          </a:p>
        </p:txBody>
      </p:sp>
      <p:sp>
        <p:nvSpPr>
          <p:cNvPr id="6" name="文本框 5"/>
          <p:cNvSpPr txBox="1"/>
          <p:nvPr/>
        </p:nvSpPr>
        <p:spPr>
          <a:xfrm>
            <a:off x="2832735" y="2813685"/>
            <a:ext cx="8733790" cy="1076325"/>
          </a:xfrm>
          <a:prstGeom prst="rect">
            <a:avLst/>
          </a:prstGeom>
          <a:noFill/>
          <a:ln w="19050">
            <a:solidFill>
              <a:schemeClr val="accent4">
                <a:lumMod val="75000"/>
              </a:schemeClr>
            </a:solidFill>
          </a:ln>
        </p:spPr>
        <p:txBody>
          <a:bodyPr wrap="square" rtlCol="0">
            <a:spAutoFit/>
          </a:bodyPr>
          <a:lstStyle/>
          <a:p>
            <a:pPr indent="0" algn="just" fontAlgn="auto"/>
            <a:r>
              <a:rPr lang="en-US" altLang="zh-CN" sz="3200">
                <a:solidFill>
                  <a:srgbClr val="000000"/>
                </a:solidFill>
                <a:latin typeface="Times New Roman" panose="02020603050405020304" charset="0"/>
              </a:rPr>
              <a:t>Search shop after shop for the perfect choice, for example, a pair of boots.</a:t>
            </a:r>
            <a:endParaRPr lang="en-US" altLang="zh-CN" sz="320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2832655" y="4753289"/>
            <a:ext cx="8734814" cy="583565"/>
          </a:xfrm>
          <a:prstGeom prst="rect">
            <a:avLst/>
          </a:prstGeom>
          <a:noFill/>
          <a:ln w="19050">
            <a:solidFill>
              <a:schemeClr val="accent4">
                <a:lumMod val="75000"/>
              </a:schemeClr>
            </a:solidFill>
          </a:ln>
        </p:spPr>
        <p:txBody>
          <a:bodyPr wrap="square" rtlCol="0">
            <a:spAutoFit/>
          </a:bodyPr>
          <a:lstStyle/>
          <a:p>
            <a:r>
              <a:rPr lang="en-US" altLang="zh-CN" sz="3200">
                <a:solidFill>
                  <a:srgbClr val="000000"/>
                </a:solidFill>
                <a:latin typeface="Times New Roman" panose="02020603050405020304" charset="0"/>
                <a:ea typeface="宋体" panose="02010600030101010101" pitchFamily="2" charset="-122"/>
              </a:rPr>
              <a:t>Compare styles and prices quickly and easily.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bldLvl="0" animBg="1"/>
      <p:bldP spid="6" grpId="0" bldLvl="0" animBg="1"/>
      <p:bldP spid="7"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KSO_WPP_MARK_KEY" val="f627a6c3-b026-4906-8750-e0f4398ae94c"/>
  <p:tag name="COMMONDATA" val="eyJoZGlkIjoiODE4MTA4Nzg5ZTBlOWY0Y2JiMjU1N2U1MTc0ODAzNmQifQ=="/>
</p:tagLst>
</file>

<file path=ppt/tags/tag10.xml><?xml version="1.0" encoding="utf-8"?>
<p:tagLst xmlns:a="http://schemas.openxmlformats.org/drawingml/2006/main" xmlns:r="http://schemas.openxmlformats.org/officeDocument/2006/relationships" xmlns:p="http://schemas.openxmlformats.org/presentationml/2006/main">
  <p:tag name="AS_UNIQUEID" val="1392"/>
</p:tagLst>
</file>

<file path=ppt/tags/tag100.xml><?xml version="1.0" encoding="utf-8"?>
<p:tagLst xmlns:a="http://schemas.openxmlformats.org/drawingml/2006/main" xmlns:r="http://schemas.openxmlformats.org/officeDocument/2006/relationships" xmlns:p="http://schemas.openxmlformats.org/presentationml/2006/main">
  <p:tag name="AS_UNIQUEID" val="127"/>
</p:tagLst>
</file>

<file path=ppt/tags/tag101.xml><?xml version="1.0" encoding="utf-8"?>
<p:tagLst xmlns:a="http://schemas.openxmlformats.org/drawingml/2006/main" xmlns:r="http://schemas.openxmlformats.org/officeDocument/2006/relationships" xmlns:p="http://schemas.openxmlformats.org/presentationml/2006/main">
  <p:tag name="AS_UNIQUEID" val="134"/>
</p:tagLst>
</file>

<file path=ppt/tags/tag102.xml><?xml version="1.0" encoding="utf-8"?>
<p:tagLst xmlns:a="http://schemas.openxmlformats.org/drawingml/2006/main" xmlns:r="http://schemas.openxmlformats.org/officeDocument/2006/relationships" xmlns:p="http://schemas.openxmlformats.org/presentationml/2006/main">
  <p:tag name="AS_UNIQUEID" val="1487"/>
</p:tagLst>
</file>

<file path=ppt/tags/tag103.xml><?xml version="1.0" encoding="utf-8"?>
<p:tagLst xmlns:a="http://schemas.openxmlformats.org/drawingml/2006/main" xmlns:r="http://schemas.openxmlformats.org/officeDocument/2006/relationships" xmlns:p="http://schemas.openxmlformats.org/presentationml/2006/main">
  <p:tag name="AS_UNIQUEID" val="1484"/>
</p:tagLst>
</file>

<file path=ppt/tags/tag104.xml><?xml version="1.0" encoding="utf-8"?>
<p:tagLst xmlns:a="http://schemas.openxmlformats.org/drawingml/2006/main" xmlns:r="http://schemas.openxmlformats.org/officeDocument/2006/relationships" xmlns:p="http://schemas.openxmlformats.org/presentationml/2006/main">
  <p:tag name="AS_UNIQUEID" val="1485"/>
</p:tagLst>
</file>

<file path=ppt/tags/tag105.xml><?xml version="1.0" encoding="utf-8"?>
<p:tagLst xmlns:a="http://schemas.openxmlformats.org/drawingml/2006/main" xmlns:r="http://schemas.openxmlformats.org/officeDocument/2006/relationships" xmlns:p="http://schemas.openxmlformats.org/presentationml/2006/main">
  <p:tag name="AS_UNIQUEID" val="1493"/>
</p:tagLst>
</file>

<file path=ppt/tags/tag106.xml><?xml version="1.0" encoding="utf-8"?>
<p:tagLst xmlns:a="http://schemas.openxmlformats.org/drawingml/2006/main" xmlns:r="http://schemas.openxmlformats.org/officeDocument/2006/relationships" xmlns:p="http://schemas.openxmlformats.org/presentationml/2006/main">
  <p:tag name="AS_UNIQUEID" val="1494"/>
</p:tagLst>
</file>

<file path=ppt/tags/tag107.xml><?xml version="1.0" encoding="utf-8"?>
<p:tagLst xmlns:a="http://schemas.openxmlformats.org/drawingml/2006/main" xmlns:r="http://schemas.openxmlformats.org/officeDocument/2006/relationships" xmlns:p="http://schemas.openxmlformats.org/presentationml/2006/main">
  <p:tag name="AS_UNIQUEID" val="1495"/>
</p:tagLst>
</file>

<file path=ppt/tags/tag108.xml><?xml version="1.0" encoding="utf-8"?>
<p:tagLst xmlns:a="http://schemas.openxmlformats.org/drawingml/2006/main" xmlns:r="http://schemas.openxmlformats.org/officeDocument/2006/relationships" xmlns:p="http://schemas.openxmlformats.org/presentationml/2006/main">
  <p:tag name="AS_UNIQUEID" val="1496"/>
</p:tagLst>
</file>

<file path=ppt/tags/tag109.xml><?xml version="1.0" encoding="utf-8"?>
<p:tagLst xmlns:a="http://schemas.openxmlformats.org/drawingml/2006/main" xmlns:r="http://schemas.openxmlformats.org/officeDocument/2006/relationships" xmlns:p="http://schemas.openxmlformats.org/presentationml/2006/main">
  <p:tag name="AS_UNIQUEID" val="1497"/>
</p:tagLst>
</file>

<file path=ppt/tags/tag11.xml><?xml version="1.0" encoding="utf-8"?>
<p:tagLst xmlns:a="http://schemas.openxmlformats.org/drawingml/2006/main" xmlns:r="http://schemas.openxmlformats.org/officeDocument/2006/relationships" xmlns:p="http://schemas.openxmlformats.org/presentationml/2006/main">
  <p:tag name="AS_UNIQUEID" val="1393"/>
</p:tagLst>
</file>

<file path=ppt/tags/tag110.xml><?xml version="1.0" encoding="utf-8"?>
<p:tagLst xmlns:a="http://schemas.openxmlformats.org/drawingml/2006/main" xmlns:r="http://schemas.openxmlformats.org/officeDocument/2006/relationships" xmlns:p="http://schemas.openxmlformats.org/presentationml/2006/main">
  <p:tag name="AS_UNIQUEID" val="1498"/>
</p:tagLst>
</file>

<file path=ppt/tags/tag111.xml><?xml version="1.0" encoding="utf-8"?>
<p:tagLst xmlns:a="http://schemas.openxmlformats.org/drawingml/2006/main" xmlns:r="http://schemas.openxmlformats.org/officeDocument/2006/relationships" xmlns:p="http://schemas.openxmlformats.org/presentationml/2006/main">
  <p:tag name="AS_UNIQUEID" val="1499"/>
</p:tagLst>
</file>

<file path=ppt/tags/tag112.xml><?xml version="1.0" encoding="utf-8"?>
<p:tagLst xmlns:a="http://schemas.openxmlformats.org/drawingml/2006/main" xmlns:r="http://schemas.openxmlformats.org/officeDocument/2006/relationships" xmlns:p="http://schemas.openxmlformats.org/presentationml/2006/main">
  <p:tag name="AS_UNIQUEID" val="1500"/>
</p:tagLst>
</file>

<file path=ppt/tags/tag113.xml><?xml version="1.0" encoding="utf-8"?>
<p:tagLst xmlns:a="http://schemas.openxmlformats.org/drawingml/2006/main" xmlns:r="http://schemas.openxmlformats.org/officeDocument/2006/relationships" xmlns:p="http://schemas.openxmlformats.org/presentationml/2006/main">
  <p:tag name="AS_UNIQUEID" val="1501"/>
</p:tagLst>
</file>

<file path=ppt/tags/tag114.xml><?xml version="1.0" encoding="utf-8"?>
<p:tagLst xmlns:a="http://schemas.openxmlformats.org/drawingml/2006/main" xmlns:r="http://schemas.openxmlformats.org/officeDocument/2006/relationships" xmlns:p="http://schemas.openxmlformats.org/presentationml/2006/main">
  <p:tag name="AS_UNIQUEID" val="1502"/>
</p:tagLst>
</file>

<file path=ppt/tags/tag115.xml><?xml version="1.0" encoding="utf-8"?>
<p:tagLst xmlns:a="http://schemas.openxmlformats.org/drawingml/2006/main" xmlns:r="http://schemas.openxmlformats.org/officeDocument/2006/relationships" xmlns:p="http://schemas.openxmlformats.org/presentationml/2006/main">
  <p:tag name="AS_UNIQUEID" val="1503"/>
</p:tagLst>
</file>

<file path=ppt/tags/tag116.xml><?xml version="1.0" encoding="utf-8"?>
<p:tagLst xmlns:a="http://schemas.openxmlformats.org/drawingml/2006/main" xmlns:r="http://schemas.openxmlformats.org/officeDocument/2006/relationships" xmlns:p="http://schemas.openxmlformats.org/presentationml/2006/main">
  <p:tag name="AS_UNIQUEID" val="1504"/>
</p:tagLst>
</file>

<file path=ppt/tags/tag117.xml><?xml version="1.0" encoding="utf-8"?>
<p:tagLst xmlns:a="http://schemas.openxmlformats.org/drawingml/2006/main" xmlns:r="http://schemas.openxmlformats.org/officeDocument/2006/relationships" xmlns:p="http://schemas.openxmlformats.org/presentationml/2006/main">
  <p:tag name="AS_UNIQUEID" val="528"/>
</p:tagLst>
</file>

<file path=ppt/tags/tag118.xml><?xml version="1.0" encoding="utf-8"?>
<p:tagLst xmlns:a="http://schemas.openxmlformats.org/drawingml/2006/main" xmlns:r="http://schemas.openxmlformats.org/officeDocument/2006/relationships" xmlns:p="http://schemas.openxmlformats.org/presentationml/2006/main">
  <p:tag name="AS_UNIQUEID" val="1505"/>
</p:tagLst>
</file>

<file path=ppt/tags/tag119.xml><?xml version="1.0" encoding="utf-8"?>
<p:tagLst xmlns:a="http://schemas.openxmlformats.org/drawingml/2006/main" xmlns:r="http://schemas.openxmlformats.org/officeDocument/2006/relationships" xmlns:p="http://schemas.openxmlformats.org/presentationml/2006/main">
  <p:tag name="AS_UNIQUEID" val="1489"/>
</p:tagLst>
</file>

<file path=ppt/tags/tag12.xml><?xml version="1.0" encoding="utf-8"?>
<p:tagLst xmlns:a="http://schemas.openxmlformats.org/drawingml/2006/main" xmlns:r="http://schemas.openxmlformats.org/officeDocument/2006/relationships" xmlns:p="http://schemas.openxmlformats.org/presentationml/2006/main">
  <p:tag name="AS_UNIQUEID" val="1394"/>
</p:tagLst>
</file>

<file path=ppt/tags/tag120.xml><?xml version="1.0" encoding="utf-8"?>
<p:tagLst xmlns:a="http://schemas.openxmlformats.org/drawingml/2006/main" xmlns:r="http://schemas.openxmlformats.org/officeDocument/2006/relationships" xmlns:p="http://schemas.openxmlformats.org/presentationml/2006/main">
  <p:tag name="AS_UNIQUEID" val="1490"/>
</p:tagLst>
</file>

<file path=ppt/tags/tag121.xml><?xml version="1.0" encoding="utf-8"?>
<p:tagLst xmlns:a="http://schemas.openxmlformats.org/drawingml/2006/main" xmlns:r="http://schemas.openxmlformats.org/officeDocument/2006/relationships" xmlns:p="http://schemas.openxmlformats.org/presentationml/2006/main">
  <p:tag name="AS_UNIQUEID" val="1491"/>
</p:tagLst>
</file>

<file path=ppt/tags/tag122.xml><?xml version="1.0" encoding="utf-8"?>
<p:tagLst xmlns:a="http://schemas.openxmlformats.org/drawingml/2006/main" xmlns:r="http://schemas.openxmlformats.org/officeDocument/2006/relationships" xmlns:p="http://schemas.openxmlformats.org/presentationml/2006/main">
  <p:tag name="AS_UNIQUEID" val="1339"/>
</p:tagLst>
</file>

<file path=ppt/tags/tag123.xml><?xml version="1.0" encoding="utf-8"?>
<p:tagLst xmlns:a="http://schemas.openxmlformats.org/drawingml/2006/main" xmlns:r="http://schemas.openxmlformats.org/officeDocument/2006/relationships" xmlns:p="http://schemas.openxmlformats.org/presentationml/2006/main">
  <p:tag name="AS_UNIQUEID" val="1351"/>
</p:tagLst>
</file>

<file path=ppt/tags/tag124.xml><?xml version="1.0" encoding="utf-8"?>
<p:tagLst xmlns:a="http://schemas.openxmlformats.org/drawingml/2006/main" xmlns:r="http://schemas.openxmlformats.org/officeDocument/2006/relationships" xmlns:p="http://schemas.openxmlformats.org/presentationml/2006/main">
  <p:tag name="AS_UNIQUEID" val="1352"/>
</p:tagLst>
</file>

<file path=ppt/tags/tag125.xml><?xml version="1.0" encoding="utf-8"?>
<p:tagLst xmlns:a="http://schemas.openxmlformats.org/drawingml/2006/main" xmlns:r="http://schemas.openxmlformats.org/officeDocument/2006/relationships" xmlns:p="http://schemas.openxmlformats.org/presentationml/2006/main">
  <p:tag name="AS_UNIQUEID" val="1353"/>
</p:tagLst>
</file>

<file path=ppt/tags/tag126.xml><?xml version="1.0" encoding="utf-8"?>
<p:tagLst xmlns:a="http://schemas.openxmlformats.org/drawingml/2006/main" xmlns:r="http://schemas.openxmlformats.org/officeDocument/2006/relationships" xmlns:p="http://schemas.openxmlformats.org/presentationml/2006/main">
  <p:tag name="AS_UNIQUEID" val="1354"/>
</p:tagLst>
</file>

<file path=ppt/tags/tag127.xml><?xml version="1.0" encoding="utf-8"?>
<p:tagLst xmlns:a="http://schemas.openxmlformats.org/drawingml/2006/main" xmlns:r="http://schemas.openxmlformats.org/officeDocument/2006/relationships" xmlns:p="http://schemas.openxmlformats.org/presentationml/2006/main">
  <p:tag name="AS_UNIQUEID" val="1355"/>
</p:tagLst>
</file>

<file path=ppt/tags/tag128.xml><?xml version="1.0" encoding="utf-8"?>
<p:tagLst xmlns:a="http://schemas.openxmlformats.org/drawingml/2006/main" xmlns:r="http://schemas.openxmlformats.org/officeDocument/2006/relationships" xmlns:p="http://schemas.openxmlformats.org/presentationml/2006/main">
  <p:tag name="AS_UNIQUEID" val="528"/>
</p:tagLst>
</file>

<file path=ppt/tags/tag129.xml><?xml version="1.0" encoding="utf-8"?>
<p:tagLst xmlns:a="http://schemas.openxmlformats.org/drawingml/2006/main" xmlns:r="http://schemas.openxmlformats.org/officeDocument/2006/relationships" xmlns:p="http://schemas.openxmlformats.org/presentationml/2006/main">
  <p:tag name="AS_UNIQUEID" val="1340"/>
</p:tagLst>
</file>

<file path=ppt/tags/tag13.xml><?xml version="1.0" encoding="utf-8"?>
<p:tagLst xmlns:a="http://schemas.openxmlformats.org/drawingml/2006/main" xmlns:r="http://schemas.openxmlformats.org/officeDocument/2006/relationships" xmlns:p="http://schemas.openxmlformats.org/presentationml/2006/main">
  <p:tag name="AS_UNIQUEID" val="1396"/>
</p:tagLst>
</file>

<file path=ppt/tags/tag130.xml><?xml version="1.0" encoding="utf-8"?>
<p:tagLst xmlns:a="http://schemas.openxmlformats.org/drawingml/2006/main" xmlns:r="http://schemas.openxmlformats.org/officeDocument/2006/relationships" xmlns:p="http://schemas.openxmlformats.org/presentationml/2006/main">
  <p:tag name="AS_UNIQUEID" val="1341"/>
</p:tagLst>
</file>

<file path=ppt/tags/tag131.xml><?xml version="1.0" encoding="utf-8"?>
<p:tagLst xmlns:a="http://schemas.openxmlformats.org/drawingml/2006/main" xmlns:r="http://schemas.openxmlformats.org/officeDocument/2006/relationships" xmlns:p="http://schemas.openxmlformats.org/presentationml/2006/main">
  <p:tag name="AS_UNIQUEID" val="1342"/>
</p:tagLst>
</file>

<file path=ppt/tags/tag132.xml><?xml version="1.0" encoding="utf-8"?>
<p:tagLst xmlns:a="http://schemas.openxmlformats.org/drawingml/2006/main" xmlns:r="http://schemas.openxmlformats.org/officeDocument/2006/relationships" xmlns:p="http://schemas.openxmlformats.org/presentationml/2006/main">
  <p:tag name="AS_UNIQUEID" val="1343"/>
</p:tagLst>
</file>

<file path=ppt/tags/tag133.xml><?xml version="1.0" encoding="utf-8"?>
<p:tagLst xmlns:a="http://schemas.openxmlformats.org/drawingml/2006/main" xmlns:r="http://schemas.openxmlformats.org/officeDocument/2006/relationships" xmlns:p="http://schemas.openxmlformats.org/presentationml/2006/main">
  <p:tag name="AS_UNIQUEID" val="1344"/>
</p:tagLst>
</file>

<file path=ppt/tags/tag134.xml><?xml version="1.0" encoding="utf-8"?>
<p:tagLst xmlns:a="http://schemas.openxmlformats.org/drawingml/2006/main" xmlns:r="http://schemas.openxmlformats.org/officeDocument/2006/relationships" xmlns:p="http://schemas.openxmlformats.org/presentationml/2006/main">
  <p:tag name="AS_UNIQUEID" val="1345"/>
</p:tagLst>
</file>

<file path=ppt/tags/tag135.xml><?xml version="1.0" encoding="utf-8"?>
<p:tagLst xmlns:a="http://schemas.openxmlformats.org/drawingml/2006/main" xmlns:r="http://schemas.openxmlformats.org/officeDocument/2006/relationships" xmlns:p="http://schemas.openxmlformats.org/presentationml/2006/main">
  <p:tag name="AS_UNIQUEID" val="1346"/>
</p:tagLst>
</file>

<file path=ppt/tags/tag136.xml><?xml version="1.0" encoding="utf-8"?>
<p:tagLst xmlns:a="http://schemas.openxmlformats.org/drawingml/2006/main" xmlns:r="http://schemas.openxmlformats.org/officeDocument/2006/relationships" xmlns:p="http://schemas.openxmlformats.org/presentationml/2006/main">
  <p:tag name="AS_UNIQUEID" val="1347"/>
</p:tagLst>
</file>

<file path=ppt/tags/tag137.xml><?xml version="1.0" encoding="utf-8"?>
<p:tagLst xmlns:a="http://schemas.openxmlformats.org/drawingml/2006/main" xmlns:r="http://schemas.openxmlformats.org/officeDocument/2006/relationships" xmlns:p="http://schemas.openxmlformats.org/presentationml/2006/main">
  <p:tag name="AS_UNIQUEID" val="1348"/>
</p:tagLst>
</file>

<file path=ppt/tags/tag138.xml><?xml version="1.0" encoding="utf-8"?>
<p:tagLst xmlns:a="http://schemas.openxmlformats.org/drawingml/2006/main" xmlns:r="http://schemas.openxmlformats.org/officeDocument/2006/relationships" xmlns:p="http://schemas.openxmlformats.org/presentationml/2006/main">
  <p:tag name="AS_UNIQUEID" val="1349"/>
</p:tagLst>
</file>

<file path=ppt/tags/tag139.xml><?xml version="1.0" encoding="utf-8"?>
<p:tagLst xmlns:a="http://schemas.openxmlformats.org/drawingml/2006/main" xmlns:r="http://schemas.openxmlformats.org/officeDocument/2006/relationships" xmlns:p="http://schemas.openxmlformats.org/presentationml/2006/main">
  <p:tag name="AS_UNIQUEID" val="1350"/>
</p:tagLst>
</file>

<file path=ppt/tags/tag14.xml><?xml version="1.0" encoding="utf-8"?>
<p:tagLst xmlns:a="http://schemas.openxmlformats.org/drawingml/2006/main" xmlns:r="http://schemas.openxmlformats.org/officeDocument/2006/relationships" xmlns:p="http://schemas.openxmlformats.org/presentationml/2006/main">
  <p:tag name="AS_UNIQUEID" val="1397"/>
</p:tagLst>
</file>

<file path=ppt/tags/tag140.xml><?xml version="1.0" encoding="utf-8"?>
<p:tagLst xmlns:a="http://schemas.openxmlformats.org/drawingml/2006/main" xmlns:r="http://schemas.openxmlformats.org/officeDocument/2006/relationships" xmlns:p="http://schemas.openxmlformats.org/presentationml/2006/main">
  <p:tag name="AS_UNIQUEID" val="1507"/>
</p:tagLst>
</file>

<file path=ppt/tags/tag141.xml><?xml version="1.0" encoding="utf-8"?>
<p:tagLst xmlns:a="http://schemas.openxmlformats.org/drawingml/2006/main" xmlns:r="http://schemas.openxmlformats.org/officeDocument/2006/relationships" xmlns:p="http://schemas.openxmlformats.org/presentationml/2006/main">
  <p:tag name="AS_UNIQUEID" val="1508"/>
</p:tagLst>
</file>

<file path=ppt/tags/tag142.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43.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44.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5.xml><?xml version="1.0" encoding="utf-8"?>
<p:tagLst xmlns:a="http://schemas.openxmlformats.org/drawingml/2006/main" xmlns:r="http://schemas.openxmlformats.org/officeDocument/2006/relationships" xmlns:p="http://schemas.openxmlformats.org/presentationml/2006/main">
  <p:tag name="AS_UNIQUEID" val="1398"/>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433.15440944881885,&quot;left&quot;:332.61039370078737,&quot;top&quot;:65.94992125984251,&quot;width&quot;:568.6269291338582}"/>
</p:tagLst>
</file>

<file path=ppt/tags/tag156.xml><?xml version="1.0" encoding="utf-8"?>
<p:tagLst xmlns:a="http://schemas.openxmlformats.org/drawingml/2006/main" xmlns:r="http://schemas.openxmlformats.org/officeDocument/2006/relationships" xmlns:p="http://schemas.openxmlformats.org/presentationml/2006/main">
  <p:tag name="AS_UNIQUEID" val="528"/>
</p:tagLst>
</file>

<file path=ppt/tags/tag1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58.xml><?xml version="1.0" encoding="utf-8"?>
<p:tagLst xmlns:a="http://schemas.openxmlformats.org/drawingml/2006/main" xmlns:r="http://schemas.openxmlformats.org/officeDocument/2006/relationships" xmlns:p="http://schemas.openxmlformats.org/presentationml/2006/main">
  <p:tag name="AS_UNIQUEID" val="528"/>
</p:tagLst>
</file>

<file path=ppt/tags/tag159.xml><?xml version="1.0" encoding="utf-8"?>
<p:tagLst xmlns:a="http://schemas.openxmlformats.org/drawingml/2006/main" xmlns:r="http://schemas.openxmlformats.org/officeDocument/2006/relationships" xmlns:p="http://schemas.openxmlformats.org/presentationml/2006/main">
  <p:tag name="AS_UNIQUEID" val="178"/>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AS_UNIQUEID" val="1399"/>
</p:tagLst>
</file>

<file path=ppt/tags/tag160.xml><?xml version="1.0" encoding="utf-8"?>
<p:tagLst xmlns:a="http://schemas.openxmlformats.org/drawingml/2006/main" xmlns:r="http://schemas.openxmlformats.org/officeDocument/2006/relationships" xmlns:p="http://schemas.openxmlformats.org/presentationml/2006/main">
  <p:tag name="AS_UNIQUEID" val="55"/>
</p:tagLst>
</file>

<file path=ppt/tags/tag161.xml><?xml version="1.0" encoding="utf-8"?>
<p:tagLst xmlns:a="http://schemas.openxmlformats.org/drawingml/2006/main" xmlns:r="http://schemas.openxmlformats.org/officeDocument/2006/relationships" xmlns:p="http://schemas.openxmlformats.org/presentationml/2006/main">
  <p:tag name="AS_UNIQUEID" val="1538"/>
</p:tagLst>
</file>

<file path=ppt/tags/tag162.xml><?xml version="1.0" encoding="utf-8"?>
<p:tagLst xmlns:a="http://schemas.openxmlformats.org/drawingml/2006/main" xmlns:r="http://schemas.openxmlformats.org/officeDocument/2006/relationships" xmlns:p="http://schemas.openxmlformats.org/presentationml/2006/main">
  <p:tag name="AS_UNIQUEID" val="1539"/>
</p:tagLst>
</file>

<file path=ppt/tags/tag163.xml><?xml version="1.0" encoding="utf-8"?>
<p:tagLst xmlns:a="http://schemas.openxmlformats.org/drawingml/2006/main" xmlns:r="http://schemas.openxmlformats.org/officeDocument/2006/relationships" xmlns:p="http://schemas.openxmlformats.org/presentationml/2006/main">
  <p:tag name="AS_UNIQUEID" val="2150"/>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AS_UNIQUEID" val="2151"/>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AS_UNIQUEID" val="2153"/>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AS_UNIQUEID" val="2315"/>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AS_UNIQUEID" val="3155"/>
</p:tagLst>
</file>

<file path=ppt/tags/tag168.xml><?xml version="1.0" encoding="utf-8"?>
<p:tagLst xmlns:a="http://schemas.openxmlformats.org/drawingml/2006/main" xmlns:r="http://schemas.openxmlformats.org/officeDocument/2006/relationships" xmlns:p="http://schemas.openxmlformats.org/presentationml/2006/main">
  <p:tag name="AS_UNIQUEID" val="3156"/>
</p:tagLst>
</file>

<file path=ppt/tags/tag1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7.xml><?xml version="1.0" encoding="utf-8"?>
<p:tagLst xmlns:a="http://schemas.openxmlformats.org/drawingml/2006/main" xmlns:r="http://schemas.openxmlformats.org/officeDocument/2006/relationships" xmlns:p="http://schemas.openxmlformats.org/presentationml/2006/main">
  <p:tag name="AS_UNIQUEID" val="1400"/>
</p:tagLst>
</file>

<file path=ppt/tags/tag170.xml><?xml version="1.0" encoding="utf-8"?>
<p:tagLst xmlns:a="http://schemas.openxmlformats.org/drawingml/2006/main" xmlns:r="http://schemas.openxmlformats.org/officeDocument/2006/relationships" xmlns:p="http://schemas.openxmlformats.org/presentationml/2006/main">
  <p:tag name="AS_UNIQUEID" val="528"/>
</p:tagLst>
</file>

<file path=ppt/tags/tag171.xml><?xml version="1.0" encoding="utf-8"?>
<p:tagLst xmlns:a="http://schemas.openxmlformats.org/drawingml/2006/main" xmlns:r="http://schemas.openxmlformats.org/officeDocument/2006/relationships" xmlns:p="http://schemas.openxmlformats.org/presentationml/2006/main">
  <p:tag name="AS_UNIQUEID" val="3136"/>
</p:tagLst>
</file>

<file path=ppt/tags/tag172.xml><?xml version="1.0" encoding="utf-8"?>
<p:tagLst xmlns:a="http://schemas.openxmlformats.org/drawingml/2006/main" xmlns:r="http://schemas.openxmlformats.org/officeDocument/2006/relationships" xmlns:p="http://schemas.openxmlformats.org/presentationml/2006/main">
  <p:tag name="AS_UNIQUEID" val="3139"/>
</p:tagLst>
</file>

<file path=ppt/tags/tag173.xml><?xml version="1.0" encoding="utf-8"?>
<p:tagLst xmlns:a="http://schemas.openxmlformats.org/drawingml/2006/main" xmlns:r="http://schemas.openxmlformats.org/officeDocument/2006/relationships" xmlns:p="http://schemas.openxmlformats.org/presentationml/2006/main">
  <p:tag name="AS_UNIQUEID" val="3136"/>
</p:tagLst>
</file>

<file path=ppt/tags/tag174.xml><?xml version="1.0" encoding="utf-8"?>
<p:tagLst xmlns:a="http://schemas.openxmlformats.org/drawingml/2006/main" xmlns:r="http://schemas.openxmlformats.org/officeDocument/2006/relationships" xmlns:p="http://schemas.openxmlformats.org/presentationml/2006/main">
  <p:tag name="AS_UNIQUEID" val="3136"/>
</p:tagLst>
</file>

<file path=ppt/tags/tag175.xml><?xml version="1.0" encoding="utf-8"?>
<p:tagLst xmlns:a="http://schemas.openxmlformats.org/drawingml/2006/main" xmlns:r="http://schemas.openxmlformats.org/officeDocument/2006/relationships" xmlns:p="http://schemas.openxmlformats.org/presentationml/2006/main">
  <p:tag name="AS_UNIQUEID" val="3139"/>
</p:tagLst>
</file>

<file path=ppt/tags/tag176.xml><?xml version="1.0" encoding="utf-8"?>
<p:tagLst xmlns:a="http://schemas.openxmlformats.org/drawingml/2006/main" xmlns:r="http://schemas.openxmlformats.org/officeDocument/2006/relationships" xmlns:p="http://schemas.openxmlformats.org/presentationml/2006/main">
  <p:tag name="AS_UNIQUEID" val="3136"/>
</p:tagLst>
</file>

<file path=ppt/tags/tag177.xml><?xml version="1.0" encoding="utf-8"?>
<p:tagLst xmlns:a="http://schemas.openxmlformats.org/drawingml/2006/main" xmlns:r="http://schemas.openxmlformats.org/officeDocument/2006/relationships" xmlns:p="http://schemas.openxmlformats.org/presentationml/2006/main">
  <p:tag name="AS_UNIQUEID" val="3136"/>
</p:tagLst>
</file>

<file path=ppt/tags/tag178.xml><?xml version="1.0" encoding="utf-8"?>
<p:tagLst xmlns:a="http://schemas.openxmlformats.org/drawingml/2006/main" xmlns:r="http://schemas.openxmlformats.org/officeDocument/2006/relationships" xmlns:p="http://schemas.openxmlformats.org/presentationml/2006/main">
  <p:tag name="AS_UNIQUEID" val="3139"/>
</p:tagLst>
</file>

<file path=ppt/tags/tag179.xml><?xml version="1.0" encoding="utf-8"?>
<p:tagLst xmlns:a="http://schemas.openxmlformats.org/drawingml/2006/main" xmlns:r="http://schemas.openxmlformats.org/officeDocument/2006/relationships" xmlns:p="http://schemas.openxmlformats.org/presentationml/2006/main">
  <p:tag name="AS_UNIQUEID" val="3136"/>
</p:tagLst>
</file>

<file path=ppt/tags/tag18.xml><?xml version="1.0" encoding="utf-8"?>
<p:tagLst xmlns:a="http://schemas.openxmlformats.org/drawingml/2006/main" xmlns:r="http://schemas.openxmlformats.org/officeDocument/2006/relationships" xmlns:p="http://schemas.openxmlformats.org/presentationml/2006/main">
  <p:tag name="AS_UNIQUEID" val="1402"/>
</p:tagLst>
</file>

<file path=ppt/tags/tag180.xml><?xml version="1.0" encoding="utf-8"?>
<p:tagLst xmlns:a="http://schemas.openxmlformats.org/drawingml/2006/main" xmlns:r="http://schemas.openxmlformats.org/officeDocument/2006/relationships" xmlns:p="http://schemas.openxmlformats.org/presentationml/2006/main">
  <p:tag name="AS_UNIQUEID" val="3136"/>
</p:tagLst>
</file>

<file path=ppt/tags/tag181.xml><?xml version="1.0" encoding="utf-8"?>
<p:tagLst xmlns:a="http://schemas.openxmlformats.org/drawingml/2006/main" xmlns:r="http://schemas.openxmlformats.org/officeDocument/2006/relationships" xmlns:p="http://schemas.openxmlformats.org/presentationml/2006/main">
  <p:tag name="AS_UNIQUEID" val="3139"/>
</p:tagLst>
</file>

<file path=ppt/tags/tag182.xml><?xml version="1.0" encoding="utf-8"?>
<p:tagLst xmlns:a="http://schemas.openxmlformats.org/drawingml/2006/main" xmlns:r="http://schemas.openxmlformats.org/officeDocument/2006/relationships" xmlns:p="http://schemas.openxmlformats.org/presentationml/2006/main">
  <p:tag name="AS_UNIQUEID" val="3136"/>
</p:tagLst>
</file>

<file path=ppt/tags/tag183.xml><?xml version="1.0" encoding="utf-8"?>
<p:tagLst xmlns:a="http://schemas.openxmlformats.org/drawingml/2006/main" xmlns:r="http://schemas.openxmlformats.org/officeDocument/2006/relationships" xmlns:p="http://schemas.openxmlformats.org/presentationml/2006/main">
  <p:tag name="AS_UNIQUEID" val="1538"/>
</p:tagLst>
</file>

<file path=ppt/tags/tag184.xml><?xml version="1.0" encoding="utf-8"?>
<p:tagLst xmlns:a="http://schemas.openxmlformats.org/drawingml/2006/main" xmlns:r="http://schemas.openxmlformats.org/officeDocument/2006/relationships" xmlns:p="http://schemas.openxmlformats.org/presentationml/2006/main">
  <p:tag name="AS_UNIQUEID" val="1539"/>
</p:tagLst>
</file>

<file path=ppt/tags/tag18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86.xml><?xml version="1.0" encoding="utf-8"?>
<p:tagLst xmlns:a="http://schemas.openxmlformats.org/drawingml/2006/main" xmlns:r="http://schemas.openxmlformats.org/officeDocument/2006/relationships" xmlns:p="http://schemas.openxmlformats.org/presentationml/2006/main">
  <p:tag name="AS_UNIQUEID" val="528"/>
</p:tagLst>
</file>

<file path=ppt/tags/tag187.xml><?xml version="1.0" encoding="utf-8"?>
<p:tagLst xmlns:a="http://schemas.openxmlformats.org/drawingml/2006/main" xmlns:r="http://schemas.openxmlformats.org/officeDocument/2006/relationships" xmlns:p="http://schemas.openxmlformats.org/presentationml/2006/main">
  <p:tag name="AS_UNIQUEID" val="1558"/>
</p:tagLst>
</file>

<file path=ppt/tags/tag188.xml><?xml version="1.0" encoding="utf-8"?>
<p:tagLst xmlns:a="http://schemas.openxmlformats.org/drawingml/2006/main" xmlns:r="http://schemas.openxmlformats.org/officeDocument/2006/relationships" xmlns:p="http://schemas.openxmlformats.org/presentationml/2006/main">
  <p:tag name="AS_UNIQUEID" val="1555"/>
</p:tagLst>
</file>

<file path=ppt/tags/tag189.xml><?xml version="1.0" encoding="utf-8"?>
<p:tagLst xmlns:a="http://schemas.openxmlformats.org/drawingml/2006/main" xmlns:r="http://schemas.openxmlformats.org/officeDocument/2006/relationships" xmlns:p="http://schemas.openxmlformats.org/presentationml/2006/main">
  <p:tag name="AS_UNIQUEID" val="1556"/>
</p:tagLst>
</file>

<file path=ppt/tags/tag19.xml><?xml version="1.0" encoding="utf-8"?>
<p:tagLst xmlns:a="http://schemas.openxmlformats.org/drawingml/2006/main" xmlns:r="http://schemas.openxmlformats.org/officeDocument/2006/relationships" xmlns:p="http://schemas.openxmlformats.org/presentationml/2006/main">
  <p:tag name="AS_UNIQUEID" val="1403"/>
</p:tagLst>
</file>

<file path=ppt/tags/tag19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1293"/>
</p:tagLst>
</file>

<file path=ppt/tags/tag191.xml><?xml version="1.0" encoding="utf-8"?>
<p:tagLst xmlns:a="http://schemas.openxmlformats.org/drawingml/2006/main" xmlns:r="http://schemas.openxmlformats.org/officeDocument/2006/relationships" xmlns:p="http://schemas.openxmlformats.org/presentationml/2006/main">
  <p:tag name="AS_UNIQUEID" val="528"/>
</p:tagLst>
</file>

<file path=ppt/tags/tag192.xml><?xml version="1.0" encoding="utf-8"?>
<p:tagLst xmlns:a="http://schemas.openxmlformats.org/drawingml/2006/main" xmlns:r="http://schemas.openxmlformats.org/officeDocument/2006/relationships" xmlns:p="http://schemas.openxmlformats.org/presentationml/2006/main">
  <p:tag name="AS_UNIQUEID" val="1558"/>
</p:tagLst>
</file>

<file path=ppt/tags/tag193.xml><?xml version="1.0" encoding="utf-8"?>
<p:tagLst xmlns:a="http://schemas.openxmlformats.org/drawingml/2006/main" xmlns:r="http://schemas.openxmlformats.org/officeDocument/2006/relationships" xmlns:p="http://schemas.openxmlformats.org/presentationml/2006/main">
  <p:tag name="AS_UNIQUEID" val="1555"/>
</p:tagLst>
</file>

<file path=ppt/tags/tag194.xml><?xml version="1.0" encoding="utf-8"?>
<p:tagLst xmlns:a="http://schemas.openxmlformats.org/drawingml/2006/main" xmlns:r="http://schemas.openxmlformats.org/officeDocument/2006/relationships" xmlns:p="http://schemas.openxmlformats.org/presentationml/2006/main">
  <p:tag name="AS_UNIQUEID" val="1556"/>
</p:tagLst>
</file>

<file path=ppt/tags/tag195.xml><?xml version="1.0" encoding="utf-8"?>
<p:tagLst xmlns:a="http://schemas.openxmlformats.org/drawingml/2006/main" xmlns:r="http://schemas.openxmlformats.org/officeDocument/2006/relationships" xmlns:p="http://schemas.openxmlformats.org/presentationml/2006/main">
  <p:tag name="AS_UNIQUEID" val="1564"/>
</p:tagLst>
</file>

<file path=ppt/tags/tag196.xml><?xml version="1.0" encoding="utf-8"?>
<p:tagLst xmlns:a="http://schemas.openxmlformats.org/drawingml/2006/main" xmlns:r="http://schemas.openxmlformats.org/officeDocument/2006/relationships" xmlns:p="http://schemas.openxmlformats.org/presentationml/2006/main">
  <p:tag name="AS_UNIQUEID" val="1565"/>
</p:tagLst>
</file>

<file path=ppt/tags/tag197.xml><?xml version="1.0" encoding="utf-8"?>
<p:tagLst xmlns:a="http://schemas.openxmlformats.org/drawingml/2006/main" xmlns:r="http://schemas.openxmlformats.org/officeDocument/2006/relationships" xmlns:p="http://schemas.openxmlformats.org/presentationml/2006/main">
  <p:tag name="AS_UNIQUEID" val="1566"/>
</p:tagLst>
</file>

<file path=ppt/tags/tag198.xml><?xml version="1.0" encoding="utf-8"?>
<p:tagLst xmlns:a="http://schemas.openxmlformats.org/drawingml/2006/main" xmlns:r="http://schemas.openxmlformats.org/officeDocument/2006/relationships" xmlns:p="http://schemas.openxmlformats.org/presentationml/2006/main">
  <p:tag name="AS_UNIQUEID" val="1560"/>
</p:tagLst>
</file>

<file path=ppt/tags/tag199.xml><?xml version="1.0" encoding="utf-8"?>
<p:tagLst xmlns:a="http://schemas.openxmlformats.org/drawingml/2006/main" xmlns:r="http://schemas.openxmlformats.org/officeDocument/2006/relationships" xmlns:p="http://schemas.openxmlformats.org/presentationml/2006/main">
  <p:tag name="AS_UNIQUEID" val="1561"/>
</p:tagLst>
</file>

<file path=ppt/tags/tag2.xml><?xml version="1.0" encoding="utf-8"?>
<p:tagLst xmlns:a="http://schemas.openxmlformats.org/drawingml/2006/main" xmlns:r="http://schemas.openxmlformats.org/officeDocument/2006/relationships" xmlns:p="http://schemas.openxmlformats.org/presentationml/2006/main">
  <p:tag name="AS_UNIQUEID" val="1456"/>
</p:tagLst>
</file>

<file path=ppt/tags/tag20.xml><?xml version="1.0" encoding="utf-8"?>
<p:tagLst xmlns:a="http://schemas.openxmlformats.org/drawingml/2006/main" xmlns:r="http://schemas.openxmlformats.org/officeDocument/2006/relationships" xmlns:p="http://schemas.openxmlformats.org/presentationml/2006/main">
  <p:tag name="AS_UNIQUEID" val="1404"/>
</p:tagLst>
</file>

<file path=ppt/tags/tag200.xml><?xml version="1.0" encoding="utf-8"?>
<p:tagLst xmlns:a="http://schemas.openxmlformats.org/drawingml/2006/main" xmlns:r="http://schemas.openxmlformats.org/officeDocument/2006/relationships" xmlns:p="http://schemas.openxmlformats.org/presentationml/2006/main">
  <p:tag name="AS_UNIQUEID" val="1562"/>
</p:tagLst>
</file>

<file path=ppt/tags/tag21.xml><?xml version="1.0" encoding="utf-8"?>
<p:tagLst xmlns:a="http://schemas.openxmlformats.org/drawingml/2006/main" xmlns:r="http://schemas.openxmlformats.org/officeDocument/2006/relationships" xmlns:p="http://schemas.openxmlformats.org/presentationml/2006/main">
  <p:tag name="AS_UNIQUEID" val="1405"/>
</p:tagLst>
</file>

<file path=ppt/tags/tag22.xml><?xml version="1.0" encoding="utf-8"?>
<p:tagLst xmlns:a="http://schemas.openxmlformats.org/drawingml/2006/main" xmlns:r="http://schemas.openxmlformats.org/officeDocument/2006/relationships" xmlns:p="http://schemas.openxmlformats.org/presentationml/2006/main">
  <p:tag name="AS_UNIQUEID" val="1406"/>
</p:tagLst>
</file>

<file path=ppt/tags/tag23.xml><?xml version="1.0" encoding="utf-8"?>
<p:tagLst xmlns:a="http://schemas.openxmlformats.org/drawingml/2006/main" xmlns:r="http://schemas.openxmlformats.org/officeDocument/2006/relationships" xmlns:p="http://schemas.openxmlformats.org/presentationml/2006/main">
  <p:tag name="AS_UNIQUEID" val="1408"/>
</p:tagLst>
</file>

<file path=ppt/tags/tag24.xml><?xml version="1.0" encoding="utf-8"?>
<p:tagLst xmlns:a="http://schemas.openxmlformats.org/drawingml/2006/main" xmlns:r="http://schemas.openxmlformats.org/officeDocument/2006/relationships" xmlns:p="http://schemas.openxmlformats.org/presentationml/2006/main">
  <p:tag name="AS_UNIQUEID" val="1409"/>
</p:tagLst>
</file>

<file path=ppt/tags/tag25.xml><?xml version="1.0" encoding="utf-8"?>
<p:tagLst xmlns:a="http://schemas.openxmlformats.org/drawingml/2006/main" xmlns:r="http://schemas.openxmlformats.org/officeDocument/2006/relationships" xmlns:p="http://schemas.openxmlformats.org/presentationml/2006/main">
  <p:tag name="AS_UNIQUEID" val="1410"/>
</p:tagLst>
</file>

<file path=ppt/tags/tag26.xml><?xml version="1.0" encoding="utf-8"?>
<p:tagLst xmlns:a="http://schemas.openxmlformats.org/drawingml/2006/main" xmlns:r="http://schemas.openxmlformats.org/officeDocument/2006/relationships" xmlns:p="http://schemas.openxmlformats.org/presentationml/2006/main">
  <p:tag name="AS_UNIQUEID" val="1411"/>
</p:tagLst>
</file>

<file path=ppt/tags/tag27.xml><?xml version="1.0" encoding="utf-8"?>
<p:tagLst xmlns:a="http://schemas.openxmlformats.org/drawingml/2006/main" xmlns:r="http://schemas.openxmlformats.org/officeDocument/2006/relationships" xmlns:p="http://schemas.openxmlformats.org/presentationml/2006/main">
  <p:tag name="AS_UNIQUEID" val="1412"/>
</p:tagLst>
</file>

<file path=ppt/tags/tag28.xml><?xml version="1.0" encoding="utf-8"?>
<p:tagLst xmlns:a="http://schemas.openxmlformats.org/drawingml/2006/main" xmlns:r="http://schemas.openxmlformats.org/officeDocument/2006/relationships" xmlns:p="http://schemas.openxmlformats.org/presentationml/2006/main">
  <p:tag name="AS_UNIQUEID" val="1413"/>
</p:tagLst>
</file>

<file path=ppt/tags/tag29.xml><?xml version="1.0" encoding="utf-8"?>
<p:tagLst xmlns:a="http://schemas.openxmlformats.org/drawingml/2006/main" xmlns:r="http://schemas.openxmlformats.org/officeDocument/2006/relationships" xmlns:p="http://schemas.openxmlformats.org/presentationml/2006/main">
  <p:tag name="AS_UNIQUEID" val="1415"/>
</p:tagLst>
</file>

<file path=ppt/tags/tag3.xml><?xml version="1.0" encoding="utf-8"?>
<p:tagLst xmlns:a="http://schemas.openxmlformats.org/drawingml/2006/main" xmlns:r="http://schemas.openxmlformats.org/officeDocument/2006/relationships" xmlns:p="http://schemas.openxmlformats.org/presentationml/2006/main">
  <p:tag name="AS_UNIQUEID" val="1457"/>
</p:tagLst>
</file>

<file path=ppt/tags/tag30.xml><?xml version="1.0" encoding="utf-8"?>
<p:tagLst xmlns:a="http://schemas.openxmlformats.org/drawingml/2006/main" xmlns:r="http://schemas.openxmlformats.org/officeDocument/2006/relationships" xmlns:p="http://schemas.openxmlformats.org/presentationml/2006/main">
  <p:tag name="AS_UNIQUEID" val="1416"/>
</p:tagLst>
</file>

<file path=ppt/tags/tag31.xml><?xml version="1.0" encoding="utf-8"?>
<p:tagLst xmlns:a="http://schemas.openxmlformats.org/drawingml/2006/main" xmlns:r="http://schemas.openxmlformats.org/officeDocument/2006/relationships" xmlns:p="http://schemas.openxmlformats.org/presentationml/2006/main">
  <p:tag name="AS_UNIQUEID" val="1417"/>
</p:tagLst>
</file>

<file path=ppt/tags/tag32.xml><?xml version="1.0" encoding="utf-8"?>
<p:tagLst xmlns:a="http://schemas.openxmlformats.org/drawingml/2006/main" xmlns:r="http://schemas.openxmlformats.org/officeDocument/2006/relationships" xmlns:p="http://schemas.openxmlformats.org/presentationml/2006/main">
  <p:tag name="AS_UNIQUEID" val="1418"/>
</p:tagLst>
</file>

<file path=ppt/tags/tag33.xml><?xml version="1.0" encoding="utf-8"?>
<p:tagLst xmlns:a="http://schemas.openxmlformats.org/drawingml/2006/main" xmlns:r="http://schemas.openxmlformats.org/officeDocument/2006/relationships" xmlns:p="http://schemas.openxmlformats.org/presentationml/2006/main">
  <p:tag name="AS_UNIQUEID" val="1419"/>
</p:tagLst>
</file>

<file path=ppt/tags/tag34.xml><?xml version="1.0" encoding="utf-8"?>
<p:tagLst xmlns:a="http://schemas.openxmlformats.org/drawingml/2006/main" xmlns:r="http://schemas.openxmlformats.org/officeDocument/2006/relationships" xmlns:p="http://schemas.openxmlformats.org/presentationml/2006/main">
  <p:tag name="AS_UNIQUEID" val="1420"/>
</p:tagLst>
</file>

<file path=ppt/tags/tag35.xml><?xml version="1.0" encoding="utf-8"?>
<p:tagLst xmlns:a="http://schemas.openxmlformats.org/drawingml/2006/main" xmlns:r="http://schemas.openxmlformats.org/officeDocument/2006/relationships" xmlns:p="http://schemas.openxmlformats.org/presentationml/2006/main">
  <p:tag name="AS_UNIQUEID" val="1421"/>
</p:tagLst>
</file>

<file path=ppt/tags/tag36.xml><?xml version="1.0" encoding="utf-8"?>
<p:tagLst xmlns:a="http://schemas.openxmlformats.org/drawingml/2006/main" xmlns:r="http://schemas.openxmlformats.org/officeDocument/2006/relationships" xmlns:p="http://schemas.openxmlformats.org/presentationml/2006/main">
  <p:tag name="AS_UNIQUEID" val="1422"/>
</p:tagLst>
</file>

<file path=ppt/tags/tag37.xml><?xml version="1.0" encoding="utf-8"?>
<p:tagLst xmlns:a="http://schemas.openxmlformats.org/drawingml/2006/main" xmlns:r="http://schemas.openxmlformats.org/officeDocument/2006/relationships" xmlns:p="http://schemas.openxmlformats.org/presentationml/2006/main">
  <p:tag name="AS_UNIQUEID" val="1424"/>
</p:tagLst>
</file>

<file path=ppt/tags/tag38.xml><?xml version="1.0" encoding="utf-8"?>
<p:tagLst xmlns:a="http://schemas.openxmlformats.org/drawingml/2006/main" xmlns:r="http://schemas.openxmlformats.org/officeDocument/2006/relationships" xmlns:p="http://schemas.openxmlformats.org/presentationml/2006/main">
  <p:tag name="AS_UNIQUEID" val="1425"/>
</p:tagLst>
</file>

<file path=ppt/tags/tag39.xml><?xml version="1.0" encoding="utf-8"?>
<p:tagLst xmlns:a="http://schemas.openxmlformats.org/drawingml/2006/main" xmlns:r="http://schemas.openxmlformats.org/officeDocument/2006/relationships" xmlns:p="http://schemas.openxmlformats.org/presentationml/2006/main">
  <p:tag name="AS_UNIQUEID" val="1426"/>
</p:tagLst>
</file>

<file path=ppt/tags/tag4.xml><?xml version="1.0" encoding="utf-8"?>
<p:tagLst xmlns:a="http://schemas.openxmlformats.org/drawingml/2006/main" xmlns:r="http://schemas.openxmlformats.org/officeDocument/2006/relationships" xmlns:p="http://schemas.openxmlformats.org/presentationml/2006/main">
  <p:tag name="AS_UNIQUEID" val="1458"/>
</p:tagLst>
</file>

<file path=ppt/tags/tag40.xml><?xml version="1.0" encoding="utf-8"?>
<p:tagLst xmlns:a="http://schemas.openxmlformats.org/drawingml/2006/main" xmlns:r="http://schemas.openxmlformats.org/officeDocument/2006/relationships" xmlns:p="http://schemas.openxmlformats.org/presentationml/2006/main">
  <p:tag name="AS_UNIQUEID" val="1427"/>
</p:tagLst>
</file>

<file path=ppt/tags/tag41.xml><?xml version="1.0" encoding="utf-8"?>
<p:tagLst xmlns:a="http://schemas.openxmlformats.org/drawingml/2006/main" xmlns:r="http://schemas.openxmlformats.org/officeDocument/2006/relationships" xmlns:p="http://schemas.openxmlformats.org/presentationml/2006/main">
  <p:tag name="AS_UNIQUEID" val="1429"/>
</p:tagLst>
</file>

<file path=ppt/tags/tag42.xml><?xml version="1.0" encoding="utf-8"?>
<p:tagLst xmlns:a="http://schemas.openxmlformats.org/drawingml/2006/main" xmlns:r="http://schemas.openxmlformats.org/officeDocument/2006/relationships" xmlns:p="http://schemas.openxmlformats.org/presentationml/2006/main">
  <p:tag name="AS_UNIQUEID" val="1430"/>
</p:tagLst>
</file>

<file path=ppt/tags/tag43.xml><?xml version="1.0" encoding="utf-8"?>
<p:tagLst xmlns:a="http://schemas.openxmlformats.org/drawingml/2006/main" xmlns:r="http://schemas.openxmlformats.org/officeDocument/2006/relationships" xmlns:p="http://schemas.openxmlformats.org/presentationml/2006/main">
  <p:tag name="AS_UNIQUEID" val="1431"/>
</p:tagLst>
</file>

<file path=ppt/tags/tag44.xml><?xml version="1.0" encoding="utf-8"?>
<p:tagLst xmlns:a="http://schemas.openxmlformats.org/drawingml/2006/main" xmlns:r="http://schemas.openxmlformats.org/officeDocument/2006/relationships" xmlns:p="http://schemas.openxmlformats.org/presentationml/2006/main">
  <p:tag name="AS_UNIQUEID" val="1433"/>
</p:tagLst>
</file>

<file path=ppt/tags/tag45.xml><?xml version="1.0" encoding="utf-8"?>
<p:tagLst xmlns:a="http://schemas.openxmlformats.org/drawingml/2006/main" xmlns:r="http://schemas.openxmlformats.org/officeDocument/2006/relationships" xmlns:p="http://schemas.openxmlformats.org/presentationml/2006/main">
  <p:tag name="AS_UNIQUEID" val="1434"/>
</p:tagLst>
</file>

<file path=ppt/tags/tag46.xml><?xml version="1.0" encoding="utf-8"?>
<p:tagLst xmlns:a="http://schemas.openxmlformats.org/drawingml/2006/main" xmlns:r="http://schemas.openxmlformats.org/officeDocument/2006/relationships" xmlns:p="http://schemas.openxmlformats.org/presentationml/2006/main">
  <p:tag name="AS_UNIQUEID" val="1435"/>
</p:tagLst>
</file>

<file path=ppt/tags/tag47.xml><?xml version="1.0" encoding="utf-8"?>
<p:tagLst xmlns:a="http://schemas.openxmlformats.org/drawingml/2006/main" xmlns:r="http://schemas.openxmlformats.org/officeDocument/2006/relationships" xmlns:p="http://schemas.openxmlformats.org/presentationml/2006/main">
  <p:tag name="AS_UNIQUEID" val="1436"/>
</p:tagLst>
</file>

<file path=ppt/tags/tag48.xml><?xml version="1.0" encoding="utf-8"?>
<p:tagLst xmlns:a="http://schemas.openxmlformats.org/drawingml/2006/main" xmlns:r="http://schemas.openxmlformats.org/officeDocument/2006/relationships" xmlns:p="http://schemas.openxmlformats.org/presentationml/2006/main">
  <p:tag name="AS_UNIQUEID" val="1437"/>
</p:tagLst>
</file>

<file path=ppt/tags/tag49.xml><?xml version="1.0" encoding="utf-8"?>
<p:tagLst xmlns:a="http://schemas.openxmlformats.org/drawingml/2006/main" xmlns:r="http://schemas.openxmlformats.org/officeDocument/2006/relationships" xmlns:p="http://schemas.openxmlformats.org/presentationml/2006/main">
  <p:tag name="AS_UNIQUEID" val="1438"/>
</p:tagLst>
</file>

<file path=ppt/tags/tag5.xml><?xml version="1.0" encoding="utf-8"?>
<p:tagLst xmlns:a="http://schemas.openxmlformats.org/drawingml/2006/main" xmlns:r="http://schemas.openxmlformats.org/officeDocument/2006/relationships" xmlns:p="http://schemas.openxmlformats.org/presentationml/2006/main">
  <p:tag name="AS_UNIQUEID" val="1459"/>
</p:tagLst>
</file>

<file path=ppt/tags/tag50.xml><?xml version="1.0" encoding="utf-8"?>
<p:tagLst xmlns:a="http://schemas.openxmlformats.org/drawingml/2006/main" xmlns:r="http://schemas.openxmlformats.org/officeDocument/2006/relationships" xmlns:p="http://schemas.openxmlformats.org/presentationml/2006/main">
  <p:tag name="AS_UNIQUEID" val="1440"/>
</p:tagLst>
</file>

<file path=ppt/tags/tag51.xml><?xml version="1.0" encoding="utf-8"?>
<p:tagLst xmlns:a="http://schemas.openxmlformats.org/drawingml/2006/main" xmlns:r="http://schemas.openxmlformats.org/officeDocument/2006/relationships" xmlns:p="http://schemas.openxmlformats.org/presentationml/2006/main">
  <p:tag name="AS_UNIQUEID" val="1441"/>
</p:tagLst>
</file>

<file path=ppt/tags/tag52.xml><?xml version="1.0" encoding="utf-8"?>
<p:tagLst xmlns:a="http://schemas.openxmlformats.org/drawingml/2006/main" xmlns:r="http://schemas.openxmlformats.org/officeDocument/2006/relationships" xmlns:p="http://schemas.openxmlformats.org/presentationml/2006/main">
  <p:tag name="AS_UNIQUEID" val="1442"/>
</p:tagLst>
</file>

<file path=ppt/tags/tag53.xml><?xml version="1.0" encoding="utf-8"?>
<p:tagLst xmlns:a="http://schemas.openxmlformats.org/drawingml/2006/main" xmlns:r="http://schemas.openxmlformats.org/officeDocument/2006/relationships" xmlns:p="http://schemas.openxmlformats.org/presentationml/2006/main">
  <p:tag name="AS_UNIQUEID" val="1443"/>
</p:tagLst>
</file>

<file path=ppt/tags/tag54.xml><?xml version="1.0" encoding="utf-8"?>
<p:tagLst xmlns:a="http://schemas.openxmlformats.org/drawingml/2006/main" xmlns:r="http://schemas.openxmlformats.org/officeDocument/2006/relationships" xmlns:p="http://schemas.openxmlformats.org/presentationml/2006/main">
  <p:tag name="AS_UNIQUEID" val="1444"/>
</p:tagLst>
</file>

<file path=ppt/tags/tag55.xml><?xml version="1.0" encoding="utf-8"?>
<p:tagLst xmlns:a="http://schemas.openxmlformats.org/drawingml/2006/main" xmlns:r="http://schemas.openxmlformats.org/officeDocument/2006/relationships" xmlns:p="http://schemas.openxmlformats.org/presentationml/2006/main">
  <p:tag name="AS_UNIQUEID" val="1446"/>
</p:tagLst>
</file>

<file path=ppt/tags/tag56.xml><?xml version="1.0" encoding="utf-8"?>
<p:tagLst xmlns:a="http://schemas.openxmlformats.org/drawingml/2006/main" xmlns:r="http://schemas.openxmlformats.org/officeDocument/2006/relationships" xmlns:p="http://schemas.openxmlformats.org/presentationml/2006/main">
  <p:tag name="AS_UNIQUEID" val="1447"/>
</p:tagLst>
</file>

<file path=ppt/tags/tag57.xml><?xml version="1.0" encoding="utf-8"?>
<p:tagLst xmlns:a="http://schemas.openxmlformats.org/drawingml/2006/main" xmlns:r="http://schemas.openxmlformats.org/officeDocument/2006/relationships" xmlns:p="http://schemas.openxmlformats.org/presentationml/2006/main">
  <p:tag name="AS_UNIQUEID" val="1448"/>
</p:tagLst>
</file>

<file path=ppt/tags/tag58.xml><?xml version="1.0" encoding="utf-8"?>
<p:tagLst xmlns:a="http://schemas.openxmlformats.org/drawingml/2006/main" xmlns:r="http://schemas.openxmlformats.org/officeDocument/2006/relationships" xmlns:p="http://schemas.openxmlformats.org/presentationml/2006/main">
  <p:tag name="AS_UNIQUEID" val="1449"/>
</p:tagLst>
</file>

<file path=ppt/tags/tag59.xml><?xml version="1.0" encoding="utf-8"?>
<p:tagLst xmlns:a="http://schemas.openxmlformats.org/drawingml/2006/main" xmlns:r="http://schemas.openxmlformats.org/officeDocument/2006/relationships" xmlns:p="http://schemas.openxmlformats.org/presentationml/2006/main">
  <p:tag name="AS_UNIQUEID" val="1451"/>
</p:tagLst>
</file>

<file path=ppt/tags/tag6.xml><?xml version="1.0" encoding="utf-8"?>
<p:tagLst xmlns:a="http://schemas.openxmlformats.org/drawingml/2006/main" xmlns:r="http://schemas.openxmlformats.org/officeDocument/2006/relationships" xmlns:p="http://schemas.openxmlformats.org/presentationml/2006/main">
  <p:tag name="AS_UNIQUEID" val="1460"/>
</p:tagLst>
</file>

<file path=ppt/tags/tag60.xml><?xml version="1.0" encoding="utf-8"?>
<p:tagLst xmlns:a="http://schemas.openxmlformats.org/drawingml/2006/main" xmlns:r="http://schemas.openxmlformats.org/officeDocument/2006/relationships" xmlns:p="http://schemas.openxmlformats.org/presentationml/2006/main">
  <p:tag name="AS_UNIQUEID" val="1452"/>
</p:tagLst>
</file>

<file path=ppt/tags/tag61.xml><?xml version="1.0" encoding="utf-8"?>
<p:tagLst xmlns:a="http://schemas.openxmlformats.org/drawingml/2006/main" xmlns:r="http://schemas.openxmlformats.org/officeDocument/2006/relationships" xmlns:p="http://schemas.openxmlformats.org/presentationml/2006/main">
  <p:tag name="AS_UNIQUEID" val="1167"/>
</p:tagLst>
</file>

<file path=ppt/tags/tag62.xml><?xml version="1.0" encoding="utf-8"?>
<p:tagLst xmlns:a="http://schemas.openxmlformats.org/drawingml/2006/main" xmlns:r="http://schemas.openxmlformats.org/officeDocument/2006/relationships" xmlns:p="http://schemas.openxmlformats.org/presentationml/2006/main">
  <p:tag name="AS_UNIQUEID" val="1168"/>
</p:tagLst>
</file>

<file path=ppt/tags/tag63.xml><?xml version="1.0" encoding="utf-8"?>
<p:tagLst xmlns:a="http://schemas.openxmlformats.org/drawingml/2006/main" xmlns:r="http://schemas.openxmlformats.org/officeDocument/2006/relationships" xmlns:p="http://schemas.openxmlformats.org/presentationml/2006/main">
  <p:tag name="AS_UNIQUEID" val="1169"/>
</p:tagLst>
</file>

<file path=ppt/tags/tag64.xml><?xml version="1.0" encoding="utf-8"?>
<p:tagLst xmlns:a="http://schemas.openxmlformats.org/drawingml/2006/main" xmlns:r="http://schemas.openxmlformats.org/officeDocument/2006/relationships" xmlns:p="http://schemas.openxmlformats.org/presentationml/2006/main">
  <p:tag name="AS_UNIQUEID" val="1170"/>
</p:tagLst>
</file>

<file path=ppt/tags/tag65.xml><?xml version="1.0" encoding="utf-8"?>
<p:tagLst xmlns:a="http://schemas.openxmlformats.org/drawingml/2006/main" xmlns:r="http://schemas.openxmlformats.org/officeDocument/2006/relationships" xmlns:p="http://schemas.openxmlformats.org/presentationml/2006/main">
  <p:tag name="AS_UNIQUEID" val="1157"/>
</p:tagLst>
</file>

<file path=ppt/tags/tag66.xml><?xml version="1.0" encoding="utf-8"?>
<p:tagLst xmlns:a="http://schemas.openxmlformats.org/drawingml/2006/main" xmlns:r="http://schemas.openxmlformats.org/officeDocument/2006/relationships" xmlns:p="http://schemas.openxmlformats.org/presentationml/2006/main">
  <p:tag name="AS_UNIQUEID" val="1158"/>
</p:tagLst>
</file>

<file path=ppt/tags/tag67.xml><?xml version="1.0" encoding="utf-8"?>
<p:tagLst xmlns:a="http://schemas.openxmlformats.org/drawingml/2006/main" xmlns:r="http://schemas.openxmlformats.org/officeDocument/2006/relationships" xmlns:p="http://schemas.openxmlformats.org/presentationml/2006/main">
  <p:tag name="AS_UNIQUEID" val="1159"/>
</p:tagLst>
</file>

<file path=ppt/tags/tag68.xml><?xml version="1.0" encoding="utf-8"?>
<p:tagLst xmlns:a="http://schemas.openxmlformats.org/drawingml/2006/main" xmlns:r="http://schemas.openxmlformats.org/officeDocument/2006/relationships" xmlns:p="http://schemas.openxmlformats.org/presentationml/2006/main">
  <p:tag name="AS_UNIQUEID" val="1160"/>
</p:tagLst>
</file>

<file path=ppt/tags/tag69.xml><?xml version="1.0" encoding="utf-8"?>
<p:tagLst xmlns:a="http://schemas.openxmlformats.org/drawingml/2006/main" xmlns:r="http://schemas.openxmlformats.org/officeDocument/2006/relationships" xmlns:p="http://schemas.openxmlformats.org/presentationml/2006/main">
  <p:tag name="AS_UNIQUEID" val="1463"/>
</p:tagLst>
</file>

<file path=ppt/tags/tag7.xml><?xml version="1.0" encoding="utf-8"?>
<p:tagLst xmlns:a="http://schemas.openxmlformats.org/drawingml/2006/main" xmlns:r="http://schemas.openxmlformats.org/officeDocument/2006/relationships" xmlns:p="http://schemas.openxmlformats.org/presentationml/2006/main">
  <p:tag name="AS_UNIQUEID" val="1461"/>
</p:tagLst>
</file>

<file path=ppt/tags/tag70.xml><?xml version="1.0" encoding="utf-8"?>
<p:tagLst xmlns:a="http://schemas.openxmlformats.org/drawingml/2006/main" xmlns:r="http://schemas.openxmlformats.org/officeDocument/2006/relationships" xmlns:p="http://schemas.openxmlformats.org/presentationml/2006/main">
  <p:tag name="AS_UNIQUEID" val="1464"/>
</p:tagLst>
</file>

<file path=ppt/tags/tag71.xml><?xml version="1.0" encoding="utf-8"?>
<p:tagLst xmlns:a="http://schemas.openxmlformats.org/drawingml/2006/main" xmlns:r="http://schemas.openxmlformats.org/officeDocument/2006/relationships" xmlns:p="http://schemas.openxmlformats.org/presentationml/2006/main">
  <p:tag name="AS_UNIQUEID" val="1465"/>
</p:tagLst>
</file>

<file path=ppt/tags/tag72.xml><?xml version="1.0" encoding="utf-8"?>
<p:tagLst xmlns:a="http://schemas.openxmlformats.org/drawingml/2006/main" xmlns:r="http://schemas.openxmlformats.org/officeDocument/2006/relationships" xmlns:p="http://schemas.openxmlformats.org/presentationml/2006/main">
  <p:tag name="AS_UNIQUEID" val="1466"/>
</p:tagLst>
</file>

<file path=ppt/tags/tag73.xml><?xml version="1.0" encoding="utf-8"?>
<p:tagLst xmlns:a="http://schemas.openxmlformats.org/drawingml/2006/main" xmlns:r="http://schemas.openxmlformats.org/officeDocument/2006/relationships" xmlns:p="http://schemas.openxmlformats.org/presentationml/2006/main">
  <p:tag name="AS_UNIQUEID" val="1467"/>
</p:tagLst>
</file>

<file path=ppt/tags/tag74.xml><?xml version="1.0" encoding="utf-8"?>
<p:tagLst xmlns:a="http://schemas.openxmlformats.org/drawingml/2006/main" xmlns:r="http://schemas.openxmlformats.org/officeDocument/2006/relationships" xmlns:p="http://schemas.openxmlformats.org/presentationml/2006/main">
  <p:tag name="AS_UNIQUEID" val="1468"/>
</p:tagLst>
</file>

<file path=ppt/tags/tag75.xml><?xml version="1.0" encoding="utf-8"?>
<p:tagLst xmlns:a="http://schemas.openxmlformats.org/drawingml/2006/main" xmlns:r="http://schemas.openxmlformats.org/officeDocument/2006/relationships" xmlns:p="http://schemas.openxmlformats.org/presentationml/2006/main">
  <p:tag name="AS_UNIQUEID" val="1474"/>
</p:tagLst>
</file>

<file path=ppt/tags/tag76.xml><?xml version="1.0" encoding="utf-8"?>
<p:tagLst xmlns:a="http://schemas.openxmlformats.org/drawingml/2006/main" xmlns:r="http://schemas.openxmlformats.org/officeDocument/2006/relationships" xmlns:p="http://schemas.openxmlformats.org/presentationml/2006/main">
  <p:tag name="AS_UNIQUEID" val="1475"/>
</p:tagLst>
</file>

<file path=ppt/tags/tag77.xml><?xml version="1.0" encoding="utf-8"?>
<p:tagLst xmlns:a="http://schemas.openxmlformats.org/drawingml/2006/main" xmlns:r="http://schemas.openxmlformats.org/officeDocument/2006/relationships" xmlns:p="http://schemas.openxmlformats.org/presentationml/2006/main">
  <p:tag name="AS_UNIQUEID" val="1476"/>
</p:tagLst>
</file>

<file path=ppt/tags/tag78.xml><?xml version="1.0" encoding="utf-8"?>
<p:tagLst xmlns:a="http://schemas.openxmlformats.org/drawingml/2006/main" xmlns:r="http://schemas.openxmlformats.org/officeDocument/2006/relationships" xmlns:p="http://schemas.openxmlformats.org/presentationml/2006/main">
  <p:tag name="AS_UNIQUEID" val="1478"/>
</p:tagLst>
</file>

<file path=ppt/tags/tag79.xml><?xml version="1.0" encoding="utf-8"?>
<p:tagLst xmlns:a="http://schemas.openxmlformats.org/drawingml/2006/main" xmlns:r="http://schemas.openxmlformats.org/officeDocument/2006/relationships" xmlns:p="http://schemas.openxmlformats.org/presentationml/2006/main">
  <p:tag name="AS_UNIQUEID" val="1470"/>
</p:tagLst>
</file>

<file path=ppt/tags/tag8.xml><?xml version="1.0" encoding="utf-8"?>
<p:tagLst xmlns:a="http://schemas.openxmlformats.org/drawingml/2006/main" xmlns:r="http://schemas.openxmlformats.org/officeDocument/2006/relationships" xmlns:p="http://schemas.openxmlformats.org/presentationml/2006/main">
  <p:tag name="AS_UNIQUEID" val="1390"/>
</p:tagLst>
</file>

<file path=ppt/tags/tag80.xml><?xml version="1.0" encoding="utf-8"?>
<p:tagLst xmlns:a="http://schemas.openxmlformats.org/drawingml/2006/main" xmlns:r="http://schemas.openxmlformats.org/officeDocument/2006/relationships" xmlns:p="http://schemas.openxmlformats.org/presentationml/2006/main">
  <p:tag name="AS_UNIQUEID" val="1471"/>
</p:tagLst>
</file>

<file path=ppt/tags/tag81.xml><?xml version="1.0" encoding="utf-8"?>
<p:tagLst xmlns:a="http://schemas.openxmlformats.org/drawingml/2006/main" xmlns:r="http://schemas.openxmlformats.org/officeDocument/2006/relationships" xmlns:p="http://schemas.openxmlformats.org/presentationml/2006/main">
  <p:tag name="AS_UNIQUEID" val="1472"/>
</p:tagLst>
</file>

<file path=ppt/tags/tag82.xml><?xml version="1.0" encoding="utf-8"?>
<p:tagLst xmlns:a="http://schemas.openxmlformats.org/drawingml/2006/main" xmlns:r="http://schemas.openxmlformats.org/officeDocument/2006/relationships" xmlns:p="http://schemas.openxmlformats.org/presentationml/2006/main">
  <p:tag name="AS_UNIQUEID" val="1300"/>
</p:tagLst>
</file>

<file path=ppt/tags/tag83.xml><?xml version="1.0" encoding="utf-8"?>
<p:tagLst xmlns:a="http://schemas.openxmlformats.org/drawingml/2006/main" xmlns:r="http://schemas.openxmlformats.org/officeDocument/2006/relationships" xmlns:p="http://schemas.openxmlformats.org/presentationml/2006/main">
  <p:tag name="AS_UNIQUEID" val="528"/>
</p:tagLst>
</file>

<file path=ppt/tags/tag84.xml><?xml version="1.0" encoding="utf-8"?>
<p:tagLst xmlns:a="http://schemas.openxmlformats.org/drawingml/2006/main" xmlns:r="http://schemas.openxmlformats.org/officeDocument/2006/relationships" xmlns:p="http://schemas.openxmlformats.org/presentationml/2006/main">
  <p:tag name="AS_UNIQUEID" val="1484"/>
</p:tagLst>
</file>

<file path=ppt/tags/tag85.xml><?xml version="1.0" encoding="utf-8"?>
<p:tagLst xmlns:a="http://schemas.openxmlformats.org/drawingml/2006/main" xmlns:r="http://schemas.openxmlformats.org/officeDocument/2006/relationships" xmlns:p="http://schemas.openxmlformats.org/presentationml/2006/main">
  <p:tag name="AS_UNIQUEID" val="1485"/>
</p:tagLst>
</file>

<file path=ppt/tags/tag86.xml><?xml version="1.0" encoding="utf-8"?>
<p:tagLst xmlns:a="http://schemas.openxmlformats.org/drawingml/2006/main" xmlns:r="http://schemas.openxmlformats.org/officeDocument/2006/relationships" xmlns:p="http://schemas.openxmlformats.org/presentationml/2006/main">
  <p:tag name="AS_UNIQUEID" val="1300"/>
</p:tagLst>
</file>

<file path=ppt/tags/tag87.xml><?xml version="1.0" encoding="utf-8"?>
<p:tagLst xmlns:a="http://schemas.openxmlformats.org/drawingml/2006/main" xmlns:r="http://schemas.openxmlformats.org/officeDocument/2006/relationships" xmlns:p="http://schemas.openxmlformats.org/presentationml/2006/main">
  <p:tag name="AS_UNIQUEID" val="125"/>
</p:tagLst>
</file>

<file path=ppt/tags/tag88.xml><?xml version="1.0" encoding="utf-8"?>
<p:tagLst xmlns:a="http://schemas.openxmlformats.org/drawingml/2006/main" xmlns:r="http://schemas.openxmlformats.org/officeDocument/2006/relationships" xmlns:p="http://schemas.openxmlformats.org/presentationml/2006/main">
  <p:tag name="AS_UNIQUEID" val="528"/>
</p:tagLst>
</file>

<file path=ppt/tags/tag89.xml><?xml version="1.0" encoding="utf-8"?>
<p:tagLst xmlns:a="http://schemas.openxmlformats.org/drawingml/2006/main" xmlns:r="http://schemas.openxmlformats.org/officeDocument/2006/relationships" xmlns:p="http://schemas.openxmlformats.org/presentationml/2006/main">
  <p:tag name="AS_UNIQUEID" val="129"/>
</p:tagLst>
</file>

<file path=ppt/tags/tag9.xml><?xml version="1.0" encoding="utf-8"?>
<p:tagLst xmlns:a="http://schemas.openxmlformats.org/drawingml/2006/main" xmlns:r="http://schemas.openxmlformats.org/officeDocument/2006/relationships" xmlns:p="http://schemas.openxmlformats.org/presentationml/2006/main">
  <p:tag name="AS_UNIQUEID" val="1391"/>
</p:tagLst>
</file>

<file path=ppt/tags/tag90.xml><?xml version="1.0" encoding="utf-8"?>
<p:tagLst xmlns:a="http://schemas.openxmlformats.org/drawingml/2006/main" xmlns:r="http://schemas.openxmlformats.org/officeDocument/2006/relationships" xmlns:p="http://schemas.openxmlformats.org/presentationml/2006/main">
  <p:tag name="AS_UNIQUEID" val="128"/>
</p:tagLst>
</file>

<file path=ppt/tags/tag91.xml><?xml version="1.0" encoding="utf-8"?>
<p:tagLst xmlns:a="http://schemas.openxmlformats.org/drawingml/2006/main" xmlns:r="http://schemas.openxmlformats.org/officeDocument/2006/relationships" xmlns:p="http://schemas.openxmlformats.org/presentationml/2006/main">
  <p:tag name="AS_UNIQUEID" val="138"/>
</p:tagLst>
</file>

<file path=ppt/tags/tag92.xml><?xml version="1.0" encoding="utf-8"?>
<p:tagLst xmlns:a="http://schemas.openxmlformats.org/drawingml/2006/main" xmlns:r="http://schemas.openxmlformats.org/officeDocument/2006/relationships" xmlns:p="http://schemas.openxmlformats.org/presentationml/2006/main">
  <p:tag name="AS_UNIQUEID" val="141"/>
</p:tagLst>
</file>

<file path=ppt/tags/tag93.xml><?xml version="1.0" encoding="utf-8"?>
<p:tagLst xmlns:a="http://schemas.openxmlformats.org/drawingml/2006/main" xmlns:r="http://schemas.openxmlformats.org/officeDocument/2006/relationships" xmlns:p="http://schemas.openxmlformats.org/presentationml/2006/main">
  <p:tag name="AS_UNIQUEID" val="139"/>
</p:tagLst>
</file>

<file path=ppt/tags/tag94.xml><?xml version="1.0" encoding="utf-8"?>
<p:tagLst xmlns:a="http://schemas.openxmlformats.org/drawingml/2006/main" xmlns:r="http://schemas.openxmlformats.org/officeDocument/2006/relationships" xmlns:p="http://schemas.openxmlformats.org/presentationml/2006/main">
  <p:tag name="AS_UNIQUEID" val="136"/>
</p:tagLst>
</file>

<file path=ppt/tags/tag95.xml><?xml version="1.0" encoding="utf-8"?>
<p:tagLst xmlns:a="http://schemas.openxmlformats.org/drawingml/2006/main" xmlns:r="http://schemas.openxmlformats.org/officeDocument/2006/relationships" xmlns:p="http://schemas.openxmlformats.org/presentationml/2006/main">
  <p:tag name="AS_UNIQUEID" val="126"/>
</p:tagLst>
</file>

<file path=ppt/tags/tag96.xml><?xml version="1.0" encoding="utf-8"?>
<p:tagLst xmlns:a="http://schemas.openxmlformats.org/drawingml/2006/main" xmlns:r="http://schemas.openxmlformats.org/officeDocument/2006/relationships" xmlns:p="http://schemas.openxmlformats.org/presentationml/2006/main">
  <p:tag name="AS_UNIQUEID" val="130"/>
</p:tagLst>
</file>

<file path=ppt/tags/tag97.xml><?xml version="1.0" encoding="utf-8"?>
<p:tagLst xmlns:a="http://schemas.openxmlformats.org/drawingml/2006/main" xmlns:r="http://schemas.openxmlformats.org/officeDocument/2006/relationships" xmlns:p="http://schemas.openxmlformats.org/presentationml/2006/main">
  <p:tag name="AS_UNIQUEID" val="135"/>
</p:tagLst>
</file>

<file path=ppt/tags/tag98.xml><?xml version="1.0" encoding="utf-8"?>
<p:tagLst xmlns:a="http://schemas.openxmlformats.org/drawingml/2006/main" xmlns:r="http://schemas.openxmlformats.org/officeDocument/2006/relationships" xmlns:p="http://schemas.openxmlformats.org/presentationml/2006/main">
  <p:tag name="AS_UNIQUEID" val="133"/>
</p:tagLst>
</file>

<file path=ppt/tags/tag99.xml><?xml version="1.0" encoding="utf-8"?>
<p:tagLst xmlns:a="http://schemas.openxmlformats.org/drawingml/2006/main" xmlns:r="http://schemas.openxmlformats.org/officeDocument/2006/relationships" xmlns:p="http://schemas.openxmlformats.org/presentationml/2006/main">
  <p:tag name="AS_UNIQUEID" val="1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988</Words>
  <Application>Microsoft Office PowerPoint</Application>
  <PresentationFormat>宽屏</PresentationFormat>
  <Paragraphs>159</Paragraphs>
  <Slides>20</Slides>
  <Notes>11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Times New Roman Regular</vt:lpstr>
      <vt:lpstr>宋体</vt:lpstr>
      <vt:lpstr>微软雅黑</vt:lpstr>
      <vt:lpstr>Arial</vt:lpstr>
      <vt:lpstr>Calibri</vt:lpstr>
      <vt:lpstr>Calibri Light</vt:lpstr>
      <vt:lpstr>Times New Roman</vt:lpstr>
      <vt:lpstr>Times New Roman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jingying wang</cp:lastModifiedBy>
  <cp:revision>13</cp:revision>
  <cp:lastPrinted>2023-02-12T19:51:00Z</cp:lastPrinted>
  <dcterms:created xsi:type="dcterms:W3CDTF">2023-02-12T19:51:00Z</dcterms:created>
  <dcterms:modified xsi:type="dcterms:W3CDTF">2024-04-14T11:29:38Z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6BCC1F9202A041E8A077282620C34DD7_12</vt:lpwstr>
  </property>
  <property fmtid="{D5CDD505-2E9C-101B-9397-08002B2CF9AE}" pid="7" name="KSOProductBuildVer">
    <vt:lpwstr>2052-12.1.0.16729</vt:lpwstr>
  </property>
</Properties>
</file>