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25" r:id="rId3"/>
    <p:sldId id="260" r:id="rId5"/>
    <p:sldId id="363" r:id="rId6"/>
    <p:sldId id="382" r:id="rId7"/>
    <p:sldId id="383" r:id="rId8"/>
    <p:sldId id="381" r:id="rId9"/>
    <p:sldId id="385" r:id="rId10"/>
    <p:sldId id="328" r:id="rId11"/>
    <p:sldId id="411" r:id="rId12"/>
    <p:sldId id="412" r:id="rId13"/>
    <p:sldId id="413" r:id="rId14"/>
    <p:sldId id="414" r:id="rId15"/>
    <p:sldId id="415" r:id="rId16"/>
    <p:sldId id="416" r:id="rId17"/>
    <p:sldId id="417" r:id="rId18"/>
    <p:sldId id="387" r:id="rId19"/>
    <p:sldId id="293" r:id="rId20"/>
    <p:sldId id="337" r:id="rId21"/>
    <p:sldId id="406" r:id="rId22"/>
    <p:sldId id="404" r:id="rId23"/>
    <p:sldId id="277" r:id="rId24"/>
  </p:sldIdLst>
  <p:sldSz cx="12192000" cy="6858000"/>
  <p:notesSz cx="7103745" cy="10234295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ZYX" initials="D" lastIdx="0" clrIdx="0"/>
  <p:cmAuthor id="1" name="Chen Yifan" initials="C" lastIdx="0" clrIdx="0"/>
  <p:cmAuthor id="2" name="作者" initials="作" lastIdx="0" clrIdx="1"/>
  <p:cmAuthor id="4" name="LENOVO" initials="L" lastIdx="0" clrIdx="3"/>
  <p:cmAuthor id="3" name="fafa" initials="f" lastIdx="0" clrIdx="1"/>
  <p:cmAuthor id="6" name="HP" initials="H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86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06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606B5190-B94A-487D-A4F2-120623677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606B5190-B94A-487D-A4F2-120623677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altLang="zh-CN"/>
              <a:t>Let’s have a quick look at the article.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606B5190-B94A-487D-A4F2-120623677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altLang="zh-CN"/>
              <a:t>Have you got it?</a:t>
            </a:r>
            <a:endParaRPr lang="en-US" altLang="zh-CN"/>
          </a:p>
          <a:p>
            <a:r>
              <a:rPr lang="en-US" altLang="zh-CN"/>
              <a:t>Now, we have worked out the main idea and structure of this passage.</a:t>
            </a:r>
            <a:endParaRPr lang="en-US" altLang="zh-CN"/>
          </a:p>
          <a:p>
            <a:r>
              <a:rPr lang="en-US" altLang="zh-CN"/>
              <a:t>Let’s look at some details part by part.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above all else: It tops all other advantages the author have said before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Cohesive devices are words or phrases that give signals to the reader that something important is about to happen.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Besides the structure, a good writing also needs some writing skills. Let’s appreciate the language together.</a:t>
            </a:r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altLang="zh-CN"/>
              <a:t>Everything is made possible with the Internet, no matter the good or the bad. </a:t>
            </a:r>
            <a:endParaRPr lang="en-US" altLang="zh-CN"/>
          </a:p>
          <a:p>
            <a:r>
              <a:rPr lang="en-US" altLang="zh-CN"/>
              <a:t>When we enjoy the benfits of it, we must recognize its down side.</a:t>
            </a:r>
            <a:endParaRPr lang="en-US" altLang="zh-CN"/>
          </a:p>
          <a:p>
            <a:r>
              <a:rPr lang="en-US" altLang="zh-CN"/>
              <a:t>Every one of us should know that the Internet is a double-edged sword.</a:t>
            </a:r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7"/>
          <p:cNvSpPr txBox="1"/>
          <p:nvPr userDrawn="1">
            <p:custDataLst>
              <p:tags r:id="rId2"/>
            </p:custDataLst>
          </p:nvPr>
        </p:nvSpPr>
        <p:spPr>
          <a:xfrm>
            <a:off x="432369" y="261642"/>
            <a:ext cx="3304540" cy="497205"/>
          </a:xfrm>
          <a:prstGeom prst="rect">
            <a:avLst/>
          </a:prstGeom>
          <a:noFill/>
        </p:spPr>
        <p:txBody>
          <a:bodyPr wrap="none" lIns="128546" tIns="64273" rIns="128546" bIns="64273" rtlCol="0">
            <a:spAutoFit/>
          </a:bodyPr>
          <a:lstStyle/>
          <a:p>
            <a:pPr defTabSz="964565"/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文本框 38"/>
          <p:cNvSpPr txBox="1"/>
          <p:nvPr userDrawn="1">
            <p:custDataLst>
              <p:tags r:id="rId3"/>
            </p:custDataLst>
          </p:nvPr>
        </p:nvSpPr>
        <p:spPr>
          <a:xfrm>
            <a:off x="432369" y="651855"/>
            <a:ext cx="3014980" cy="374015"/>
          </a:xfrm>
          <a:prstGeom prst="rect">
            <a:avLst/>
          </a:prstGeom>
          <a:noFill/>
        </p:spPr>
        <p:txBody>
          <a:bodyPr wrap="none" lIns="128546" tIns="64273" rIns="128546" bIns="64273" rtlCol="0">
            <a:spAutoFit/>
          </a:bodyPr>
          <a:lstStyle/>
          <a:p>
            <a:pPr defTabSz="964565"/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ADD RELATED TITLE WORDS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/>
          <p:cNvSpPr/>
          <p:nvPr userDrawn="1">
            <p:custDataLst>
              <p:tags r:id="rId2"/>
            </p:custDataLst>
          </p:nvPr>
        </p:nvSpPr>
        <p:spPr>
          <a:xfrm>
            <a:off x="-388" y="0"/>
            <a:ext cx="12192775" cy="6858001"/>
          </a:xfrm>
          <a:prstGeom prst="round2SameRect">
            <a:avLst>
              <a:gd name="adj1" fmla="val 204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image" Target="file:///D:\qq&#25991;&#20214;\712321467\Image\C2C\Image2\%7b75232B38-A165-1FB7-499C-2E1C792CACB5%7d.png" TargetMode="External"/><Relationship Id="rId23" Type="http://schemas.openxmlformats.org/officeDocument/2006/relationships/image" Target="../media/image1.png"/><Relationship Id="rId22" Type="http://schemas.openxmlformats.org/officeDocument/2006/relationships/tags" Target="../tags/tag72.xml"/><Relationship Id="rId21" Type="http://schemas.openxmlformats.org/officeDocument/2006/relationships/tags" Target="../tags/tag71.xml"/><Relationship Id="rId20" Type="http://schemas.openxmlformats.org/officeDocument/2006/relationships/tags" Target="../tags/tag70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9.xml"/><Relationship Id="rId18" Type="http://schemas.openxmlformats.org/officeDocument/2006/relationships/tags" Target="../tags/tag68.xml"/><Relationship Id="rId17" Type="http://schemas.openxmlformats.org/officeDocument/2006/relationships/tags" Target="../tags/tag6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image" Target="../media/image3.png"/><Relationship Id="rId4" Type="http://schemas.openxmlformats.org/officeDocument/2006/relationships/tags" Target="../tags/tag75.xml"/><Relationship Id="rId3" Type="http://schemas.openxmlformats.org/officeDocument/2006/relationships/image" Target="../media/image2.png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6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81.xml"/><Relationship Id="rId5" Type="http://schemas.openxmlformats.org/officeDocument/2006/relationships/image" Target="../media/image17.png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tags" Target="../tags/tag186.xml"/><Relationship Id="rId4" Type="http://schemas.openxmlformats.org/officeDocument/2006/relationships/image" Target="../media/image19.png"/><Relationship Id="rId3" Type="http://schemas.openxmlformats.org/officeDocument/2006/relationships/tags" Target="../tags/tag185.xml"/><Relationship Id="rId2" Type="http://schemas.openxmlformats.org/officeDocument/2006/relationships/image" Target="../media/image18.jpeg"/><Relationship Id="rId1" Type="http://schemas.openxmlformats.org/officeDocument/2006/relationships/tags" Target="../tags/tag18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8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.png"/><Relationship Id="rId7" Type="http://schemas.openxmlformats.org/officeDocument/2006/relationships/tags" Target="../tags/tag196.xml"/><Relationship Id="rId6" Type="http://schemas.openxmlformats.org/officeDocument/2006/relationships/image" Target="../media/image2.png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image" Target="../media/image20.png"/><Relationship Id="rId2" Type="http://schemas.openxmlformats.org/officeDocument/2006/relationships/tags" Target="../tags/tag193.xml"/><Relationship Id="rId10" Type="http://schemas.openxmlformats.org/officeDocument/2006/relationships/notesSlide" Target="../notesSlides/notesSlide11.xml"/><Relationship Id="rId1" Type="http://schemas.openxmlformats.org/officeDocument/2006/relationships/tags" Target="../tags/tag19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87.xml"/><Relationship Id="rId5" Type="http://schemas.openxmlformats.org/officeDocument/2006/relationships/image" Target="../media/image3.png"/><Relationship Id="rId4" Type="http://schemas.openxmlformats.org/officeDocument/2006/relationships/tags" Target="../tags/tag86.xml"/><Relationship Id="rId3" Type="http://schemas.openxmlformats.org/officeDocument/2006/relationships/image" Target="../media/image2.pn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8" Type="http://schemas.openxmlformats.org/officeDocument/2006/relationships/notesSlide" Target="../notesSlides/notesSlide5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112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9" Type="http://schemas.openxmlformats.org/officeDocument/2006/relationships/slideLayout" Target="../slideLayouts/slideLayout16.xml"/><Relationship Id="rId18" Type="http://schemas.openxmlformats.org/officeDocument/2006/relationships/tags" Target="../tags/tag133.xml"/><Relationship Id="rId17" Type="http://schemas.openxmlformats.org/officeDocument/2006/relationships/tags" Target="../tags/tag132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42.xml"/><Relationship Id="rId1" Type="http://schemas.openxmlformats.org/officeDocument/2006/relationships/tags" Target="../tags/tag13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8" Type="http://schemas.openxmlformats.org/officeDocument/2006/relationships/slideLayout" Target="../slideLayouts/slideLayout14.xml"/><Relationship Id="rId17" Type="http://schemas.openxmlformats.org/officeDocument/2006/relationships/tags" Target="../tags/tag159.xml"/><Relationship Id="rId16" Type="http://schemas.openxmlformats.org/officeDocument/2006/relationships/tags" Target="../tags/tag158.xml"/><Relationship Id="rId15" Type="http://schemas.openxmlformats.org/officeDocument/2006/relationships/tags" Target="../tags/tag157.xml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tags" Target="../tags/tag1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278130" y="3239770"/>
            <a:ext cx="2437765" cy="3238500"/>
            <a:chOff x="1559496" y="764704"/>
            <a:chExt cx="3849496" cy="5578937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496" y="764704"/>
              <a:ext cx="3849496" cy="502785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44" y="3573016"/>
              <a:ext cx="2839740" cy="2770625"/>
            </a:xfrm>
            <a:prstGeom prst="rect">
              <a:avLst/>
            </a:prstGeom>
          </p:spPr>
        </p:pic>
      </p:grpSp>
      <p:sp>
        <p:nvSpPr>
          <p:cNvPr id="3" name="TextBox 26"/>
          <p:cNvSpPr txBox="1"/>
          <p:nvPr>
            <p:custDataLst>
              <p:tags r:id="rId6"/>
            </p:custDataLst>
          </p:nvPr>
        </p:nvSpPr>
        <p:spPr>
          <a:xfrm>
            <a:off x="2423160" y="2747010"/>
            <a:ext cx="9212580" cy="2122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The Internet:</a:t>
            </a:r>
            <a:endParaRPr lang="en-US" altLang="zh-CN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a world without frontiers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7"/>
            </p:custDataLst>
          </p:nvPr>
        </p:nvSpPr>
        <p:spPr>
          <a:xfrm>
            <a:off x="4870907" y="1124836"/>
            <a:ext cx="420370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5400" b="1" spc="-300">
                <a:solidFill>
                  <a:schemeClr val="tx1"/>
                </a:solidFill>
                <a:effectLst/>
                <a:latin typeface="Times New Roman Regular" panose="02020603050405020304" charset="0"/>
                <a:cs typeface="Times New Roman Regular" panose="02020603050405020304" charset="0"/>
              </a:rPr>
              <a:t>Unit 3  Reading</a:t>
            </a:r>
            <a:endParaRPr lang="en-US" altLang="zh-CN" sz="5400" b="1" spc="-300">
              <a:solidFill>
                <a:schemeClr val="tx1"/>
              </a:solidFill>
              <a:effectLst/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4333" y="4809311"/>
            <a:ext cx="4570871" cy="175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: 圆角 1"/>
          <p:cNvSpPr/>
          <p:nvPr/>
        </p:nvSpPr>
        <p:spPr>
          <a:xfrm>
            <a:off x="3216603" y="1125525"/>
            <a:ext cx="5279283" cy="8638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Food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6994" y="165655"/>
            <a:ext cx="11614423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Compare before and after the invention of the Internet </a:t>
            </a:r>
            <a:endParaRPr lang="zh-CN" altLang="en-US" sz="120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528968" y="2565329"/>
            <a:ext cx="2111713" cy="115184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before</a:t>
            </a:r>
            <a:endParaRPr lang="zh-CN" altLang="en-US" sz="2665" b="1"/>
          </a:p>
        </p:txBody>
      </p:sp>
      <p:sp>
        <p:nvSpPr>
          <p:cNvPr id="5" name="箭头: 右 4"/>
          <p:cNvSpPr/>
          <p:nvPr/>
        </p:nvSpPr>
        <p:spPr>
          <a:xfrm>
            <a:off x="526418" y="4197108"/>
            <a:ext cx="2111713" cy="115184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after</a:t>
            </a:r>
            <a:endParaRPr lang="zh-CN" altLang="en-US" sz="2665" b="1"/>
          </a:p>
        </p:txBody>
      </p:sp>
      <p:sp>
        <p:nvSpPr>
          <p:cNvPr id="6" name="文本框 5"/>
          <p:cNvSpPr txBox="1"/>
          <p:nvPr/>
        </p:nvSpPr>
        <p:spPr>
          <a:xfrm>
            <a:off x="2832655" y="2813811"/>
            <a:ext cx="7870931" cy="58356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</a:rPr>
              <a:t>Go to the restaurant to have a meal.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32655" y="4241229"/>
            <a:ext cx="8734814" cy="107632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 food delivered to us by using food delivery apps and sites.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916" y="588540"/>
            <a:ext cx="1919739" cy="2169306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928642" y="1241251"/>
            <a:ext cx="5279283" cy="8638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Shopping 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6994" y="165655"/>
            <a:ext cx="11614423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Compare before and after the invention of the Internet </a:t>
            </a:r>
            <a:endParaRPr lang="zh-CN" altLang="en-US" sz="120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528968" y="2565329"/>
            <a:ext cx="2111713" cy="115184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before</a:t>
            </a:r>
            <a:endParaRPr lang="zh-CN" altLang="en-US" sz="2665" b="1"/>
          </a:p>
        </p:txBody>
      </p:sp>
      <p:sp>
        <p:nvSpPr>
          <p:cNvPr id="5" name="箭头: 右 4"/>
          <p:cNvSpPr/>
          <p:nvPr/>
        </p:nvSpPr>
        <p:spPr>
          <a:xfrm>
            <a:off x="528968" y="4485069"/>
            <a:ext cx="2111713" cy="115184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after</a:t>
            </a:r>
            <a:endParaRPr lang="zh-CN" altLang="en-US" sz="2665" b="1"/>
          </a:p>
        </p:txBody>
      </p:sp>
      <p:sp>
        <p:nvSpPr>
          <p:cNvPr id="6" name="文本框 5"/>
          <p:cNvSpPr txBox="1"/>
          <p:nvPr/>
        </p:nvSpPr>
        <p:spPr>
          <a:xfrm>
            <a:off x="2832735" y="2813685"/>
            <a:ext cx="8733790" cy="1076325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</a:rPr>
              <a:t>Search shop after shop for the perfect choice, for example, a pair of boots.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32655" y="4753289"/>
            <a:ext cx="8734814" cy="1076325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Compare styles and prices quickly and easily in the comfort of the living room.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t="4499" r="5183" b="18998"/>
          <a:stretch>
            <a:fillRect/>
          </a:stretch>
        </p:blipFill>
        <p:spPr>
          <a:xfrm flipH="1">
            <a:off x="338396" y="685070"/>
            <a:ext cx="4415400" cy="172776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4656407" y="1320398"/>
            <a:ext cx="5279283" cy="86388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Transportation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6994" y="165655"/>
            <a:ext cx="11614423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Compare before and after the invention of the Internet </a:t>
            </a:r>
            <a:endParaRPr lang="zh-CN" altLang="en-US" sz="120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528968" y="2565329"/>
            <a:ext cx="2111713" cy="115184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before</a:t>
            </a:r>
            <a:endParaRPr lang="zh-CN" altLang="en-US" sz="2665" b="1"/>
          </a:p>
        </p:txBody>
      </p:sp>
      <p:sp>
        <p:nvSpPr>
          <p:cNvPr id="5" name="箭头: 右 4"/>
          <p:cNvSpPr/>
          <p:nvPr/>
        </p:nvSpPr>
        <p:spPr>
          <a:xfrm>
            <a:off x="528968" y="4485069"/>
            <a:ext cx="2111713" cy="115184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after</a:t>
            </a:r>
            <a:endParaRPr lang="zh-CN" altLang="en-US" sz="2665" b="1"/>
          </a:p>
        </p:txBody>
      </p:sp>
      <p:sp>
        <p:nvSpPr>
          <p:cNvPr id="6" name="文本框 5"/>
          <p:cNvSpPr txBox="1"/>
          <p:nvPr/>
        </p:nvSpPr>
        <p:spPr>
          <a:xfrm>
            <a:off x="2832655" y="2943351"/>
            <a:ext cx="8734814" cy="5835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</a:rPr>
              <a:t>Wait hopelessly for a taxi in the cold rain.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32655" y="4620548"/>
            <a:ext cx="8734814" cy="107632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Order a taxi on an app, sit back and relax indoors for a few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warm</a:t>
            </a:r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minutes until the driver arrives.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488838" y="789569"/>
            <a:ext cx="5279283" cy="863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Travel arrangements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528968" y="2565329"/>
            <a:ext cx="2111713" cy="1151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before</a:t>
            </a:r>
            <a:endParaRPr lang="zh-CN" altLang="en-US" sz="2665" b="1"/>
          </a:p>
        </p:txBody>
      </p:sp>
      <p:sp>
        <p:nvSpPr>
          <p:cNvPr id="5" name="箭头: 右 4"/>
          <p:cNvSpPr/>
          <p:nvPr/>
        </p:nvSpPr>
        <p:spPr>
          <a:xfrm>
            <a:off x="528968" y="4485069"/>
            <a:ext cx="2111713" cy="1151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after</a:t>
            </a:r>
            <a:endParaRPr lang="zh-CN" altLang="en-US" sz="2665" b="1"/>
          </a:p>
        </p:txBody>
      </p:sp>
      <p:sp>
        <p:nvSpPr>
          <p:cNvPr id="6" name="文本框 5"/>
          <p:cNvSpPr txBox="1"/>
          <p:nvPr/>
        </p:nvSpPr>
        <p:spPr>
          <a:xfrm>
            <a:off x="2832735" y="2813685"/>
            <a:ext cx="8735060" cy="107632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</a:rPr>
              <a:t>Go to the travel agency to make and book travel plans.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32655" y="4753289"/>
            <a:ext cx="8734814" cy="107632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Make all the travel arrangements just in front of the computer.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069" b="90501" l="6445" r="93555">
                        <a14:foregroundMark x1="15800" y1="6596" x2="11435" y2="87335"/>
                        <a14:foregroundMark x1="11435" y1="87335" x2="10603" y2="89446"/>
                        <a14:foregroundMark x1="6445" y1="90501" x2="7900" y2="90501"/>
                        <a14:foregroundMark x1="20790" y1="89710" x2="27859" y2="91029"/>
                        <a14:foregroundMark x1="57796" y1="19525" x2="52391" y2="27968"/>
                        <a14:foregroundMark x1="52391" y1="27968" x2="50728" y2="63325"/>
                        <a14:foregroundMark x1="50728" y1="63325" x2="42412" y2="83905"/>
                        <a14:foregroundMark x1="42412" y1="83905" x2="39085" y2="88918"/>
                        <a14:foregroundMark x1="90437" y1="85752" x2="91060" y2="87335"/>
                        <a14:foregroundMark x1="44699" y1="20580" x2="49688" y2="23483"/>
                        <a14:foregroundMark x1="82952" y1="88391" x2="90852" y2="87863"/>
                        <a14:foregroundMark x1="90852" y1="87863" x2="93555" y2="87863"/>
                        <a14:foregroundMark x1="66528" y1="56728" x2="71933" y2="64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43" y="-181083"/>
            <a:ext cx="3560148" cy="280518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1" y="91403"/>
            <a:ext cx="3254727" cy="267314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3888512" y="904190"/>
            <a:ext cx="5279283" cy="8638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Payments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624955" y="2902393"/>
            <a:ext cx="2111713" cy="115184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before</a:t>
            </a:r>
            <a:endParaRPr lang="zh-CN" altLang="en-US" sz="2665" b="1"/>
          </a:p>
        </p:txBody>
      </p:sp>
      <p:sp>
        <p:nvSpPr>
          <p:cNvPr id="5" name="箭头: 右 4"/>
          <p:cNvSpPr/>
          <p:nvPr/>
        </p:nvSpPr>
        <p:spPr>
          <a:xfrm>
            <a:off x="624955" y="4822132"/>
            <a:ext cx="2111713" cy="115184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after</a:t>
            </a:r>
            <a:endParaRPr lang="zh-CN" altLang="en-US" sz="2665" b="1"/>
          </a:p>
        </p:txBody>
      </p:sp>
      <p:sp>
        <p:nvSpPr>
          <p:cNvPr id="6" name="文本框 5"/>
          <p:cNvSpPr txBox="1"/>
          <p:nvPr/>
        </p:nvSpPr>
        <p:spPr>
          <a:xfrm>
            <a:off x="2928642" y="3183035"/>
            <a:ext cx="7870931" cy="5835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</a:rPr>
              <a:t>Pay using cash or cheques.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28642" y="5090352"/>
            <a:ext cx="8734814" cy="5835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Almost everything can be paid on the smartphone.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0" y="42006"/>
            <a:ext cx="3146494" cy="2628532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3792525" y="741577"/>
            <a:ext cx="5279283" cy="86388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Social life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474827" y="2750622"/>
            <a:ext cx="2111713" cy="115184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before</a:t>
            </a:r>
            <a:endParaRPr lang="zh-CN" altLang="en-US" sz="2665" b="1"/>
          </a:p>
        </p:txBody>
      </p:sp>
      <p:sp>
        <p:nvSpPr>
          <p:cNvPr id="5" name="箭头: 右 4"/>
          <p:cNvSpPr/>
          <p:nvPr/>
        </p:nvSpPr>
        <p:spPr>
          <a:xfrm>
            <a:off x="474827" y="4670361"/>
            <a:ext cx="2111713" cy="115184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after</a:t>
            </a:r>
            <a:endParaRPr lang="zh-CN" altLang="en-US" sz="2665" b="1"/>
          </a:p>
        </p:txBody>
      </p:sp>
      <p:sp>
        <p:nvSpPr>
          <p:cNvPr id="6" name="文本框 5"/>
          <p:cNvSpPr txBox="1"/>
          <p:nvPr/>
        </p:nvSpPr>
        <p:spPr>
          <a:xfrm>
            <a:off x="2736668" y="2845262"/>
            <a:ext cx="8488697" cy="5835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</a:rPr>
              <a:t>Physical distance often gets in the way.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36604" y="4600127"/>
            <a:ext cx="8734814" cy="156845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There are endless ways to share our views or let someone know we care about them no matter where we are.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767407" y="909449"/>
            <a:ext cx="10801199" cy="186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The last sentence of the essay and the _____ echo each other 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(</a:t>
            </a:r>
            <a:r>
              <a:rPr lang="zh-CN" altLang="en-US" sz="32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宋体" panose="02010600030101010101" pitchFamily="2" charset="-122"/>
              </a:rPr>
              <a:t>前后呼应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)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. </a:t>
            </a:r>
            <a:endParaRPr lang="en-US" altLang="zh-CN" sz="3200" b="1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  <a:sym typeface="宋体" panose="02010600030101010101" pitchFamily="2" charset="-122"/>
            </a:endParaRPr>
          </a:p>
          <a:p>
            <a:pPr algn="just" defTabSz="914400">
              <a:lnSpc>
                <a:spcPct val="120000"/>
              </a:lnSpc>
            </a:pPr>
            <a:endParaRPr lang="en-US" altLang="zh-CN" sz="32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圆角矩形 6"/>
          <p:cNvSpPr/>
          <p:nvPr>
            <p:custDataLst>
              <p:tags r:id="rId2"/>
            </p:custDataLst>
          </p:nvPr>
        </p:nvSpPr>
        <p:spPr>
          <a:xfrm>
            <a:off x="664391" y="3428697"/>
            <a:ext cx="10657070" cy="1433830"/>
          </a:xfrm>
          <a:prstGeom prst="round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92D050">
                    <a:alpha val="30000"/>
                  </a:srgbClr>
                </a:solidFill>
              </a14:hiddenFill>
            </a:ext>
          </a:extLst>
        </p:spPr>
        <p:txBody>
          <a:bodyPr anchor="ctr"/>
          <a:lstStyle/>
          <a:p>
            <a:pPr algn="just" defTabSz="914400">
              <a:lnSpc>
                <a:spcPct val="120000"/>
              </a:lnSpc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is the author’s attitude towards the Internet?</a:t>
            </a:r>
            <a:endParaRPr lang="en-US" altLang="zh-CN" sz="3200" b="1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 defTabSz="914400">
              <a:lnSpc>
                <a:spcPct val="120000"/>
              </a:lnSpc>
              <a:spcAft>
                <a:spcPts val="2400"/>
              </a:spcAft>
            </a:pPr>
            <a:r>
              <a:rPr lang="en-US" altLang="zh-CN" sz="32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A. Subjective.   			B. Objective.</a:t>
            </a:r>
            <a:endParaRPr lang="en-US" altLang="zh-CN" sz="32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just" defTabSz="914400">
              <a:lnSpc>
                <a:spcPct val="120000"/>
              </a:lnSpc>
              <a:spcAft>
                <a:spcPts val="2400"/>
              </a:spcAft>
            </a:pPr>
            <a:r>
              <a:rPr lang="en-US" altLang="zh-CN" sz="32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C. Uncaring.   			D. Doubtful.</a:t>
            </a:r>
            <a:endParaRPr lang="en-US" altLang="zh-CN" sz="32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3200" b="1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8600157" y="909077"/>
            <a:ext cx="870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title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67833" y="4863019"/>
            <a:ext cx="9634429" cy="15684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zh-CN" altLang="en-US" sz="3200" b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However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while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the Internet brings many valuable 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advantages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altLang="zh-CN" sz="32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being connected has its 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problems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32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Box 20"/>
          <p:cNvSpPr txBox="1"/>
          <p:nvPr>
            <p:custDataLst>
              <p:tags r:id="rId5"/>
            </p:custDataLst>
          </p:nvPr>
        </p:nvSpPr>
        <p:spPr>
          <a:xfrm>
            <a:off x="5126240" y="3206522"/>
            <a:ext cx="72000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5000" b="1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50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102" name="文本框 1"/>
          <p:cNvSpPr txBox="1"/>
          <p:nvPr>
            <p:custDataLst>
              <p:tags r:id="rId6"/>
            </p:custDataLst>
          </p:nvPr>
        </p:nvSpPr>
        <p:spPr>
          <a:xfrm>
            <a:off x="69215" y="198755"/>
            <a:ext cx="3177540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While-reading</a:t>
            </a:r>
            <a:endParaRPr kumimoji="0" lang="en-US" altLang="zh-CN" sz="36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6" name="矩形 25"/>
          <p:cNvSpPr/>
          <p:nvPr>
            <p:custDataLst>
              <p:tags r:id="rId7"/>
            </p:custDataLst>
          </p:nvPr>
        </p:nvSpPr>
        <p:spPr>
          <a:xfrm>
            <a:off x="3246755" y="198755"/>
            <a:ext cx="8802370" cy="645160"/>
          </a:xfrm>
          <a:prstGeom prst="rect">
            <a:avLst/>
          </a:prstGeom>
        </p:spPr>
        <p:txBody>
          <a:bodyPr wrap="square">
            <a:spAutoFit/>
          </a:bodyPr>
          <a:p>
            <a:pPr lvl="0">
              <a:lnSpc>
                <a:spcPct val="100000"/>
              </a:lnSpc>
              <a:defRPr/>
            </a:pPr>
            <a:r>
              <a:rPr lang="en-US" altLang="zh-CN" sz="3600" b="1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Read Para.</a:t>
            </a:r>
            <a:r>
              <a:rPr lang="en-US" altLang="zh-CN" sz="3600" b="1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5, </a:t>
            </a:r>
            <a:r>
              <a:rPr lang="en-US" altLang="zh-CN" sz="3600" b="1" i="1" ker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think about the questions below:</a:t>
            </a:r>
            <a:endParaRPr lang="en-US" altLang="zh-CN" sz="3600" b="1" i="1" kern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ldLvl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文本框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212979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kumimoji="0" lang="en-US" sz="32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iscussion</a:t>
            </a:r>
            <a:endParaRPr kumimoji="0" lang="en-US" sz="32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411" name="TextBox 8"/>
          <p:cNvSpPr/>
          <p:nvPr>
            <p:custDataLst>
              <p:tags r:id="rId2"/>
            </p:custDataLst>
          </p:nvPr>
        </p:nvSpPr>
        <p:spPr>
          <a:xfrm>
            <a:off x="479108" y="583248"/>
            <a:ext cx="11376025" cy="18630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marL="0" lvl="0" algn="just" eaLnBrk="0" fontAlgn="base" hangingPunct="0">
              <a:lnSpc>
                <a:spcPct val="120000"/>
              </a:lnSpc>
              <a:buNone/>
            </a:pP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author mentions in the conclusion that the Internet has its problems. </a:t>
            </a:r>
            <a:r>
              <a:rPr lang="en-US" altLang="zh-CN" sz="3200" b="1" kern="100">
                <a:solidFill>
                  <a:prstClr val="black"/>
                </a:solidFill>
                <a:latin typeface="Times New Roman" panose="02020603050405020304" charset="0"/>
                <a:sym typeface="+mn-ea"/>
              </a:rPr>
              <a:t>What do you think the </a:t>
            </a:r>
            <a:r>
              <a:rPr lang="en-US" altLang="zh-CN" sz="3200" b="1" kern="1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problems</a:t>
            </a:r>
            <a:r>
              <a:rPr lang="en-US" altLang="zh-CN" sz="3200" b="1" kern="100">
                <a:solidFill>
                  <a:prstClr val="black"/>
                </a:solidFill>
                <a:latin typeface="Times New Roman" panose="02020603050405020304" charset="0"/>
                <a:sym typeface="+mn-ea"/>
              </a:rPr>
              <a:t> are</a:t>
            </a:r>
            <a:r>
              <a:rPr lang="en-US" altLang="zh-CN" sz="3200" b="1" kern="1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? Please discuss in your group.</a:t>
            </a:r>
            <a:endParaRPr lang="en-US" altLang="zh-CN" sz="3200" b="1" i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330200" y="2363406"/>
            <a:ext cx="11308828" cy="4247317"/>
          </a:xfrm>
          <a:prstGeom prst="rect">
            <a:avLst/>
          </a:prstGeom>
        </p:spPr>
        <p:txBody>
          <a:bodyPr wrap="square">
            <a:spAutoFit/>
          </a:bodyPr>
          <a:p>
            <a:pPr algn="just" defTabSz="914400">
              <a:lnSpc>
                <a:spcPct val="150000"/>
              </a:lnSpc>
              <a:tabLst>
                <a:tab pos="1350645" algn="l"/>
                <a:tab pos="2250440" algn="l"/>
              </a:tabLst>
            </a:pPr>
            <a:r>
              <a:rPr lang="en-US" altLang="zh-CN" sz="3000" kern="100">
                <a:solidFill>
                  <a:srgbClr val="C00000"/>
                </a:solidFill>
                <a:latin typeface="Times New Roman" panose="02020603050405020304" charset="0"/>
                <a:cs typeface="Courier New" panose="02070309020205020404" pitchFamily="49" charset="0"/>
              </a:rPr>
              <a:t>(1) Personal information may be stolen.</a:t>
            </a:r>
            <a:endParaRPr lang="zh-CN" altLang="zh-CN" sz="3000" kern="100">
              <a:solidFill>
                <a:srgbClr val="C00000"/>
              </a:solidFill>
              <a:latin typeface="宋体" panose="02010600030101010101" pitchFamily="2" charset="-122"/>
              <a:cs typeface="Courier New" panose="02070309020205020404" pitchFamily="49" charset="0"/>
            </a:endParaRPr>
          </a:p>
          <a:p>
            <a:pPr algn="just" defTabSz="914400">
              <a:lnSpc>
                <a:spcPct val="150000"/>
              </a:lnSpc>
              <a:tabLst>
                <a:tab pos="1350645" algn="l"/>
                <a:tab pos="2250440" algn="l"/>
              </a:tabLst>
            </a:pPr>
            <a:r>
              <a:rPr lang="en-US" altLang="zh-CN" sz="3000" kern="100">
                <a:solidFill>
                  <a:srgbClr val="C00000"/>
                </a:solidFill>
                <a:latin typeface="Times New Roman" panose="02020603050405020304" charset="0"/>
                <a:cs typeface="Courier New" panose="02070309020205020404" pitchFamily="49" charset="0"/>
              </a:rPr>
              <a:t>(2) Surfing and playing games on the Internet can become addictive.</a:t>
            </a:r>
            <a:endParaRPr lang="zh-CN" altLang="zh-CN" sz="3000" kern="100">
              <a:solidFill>
                <a:srgbClr val="C00000"/>
              </a:solidFill>
              <a:latin typeface="宋体" panose="02010600030101010101" pitchFamily="2" charset="-122"/>
              <a:cs typeface="Courier New" panose="02070309020205020404" pitchFamily="49" charset="0"/>
            </a:endParaRPr>
          </a:p>
          <a:p>
            <a:pPr algn="just" defTabSz="914400">
              <a:lnSpc>
                <a:spcPct val="150000"/>
              </a:lnSpc>
              <a:tabLst>
                <a:tab pos="1350645" algn="l"/>
                <a:tab pos="2250440" algn="l"/>
              </a:tabLst>
            </a:pPr>
            <a:r>
              <a:rPr lang="en-US" altLang="zh-CN" sz="3000" kern="100">
                <a:solidFill>
                  <a:srgbClr val="C00000"/>
                </a:solidFill>
                <a:latin typeface="Times New Roman" panose="02020603050405020304" charset="0"/>
                <a:cs typeface="Courier New" panose="02070309020205020404" pitchFamily="49" charset="0"/>
              </a:rPr>
              <a:t>(3) Addiction to the Internet may lead to social isolation and depression.</a:t>
            </a:r>
            <a:endParaRPr lang="zh-CN" altLang="zh-CN" sz="3000" kern="100">
              <a:solidFill>
                <a:srgbClr val="C00000"/>
              </a:solidFill>
              <a:latin typeface="宋体" panose="02010600030101010101" pitchFamily="2" charset="-122"/>
              <a:cs typeface="Courier New" panose="02070309020205020404" pitchFamily="49" charset="0"/>
            </a:endParaRPr>
          </a:p>
          <a:p>
            <a:pPr algn="just" defTabSz="914400">
              <a:lnSpc>
                <a:spcPct val="150000"/>
              </a:lnSpc>
              <a:tabLst>
                <a:tab pos="1350645" algn="l"/>
                <a:tab pos="2250440" algn="l"/>
              </a:tabLst>
            </a:pPr>
            <a:r>
              <a:rPr lang="en-US" altLang="zh-CN" sz="3000" kern="100">
                <a:solidFill>
                  <a:srgbClr val="C00000"/>
                </a:solidFill>
                <a:latin typeface="Times New Roman" panose="02020603050405020304" charset="0"/>
                <a:cs typeface="Courier New" panose="02070309020205020404" pitchFamily="49" charset="0"/>
              </a:rPr>
              <a:t>(4) Internet viruses can infect and damage computers.</a:t>
            </a:r>
            <a:endParaRPr lang="zh-CN" altLang="zh-CN" sz="3000" kern="100">
              <a:solidFill>
                <a:srgbClr val="C00000"/>
              </a:solidFill>
              <a:latin typeface="宋体" panose="02010600030101010101" pitchFamily="2" charset="-122"/>
              <a:cs typeface="Courier New" panose="02070309020205020404" pitchFamily="49" charset="0"/>
            </a:endParaRPr>
          </a:p>
          <a:p>
            <a:pPr algn="just" defTabSz="914400">
              <a:lnSpc>
                <a:spcPct val="150000"/>
              </a:lnSpc>
              <a:tabLst>
                <a:tab pos="1350645" algn="l"/>
                <a:tab pos="2250440" algn="l"/>
              </a:tabLst>
            </a:pPr>
            <a:r>
              <a:rPr lang="en-US" altLang="zh-CN" sz="3000" kern="100">
                <a:solidFill>
                  <a:srgbClr val="C00000"/>
                </a:solidFill>
                <a:latin typeface="Times New Roman" panose="02020603050405020304" charset="0"/>
                <a:cs typeface="Courier New" panose="02070309020205020404" pitchFamily="49" charset="0"/>
              </a:rPr>
              <a:t>(5) We may not make sure the quality of the goods and the truth of the information.</a:t>
            </a:r>
            <a:endParaRPr lang="en-US" altLang="zh-CN" sz="3000">
              <a:solidFill>
                <a:srgbClr val="C00000"/>
              </a:solidFill>
              <a:latin typeface="Times New Roman" panose="02020603050405020304" charset="0"/>
              <a:cs typeface="Arial" panose="020B0604020202020204"/>
            </a:endParaRPr>
          </a:p>
        </p:txBody>
      </p:sp>
      <p:sp>
        <p:nvSpPr>
          <p:cNvPr id="6" name="椭圆 5"/>
          <p:cNvSpPr/>
          <p:nvPr>
            <p:custDataLst>
              <p:tags r:id="rId4"/>
            </p:custDataLst>
          </p:nvPr>
        </p:nvSpPr>
        <p:spPr>
          <a:xfrm>
            <a:off x="9627235" y="2141855"/>
            <a:ext cx="1944688" cy="9366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861" name="TextBox 11"/>
          <p:cNvSpPr txBox="1"/>
          <p:nvPr>
            <p:custDataLst>
              <p:tags r:id="rId5"/>
            </p:custDataLst>
          </p:nvPr>
        </p:nvSpPr>
        <p:spPr>
          <a:xfrm>
            <a:off x="10003155" y="2141220"/>
            <a:ext cx="12211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Group work</a:t>
            </a:r>
            <a:endParaRPr lang="en-US" altLang="zh-CN" sz="2800" b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下箭头 6"/>
          <p:cNvSpPr/>
          <p:nvPr>
            <p:custDataLst>
              <p:tags r:id="rId1"/>
            </p:custDataLst>
          </p:nvPr>
        </p:nvSpPr>
        <p:spPr>
          <a:xfrm>
            <a:off x="5781675" y="2903432"/>
            <a:ext cx="288291" cy="575945"/>
          </a:xfrm>
          <a:prstGeom prst="downArrow">
            <a:avLst/>
          </a:prstGeom>
          <a:solidFill>
            <a:srgbClr val="E95B15">
              <a:alpha val="69000"/>
            </a:srgbClr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charset="0"/>
              <a:buNone/>
            </a:pPr>
            <a:endParaRPr lang="zh-CN" altLang="en-US">
              <a:solidFill>
                <a:srgbClr val="FFFFF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8" name="圆角矩形 7"/>
          <p:cNvSpPr/>
          <p:nvPr>
            <p:custDataLst>
              <p:tags r:id="rId2"/>
            </p:custDataLst>
          </p:nvPr>
        </p:nvSpPr>
        <p:spPr>
          <a:xfrm>
            <a:off x="1710690" y="1672590"/>
            <a:ext cx="9015095" cy="7569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charset="0"/>
              <a:buNone/>
            </a:pP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“However, the Internet also has its problems.”</a:t>
            </a:r>
            <a:endParaRPr lang="en-US" altLang="zh-CN" sz="3600" b="1" i="1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641985" y="3479165"/>
            <a:ext cx="11152505" cy="2159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lnSpc>
                <a:spcPct val="140000"/>
              </a:lnSpc>
            </a:pPr>
            <a:r>
              <a:rPr lang="en-US" altLang="zh-CN" sz="3200" b="1" i="1">
                <a:solidFill>
                  <a:srgbClr val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The Internet is 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a problem.</a:t>
            </a:r>
            <a:endParaRPr lang="en-US" altLang="zh-CN" sz="3200" b="1" i="1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 defTabSz="914400">
              <a:lnSpc>
                <a:spcPct val="140000"/>
              </a:lnSpc>
            </a:pPr>
            <a:endParaRPr lang="en-US" altLang="zh-CN" sz="3200" b="1" i="1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 defTabSz="914400">
              <a:lnSpc>
                <a:spcPct val="140000"/>
              </a:lnSpc>
            </a:pPr>
            <a:r>
              <a:rPr lang="en-US" altLang="zh-CN" sz="3200" b="1" i="1">
                <a:solidFill>
                  <a:srgbClr val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The Internet is 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a double-edged sword</a:t>
            </a:r>
            <a:r>
              <a:rPr lang="en-US" altLang="zh-CN" sz="3200" b="1" i="1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3200" b="1" i="1">
              <a:solidFill>
                <a:srgbClr val="0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525" y="128270"/>
            <a:ext cx="1617345" cy="1617345"/>
          </a:xfrm>
          <a:prstGeom prst="rect">
            <a:avLst/>
          </a:prstGeom>
        </p:spPr>
      </p:pic>
      <p:sp>
        <p:nvSpPr>
          <p:cNvPr id="2" name="左弧形箭头 1"/>
          <p:cNvSpPr/>
          <p:nvPr>
            <p:custDataLst>
              <p:tags r:id="rId6"/>
            </p:custDataLst>
          </p:nvPr>
        </p:nvSpPr>
        <p:spPr>
          <a:xfrm>
            <a:off x="2663190" y="2429510"/>
            <a:ext cx="1127760" cy="2750185"/>
          </a:xfrm>
          <a:prstGeom prst="curvedRightArrow">
            <a:avLst/>
          </a:prstGeom>
          <a:solidFill>
            <a:srgbClr val="E95B15">
              <a:alpha val="69000"/>
            </a:srgbClr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charset="0"/>
              <a:buNone/>
            </a:pPr>
            <a:endParaRPr lang="zh-CN" altLang="en-US">
              <a:solidFill>
                <a:srgbClr val="FFFFF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23176" y="885787"/>
            <a:ext cx="12215092" cy="57348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34381" y="1339384"/>
            <a:ext cx="6070814" cy="2280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381635" y="165100"/>
            <a:ext cx="11152505" cy="8661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914400">
              <a:lnSpc>
                <a:spcPct val="140000"/>
              </a:lnSpc>
            </a:pPr>
            <a:r>
              <a:rPr lang="en-US" altLang="zh-CN" sz="3200" b="1" kern="100">
                <a:solidFill>
                  <a:prstClr val="black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zh-CN" sz="3600" b="1" kern="1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We should use the Internet properly and responsibly</a:t>
            </a:r>
            <a:r>
              <a:rPr lang="en-US" altLang="zh-CN" sz="3600" b="1" kern="1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zh-CN" sz="3600" b="1" i="1" kern="1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文本框 2"/>
          <p:cNvSpPr txBox="1"/>
          <p:nvPr>
            <p:custDataLst>
              <p:tags r:id="rId1"/>
            </p:custDataLst>
          </p:nvPr>
        </p:nvSpPr>
        <p:spPr>
          <a:xfrm>
            <a:off x="1143535" y="313075"/>
            <a:ext cx="2654013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Presentation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Internet of Thi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7019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290" y="86360"/>
            <a:ext cx="10783570" cy="6746875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>
            <p:custDataLst>
              <p:tags r:id="rId1"/>
            </p:custDataLst>
          </p:nvPr>
        </p:nvSpPr>
        <p:spPr>
          <a:xfrm>
            <a:off x="96520" y="109855"/>
            <a:ext cx="186563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Writing</a:t>
            </a:r>
            <a:endParaRPr kumimoji="0" lang="en-US" sz="32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44805" y="812165"/>
            <a:ext cx="11209020" cy="59467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4572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假如你是李华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，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请你为校刊“英语园地”写一封信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，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谈谈使用网络的利弊及你的建议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，要点包括：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4572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1.互联网的优点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；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4572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2.互联网的缺点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；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4572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3.你的建议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。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4572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注意:词数80左右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。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72009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Dear Sir or Madam，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72009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__________________________________________________________________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72009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__________________________________________________________________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72009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__________________________________________________________________</a:t>
            </a:r>
            <a:endParaRPr lang="en-US" altLang="zh-CN" sz="24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72009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__________________________________________________________________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72009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__________________________________________________________________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                                                                                                                       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72009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                                                                                                                         Yours，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72009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                                                                                                                        Li Hua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6"/>
          <p:cNvSpPr txBox="1"/>
          <p:nvPr>
            <p:custDataLst>
              <p:tags r:id="rId1"/>
            </p:custDataLst>
          </p:nvPr>
        </p:nvSpPr>
        <p:spPr>
          <a:xfrm>
            <a:off x="5448127" y="2373355"/>
            <a:ext cx="584263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Thank you</a:t>
            </a:r>
            <a:endParaRPr lang="en-US" altLang="zh-CN" sz="9600" b="1">
              <a:solidFill>
                <a:schemeClr val="tx1">
                  <a:lumMod val="65000"/>
                  <a:lumOff val="35000"/>
                </a:schemeClr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pic>
        <p:nvPicPr>
          <p:cNvPr id="12" name="New picture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540442" y="14609859"/>
            <a:ext cx="440158" cy="338583"/>
          </a:xfrm>
          <a:prstGeom prst="cube">
            <a:avLst/>
          </a:prstGeom>
        </p:spPr>
      </p:pic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208915" y="215265"/>
            <a:ext cx="5116195" cy="6481445"/>
            <a:chOff x="1559496" y="764704"/>
            <a:chExt cx="3849496" cy="5578937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496" y="764704"/>
              <a:ext cx="3849496" cy="502785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44" y="3573016"/>
              <a:ext cx="2839740" cy="277062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323850" y="2050415"/>
            <a:ext cx="2437765" cy="3238500"/>
            <a:chOff x="1559496" y="764704"/>
            <a:chExt cx="3849496" cy="5578937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496" y="764704"/>
              <a:ext cx="3849496" cy="502785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44" y="3573016"/>
              <a:ext cx="2839740" cy="2770625"/>
            </a:xfrm>
            <a:prstGeom prst="rect">
              <a:avLst/>
            </a:prstGeom>
          </p:spPr>
        </p:pic>
      </p:grpSp>
      <p:sp>
        <p:nvSpPr>
          <p:cNvPr id="3" name="TextBox 26"/>
          <p:cNvSpPr txBox="1"/>
          <p:nvPr>
            <p:custDataLst>
              <p:tags r:id="rId6"/>
            </p:custDataLst>
          </p:nvPr>
        </p:nvSpPr>
        <p:spPr>
          <a:xfrm>
            <a:off x="2908300" y="1682750"/>
            <a:ext cx="9212580" cy="313880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The Internet:</a:t>
            </a:r>
            <a:endParaRPr lang="en-US" altLang="zh-CN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a world without frontiers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文本框 1"/>
          <p:cNvSpPr txBox="1"/>
          <p:nvPr>
            <p:custDataLst>
              <p:tags r:id="rId1"/>
            </p:custDataLst>
          </p:nvPr>
        </p:nvSpPr>
        <p:spPr>
          <a:xfrm>
            <a:off x="335280" y="332740"/>
            <a:ext cx="3177540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While-reading</a:t>
            </a:r>
            <a:endParaRPr kumimoji="0" lang="en-US" altLang="zh-CN" sz="36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6" name="矩形 25"/>
          <p:cNvSpPr/>
          <p:nvPr>
            <p:custDataLst>
              <p:tags r:id="rId2"/>
            </p:custDataLst>
          </p:nvPr>
        </p:nvSpPr>
        <p:spPr>
          <a:xfrm>
            <a:off x="1081405" y="1955165"/>
            <a:ext cx="11612880" cy="14274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4000" b="1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Read the passage.</a:t>
            </a:r>
            <a:endParaRPr lang="en-US" altLang="zh-CN" sz="4000" b="1" i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4000" b="1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Work out the </a:t>
            </a:r>
            <a:r>
              <a:rPr lang="en-US" altLang="zh-CN" sz="40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main idea</a:t>
            </a:r>
            <a:r>
              <a:rPr lang="en-US" altLang="zh-CN" sz="4000" b="1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 of each paragraph.</a:t>
            </a:r>
            <a:endParaRPr lang="en-US" altLang="zh-CN" sz="4000" b="1" i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endParaRPr lang="en-US" altLang="zh-CN" sz="4000" b="1" i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081405" y="4360545"/>
            <a:ext cx="95662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4000" b="1" i="1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underline </a:t>
            </a:r>
            <a:r>
              <a:rPr lang="en-US" altLang="zh-CN" sz="40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key words</a:t>
            </a:r>
            <a:r>
              <a:rPr lang="en-US" altLang="zh-CN" sz="4000" b="1" i="1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 and </a:t>
            </a:r>
            <a:r>
              <a:rPr lang="en-US" altLang="zh-CN" sz="40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sentences</a:t>
            </a:r>
            <a:endParaRPr lang="en-US" altLang="zh-CN" sz="4000" b="1" i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3" name="B3U3 Reading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8805" y="332105"/>
            <a:ext cx="1144270" cy="83947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27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>
            <p:custDataLst>
              <p:tags r:id="rId1"/>
            </p:custDataLst>
          </p:nvPr>
        </p:nvSpPr>
        <p:spPr>
          <a:xfrm>
            <a:off x="3646805" y="332740"/>
            <a:ext cx="80645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i="1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Work out the main idea and structure </a:t>
            </a:r>
            <a:endParaRPr lang="en-US" altLang="zh-CN" sz="4000" b="1" i="1" kern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3" name="矩形: 圆角 2"/>
          <p:cNvSpPr/>
          <p:nvPr>
            <p:custDataLst>
              <p:tags r:id="rId2"/>
            </p:custDataLst>
          </p:nvPr>
        </p:nvSpPr>
        <p:spPr>
          <a:xfrm>
            <a:off x="943029" y="1367301"/>
            <a:ext cx="1631461" cy="62857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/>
              <a:t>Para. 1</a:t>
            </a:r>
            <a:endParaRPr lang="en-US" altLang="zh-CN" sz="3200" b="1"/>
          </a:p>
        </p:txBody>
      </p:sp>
      <p:sp>
        <p:nvSpPr>
          <p:cNvPr id="7" name="矩形: 圆角 6"/>
          <p:cNvSpPr/>
          <p:nvPr>
            <p:custDataLst>
              <p:tags r:id="rId3"/>
            </p:custDataLst>
          </p:nvPr>
        </p:nvSpPr>
        <p:spPr>
          <a:xfrm>
            <a:off x="943029" y="5662164"/>
            <a:ext cx="1631461" cy="62857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/>
              <a:t>Para. 5</a:t>
            </a:r>
            <a:endParaRPr lang="en-US" altLang="zh-CN" sz="3200" b="1"/>
          </a:p>
        </p:txBody>
      </p:sp>
      <p:sp>
        <p:nvSpPr>
          <p:cNvPr id="8" name="矩形: 圆角 7"/>
          <p:cNvSpPr/>
          <p:nvPr>
            <p:custDataLst>
              <p:tags r:id="rId4"/>
            </p:custDataLst>
          </p:nvPr>
        </p:nvSpPr>
        <p:spPr>
          <a:xfrm>
            <a:off x="965461" y="4637326"/>
            <a:ext cx="1631461" cy="6285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/>
              <a:t>Para. 4</a:t>
            </a:r>
            <a:endParaRPr lang="en-US" altLang="zh-CN" sz="3200" b="1"/>
          </a:p>
        </p:txBody>
      </p:sp>
      <p:sp>
        <p:nvSpPr>
          <p:cNvPr id="9" name="矩形: 圆角 8"/>
          <p:cNvSpPr/>
          <p:nvPr>
            <p:custDataLst>
              <p:tags r:id="rId5"/>
            </p:custDataLst>
          </p:nvPr>
        </p:nvSpPr>
        <p:spPr>
          <a:xfrm>
            <a:off x="965461" y="3552413"/>
            <a:ext cx="1631461" cy="628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/>
              <a:t>Para. 3</a:t>
            </a:r>
            <a:endParaRPr lang="en-US" altLang="zh-CN" sz="3200" b="1"/>
          </a:p>
        </p:txBody>
      </p:sp>
      <p:sp>
        <p:nvSpPr>
          <p:cNvPr id="10" name="矩形: 圆角 9"/>
          <p:cNvSpPr/>
          <p:nvPr>
            <p:custDataLst>
              <p:tags r:id="rId6"/>
            </p:custDataLst>
          </p:nvPr>
        </p:nvSpPr>
        <p:spPr>
          <a:xfrm>
            <a:off x="943029" y="2435463"/>
            <a:ext cx="1631461" cy="6285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/>
              <a:t>Para. 2</a:t>
            </a:r>
            <a:endParaRPr lang="en-US" altLang="zh-CN" sz="3200" b="1"/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2884805" y="1064895"/>
            <a:ext cx="8668385" cy="95313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Achieve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almost anything in the Internet which connects people across the world to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a single shared community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2920365" y="2390775"/>
            <a:ext cx="8648065" cy="95313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Be quickly and easily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accessible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to a huge amount of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information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2920365" y="3507740"/>
            <a:ext cx="8667750" cy="931545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Give our lives unbelievably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convenience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provided by 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e-commerce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algn="just"/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endParaRPr lang="en-US" altLang="zh-CN" sz="2800" u="sng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2920365" y="4650740"/>
            <a:ext cx="8667750" cy="52197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Help us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establish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and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maintain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social ties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2956560" y="5545455"/>
            <a:ext cx="8665845" cy="9531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Be aware of the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problems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brought by being connected, and be careful to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use the Internet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properly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and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responsibly</a:t>
            </a:r>
            <a:r>
              <a:rPr lang="en-US" altLang="zh-CN" sz="2800" u="sng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 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3262906" y="937029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400"/>
          </a:p>
        </p:txBody>
      </p:sp>
      <p:sp>
        <p:nvSpPr>
          <p:cNvPr id="4" name="文本框 1"/>
          <p:cNvSpPr txBox="1"/>
          <p:nvPr>
            <p:custDataLst>
              <p:tags r:id="rId13"/>
            </p:custDataLst>
          </p:nvPr>
        </p:nvSpPr>
        <p:spPr>
          <a:xfrm>
            <a:off x="335280" y="332740"/>
            <a:ext cx="3177540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While-reading</a:t>
            </a:r>
            <a:endParaRPr kumimoji="0" lang="en-US" altLang="zh-CN" sz="36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223" name="Rectangle 8"/>
          <p:cNvSpPr/>
          <p:nvPr>
            <p:custDataLst>
              <p:tags r:id="rId14"/>
            </p:custDataLst>
          </p:nvPr>
        </p:nvSpPr>
        <p:spPr>
          <a:xfrm>
            <a:off x="318770" y="1194435"/>
            <a:ext cx="2494280" cy="876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txBody>
          <a:bodyPr wrap="none" anchor="ctr"/>
          <a:lstStyle>
            <a:lvl1pPr marL="2286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fontAlgn="base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zh-CN" sz="3200" b="1" strike="noStrike" noProof="1">
                <a:latin typeface="Times New Roman" panose="02020603050405020304" charset="0"/>
                <a:ea typeface="宋体" panose="02010600030101010101" pitchFamily="2" charset="-122"/>
              </a:rPr>
              <a:t>Introduction</a:t>
            </a:r>
            <a:endParaRPr lang="en-US" altLang="zh-CN" sz="3200" b="1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2" name="Rectangle 8"/>
          <p:cNvSpPr/>
          <p:nvPr>
            <p:custDataLst>
              <p:tags r:id="rId15"/>
            </p:custDataLst>
          </p:nvPr>
        </p:nvSpPr>
        <p:spPr>
          <a:xfrm>
            <a:off x="318770" y="2336165"/>
            <a:ext cx="2494280" cy="31178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 marL="2286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fontAlgn="base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zh-CN" sz="3200" b="1" strike="noStrike" noProof="1">
                <a:latin typeface="Times New Roman" panose="02020603050405020304" charset="0"/>
                <a:ea typeface="宋体" panose="02010600030101010101" pitchFamily="2" charset="-122"/>
              </a:rPr>
              <a:t>Body</a:t>
            </a:r>
            <a:endParaRPr lang="en-US" altLang="zh-CN" sz="3200" b="1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7" name="Rectangle 8"/>
          <p:cNvSpPr/>
          <p:nvPr>
            <p:custDataLst>
              <p:tags r:id="rId16"/>
            </p:custDataLst>
          </p:nvPr>
        </p:nvSpPr>
        <p:spPr>
          <a:xfrm>
            <a:off x="318770" y="5607050"/>
            <a:ext cx="2494280" cy="876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</a:ln>
        </p:spPr>
        <p:txBody>
          <a:bodyPr wrap="none" anchor="ctr"/>
          <a:lstStyle>
            <a:lvl1pPr marL="2286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fontAlgn="base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zh-CN" sz="3200" b="1" strike="noStrike" noProof="1">
                <a:latin typeface="Times New Roman" panose="02020603050405020304" charset="0"/>
                <a:ea typeface="宋体" panose="02010600030101010101" pitchFamily="2" charset="-122"/>
              </a:rPr>
              <a:t>Conclusion</a:t>
            </a:r>
            <a:endParaRPr lang="en-US" altLang="zh-CN" sz="3200" b="1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9223" grpId="0" bldLvl="0" animBg="1"/>
      <p:bldP spid="12" grpId="0" bldLvl="0" animBg="1"/>
      <p:bldP spid="17" grpId="0" bldLvl="0" animBg="1"/>
      <p:bldP spid="5" grpId="0" bldLvl="0" animBg="1"/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4138" y="332656"/>
            <a:ext cx="55111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2800" b="1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3. Complete the mind map below.</a:t>
            </a:r>
            <a:endParaRPr lang="en-US" altLang="zh-CN" sz="2800" b="1">
              <a:solidFill>
                <a:prstClr val="black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4" name="矩形: 圆角 3"/>
          <p:cNvSpPr/>
          <p:nvPr>
            <p:custDataLst>
              <p:tags r:id="rId2"/>
            </p:custDataLst>
          </p:nvPr>
        </p:nvSpPr>
        <p:spPr>
          <a:xfrm>
            <a:off x="4043363" y="1203876"/>
            <a:ext cx="3757295" cy="19875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ct val="150000"/>
              </a:lnSpc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Main body Paras. 2–4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 </a:t>
            </a:r>
            <a:endParaRPr lang="zh-CN" altLang="en-US">
              <a:solidFill>
                <a:prstClr val="white"/>
              </a:solidFill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The Internet has many advantages.</a:t>
            </a:r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矩形: 圆角 5"/>
          <p:cNvSpPr/>
          <p:nvPr>
            <p:custDataLst>
              <p:tags r:id="rId3"/>
            </p:custDataLst>
          </p:nvPr>
        </p:nvSpPr>
        <p:spPr>
          <a:xfrm>
            <a:off x="84340" y="1199503"/>
            <a:ext cx="3550409" cy="1980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800" b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Introduction Para. 1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_________________</a:t>
            </a:r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_________________</a:t>
            </a:r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矩形: 圆角 6"/>
          <p:cNvSpPr/>
          <p:nvPr>
            <p:custDataLst>
              <p:tags r:id="rId4"/>
            </p:custDataLst>
          </p:nvPr>
        </p:nvSpPr>
        <p:spPr>
          <a:xfrm>
            <a:off x="8093393" y="1256581"/>
            <a:ext cx="4003675" cy="196342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800" b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Conclusion Para. 5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____________________</a:t>
            </a:r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____________________</a:t>
            </a:r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箭头: 下 7"/>
          <p:cNvSpPr/>
          <p:nvPr>
            <p:custDataLst>
              <p:tags r:id="rId5"/>
            </p:custDataLst>
          </p:nvPr>
        </p:nvSpPr>
        <p:spPr>
          <a:xfrm>
            <a:off x="5910263" y="3261276"/>
            <a:ext cx="383540" cy="4908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箭头: 下 8"/>
          <p:cNvSpPr/>
          <p:nvPr>
            <p:custDataLst>
              <p:tags r:id="rId6"/>
            </p:custDataLst>
          </p:nvPr>
        </p:nvSpPr>
        <p:spPr>
          <a:xfrm rot="2768169">
            <a:off x="3629942" y="3189213"/>
            <a:ext cx="383848" cy="7676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箭头: 下 9"/>
          <p:cNvSpPr/>
          <p:nvPr>
            <p:custDataLst>
              <p:tags r:id="rId7"/>
            </p:custDataLst>
          </p:nvPr>
        </p:nvSpPr>
        <p:spPr>
          <a:xfrm rot="18885132">
            <a:off x="7899718" y="3242861"/>
            <a:ext cx="383540" cy="765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椭圆 10"/>
          <p:cNvSpPr/>
          <p:nvPr>
            <p:custDataLst>
              <p:tags r:id="rId8"/>
            </p:custDataLst>
          </p:nvPr>
        </p:nvSpPr>
        <p:spPr>
          <a:xfrm>
            <a:off x="155792" y="3608745"/>
            <a:ext cx="3741261" cy="2590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zh-CN" sz="2800" b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Advantage 1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/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/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/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/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椭圆 11"/>
          <p:cNvSpPr/>
          <p:nvPr>
            <p:custDataLst>
              <p:tags r:id="rId9"/>
            </p:custDataLst>
          </p:nvPr>
        </p:nvSpPr>
        <p:spPr>
          <a:xfrm>
            <a:off x="4116388" y="3765466"/>
            <a:ext cx="3954145" cy="2590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zh-CN" sz="2800" b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Advantage 2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/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/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/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/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椭圆 12"/>
          <p:cNvSpPr/>
          <p:nvPr>
            <p:custDataLst>
              <p:tags r:id="rId10"/>
            </p:custDataLst>
          </p:nvPr>
        </p:nvSpPr>
        <p:spPr>
          <a:xfrm>
            <a:off x="8324472" y="3752247"/>
            <a:ext cx="3742517" cy="259097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altLang="zh-CN" sz="2800" b="1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/>
            <a:r>
              <a:rPr lang="en-US" altLang="zh-CN" sz="2800" b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Advantage 3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/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/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/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/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/>
            <a:endParaRPr lang="en-US" altLang="zh-CN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227489" y="1615356"/>
            <a:ext cx="35642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We can achieve almost anything online.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479376" y="4245258"/>
            <a:ext cx="2932746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ts val="3000"/>
              </a:lnSpc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We have quick and easy access to a huge amount of information online. 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4304921" y="4571192"/>
            <a:ext cx="3594223" cy="143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ts val="3500"/>
              </a:lnSpc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E-commerce has made our lives unbelievably  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 defTabSz="914400">
              <a:lnSpc>
                <a:spcPts val="3500"/>
              </a:lnSpc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      convenient.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>
            <a:off x="8596190" y="4275571"/>
            <a:ext cx="3594223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The Internet helps us establish and maintain 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       social ties.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5"/>
            </p:custDataLst>
          </p:nvPr>
        </p:nvSpPr>
        <p:spPr>
          <a:xfrm>
            <a:off x="8113713" y="1615356"/>
            <a:ext cx="42760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We should use the Internet properly and responsibly.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箭头: 下 8"/>
          <p:cNvSpPr/>
          <p:nvPr>
            <p:custDataLst>
              <p:tags r:id="rId16"/>
            </p:custDataLst>
          </p:nvPr>
        </p:nvSpPr>
        <p:spPr>
          <a:xfrm rot="16200000" flipH="1">
            <a:off x="3718924" y="2015280"/>
            <a:ext cx="222352" cy="3647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箭头: 下 8"/>
          <p:cNvSpPr/>
          <p:nvPr>
            <p:custDataLst>
              <p:tags r:id="rId17"/>
            </p:custDataLst>
          </p:nvPr>
        </p:nvSpPr>
        <p:spPr>
          <a:xfrm rot="16200000" flipH="1">
            <a:off x="7857776" y="2052891"/>
            <a:ext cx="222353" cy="2895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8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8"/>
            </p:custDataLst>
          </p:nvPr>
        </p:nvSpPr>
        <p:spPr>
          <a:xfrm>
            <a:off x="227330" y="6223000"/>
            <a:ext cx="116408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b="1" i="1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Can we change the </a:t>
            </a:r>
            <a:r>
              <a:rPr lang="en-US" altLang="zh-CN" sz="40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order</a:t>
            </a:r>
            <a:r>
              <a:rPr lang="en-US" altLang="zh-CN" sz="4000" b="1" i="1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 of Para.2, Para.3 and Para.4?</a:t>
            </a:r>
            <a:endParaRPr lang="zh-CN" altLang="en-US" sz="4000" b="1" i="1">
              <a:latin typeface="Times New Roman" panose="020206030504050203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8600" y="0"/>
            <a:ext cx="11783695" cy="685800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695325" y="4796790"/>
            <a:ext cx="4752340" cy="4324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6607810" y="188595"/>
            <a:ext cx="3596640" cy="56769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6529070" y="2924810"/>
            <a:ext cx="3802380" cy="56769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6529070" y="2996565"/>
            <a:ext cx="994410" cy="33274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椭圆 5"/>
          <p:cNvSpPr/>
          <p:nvPr>
            <p:custDataLst>
              <p:tags r:id="rId7"/>
            </p:custDataLst>
          </p:nvPr>
        </p:nvSpPr>
        <p:spPr>
          <a:xfrm>
            <a:off x="767080" y="4725035"/>
            <a:ext cx="1960880" cy="33274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椭圆 10"/>
          <p:cNvSpPr/>
          <p:nvPr>
            <p:custDataLst>
              <p:tags r:id="rId8"/>
            </p:custDataLst>
          </p:nvPr>
        </p:nvSpPr>
        <p:spPr>
          <a:xfrm>
            <a:off x="7523480" y="128905"/>
            <a:ext cx="415925" cy="30670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6023672" y="5837524"/>
            <a:ext cx="582803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cohesive devices</a:t>
            </a:r>
            <a:endParaRPr lang="en-US" altLang="zh-CN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6" grpId="0" bldLvl="0" animBg="1"/>
      <p:bldP spid="11" grpId="0" bldLvl="0" animBg="1"/>
      <p:bldP spid="14" grpId="0"/>
      <p:bldP spid="3" grpId="0" bldLvl="0" animBg="1"/>
      <p:bldP spid="4" grpId="0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/>
          <p:cNvSpPr>
            <a:spLocks noChangeArrowheads="1"/>
          </p:cNvSpPr>
          <p:nvPr/>
        </p:nvSpPr>
        <p:spPr bwMode="auto">
          <a:xfrm>
            <a:off x="1366192" y="964631"/>
            <a:ext cx="5022361" cy="5026080"/>
          </a:xfrm>
          <a:prstGeom prst="ellipse">
            <a:avLst/>
          </a:prstGeom>
          <a:noFill/>
          <a:ln w="9">
            <a:solidFill>
              <a:schemeClr val="bg1">
                <a:lumMod val="65000"/>
              </a:scheme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3" name="Oval 1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10957" y="964631"/>
            <a:ext cx="585361" cy="58560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1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4" name="Oval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22596" y="4261076"/>
            <a:ext cx="585361" cy="58560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5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5" name="Oval 1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81408" y="3386300"/>
            <a:ext cx="586946" cy="58560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4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6" name="Oval 1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77327" y="1622438"/>
            <a:ext cx="586946" cy="58560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2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7" name="Oval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04360" y="2462988"/>
            <a:ext cx="585361" cy="58560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3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56735" y="1237593"/>
            <a:ext cx="4449693" cy="444840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561312" y="1540718"/>
            <a:ext cx="3840537" cy="3842166"/>
          </a:xfrm>
          <a:prstGeom prst="ellipse">
            <a:avLst/>
          </a:prstGeom>
          <a:blipFill dpi="0" rotWithShape="1">
            <a:blip r:embed="rId6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344" y="1550119"/>
            <a:ext cx="3834728" cy="38423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847886" y="3758207"/>
            <a:ext cx="1590673" cy="15913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872384" y="4289172"/>
            <a:ext cx="1429402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3" tIns="45676" rIns="91353" bIns="4567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Aspects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13" name="矩形 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20290" y="837564"/>
            <a:ext cx="466678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37" tIns="60918" rIns="121837" bIns="609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6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Access to information</a:t>
            </a:r>
            <a:endParaRPr lang="zh-CN" altLang="zh-CN" sz="26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288074" y="5078807"/>
            <a:ext cx="585361" cy="585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6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20" name="Oval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224152" y="5645729"/>
            <a:ext cx="585361" cy="58560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7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21" name="矩形 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97040" y="1523774"/>
            <a:ext cx="466678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37" tIns="60918" rIns="121837" bIns="609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6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Food </a:t>
            </a:r>
            <a:endParaRPr lang="zh-CN" altLang="zh-CN" sz="26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 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78934" y="2382648"/>
            <a:ext cx="466678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37" tIns="60918" rIns="121837" bIns="609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6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Shopping </a:t>
            </a:r>
            <a:endParaRPr lang="zh-CN" altLang="zh-CN" sz="26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 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407956" y="4220906"/>
            <a:ext cx="466678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37" tIns="60918" rIns="121837" bIns="609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6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Travel arrangements </a:t>
            </a:r>
            <a:endParaRPr lang="zh-CN" altLang="zh-CN" sz="26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763533" y="3305960"/>
            <a:ext cx="466678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37" tIns="60918" rIns="121837" bIns="609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6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Transportation </a:t>
            </a:r>
            <a:endParaRPr lang="zh-CN" altLang="zh-CN" sz="26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964333" y="5052651"/>
            <a:ext cx="466678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37" tIns="60918" rIns="121837" bIns="609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6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Payments </a:t>
            </a:r>
            <a:endParaRPr lang="zh-CN" altLang="zh-CN" sz="26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37427" y="5602025"/>
            <a:ext cx="466678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37" tIns="60918" rIns="121837" bIns="609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6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Social life</a:t>
            </a:r>
            <a:endParaRPr lang="zh-CN" altLang="zh-CN" sz="26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07784" y="522525"/>
            <a:ext cx="11614423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Compare before and after the invention of the Internet </a:t>
            </a:r>
            <a:endParaRPr lang="zh-CN" altLang="en-US" sz="120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思想气泡: 云 27"/>
          <p:cNvSpPr/>
          <p:nvPr/>
        </p:nvSpPr>
        <p:spPr>
          <a:xfrm>
            <a:off x="9016527" y="1051961"/>
            <a:ext cx="3052248" cy="2622361"/>
          </a:xfrm>
          <a:prstGeom prst="cloudCallout">
            <a:avLst>
              <a:gd name="adj1" fmla="val -99766"/>
              <a:gd name="adj2" fmla="val -152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You can talk from these aspects</a:t>
            </a:r>
            <a:endParaRPr lang="zh-CN" altLang="en-US" sz="3200"/>
          </a:p>
        </p:txBody>
      </p:sp>
      <p:sp>
        <p:nvSpPr>
          <p:cNvPr id="4102" name="文本框 1"/>
          <p:cNvSpPr txBox="1"/>
          <p:nvPr>
            <p:custDataLst>
              <p:tags r:id="rId17"/>
            </p:custDataLst>
          </p:nvPr>
        </p:nvSpPr>
        <p:spPr>
          <a:xfrm>
            <a:off x="0" y="0"/>
            <a:ext cx="3857625" cy="617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noAutofit/>
          </a:bodyPr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Careful reading</a:t>
            </a:r>
            <a:endParaRPr kumimoji="0" lang="en-US" altLang="zh-CN" sz="40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rAng="0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rAng="0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3199E-06 3.23357E-06 L -0.17358 0.29065" pathEditMode="relative" rAng="0" ptsTypes="AA">
                                      <p:cBhvr>
                                        <p:cTn id="52" dur="500" spd="-99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9" y="1453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2611E-06 -4.80407E-06 L -0.23138 0.15551" pathEditMode="relative" rAng="0" ptsTypes="AA">
                                      <p:cBhvr>
                                        <p:cTn id="54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8" y="777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0219E-06 2.13823E-06 L -0.24995 2.13823E-06" pathEditMode="relative" rAng="0" ptsTypes="AA">
                                      <p:cBhvr>
                                        <p:cTn id="56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9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172E-06 -4.24252E-06 L -0.23139 -0.1555" pathEditMode="relative" rAng="0" ptsTypes="AA">
                                      <p:cBhvr>
                                        <p:cTn id="58" dur="500" spd="-99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8" y="-777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171E-06 -2.59488E-06 L -0.17359 -0.29065" pathEditMode="relative" rAng="0" ptsTypes="AA">
                                      <p:cBhvr>
                                        <p:cTn id="60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9" y="-1453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3246E-06 -1.63838E-06 L -0.17358 -0.29065" pathEditMode="relative" rAng="0" ptsTypes="AA">
                                      <p:cBhvr>
                                        <p:cTn id="64" dur="500" spd="-99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9" y="-145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177E-06 -2.166E-06 L -0.17358 -0.29065" pathEditMode="relative" rAng="0" ptsTypes="AA">
                                      <p:cBhvr>
                                        <p:cTn id="68" dur="500" spd="-99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9" y="-1453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9" grpId="0" bldLvl="0" animBg="1"/>
      <p:bldP spid="11" grpId="0" bldLvl="0" animBg="1"/>
      <p:bldP spid="12" grpId="0"/>
      <p:bldP spid="13" grpId="0"/>
      <p:bldP spid="18" grpId="0" bldLvl="0" animBg="1"/>
      <p:bldP spid="18" grpId="1" bldLvl="0" animBg="1"/>
      <p:bldP spid="20" grpId="0" bldLvl="0" animBg="1"/>
      <p:bldP spid="20" grpId="1" bldLvl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3216603" y="1125525"/>
            <a:ext cx="5279283" cy="863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Access to information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16929" y="97921"/>
            <a:ext cx="11614423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Compare before and after the invention of the Internet </a:t>
            </a:r>
            <a:endParaRPr lang="zh-CN" altLang="en-US" sz="120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528968" y="2565329"/>
            <a:ext cx="2111713" cy="1151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before</a:t>
            </a:r>
            <a:endParaRPr lang="zh-CN" altLang="en-US" sz="2665" b="1"/>
          </a:p>
        </p:txBody>
      </p:sp>
      <p:sp>
        <p:nvSpPr>
          <p:cNvPr id="5" name="箭头: 右 4"/>
          <p:cNvSpPr/>
          <p:nvPr/>
        </p:nvSpPr>
        <p:spPr>
          <a:xfrm>
            <a:off x="526418" y="4197108"/>
            <a:ext cx="2111713" cy="1151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after</a:t>
            </a:r>
            <a:endParaRPr lang="zh-CN" altLang="en-US" sz="2665" b="1"/>
          </a:p>
        </p:txBody>
      </p:sp>
      <p:sp>
        <p:nvSpPr>
          <p:cNvPr id="6" name="文本框 5"/>
          <p:cNvSpPr txBox="1"/>
          <p:nvPr/>
        </p:nvSpPr>
        <p:spPr>
          <a:xfrm>
            <a:off x="2832655" y="2813811"/>
            <a:ext cx="7870931" cy="583565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Slow and inconvenient.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32655" y="4132856"/>
            <a:ext cx="8734814" cy="1568450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With the click of a mouse or the touch of a button, it is possible to find out almost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anything</a:t>
            </a:r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we care to know.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8" name="Picture 10" descr="E:\搜狗浏览器高速下载\学习系列卡通插画好好学习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1"/>
          <a:stretch>
            <a:fillRect/>
          </a:stretch>
        </p:blipFill>
        <p:spPr bwMode="auto">
          <a:xfrm>
            <a:off x="106263" y="718828"/>
            <a:ext cx="2952022" cy="209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tags/tag1.xml><?xml version="1.0" encoding="utf-8"?>
<p:tagLst xmlns:p="http://schemas.openxmlformats.org/presentationml/2006/main">
  <p:tag name="AS_UNIQUEID" val="1390"/>
</p:tagLst>
</file>

<file path=ppt/tags/tag10.xml><?xml version="1.0" encoding="utf-8"?>
<p:tagLst xmlns:p="http://schemas.openxmlformats.org/presentationml/2006/main">
  <p:tag name="AS_UNIQUEID" val="1400"/>
</p:tagLst>
</file>

<file path=ppt/tags/tag100.xml><?xml version="1.0" encoding="utf-8"?>
<p:tagLst xmlns:p="http://schemas.openxmlformats.org/presentationml/2006/main">
  <p:tag name="AS_UNIQUEID" val="1497"/>
</p:tagLst>
</file>

<file path=ppt/tags/tag101.xml><?xml version="1.0" encoding="utf-8"?>
<p:tagLst xmlns:p="http://schemas.openxmlformats.org/presentationml/2006/main">
  <p:tag name="AS_UNIQUEID" val="1498"/>
</p:tagLst>
</file>

<file path=ppt/tags/tag102.xml><?xml version="1.0" encoding="utf-8"?>
<p:tagLst xmlns:p="http://schemas.openxmlformats.org/presentationml/2006/main">
  <p:tag name="AS_UNIQUEID" val="1499"/>
</p:tagLst>
</file>

<file path=ppt/tags/tag103.xml><?xml version="1.0" encoding="utf-8"?>
<p:tagLst xmlns:p="http://schemas.openxmlformats.org/presentationml/2006/main">
  <p:tag name="AS_UNIQUEID" val="1500"/>
</p:tagLst>
</file>

<file path=ppt/tags/tag104.xml><?xml version="1.0" encoding="utf-8"?>
<p:tagLst xmlns:p="http://schemas.openxmlformats.org/presentationml/2006/main">
  <p:tag name="AS_UNIQUEID" val="1501"/>
</p:tagLst>
</file>

<file path=ppt/tags/tag105.xml><?xml version="1.0" encoding="utf-8"?>
<p:tagLst xmlns:p="http://schemas.openxmlformats.org/presentationml/2006/main">
  <p:tag name="AS_UNIQUEID" val="1502"/>
</p:tagLst>
</file>

<file path=ppt/tags/tag106.xml><?xml version="1.0" encoding="utf-8"?>
<p:tagLst xmlns:p="http://schemas.openxmlformats.org/presentationml/2006/main">
  <p:tag name="AS_UNIQUEID" val="1503"/>
</p:tagLst>
</file>

<file path=ppt/tags/tag107.xml><?xml version="1.0" encoding="utf-8"?>
<p:tagLst xmlns:p="http://schemas.openxmlformats.org/presentationml/2006/main">
  <p:tag name="AS_UNIQUEID" val="1504"/>
</p:tagLst>
</file>

<file path=ppt/tags/tag108.xml><?xml version="1.0" encoding="utf-8"?>
<p:tagLst xmlns:p="http://schemas.openxmlformats.org/presentationml/2006/main">
  <p:tag name="AS_UNIQUEID" val="1505"/>
</p:tagLst>
</file>

<file path=ppt/tags/tag109.xml><?xml version="1.0" encoding="utf-8"?>
<p:tagLst xmlns:p="http://schemas.openxmlformats.org/presentationml/2006/main">
  <p:tag name="AS_UNIQUEID" val="528"/>
  <p:tag name="KSO_WM_BEAUTIFY_FLAG" val=""/>
</p:tagLst>
</file>

<file path=ppt/tags/tag11.xml><?xml version="1.0" encoding="utf-8"?>
<p:tagLst xmlns:p="http://schemas.openxmlformats.org/presentationml/2006/main">
  <p:tag name="AS_UNIQUEID" val="1402"/>
</p:tagLst>
</file>

<file path=ppt/tags/tag110.xml><?xml version="1.0" encoding="utf-8"?>
<p:tagLst xmlns:p="http://schemas.openxmlformats.org/presentationml/2006/main">
  <p:tag name="AS_UNIQUEID" val="122"/>
  <p:tag name="KSO_WM_FULL_TEXT_BEAUTIFY_COPY_ID" val="27656"/>
</p:tagLst>
</file>

<file path=ppt/tags/tag111.xml><?xml version="1.0" encoding="utf-8"?>
<p:tagLst xmlns:p="http://schemas.openxmlformats.org/presentationml/2006/main">
  <p:tag name="AS_UNIQUEID" val="122"/>
  <p:tag name="KSO_WM_BEAUTIFY_FLAG" val=""/>
  <p:tag name="KSO_WM_FULL_TEXT_BEAUTIFY_COPY_ID" val="27656"/>
</p:tagLst>
</file>

<file path=ppt/tags/tag112.xml><?xml version="1.0" encoding="utf-8"?>
<p:tagLst xmlns:p="http://schemas.openxmlformats.org/presentationml/2006/main">
  <p:tag name="AS_UNIQUEID" val="122"/>
  <p:tag name="KSO_WM_BEAUTIFY_FLAG" val=""/>
  <p:tag name="KSO_WM_FULL_TEXT_BEAUTIFY_COPY_ID" val="27656"/>
</p:tagLst>
</file>

<file path=ppt/tags/tag113.xml><?xml version="1.0" encoding="utf-8"?>
<p:tagLst xmlns:p="http://schemas.openxmlformats.org/presentationml/2006/main">
  <p:tag name="AS_UNIQUEID" val="1489"/>
</p:tagLst>
</file>

<file path=ppt/tags/tag114.xml><?xml version="1.0" encoding="utf-8"?>
<p:tagLst xmlns:p="http://schemas.openxmlformats.org/presentationml/2006/main">
  <p:tag name="AS_UNIQUEID" val="1490"/>
</p:tagLst>
</file>

<file path=ppt/tags/tag115.xml><?xml version="1.0" encoding="utf-8"?>
<p:tagLst xmlns:p="http://schemas.openxmlformats.org/presentationml/2006/main">
  <p:tag name="AS_UNIQUEID" val="1491"/>
</p:tagLst>
</file>

<file path=ppt/tags/tag116.xml><?xml version="1.0" encoding="utf-8"?>
<p:tagLst xmlns:p="http://schemas.openxmlformats.org/presentationml/2006/main">
  <p:tag name="AS_UNIQUEID" val="2952"/>
</p:tagLst>
</file>

<file path=ppt/tags/tag117.xml><?xml version="1.0" encoding="utf-8"?>
<p:tagLst xmlns:p="http://schemas.openxmlformats.org/presentationml/2006/main">
  <p:tag name="AS_UNIQUEID" val="2953"/>
</p:tagLst>
</file>

<file path=ppt/tags/tag118.xml><?xml version="1.0" encoding="utf-8"?>
<p:tagLst xmlns:p="http://schemas.openxmlformats.org/presentationml/2006/main">
  <p:tag name="AS_UNIQUEID" val="2954"/>
</p:tagLst>
</file>

<file path=ppt/tags/tag119.xml><?xml version="1.0" encoding="utf-8"?>
<p:tagLst xmlns:p="http://schemas.openxmlformats.org/presentationml/2006/main">
  <p:tag name="AS_UNIQUEID" val="2955"/>
</p:tagLst>
</file>

<file path=ppt/tags/tag12.xml><?xml version="1.0" encoding="utf-8"?>
<p:tagLst xmlns:p="http://schemas.openxmlformats.org/presentationml/2006/main">
  <p:tag name="AS_UNIQUEID" val="1403"/>
</p:tagLst>
</file>

<file path=ppt/tags/tag120.xml><?xml version="1.0" encoding="utf-8"?>
<p:tagLst xmlns:p="http://schemas.openxmlformats.org/presentationml/2006/main">
  <p:tag name="AS_UNIQUEID" val="2956"/>
</p:tagLst>
</file>

<file path=ppt/tags/tag121.xml><?xml version="1.0" encoding="utf-8"?>
<p:tagLst xmlns:p="http://schemas.openxmlformats.org/presentationml/2006/main">
  <p:tag name="AS_UNIQUEID" val="2957"/>
</p:tagLst>
</file>

<file path=ppt/tags/tag122.xml><?xml version="1.0" encoding="utf-8"?>
<p:tagLst xmlns:p="http://schemas.openxmlformats.org/presentationml/2006/main">
  <p:tag name="AS_UNIQUEID" val="2958"/>
</p:tagLst>
</file>

<file path=ppt/tags/tag123.xml><?xml version="1.0" encoding="utf-8"?>
<p:tagLst xmlns:p="http://schemas.openxmlformats.org/presentationml/2006/main">
  <p:tag name="AS_UNIQUEID" val="2959"/>
</p:tagLst>
</file>

<file path=ppt/tags/tag124.xml><?xml version="1.0" encoding="utf-8"?>
<p:tagLst xmlns:p="http://schemas.openxmlformats.org/presentationml/2006/main">
  <p:tag name="AS_UNIQUEID" val="2960"/>
</p:tagLst>
</file>

<file path=ppt/tags/tag125.xml><?xml version="1.0" encoding="utf-8"?>
<p:tagLst xmlns:p="http://schemas.openxmlformats.org/presentationml/2006/main">
  <p:tag name="AS_UNIQUEID" val="2961"/>
</p:tagLst>
</file>

<file path=ppt/tags/tag126.xml><?xml version="1.0" encoding="utf-8"?>
<p:tagLst xmlns:p="http://schemas.openxmlformats.org/presentationml/2006/main">
  <p:tag name="AS_UNIQUEID" val="2962"/>
</p:tagLst>
</file>

<file path=ppt/tags/tag127.xml><?xml version="1.0" encoding="utf-8"?>
<p:tagLst xmlns:p="http://schemas.openxmlformats.org/presentationml/2006/main">
  <p:tag name="AS_UNIQUEID" val="2963"/>
</p:tagLst>
</file>

<file path=ppt/tags/tag128.xml><?xml version="1.0" encoding="utf-8"?>
<p:tagLst xmlns:p="http://schemas.openxmlformats.org/presentationml/2006/main">
  <p:tag name="AS_UNIQUEID" val="2964"/>
</p:tagLst>
</file>

<file path=ppt/tags/tag129.xml><?xml version="1.0" encoding="utf-8"?>
<p:tagLst xmlns:p="http://schemas.openxmlformats.org/presentationml/2006/main">
  <p:tag name="AS_UNIQUEID" val="2965"/>
</p:tagLst>
</file>

<file path=ppt/tags/tag13.xml><?xml version="1.0" encoding="utf-8"?>
<p:tagLst xmlns:p="http://schemas.openxmlformats.org/presentationml/2006/main">
  <p:tag name="AS_UNIQUEID" val="1404"/>
</p:tagLst>
</file>

<file path=ppt/tags/tag130.xml><?xml version="1.0" encoding="utf-8"?>
<p:tagLst xmlns:p="http://schemas.openxmlformats.org/presentationml/2006/main">
  <p:tag name="AS_UNIQUEID" val="2966"/>
</p:tagLst>
</file>

<file path=ppt/tags/tag131.xml><?xml version="1.0" encoding="utf-8"?>
<p:tagLst xmlns:p="http://schemas.openxmlformats.org/presentationml/2006/main">
  <p:tag name="AS_UNIQUEID" val="2967"/>
</p:tagLst>
</file>

<file path=ppt/tags/tag132.xml><?xml version="1.0" encoding="utf-8"?>
<p:tagLst xmlns:p="http://schemas.openxmlformats.org/presentationml/2006/main">
  <p:tag name="AS_UNIQUEID" val="2968"/>
</p:tagLst>
</file>

<file path=ppt/tags/tag133.xml><?xml version="1.0" encoding="utf-8"?>
<p:tagLst xmlns:p="http://schemas.openxmlformats.org/presentationml/2006/main">
  <p:tag name="AS_UNIQUEID" val="3049"/>
</p:tagLst>
</file>

<file path=ppt/tags/tag134.xml><?xml version="1.0" encoding="utf-8"?>
<p:tagLst xmlns:p="http://schemas.openxmlformats.org/presentationml/2006/main">
  <p:tag name="AS_UNIQUEID" val="3054"/>
  <p:tag name="KSO_WM_UNIT_PLACING_PICTURE_USER_VIEWPORT" val="{&quot;height&quot;:10800,&quot;width&quot;:14512}"/>
</p:tagLst>
</file>

<file path=ppt/tags/tag135.xml><?xml version="1.0" encoding="utf-8"?>
<p:tagLst xmlns:p="http://schemas.openxmlformats.org/presentationml/2006/main">
  <p:tag name="AS_UNIQUEID" val="3055"/>
</p:tagLst>
</file>

<file path=ppt/tags/tag136.xml><?xml version="1.0" encoding="utf-8"?>
<p:tagLst xmlns:p="http://schemas.openxmlformats.org/presentationml/2006/main">
  <p:tag name="AS_UNIQUEID" val="3056"/>
</p:tagLst>
</file>

<file path=ppt/tags/tag137.xml><?xml version="1.0" encoding="utf-8"?>
<p:tagLst xmlns:p="http://schemas.openxmlformats.org/presentationml/2006/main">
  <p:tag name="AS_UNIQUEID" val="3057"/>
</p:tagLst>
</file>

<file path=ppt/tags/tag138.xml><?xml version="1.0" encoding="utf-8"?>
<p:tagLst xmlns:p="http://schemas.openxmlformats.org/presentationml/2006/main">
  <p:tag name="AS_UNIQUEID" val="2285"/>
  <p:tag name="KSO_WM_BEAUTIFY_FLAG" val=""/>
</p:tagLst>
</file>

<file path=ppt/tags/tag139.xml><?xml version="1.0" encoding="utf-8"?>
<p:tagLst xmlns:p="http://schemas.openxmlformats.org/presentationml/2006/main">
  <p:tag name="AS_UNIQUEID" val="2285"/>
  <p:tag name="KSO_WM_BEAUTIFY_FLAG" val=""/>
</p:tagLst>
</file>

<file path=ppt/tags/tag14.xml><?xml version="1.0" encoding="utf-8"?>
<p:tagLst xmlns:p="http://schemas.openxmlformats.org/presentationml/2006/main">
  <p:tag name="AS_UNIQUEID" val="1405"/>
</p:tagLst>
</file>

<file path=ppt/tags/tag140.xml><?xml version="1.0" encoding="utf-8"?>
<p:tagLst xmlns:p="http://schemas.openxmlformats.org/presentationml/2006/main">
  <p:tag name="AS_UNIQUEID" val="2286"/>
  <p:tag name="KSO_WM_BEAUTIFY_FLAG" val=""/>
</p:tagLst>
</file>

<file path=ppt/tags/tag141.xml><?xml version="1.0" encoding="utf-8"?>
<p:tagLst xmlns:p="http://schemas.openxmlformats.org/presentationml/2006/main">
  <p:tag name="AS_UNIQUEID" val="2288"/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3.xml><?xml version="1.0" encoding="utf-8"?>
<p:tagLst xmlns:p="http://schemas.openxmlformats.org/presentationml/2006/main">
  <p:tag name="AS_UNIQUEID" val="3051"/>
</p:tagLst>
</file>

<file path=ppt/tags/tag144.xml><?xml version="1.0" encoding="utf-8"?>
<p:tagLst xmlns:p="http://schemas.openxmlformats.org/presentationml/2006/main">
  <p:tag name="AS_UNIQUEID" val="3052"/>
</p:tagLst>
</file>

<file path=ppt/tags/tag145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46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47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48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49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5.xml><?xml version="1.0" encoding="utf-8"?>
<p:tagLst xmlns:p="http://schemas.openxmlformats.org/presentationml/2006/main">
  <p:tag name="AS_UNIQUEID" val="1406"/>
</p:tagLst>
</file>

<file path=ppt/tags/tag150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51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52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53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54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55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56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57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58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59.xml><?xml version="1.0" encoding="utf-8"?>
<p:tagLst xmlns:p="http://schemas.openxmlformats.org/presentationml/2006/main">
  <p:tag name="AS_UNIQUEID" val="528"/>
</p:tagLst>
</file>

<file path=ppt/tags/tag16.xml><?xml version="1.0" encoding="utf-8"?>
<p:tagLst xmlns:p="http://schemas.openxmlformats.org/presentationml/2006/main">
  <p:tag name="AS_UNIQUEID" val="1408"/>
</p:tagLst>
</file>

<file path=ppt/tags/tag160.xml><?xml version="1.0" encoding="utf-8"?>
<p:tagLst xmlns:p="http://schemas.openxmlformats.org/presentationml/2006/main">
  <p:tag name="AS_UNIQUEID" val="2818"/>
</p:tagLst>
</file>

<file path=ppt/tags/tag161.xml><?xml version="1.0" encoding="utf-8"?>
<p:tagLst xmlns:p="http://schemas.openxmlformats.org/presentationml/2006/main">
  <p:tag name="AS_UNIQUEID" val="2203"/>
</p:tagLst>
</file>

<file path=ppt/tags/tag162.xml><?xml version="1.0" encoding="utf-8"?>
<p:tagLst xmlns:p="http://schemas.openxmlformats.org/presentationml/2006/main">
  <p:tag name="AS_UNIQUEID" val="2212"/>
</p:tagLst>
</file>

<file path=ppt/tags/tag163.xml><?xml version="1.0" encoding="utf-8"?>
<p:tagLst xmlns:p="http://schemas.openxmlformats.org/presentationml/2006/main">
  <p:tag name="AS_UNIQUEID" val="3000"/>
</p:tagLst>
</file>

<file path=ppt/tags/tag164.xml><?xml version="1.0" encoding="utf-8"?>
<p:tagLst xmlns:p="http://schemas.openxmlformats.org/presentationml/2006/main">
  <p:tag name="AS_UNIQUEID" val="3002"/>
</p:tagLst>
</file>

<file path=ppt/tags/tag165.xml><?xml version="1.0" encoding="utf-8"?>
<p:tagLst xmlns:p="http://schemas.openxmlformats.org/presentationml/2006/main">
  <p:tag name="AS_UNIQUEID" val="528"/>
  <p:tag name="KSO_WM_BEAUTIFY_FLAG" val=""/>
</p:tagLst>
</file>

<file path=ppt/tags/tag166.xml><?xml version="1.0" encoding="utf-8"?>
<p:tagLst xmlns:p="http://schemas.openxmlformats.org/presentationml/2006/main">
  <p:tag name="AS_UNIQUEID" val="1493"/>
  <p:tag name="KSO_WM_BEAUTIFY_FLAG" val=""/>
</p:tagLst>
</file>

<file path=ppt/tags/tag167.xml><?xml version="1.0" encoding="utf-8"?>
<p:tagLst xmlns:p="http://schemas.openxmlformats.org/presentationml/2006/main">
  <p:tag name="AS_UNIQUEID" val="2997"/>
</p:tagLst>
</file>

<file path=ppt/tags/tag168.xml><?xml version="1.0" encoding="utf-8"?>
<p:tagLst xmlns:p="http://schemas.openxmlformats.org/presentationml/2006/main">
  <p:tag name="AS_UNIQUEID" val="2998"/>
</p:tagLst>
</file>

<file path=ppt/tags/tag169.xml><?xml version="1.0" encoding="utf-8"?>
<p:tagLst xmlns:p="http://schemas.openxmlformats.org/presentationml/2006/main">
  <p:tag name="AS_UNIQUEID" val="528"/>
</p:tagLst>
</file>

<file path=ppt/tags/tag17.xml><?xml version="1.0" encoding="utf-8"?>
<p:tagLst xmlns:p="http://schemas.openxmlformats.org/presentationml/2006/main">
  <p:tag name="AS_UNIQUEID" val="1409"/>
</p:tagLst>
</file>

<file path=ppt/tags/tag170.xml><?xml version="1.0" encoding="utf-8"?>
<p:tagLst xmlns:p="http://schemas.openxmlformats.org/presentationml/2006/main">
  <p:tag name="AS_UNIQUEID" val="178"/>
  <p:tag name="KSO_WM_BEAUTIFY_FLAG" val=""/>
</p:tagLst>
</file>

<file path=ppt/tags/tag171.xml><?xml version="1.0" encoding="utf-8"?>
<p:tagLst xmlns:p="http://schemas.openxmlformats.org/presentationml/2006/main">
  <p:tag name="AS_UNIQUEID" val="55"/>
</p:tagLst>
</file>

<file path=ppt/tags/tag172.xml><?xml version="1.0" encoding="utf-8"?>
<p:tagLst xmlns:p="http://schemas.openxmlformats.org/presentationml/2006/main">
  <p:tag name="AS_UNIQUEID" val="3141"/>
  <p:tag name="KSO_WM_BEAUTIFY_FLAG" val=""/>
</p:tagLst>
</file>

<file path=ppt/tags/tag173.xml><?xml version="1.0" encoding="utf-8"?>
<p:tagLst xmlns:p="http://schemas.openxmlformats.org/presentationml/2006/main">
  <p:tag name="AS_UNIQUEID" val="3142"/>
  <p:tag name="KSO_WM_BEAUTIFY_FLAG" val=""/>
</p:tagLst>
</file>

<file path=ppt/tags/tag174.xml><?xml version="1.0" encoding="utf-8"?>
<p:tagLst xmlns:p="http://schemas.openxmlformats.org/presentationml/2006/main">
  <p:tag name="KSO_WM_TEMPLATE_CATEGORY" val="custom"/>
  <p:tag name="KSO_WM_TEMPLATE_INDEX" val="20201293"/>
</p:tagLst>
</file>

<file path=ppt/tags/tag175.xml><?xml version="1.0" encoding="utf-8"?>
<p:tagLst xmlns:p="http://schemas.openxmlformats.org/presentationml/2006/main">
  <p:tag name="AS_UNIQUEID" val="1538"/>
</p:tagLst>
</file>

<file path=ppt/tags/tag176.xml><?xml version="1.0" encoding="utf-8"?>
<p:tagLst xmlns:p="http://schemas.openxmlformats.org/presentationml/2006/main">
  <p:tag name="AS_UNIQUEID" val="1539"/>
</p:tagLst>
</file>

<file path=ppt/tags/tag177.xml><?xml version="1.0" encoding="utf-8"?>
<p:tagLst xmlns:p="http://schemas.openxmlformats.org/presentationml/2006/main">
  <p:tag name="AS_UNIQUEID" val="2150"/>
  <p:tag name="KSO_WM_BEAUTIFY_FLAG" val=""/>
</p:tagLst>
</file>

<file path=ppt/tags/tag178.xml><?xml version="1.0" encoding="utf-8"?>
<p:tagLst xmlns:p="http://schemas.openxmlformats.org/presentationml/2006/main">
  <p:tag name="AS_UNIQUEID" val="2151"/>
  <p:tag name="KSO_WM_BEAUTIFY_FLAG" val=""/>
</p:tagLst>
</file>

<file path=ppt/tags/tag179.xml><?xml version="1.0" encoding="utf-8"?>
<p:tagLst xmlns:p="http://schemas.openxmlformats.org/presentationml/2006/main">
  <p:tag name="AS_UNIQUEID" val="2153"/>
  <p:tag name="KSO_WM_BEAUTIFY_FLAG" val=""/>
</p:tagLst>
</file>

<file path=ppt/tags/tag18.xml><?xml version="1.0" encoding="utf-8"?>
<p:tagLst xmlns:p="http://schemas.openxmlformats.org/presentationml/2006/main">
  <p:tag name="AS_UNIQUEID" val="1410"/>
</p:tagLst>
</file>

<file path=ppt/tags/tag180.xml><?xml version="1.0" encoding="utf-8"?>
<p:tagLst xmlns:p="http://schemas.openxmlformats.org/presentationml/2006/main">
  <p:tag name="AS_UNIQUEID" val="2315"/>
  <p:tag name="KSO_WM_BEAUTIFY_FLAG" val=""/>
</p:tagLst>
</file>

<file path=ppt/tags/tag181.xml><?xml version="1.0" encoding="utf-8"?>
<p:tagLst xmlns:p="http://schemas.openxmlformats.org/presentationml/2006/main">
  <p:tag name="AS_UNIQUEID" val="2150"/>
  <p:tag name="KSO_WM_BEAUTIFY_FLAG" val=""/>
</p:tagLst>
</file>

<file path=ppt/tags/tag182.xml><?xml version="1.0" encoding="utf-8"?>
<p:tagLst xmlns:p="http://schemas.openxmlformats.org/presentationml/2006/main">
  <p:tag name="AS_UNIQUEID" val="3155"/>
</p:tagLst>
</file>

<file path=ppt/tags/tag183.xml><?xml version="1.0" encoding="utf-8"?>
<p:tagLst xmlns:p="http://schemas.openxmlformats.org/presentationml/2006/main">
  <p:tag name="AS_UNIQUEID" val="3156"/>
</p:tagLst>
</file>

<file path=ppt/tags/tag184.xml><?xml version="1.0" encoding="utf-8"?>
<p:tagLst xmlns:p="http://schemas.openxmlformats.org/presentationml/2006/main">
  <p:tag name="AS_UNIQUEID" val="3059"/>
  <p:tag name="KSO_WM_UNIT_PLACING_PICTURE_USER_VIEWPORT" val="{&quot;height&quot;:7297,&quot;width&quot;:14361}"/>
</p:tagLst>
</file>

<file path=ppt/tags/tag185.xml><?xml version="1.0" encoding="utf-8"?>
<p:tagLst xmlns:p="http://schemas.openxmlformats.org/presentationml/2006/main">
  <p:tag name="AS_UNIQUEID" val="2600"/>
</p:tagLst>
</file>

<file path=ppt/tags/tag186.xml><?xml version="1.0" encoding="utf-8"?>
<p:tagLst xmlns:p="http://schemas.openxmlformats.org/presentationml/2006/main">
  <p:tag name="AS_UNIQUEID" val="2153"/>
  <p:tag name="KSO_WM_BEAUTIFY_FLAG" val=""/>
</p:tagLst>
</file>

<file path=ppt/tags/tag187.xml><?xml version="1.0" encoding="utf-8"?>
<p:tagLst xmlns:p="http://schemas.openxmlformats.org/presentationml/2006/main">
  <p:tag name="AS_UNIQUEID" val="528"/>
</p:tagLst>
</file>

<file path=ppt/tags/tag188.xml><?xml version="1.0" encoding="utf-8"?>
<p:tagLst xmlns:p="http://schemas.openxmlformats.org/presentationml/2006/main">
  <p:tag name="AS_UNIQUEID" val="1558"/>
</p:tagLst>
</file>

<file path=ppt/tags/tag189.xml><?xml version="1.0" encoding="utf-8"?>
<p:tagLst xmlns:p="http://schemas.openxmlformats.org/presentationml/2006/main">
  <p:tag name="KSO_WM_TEMPLATE_CATEGORY" val="custom"/>
  <p:tag name="KSO_WM_TEMPLATE_INDEX" val="20201293"/>
</p:tagLst>
</file>

<file path=ppt/tags/tag19.xml><?xml version="1.0" encoding="utf-8"?>
<p:tagLst xmlns:p="http://schemas.openxmlformats.org/presentationml/2006/main">
  <p:tag name="AS_UNIQUEID" val="1411"/>
</p:tagLst>
</file>

<file path=ppt/tags/tag190.xml><?xml version="1.0" encoding="utf-8"?>
<p:tagLst xmlns:p="http://schemas.openxmlformats.org/presentationml/2006/main">
  <p:tag name="AS_UNIQUEID" val="1555"/>
</p:tagLst>
</file>

<file path=ppt/tags/tag191.xml><?xml version="1.0" encoding="utf-8"?>
<p:tagLst xmlns:p="http://schemas.openxmlformats.org/presentationml/2006/main">
  <p:tag name="AS_UNIQUEID" val="1556"/>
</p:tagLst>
</file>

<file path=ppt/tags/tag192.xml><?xml version="1.0" encoding="utf-8"?>
<p:tagLst xmlns:p="http://schemas.openxmlformats.org/presentationml/2006/main">
  <p:tag name="AS_UNIQUEID" val="1565"/>
</p:tagLst>
</file>

<file path=ppt/tags/tag193.xml><?xml version="1.0" encoding="utf-8"?>
<p:tagLst xmlns:p="http://schemas.openxmlformats.org/presentationml/2006/main">
  <p:tag name="AS_UNIQUEID" val="1566"/>
</p:tagLst>
</file>

<file path=ppt/tags/tag194.xml><?xml version="1.0" encoding="utf-8"?>
<p:tagLst xmlns:p="http://schemas.openxmlformats.org/presentationml/2006/main">
  <p:tag name="AS_UNIQUEID" val="3024"/>
</p:tagLst>
</file>

<file path=ppt/tags/tag195.xml><?xml version="1.0" encoding="utf-8"?>
<p:tagLst xmlns:p="http://schemas.openxmlformats.org/presentationml/2006/main">
  <p:tag name="AS_UNIQUEID" val="3025"/>
</p:tagLst>
</file>

<file path=ppt/tags/tag196.xml><?xml version="1.0" encoding="utf-8"?>
<p:tagLst xmlns:p="http://schemas.openxmlformats.org/presentationml/2006/main">
  <p:tag name="AS_UNIQUEID" val="3026"/>
</p:tagLst>
</file>

<file path=ppt/tags/tag197.xml><?xml version="1.0" encoding="utf-8"?>
<p:tagLst xmlns:p="http://schemas.openxmlformats.org/presentationml/2006/main">
  <p:tag name="AS_UNIQUEID" val="1560"/>
</p:tagLst>
</file>

<file path=ppt/tags/tag198.xml><?xml version="1.0" encoding="utf-8"?>
<p:tagLst xmlns:p="http://schemas.openxmlformats.org/presentationml/2006/main">
  <p:tag name="AS_UNIQUEID" val="1561"/>
</p:tagLst>
</file>

<file path=ppt/tags/tag199.xml><?xml version="1.0" encoding="utf-8"?>
<p:tagLst xmlns:p="http://schemas.openxmlformats.org/presentationml/2006/main">
  <p:tag name="AS_UNIQUEID" val="1562"/>
</p:tagLst>
</file>

<file path=ppt/tags/tag2.xml><?xml version="1.0" encoding="utf-8"?>
<p:tagLst xmlns:p="http://schemas.openxmlformats.org/presentationml/2006/main">
  <p:tag name="AS_UNIQUEID" val="1391"/>
</p:tagLst>
</file>

<file path=ppt/tags/tag20.xml><?xml version="1.0" encoding="utf-8"?>
<p:tagLst xmlns:p="http://schemas.openxmlformats.org/presentationml/2006/main">
  <p:tag name="AS_UNIQUEID" val="1412"/>
</p:tagLst>
</file>

<file path=ppt/tags/tag200.xml><?xml version="1.0" encoding="utf-8"?>
<p:tagLst xmlns:p="http://schemas.openxmlformats.org/presentationml/2006/main">
  <p:tag name="AS_UNIQUEID" val="1463"/>
</p:tagLst>
</file>

<file path=ppt/tags/tag201.xml><?xml version="1.0" encoding="utf-8"?>
<p:tagLst xmlns:p="http://schemas.openxmlformats.org/presentationml/2006/main">
  <p:tag name="AS_UNIQUEID" val="1464"/>
</p:tagLst>
</file>

<file path=ppt/tags/tag202.xml><?xml version="1.0" encoding="utf-8"?>
<p:tagLst xmlns:p="http://schemas.openxmlformats.org/presentationml/2006/main">
  <p:tag name="AS_UNIQUEID" val="1465"/>
</p:tagLst>
</file>

<file path=ppt/tags/tag203.xml><?xml version="1.0" encoding="utf-8"?>
<p:tagLst xmlns:p="http://schemas.openxmlformats.org/presentationml/2006/main">
  <p:tag name="AS_UNIQUEID" val="1466"/>
</p:tagLst>
</file>

<file path=ppt/tags/tag204.xml><?xml version="1.0" encoding="utf-8"?>
<p:tagLst xmlns:p="http://schemas.openxmlformats.org/presentationml/2006/main">
  <p:tag name="AS_UNIQUEID" val="1467"/>
</p:tagLst>
</file>

<file path=ppt/tags/tag205.xml><?xml version="1.0" encoding="utf-8"?>
<p:tagLst xmlns:p="http://schemas.openxmlformats.org/presentationml/2006/main">
  <p:tag name="AS_UNIQUEID" val="1468"/>
</p:tagLst>
</file>

<file path=ppt/tags/tag206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WPP_MARK_KEY" val="f627a6c3-b026-4906-8750-e0f4398ae94c"/>
  <p:tag name="commondata" val="eyJoZGlkIjoiZjMzYzcxNmFjOWU0MDU0NjVlZWM4NTczMTA1ZTYwMDYifQ=="/>
</p:tagLst>
</file>

<file path=ppt/tags/tag21.xml><?xml version="1.0" encoding="utf-8"?>
<p:tagLst xmlns:p="http://schemas.openxmlformats.org/presentationml/2006/main">
  <p:tag name="AS_UNIQUEID" val="1413"/>
</p:tagLst>
</file>

<file path=ppt/tags/tag22.xml><?xml version="1.0" encoding="utf-8"?>
<p:tagLst xmlns:p="http://schemas.openxmlformats.org/presentationml/2006/main">
  <p:tag name="AS_UNIQUEID" val="1415"/>
</p:tagLst>
</file>

<file path=ppt/tags/tag23.xml><?xml version="1.0" encoding="utf-8"?>
<p:tagLst xmlns:p="http://schemas.openxmlformats.org/presentationml/2006/main">
  <p:tag name="AS_UNIQUEID" val="1416"/>
</p:tagLst>
</file>

<file path=ppt/tags/tag24.xml><?xml version="1.0" encoding="utf-8"?>
<p:tagLst xmlns:p="http://schemas.openxmlformats.org/presentationml/2006/main">
  <p:tag name="AS_UNIQUEID" val="1417"/>
</p:tagLst>
</file>

<file path=ppt/tags/tag25.xml><?xml version="1.0" encoding="utf-8"?>
<p:tagLst xmlns:p="http://schemas.openxmlformats.org/presentationml/2006/main">
  <p:tag name="AS_UNIQUEID" val="1418"/>
</p:tagLst>
</file>

<file path=ppt/tags/tag26.xml><?xml version="1.0" encoding="utf-8"?>
<p:tagLst xmlns:p="http://schemas.openxmlformats.org/presentationml/2006/main">
  <p:tag name="AS_UNIQUEID" val="1419"/>
</p:tagLst>
</file>

<file path=ppt/tags/tag27.xml><?xml version="1.0" encoding="utf-8"?>
<p:tagLst xmlns:p="http://schemas.openxmlformats.org/presentationml/2006/main">
  <p:tag name="AS_UNIQUEID" val="1420"/>
</p:tagLst>
</file>

<file path=ppt/tags/tag28.xml><?xml version="1.0" encoding="utf-8"?>
<p:tagLst xmlns:p="http://schemas.openxmlformats.org/presentationml/2006/main">
  <p:tag name="AS_UNIQUEID" val="1421"/>
</p:tagLst>
</file>

<file path=ppt/tags/tag29.xml><?xml version="1.0" encoding="utf-8"?>
<p:tagLst xmlns:p="http://schemas.openxmlformats.org/presentationml/2006/main">
  <p:tag name="AS_UNIQUEID" val="1422"/>
</p:tagLst>
</file>

<file path=ppt/tags/tag3.xml><?xml version="1.0" encoding="utf-8"?>
<p:tagLst xmlns:p="http://schemas.openxmlformats.org/presentationml/2006/main">
  <p:tag name="AS_UNIQUEID" val="1392"/>
</p:tagLst>
</file>

<file path=ppt/tags/tag30.xml><?xml version="1.0" encoding="utf-8"?>
<p:tagLst xmlns:p="http://schemas.openxmlformats.org/presentationml/2006/main">
  <p:tag name="AS_UNIQUEID" val="1424"/>
</p:tagLst>
</file>

<file path=ppt/tags/tag31.xml><?xml version="1.0" encoding="utf-8"?>
<p:tagLst xmlns:p="http://schemas.openxmlformats.org/presentationml/2006/main">
  <p:tag name="AS_UNIQUEID" val="1425"/>
</p:tagLst>
</file>

<file path=ppt/tags/tag32.xml><?xml version="1.0" encoding="utf-8"?>
<p:tagLst xmlns:p="http://schemas.openxmlformats.org/presentationml/2006/main">
  <p:tag name="AS_UNIQUEID" val="1426"/>
</p:tagLst>
</file>

<file path=ppt/tags/tag33.xml><?xml version="1.0" encoding="utf-8"?>
<p:tagLst xmlns:p="http://schemas.openxmlformats.org/presentationml/2006/main">
  <p:tag name="AS_UNIQUEID" val="1427"/>
</p:tagLst>
</file>

<file path=ppt/tags/tag34.xml><?xml version="1.0" encoding="utf-8"?>
<p:tagLst xmlns:p="http://schemas.openxmlformats.org/presentationml/2006/main">
  <p:tag name="AS_UNIQUEID" val="1429"/>
</p:tagLst>
</file>

<file path=ppt/tags/tag35.xml><?xml version="1.0" encoding="utf-8"?>
<p:tagLst xmlns:p="http://schemas.openxmlformats.org/presentationml/2006/main">
  <p:tag name="AS_UNIQUEID" val="1430"/>
</p:tagLst>
</file>

<file path=ppt/tags/tag36.xml><?xml version="1.0" encoding="utf-8"?>
<p:tagLst xmlns:p="http://schemas.openxmlformats.org/presentationml/2006/main">
  <p:tag name="AS_UNIQUEID" val="1431"/>
</p:tagLst>
</file>

<file path=ppt/tags/tag37.xml><?xml version="1.0" encoding="utf-8"?>
<p:tagLst xmlns:p="http://schemas.openxmlformats.org/presentationml/2006/main">
  <p:tag name="AS_UNIQUEID" val="1433"/>
</p:tagLst>
</file>

<file path=ppt/tags/tag38.xml><?xml version="1.0" encoding="utf-8"?>
<p:tagLst xmlns:p="http://schemas.openxmlformats.org/presentationml/2006/main">
  <p:tag name="AS_UNIQUEID" val="1434"/>
</p:tagLst>
</file>

<file path=ppt/tags/tag39.xml><?xml version="1.0" encoding="utf-8"?>
<p:tagLst xmlns:p="http://schemas.openxmlformats.org/presentationml/2006/main">
  <p:tag name="AS_UNIQUEID" val="1435"/>
</p:tagLst>
</file>

<file path=ppt/tags/tag4.xml><?xml version="1.0" encoding="utf-8"?>
<p:tagLst xmlns:p="http://schemas.openxmlformats.org/presentationml/2006/main">
  <p:tag name="AS_UNIQUEID" val="1393"/>
</p:tagLst>
</file>

<file path=ppt/tags/tag40.xml><?xml version="1.0" encoding="utf-8"?>
<p:tagLst xmlns:p="http://schemas.openxmlformats.org/presentationml/2006/main">
  <p:tag name="AS_UNIQUEID" val="1436"/>
</p:tagLst>
</file>

<file path=ppt/tags/tag41.xml><?xml version="1.0" encoding="utf-8"?>
<p:tagLst xmlns:p="http://schemas.openxmlformats.org/presentationml/2006/main">
  <p:tag name="AS_UNIQUEID" val="1437"/>
</p:tagLst>
</file>

<file path=ppt/tags/tag42.xml><?xml version="1.0" encoding="utf-8"?>
<p:tagLst xmlns:p="http://schemas.openxmlformats.org/presentationml/2006/main">
  <p:tag name="AS_UNIQUEID" val="1438"/>
</p:tagLst>
</file>

<file path=ppt/tags/tag43.xml><?xml version="1.0" encoding="utf-8"?>
<p:tagLst xmlns:p="http://schemas.openxmlformats.org/presentationml/2006/main">
  <p:tag name="AS_UNIQUEID" val="1440"/>
</p:tagLst>
</file>

<file path=ppt/tags/tag44.xml><?xml version="1.0" encoding="utf-8"?>
<p:tagLst xmlns:p="http://schemas.openxmlformats.org/presentationml/2006/main">
  <p:tag name="AS_UNIQUEID" val="1441"/>
</p:tagLst>
</file>

<file path=ppt/tags/tag45.xml><?xml version="1.0" encoding="utf-8"?>
<p:tagLst xmlns:p="http://schemas.openxmlformats.org/presentationml/2006/main">
  <p:tag name="AS_UNIQUEID" val="1442"/>
</p:tagLst>
</file>

<file path=ppt/tags/tag46.xml><?xml version="1.0" encoding="utf-8"?>
<p:tagLst xmlns:p="http://schemas.openxmlformats.org/presentationml/2006/main">
  <p:tag name="AS_UNIQUEID" val="1443"/>
</p:tagLst>
</file>

<file path=ppt/tags/tag47.xml><?xml version="1.0" encoding="utf-8"?>
<p:tagLst xmlns:p="http://schemas.openxmlformats.org/presentationml/2006/main">
  <p:tag name="AS_UNIQUEID" val="1444"/>
</p:tagLst>
</file>

<file path=ppt/tags/tag48.xml><?xml version="1.0" encoding="utf-8"?>
<p:tagLst xmlns:p="http://schemas.openxmlformats.org/presentationml/2006/main">
  <p:tag name="AS_UNIQUEID" val="1446"/>
</p:tagLst>
</file>

<file path=ppt/tags/tag49.xml><?xml version="1.0" encoding="utf-8"?>
<p:tagLst xmlns:p="http://schemas.openxmlformats.org/presentationml/2006/main">
  <p:tag name="AS_UNIQUEID" val="1447"/>
</p:tagLst>
</file>

<file path=ppt/tags/tag5.xml><?xml version="1.0" encoding="utf-8"?>
<p:tagLst xmlns:p="http://schemas.openxmlformats.org/presentationml/2006/main">
  <p:tag name="AS_UNIQUEID" val="1394"/>
</p:tagLst>
</file>

<file path=ppt/tags/tag50.xml><?xml version="1.0" encoding="utf-8"?>
<p:tagLst xmlns:p="http://schemas.openxmlformats.org/presentationml/2006/main">
  <p:tag name="AS_UNIQUEID" val="1448"/>
</p:tagLst>
</file>

<file path=ppt/tags/tag51.xml><?xml version="1.0" encoding="utf-8"?>
<p:tagLst xmlns:p="http://schemas.openxmlformats.org/presentationml/2006/main">
  <p:tag name="AS_UNIQUEID" val="1449"/>
</p:tagLst>
</file>

<file path=ppt/tags/tag52.xml><?xml version="1.0" encoding="utf-8"?>
<p:tagLst xmlns:p="http://schemas.openxmlformats.org/presentationml/2006/main">
  <p:tag name="AS_UNIQUEID" val="1451"/>
</p:tagLst>
</file>

<file path=ppt/tags/tag53.xml><?xml version="1.0" encoding="utf-8"?>
<p:tagLst xmlns:p="http://schemas.openxmlformats.org/presentationml/2006/main">
  <p:tag name="AS_UNIQUEID" val="1452"/>
</p:tagLst>
</file>

<file path=ppt/tags/tag54.xml><?xml version="1.0" encoding="utf-8"?>
<p:tagLst xmlns:p="http://schemas.openxmlformats.org/presentationml/2006/main">
  <p:tag name="AS_UNIQUEID" val="1167"/>
</p:tagLst>
</file>

<file path=ppt/tags/tag55.xml><?xml version="1.0" encoding="utf-8"?>
<p:tagLst xmlns:p="http://schemas.openxmlformats.org/presentationml/2006/main">
  <p:tag name="AS_UNIQUEID" val="1168"/>
</p:tagLst>
</file>

<file path=ppt/tags/tag56.xml><?xml version="1.0" encoding="utf-8"?>
<p:tagLst xmlns:p="http://schemas.openxmlformats.org/presentationml/2006/main">
  <p:tag name="AS_UNIQUEID" val="1169"/>
</p:tagLst>
</file>

<file path=ppt/tags/tag57.xml><?xml version="1.0" encoding="utf-8"?>
<p:tagLst xmlns:p="http://schemas.openxmlformats.org/presentationml/2006/main">
  <p:tag name="AS_UNIQUEID" val="1170"/>
</p:tagLst>
</file>

<file path=ppt/tags/tag58.xml><?xml version="1.0" encoding="utf-8"?>
<p:tagLst xmlns:p="http://schemas.openxmlformats.org/presentationml/2006/main">
  <p:tag name="AS_UNIQUEID" val="1157"/>
</p:tagLst>
</file>

<file path=ppt/tags/tag59.xml><?xml version="1.0" encoding="utf-8"?>
<p:tagLst xmlns:p="http://schemas.openxmlformats.org/presentationml/2006/main">
  <p:tag name="AS_UNIQUEID" val="1158"/>
</p:tagLst>
</file>

<file path=ppt/tags/tag6.xml><?xml version="1.0" encoding="utf-8"?>
<p:tagLst xmlns:p="http://schemas.openxmlformats.org/presentationml/2006/main">
  <p:tag name="AS_UNIQUEID" val="1396"/>
</p:tagLst>
</file>

<file path=ppt/tags/tag60.xml><?xml version="1.0" encoding="utf-8"?>
<p:tagLst xmlns:p="http://schemas.openxmlformats.org/presentationml/2006/main">
  <p:tag name="AS_UNIQUEID" val="1159"/>
</p:tagLst>
</file>

<file path=ppt/tags/tag61.xml><?xml version="1.0" encoding="utf-8"?>
<p:tagLst xmlns:p="http://schemas.openxmlformats.org/presentationml/2006/main">
  <p:tag name="AS_UNIQUEID" val="1160"/>
</p:tagLst>
</file>

<file path=ppt/tags/tag62.xml><?xml version="1.0" encoding="utf-8"?>
<p:tagLst xmlns:p="http://schemas.openxmlformats.org/presentationml/2006/main">
  <p:tag name="AS_UNIQUEID" val="2936"/>
</p:tagLst>
</file>

<file path=ppt/tags/tag63.xml><?xml version="1.0" encoding="utf-8"?>
<p:tagLst xmlns:p="http://schemas.openxmlformats.org/presentationml/2006/main">
  <p:tag name="AS_UNIQUEID" val="2937"/>
</p:tagLst>
</file>

<file path=ppt/tags/tag64.xml><?xml version="1.0" encoding="utf-8"?>
<p:tagLst xmlns:p="http://schemas.openxmlformats.org/presentationml/2006/main">
  <p:tag name="AS_UNIQUEID" val="2938"/>
</p:tagLst>
</file>

<file path=ppt/tags/tag65.xml><?xml version="1.0" encoding="utf-8"?>
<p:tagLst xmlns:p="http://schemas.openxmlformats.org/presentationml/2006/main">
  <p:tag name="AS_UNIQUEID" val="2939"/>
</p:tagLst>
</file>

<file path=ppt/tags/tag66.xml><?xml version="1.0" encoding="utf-8"?>
<p:tagLst xmlns:p="http://schemas.openxmlformats.org/presentationml/2006/main">
  <p:tag name="AS_UNIQUEID" val="2821"/>
</p:tagLst>
</file>

<file path=ppt/tags/tag67.xml><?xml version="1.0" encoding="utf-8"?>
<p:tagLst xmlns:p="http://schemas.openxmlformats.org/presentationml/2006/main">
  <p:tag name="AS_UNIQUEID" val="1456"/>
</p:tagLst>
</file>

<file path=ppt/tags/tag68.xml><?xml version="1.0" encoding="utf-8"?>
<p:tagLst xmlns:p="http://schemas.openxmlformats.org/presentationml/2006/main">
  <p:tag name="AS_UNIQUEID" val="1457"/>
</p:tagLst>
</file>

<file path=ppt/tags/tag69.xml><?xml version="1.0" encoding="utf-8"?>
<p:tagLst xmlns:p="http://schemas.openxmlformats.org/presentationml/2006/main">
  <p:tag name="AS_UNIQUEID" val="1458"/>
</p:tagLst>
</file>

<file path=ppt/tags/tag7.xml><?xml version="1.0" encoding="utf-8"?>
<p:tagLst xmlns:p="http://schemas.openxmlformats.org/presentationml/2006/main">
  <p:tag name="AS_UNIQUEID" val="1397"/>
</p:tagLst>
</file>

<file path=ppt/tags/tag70.xml><?xml version="1.0" encoding="utf-8"?>
<p:tagLst xmlns:p="http://schemas.openxmlformats.org/presentationml/2006/main">
  <p:tag name="AS_UNIQUEID" val="1459"/>
</p:tagLst>
</file>

<file path=ppt/tags/tag71.xml><?xml version="1.0" encoding="utf-8"?>
<p:tagLst xmlns:p="http://schemas.openxmlformats.org/presentationml/2006/main">
  <p:tag name="AS_UNIQUEID" val="1460"/>
</p:tagLst>
</file>

<file path=ppt/tags/tag72.xml><?xml version="1.0" encoding="utf-8"?>
<p:tagLst xmlns:p="http://schemas.openxmlformats.org/presentationml/2006/main">
  <p:tag name="AS_UNIQUEID" val="1461"/>
</p:tagLst>
</file>

<file path=ppt/tags/tag73.xml><?xml version="1.0" encoding="utf-8"?>
<p:tagLst xmlns:p="http://schemas.openxmlformats.org/presentationml/2006/main">
  <p:tag name="AS_UNIQUEID" val="3024"/>
</p:tagLst>
</file>

<file path=ppt/tags/tag74.xml><?xml version="1.0" encoding="utf-8"?>
<p:tagLst xmlns:p="http://schemas.openxmlformats.org/presentationml/2006/main">
  <p:tag name="AS_UNIQUEID" val="3025"/>
</p:tagLst>
</file>

<file path=ppt/tags/tag75.xml><?xml version="1.0" encoding="utf-8"?>
<p:tagLst xmlns:p="http://schemas.openxmlformats.org/presentationml/2006/main">
  <p:tag name="AS_UNIQUEID" val="3026"/>
</p:tagLst>
</file>

<file path=ppt/tags/tag76.xml><?xml version="1.0" encoding="utf-8"?>
<p:tagLst xmlns:p="http://schemas.openxmlformats.org/presentationml/2006/main">
  <p:tag name="AS_UNIQUEID" val="1475"/>
  <p:tag name="KSO_WM_BEAUTIFY_FLAG" val=""/>
</p:tagLst>
</file>

<file path=ppt/tags/tag77.xml><?xml version="1.0" encoding="utf-8"?>
<p:tagLst xmlns:p="http://schemas.openxmlformats.org/presentationml/2006/main">
  <p:tag name="AS_UNIQUEID" val="1476"/>
  <p:tag name="KSO_WM_BEAUTIFY_FLAG" val=""/>
</p:tagLst>
</file>

<file path=ppt/tags/tag78.xml><?xml version="1.0" encoding="utf-8"?>
<p:tagLst xmlns:p="http://schemas.openxmlformats.org/presentationml/2006/main">
  <p:tag name="AS_UNIQUEID" val="3020"/>
</p:tagLst>
</file>

<file path=ppt/tags/tag79.xml><?xml version="1.0" encoding="utf-8"?>
<p:tagLst xmlns:p="http://schemas.openxmlformats.org/presentationml/2006/main">
  <p:tag name="AS_UNIQUEID" val="3021"/>
</p:tagLst>
</file>

<file path=ppt/tags/tag8.xml><?xml version="1.0" encoding="utf-8"?>
<p:tagLst xmlns:p="http://schemas.openxmlformats.org/presentationml/2006/main">
  <p:tag name="AS_UNIQUEID" val="1398"/>
</p:tagLst>
</file>

<file path=ppt/tags/tag80.xml><?xml version="1.0" encoding="utf-8"?>
<p:tagLst xmlns:p="http://schemas.openxmlformats.org/presentationml/2006/main">
  <p:tag name="AS_UNIQUEID" val="3022"/>
</p:tagLst>
</file>

<file path=ppt/tags/tag81.xml><?xml version="1.0" encoding="utf-8"?>
<p:tagLst xmlns:p="http://schemas.openxmlformats.org/presentationml/2006/main">
  <p:tag name="AS_UNIQUEID" val="1300"/>
</p:tagLst>
</file>

<file path=ppt/tags/tag82.xml><?xml version="1.0" encoding="utf-8"?>
<p:tagLst xmlns:p="http://schemas.openxmlformats.org/presentationml/2006/main">
  <p:tag name="AS_UNIQUEID" val="1484"/>
</p:tagLst>
</file>

<file path=ppt/tags/tag83.xml><?xml version="1.0" encoding="utf-8"?>
<p:tagLst xmlns:p="http://schemas.openxmlformats.org/presentationml/2006/main">
  <p:tag name="AS_UNIQUEID" val="1485"/>
</p:tagLst>
</file>

<file path=ppt/tags/tag84.xml><?xml version="1.0" encoding="utf-8"?>
<p:tagLst xmlns:p="http://schemas.openxmlformats.org/presentationml/2006/main">
  <p:tag name="AS_UNIQUEID" val="3024"/>
</p:tagLst>
</file>

<file path=ppt/tags/tag85.xml><?xml version="1.0" encoding="utf-8"?>
<p:tagLst xmlns:p="http://schemas.openxmlformats.org/presentationml/2006/main">
  <p:tag name="AS_UNIQUEID" val="3025"/>
</p:tagLst>
</file>

<file path=ppt/tags/tag86.xml><?xml version="1.0" encoding="utf-8"?>
<p:tagLst xmlns:p="http://schemas.openxmlformats.org/presentationml/2006/main">
  <p:tag name="AS_UNIQUEID" val="3026"/>
</p:tagLst>
</file>

<file path=ppt/tags/tag87.xml><?xml version="1.0" encoding="utf-8"?>
<p:tagLst xmlns:p="http://schemas.openxmlformats.org/presentationml/2006/main">
  <p:tag name="AS_UNIQUEID" val="1475"/>
  <p:tag name="KSO_WM_BEAUTIFY_FLAG" val=""/>
</p:tagLst>
</file>

<file path=ppt/tags/tag88.xml><?xml version="1.0" encoding="utf-8"?>
<p:tagLst xmlns:p="http://schemas.openxmlformats.org/presentationml/2006/main">
  <p:tag name="AS_UNIQUEID" val="3020"/>
</p:tagLst>
</file>

<file path=ppt/tags/tag89.xml><?xml version="1.0" encoding="utf-8"?>
<p:tagLst xmlns:p="http://schemas.openxmlformats.org/presentationml/2006/main">
  <p:tag name="AS_UNIQUEID" val="3021"/>
</p:tagLst>
</file>

<file path=ppt/tags/tag9.xml><?xml version="1.0" encoding="utf-8"?>
<p:tagLst xmlns:p="http://schemas.openxmlformats.org/presentationml/2006/main">
  <p:tag name="AS_UNIQUEID" val="1399"/>
</p:tagLst>
</file>

<file path=ppt/tags/tag90.xml><?xml version="1.0" encoding="utf-8"?>
<p:tagLst xmlns:p="http://schemas.openxmlformats.org/presentationml/2006/main">
  <p:tag name="AS_UNIQUEID" val="3022"/>
</p:tagLst>
</file>

<file path=ppt/tags/tag91.xml><?xml version="1.0" encoding="utf-8"?>
<p:tagLst xmlns:p="http://schemas.openxmlformats.org/presentationml/2006/main">
  <p:tag name="AS_UNIQUEID" val="528"/>
  <p:tag name="KSO_WM_BEAUTIFY_FLAG" val=""/>
</p:tagLst>
</file>

<file path=ppt/tags/tag92.xml><?xml version="1.0" encoding="utf-8"?>
<p:tagLst xmlns:p="http://schemas.openxmlformats.org/presentationml/2006/main">
  <p:tag name="AS_UNIQUEID" val="1493"/>
  <p:tag name="KSO_WM_BEAUTIFY_FLAG" val=""/>
</p:tagLst>
</file>

<file path=ppt/tags/tag93.xml><?xml version="1.0" encoding="utf-8"?>
<p:tagLst xmlns:p="http://schemas.openxmlformats.org/presentationml/2006/main">
  <p:tag name="AS_UNIQUEID" val="3040"/>
</p:tagLst>
</file>

<file path=ppt/tags/tag94.xml><?xml version="1.0" encoding="utf-8"?>
<p:tagLst xmlns:p="http://schemas.openxmlformats.org/presentationml/2006/main">
  <p:tag name="AS_UNIQUEID" val="3036"/>
</p:tagLst>
</file>

<file path=ppt/tags/tag95.xml><?xml version="1.0" encoding="utf-8"?>
<p:tagLst xmlns:p="http://schemas.openxmlformats.org/presentationml/2006/main">
  <p:tag name="AS_UNIQUEID" val="3037"/>
</p:tagLst>
</file>

<file path=ppt/tags/tag96.xml><?xml version="1.0" encoding="utf-8"?>
<p:tagLst xmlns:p="http://schemas.openxmlformats.org/presentationml/2006/main">
  <p:tag name="AS_UNIQUEID" val="3038"/>
</p:tagLst>
</file>

<file path=ppt/tags/tag97.xml><?xml version="1.0" encoding="utf-8"?>
<p:tagLst xmlns:p="http://schemas.openxmlformats.org/presentationml/2006/main">
  <p:tag name="AS_UNIQUEID" val="1493"/>
</p:tagLst>
</file>

<file path=ppt/tags/tag98.xml><?xml version="1.0" encoding="utf-8"?>
<p:tagLst xmlns:p="http://schemas.openxmlformats.org/presentationml/2006/main">
  <p:tag name="AS_UNIQUEID" val="1495"/>
</p:tagLst>
</file>

<file path=ppt/tags/tag99.xml><?xml version="1.0" encoding="utf-8"?>
<p:tagLst xmlns:p="http://schemas.openxmlformats.org/presentationml/2006/main">
  <p:tag name="AS_UNIQUEID" val="149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4558</Words>
  <Application>WPS 演示</Application>
  <PresentationFormat/>
  <Paragraphs>270</Paragraphs>
  <Slides>21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Times New Roman Bold</vt:lpstr>
      <vt:lpstr>Times New Roman</vt:lpstr>
      <vt:lpstr>Times New Roman Regular</vt:lpstr>
      <vt:lpstr>Wingdings</vt:lpstr>
      <vt:lpstr>仿宋_GB2312</vt:lpstr>
      <vt:lpstr>仿宋</vt:lpstr>
      <vt:lpstr>Calibri</vt:lpstr>
      <vt:lpstr>Arial Unicode MS</vt:lpstr>
      <vt:lpstr>Calibri Light</vt:lpstr>
      <vt:lpstr>楷体</vt:lpstr>
      <vt:lpstr>华文细黑</vt:lpstr>
      <vt:lpstr>Courier New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Hannah</cp:lastModifiedBy>
  <cp:revision>17</cp:revision>
  <cp:lastPrinted>2023-02-12T19:51:00Z</cp:lastPrinted>
  <dcterms:created xsi:type="dcterms:W3CDTF">2023-02-12T19:51:00Z</dcterms:created>
  <dcterms:modified xsi:type="dcterms:W3CDTF">2024-04-14T11:01:41Z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FB9AB31945F045B4859CAA7179075410_13</vt:lpwstr>
  </property>
  <property fmtid="{D5CDD505-2E9C-101B-9397-08002B2CF9AE}" pid="7" name="KSOProductBuildVer">
    <vt:lpwstr>2052-12.1.0.16388</vt:lpwstr>
  </property>
</Properties>
</file>