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60" r:id="rId5"/>
    <p:sldId id="347" r:id="rId6"/>
    <p:sldId id="262" r:id="rId7"/>
    <p:sldId id="292" r:id="rId8"/>
    <p:sldId id="328" r:id="rId9"/>
    <p:sldId id="329" r:id="rId10"/>
    <p:sldId id="330" r:id="rId11"/>
    <p:sldId id="336" r:id="rId12"/>
    <p:sldId id="331" r:id="rId13"/>
    <p:sldId id="333" r:id="rId14"/>
    <p:sldId id="334" r:id="rId15"/>
    <p:sldId id="335" r:id="rId16"/>
    <p:sldId id="337" r:id="rId17"/>
    <p:sldId id="293" r:id="rId18"/>
    <p:sldId id="301" r:id="rId19"/>
    <p:sldId id="345" r:id="rId20"/>
    <p:sldId id="277" r:id="rId21"/>
  </p:sldIdLst>
  <p:sldSz cx="12192000" cy="6858000"/>
  <p:notesSz cx="7103745" cy="10234295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ZYX" initials="D" lastIdx="0" clrIdx="0"/>
  <p:cmAuthor id="1" name="Chen Yifan" initials="C" lastIdx="0" clrIdx="0"/>
  <p:cmAuthor id="2" name="作者" initials="作" lastIdx="0" clrIdx="1"/>
  <p:cmAuthor id="4" name="LENOVO" initials="L" lastIdx="0" clrIdx="3"/>
  <p:cmAuthor id="3" name="fafa" initials="f" lastIdx="0" clrIdx="1"/>
  <p:cmAuthor id="6" name="HP" initials="H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86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94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/>
              <a:t>Everything is made possible with the Internet, no matter the good or the bad. </a:t>
            </a:r>
            <a:endParaRPr lang="en-US" altLang="zh-CN"/>
          </a:p>
          <a:p>
            <a:r>
              <a:rPr lang="en-US" altLang="zh-CN"/>
              <a:t>When we enjoy the benfits of it, we must recognize its down side.</a:t>
            </a:r>
            <a:endParaRPr lang="en-US" altLang="zh-CN"/>
          </a:p>
          <a:p>
            <a:r>
              <a:rPr lang="en-US" altLang="zh-CN"/>
              <a:t>Every one of us should know that the Internet is a double-edged sword.</a:t>
            </a:r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7"/>
          <p:cNvSpPr txBox="1"/>
          <p:nvPr userDrawn="1">
            <p:custDataLst>
              <p:tags r:id="rId2"/>
            </p:custDataLst>
          </p:nvPr>
        </p:nvSpPr>
        <p:spPr>
          <a:xfrm>
            <a:off x="432369" y="261642"/>
            <a:ext cx="3304540" cy="497205"/>
          </a:xfrm>
          <a:prstGeom prst="rect">
            <a:avLst/>
          </a:prstGeom>
          <a:noFill/>
        </p:spPr>
        <p:txBody>
          <a:bodyPr wrap="none" lIns="128546" tIns="64273" rIns="128546" bIns="64273" rtlCol="0">
            <a:spAutoFit/>
          </a:bodyPr>
          <a:lstStyle/>
          <a:p>
            <a:pPr defTabSz="964565"/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点击添加相关标题文字</a:t>
            </a:r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文本框 38"/>
          <p:cNvSpPr txBox="1"/>
          <p:nvPr userDrawn="1">
            <p:custDataLst>
              <p:tags r:id="rId3"/>
            </p:custDataLst>
          </p:nvPr>
        </p:nvSpPr>
        <p:spPr>
          <a:xfrm>
            <a:off x="432369" y="651855"/>
            <a:ext cx="3014980" cy="374015"/>
          </a:xfrm>
          <a:prstGeom prst="rect">
            <a:avLst/>
          </a:prstGeom>
          <a:noFill/>
        </p:spPr>
        <p:txBody>
          <a:bodyPr wrap="none" lIns="128546" tIns="64273" rIns="128546" bIns="64273" rtlCol="0">
            <a:spAutoFit/>
          </a:bodyPr>
          <a:lstStyle/>
          <a:p>
            <a:pPr defTabSz="964565"/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1.png"/><Relationship Id="rId20" Type="http://schemas.openxmlformats.org/officeDocument/2006/relationships/tags" Target="../tags/tag67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image" Target="../media/image2.png"/><Relationship Id="rId1" Type="http://schemas.openxmlformats.org/officeDocument/2006/relationships/tags" Target="../tags/tag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54.xml"/><Relationship Id="rId5" Type="http://schemas.openxmlformats.org/officeDocument/2006/relationships/image" Target="../media/image22.png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tags" Target="../tags/tag15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image" Target="../media/image2.png"/><Relationship Id="rId1" Type="http://schemas.openxmlformats.org/officeDocument/2006/relationships/tags" Target="../tags/tag18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media" Target="../media/media1.mp4"/><Relationship Id="rId3" Type="http://schemas.openxmlformats.org/officeDocument/2006/relationships/video" Target="NULL" TargetMode="Externa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image" Target="../media/image4.png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6" Type="http://schemas.openxmlformats.org/officeDocument/2006/relationships/notesSlide" Target="../notesSlides/notesSlide3.xml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10.jpeg"/><Relationship Id="rId23" Type="http://schemas.openxmlformats.org/officeDocument/2006/relationships/tags" Target="../tags/tag95.xml"/><Relationship Id="rId22" Type="http://schemas.openxmlformats.org/officeDocument/2006/relationships/tags" Target="../tags/tag94.xml"/><Relationship Id="rId21" Type="http://schemas.openxmlformats.org/officeDocument/2006/relationships/tags" Target="../tags/tag93.xml"/><Relationship Id="rId20" Type="http://schemas.openxmlformats.org/officeDocument/2006/relationships/tags" Target="../tags/tag92.xml"/><Relationship Id="rId2" Type="http://schemas.openxmlformats.org/officeDocument/2006/relationships/tags" Target="../tags/tag80.xml"/><Relationship Id="rId19" Type="http://schemas.openxmlformats.org/officeDocument/2006/relationships/tags" Target="../tags/tag91.xml"/><Relationship Id="rId18" Type="http://schemas.openxmlformats.org/officeDocument/2006/relationships/image" Target="../media/image9.jpeg"/><Relationship Id="rId17" Type="http://schemas.openxmlformats.org/officeDocument/2006/relationships/tags" Target="../tags/tag90.xml"/><Relationship Id="rId16" Type="http://schemas.openxmlformats.org/officeDocument/2006/relationships/image" Target="../media/image8.png"/><Relationship Id="rId15" Type="http://schemas.openxmlformats.org/officeDocument/2006/relationships/tags" Target="../tags/tag89.xml"/><Relationship Id="rId14" Type="http://schemas.openxmlformats.org/officeDocument/2006/relationships/image" Target="../media/image7.jpeg"/><Relationship Id="rId13" Type="http://schemas.openxmlformats.org/officeDocument/2006/relationships/tags" Target="../tags/tag88.xml"/><Relationship Id="rId12" Type="http://schemas.openxmlformats.org/officeDocument/2006/relationships/image" Target="../media/image6.png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tags" Target="../tags/tag7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image" Target="../media/image11.png"/><Relationship Id="rId2" Type="http://schemas.openxmlformats.org/officeDocument/2006/relationships/tags" Target="../tags/tag99.xml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0" Type="http://schemas.openxmlformats.org/officeDocument/2006/relationships/notesSlide" Target="../notesSlides/notesSlide5.xml"/><Relationship Id="rId2" Type="http://schemas.openxmlformats.org/officeDocument/2006/relationships/tags" Target="../tags/tag116.xml"/><Relationship Id="rId19" Type="http://schemas.openxmlformats.org/officeDocument/2006/relationships/slideLayout" Target="../slideLayouts/slideLayout1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8" Type="http://schemas.openxmlformats.org/officeDocument/2006/relationships/slideLayout" Target="../slideLayouts/slideLayout14.xml"/><Relationship Id="rId17" Type="http://schemas.openxmlformats.org/officeDocument/2006/relationships/tags" Target="../tags/tag149.xml"/><Relationship Id="rId16" Type="http://schemas.openxmlformats.org/officeDocument/2006/relationships/tags" Target="../tags/tag148.xml"/><Relationship Id="rId15" Type="http://schemas.openxmlformats.org/officeDocument/2006/relationships/tags" Target="../tags/tag147.xml"/><Relationship Id="rId14" Type="http://schemas.openxmlformats.org/officeDocument/2006/relationships/tags" Target="../tags/tag146.xml"/><Relationship Id="rId13" Type="http://schemas.openxmlformats.org/officeDocument/2006/relationships/tags" Target="../tags/tag145.xml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tags" Target="../tags/tag1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900" y="112094"/>
            <a:ext cx="6353702" cy="6363477"/>
          </a:xfrm>
          <a:prstGeom prst="rect">
            <a:avLst/>
          </a:prstGeom>
        </p:spPr>
      </p:pic>
      <p:sp>
        <p:nvSpPr>
          <p:cNvPr id="11" name="TextBox 26"/>
          <p:cNvSpPr txBox="1"/>
          <p:nvPr>
            <p:custDataLst>
              <p:tags r:id="rId3"/>
            </p:custDataLst>
          </p:nvPr>
        </p:nvSpPr>
        <p:spPr>
          <a:xfrm>
            <a:off x="4506783" y="3108047"/>
            <a:ext cx="7555230" cy="2768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>
                <a:solidFill>
                  <a:schemeClr val="tx1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The Internet:</a:t>
            </a:r>
            <a:endParaRPr lang="en-US" altLang="zh-CN" sz="6600" b="1">
              <a:solidFill>
                <a:schemeClr val="tx1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  <a:p>
            <a:r>
              <a:rPr lang="en-US" altLang="zh-CN" sz="5400" b="1">
                <a:solidFill>
                  <a:schemeClr val="tx1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a world without frontiers</a:t>
            </a:r>
            <a:endParaRPr lang="en-US" altLang="zh-CN" sz="5400" b="1">
              <a:solidFill>
                <a:schemeClr val="tx1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  <a:p>
            <a:endParaRPr lang="en-US" altLang="zh-CN" sz="5400" b="1">
              <a:solidFill>
                <a:schemeClr val="tx1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4"/>
            </p:custDataLst>
          </p:nvPr>
        </p:nvSpPr>
        <p:spPr>
          <a:xfrm>
            <a:off x="4736287" y="1540126"/>
            <a:ext cx="338899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spc="-30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Unit 3</a:t>
            </a:r>
            <a:endParaRPr lang="en-US" altLang="zh-CN" sz="9600" spc="-30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8390890" y="3708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4499" r="5183" b="18998"/>
          <a:stretch>
            <a:fillRect/>
          </a:stretch>
        </p:blipFill>
        <p:spPr>
          <a:xfrm flipH="1">
            <a:off x="338396" y="685070"/>
            <a:ext cx="4415400" cy="172776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4656407" y="1320398"/>
            <a:ext cx="5279283" cy="86388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Transportation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994" y="165655"/>
            <a:ext cx="11614423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Compare before and after the invention of the Internet </a:t>
            </a:r>
            <a:endParaRPr lang="zh-CN" altLang="en-US" sz="12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528968" y="2565329"/>
            <a:ext cx="2111713" cy="115184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528968" y="4485069"/>
            <a:ext cx="2111713" cy="115184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832655" y="2943351"/>
            <a:ext cx="8734814" cy="5835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</a:rPr>
              <a:t>Wait hopelessly for a taxi in the cold rain.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2655" y="4620548"/>
            <a:ext cx="8734814" cy="107632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Order a taxi on an app, sit back and relax indoors for a few warm minutes until the driver arrives.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488838" y="789569"/>
            <a:ext cx="5279283" cy="863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Travel arrangements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528968" y="2565329"/>
            <a:ext cx="2111713" cy="1151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528968" y="4485069"/>
            <a:ext cx="2111713" cy="1151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832735" y="2813685"/>
            <a:ext cx="8735060" cy="107632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</a:rPr>
              <a:t>Go to the travel agency to make and book travel plans.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2655" y="4753289"/>
            <a:ext cx="8734814" cy="107632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Make all the travel arrangements just in front of the computer.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069" b="90501" l="6445" r="93555">
                        <a14:foregroundMark x1="15800" y1="6596" x2="11435" y2="87335"/>
                        <a14:foregroundMark x1="11435" y1="87335" x2="10603" y2="89446"/>
                        <a14:foregroundMark x1="6445" y1="90501" x2="7900" y2="90501"/>
                        <a14:foregroundMark x1="20790" y1="89710" x2="27859" y2="91029"/>
                        <a14:foregroundMark x1="57796" y1="19525" x2="52391" y2="27968"/>
                        <a14:foregroundMark x1="52391" y1="27968" x2="50728" y2="63325"/>
                        <a14:foregroundMark x1="50728" y1="63325" x2="42412" y2="83905"/>
                        <a14:foregroundMark x1="42412" y1="83905" x2="39085" y2="88918"/>
                        <a14:foregroundMark x1="90437" y1="85752" x2="91060" y2="87335"/>
                        <a14:foregroundMark x1="44699" y1="20580" x2="49688" y2="23483"/>
                        <a14:foregroundMark x1="82952" y1="88391" x2="90852" y2="87863"/>
                        <a14:foregroundMark x1="90852" y1="87863" x2="93555" y2="87863"/>
                        <a14:foregroundMark x1="66528" y1="56728" x2="71933" y2="64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43" y="-181083"/>
            <a:ext cx="3560148" cy="28051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1" y="91403"/>
            <a:ext cx="3254727" cy="267314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3888512" y="904190"/>
            <a:ext cx="5279283" cy="8638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Payments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624955" y="2902393"/>
            <a:ext cx="2111713" cy="115184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624955" y="4822132"/>
            <a:ext cx="2111713" cy="115184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928642" y="3183035"/>
            <a:ext cx="7870931" cy="5835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</a:rPr>
              <a:t>Pay using cash or cheques.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28642" y="5090352"/>
            <a:ext cx="8734814" cy="5835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Almost everything can be paid on the smartphone.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0" y="42006"/>
            <a:ext cx="3146494" cy="2628532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3792525" y="741577"/>
            <a:ext cx="5279283" cy="86388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Social life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474827" y="2750622"/>
            <a:ext cx="2111713" cy="115184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474827" y="4670361"/>
            <a:ext cx="2111713" cy="115184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736668" y="3052907"/>
            <a:ext cx="8488697" cy="5835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</a:rPr>
              <a:t>Physical distance often gets in the way.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36604" y="4462332"/>
            <a:ext cx="8734814" cy="156845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There are endless ways to share our views or let someone know we care about them no matter where we are.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下箭头 6"/>
          <p:cNvSpPr/>
          <p:nvPr>
            <p:custDataLst>
              <p:tags r:id="rId1"/>
            </p:custDataLst>
          </p:nvPr>
        </p:nvSpPr>
        <p:spPr>
          <a:xfrm>
            <a:off x="5781675" y="2747222"/>
            <a:ext cx="288291" cy="575945"/>
          </a:xfrm>
          <a:prstGeom prst="downArrow">
            <a:avLst/>
          </a:prstGeom>
          <a:solidFill>
            <a:srgbClr val="E95B15">
              <a:alpha val="69000"/>
            </a:srgb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charset="0"/>
              <a:buNone/>
            </a:pPr>
            <a:endParaRPr lang="zh-CN" altLang="en-US">
              <a:solidFill>
                <a:srgbClr val="FFFFF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8" name="圆角矩形 7"/>
          <p:cNvSpPr/>
          <p:nvPr>
            <p:custDataLst>
              <p:tags r:id="rId2"/>
            </p:custDataLst>
          </p:nvPr>
        </p:nvSpPr>
        <p:spPr>
          <a:xfrm>
            <a:off x="1710690" y="1672590"/>
            <a:ext cx="9015095" cy="7569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charset="0"/>
              <a:buNone/>
            </a:pP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“However, the Internet also has its problems.”</a:t>
            </a:r>
            <a:endParaRPr lang="en-US" altLang="zh-CN" sz="3600" b="1" i="1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20065" y="3322955"/>
            <a:ext cx="11152505" cy="2159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914400">
              <a:lnSpc>
                <a:spcPct val="140000"/>
              </a:lnSpc>
            </a:pPr>
            <a:r>
              <a:rPr lang="en-US" altLang="zh-CN" sz="3200" b="1" i="1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The Internet is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a double-edged sword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kern="100">
                <a:solidFill>
                  <a:prstClr val="black"/>
                </a:solidFill>
                <a:latin typeface="Times New Roman" panose="02020603050405020304" charset="0"/>
                <a:sym typeface="+mn-ea"/>
              </a:rPr>
              <a:t>What do you think the </a:t>
            </a:r>
            <a:r>
              <a:rPr lang="en-US" altLang="zh-CN" sz="3200" b="1" kern="1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problems</a:t>
            </a:r>
            <a:r>
              <a:rPr lang="en-US" altLang="zh-CN" sz="3200" b="1" kern="100">
                <a:solidFill>
                  <a:prstClr val="black"/>
                </a:solidFill>
                <a:latin typeface="Times New Roman" panose="02020603050405020304" charset="0"/>
                <a:sym typeface="+mn-ea"/>
              </a:rPr>
              <a:t> are</a:t>
            </a:r>
            <a:r>
              <a:rPr lang="en-US" altLang="zh-CN" sz="3200" b="1" kern="1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 </a:t>
            </a:r>
            <a:r>
              <a:rPr lang="en-US" altLang="zh-CN" sz="3200" b="1" kern="1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How</a:t>
            </a:r>
            <a:r>
              <a:rPr lang="en-US" altLang="zh-CN" sz="3200" b="1" kern="100">
                <a:solidFill>
                  <a:prstClr val="black"/>
                </a:solidFill>
                <a:latin typeface="Times New Roman" panose="02020603050405020304" charset="0"/>
                <a:sym typeface="+mn-ea"/>
              </a:rPr>
              <a:t> can we use the Internet properly and responsibly</a:t>
            </a:r>
            <a:r>
              <a:rPr lang="en-US" altLang="zh-CN" sz="3200" b="1" kern="1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 Please discuss in your group.</a:t>
            </a:r>
            <a:endParaRPr lang="en-US" altLang="zh-CN" sz="3200" b="1" i="1">
              <a:solidFill>
                <a:srgbClr val="0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73310" y="55245"/>
            <a:ext cx="1617345" cy="1617345"/>
          </a:xfrm>
          <a:prstGeom prst="rect">
            <a:avLst/>
          </a:prstGeom>
        </p:spPr>
      </p:pic>
      <p:sp>
        <p:nvSpPr>
          <p:cNvPr id="4102" name="文本框 1"/>
          <p:cNvSpPr txBox="1"/>
          <p:nvPr>
            <p:custDataLst>
              <p:tags r:id="rId6"/>
            </p:custDataLst>
          </p:nvPr>
        </p:nvSpPr>
        <p:spPr>
          <a:xfrm>
            <a:off x="89535" y="140970"/>
            <a:ext cx="212979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kumimoji="0" lang="en-US" sz="32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iscussion</a:t>
            </a:r>
            <a:endParaRPr kumimoji="0" lang="en-US" sz="32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文本框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212979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kumimoji="0" lang="en-US" sz="32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iscussion</a:t>
            </a:r>
            <a:endParaRPr kumimoji="0" lang="en-US" sz="32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98170" y="1323340"/>
            <a:ext cx="3839210" cy="95313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Personal information may be stolen</a:t>
            </a:r>
            <a:endParaRPr lang="en-US" altLang="zh-CN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6282373" y="1539240"/>
            <a:ext cx="5351145" cy="5219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Keep our private information safe</a:t>
            </a:r>
            <a:endParaRPr lang="en-US" altLang="zh-CN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37515" y="2810510"/>
            <a:ext cx="4123690" cy="5219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Addiction to online games</a:t>
            </a:r>
            <a:endParaRPr lang="en-US" altLang="zh-CN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5903596" y="2810510"/>
            <a:ext cx="5994400" cy="5219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Control our time spent on the Internet</a:t>
            </a:r>
            <a:endParaRPr lang="en-US" altLang="zh-CN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375920" y="3797300"/>
            <a:ext cx="4283710" cy="95313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Internet viruses can damage computers</a:t>
            </a:r>
            <a:endParaRPr lang="en-US" altLang="zh-CN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6210300" y="4081780"/>
            <a:ext cx="5292090" cy="5219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Be aware of the signs of viruses</a:t>
            </a:r>
            <a:endParaRPr lang="en-US" altLang="zh-CN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375920" y="5109210"/>
            <a:ext cx="4283710" cy="95313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Online information is not necessarily reliable. </a:t>
            </a:r>
            <a:endParaRPr lang="en-US" altLang="zh-CN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6727190" y="5095875"/>
            <a:ext cx="4092575" cy="95313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Don’t easily trust the  online 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information</a:t>
            </a:r>
            <a:endParaRPr lang="en-US" altLang="zh-CN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58035" y="6062345"/>
            <a:ext cx="10953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>
                <a:solidFill>
                  <a:schemeClr val="accent1"/>
                </a:solidFill>
                <a:uFillTx/>
                <a:latin typeface="Times New Roman" panose="02020603050405020304" charset="0"/>
                <a:ea typeface="宋体" panose="02010600030101010101" pitchFamily="2" charset="-122"/>
              </a:rPr>
              <a:t>...</a:t>
            </a:r>
            <a:endParaRPr lang="zh-CN" altLang="en-US" sz="4000">
              <a:solidFill>
                <a:schemeClr val="accent1"/>
              </a:solidFill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1769110" y="657860"/>
            <a:ext cx="1779905" cy="5219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Problems</a:t>
            </a:r>
            <a:endParaRPr lang="en-US" altLang="zh-CN" sz="2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5060950" y="675640"/>
            <a:ext cx="1049655" cy="50419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12"/>
            </p:custDataLst>
          </p:nvPr>
        </p:nvSpPr>
        <p:spPr>
          <a:xfrm>
            <a:off x="8011160" y="657860"/>
            <a:ext cx="1779905" cy="5219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Solutions</a:t>
            </a:r>
            <a:endParaRPr lang="en-US" altLang="zh-CN" sz="2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08340" y="6062345"/>
            <a:ext cx="10953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>
                <a:solidFill>
                  <a:schemeClr val="accent1"/>
                </a:solidFill>
                <a:uFillTx/>
                <a:latin typeface="Times New Roman" panose="02020603050405020304" charset="0"/>
                <a:ea typeface="宋体" panose="02010600030101010101" pitchFamily="2" charset="-122"/>
              </a:rPr>
              <a:t>...</a:t>
            </a:r>
            <a:endParaRPr lang="zh-CN" altLang="en-US" sz="4000">
              <a:solidFill>
                <a:schemeClr val="accent1"/>
              </a:solidFill>
              <a:uFillTx/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5" grpId="0" bldLvl="0" animBg="1"/>
      <p:bldP spid="7" grpId="0" bldLvl="0" animBg="1"/>
      <p:bldP spid="8" grpId="0" bldLvl="0" animBg="1"/>
      <p:bldP spid="10" grpId="0" bldLvl="0" animBg="1"/>
      <p:bldP spid="11" grpId="0" bldLvl="0" animBg="1"/>
      <p:bldP spid="13" grpId="0" bldLvl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4" grpId="0"/>
      <p:bldP spid="18" grpId="0"/>
      <p:bldP spid="4" grpId="1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>
            <p:custDataLst>
              <p:tags r:id="rId1"/>
            </p:custDataLst>
          </p:nvPr>
        </p:nvSpPr>
        <p:spPr>
          <a:xfrm>
            <a:off x="96520" y="109855"/>
            <a:ext cx="186563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Writing</a:t>
            </a:r>
            <a:endParaRPr kumimoji="0" lang="en-US" sz="32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44805" y="812165"/>
            <a:ext cx="11209020" cy="5647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假如你是李华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，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请你为校刊“英语园地”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投稿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，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谈谈使用网络的利弊及你的建议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，要点包括：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1.互联网的优点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；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2.互联网的缺点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；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3.你的建议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。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注意:词数80左右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。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__________________________________________________________________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__________________________________________________________________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__________________________________________________________________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__________________________________________________________________</a:t>
            </a:r>
            <a:endParaRPr lang="en-US" altLang="zh-CN" sz="24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__________________________________________________________________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__________________________________________________________________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                                                                                                                       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72009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                                                                                                                         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>
            <p:custDataLst>
              <p:tags r:id="rId1"/>
            </p:custDataLst>
          </p:nvPr>
        </p:nvSpPr>
        <p:spPr>
          <a:xfrm>
            <a:off x="200660" y="169545"/>
            <a:ext cx="186563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Sample</a:t>
            </a:r>
            <a:endParaRPr kumimoji="0" lang="en-US" sz="32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67055" y="1264920"/>
            <a:ext cx="10638790" cy="5114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Dear Sir or Madam,</a:t>
            </a:r>
            <a:endParaRPr lang="en-US" altLang="zh-CN" sz="25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5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I’m writing to tell you something important about the Internet. I think the Internet has </a:t>
            </a:r>
            <a:r>
              <a:rPr lang="en-US" altLang="zh-CN" sz="2500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both its advantages and disadvantages</a:t>
            </a:r>
            <a:r>
              <a:rPr lang="en-US" altLang="zh-CN" sz="25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.</a:t>
            </a:r>
            <a:endParaRPr lang="en-US" altLang="zh-CN" sz="25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5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On the one hand, the Internet is </a:t>
            </a:r>
            <a:r>
              <a:rPr lang="en-US" altLang="zh-CN" sz="2500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playing a more and more important role</a:t>
            </a:r>
            <a:r>
              <a:rPr lang="en-US" altLang="zh-CN" sz="25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in our life. Just by clicking the buttons, we can </a:t>
            </a:r>
            <a:r>
              <a:rPr lang="en-US" altLang="zh-CN" sz="2500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work, study, chat online, play games, watch movies and so on</a:t>
            </a:r>
            <a:r>
              <a:rPr lang="en-US" altLang="zh-CN" sz="25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. The Internet makes our life more convenient. </a:t>
            </a:r>
            <a:endParaRPr lang="en-US" altLang="zh-CN" sz="25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5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However, on the other hand, the Internet also </a:t>
            </a:r>
            <a:r>
              <a:rPr lang="en-US" altLang="zh-CN" sz="2500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has a negative effect on our life</a:t>
            </a:r>
            <a:r>
              <a:rPr lang="en-US" altLang="zh-CN" sz="25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. Many people spend too much time </a:t>
            </a:r>
            <a:r>
              <a:rPr lang="en-US" altLang="zh-CN" sz="2500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surfing the Internet</a:t>
            </a:r>
            <a:r>
              <a:rPr lang="en-US" altLang="zh-CN" sz="25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, which will </a:t>
            </a:r>
            <a:r>
              <a:rPr lang="en-US" altLang="zh-CN" sz="2500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waste much time and cause harm to our health</a:t>
            </a:r>
            <a:r>
              <a:rPr lang="en-US" altLang="zh-CN" sz="25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. What’s worse, many teenagers </a:t>
            </a:r>
            <a:r>
              <a:rPr lang="en-US" altLang="zh-CN" sz="2500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are addicted to the Internet</a:t>
            </a:r>
            <a:r>
              <a:rPr lang="en-US" altLang="zh-CN" sz="25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, which is becoming a social problem.</a:t>
            </a:r>
            <a:endParaRPr lang="en-US" altLang="zh-CN" sz="25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5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Therefore, we should </a:t>
            </a:r>
            <a:r>
              <a:rPr lang="en-US" altLang="zh-CN" sz="2500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make proper use of the Internet</a:t>
            </a:r>
            <a:r>
              <a:rPr lang="en-US" altLang="zh-CN" sz="25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.</a:t>
            </a:r>
            <a:endParaRPr lang="en-US" altLang="zh-CN" sz="25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Yours,</a:t>
            </a:r>
            <a:endParaRPr lang="en-US" altLang="zh-CN" sz="25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457200" algn="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Li Hua</a:t>
            </a:r>
            <a:endParaRPr lang="en-US" altLang="zh-CN" sz="25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41" y="357629"/>
            <a:ext cx="6353702" cy="6363477"/>
          </a:xfrm>
          <a:prstGeom prst="rect">
            <a:avLst/>
          </a:prstGeom>
        </p:spPr>
      </p:pic>
      <p:sp>
        <p:nvSpPr>
          <p:cNvPr id="11" name="TextBox 26"/>
          <p:cNvSpPr txBox="1"/>
          <p:nvPr>
            <p:custDataLst>
              <p:tags r:id="rId3"/>
            </p:custDataLst>
          </p:nvPr>
        </p:nvSpPr>
        <p:spPr>
          <a:xfrm>
            <a:off x="5136342" y="2373355"/>
            <a:ext cx="584263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Thank you</a:t>
            </a:r>
            <a:endParaRPr lang="en-US" altLang="zh-CN" sz="9600" b="1">
              <a:solidFill>
                <a:schemeClr val="tx1">
                  <a:lumMod val="65000"/>
                  <a:lumOff val="35000"/>
                </a:schemeClr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12" name="New picture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540442" y="14609859"/>
            <a:ext cx="440158" cy="338583"/>
          </a:xfrm>
          <a:prstGeom prst="cube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文本框 2"/>
          <p:cNvSpPr txBox="1"/>
          <p:nvPr>
            <p:custDataLst>
              <p:tags r:id="rId1"/>
            </p:custDataLst>
          </p:nvPr>
        </p:nvSpPr>
        <p:spPr>
          <a:xfrm>
            <a:off x="1143535" y="313075"/>
            <a:ext cx="2654013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Presentation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02" name="文本框 1"/>
          <p:cNvSpPr txBox="1"/>
          <p:nvPr>
            <p:custDataLst>
              <p:tags r:id="rId2"/>
            </p:custDataLst>
          </p:nvPr>
        </p:nvSpPr>
        <p:spPr>
          <a:xfrm>
            <a:off x="658" y="0"/>
            <a:ext cx="4131560" cy="7067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Lead-in</a:t>
            </a:r>
            <a:endParaRPr kumimoji="0" lang="en-US" altLang="zh-CN" sz="40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4" name="Internet of Thing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5214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0035" y="807720"/>
            <a:ext cx="9021445" cy="564388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文本框 2"/>
          <p:cNvSpPr txBox="1"/>
          <p:nvPr>
            <p:custDataLst>
              <p:tags r:id="rId1"/>
            </p:custDataLst>
          </p:nvPr>
        </p:nvSpPr>
        <p:spPr>
          <a:xfrm>
            <a:off x="1143535" y="313075"/>
            <a:ext cx="2654013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Presentation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54" name="Text Box 4"/>
          <p:cNvSpPr txBox="1"/>
          <p:nvPr>
            <p:custDataLst>
              <p:tags r:id="rId2"/>
            </p:custDataLst>
          </p:nvPr>
        </p:nvSpPr>
        <p:spPr>
          <a:xfrm>
            <a:off x="416538" y="863242"/>
            <a:ext cx="1149606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What do you often do on the Internet?</a:t>
            </a:r>
            <a:endParaRPr lang="en-US" altLang="zh-CN" sz="36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102" name="文本框 1"/>
          <p:cNvSpPr txBox="1"/>
          <p:nvPr>
            <p:custDataLst>
              <p:tags r:id="rId3"/>
            </p:custDataLst>
          </p:nvPr>
        </p:nvSpPr>
        <p:spPr>
          <a:xfrm>
            <a:off x="658" y="0"/>
            <a:ext cx="4131560" cy="7067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Lead-in</a:t>
            </a:r>
            <a:endParaRPr kumimoji="0" lang="en-US" altLang="zh-CN" sz="40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7655" y="1444839"/>
            <a:ext cx="3179419" cy="1942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>
            <p:custDataLst>
              <p:tags r:id="rId6"/>
            </p:custDataLst>
          </p:nvPr>
        </p:nvSpPr>
        <p:spPr>
          <a:xfrm>
            <a:off x="848292" y="3273442"/>
            <a:ext cx="2720682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read the news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7042" name="Text Box 2"/>
          <p:cNvSpPr txBox="1"/>
          <p:nvPr>
            <p:custDataLst>
              <p:tags r:id="rId7"/>
            </p:custDataLst>
          </p:nvPr>
        </p:nvSpPr>
        <p:spPr>
          <a:xfrm>
            <a:off x="4132475" y="3279792"/>
            <a:ext cx="3271484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play games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3320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842061" y="1530555"/>
            <a:ext cx="3273072" cy="18952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043" name="Text Box 3"/>
          <p:cNvSpPr txBox="1"/>
          <p:nvPr>
            <p:custDataLst>
              <p:tags r:id="rId10"/>
            </p:custDataLst>
          </p:nvPr>
        </p:nvSpPr>
        <p:spPr>
          <a:xfrm>
            <a:off x="7689880" y="3280023"/>
            <a:ext cx="4219591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watch films or TV plays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3322" name="图片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3210" y="4017900"/>
            <a:ext cx="3069894" cy="19047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004" name="Picture 12" descr="timg?image&amp;quality=80&amp;size=b9999_10000&amp;sec=1503659108300&amp;di=35edfefa80a146ba3857d618660e7585&amp;imgtype=0&amp;src=http%3A%2F%2Fs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619836" y="3852817"/>
            <a:ext cx="3661968" cy="806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127713" y="4027423"/>
            <a:ext cx="3363549" cy="18587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0" descr="timg?image&amp;quality=80&amp;size=b9999_10000&amp;sec=1504253692&amp;di=8d12715767fd1a0ec91a9d9e924d72bb&amp;imgtype=jpg&amp;er=1&amp;src=http%3A%2F%2Fpic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812862" y="4963006"/>
            <a:ext cx="3372755" cy="1518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6019" name="Text Box 3"/>
          <p:cNvSpPr txBox="1"/>
          <p:nvPr>
            <p:custDataLst>
              <p:tags r:id="rId19"/>
            </p:custDataLst>
          </p:nvPr>
        </p:nvSpPr>
        <p:spPr>
          <a:xfrm>
            <a:off x="811565" y="5889652"/>
            <a:ext cx="3214000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shop online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Text Box 6"/>
          <p:cNvSpPr txBox="1"/>
          <p:nvPr>
            <p:custDataLst>
              <p:tags r:id="rId20"/>
            </p:custDataLst>
          </p:nvPr>
        </p:nvSpPr>
        <p:spPr>
          <a:xfrm>
            <a:off x="4143586" y="5902057"/>
            <a:ext cx="3455615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study on the Internet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5005" name="Text Box 13"/>
          <p:cNvSpPr txBox="1"/>
          <p:nvPr>
            <p:custDataLst>
              <p:tags r:id="rId21"/>
            </p:custDataLst>
          </p:nvPr>
        </p:nvSpPr>
        <p:spPr>
          <a:xfrm>
            <a:off x="7689629" y="4476042"/>
            <a:ext cx="4006284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search for information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Text Box 8"/>
          <p:cNvSpPr txBox="1"/>
          <p:nvPr>
            <p:custDataLst>
              <p:tags r:id="rId22"/>
            </p:custDataLst>
          </p:nvPr>
        </p:nvSpPr>
        <p:spPr>
          <a:xfrm>
            <a:off x="7867766" y="6250039"/>
            <a:ext cx="3414344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chat on the Internet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" name="图片 2" descr="src=http___img.alicdn.com_imgextra_i4_879564876_TB2hmDQuY0kpuFjy0FjXXcBbVXa_!!879564876.jpg&amp;refer=http___img.alicdn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923143" y="1530395"/>
            <a:ext cx="3566126" cy="19307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5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7042" grpId="0"/>
      <p:bldP spid="87043" grpId="0"/>
      <p:bldP spid="86019" grpId="0"/>
      <p:bldP spid="10" grpId="0"/>
      <p:bldP spid="8500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>
            <p:custDataLst>
              <p:tags r:id="rId1"/>
            </p:custDataLst>
          </p:nvPr>
        </p:nvSpPr>
        <p:spPr>
          <a:xfrm>
            <a:off x="3601001" y="549094"/>
            <a:ext cx="7006682" cy="66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Read for the topic sentence </a:t>
            </a:r>
            <a:endParaRPr lang="en-US" altLang="zh-CN" sz="373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" y="2616782"/>
            <a:ext cx="2226262" cy="2229687"/>
          </a:xfrm>
          <a:prstGeom prst="rect">
            <a:avLst/>
          </a:prstGeom>
        </p:spPr>
      </p:pic>
      <p:sp>
        <p:nvSpPr>
          <p:cNvPr id="3" name="矩形: 圆角 2"/>
          <p:cNvSpPr/>
          <p:nvPr>
            <p:custDataLst>
              <p:tags r:id="rId4"/>
            </p:custDataLst>
          </p:nvPr>
        </p:nvSpPr>
        <p:spPr>
          <a:xfrm>
            <a:off x="2256844" y="1597806"/>
            <a:ext cx="1631461" cy="62857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/>
              <a:t>Para. 1</a:t>
            </a:r>
            <a:endParaRPr lang="zh-CN" altLang="en-US" sz="2400" b="1"/>
          </a:p>
        </p:txBody>
      </p:sp>
      <p:sp>
        <p:nvSpPr>
          <p:cNvPr id="7" name="矩形: 圆角 6"/>
          <p:cNvSpPr/>
          <p:nvPr>
            <p:custDataLst>
              <p:tags r:id="rId5"/>
            </p:custDataLst>
          </p:nvPr>
        </p:nvSpPr>
        <p:spPr>
          <a:xfrm>
            <a:off x="2234619" y="5672959"/>
            <a:ext cx="1631461" cy="6285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/>
              <a:t>Para. 5</a:t>
            </a:r>
            <a:endParaRPr lang="zh-CN" altLang="en-US" sz="2400" b="1"/>
          </a:p>
        </p:txBody>
      </p:sp>
      <p:sp>
        <p:nvSpPr>
          <p:cNvPr id="8" name="矩形: 圆角 7"/>
          <p:cNvSpPr/>
          <p:nvPr>
            <p:custDataLst>
              <p:tags r:id="rId6"/>
            </p:custDataLst>
          </p:nvPr>
        </p:nvSpPr>
        <p:spPr>
          <a:xfrm>
            <a:off x="2257051" y="4719876"/>
            <a:ext cx="1631461" cy="6285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/>
              <a:t>Para. 4</a:t>
            </a:r>
            <a:endParaRPr lang="zh-CN" altLang="en-US" sz="2400" b="1"/>
          </a:p>
        </p:txBody>
      </p:sp>
      <p:sp>
        <p:nvSpPr>
          <p:cNvPr id="9" name="矩形: 圆角 8"/>
          <p:cNvSpPr/>
          <p:nvPr>
            <p:custDataLst>
              <p:tags r:id="rId7"/>
            </p:custDataLst>
          </p:nvPr>
        </p:nvSpPr>
        <p:spPr>
          <a:xfrm>
            <a:off x="2257051" y="3706718"/>
            <a:ext cx="1631461" cy="628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/>
              <a:t>Para. 3</a:t>
            </a:r>
            <a:endParaRPr lang="zh-CN" altLang="en-US" sz="2400" b="1"/>
          </a:p>
        </p:txBody>
      </p:sp>
      <p:sp>
        <p:nvSpPr>
          <p:cNvPr id="10" name="矩形: 圆角 9"/>
          <p:cNvSpPr/>
          <p:nvPr>
            <p:custDataLst>
              <p:tags r:id="rId8"/>
            </p:custDataLst>
          </p:nvPr>
        </p:nvSpPr>
        <p:spPr>
          <a:xfrm>
            <a:off x="2234619" y="2733278"/>
            <a:ext cx="1631461" cy="6285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/>
              <a:t>Para. 2</a:t>
            </a:r>
            <a:endParaRPr lang="zh-CN" altLang="en-US" sz="2400" b="1"/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140276" y="1500753"/>
            <a:ext cx="7834856" cy="82994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We can achieve almost anything online—with access to the Internet come some truly life-changing advantages.</a:t>
            </a:r>
            <a:endParaRPr lang="zh-CN" altLang="en-US" sz="2400"/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4140398" y="2616782"/>
            <a:ext cx="7870931" cy="8299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One of the greatest advantages of the Internet lies in the quick and easy access to a huge amount of information. 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4176593" y="3791114"/>
            <a:ext cx="7870931" cy="460375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Internet has also made our lives unbelievably convenient.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4140398" y="4589527"/>
            <a:ext cx="7870931" cy="82994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Above all else, the Internet helps us establish and maintain social ties.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4176471" y="5556465"/>
            <a:ext cx="7870931" cy="82994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However, while the Internet brings many valuable advantages, being connected has its problems.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102" name="文本框 1"/>
          <p:cNvSpPr txBox="1"/>
          <p:nvPr>
            <p:custDataLst>
              <p:tags r:id="rId14"/>
            </p:custDataLst>
          </p:nvPr>
        </p:nvSpPr>
        <p:spPr>
          <a:xfrm>
            <a:off x="48906" y="30472"/>
            <a:ext cx="3439157" cy="7067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Fast reading</a:t>
            </a:r>
            <a:endParaRPr kumimoji="0" lang="en-US" altLang="zh-CN" sz="40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3262906" y="937029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 bldLvl="0" animBg="1"/>
      <p:bldP spid="7" grpId="0"/>
      <p:bldP spid="8" grpId="0"/>
      <p:bldP spid="9" grpId="0"/>
      <p:bldP spid="10" grpId="0"/>
      <p:bldP spid="5" grpId="0" bldLvl="0" animBg="1"/>
      <p:bldP spid="13" grpId="0"/>
      <p:bldP spid="14" grpId="0" bldLvl="0" animBg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8" name="组合 30"/>
          <p:cNvGrpSpPr/>
          <p:nvPr>
            <p:custDataLst>
              <p:tags r:id="rId1"/>
            </p:custDataLst>
          </p:nvPr>
        </p:nvGrpSpPr>
        <p:grpSpPr>
          <a:xfrm>
            <a:off x="1475105" y="784225"/>
            <a:ext cx="9133205" cy="5326004"/>
            <a:chOff x="113" y="2256"/>
            <a:chExt cx="14112" cy="8283"/>
          </a:xfrm>
        </p:grpSpPr>
        <p:sp>
          <p:nvSpPr>
            <p:cNvPr id="27651" name="文本框 1"/>
            <p:cNvSpPr/>
            <p:nvPr>
              <p:custDataLst>
                <p:tags r:id="rId2"/>
              </p:custDataLst>
            </p:nvPr>
          </p:nvSpPr>
          <p:spPr>
            <a:xfrm>
              <a:off x="113" y="2256"/>
              <a:ext cx="4880" cy="3732"/>
            </a:xfrm>
            <a:prstGeom prst="rect">
              <a:avLst/>
            </a:prstGeom>
            <a:noFill/>
            <a:ln w="57150" cap="flat" cmpd="sng">
              <a:solidFill>
                <a:srgbClr val="7A7A7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 anchorCtr="0">
              <a:spAutoFit/>
            </a:bodyPr>
            <a:lstStyle/>
            <a:p>
              <a:pPr>
                <a:buClrTx/>
              </a:pPr>
              <a:r>
                <a:rPr lang="zh-CN" altLang="zh-CN" sz="3000" b="1">
                  <a:latin typeface="Times New Roman" panose="02020603050405020304" charset="0"/>
                  <a:ea typeface="宋体" panose="02010600030101010101" pitchFamily="2" charset="-122"/>
                </a:rPr>
                <a:t>Introduction</a:t>
              </a:r>
              <a:endParaRPr lang="zh-CN" altLang="zh-CN" sz="3000" b="1"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>
                <a:buClrTx/>
              </a:pPr>
              <a:r>
                <a:rPr lang="zh-CN" altLang="zh-CN" sz="3000" b="1">
                  <a:latin typeface="Times New Roman" panose="02020603050405020304" charset="0"/>
                  <a:ea typeface="宋体" panose="02010600030101010101" pitchFamily="2" charset="-122"/>
                </a:rPr>
                <a:t>Para. 1: _______</a:t>
              </a:r>
              <a:r>
                <a:rPr lang="en-US" altLang="zh-CN" sz="3000" b="1">
                  <a:latin typeface="Times New Roman" panose="02020603050405020304" charset="0"/>
                  <a:ea typeface="宋体" panose="02010600030101010101" pitchFamily="2" charset="-122"/>
                </a:rPr>
                <a:t>_____</a:t>
              </a:r>
              <a:r>
                <a:rPr lang="zh-CN" altLang="zh-CN" sz="3000" b="1">
                  <a:latin typeface="Times New Roman" panose="02020603050405020304" charset="0"/>
                  <a:ea typeface="宋体" panose="02010600030101010101" pitchFamily="2" charset="-122"/>
                </a:rPr>
                <a:t>__</a:t>
              </a:r>
              <a:endParaRPr lang="zh-CN" altLang="zh-CN" sz="3000" b="1"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>
                <a:buClrTx/>
              </a:pPr>
              <a:r>
                <a:rPr lang="zh-CN" altLang="zh-CN" sz="3000" b="1">
                  <a:latin typeface="Times New Roman" panose="02020603050405020304" charset="0"/>
                  <a:ea typeface="宋体" panose="02010600030101010101" pitchFamily="2" charset="-122"/>
                </a:rPr>
                <a:t>______________</a:t>
              </a:r>
              <a:endParaRPr lang="zh-CN" altLang="zh-CN" sz="3000" b="1"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>
                <a:buClrTx/>
              </a:pPr>
              <a:r>
                <a:rPr lang="en-US" altLang="zh-CN" sz="3000" b="1">
                  <a:latin typeface="Times New Roman" panose="02020603050405020304" charset="0"/>
                  <a:ea typeface="宋体" panose="02010600030101010101" pitchFamily="2" charset="-122"/>
                </a:rPr>
                <a:t>______________</a:t>
              </a:r>
              <a:endParaRPr lang="zh-CN" altLang="zh-CN" sz="3000" b="1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7652" name="文本框 2"/>
            <p:cNvSpPr/>
            <p:nvPr>
              <p:custDataLst>
                <p:tags r:id="rId3"/>
              </p:custDataLst>
            </p:nvPr>
          </p:nvSpPr>
          <p:spPr>
            <a:xfrm>
              <a:off x="5818" y="2256"/>
              <a:ext cx="4150" cy="3732"/>
            </a:xfrm>
            <a:prstGeom prst="rect">
              <a:avLst/>
            </a:prstGeom>
            <a:noFill/>
            <a:ln w="57150" cap="flat" cmpd="sng">
              <a:solidFill>
                <a:srgbClr val="7A7A7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 anchorCtr="0">
              <a:spAutoFit/>
            </a:bodyPr>
            <a:lstStyle/>
            <a:p>
              <a:pPr>
                <a:buClrTx/>
              </a:pPr>
              <a:r>
                <a:rPr lang="zh-CN" altLang="en-US" sz="3000" b="1">
                  <a:latin typeface="Times New Roman" panose="02020603050405020304" charset="0"/>
                  <a:ea typeface="宋体" panose="02010600030101010101" pitchFamily="2" charset="-122"/>
                </a:rPr>
                <a:t>Main body</a:t>
              </a:r>
              <a:endParaRPr lang="zh-CN" altLang="en-US" sz="3000" b="1"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>
                <a:buClrTx/>
              </a:pPr>
              <a:r>
                <a:rPr lang="zh-CN" altLang="en-US" sz="3000" b="1">
                  <a:latin typeface="Times New Roman" panose="02020603050405020304" charset="0"/>
                  <a:ea typeface="宋体" panose="02010600030101010101" pitchFamily="2" charset="-122"/>
                </a:rPr>
                <a:t>Paras. 2–4: </a:t>
              </a:r>
              <a:endParaRPr lang="zh-CN" altLang="en-US" sz="3000" b="1"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>
                <a:buClrTx/>
              </a:pPr>
              <a:r>
                <a:rPr lang="zh-CN" altLang="en-US" sz="3000" b="1">
                  <a:latin typeface="Times New Roman" panose="02020603050405020304" charset="0"/>
                  <a:ea typeface="宋体" panose="02010600030101010101" pitchFamily="2" charset="-122"/>
                </a:rPr>
                <a:t>The Internet has many advantages.</a:t>
              </a:r>
              <a:endParaRPr lang="zh-CN" altLang="en-US" sz="3000" b="1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7653" name="文本框 3"/>
            <p:cNvSpPr/>
            <p:nvPr>
              <p:custDataLst>
                <p:tags r:id="rId4"/>
              </p:custDataLst>
            </p:nvPr>
          </p:nvSpPr>
          <p:spPr>
            <a:xfrm>
              <a:off x="10737" y="2256"/>
              <a:ext cx="3380" cy="3688"/>
            </a:xfrm>
            <a:prstGeom prst="rect">
              <a:avLst/>
            </a:prstGeom>
            <a:noFill/>
            <a:ln w="57150" cap="flat" cmpd="sng">
              <a:solidFill>
                <a:srgbClr val="7A7A7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lnSpc>
                  <a:spcPct val="95000"/>
                </a:lnSpc>
                <a:buClrTx/>
              </a:pPr>
              <a:r>
                <a:rPr lang="zh-CN" altLang="en-US" sz="3000" b="1">
                  <a:latin typeface="Times New Roman" panose="02020603050405020304" charset="0"/>
                  <a:ea typeface="宋体" panose="02010600030101010101" pitchFamily="2" charset="-122"/>
                </a:rPr>
                <a:t>Conclusion</a:t>
              </a:r>
              <a:endParaRPr lang="zh-CN" altLang="en-US" sz="3000" b="1"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>
                <a:lnSpc>
                  <a:spcPct val="95000"/>
                </a:lnSpc>
                <a:buClrTx/>
              </a:pPr>
              <a:r>
                <a:rPr lang="zh-CN" altLang="en-US" sz="3000" b="1">
                  <a:latin typeface="Times New Roman" panose="02020603050405020304" charset="0"/>
                  <a:ea typeface="宋体" panose="02010600030101010101" pitchFamily="2" charset="-122"/>
                </a:rPr>
                <a:t>Para. 5: </a:t>
              </a:r>
              <a:r>
                <a:rPr lang="en-US" altLang="zh-CN" sz="2400" b="1">
                  <a:latin typeface="Times New Roman" panose="02020603050405020304" charset="0"/>
                  <a:ea typeface="宋体" panose="02010600030101010101" pitchFamily="2" charset="-122"/>
                </a:rPr>
                <a:t>________________________</a:t>
              </a:r>
              <a:endParaRPr lang="en-US" altLang="zh-CN" sz="2400" b="1"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>
                <a:lnSpc>
                  <a:spcPct val="95000"/>
                </a:lnSpc>
                <a:buClrTx/>
              </a:pPr>
              <a:r>
                <a:rPr lang="en-US" altLang="zh-CN" sz="2400" b="1">
                  <a:latin typeface="Times New Roman" panose="02020603050405020304" charset="0"/>
                  <a:ea typeface="宋体" panose="02010600030101010101" pitchFamily="2" charset="-122"/>
                </a:rPr>
                <a:t>________________________</a:t>
              </a:r>
              <a:endParaRPr lang="en-US" altLang="zh-CN" sz="2400" b="1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7654" name="文本框 11"/>
            <p:cNvSpPr/>
            <p:nvPr>
              <p:custDataLst>
                <p:tags r:id="rId5"/>
              </p:custDataLst>
            </p:nvPr>
          </p:nvSpPr>
          <p:spPr>
            <a:xfrm>
              <a:off x="113" y="6807"/>
              <a:ext cx="4442" cy="3732"/>
            </a:xfrm>
            <a:prstGeom prst="rect">
              <a:avLst/>
            </a:prstGeom>
            <a:noFill/>
            <a:ln w="9525" cap="flat" cmpd="sng">
              <a:solidFill>
                <a:srgbClr val="7A7A7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 anchorCtr="0">
              <a:spAutoFit/>
            </a:bodyPr>
            <a:lstStyle/>
            <a:p>
              <a:pPr algn="ctr">
                <a:buClrTx/>
              </a:pPr>
              <a:r>
                <a:rPr lang="zh-CN" altLang="zh-CN" sz="3000" b="1">
                  <a:latin typeface="Times New Roman" panose="02020603050405020304" charset="0"/>
                  <a:ea typeface="宋体" panose="02010600030101010101" pitchFamily="2" charset="-122"/>
                </a:rPr>
                <a:t>Advantage 1</a:t>
              </a:r>
              <a:endParaRPr lang="zh-CN" altLang="zh-CN" sz="3000" b="1"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 algn="ctr">
                <a:buClrTx/>
              </a:pPr>
              <a:r>
                <a:rPr lang="zh-CN" altLang="zh-CN" sz="3000" b="1">
                  <a:latin typeface="Times New Roman" panose="02020603050405020304" charset="0"/>
                  <a:ea typeface="宋体" panose="02010600030101010101" pitchFamily="2" charset="-122"/>
                </a:rPr>
                <a:t>____________________________________________________</a:t>
              </a:r>
              <a:endParaRPr lang="zh-CN" altLang="zh-CN" sz="3000" b="1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7655" name="文本框 15"/>
            <p:cNvSpPr/>
            <p:nvPr>
              <p:custDataLst>
                <p:tags r:id="rId6"/>
              </p:custDataLst>
            </p:nvPr>
          </p:nvSpPr>
          <p:spPr>
            <a:xfrm>
              <a:off x="4992" y="6807"/>
              <a:ext cx="4354" cy="3732"/>
            </a:xfrm>
            <a:prstGeom prst="rect">
              <a:avLst/>
            </a:prstGeom>
            <a:noFill/>
            <a:ln w="9525" cap="flat" cmpd="sng">
              <a:solidFill>
                <a:srgbClr val="7A7A7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 algn="ctr">
                <a:buClrTx/>
              </a:pPr>
              <a:r>
                <a:rPr lang="zh-CN" altLang="en-US" sz="3000" b="1">
                  <a:latin typeface="Times New Roman" panose="02020603050405020304" charset="0"/>
                  <a:ea typeface="宋体" panose="02010600030101010101" pitchFamily="2" charset="-122"/>
                </a:rPr>
                <a:t>Advantage </a:t>
              </a:r>
              <a:r>
                <a:rPr lang="en-US" altLang="zh-CN" sz="3000" b="1">
                  <a:latin typeface="Times New Roman" panose="02020603050405020304" charset="0"/>
                  <a:ea typeface="宋体" panose="02010600030101010101" pitchFamily="2" charset="-122"/>
                </a:rPr>
                <a:t>2</a:t>
              </a:r>
              <a:endParaRPr lang="zh-CN" altLang="en-US" sz="3000" b="1"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 algn="ctr">
                <a:buClrTx/>
              </a:pPr>
              <a:r>
                <a:rPr lang="en-US" altLang="zh-CN" sz="3000" b="1">
                  <a:latin typeface="Times New Roman" panose="02020603050405020304" charset="0"/>
                  <a:ea typeface="宋体" panose="02010600030101010101" pitchFamily="2" charset="-122"/>
                </a:rPr>
                <a:t>____________________________________________________</a:t>
              </a:r>
              <a:endParaRPr lang="en-US" altLang="zh-CN" sz="3000" b="1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7656" name="文本框 16"/>
            <p:cNvSpPr/>
            <p:nvPr>
              <p:custDataLst>
                <p:tags r:id="rId7"/>
              </p:custDataLst>
            </p:nvPr>
          </p:nvSpPr>
          <p:spPr>
            <a:xfrm>
              <a:off x="9871" y="6807"/>
              <a:ext cx="4354" cy="3732"/>
            </a:xfrm>
            <a:prstGeom prst="rect">
              <a:avLst/>
            </a:prstGeom>
            <a:noFill/>
            <a:ln w="9525" cap="flat" cmpd="sng">
              <a:solidFill>
                <a:srgbClr val="7A7A7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 algn="ctr">
                <a:buClrTx/>
              </a:pPr>
              <a:r>
                <a:rPr lang="zh-CN" altLang="en-US" sz="3000" b="1">
                  <a:latin typeface="Times New Roman" panose="02020603050405020304" charset="0"/>
                  <a:ea typeface="宋体" panose="02010600030101010101" pitchFamily="2" charset="-122"/>
                </a:rPr>
                <a:t>Advantage </a:t>
              </a:r>
              <a:r>
                <a:rPr lang="en-US" altLang="zh-CN" sz="3000" b="1">
                  <a:latin typeface="Times New Roman" panose="02020603050405020304" charset="0"/>
                  <a:ea typeface="宋体" panose="02010600030101010101" pitchFamily="2" charset="-122"/>
                </a:rPr>
                <a:t>3</a:t>
              </a:r>
              <a:endParaRPr lang="zh-CN" altLang="en-US" sz="3000" b="1"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 algn="ctr">
                <a:buClrTx/>
              </a:pPr>
              <a:r>
                <a:rPr lang="en-US" altLang="zh-CN" sz="3000" b="1">
                  <a:latin typeface="Times New Roman" panose="02020603050405020304" charset="0"/>
                  <a:ea typeface="宋体" panose="02010600030101010101" pitchFamily="2" charset="-122"/>
                </a:rPr>
                <a:t>_______________________________________</a:t>
              </a:r>
              <a:endParaRPr lang="en-US" altLang="zh-CN" sz="3000" b="1"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 algn="ctr">
                <a:buClrTx/>
              </a:pPr>
              <a:endParaRPr lang="en-US" altLang="zh-CN" sz="3000" b="1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cxnSp>
          <p:nvCxnSpPr>
            <p:cNvPr id="10255" name="直接箭头连接符 25"/>
            <p:cNvCxnSpPr/>
            <p:nvPr>
              <p:custDataLst>
                <p:tags r:id="rId8"/>
              </p:custDataLst>
            </p:nvPr>
          </p:nvCxnSpPr>
          <p:spPr>
            <a:xfrm>
              <a:off x="5167" y="4145"/>
              <a:ext cx="558" cy="0"/>
            </a:xfrm>
            <a:prstGeom prst="straightConnector1">
              <a:avLst/>
            </a:prstGeom>
            <a:ln w="57150">
              <a:solidFill>
                <a:srgbClr val="7A7A7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6" name="直接箭头连接符 26"/>
            <p:cNvCxnSpPr/>
            <p:nvPr>
              <p:custDataLst>
                <p:tags r:id="rId9"/>
              </p:custDataLst>
            </p:nvPr>
          </p:nvCxnSpPr>
          <p:spPr>
            <a:xfrm>
              <a:off x="10287" y="4146"/>
              <a:ext cx="558" cy="0"/>
            </a:xfrm>
            <a:prstGeom prst="straightConnector1">
              <a:avLst/>
            </a:prstGeom>
            <a:ln w="57150">
              <a:solidFill>
                <a:srgbClr val="7A7A7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59" name="直接箭头连接符 27"/>
            <p:cNvCxnSpPr>
              <a:stCxn id="27652" idx="2"/>
              <a:endCxn id="27655" idx="0"/>
            </p:cNvCxnSpPr>
            <p:nvPr>
              <p:custDataLst>
                <p:tags r:id="rId10"/>
              </p:custDataLst>
            </p:nvPr>
          </p:nvCxnSpPr>
          <p:spPr>
            <a:xfrm flipH="1">
              <a:off x="7170" y="5988"/>
              <a:ext cx="724" cy="819"/>
            </a:xfrm>
            <a:prstGeom prst="line">
              <a:avLst/>
            </a:prstGeom>
            <a:ln w="57150" cap="flat" cmpd="sng">
              <a:solidFill>
                <a:srgbClr val="7A7A7A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10258" name="直接箭头连接符 28"/>
            <p:cNvCxnSpPr>
              <a:stCxn id="27652" idx="2"/>
              <a:endCxn id="27656" idx="0"/>
            </p:cNvCxnSpPr>
            <p:nvPr>
              <p:custDataLst>
                <p:tags r:id="rId11"/>
              </p:custDataLst>
            </p:nvPr>
          </p:nvCxnSpPr>
          <p:spPr>
            <a:xfrm>
              <a:off x="7894" y="5988"/>
              <a:ext cx="4154" cy="819"/>
            </a:xfrm>
            <a:prstGeom prst="straightConnector1">
              <a:avLst/>
            </a:prstGeom>
            <a:ln w="57150">
              <a:solidFill>
                <a:srgbClr val="7A7A7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61" name="直接箭头连接符 29"/>
            <p:cNvCxnSpPr>
              <a:stCxn id="27652" idx="2"/>
              <a:endCxn id="27654" idx="0"/>
            </p:cNvCxnSpPr>
            <p:nvPr>
              <p:custDataLst>
                <p:tags r:id="rId12"/>
              </p:custDataLst>
            </p:nvPr>
          </p:nvCxnSpPr>
          <p:spPr>
            <a:xfrm flipH="1">
              <a:off x="2335" y="5988"/>
              <a:ext cx="5559" cy="819"/>
            </a:xfrm>
            <a:prstGeom prst="line">
              <a:avLst/>
            </a:prstGeom>
            <a:ln w="57150" cap="flat" cmpd="sng">
              <a:solidFill>
                <a:srgbClr val="7A7A7A"/>
              </a:solidFill>
              <a:prstDash val="solid"/>
              <a:miter/>
              <a:headEnd type="none" w="med" len="med"/>
              <a:tailEnd type="arrow" w="med" len="med"/>
            </a:ln>
          </p:spPr>
        </p:cxnSp>
      </p:grpSp>
      <p:sp>
        <p:nvSpPr>
          <p:cNvPr id="10260" name="文本框 31"/>
          <p:cNvSpPr/>
          <p:nvPr>
            <p:custDataLst>
              <p:tags r:id="rId13"/>
            </p:custDataLst>
          </p:nvPr>
        </p:nvSpPr>
        <p:spPr>
          <a:xfrm>
            <a:off x="8415655" y="1659255"/>
            <a:ext cx="2214880" cy="14941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5000"/>
              </a:lnSpc>
              <a:buClrTx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We should use the Internet properly and responsibly.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261" name="文本框 32"/>
          <p:cNvSpPr/>
          <p:nvPr>
            <p:custDataLst>
              <p:tags r:id="rId14"/>
            </p:custDataLst>
          </p:nvPr>
        </p:nvSpPr>
        <p:spPr>
          <a:xfrm>
            <a:off x="1455420" y="4204335"/>
            <a:ext cx="2915285" cy="1797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ts val="3325"/>
              </a:lnSpc>
              <a:buClrTx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We have quick and easy access to a huge amount of information online.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262" name="文本框 33"/>
          <p:cNvSpPr/>
          <p:nvPr>
            <p:custDataLst>
              <p:tags r:id="rId15"/>
            </p:custDataLst>
          </p:nvPr>
        </p:nvSpPr>
        <p:spPr>
          <a:xfrm>
            <a:off x="4632960" y="4234180"/>
            <a:ext cx="2816225" cy="17710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ts val="3275"/>
              </a:lnSpc>
              <a:buClrTx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E-commerce has made our lives unbelievably convenient.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263" name="文本框 34"/>
          <p:cNvSpPr/>
          <p:nvPr>
            <p:custDataLst>
              <p:tags r:id="rId16"/>
            </p:custDataLst>
          </p:nvPr>
        </p:nvSpPr>
        <p:spPr>
          <a:xfrm>
            <a:off x="7712710" y="4234815"/>
            <a:ext cx="2944495" cy="13512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ts val="3275"/>
              </a:lnSpc>
              <a:buClrTx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Internet helps us establish and maintain social ties.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264" name="文本框 35"/>
          <p:cNvSpPr/>
          <p:nvPr>
            <p:custDataLst>
              <p:tags r:id="rId17"/>
            </p:custDataLst>
          </p:nvPr>
        </p:nvSpPr>
        <p:spPr>
          <a:xfrm>
            <a:off x="1647825" y="1736725"/>
            <a:ext cx="2717800" cy="13893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3375"/>
              </a:lnSpc>
              <a:buClrTx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We can achieve almost anything online.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102" name="文本框 1"/>
          <p:cNvSpPr txBox="1"/>
          <p:nvPr>
            <p:custDataLst>
              <p:tags r:id="rId18"/>
            </p:custDataLst>
          </p:nvPr>
        </p:nvSpPr>
        <p:spPr>
          <a:xfrm>
            <a:off x="66675" y="1270"/>
            <a:ext cx="3505200" cy="7067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Fast reading</a:t>
            </a:r>
            <a:endParaRPr kumimoji="0" lang="en-US" altLang="zh-CN" sz="40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 fill="hold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 fill="hold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 fill="hold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 fill="hold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 fill="hold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" grpId="0"/>
      <p:bldP spid="10261" grpId="0"/>
      <p:bldP spid="10262" grpId="0"/>
      <p:bldP spid="10263" grpId="0"/>
      <p:bldP spid="102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/>
          <p:cNvSpPr>
            <a:spLocks noChangeArrowheads="1"/>
          </p:cNvSpPr>
          <p:nvPr/>
        </p:nvSpPr>
        <p:spPr bwMode="auto">
          <a:xfrm>
            <a:off x="1366192" y="964631"/>
            <a:ext cx="5022361" cy="5026080"/>
          </a:xfrm>
          <a:prstGeom prst="ellipse">
            <a:avLst/>
          </a:prstGeom>
          <a:noFill/>
          <a:ln w="9">
            <a:solidFill>
              <a:schemeClr val="bg1">
                <a:lumMod val="65000"/>
              </a:scheme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" name="Oval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10957" y="964631"/>
            <a:ext cx="585361" cy="5856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1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4" name="Oval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22596" y="4261076"/>
            <a:ext cx="585361" cy="5856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5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5" name="Oval 1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81408" y="3386300"/>
            <a:ext cx="586946" cy="58560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4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6" name="Oval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77327" y="1622438"/>
            <a:ext cx="586946" cy="5856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2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7" name="Oval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04360" y="2462988"/>
            <a:ext cx="585361" cy="58560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3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56735" y="1237593"/>
            <a:ext cx="4449693" cy="444840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561312" y="1540718"/>
            <a:ext cx="3840537" cy="3842166"/>
          </a:xfrm>
          <a:prstGeom prst="ellipse">
            <a:avLst/>
          </a:prstGeom>
          <a:blipFill dpi="0" rotWithShape="1">
            <a:blip r:embed="rId6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344" y="1550119"/>
            <a:ext cx="3834728" cy="38423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847886" y="3758207"/>
            <a:ext cx="1590673" cy="15913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872384" y="4289172"/>
            <a:ext cx="1429402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3" tIns="45676" rIns="91353" bIns="4567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Aspects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13" name="矩形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20290" y="837564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Access to information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288074" y="5078807"/>
            <a:ext cx="585361" cy="585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6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20" name="Oval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224152" y="5645729"/>
            <a:ext cx="585361" cy="58560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53" tIns="45676" rIns="91353" bIns="45676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</a:rPr>
              <a:t>7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21" name="矩形 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97040" y="1523774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Food 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78934" y="2382648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Shopping 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 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407956" y="4220906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Travel arrangements 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763533" y="3305960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Transportation 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964333" y="5052651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Payments 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37427" y="5602025"/>
            <a:ext cx="466678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7" tIns="60918" rIns="121837" bIns="609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Social life</a:t>
            </a:r>
            <a:endParaRPr lang="zh-CN" altLang="zh-CN" sz="26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07784" y="522525"/>
            <a:ext cx="11614423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Compare before and after the invention of the Internet </a:t>
            </a:r>
            <a:endParaRPr lang="zh-CN" altLang="en-US" sz="12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思想气泡: 云 27"/>
          <p:cNvSpPr/>
          <p:nvPr/>
        </p:nvSpPr>
        <p:spPr>
          <a:xfrm>
            <a:off x="9016527" y="1051961"/>
            <a:ext cx="3052248" cy="2622361"/>
          </a:xfrm>
          <a:prstGeom prst="cloudCallout">
            <a:avLst>
              <a:gd name="adj1" fmla="val -99766"/>
              <a:gd name="adj2" fmla="val -152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You can talk from these aspects</a:t>
            </a:r>
            <a:endParaRPr lang="zh-CN" altLang="en-US" sz="3200"/>
          </a:p>
        </p:txBody>
      </p:sp>
      <p:sp>
        <p:nvSpPr>
          <p:cNvPr id="4102" name="文本框 1"/>
          <p:cNvSpPr txBox="1"/>
          <p:nvPr>
            <p:custDataLst>
              <p:tags r:id="rId17"/>
            </p:custDataLst>
          </p:nvPr>
        </p:nvSpPr>
        <p:spPr>
          <a:xfrm>
            <a:off x="0" y="0"/>
            <a:ext cx="3857625" cy="617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noAutofit/>
          </a:bodyPr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Careful reading</a:t>
            </a:r>
            <a:endParaRPr kumimoji="0" lang="en-US" altLang="zh-CN" sz="40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rAng="0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rAng="0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3199E-06 3.23357E-06 L -0.17358 0.29065" pathEditMode="relative" rAng="0" ptsTypes="AA">
                                      <p:cBhvr>
                                        <p:cTn id="52" dur="500" spd="-99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9" y="145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2611E-06 -4.80407E-06 L -0.23138 0.15551" pathEditMode="relative" rAng="0" ptsTypes="AA">
                                      <p:cBhvr>
                                        <p:cTn id="54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8" y="777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0219E-06 2.13823E-06 L -0.24995 2.13823E-06" pathEditMode="relative" rAng="0" ptsTypes="AA">
                                      <p:cBhvr>
                                        <p:cTn id="56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9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172E-06 -4.24252E-06 L -0.23139 -0.1555" pathEditMode="relative" rAng="0" ptsTypes="AA">
                                      <p:cBhvr>
                                        <p:cTn id="58" dur="500" spd="-99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8" y="-777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171E-06 -2.59488E-06 L -0.17359 -0.29065" pathEditMode="relative" rAng="0" ptsTypes="AA">
                                      <p:cBhvr>
                                        <p:cTn id="60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9" y="-1453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3246E-06 -1.63838E-06 L -0.17358 -0.29065" pathEditMode="relative" rAng="0" ptsTypes="AA">
                                      <p:cBhvr>
                                        <p:cTn id="64" dur="500" spd="-99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9" y="-145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177E-06 -2.166E-06 L -0.17358 -0.29065" pathEditMode="relative" rAng="0" ptsTypes="AA">
                                      <p:cBhvr>
                                        <p:cTn id="68" dur="500" spd="-99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9" y="-145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9" grpId="0" bldLvl="0" animBg="1"/>
      <p:bldP spid="11" grpId="0" bldLvl="0" animBg="1"/>
      <p:bldP spid="12" grpId="0"/>
      <p:bldP spid="13" grpId="0"/>
      <p:bldP spid="18" grpId="0" bldLvl="0" animBg="1"/>
      <p:bldP spid="18" grpId="1" bldLvl="0" animBg="1"/>
      <p:bldP spid="20" grpId="0" bldLvl="0" animBg="1"/>
      <p:bldP spid="20" grpId="1" bldLvl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3216603" y="1125525"/>
            <a:ext cx="5279283" cy="863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Access to information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6929" y="97921"/>
            <a:ext cx="11614423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Compare before and after the invention of the Internet </a:t>
            </a:r>
            <a:endParaRPr lang="zh-CN" altLang="en-US" sz="12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528968" y="2565329"/>
            <a:ext cx="2111713" cy="1151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526418" y="4197108"/>
            <a:ext cx="2111713" cy="1151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832655" y="2813811"/>
            <a:ext cx="7870931" cy="583565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Slow and inconvenient.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2655" y="4132856"/>
            <a:ext cx="8734814" cy="1568450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With the click of a mouse or the touch of a button, it is possible to find out almost anything we care to know.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8" name="Picture 10" descr="E:\搜狗浏览器高速下载\学习系列卡通插画好好学习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1"/>
          <a:stretch>
            <a:fillRect/>
          </a:stretch>
        </p:blipFill>
        <p:spPr bwMode="auto">
          <a:xfrm>
            <a:off x="106263" y="718828"/>
            <a:ext cx="2952022" cy="209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4333" y="4809311"/>
            <a:ext cx="4570871" cy="175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: 圆角 1"/>
          <p:cNvSpPr/>
          <p:nvPr/>
        </p:nvSpPr>
        <p:spPr>
          <a:xfrm>
            <a:off x="3216603" y="1125525"/>
            <a:ext cx="5279283" cy="8638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Food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994" y="165655"/>
            <a:ext cx="11614423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Compare before and after the invention of the Internet </a:t>
            </a:r>
            <a:endParaRPr lang="zh-CN" altLang="en-US" sz="12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528968" y="2565329"/>
            <a:ext cx="2111713" cy="115184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526418" y="4197108"/>
            <a:ext cx="2111713" cy="115184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832655" y="2813811"/>
            <a:ext cx="7870931" cy="58356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</a:rPr>
              <a:t>Go to the restaurant to have a meal.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2655" y="4241229"/>
            <a:ext cx="8734814" cy="107632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 food delivered to us by using food delivery apps and sites.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916" y="588540"/>
            <a:ext cx="1919739" cy="2169306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928642" y="1241251"/>
            <a:ext cx="5279283" cy="8638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Shopping 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994" y="165655"/>
            <a:ext cx="11614423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Compare before and after the invention of the Internet </a:t>
            </a:r>
            <a:endParaRPr lang="zh-CN" altLang="en-US" sz="12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528968" y="2565329"/>
            <a:ext cx="2111713" cy="115184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before</a:t>
            </a:r>
            <a:endParaRPr lang="zh-CN" altLang="en-US" sz="2665" b="1"/>
          </a:p>
        </p:txBody>
      </p:sp>
      <p:sp>
        <p:nvSpPr>
          <p:cNvPr id="5" name="箭头: 右 4"/>
          <p:cNvSpPr/>
          <p:nvPr/>
        </p:nvSpPr>
        <p:spPr>
          <a:xfrm>
            <a:off x="528968" y="4485069"/>
            <a:ext cx="2111713" cy="115184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 b="1"/>
              <a:t>after</a:t>
            </a:r>
            <a:endParaRPr lang="zh-CN" altLang="en-US" sz="2665" b="1"/>
          </a:p>
        </p:txBody>
      </p:sp>
      <p:sp>
        <p:nvSpPr>
          <p:cNvPr id="6" name="文本框 5"/>
          <p:cNvSpPr txBox="1"/>
          <p:nvPr/>
        </p:nvSpPr>
        <p:spPr>
          <a:xfrm>
            <a:off x="2832735" y="2813685"/>
            <a:ext cx="8733790" cy="1076325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0" algn="just" fontAlgn="auto"/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</a:rPr>
              <a:t>Search shop after shop for the perfect choice, for example, a pair of boots.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2655" y="4753289"/>
            <a:ext cx="8734814" cy="583565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Compare styles and prices quickly and easily.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tags/tag1.xml><?xml version="1.0" encoding="utf-8"?>
<p:tagLst xmlns:p="http://schemas.openxmlformats.org/presentationml/2006/main">
  <p:tag name="AS_UNIQUEID" val="1390"/>
</p:tagLst>
</file>

<file path=ppt/tags/tag10.xml><?xml version="1.0" encoding="utf-8"?>
<p:tagLst xmlns:p="http://schemas.openxmlformats.org/presentationml/2006/main">
  <p:tag name="AS_UNIQUEID" val="1400"/>
</p:tagLst>
</file>

<file path=ppt/tags/tag100.xml><?xml version="1.0" encoding="utf-8"?>
<p:tagLst xmlns:p="http://schemas.openxmlformats.org/presentationml/2006/main">
  <p:tag name="AS_UNIQUEID" val="1495"/>
</p:tagLst>
</file>

<file path=ppt/tags/tag101.xml><?xml version="1.0" encoding="utf-8"?>
<p:tagLst xmlns:p="http://schemas.openxmlformats.org/presentationml/2006/main">
  <p:tag name="AS_UNIQUEID" val="1496"/>
</p:tagLst>
</file>

<file path=ppt/tags/tag102.xml><?xml version="1.0" encoding="utf-8"?>
<p:tagLst xmlns:p="http://schemas.openxmlformats.org/presentationml/2006/main">
  <p:tag name="AS_UNIQUEID" val="1497"/>
</p:tagLst>
</file>

<file path=ppt/tags/tag103.xml><?xml version="1.0" encoding="utf-8"?>
<p:tagLst xmlns:p="http://schemas.openxmlformats.org/presentationml/2006/main">
  <p:tag name="AS_UNIQUEID" val="1498"/>
</p:tagLst>
</file>

<file path=ppt/tags/tag104.xml><?xml version="1.0" encoding="utf-8"?>
<p:tagLst xmlns:p="http://schemas.openxmlformats.org/presentationml/2006/main">
  <p:tag name="AS_UNIQUEID" val="1499"/>
</p:tagLst>
</file>

<file path=ppt/tags/tag105.xml><?xml version="1.0" encoding="utf-8"?>
<p:tagLst xmlns:p="http://schemas.openxmlformats.org/presentationml/2006/main">
  <p:tag name="AS_UNIQUEID" val="1500"/>
</p:tagLst>
</file>

<file path=ppt/tags/tag106.xml><?xml version="1.0" encoding="utf-8"?>
<p:tagLst xmlns:p="http://schemas.openxmlformats.org/presentationml/2006/main">
  <p:tag name="AS_UNIQUEID" val="1501"/>
</p:tagLst>
</file>

<file path=ppt/tags/tag107.xml><?xml version="1.0" encoding="utf-8"?>
<p:tagLst xmlns:p="http://schemas.openxmlformats.org/presentationml/2006/main">
  <p:tag name="AS_UNIQUEID" val="1502"/>
</p:tagLst>
</file>

<file path=ppt/tags/tag108.xml><?xml version="1.0" encoding="utf-8"?>
<p:tagLst xmlns:p="http://schemas.openxmlformats.org/presentationml/2006/main">
  <p:tag name="AS_UNIQUEID" val="1503"/>
</p:tagLst>
</file>

<file path=ppt/tags/tag109.xml><?xml version="1.0" encoding="utf-8"?>
<p:tagLst xmlns:p="http://schemas.openxmlformats.org/presentationml/2006/main">
  <p:tag name="AS_UNIQUEID" val="1504"/>
</p:tagLst>
</file>

<file path=ppt/tags/tag11.xml><?xml version="1.0" encoding="utf-8"?>
<p:tagLst xmlns:p="http://schemas.openxmlformats.org/presentationml/2006/main">
  <p:tag name="AS_UNIQUEID" val="1402"/>
</p:tagLst>
</file>

<file path=ppt/tags/tag110.xml><?xml version="1.0" encoding="utf-8"?>
<p:tagLst xmlns:p="http://schemas.openxmlformats.org/presentationml/2006/main">
  <p:tag name="AS_UNIQUEID" val="528"/>
</p:tagLst>
</file>

<file path=ppt/tags/tag111.xml><?xml version="1.0" encoding="utf-8"?>
<p:tagLst xmlns:p="http://schemas.openxmlformats.org/presentationml/2006/main">
  <p:tag name="AS_UNIQUEID" val="1505"/>
</p:tagLst>
</file>

<file path=ppt/tags/tag112.xml><?xml version="1.0" encoding="utf-8"?>
<p:tagLst xmlns:p="http://schemas.openxmlformats.org/presentationml/2006/main">
  <p:tag name="AS_UNIQUEID" val="1489"/>
</p:tagLst>
</file>

<file path=ppt/tags/tag113.xml><?xml version="1.0" encoding="utf-8"?>
<p:tagLst xmlns:p="http://schemas.openxmlformats.org/presentationml/2006/main">
  <p:tag name="AS_UNIQUEID" val="1490"/>
</p:tagLst>
</file>

<file path=ppt/tags/tag114.xml><?xml version="1.0" encoding="utf-8"?>
<p:tagLst xmlns:p="http://schemas.openxmlformats.org/presentationml/2006/main">
  <p:tag name="AS_UNIQUEID" val="1491"/>
</p:tagLst>
</file>

<file path=ppt/tags/tag115.xml><?xml version="1.0" encoding="utf-8"?>
<p:tagLst xmlns:p="http://schemas.openxmlformats.org/presentationml/2006/main">
  <p:tag name="AS_UNIQUEID" val="1339"/>
</p:tagLst>
</file>

<file path=ppt/tags/tag116.xml><?xml version="1.0" encoding="utf-8"?>
<p:tagLst xmlns:p="http://schemas.openxmlformats.org/presentationml/2006/main">
  <p:tag name="AS_UNIQUEID" val="1340"/>
</p:tagLst>
</file>

<file path=ppt/tags/tag117.xml><?xml version="1.0" encoding="utf-8"?>
<p:tagLst xmlns:p="http://schemas.openxmlformats.org/presentationml/2006/main">
  <p:tag name="AS_UNIQUEID" val="1341"/>
</p:tagLst>
</file>

<file path=ppt/tags/tag118.xml><?xml version="1.0" encoding="utf-8"?>
<p:tagLst xmlns:p="http://schemas.openxmlformats.org/presentationml/2006/main">
  <p:tag name="AS_UNIQUEID" val="1342"/>
</p:tagLst>
</file>

<file path=ppt/tags/tag119.xml><?xml version="1.0" encoding="utf-8"?>
<p:tagLst xmlns:p="http://schemas.openxmlformats.org/presentationml/2006/main">
  <p:tag name="AS_UNIQUEID" val="1343"/>
</p:tagLst>
</file>

<file path=ppt/tags/tag12.xml><?xml version="1.0" encoding="utf-8"?>
<p:tagLst xmlns:p="http://schemas.openxmlformats.org/presentationml/2006/main">
  <p:tag name="AS_UNIQUEID" val="1403"/>
</p:tagLst>
</file>

<file path=ppt/tags/tag120.xml><?xml version="1.0" encoding="utf-8"?>
<p:tagLst xmlns:p="http://schemas.openxmlformats.org/presentationml/2006/main">
  <p:tag name="AS_UNIQUEID" val="1344"/>
</p:tagLst>
</file>

<file path=ppt/tags/tag121.xml><?xml version="1.0" encoding="utf-8"?>
<p:tagLst xmlns:p="http://schemas.openxmlformats.org/presentationml/2006/main">
  <p:tag name="AS_UNIQUEID" val="1345"/>
</p:tagLst>
</file>

<file path=ppt/tags/tag122.xml><?xml version="1.0" encoding="utf-8"?>
<p:tagLst xmlns:p="http://schemas.openxmlformats.org/presentationml/2006/main">
  <p:tag name="AS_UNIQUEID" val="1346"/>
</p:tagLst>
</file>

<file path=ppt/tags/tag123.xml><?xml version="1.0" encoding="utf-8"?>
<p:tagLst xmlns:p="http://schemas.openxmlformats.org/presentationml/2006/main">
  <p:tag name="AS_UNIQUEID" val="1347"/>
</p:tagLst>
</file>

<file path=ppt/tags/tag124.xml><?xml version="1.0" encoding="utf-8"?>
<p:tagLst xmlns:p="http://schemas.openxmlformats.org/presentationml/2006/main">
  <p:tag name="AS_UNIQUEID" val="1348"/>
</p:tagLst>
</file>

<file path=ppt/tags/tag125.xml><?xml version="1.0" encoding="utf-8"?>
<p:tagLst xmlns:p="http://schemas.openxmlformats.org/presentationml/2006/main">
  <p:tag name="AS_UNIQUEID" val="1349"/>
</p:tagLst>
</file>

<file path=ppt/tags/tag126.xml><?xml version="1.0" encoding="utf-8"?>
<p:tagLst xmlns:p="http://schemas.openxmlformats.org/presentationml/2006/main">
  <p:tag name="AS_UNIQUEID" val="1350"/>
</p:tagLst>
</file>

<file path=ppt/tags/tag127.xml><?xml version="1.0" encoding="utf-8"?>
<p:tagLst xmlns:p="http://schemas.openxmlformats.org/presentationml/2006/main">
  <p:tag name="AS_UNIQUEID" val="1351"/>
</p:tagLst>
</file>

<file path=ppt/tags/tag128.xml><?xml version="1.0" encoding="utf-8"?>
<p:tagLst xmlns:p="http://schemas.openxmlformats.org/presentationml/2006/main">
  <p:tag name="AS_UNIQUEID" val="1352"/>
</p:tagLst>
</file>

<file path=ppt/tags/tag129.xml><?xml version="1.0" encoding="utf-8"?>
<p:tagLst xmlns:p="http://schemas.openxmlformats.org/presentationml/2006/main">
  <p:tag name="AS_UNIQUEID" val="1353"/>
</p:tagLst>
</file>

<file path=ppt/tags/tag13.xml><?xml version="1.0" encoding="utf-8"?>
<p:tagLst xmlns:p="http://schemas.openxmlformats.org/presentationml/2006/main">
  <p:tag name="AS_UNIQUEID" val="1404"/>
</p:tagLst>
</file>

<file path=ppt/tags/tag130.xml><?xml version="1.0" encoding="utf-8"?>
<p:tagLst xmlns:p="http://schemas.openxmlformats.org/presentationml/2006/main">
  <p:tag name="AS_UNIQUEID" val="1354"/>
</p:tagLst>
</file>

<file path=ppt/tags/tag131.xml><?xml version="1.0" encoding="utf-8"?>
<p:tagLst xmlns:p="http://schemas.openxmlformats.org/presentationml/2006/main">
  <p:tag name="AS_UNIQUEID" val="1355"/>
</p:tagLst>
</file>

<file path=ppt/tags/tag132.xml><?xml version="1.0" encoding="utf-8"?>
<p:tagLst xmlns:p="http://schemas.openxmlformats.org/presentationml/2006/main">
  <p:tag name="AS_UNIQUEID" val="528"/>
</p:tagLst>
</file>

<file path=ppt/tags/tag133.xml><?xml version="1.0" encoding="utf-8"?>
<p:tagLst xmlns:p="http://schemas.openxmlformats.org/presentationml/2006/main">
  <p:tag name="AS_UNIQUEID" val="1507"/>
</p:tagLst>
</file>

<file path=ppt/tags/tag134.xml><?xml version="1.0" encoding="utf-8"?>
<p:tagLst xmlns:p="http://schemas.openxmlformats.org/presentationml/2006/main">
  <p:tag name="AS_UNIQUEID" val="1508"/>
</p:tagLst>
</file>

<file path=ppt/tags/tag135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36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37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38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39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.xml><?xml version="1.0" encoding="utf-8"?>
<p:tagLst xmlns:p="http://schemas.openxmlformats.org/presentationml/2006/main">
  <p:tag name="AS_UNIQUEID" val="1405"/>
</p:tagLst>
</file>

<file path=ppt/tags/tag140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1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2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3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4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5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6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7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8.xml><?xml version="1.0" encoding="utf-8"?>
<p:tagLst xmlns:p="http://schemas.openxmlformats.org/presentationml/2006/main">
  <p:tag name="KSO_WM_DIAGRAM_VIRTUALLY_FRAME" val="{&quot;height&quot;:433.15440944881885,&quot;left&quot;:332.61039370078737,&quot;top&quot;:65.94992125984251,&quot;width&quot;:568.6269291338582}"/>
</p:tagLst>
</file>

<file path=ppt/tags/tag149.xml><?xml version="1.0" encoding="utf-8"?>
<p:tagLst xmlns:p="http://schemas.openxmlformats.org/presentationml/2006/main">
  <p:tag name="AS_UNIQUEID" val="528"/>
</p:tagLst>
</file>

<file path=ppt/tags/tag15.xml><?xml version="1.0" encoding="utf-8"?>
<p:tagLst xmlns:p="http://schemas.openxmlformats.org/presentationml/2006/main">
  <p:tag name="AS_UNIQUEID" val="1406"/>
</p:tagLst>
</file>

<file path=ppt/tags/tag150.xml><?xml version="1.0" encoding="utf-8"?>
<p:tagLst xmlns:p="http://schemas.openxmlformats.org/presentationml/2006/main">
  <p:tag name="AS_UNIQUEID" val="2150"/>
  <p:tag name="KSO_WM_BEAUTIFY_FLAG" val=""/>
</p:tagLst>
</file>

<file path=ppt/tags/tag151.xml><?xml version="1.0" encoding="utf-8"?>
<p:tagLst xmlns:p="http://schemas.openxmlformats.org/presentationml/2006/main">
  <p:tag name="AS_UNIQUEID" val="2151"/>
  <p:tag name="KSO_WM_BEAUTIFY_FLAG" val=""/>
</p:tagLst>
</file>

<file path=ppt/tags/tag152.xml><?xml version="1.0" encoding="utf-8"?>
<p:tagLst xmlns:p="http://schemas.openxmlformats.org/presentationml/2006/main">
  <p:tag name="AS_UNIQUEID" val="2153"/>
  <p:tag name="KSO_WM_BEAUTIFY_FLAG" val=""/>
</p:tagLst>
</file>

<file path=ppt/tags/tag153.xml><?xml version="1.0" encoding="utf-8"?>
<p:tagLst xmlns:p="http://schemas.openxmlformats.org/presentationml/2006/main">
  <p:tag name="AS_UNIQUEID" val="2315"/>
  <p:tag name="KSO_WM_BEAUTIFY_FLAG" val=""/>
</p:tagLst>
</file>

<file path=ppt/tags/tag154.xml><?xml version="1.0" encoding="utf-8"?>
<p:tagLst xmlns:p="http://schemas.openxmlformats.org/presentationml/2006/main">
  <p:tag name="AS_UNIQUEID" val="528"/>
</p:tagLst>
</file>

<file path=ppt/tags/tag155.xml><?xml version="1.0" encoding="utf-8"?>
<p:tagLst xmlns:p="http://schemas.openxmlformats.org/presentationml/2006/main">
  <p:tag name="AS_UNIQUEID" val="3155"/>
</p:tagLst>
</file>

<file path=ppt/tags/tag156.xml><?xml version="1.0" encoding="utf-8"?>
<p:tagLst xmlns:p="http://schemas.openxmlformats.org/presentationml/2006/main">
  <p:tag name="AS_UNIQUEID" val="3156"/>
</p:tagLst>
</file>

<file path=ppt/tags/tag157.xml><?xml version="1.0" encoding="utf-8"?>
<p:tagLst xmlns:p="http://schemas.openxmlformats.org/presentationml/2006/main">
  <p:tag name="AS_UNIQUEID" val="528"/>
</p:tagLst>
</file>

<file path=ppt/tags/tag158.xml><?xml version="1.0" encoding="utf-8"?>
<p:tagLst xmlns:p="http://schemas.openxmlformats.org/presentationml/2006/main">
  <p:tag name="AS_UNIQUEID" val="3136"/>
  <p:tag name="KSO_WM_DIAGRAM_VIRTUALLY_FRAME" val="{&quot;height&quot;:374.35,&quot;left&quot;:29.6,&quot;top&quot;:104.2,&quot;width&quot;:907.2500787401575}"/>
</p:tagLst>
</file>

<file path=ppt/tags/tag159.xml><?xml version="1.0" encoding="utf-8"?>
<p:tagLst xmlns:p="http://schemas.openxmlformats.org/presentationml/2006/main">
  <p:tag name="AS_UNIQUEID" val="3136"/>
  <p:tag name="KSO_WM_DIAGRAM_VIRTUALLY_FRAME" val="{&quot;height&quot;:374.35,&quot;left&quot;:29.6,&quot;top&quot;:104.2,&quot;width&quot;:907.2500787401575}"/>
</p:tagLst>
</file>

<file path=ppt/tags/tag16.xml><?xml version="1.0" encoding="utf-8"?>
<p:tagLst xmlns:p="http://schemas.openxmlformats.org/presentationml/2006/main">
  <p:tag name="AS_UNIQUEID" val="1408"/>
</p:tagLst>
</file>

<file path=ppt/tags/tag160.xml><?xml version="1.0" encoding="utf-8"?>
<p:tagLst xmlns:p="http://schemas.openxmlformats.org/presentationml/2006/main">
  <p:tag name="AS_UNIQUEID" val="3136"/>
  <p:tag name="KSO_WM_DIAGRAM_VIRTUALLY_FRAME" val="{&quot;height&quot;:374.35,&quot;left&quot;:29.6,&quot;top&quot;:104.2,&quot;width&quot;:907.2500787401575}"/>
</p:tagLst>
</file>

<file path=ppt/tags/tag161.xml><?xml version="1.0" encoding="utf-8"?>
<p:tagLst xmlns:p="http://schemas.openxmlformats.org/presentationml/2006/main">
  <p:tag name="AS_UNIQUEID" val="3136"/>
  <p:tag name="KSO_WM_DIAGRAM_VIRTUALLY_FRAME" val="{&quot;height&quot;:374.35,&quot;left&quot;:29.6,&quot;top&quot;:104.2,&quot;width&quot;:907.2500787401575}"/>
</p:tagLst>
</file>

<file path=ppt/tags/tag162.xml><?xml version="1.0" encoding="utf-8"?>
<p:tagLst xmlns:p="http://schemas.openxmlformats.org/presentationml/2006/main">
  <p:tag name="AS_UNIQUEID" val="3136"/>
  <p:tag name="KSO_WM_DIAGRAM_VIRTUALLY_FRAME" val="{&quot;height&quot;:374.35,&quot;left&quot;:29.6,&quot;top&quot;:104.2,&quot;width&quot;:907.2500787401575}"/>
</p:tagLst>
</file>

<file path=ppt/tags/tag163.xml><?xml version="1.0" encoding="utf-8"?>
<p:tagLst xmlns:p="http://schemas.openxmlformats.org/presentationml/2006/main">
  <p:tag name="AS_UNIQUEID" val="3136"/>
  <p:tag name="KSO_WM_DIAGRAM_VIRTUALLY_FRAME" val="{&quot;height&quot;:374.35,&quot;left&quot;:29.6,&quot;top&quot;:104.2,&quot;width&quot;:907.2500787401575}"/>
</p:tagLst>
</file>

<file path=ppt/tags/tag164.xml><?xml version="1.0" encoding="utf-8"?>
<p:tagLst xmlns:p="http://schemas.openxmlformats.org/presentationml/2006/main">
  <p:tag name="AS_UNIQUEID" val="3136"/>
  <p:tag name="KSO_WM_DIAGRAM_VIRTUALLY_FRAME" val="{&quot;height&quot;:374.35,&quot;left&quot;:29.6,&quot;top&quot;:104.2,&quot;width&quot;:907.2500787401575}"/>
</p:tagLst>
</file>

<file path=ppt/tags/tag165.xml><?xml version="1.0" encoding="utf-8"?>
<p:tagLst xmlns:p="http://schemas.openxmlformats.org/presentationml/2006/main">
  <p:tag name="AS_UNIQUEID" val="3136"/>
  <p:tag name="KSO_WM_DIAGRAM_VIRTUALLY_FRAME" val="{&quot;height&quot;:374.35,&quot;left&quot;:29.6,&quot;top&quot;:104.2,&quot;width&quot;:907.2500787401575}"/>
</p:tagLst>
</file>

<file path=ppt/tags/tag166.xml><?xml version="1.0" encoding="utf-8"?>
<p:tagLst xmlns:p="http://schemas.openxmlformats.org/presentationml/2006/main">
  <p:tag name="AS_UNIQUEID" val="3136"/>
</p:tagLst>
</file>

<file path=ppt/tags/tag167.xml><?xml version="1.0" encoding="utf-8"?>
<p:tagLst xmlns:p="http://schemas.openxmlformats.org/presentationml/2006/main">
  <p:tag name="AS_UNIQUEID" val="3139"/>
</p:tagLst>
</file>

<file path=ppt/tags/tag168.xml><?xml version="1.0" encoding="utf-8"?>
<p:tagLst xmlns:p="http://schemas.openxmlformats.org/presentationml/2006/main">
  <p:tag name="AS_UNIQUEID" val="3136"/>
</p:tagLst>
</file>

<file path=ppt/tags/tag169.xml><?xml version="1.0" encoding="utf-8"?>
<p:tagLst xmlns:p="http://schemas.openxmlformats.org/presentationml/2006/main">
  <p:tag name="KSO_WM_TEMPLATE_CATEGORY" val="custom"/>
  <p:tag name="KSO_WM_TEMPLATE_INDEX" val="20201293"/>
</p:tagLst>
</file>

<file path=ppt/tags/tag17.xml><?xml version="1.0" encoding="utf-8"?>
<p:tagLst xmlns:p="http://schemas.openxmlformats.org/presentationml/2006/main">
  <p:tag name="AS_UNIQUEID" val="1409"/>
</p:tagLst>
</file>

<file path=ppt/tags/tag170.xml><?xml version="1.0" encoding="utf-8"?>
<p:tagLst xmlns:p="http://schemas.openxmlformats.org/presentationml/2006/main">
  <p:tag name="AS_UNIQUEID" val="1538"/>
</p:tagLst>
</file>

<file path=ppt/tags/tag171.xml><?xml version="1.0" encoding="utf-8"?>
<p:tagLst xmlns:p="http://schemas.openxmlformats.org/presentationml/2006/main">
  <p:tag name="AS_UNIQUEID" val="1539"/>
</p:tagLst>
</file>

<file path=ppt/tags/tag172.xml><?xml version="1.0" encoding="utf-8"?>
<p:tagLst xmlns:p="http://schemas.openxmlformats.org/presentationml/2006/main">
  <p:tag name="AS_UNIQUEID" val="528"/>
</p:tagLst>
</file>

<file path=ppt/tags/tag173.xml><?xml version="1.0" encoding="utf-8"?>
<p:tagLst xmlns:p="http://schemas.openxmlformats.org/presentationml/2006/main">
  <p:tag name="AS_UNIQUEID" val="1558"/>
</p:tagLst>
</file>

<file path=ppt/tags/tag174.xml><?xml version="1.0" encoding="utf-8"?>
<p:tagLst xmlns:p="http://schemas.openxmlformats.org/presentationml/2006/main">
  <p:tag name="KSO_WM_TEMPLATE_CATEGORY" val="custom"/>
  <p:tag name="KSO_WM_TEMPLATE_INDEX" val="20201293"/>
</p:tagLst>
</file>

<file path=ppt/tags/tag175.xml><?xml version="1.0" encoding="utf-8"?>
<p:tagLst xmlns:p="http://schemas.openxmlformats.org/presentationml/2006/main">
  <p:tag name="AS_UNIQUEID" val="1555"/>
</p:tagLst>
</file>

<file path=ppt/tags/tag176.xml><?xml version="1.0" encoding="utf-8"?>
<p:tagLst xmlns:p="http://schemas.openxmlformats.org/presentationml/2006/main">
  <p:tag name="AS_UNIQUEID" val="1556"/>
</p:tagLst>
</file>

<file path=ppt/tags/tag177.xml><?xml version="1.0" encoding="utf-8"?>
<p:tagLst xmlns:p="http://schemas.openxmlformats.org/presentationml/2006/main">
  <p:tag name="AS_UNIQUEID" val="528"/>
</p:tagLst>
</file>

<file path=ppt/tags/tag178.xml><?xml version="1.0" encoding="utf-8"?>
<p:tagLst xmlns:p="http://schemas.openxmlformats.org/presentationml/2006/main">
  <p:tag name="AS_UNIQUEID" val="1558"/>
</p:tagLst>
</file>

<file path=ppt/tags/tag179.xml><?xml version="1.0" encoding="utf-8"?>
<p:tagLst xmlns:p="http://schemas.openxmlformats.org/presentationml/2006/main">
  <p:tag name="KSO_WM_TEMPLATE_CATEGORY" val="custom"/>
  <p:tag name="KSO_WM_TEMPLATE_INDEX" val="20201293"/>
</p:tagLst>
</file>

<file path=ppt/tags/tag18.xml><?xml version="1.0" encoding="utf-8"?>
<p:tagLst xmlns:p="http://schemas.openxmlformats.org/presentationml/2006/main">
  <p:tag name="AS_UNIQUEID" val="1410"/>
</p:tagLst>
</file>

<file path=ppt/tags/tag180.xml><?xml version="1.0" encoding="utf-8"?>
<p:tagLst xmlns:p="http://schemas.openxmlformats.org/presentationml/2006/main">
  <p:tag name="AS_UNIQUEID" val="1555"/>
</p:tagLst>
</file>

<file path=ppt/tags/tag181.xml><?xml version="1.0" encoding="utf-8"?>
<p:tagLst xmlns:p="http://schemas.openxmlformats.org/presentationml/2006/main">
  <p:tag name="AS_UNIQUEID" val="1556"/>
</p:tagLst>
</file>

<file path=ppt/tags/tag182.xml><?xml version="1.0" encoding="utf-8"?>
<p:tagLst xmlns:p="http://schemas.openxmlformats.org/presentationml/2006/main">
  <p:tag name="AS_UNIQUEID" val="1564"/>
</p:tagLst>
</file>

<file path=ppt/tags/tag183.xml><?xml version="1.0" encoding="utf-8"?>
<p:tagLst xmlns:p="http://schemas.openxmlformats.org/presentationml/2006/main">
  <p:tag name="AS_UNIQUEID" val="1565"/>
</p:tagLst>
</file>

<file path=ppt/tags/tag184.xml><?xml version="1.0" encoding="utf-8"?>
<p:tagLst xmlns:p="http://schemas.openxmlformats.org/presentationml/2006/main">
  <p:tag name="AS_UNIQUEID" val="1566"/>
</p:tagLst>
</file>

<file path=ppt/tags/tag185.xml><?xml version="1.0" encoding="utf-8"?>
<p:tagLst xmlns:p="http://schemas.openxmlformats.org/presentationml/2006/main">
  <p:tag name="AS_UNIQUEID" val="1560"/>
</p:tagLst>
</file>

<file path=ppt/tags/tag186.xml><?xml version="1.0" encoding="utf-8"?>
<p:tagLst xmlns:p="http://schemas.openxmlformats.org/presentationml/2006/main">
  <p:tag name="AS_UNIQUEID" val="1561"/>
</p:tagLst>
</file>

<file path=ppt/tags/tag187.xml><?xml version="1.0" encoding="utf-8"?>
<p:tagLst xmlns:p="http://schemas.openxmlformats.org/presentationml/2006/main">
  <p:tag name="AS_UNIQUEID" val="1562"/>
</p:tagLst>
</file>

<file path=ppt/tags/tag188.xml><?xml version="1.0" encoding="utf-8"?>
<p:tagLst xmlns:p="http://schemas.openxmlformats.org/presentationml/2006/main">
  <p:tag name="AS_UNIQUEID" val="1463"/>
</p:tagLst>
</file>

<file path=ppt/tags/tag189.xml><?xml version="1.0" encoding="utf-8"?>
<p:tagLst xmlns:p="http://schemas.openxmlformats.org/presentationml/2006/main">
  <p:tag name="AS_UNIQUEID" val="1464"/>
</p:tagLst>
</file>

<file path=ppt/tags/tag19.xml><?xml version="1.0" encoding="utf-8"?>
<p:tagLst xmlns:p="http://schemas.openxmlformats.org/presentationml/2006/main">
  <p:tag name="AS_UNIQUEID" val="1411"/>
</p:tagLst>
</file>

<file path=ppt/tags/tag190.xml><?xml version="1.0" encoding="utf-8"?>
<p:tagLst xmlns:p="http://schemas.openxmlformats.org/presentationml/2006/main">
  <p:tag name="AS_UNIQUEID" val="1465"/>
</p:tagLst>
</file>

<file path=ppt/tags/tag191.xml><?xml version="1.0" encoding="utf-8"?>
<p:tagLst xmlns:p="http://schemas.openxmlformats.org/presentationml/2006/main">
  <p:tag name="AS_UNIQUEID" val="1466"/>
</p:tagLst>
</file>

<file path=ppt/tags/tag192.xml><?xml version="1.0" encoding="utf-8"?>
<p:tagLst xmlns:p="http://schemas.openxmlformats.org/presentationml/2006/main">
  <p:tag name="AS_UNIQUEID" val="1467"/>
</p:tagLst>
</file>

<file path=ppt/tags/tag193.xml><?xml version="1.0" encoding="utf-8"?>
<p:tagLst xmlns:p="http://schemas.openxmlformats.org/presentationml/2006/main">
  <p:tag name="AS_UNIQUEID" val="1468"/>
</p:tagLst>
</file>

<file path=ppt/tags/tag194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f627a6c3-b026-4906-8750-e0f4398ae94c"/>
  <p:tag name="commondata" val="eyJoZGlkIjoiODE4MTA4Nzg5ZTBlOWY0Y2JiMjU1N2U1MTc0ODAzNmQifQ=="/>
</p:tagLst>
</file>

<file path=ppt/tags/tag2.xml><?xml version="1.0" encoding="utf-8"?>
<p:tagLst xmlns:p="http://schemas.openxmlformats.org/presentationml/2006/main">
  <p:tag name="AS_UNIQUEID" val="1391"/>
</p:tagLst>
</file>

<file path=ppt/tags/tag20.xml><?xml version="1.0" encoding="utf-8"?>
<p:tagLst xmlns:p="http://schemas.openxmlformats.org/presentationml/2006/main">
  <p:tag name="AS_UNIQUEID" val="1412"/>
</p:tagLst>
</file>

<file path=ppt/tags/tag21.xml><?xml version="1.0" encoding="utf-8"?>
<p:tagLst xmlns:p="http://schemas.openxmlformats.org/presentationml/2006/main">
  <p:tag name="AS_UNIQUEID" val="1413"/>
</p:tagLst>
</file>

<file path=ppt/tags/tag22.xml><?xml version="1.0" encoding="utf-8"?>
<p:tagLst xmlns:p="http://schemas.openxmlformats.org/presentationml/2006/main">
  <p:tag name="AS_UNIQUEID" val="1415"/>
</p:tagLst>
</file>

<file path=ppt/tags/tag23.xml><?xml version="1.0" encoding="utf-8"?>
<p:tagLst xmlns:p="http://schemas.openxmlformats.org/presentationml/2006/main">
  <p:tag name="AS_UNIQUEID" val="1416"/>
</p:tagLst>
</file>

<file path=ppt/tags/tag24.xml><?xml version="1.0" encoding="utf-8"?>
<p:tagLst xmlns:p="http://schemas.openxmlformats.org/presentationml/2006/main">
  <p:tag name="AS_UNIQUEID" val="1417"/>
</p:tagLst>
</file>

<file path=ppt/tags/tag25.xml><?xml version="1.0" encoding="utf-8"?>
<p:tagLst xmlns:p="http://schemas.openxmlformats.org/presentationml/2006/main">
  <p:tag name="AS_UNIQUEID" val="1418"/>
</p:tagLst>
</file>

<file path=ppt/tags/tag26.xml><?xml version="1.0" encoding="utf-8"?>
<p:tagLst xmlns:p="http://schemas.openxmlformats.org/presentationml/2006/main">
  <p:tag name="AS_UNIQUEID" val="1419"/>
</p:tagLst>
</file>

<file path=ppt/tags/tag27.xml><?xml version="1.0" encoding="utf-8"?>
<p:tagLst xmlns:p="http://schemas.openxmlformats.org/presentationml/2006/main">
  <p:tag name="AS_UNIQUEID" val="1420"/>
</p:tagLst>
</file>

<file path=ppt/tags/tag28.xml><?xml version="1.0" encoding="utf-8"?>
<p:tagLst xmlns:p="http://schemas.openxmlformats.org/presentationml/2006/main">
  <p:tag name="AS_UNIQUEID" val="1421"/>
</p:tagLst>
</file>

<file path=ppt/tags/tag29.xml><?xml version="1.0" encoding="utf-8"?>
<p:tagLst xmlns:p="http://schemas.openxmlformats.org/presentationml/2006/main">
  <p:tag name="AS_UNIQUEID" val="1422"/>
</p:tagLst>
</file>

<file path=ppt/tags/tag3.xml><?xml version="1.0" encoding="utf-8"?>
<p:tagLst xmlns:p="http://schemas.openxmlformats.org/presentationml/2006/main">
  <p:tag name="AS_UNIQUEID" val="1392"/>
</p:tagLst>
</file>

<file path=ppt/tags/tag30.xml><?xml version="1.0" encoding="utf-8"?>
<p:tagLst xmlns:p="http://schemas.openxmlformats.org/presentationml/2006/main">
  <p:tag name="AS_UNIQUEID" val="1424"/>
</p:tagLst>
</file>

<file path=ppt/tags/tag31.xml><?xml version="1.0" encoding="utf-8"?>
<p:tagLst xmlns:p="http://schemas.openxmlformats.org/presentationml/2006/main">
  <p:tag name="AS_UNIQUEID" val="1425"/>
</p:tagLst>
</file>

<file path=ppt/tags/tag32.xml><?xml version="1.0" encoding="utf-8"?>
<p:tagLst xmlns:p="http://schemas.openxmlformats.org/presentationml/2006/main">
  <p:tag name="AS_UNIQUEID" val="1426"/>
</p:tagLst>
</file>

<file path=ppt/tags/tag33.xml><?xml version="1.0" encoding="utf-8"?>
<p:tagLst xmlns:p="http://schemas.openxmlformats.org/presentationml/2006/main">
  <p:tag name="AS_UNIQUEID" val="1427"/>
</p:tagLst>
</file>

<file path=ppt/tags/tag34.xml><?xml version="1.0" encoding="utf-8"?>
<p:tagLst xmlns:p="http://schemas.openxmlformats.org/presentationml/2006/main">
  <p:tag name="AS_UNIQUEID" val="1429"/>
</p:tagLst>
</file>

<file path=ppt/tags/tag35.xml><?xml version="1.0" encoding="utf-8"?>
<p:tagLst xmlns:p="http://schemas.openxmlformats.org/presentationml/2006/main">
  <p:tag name="AS_UNIQUEID" val="1430"/>
</p:tagLst>
</file>

<file path=ppt/tags/tag36.xml><?xml version="1.0" encoding="utf-8"?>
<p:tagLst xmlns:p="http://schemas.openxmlformats.org/presentationml/2006/main">
  <p:tag name="AS_UNIQUEID" val="1431"/>
</p:tagLst>
</file>

<file path=ppt/tags/tag37.xml><?xml version="1.0" encoding="utf-8"?>
<p:tagLst xmlns:p="http://schemas.openxmlformats.org/presentationml/2006/main">
  <p:tag name="AS_UNIQUEID" val="1433"/>
</p:tagLst>
</file>

<file path=ppt/tags/tag38.xml><?xml version="1.0" encoding="utf-8"?>
<p:tagLst xmlns:p="http://schemas.openxmlformats.org/presentationml/2006/main">
  <p:tag name="AS_UNIQUEID" val="1434"/>
</p:tagLst>
</file>

<file path=ppt/tags/tag39.xml><?xml version="1.0" encoding="utf-8"?>
<p:tagLst xmlns:p="http://schemas.openxmlformats.org/presentationml/2006/main">
  <p:tag name="AS_UNIQUEID" val="1435"/>
</p:tagLst>
</file>

<file path=ppt/tags/tag4.xml><?xml version="1.0" encoding="utf-8"?>
<p:tagLst xmlns:p="http://schemas.openxmlformats.org/presentationml/2006/main">
  <p:tag name="AS_UNIQUEID" val="1393"/>
</p:tagLst>
</file>

<file path=ppt/tags/tag40.xml><?xml version="1.0" encoding="utf-8"?>
<p:tagLst xmlns:p="http://schemas.openxmlformats.org/presentationml/2006/main">
  <p:tag name="AS_UNIQUEID" val="1436"/>
</p:tagLst>
</file>

<file path=ppt/tags/tag41.xml><?xml version="1.0" encoding="utf-8"?>
<p:tagLst xmlns:p="http://schemas.openxmlformats.org/presentationml/2006/main">
  <p:tag name="AS_UNIQUEID" val="1437"/>
</p:tagLst>
</file>

<file path=ppt/tags/tag42.xml><?xml version="1.0" encoding="utf-8"?>
<p:tagLst xmlns:p="http://schemas.openxmlformats.org/presentationml/2006/main">
  <p:tag name="AS_UNIQUEID" val="1438"/>
</p:tagLst>
</file>

<file path=ppt/tags/tag43.xml><?xml version="1.0" encoding="utf-8"?>
<p:tagLst xmlns:p="http://schemas.openxmlformats.org/presentationml/2006/main">
  <p:tag name="AS_UNIQUEID" val="1440"/>
</p:tagLst>
</file>

<file path=ppt/tags/tag44.xml><?xml version="1.0" encoding="utf-8"?>
<p:tagLst xmlns:p="http://schemas.openxmlformats.org/presentationml/2006/main">
  <p:tag name="AS_UNIQUEID" val="1441"/>
</p:tagLst>
</file>

<file path=ppt/tags/tag45.xml><?xml version="1.0" encoding="utf-8"?>
<p:tagLst xmlns:p="http://schemas.openxmlformats.org/presentationml/2006/main">
  <p:tag name="AS_UNIQUEID" val="1442"/>
</p:tagLst>
</file>

<file path=ppt/tags/tag46.xml><?xml version="1.0" encoding="utf-8"?>
<p:tagLst xmlns:p="http://schemas.openxmlformats.org/presentationml/2006/main">
  <p:tag name="AS_UNIQUEID" val="1443"/>
</p:tagLst>
</file>

<file path=ppt/tags/tag47.xml><?xml version="1.0" encoding="utf-8"?>
<p:tagLst xmlns:p="http://schemas.openxmlformats.org/presentationml/2006/main">
  <p:tag name="AS_UNIQUEID" val="1444"/>
</p:tagLst>
</file>

<file path=ppt/tags/tag48.xml><?xml version="1.0" encoding="utf-8"?>
<p:tagLst xmlns:p="http://schemas.openxmlformats.org/presentationml/2006/main">
  <p:tag name="AS_UNIQUEID" val="1446"/>
</p:tagLst>
</file>

<file path=ppt/tags/tag49.xml><?xml version="1.0" encoding="utf-8"?>
<p:tagLst xmlns:p="http://schemas.openxmlformats.org/presentationml/2006/main">
  <p:tag name="AS_UNIQUEID" val="1447"/>
</p:tagLst>
</file>

<file path=ppt/tags/tag5.xml><?xml version="1.0" encoding="utf-8"?>
<p:tagLst xmlns:p="http://schemas.openxmlformats.org/presentationml/2006/main">
  <p:tag name="AS_UNIQUEID" val="1394"/>
</p:tagLst>
</file>

<file path=ppt/tags/tag50.xml><?xml version="1.0" encoding="utf-8"?>
<p:tagLst xmlns:p="http://schemas.openxmlformats.org/presentationml/2006/main">
  <p:tag name="AS_UNIQUEID" val="1448"/>
</p:tagLst>
</file>

<file path=ppt/tags/tag51.xml><?xml version="1.0" encoding="utf-8"?>
<p:tagLst xmlns:p="http://schemas.openxmlformats.org/presentationml/2006/main">
  <p:tag name="AS_UNIQUEID" val="1449"/>
</p:tagLst>
</file>

<file path=ppt/tags/tag52.xml><?xml version="1.0" encoding="utf-8"?>
<p:tagLst xmlns:p="http://schemas.openxmlformats.org/presentationml/2006/main">
  <p:tag name="AS_UNIQUEID" val="1451"/>
</p:tagLst>
</file>

<file path=ppt/tags/tag53.xml><?xml version="1.0" encoding="utf-8"?>
<p:tagLst xmlns:p="http://schemas.openxmlformats.org/presentationml/2006/main">
  <p:tag name="AS_UNIQUEID" val="1452"/>
</p:tagLst>
</file>

<file path=ppt/tags/tag54.xml><?xml version="1.0" encoding="utf-8"?>
<p:tagLst xmlns:p="http://schemas.openxmlformats.org/presentationml/2006/main">
  <p:tag name="AS_UNIQUEID" val="1167"/>
</p:tagLst>
</file>

<file path=ppt/tags/tag55.xml><?xml version="1.0" encoding="utf-8"?>
<p:tagLst xmlns:p="http://schemas.openxmlformats.org/presentationml/2006/main">
  <p:tag name="AS_UNIQUEID" val="1168"/>
</p:tagLst>
</file>

<file path=ppt/tags/tag56.xml><?xml version="1.0" encoding="utf-8"?>
<p:tagLst xmlns:p="http://schemas.openxmlformats.org/presentationml/2006/main">
  <p:tag name="AS_UNIQUEID" val="1169"/>
</p:tagLst>
</file>

<file path=ppt/tags/tag57.xml><?xml version="1.0" encoding="utf-8"?>
<p:tagLst xmlns:p="http://schemas.openxmlformats.org/presentationml/2006/main">
  <p:tag name="AS_UNIQUEID" val="1170"/>
</p:tagLst>
</file>

<file path=ppt/tags/tag58.xml><?xml version="1.0" encoding="utf-8"?>
<p:tagLst xmlns:p="http://schemas.openxmlformats.org/presentationml/2006/main">
  <p:tag name="AS_UNIQUEID" val="1157"/>
</p:tagLst>
</file>

<file path=ppt/tags/tag59.xml><?xml version="1.0" encoding="utf-8"?>
<p:tagLst xmlns:p="http://schemas.openxmlformats.org/presentationml/2006/main">
  <p:tag name="AS_UNIQUEID" val="1158"/>
</p:tagLst>
</file>

<file path=ppt/tags/tag6.xml><?xml version="1.0" encoding="utf-8"?>
<p:tagLst xmlns:p="http://schemas.openxmlformats.org/presentationml/2006/main">
  <p:tag name="AS_UNIQUEID" val="1396"/>
</p:tagLst>
</file>

<file path=ppt/tags/tag60.xml><?xml version="1.0" encoding="utf-8"?>
<p:tagLst xmlns:p="http://schemas.openxmlformats.org/presentationml/2006/main">
  <p:tag name="AS_UNIQUEID" val="1159"/>
</p:tagLst>
</file>

<file path=ppt/tags/tag61.xml><?xml version="1.0" encoding="utf-8"?>
<p:tagLst xmlns:p="http://schemas.openxmlformats.org/presentationml/2006/main">
  <p:tag name="AS_UNIQUEID" val="1160"/>
</p:tagLst>
</file>

<file path=ppt/tags/tag62.xml><?xml version="1.0" encoding="utf-8"?>
<p:tagLst xmlns:p="http://schemas.openxmlformats.org/presentationml/2006/main">
  <p:tag name="AS_UNIQUEID" val="1456"/>
</p:tagLst>
</file>

<file path=ppt/tags/tag63.xml><?xml version="1.0" encoding="utf-8"?>
<p:tagLst xmlns:p="http://schemas.openxmlformats.org/presentationml/2006/main">
  <p:tag name="AS_UNIQUEID" val="1457"/>
</p:tagLst>
</file>

<file path=ppt/tags/tag64.xml><?xml version="1.0" encoding="utf-8"?>
<p:tagLst xmlns:p="http://schemas.openxmlformats.org/presentationml/2006/main">
  <p:tag name="AS_UNIQUEID" val="1458"/>
</p:tagLst>
</file>

<file path=ppt/tags/tag65.xml><?xml version="1.0" encoding="utf-8"?>
<p:tagLst xmlns:p="http://schemas.openxmlformats.org/presentationml/2006/main">
  <p:tag name="AS_UNIQUEID" val="1459"/>
</p:tagLst>
</file>

<file path=ppt/tags/tag66.xml><?xml version="1.0" encoding="utf-8"?>
<p:tagLst xmlns:p="http://schemas.openxmlformats.org/presentationml/2006/main">
  <p:tag name="AS_UNIQUEID" val="1460"/>
</p:tagLst>
</file>

<file path=ppt/tags/tag67.xml><?xml version="1.0" encoding="utf-8"?>
<p:tagLst xmlns:p="http://schemas.openxmlformats.org/presentationml/2006/main">
  <p:tag name="AS_UNIQUEID" val="1461"/>
</p:tagLst>
</file>

<file path=ppt/tags/tag68.xml><?xml version="1.0" encoding="utf-8"?>
<p:tagLst xmlns:p="http://schemas.openxmlformats.org/presentationml/2006/main">
  <p:tag name="AS_UNIQUEID" val="1474"/>
</p:tagLst>
</file>

<file path=ppt/tags/tag69.xml><?xml version="1.0" encoding="utf-8"?>
<p:tagLst xmlns:p="http://schemas.openxmlformats.org/presentationml/2006/main">
  <p:tag name="AS_UNIQUEID" val="1475"/>
</p:tagLst>
</file>

<file path=ppt/tags/tag7.xml><?xml version="1.0" encoding="utf-8"?>
<p:tagLst xmlns:p="http://schemas.openxmlformats.org/presentationml/2006/main">
  <p:tag name="AS_UNIQUEID" val="1397"/>
</p:tagLst>
</file>

<file path=ppt/tags/tag70.xml><?xml version="1.0" encoding="utf-8"?>
<p:tagLst xmlns:p="http://schemas.openxmlformats.org/presentationml/2006/main">
  <p:tag name="AS_UNIQUEID" val="1476"/>
</p:tagLst>
</file>

<file path=ppt/tags/tag71.xml><?xml version="1.0" encoding="utf-8"?>
<p:tagLst xmlns:p="http://schemas.openxmlformats.org/presentationml/2006/main">
  <p:tag name="AS_UNIQUEID" val="1478"/>
</p:tagLst>
</file>

<file path=ppt/tags/tag72.xml><?xml version="1.0" encoding="utf-8"?>
<p:tagLst xmlns:p="http://schemas.openxmlformats.org/presentationml/2006/main">
  <p:tag name="AS_UNIQUEID" val="1470"/>
</p:tagLst>
</file>

<file path=ppt/tags/tag73.xml><?xml version="1.0" encoding="utf-8"?>
<p:tagLst xmlns:p="http://schemas.openxmlformats.org/presentationml/2006/main">
  <p:tag name="AS_UNIQUEID" val="1471"/>
</p:tagLst>
</file>

<file path=ppt/tags/tag74.xml><?xml version="1.0" encoding="utf-8"?>
<p:tagLst xmlns:p="http://schemas.openxmlformats.org/presentationml/2006/main">
  <p:tag name="AS_UNIQUEID" val="1472"/>
</p:tagLst>
</file>

<file path=ppt/tags/tag75.xml><?xml version="1.0" encoding="utf-8"?>
<p:tagLst xmlns:p="http://schemas.openxmlformats.org/presentationml/2006/main">
  <p:tag name="AS_UNIQUEID" val="1300"/>
</p:tagLst>
</file>

<file path=ppt/tags/tag76.xml><?xml version="1.0" encoding="utf-8"?>
<p:tagLst xmlns:p="http://schemas.openxmlformats.org/presentationml/2006/main">
  <p:tag name="AS_UNIQUEID" val="528"/>
</p:tagLst>
</file>

<file path=ppt/tags/tag77.xml><?xml version="1.0" encoding="utf-8"?>
<p:tagLst xmlns:p="http://schemas.openxmlformats.org/presentationml/2006/main">
  <p:tag name="AS_UNIQUEID" val="1484"/>
</p:tagLst>
</file>

<file path=ppt/tags/tag78.xml><?xml version="1.0" encoding="utf-8"?>
<p:tagLst xmlns:p="http://schemas.openxmlformats.org/presentationml/2006/main">
  <p:tag name="AS_UNIQUEID" val="1485"/>
</p:tagLst>
</file>

<file path=ppt/tags/tag79.xml><?xml version="1.0" encoding="utf-8"?>
<p:tagLst xmlns:p="http://schemas.openxmlformats.org/presentationml/2006/main">
  <p:tag name="AS_UNIQUEID" val="1300"/>
</p:tagLst>
</file>

<file path=ppt/tags/tag8.xml><?xml version="1.0" encoding="utf-8"?>
<p:tagLst xmlns:p="http://schemas.openxmlformats.org/presentationml/2006/main">
  <p:tag name="AS_UNIQUEID" val="1398"/>
</p:tagLst>
</file>

<file path=ppt/tags/tag80.xml><?xml version="1.0" encoding="utf-8"?>
<p:tagLst xmlns:p="http://schemas.openxmlformats.org/presentationml/2006/main">
  <p:tag name="AS_UNIQUEID" val="125"/>
</p:tagLst>
</file>

<file path=ppt/tags/tag81.xml><?xml version="1.0" encoding="utf-8"?>
<p:tagLst xmlns:p="http://schemas.openxmlformats.org/presentationml/2006/main">
  <p:tag name="AS_UNIQUEID" val="528"/>
</p:tagLst>
</file>

<file path=ppt/tags/tag82.xml><?xml version="1.0" encoding="utf-8"?>
<p:tagLst xmlns:p="http://schemas.openxmlformats.org/presentationml/2006/main">
  <p:tag name="AS_UNIQUEID" val="129"/>
</p:tagLst>
</file>

<file path=ppt/tags/tag83.xml><?xml version="1.0" encoding="utf-8"?>
<p:tagLst xmlns:p="http://schemas.openxmlformats.org/presentationml/2006/main">
  <p:tag name="AS_UNIQUEID" val="128"/>
</p:tagLst>
</file>

<file path=ppt/tags/tag84.xml><?xml version="1.0" encoding="utf-8"?>
<p:tagLst xmlns:p="http://schemas.openxmlformats.org/presentationml/2006/main">
  <p:tag name="AS_UNIQUEID" val="138"/>
</p:tagLst>
</file>

<file path=ppt/tags/tag85.xml><?xml version="1.0" encoding="utf-8"?>
<p:tagLst xmlns:p="http://schemas.openxmlformats.org/presentationml/2006/main">
  <p:tag name="AS_UNIQUEID" val="141"/>
</p:tagLst>
</file>

<file path=ppt/tags/tag86.xml><?xml version="1.0" encoding="utf-8"?>
<p:tagLst xmlns:p="http://schemas.openxmlformats.org/presentationml/2006/main">
  <p:tag name="AS_UNIQUEID" val="139"/>
</p:tagLst>
</file>

<file path=ppt/tags/tag87.xml><?xml version="1.0" encoding="utf-8"?>
<p:tagLst xmlns:p="http://schemas.openxmlformats.org/presentationml/2006/main">
  <p:tag name="AS_UNIQUEID" val="136"/>
</p:tagLst>
</file>

<file path=ppt/tags/tag88.xml><?xml version="1.0" encoding="utf-8"?>
<p:tagLst xmlns:p="http://schemas.openxmlformats.org/presentationml/2006/main">
  <p:tag name="AS_UNIQUEID" val="126"/>
</p:tagLst>
</file>

<file path=ppt/tags/tag89.xml><?xml version="1.0" encoding="utf-8"?>
<p:tagLst xmlns:p="http://schemas.openxmlformats.org/presentationml/2006/main">
  <p:tag name="AS_UNIQUEID" val="130"/>
</p:tagLst>
</file>

<file path=ppt/tags/tag9.xml><?xml version="1.0" encoding="utf-8"?>
<p:tagLst xmlns:p="http://schemas.openxmlformats.org/presentationml/2006/main">
  <p:tag name="AS_UNIQUEID" val="1399"/>
</p:tagLst>
</file>

<file path=ppt/tags/tag90.xml><?xml version="1.0" encoding="utf-8"?>
<p:tagLst xmlns:p="http://schemas.openxmlformats.org/presentationml/2006/main">
  <p:tag name="AS_UNIQUEID" val="135"/>
</p:tagLst>
</file>

<file path=ppt/tags/tag91.xml><?xml version="1.0" encoding="utf-8"?>
<p:tagLst xmlns:p="http://schemas.openxmlformats.org/presentationml/2006/main">
  <p:tag name="AS_UNIQUEID" val="133"/>
</p:tagLst>
</file>

<file path=ppt/tags/tag92.xml><?xml version="1.0" encoding="utf-8"?>
<p:tagLst xmlns:p="http://schemas.openxmlformats.org/presentationml/2006/main">
  <p:tag name="AS_UNIQUEID" val="131"/>
</p:tagLst>
</file>

<file path=ppt/tags/tag93.xml><?xml version="1.0" encoding="utf-8"?>
<p:tagLst xmlns:p="http://schemas.openxmlformats.org/presentationml/2006/main">
  <p:tag name="AS_UNIQUEID" val="127"/>
</p:tagLst>
</file>

<file path=ppt/tags/tag94.xml><?xml version="1.0" encoding="utf-8"?>
<p:tagLst xmlns:p="http://schemas.openxmlformats.org/presentationml/2006/main">
  <p:tag name="AS_UNIQUEID" val="134"/>
</p:tagLst>
</file>

<file path=ppt/tags/tag95.xml><?xml version="1.0" encoding="utf-8"?>
<p:tagLst xmlns:p="http://schemas.openxmlformats.org/presentationml/2006/main">
  <p:tag name="AS_UNIQUEID" val="1487"/>
</p:tagLst>
</file>

<file path=ppt/tags/tag96.xml><?xml version="1.0" encoding="utf-8"?>
<p:tagLst xmlns:p="http://schemas.openxmlformats.org/presentationml/2006/main">
  <p:tag name="AS_UNIQUEID" val="1484"/>
</p:tagLst>
</file>

<file path=ppt/tags/tag97.xml><?xml version="1.0" encoding="utf-8"?>
<p:tagLst xmlns:p="http://schemas.openxmlformats.org/presentationml/2006/main">
  <p:tag name="AS_UNIQUEID" val="1485"/>
</p:tagLst>
</file>

<file path=ppt/tags/tag98.xml><?xml version="1.0" encoding="utf-8"?>
<p:tagLst xmlns:p="http://schemas.openxmlformats.org/presentationml/2006/main">
  <p:tag name="AS_UNIQUEID" val="1493"/>
</p:tagLst>
</file>

<file path=ppt/tags/tag99.xml><?xml version="1.0" encoding="utf-8"?>
<p:tagLst xmlns:p="http://schemas.openxmlformats.org/presentationml/2006/main">
  <p:tag name="AS_UNIQUEID" val="149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4843</Words>
  <Application>WPS 演示</Application>
  <PresentationFormat/>
  <Paragraphs>263</Paragraphs>
  <Slides>18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Times New Roman Bold</vt:lpstr>
      <vt:lpstr>Times New Roman</vt:lpstr>
      <vt:lpstr>Times New Roman Regular</vt:lpstr>
      <vt:lpstr>仿宋_GB2312</vt:lpstr>
      <vt:lpstr>仿宋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沈金涛</cp:lastModifiedBy>
  <cp:revision>18</cp:revision>
  <cp:lastPrinted>2023-02-12T19:51:00Z</cp:lastPrinted>
  <dcterms:created xsi:type="dcterms:W3CDTF">2023-02-12T19:51:00Z</dcterms:created>
  <dcterms:modified xsi:type="dcterms:W3CDTF">2024-04-15T00:34:09Z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6BCC1F9202A041E8A077282620C34DD7_12</vt:lpwstr>
  </property>
  <property fmtid="{D5CDD505-2E9C-101B-9397-08002B2CF9AE}" pid="7" name="KSOProductBuildVer">
    <vt:lpwstr>2052-12.1.0.16729</vt:lpwstr>
  </property>
</Properties>
</file>