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87880" y="607695"/>
            <a:ext cx="7498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zh-CN" altLang="en-US" sz="7200" b="1">
                <a:solidFill>
                  <a:schemeClr val="accent3"/>
                </a:solidFill>
                <a:effectLst/>
              </a:rPr>
              <a:t>灵山与拈花湾</a:t>
            </a:r>
            <a:r>
              <a:rPr lang="zh-CN" altLang="en-US" sz="7200" b="1">
                <a:solidFill>
                  <a:schemeClr val="accent3"/>
                </a:solidFill>
                <a:effectLst/>
              </a:rPr>
              <a:t>之旅</a:t>
            </a:r>
            <a:endParaRPr lang="zh-CN" altLang="en-US" sz="7200" b="1">
              <a:solidFill>
                <a:schemeClr val="accent3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7350" y="2653030"/>
            <a:ext cx="6337300" cy="163385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4000"/>
              <a:t>1</a:t>
            </a:r>
            <a:r>
              <a:rPr lang="zh-CN" altLang="en-US" sz="4000"/>
              <a:t>：无锡灵山大佛</a:t>
            </a:r>
            <a:endParaRPr lang="zh-CN" altLang="en-US" sz="4000"/>
          </a:p>
          <a:p>
            <a:pPr algn="ctr"/>
            <a:r>
              <a:rPr lang="en-US" altLang="zh-CN" sz="4000"/>
              <a:t>2</a:t>
            </a:r>
            <a:r>
              <a:rPr lang="zh-CN" altLang="en-US" sz="4000"/>
              <a:t>：无锡拈花湾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 rot="20520000">
            <a:off x="2755900" y="1254125"/>
            <a:ext cx="5669280" cy="12217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谢谢大家观看</a:t>
            </a:r>
            <a:endParaRPr lang="zh-CN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D7C0F57B2145ADEB3C3F46E993B12C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120000">
            <a:off x="298450" y="415925"/>
            <a:ext cx="6308725" cy="4732020"/>
          </a:xfrm>
          <a:prstGeom prst="rect">
            <a:avLst/>
          </a:prstGeom>
        </p:spPr>
      </p:pic>
      <p:sp>
        <p:nvSpPr>
          <p:cNvPr id="6" name="同侧圆角矩形 5"/>
          <p:cNvSpPr/>
          <p:nvPr/>
        </p:nvSpPr>
        <p:spPr>
          <a:xfrm>
            <a:off x="7150735" y="1464945"/>
            <a:ext cx="4817110" cy="261429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/>
              <a:t>到了灵山这边，一进去就看到了不错的景色。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24F032CAA26DECC7E82861A91B9CF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" y="133350"/>
            <a:ext cx="4943475" cy="6591300"/>
          </a:xfrm>
          <a:prstGeom prst="rect">
            <a:avLst/>
          </a:prstGeom>
        </p:spPr>
      </p:pic>
      <p:sp>
        <p:nvSpPr>
          <p:cNvPr id="5" name="剪去对角的矩形 4"/>
          <p:cNvSpPr/>
          <p:nvPr/>
        </p:nvSpPr>
        <p:spPr>
          <a:xfrm>
            <a:off x="5463540" y="409575"/>
            <a:ext cx="6727825" cy="50292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/>
              <a:t>导游刚一宣布自由活动，我们小队就直冲向山的最高峰，准备去摸佛脚，中途发现了一根高的柱子：阿育王柱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391515" y="9436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3311F240CF2F8A267987D098B3D7B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00000">
            <a:off x="307340" y="655955"/>
            <a:ext cx="5143500" cy="554545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669405" y="708025"/>
            <a:ext cx="4874260" cy="391541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/>
              <a:t>我们中途还摸了佛手，就是天气太热，上面剧烫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E3E279F93ED7934C92E6D878B2119E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85" y="320040"/>
            <a:ext cx="4459605" cy="5946775"/>
          </a:xfrm>
          <a:prstGeom prst="rect">
            <a:avLst/>
          </a:prstGeom>
        </p:spPr>
      </p:pic>
      <p:sp>
        <p:nvSpPr>
          <p:cNvPr id="5" name="流程图: 终止 4"/>
          <p:cNvSpPr/>
          <p:nvPr/>
        </p:nvSpPr>
        <p:spPr>
          <a:xfrm>
            <a:off x="5556885" y="778510"/>
            <a:ext cx="4451985" cy="4726305"/>
          </a:xfrm>
          <a:prstGeom prst="flowChartTerminator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/>
              <a:t>在爬</a:t>
            </a:r>
            <a:r>
              <a:rPr lang="en-US" altLang="zh-CN" sz="2800"/>
              <a:t>108</a:t>
            </a:r>
            <a:r>
              <a:rPr lang="zh-CN" altLang="en-US" sz="2800"/>
              <a:t>阶楼梯前，我们还见到了一个小型佛像，做工十分精妙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F055D6C136176BEBFCC389844CB3F7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86075" cy="3848735"/>
          </a:xfrm>
          <a:prstGeom prst="rect">
            <a:avLst/>
          </a:prstGeom>
        </p:spPr>
      </p:pic>
      <p:pic>
        <p:nvPicPr>
          <p:cNvPr id="3" name="图片 2" descr="1CD0E4F4376941B4F366B593490389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65" y="0"/>
            <a:ext cx="2886075" cy="3848735"/>
          </a:xfrm>
          <a:prstGeom prst="rect">
            <a:avLst/>
          </a:prstGeom>
        </p:spPr>
      </p:pic>
      <p:pic>
        <p:nvPicPr>
          <p:cNvPr id="4" name="图片 3" descr="AB48D2ECBCE1918546BC27D502FCADB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735"/>
            <a:ext cx="5692140" cy="30092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7635" y="560070"/>
            <a:ext cx="4643120" cy="520890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/>
              <a:t>走完台阶后，我们来到了大佛像的入口处，将早上导游发的纸系到了上面，以表达我们金榜题名</a:t>
            </a:r>
            <a:r>
              <a:rPr lang="zh-CN" altLang="en-US" sz="2800"/>
              <a:t>的心愿。</a:t>
            </a:r>
            <a:endParaRPr lang="zh-CN" altLang="en-US" sz="28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718647D0FA3D86E340E81F6C6816F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62325"/>
            <a:ext cx="4660265" cy="3495675"/>
          </a:xfrm>
          <a:prstGeom prst="rect">
            <a:avLst/>
          </a:prstGeom>
        </p:spPr>
      </p:pic>
      <p:pic>
        <p:nvPicPr>
          <p:cNvPr id="3" name="图片 2" descr="44FE779358F013C93A2437E8D3C92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0265" cy="3362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34255" y="1044575"/>
            <a:ext cx="6960235" cy="3809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400"/>
              <a:t>上来后，我们参观了许多佛像，顺便摸了佛脚。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9E6B2A5AE02CDD24B6915BE231375B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单圆角矩形 2"/>
          <p:cNvSpPr/>
          <p:nvPr/>
        </p:nvSpPr>
        <p:spPr>
          <a:xfrm>
            <a:off x="5498465" y="310515"/>
            <a:ext cx="6568440" cy="3809365"/>
          </a:xfrm>
          <a:prstGeom prst="snipRoundRect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/>
              <a:t>后来，我们就坐车前往拈花湾，途中看见了一片花海。十分美丽。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653BB67512B4497C2A4E3B2D225F0E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300" y="-635"/>
            <a:ext cx="4076700" cy="6858635"/>
          </a:xfrm>
          <a:prstGeom prst="rect">
            <a:avLst/>
          </a:prstGeom>
        </p:spPr>
      </p:pic>
      <p:pic>
        <p:nvPicPr>
          <p:cNvPr id="3" name="图片 2" descr="A827DDFF9A2044707B651B2658AC8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4265295" cy="685863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345305" y="594995"/>
            <a:ext cx="3666490" cy="598805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/>
              <a:t>最后，我们在拈花湾里欣赏景色，观看了喷水表演。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commondata" val="eyJoZGlkIjoiNzIwMjMxMmZmMzY4NzNkY2ExZmQ2MWM2YzUzMDFhYT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宽屏</PresentationFormat>
  <Paragraphs>23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</cp:lastModifiedBy>
  <cp:revision>158</cp:revision>
  <dcterms:created xsi:type="dcterms:W3CDTF">2019-06-19T02:08:00Z</dcterms:created>
  <dcterms:modified xsi:type="dcterms:W3CDTF">2024-04-15T13:55:13Z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F0407626589740AFAED291C368490E90_11</vt:lpwstr>
  </property>
</Properties>
</file>