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7"/>
  </p:notesMasterIdLst>
  <p:sldIdLst>
    <p:sldId id="277" r:id="rId4"/>
    <p:sldId id="304" r:id="rId5"/>
    <p:sldId id="306" r:id="rId6"/>
    <p:sldId id="292" r:id="rId8"/>
    <p:sldId id="294" r:id="rId9"/>
    <p:sldId id="295" r:id="rId10"/>
    <p:sldId id="317" r:id="rId11"/>
    <p:sldId id="296" r:id="rId12"/>
    <p:sldId id="302" r:id="rId13"/>
    <p:sldId id="301" r:id="rId14"/>
    <p:sldId id="297" r:id="rId15"/>
    <p:sldId id="299" r:id="rId16"/>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9" d="100"/>
          <a:sy n="89" d="100"/>
        </p:scale>
        <p:origin x="61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180.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（二）思维广度与深度的教学不足（二）思维广度与深度的教学不足（二）思维广度与深度的教学不足</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media/image2.png"/><Relationship Id="rId3" Type="http://schemas.openxmlformats.org/officeDocument/2006/relationships/tags" Target="../tags/tag1.xml"/><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7" Type="http://schemas.openxmlformats.org/officeDocument/2006/relationships/tags" Target="../tags/tag43.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7" Type="http://schemas.openxmlformats.org/officeDocument/2006/relationships/tags" Target="../tags/tag102.xml"/><Relationship Id="rId6" Type="http://schemas.openxmlformats.org/officeDocument/2006/relationships/tags" Target="../tags/tag101.xml"/><Relationship Id="rId5" Type="http://schemas.openxmlformats.org/officeDocument/2006/relationships/tags" Target="../tags/tag100.xml"/><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0885B21-B5C7-472D-BCB9-FCC97CD7E05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89DED54-9A4B-4D39-A107-B5CFA60EBA9F}"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image 103"/>
          <p:cNvPicPr>
            <a:picLocks noChangeAspect="1"/>
          </p:cNvPicPr>
          <p:nvPr userDrawn="1">
            <p:custDataLst>
              <p:tags r:id="rId3"/>
            </p:custDataLst>
          </p:nvPr>
        </p:nvPicPr>
        <p:blipFill>
          <a:blip r:embed="rId4"/>
          <a:srcRect/>
          <a:stretch>
            <a:fillRect/>
          </a:stretch>
        </p:blipFill>
        <p:spPr>
          <a:xfrm>
            <a:off x="781050" y="6375400"/>
            <a:ext cx="3975100" cy="12700"/>
          </a:xfrm>
          <a:prstGeom prst="rect">
            <a:avLst/>
          </a:prstGeom>
        </p:spPr>
      </p:pic>
      <p:sp>
        <p:nvSpPr>
          <p:cNvPr id="2" name="标题 1"/>
          <p:cNvSpPr>
            <a:spLocks noGrp="1"/>
          </p:cNvSpPr>
          <p:nvPr>
            <p:ph type="ctrTitle" hasCustomPrompt="1"/>
            <p:custDataLst>
              <p:tags r:id="rId5"/>
            </p:custDataLst>
          </p:nvPr>
        </p:nvSpPr>
        <p:spPr>
          <a:xfrm>
            <a:off x="514351" y="2435225"/>
            <a:ext cx="8483600" cy="1419225"/>
          </a:xfrm>
        </p:spPr>
        <p:txBody>
          <a:bodyPr lIns="90000" tIns="46800" rIns="90000" bIns="46800" anchor="b" anchorCtr="0">
            <a:noAutofit/>
          </a:bodyPr>
          <a:lstStyle>
            <a:lvl1pPr algn="l">
              <a:defRPr sz="8000" spc="600" baseline="0">
                <a:solidFill>
                  <a:schemeClr val="accent1"/>
                </a:solidFill>
                <a:latin typeface="Arial" panose="020B0604020202020204" pitchFamily="34" charset="0"/>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6"/>
            </p:custDataLst>
          </p:nvPr>
        </p:nvSpPr>
        <p:spPr>
          <a:xfrm>
            <a:off x="514350" y="5707353"/>
            <a:ext cx="3975100" cy="582640"/>
          </a:xfrm>
        </p:spPr>
        <p:txBody>
          <a:bodyPr lIns="90000" tIns="46800" rIns="90000" bIns="46800">
            <a:normAutofit/>
          </a:bodyPr>
          <a:lstStyle>
            <a:lvl1pPr marL="0" indent="0" algn="l" eaLnBrk="1" fontAlgn="auto" latinLnBrk="0" hangingPunct="1">
              <a:lnSpc>
                <a:spcPct val="100000"/>
              </a:lnSpc>
              <a:buNone/>
              <a:defRPr sz="2400" u="none" strike="noStrike" kern="1200" cap="none" spc="200" normalizeH="0" baseline="0">
                <a:solidFill>
                  <a:schemeClr val="accent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8"/>
            </p:custDataLst>
          </p:nvPr>
        </p:nvSpPr>
        <p:spPr/>
        <p:txBody>
          <a:bodyPr/>
          <a:lstStyle/>
          <a:p>
            <a:endParaRPr lang="zh-CN" altLang="en-US" dirty="0"/>
          </a:p>
        </p:txBody>
      </p:sp>
      <p:sp>
        <p:nvSpPr>
          <p:cNvPr id="18" name="灯片编号占位符 17"/>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3"/>
            </p:custDataLst>
          </p:nvPr>
        </p:nvSpPr>
        <p:spPr>
          <a:xfrm>
            <a:off x="3251201" y="3030290"/>
            <a:ext cx="5689600" cy="863958"/>
          </a:xfrm>
        </p:spPr>
        <p:txBody>
          <a:bodyPr lIns="90000" tIns="46800" rIns="90000" bIns="0" anchor="b" anchorCtr="0">
            <a:normAutofit/>
          </a:bodyPr>
          <a:lstStyle>
            <a:lvl1pPr algn="ctr">
              <a:defRPr sz="4400" u="none" strike="noStrike" kern="1200" cap="none" spc="300" normalizeH="0" baseline="0">
                <a:solidFill>
                  <a:schemeClr val="accent1"/>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4"/>
            </p:custDataLst>
          </p:nvPr>
        </p:nvSpPr>
        <p:spPr>
          <a:xfrm>
            <a:off x="2816225" y="3906520"/>
            <a:ext cx="6559550" cy="934720"/>
          </a:xfrm>
        </p:spPr>
        <p:txBody>
          <a:bodyPr lIns="90000" tIns="0" rIns="90000" bIns="46800">
            <a:normAutofit/>
          </a:bodyPr>
          <a:lstStyle>
            <a:lvl1pPr marL="0" indent="0" algn="ctr" eaLnBrk="1" fontAlgn="auto" latinLnBrk="0" hangingPunct="1">
              <a:buNone/>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latin typeface="Arial" panose="020B0604020202020204" pitchFamily="34" charset="0"/>
                <a:ea typeface="微软雅黑" panose="020B0503020204020204" charset="-122"/>
              </a:defRPr>
            </a:lvl1pPr>
            <a:lvl2pPr>
              <a:defRPr sz="1600" baseline="0">
                <a:latin typeface="Arial" panose="020B0604020202020204" pitchFamily="34" charset="0"/>
                <a:ea typeface="微软雅黑" panose="020B0503020204020204" charset="-122"/>
              </a:defRPr>
            </a:lvl2pPr>
            <a:lvl3pPr>
              <a:defRPr sz="1600" baseline="0">
                <a:latin typeface="Arial" panose="020B0604020202020204" pitchFamily="34" charset="0"/>
                <a:ea typeface="微软雅黑" panose="020B0503020204020204" charset="-122"/>
              </a:defRPr>
            </a:lvl3pPr>
            <a:lvl4pPr>
              <a:defRPr sz="1600" baseline="0">
                <a:latin typeface="Arial" panose="020B0604020202020204" pitchFamily="34" charset="0"/>
                <a:ea typeface="微软雅黑" panose="020B0503020204020204" charset="-122"/>
              </a:defRPr>
            </a:lvl4pPr>
            <a:lvl5pPr>
              <a:defRPr sz="1600"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3"/>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latin typeface="Arial" panose="020B0604020202020204" pitchFamily="34" charset="0"/>
                <a:ea typeface="微软雅黑" panose="020B0503020204020204" charset="-122"/>
              </a:defRPr>
            </a:lvl1pPr>
            <a:lvl2pPr indent="0" eaLnBrk="1" fontAlgn="auto" latinLnBrk="0" hangingPunct="1">
              <a:defRPr baseline="0">
                <a:latin typeface="Arial" panose="020B0604020202020204" pitchFamily="34" charset="0"/>
                <a:ea typeface="微软雅黑" panose="020B0503020204020204" charset="-122"/>
              </a:defRPr>
            </a:lvl2pPr>
            <a:lvl3pPr indent="0" eaLnBrk="1" fontAlgn="auto" latinLnBrk="0" hangingPunct="1">
              <a:defRPr baseline="0">
                <a:latin typeface="Arial" panose="020B0604020202020204" pitchFamily="34" charset="0"/>
                <a:ea typeface="微软雅黑" panose="020B0503020204020204" charset="-122"/>
              </a:defRPr>
            </a:lvl3pPr>
            <a:lvl4pPr indent="0" eaLnBrk="1" fontAlgn="auto" latinLnBrk="0" hangingPunct="1">
              <a:defRPr baseline="0">
                <a:latin typeface="Arial" panose="020B0604020202020204" pitchFamily="34" charset="0"/>
                <a:ea typeface="微软雅黑" panose="020B0503020204020204" charset="-122"/>
              </a:defRPr>
            </a:lvl4pPr>
            <a:lvl5pPr indent="0" eaLnBrk="1" fontAlgn="auto" latinLnBrk="0" hangingPunct="1">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baseline="0"/>
            </a:lvl1pPr>
            <a:lvl2pPr>
              <a:defRPr baseline="0"/>
            </a:lvl2pPr>
            <a:lvl3pPr>
              <a:defRPr baseline="0"/>
            </a:lvl3pPr>
            <a:lvl4pPr>
              <a:defRPr baseline="0"/>
            </a:lvl4pPr>
            <a:lvl5pPr>
              <a:defRPr baseline="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3"/>
            </p:custDataLst>
          </p:nvPr>
        </p:nvSpPr>
        <p:spPr>
          <a:xfrm>
            <a:off x="716280" y="4438650"/>
            <a:ext cx="7589520" cy="1652298"/>
          </a:xfrm>
        </p:spPr>
        <p:txBody>
          <a:bodyPr vert="horz" lIns="90000" tIns="46800" rIns="90000" bIns="46800" rtlCol="0" anchor="b" anchorCtr="0">
            <a:normAutofit/>
          </a:bodyPr>
          <a:lstStyle>
            <a:lvl1pPr marL="0" marR="0" algn="l" defTabSz="914400" rtl="0" eaLnBrk="1" fontAlgn="auto" latinLnBrk="0" hangingPunct="1">
              <a:lnSpc>
                <a:spcPct val="100000"/>
              </a:lnSpc>
              <a:buNone/>
              <a:defRPr kumimoji="0" lang="zh-CN" altLang="en-US" sz="9600" b="1" i="0" u="none" strike="noStrike" kern="1200" cap="none" spc="15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D27936A-FABD-453A-A0AA-28C20507C69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4E5154-8C5D-4ECC-8216-34A74D3E52D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5" Type="http://schemas.openxmlformats.org/officeDocument/2006/relationships/theme" Target="../theme/theme2.xml"/><Relationship Id="rId24" Type="http://schemas.openxmlformats.org/officeDocument/2006/relationships/tags" Target="../tags/tag108.xml"/><Relationship Id="rId23" Type="http://schemas.openxmlformats.org/officeDocument/2006/relationships/tags" Target="../tags/tag107.xml"/><Relationship Id="rId22" Type="http://schemas.openxmlformats.org/officeDocument/2006/relationships/tags" Target="../tags/tag106.xml"/><Relationship Id="rId21" Type="http://schemas.openxmlformats.org/officeDocument/2006/relationships/tags" Target="../tags/tag105.xml"/><Relationship Id="rId20" Type="http://schemas.openxmlformats.org/officeDocument/2006/relationships/tags" Target="../tags/tag104.xml"/><Relationship Id="rId2" Type="http://schemas.openxmlformats.org/officeDocument/2006/relationships/slideLayout" Target="../slideLayouts/slideLayout14.xml"/><Relationship Id="rId19" Type="http://schemas.openxmlformats.org/officeDocument/2006/relationships/tags" Target="../tags/tag103.xml"/><Relationship Id="rId18" Type="http://schemas.openxmlformats.org/officeDocument/2006/relationships/slideLayout" Target="../slideLayouts/slideLayout30.xml"/><Relationship Id="rId17" Type="http://schemas.openxmlformats.org/officeDocument/2006/relationships/slideLayout" Target="../slideLayouts/slideLayout29.xml"/><Relationship Id="rId16" Type="http://schemas.openxmlformats.org/officeDocument/2006/relationships/slideLayout" Target="../slideLayouts/slideLayout28.xml"/><Relationship Id="rId15" Type="http://schemas.openxmlformats.org/officeDocument/2006/relationships/slideLayout" Target="../slideLayouts/slideLayout27.xml"/><Relationship Id="rId14" Type="http://schemas.openxmlformats.org/officeDocument/2006/relationships/slideLayout" Target="../slideLayouts/slideLayout26.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27936A-FABD-453A-A0AA-28C20507C69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E5154-8C5D-4ECC-8216-34A74D3E52D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s>
</file>

<file path=ppt/slides/_rels/slide10.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tags" Target="../tags/tag164.xml"/><Relationship Id="rId7" Type="http://schemas.openxmlformats.org/officeDocument/2006/relationships/tags" Target="../tags/tag163.xml"/><Relationship Id="rId6" Type="http://schemas.openxmlformats.org/officeDocument/2006/relationships/tags" Target="../tags/tag162.xml"/><Relationship Id="rId5" Type="http://schemas.openxmlformats.org/officeDocument/2006/relationships/tags" Target="../tags/tag161.xml"/><Relationship Id="rId4" Type="http://schemas.openxmlformats.org/officeDocument/2006/relationships/tags" Target="../tags/tag160.xml"/><Relationship Id="rId3" Type="http://schemas.openxmlformats.org/officeDocument/2006/relationships/image" Target="../media/image12.jpeg"/><Relationship Id="rId2" Type="http://schemas.openxmlformats.org/officeDocument/2006/relationships/tags" Target="../tags/tag159.xml"/><Relationship Id="rId10" Type="http://schemas.openxmlformats.org/officeDocument/2006/relationships/slideLayout" Target="../slideLayouts/slideLayout19.xml"/><Relationship Id="rId1" Type="http://schemas.openxmlformats.org/officeDocument/2006/relationships/tags" Target="../tags/tag158.xml"/></Relationships>
</file>

<file path=ppt/slides/_rels/slide11.xml.rels><?xml version="1.0" encoding="UTF-8" standalone="yes"?>
<Relationships xmlns="http://schemas.openxmlformats.org/package/2006/relationships"><Relationship Id="rId9" Type="http://schemas.openxmlformats.org/officeDocument/2006/relationships/tags" Target="../tags/tag173.xml"/><Relationship Id="rId8" Type="http://schemas.openxmlformats.org/officeDocument/2006/relationships/tags" Target="../tags/tag172.xml"/><Relationship Id="rId7" Type="http://schemas.openxmlformats.org/officeDocument/2006/relationships/tags" Target="../tags/tag171.xml"/><Relationship Id="rId6" Type="http://schemas.openxmlformats.org/officeDocument/2006/relationships/tags" Target="../tags/tag170.xml"/><Relationship Id="rId5" Type="http://schemas.openxmlformats.org/officeDocument/2006/relationships/tags" Target="../tags/tag169.xml"/><Relationship Id="rId4" Type="http://schemas.openxmlformats.org/officeDocument/2006/relationships/tags" Target="../tags/tag168.xml"/><Relationship Id="rId3" Type="http://schemas.openxmlformats.org/officeDocument/2006/relationships/image" Target="../media/image12.jpeg"/><Relationship Id="rId2" Type="http://schemas.openxmlformats.org/officeDocument/2006/relationships/tags" Target="../tags/tag167.xml"/><Relationship Id="rId10" Type="http://schemas.openxmlformats.org/officeDocument/2006/relationships/slideLayout" Target="../slideLayouts/slideLayout19.xml"/><Relationship Id="rId1" Type="http://schemas.openxmlformats.org/officeDocument/2006/relationships/tags" Target="../tags/tag166.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9.xml"/><Relationship Id="rId7" Type="http://schemas.openxmlformats.org/officeDocument/2006/relationships/tags" Target="../tags/tag179.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image" Target="../media/image13.jpeg"/><Relationship Id="rId1" Type="http://schemas.openxmlformats.org/officeDocument/2006/relationships/tags" Target="../tags/tag174.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9.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image" Target="../media/image6.jpeg"/><Relationship Id="rId1" Type="http://schemas.openxmlformats.org/officeDocument/2006/relationships/tags" Target="../tags/tag112.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9.xml"/><Relationship Id="rId5" Type="http://schemas.openxmlformats.org/officeDocument/2006/relationships/tags" Target="../tags/tag118.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image" Target="../media/image7.jpeg"/><Relationship Id="rId1" Type="http://schemas.openxmlformats.org/officeDocument/2006/relationships/tags" Target="../tags/tag115.xml"/></Relationships>
</file>

<file path=ppt/slides/_rels/slide4.xml.rels><?xml version="1.0" encoding="UTF-8" standalone="yes"?>
<Relationships xmlns="http://schemas.openxmlformats.org/package/2006/relationships"><Relationship Id="rId9" Type="http://schemas.openxmlformats.org/officeDocument/2006/relationships/tags" Target="../tags/tag126.xml"/><Relationship Id="rId8" Type="http://schemas.openxmlformats.org/officeDocument/2006/relationships/tags" Target="../tags/tag125.xml"/><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image" Target="../media/image8.jpeg"/><Relationship Id="rId10" Type="http://schemas.openxmlformats.org/officeDocument/2006/relationships/slideLayout" Target="../slideLayouts/slideLayout19.xml"/><Relationship Id="rId1" Type="http://schemas.openxmlformats.org/officeDocument/2006/relationships/tags" Target="../tags/tag119.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9.xml"/><Relationship Id="rId7" Type="http://schemas.openxmlformats.org/officeDocument/2006/relationships/tags" Target="../tags/tag132.xml"/><Relationship Id="rId6" Type="http://schemas.openxmlformats.org/officeDocument/2006/relationships/image" Target="../media/image9.jpeg"/><Relationship Id="rId5" Type="http://schemas.openxmlformats.org/officeDocument/2006/relationships/tags" Target="../tags/tag131.xml"/><Relationship Id="rId4" Type="http://schemas.openxmlformats.org/officeDocument/2006/relationships/tags" Target="../tags/tag130.xml"/><Relationship Id="rId3" Type="http://schemas.openxmlformats.org/officeDocument/2006/relationships/tags" Target="../tags/tag129.xml"/><Relationship Id="rId2" Type="http://schemas.openxmlformats.org/officeDocument/2006/relationships/tags" Target="../tags/tag128.xml"/><Relationship Id="rId1" Type="http://schemas.openxmlformats.org/officeDocument/2006/relationships/tags" Target="../tags/tag127.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9.xml"/><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image" Target="../media/image10.jpeg"/><Relationship Id="rId1" Type="http://schemas.openxmlformats.org/officeDocument/2006/relationships/tags" Target="../tags/tag133.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9.xml"/><Relationship Id="rId7" Type="http://schemas.openxmlformats.org/officeDocument/2006/relationships/tags" Target="../tags/tag144.xml"/><Relationship Id="rId6" Type="http://schemas.openxmlformats.org/officeDocument/2006/relationships/tags" Target="../tags/tag143.xml"/><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image" Target="../media/image10.jpeg"/><Relationship Id="rId1" Type="http://schemas.openxmlformats.org/officeDocument/2006/relationships/tags" Target="../tags/tag139.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19.xml"/><Relationship Id="rId7" Type="http://schemas.openxmlformats.org/officeDocument/2006/relationships/tags" Target="../tags/tag150.xml"/><Relationship Id="rId6" Type="http://schemas.openxmlformats.org/officeDocument/2006/relationships/tags" Target="../tags/tag149.xml"/><Relationship Id="rId5" Type="http://schemas.openxmlformats.org/officeDocument/2006/relationships/image" Target="../media/image11.jpeg"/><Relationship Id="rId4" Type="http://schemas.openxmlformats.org/officeDocument/2006/relationships/tags" Target="../tags/tag148.xml"/><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tags" Target="../tags/tag145.xml"/></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tags" Target="../tags/tag155.xml"/><Relationship Id="rId5" Type="http://schemas.openxmlformats.org/officeDocument/2006/relationships/image" Target="../media/image11.jpeg"/><Relationship Id="rId4" Type="http://schemas.openxmlformats.org/officeDocument/2006/relationships/tags" Target="../tags/tag154.xml"/><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tags" Target="../tags/tag1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638175" y="1630680"/>
            <a:ext cx="10480675" cy="1419225"/>
          </a:xfrm>
        </p:spPr>
        <p:txBody>
          <a:bodyPr/>
          <a:p>
            <a:pPr marL="0" indent="0" algn="l">
              <a:lnSpc>
                <a:spcPct val="100000"/>
              </a:lnSpc>
              <a:spcBef>
                <a:spcPts val="0"/>
              </a:spcBef>
              <a:spcAft>
                <a:spcPts val="0"/>
              </a:spcAft>
              <a:buSzPct val="100000"/>
              <a:buNone/>
            </a:pPr>
            <a:r>
              <a:rPr lang="en-US" altLang="zh-CN" sz="6000" strike="noStrike" baseline="0" dirty="0">
                <a:solidFill>
                  <a:schemeClr val="accent1"/>
                </a:solidFill>
              </a:rPr>
              <a:t> </a:t>
            </a:r>
            <a:r>
              <a:rPr lang="zh-CN" altLang="zh-CN" sz="6000" strike="noStrike" baseline="0" dirty="0">
                <a:solidFill>
                  <a:schemeClr val="accent1"/>
                </a:solidFill>
              </a:rPr>
              <a:t>如何运用</a:t>
            </a:r>
            <a:r>
              <a:rPr lang="zh-CN" altLang="en-US" sz="6000" strike="noStrike" baseline="0" dirty="0">
                <a:solidFill>
                  <a:srgbClr val="FF0000"/>
                </a:solidFill>
              </a:rPr>
              <a:t>“读图导学”</a:t>
            </a:r>
            <a:r>
              <a:rPr lang="en-US" altLang="zh-CN" sz="6000" strike="noStrike" baseline="0" dirty="0">
                <a:solidFill>
                  <a:schemeClr val="accent1"/>
                </a:solidFill>
              </a:rPr>
              <a:t> </a:t>
            </a:r>
            <a:br>
              <a:rPr lang="en-US" altLang="zh-CN" sz="6000" strike="noStrike" baseline="0" dirty="0">
                <a:solidFill>
                  <a:schemeClr val="accent1"/>
                </a:solidFill>
              </a:rPr>
            </a:br>
            <a:r>
              <a:rPr lang="en-US" altLang="zh-CN" sz="6000" strike="noStrike" baseline="0" dirty="0">
                <a:solidFill>
                  <a:schemeClr val="accent1"/>
                </a:solidFill>
              </a:rPr>
              <a:t>            </a:t>
            </a:r>
            <a:r>
              <a:rPr lang="zh-CN" altLang="en-US" sz="6000" dirty="0">
                <a:sym typeface="+mn-ea"/>
              </a:rPr>
              <a:t>培养</a:t>
            </a:r>
            <a:r>
              <a:rPr lang="zh-CN" altLang="en-US" sz="6000" strike="noStrike" baseline="0" dirty="0">
                <a:solidFill>
                  <a:schemeClr val="accent1"/>
                </a:solidFill>
              </a:rPr>
              <a:t>综合思维能力</a:t>
            </a:r>
            <a:r>
              <a:rPr lang="en-US" altLang="zh-CN" sz="6000" strike="noStrike" baseline="0" dirty="0">
                <a:solidFill>
                  <a:schemeClr val="accent1"/>
                </a:solidFill>
              </a:rPr>
              <a:t> </a:t>
            </a:r>
            <a:endParaRPr lang="en-US" altLang="zh-CN" sz="6000" strike="noStrike" baseline="0" dirty="0">
              <a:solidFill>
                <a:schemeClr val="accent1"/>
              </a:solidFill>
            </a:endParaRPr>
          </a:p>
        </p:txBody>
      </p:sp>
      <p:sp>
        <p:nvSpPr>
          <p:cNvPr id="4" name="副标题 3"/>
          <p:cNvSpPr>
            <a:spLocks noGrp="1"/>
          </p:cNvSpPr>
          <p:nvPr>
            <p:ph type="subTitle" idx="1"/>
            <p:custDataLst>
              <p:tags r:id="rId2"/>
            </p:custDataLst>
          </p:nvPr>
        </p:nvSpPr>
        <p:spPr>
          <a:xfrm>
            <a:off x="3744595" y="4107815"/>
            <a:ext cx="4020185" cy="582930"/>
          </a:xfrm>
        </p:spPr>
        <p:txBody>
          <a:bodyPr>
            <a:noAutofit/>
          </a:bodyPr>
          <a:p>
            <a:pPr marL="0" indent="0" algn="l">
              <a:lnSpc>
                <a:spcPct val="100000"/>
              </a:lnSpc>
              <a:spcBef>
                <a:spcPts val="0"/>
              </a:spcBef>
              <a:spcAft>
                <a:spcPts val="1000"/>
              </a:spcAft>
              <a:buSzPct val="100000"/>
            </a:pPr>
            <a:r>
              <a:rPr lang="zh-CN" altLang="en-US">
                <a:solidFill>
                  <a:schemeClr val="accent1"/>
                </a:solidFill>
              </a:rPr>
              <a:t>高中地理教研组  毛丽菊</a:t>
            </a:r>
            <a:endParaRPr lang="zh-CN" altLang="en-US">
              <a:solidFill>
                <a:schemeClr val="accent1"/>
              </a:solidFill>
            </a:endParaRPr>
          </a:p>
          <a:p>
            <a:pPr lvl="0" algn="l" fontAlgn="ctr">
              <a:lnSpc>
                <a:spcPct val="130000"/>
              </a:lnSpc>
              <a:spcBef>
                <a:spcPts val="1000"/>
              </a:spcBef>
              <a:spcAft>
                <a:spcPts val="0"/>
              </a:spcAft>
              <a:buSzPct val="100000"/>
              <a:buFont typeface="Wingdings" panose="05000000000000000000" charset="0"/>
            </a:pPr>
            <a:r>
              <a:rPr lang="en-US" altLang="zh-CN">
                <a:solidFill>
                  <a:schemeClr val="accent1"/>
                </a:solidFill>
              </a:rPr>
              <a:t>       </a:t>
            </a:r>
            <a:r>
              <a:rPr lang="zh-CN" altLang="en-US">
                <a:solidFill>
                  <a:schemeClr val="accent1"/>
                </a:solidFill>
              </a:rPr>
              <a:t>2023-</a:t>
            </a:r>
            <a:r>
              <a:rPr lang="en-US" altLang="zh-CN">
                <a:solidFill>
                  <a:schemeClr val="accent1"/>
                </a:solidFill>
              </a:rPr>
              <a:t>5</a:t>
            </a:r>
            <a:r>
              <a:rPr lang="zh-CN" altLang="en-US">
                <a:solidFill>
                  <a:schemeClr val="accent1"/>
                </a:solidFill>
              </a:rPr>
              <a:t>-</a:t>
            </a:r>
            <a:r>
              <a:rPr lang="en-US" altLang="zh-CN">
                <a:solidFill>
                  <a:schemeClr val="accent1"/>
                </a:solidFill>
              </a:rPr>
              <a:t>24</a:t>
            </a:r>
            <a:endParaRPr lang="en-US" altLang="zh-CN">
              <a:solidFill>
                <a:schemeClr val="accent1"/>
              </a:solidFill>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1088308" y="1053811"/>
            <a:ext cx="3597953" cy="53805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pic>
        <p:nvPicPr>
          <p:cNvPr id="6" name="图片 5" descr="/data/cache/f7ab869f347f49002d3df26f3c625b0e.jpgf7ab869f347f49002d3df26f3c625b0e"/>
          <p:cNvPicPr>
            <a:picLocks noChangeAspect="1" noChangeArrowheads="1"/>
          </p:cNvPicPr>
          <p:nvPr>
            <p:custDataLst>
              <p:tags r:id="rId2"/>
            </p:custDataLst>
          </p:nvPr>
        </p:nvPicPr>
        <p:blipFill rotWithShape="1">
          <a:blip r:embed="rId3"/>
          <a:srcRect l="32712" r="32712"/>
          <a:stretch>
            <a:fillRect/>
          </a:stretch>
        </p:blipFill>
        <p:spPr bwMode="auto">
          <a:xfrm>
            <a:off x="549122" y="424170"/>
            <a:ext cx="3731613" cy="5639216"/>
          </a:xfrm>
          <a:custGeom>
            <a:avLst/>
            <a:gdLst>
              <a:gd name="connsiteX0" fmla="*/ 0 w 4257983"/>
              <a:gd name="connsiteY0" fmla="*/ 0 h 6434666"/>
              <a:gd name="connsiteX1" fmla="*/ 4257983 w 4257983"/>
              <a:gd name="connsiteY1" fmla="*/ 0 h 6434666"/>
              <a:gd name="connsiteX2" fmla="*/ 4257983 w 4257983"/>
              <a:gd name="connsiteY2" fmla="*/ 5449607 h 6434666"/>
              <a:gd name="connsiteX3" fmla="*/ 3272924 w 4257983"/>
              <a:gd name="connsiteY3" fmla="*/ 6434666 h 6434666"/>
              <a:gd name="connsiteX4" fmla="*/ 0 w 4257983"/>
              <a:gd name="connsiteY4" fmla="*/ 6434666 h 643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983" h="6434666">
                <a:moveTo>
                  <a:pt x="0" y="0"/>
                </a:moveTo>
                <a:lnTo>
                  <a:pt x="4257983" y="0"/>
                </a:lnTo>
                <a:lnTo>
                  <a:pt x="4257983" y="5449607"/>
                </a:lnTo>
                <a:lnTo>
                  <a:pt x="3272924" y="6434666"/>
                </a:lnTo>
                <a:lnTo>
                  <a:pt x="0" y="6434666"/>
                </a:lnTo>
                <a:close/>
              </a:path>
            </a:pathLst>
          </a:custGeom>
          <a:noFill/>
          <a:extLst>
            <a:ext uri="{909E8E84-426E-40DD-AFC4-6F175D3DCCD1}">
              <a14:hiddenFill xmlns:a14="http://schemas.microsoft.com/office/drawing/2010/main">
                <a:solidFill>
                  <a:srgbClr val="FFFFFF"/>
                </a:solidFill>
              </a14:hiddenFill>
            </a:ext>
          </a:extLst>
        </p:spPr>
      </p:pic>
      <p:sp>
        <p:nvSpPr>
          <p:cNvPr id="14" name="任意多边形: 形状 13"/>
          <p:cNvSpPr/>
          <p:nvPr>
            <p:custDataLst>
              <p:tags r:id="rId4"/>
            </p:custDataLst>
          </p:nvPr>
        </p:nvSpPr>
        <p:spPr>
          <a:xfrm rot="5400000">
            <a:off x="3417447" y="5200099"/>
            <a:ext cx="863287" cy="863287"/>
          </a:xfrm>
          <a:custGeom>
            <a:avLst/>
            <a:gdLst>
              <a:gd name="connsiteX0" fmla="*/ 0 w 1970124"/>
              <a:gd name="connsiteY0" fmla="*/ 0 h 1970123"/>
              <a:gd name="connsiteX1" fmla="*/ 1970124 w 1970124"/>
              <a:gd name="connsiteY1" fmla="*/ 1970123 h 1970123"/>
              <a:gd name="connsiteX2" fmla="*/ 0 w 1970124"/>
              <a:gd name="connsiteY2" fmla="*/ 1970123 h 1970123"/>
            </a:gdLst>
            <a:ahLst/>
            <a:cxnLst>
              <a:cxn ang="0">
                <a:pos x="connsiteX0" y="connsiteY0"/>
              </a:cxn>
              <a:cxn ang="0">
                <a:pos x="connsiteX1" y="connsiteY1"/>
              </a:cxn>
              <a:cxn ang="0">
                <a:pos x="connsiteX2" y="connsiteY2"/>
              </a:cxn>
            </a:cxnLst>
            <a:rect l="l" t="t" r="r" b="b"/>
            <a:pathLst>
              <a:path w="1970124" h="1970123">
                <a:moveTo>
                  <a:pt x="0" y="0"/>
                </a:moveTo>
                <a:lnTo>
                  <a:pt x="1970124" y="1970123"/>
                </a:lnTo>
                <a:lnTo>
                  <a:pt x="0" y="1970123"/>
                </a:lnTo>
                <a:close/>
              </a:path>
            </a:pathLst>
          </a:custGeom>
          <a:solidFill>
            <a:schemeClr val="lt1"/>
          </a:solidFill>
          <a:ln>
            <a:noFill/>
          </a:ln>
          <a:effectLst>
            <a:outerShdw blurRad="177800" dist="50800" dir="5400000" sx="96000" sy="96000" algn="ctr" rotWithShape="0">
              <a:srgbClr val="000000">
                <a:alpha val="26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solidFill>
                <a:schemeClr val="lt1"/>
              </a:solidFill>
              <a:latin typeface="微软雅黑" panose="020B0503020204020204" charset="-122"/>
              <a:ea typeface="微软雅黑" panose="020B0503020204020204" charset="-122"/>
            </a:endParaRPr>
          </a:p>
        </p:txBody>
      </p:sp>
      <p:sp>
        <p:nvSpPr>
          <p:cNvPr id="16" name="矩形 15"/>
          <p:cNvSpPr/>
          <p:nvPr>
            <p:custDataLst>
              <p:tags r:id="rId5"/>
            </p:custDataLst>
          </p:nvPr>
        </p:nvSpPr>
        <p:spPr>
          <a:xfrm>
            <a:off x="3029224" y="424169"/>
            <a:ext cx="1657037" cy="2586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7" name="椭圆 16"/>
          <p:cNvSpPr/>
          <p:nvPr>
            <p:custDataLst>
              <p:tags r:id="rId6"/>
            </p:custDataLst>
          </p:nvPr>
        </p:nvSpPr>
        <p:spPr>
          <a:xfrm>
            <a:off x="139" y="4858778"/>
            <a:ext cx="682642" cy="68264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7"/>
            </p:custDataLst>
          </p:nvPr>
        </p:nvSpPr>
        <p:spPr>
          <a:xfrm>
            <a:off x="4685665" y="542290"/>
            <a:ext cx="7087235" cy="677545"/>
          </a:xfrm>
          <a:prstGeom prst="rect">
            <a:avLst/>
          </a:prstGeom>
          <a:noFill/>
        </p:spPr>
        <p:txBody>
          <a:bodyPr wrap="square" lIns="63500" tIns="25400" rIns="63500" bIns="25400" rtlCol="0" anchor="b" anchorCtr="0">
            <a:noAutofit/>
          </a:bodyPr>
          <a:p>
            <a:pPr marL="0" indent="0" algn="l">
              <a:lnSpc>
                <a:spcPct val="110000"/>
              </a:lnSpc>
              <a:spcBef>
                <a:spcPts val="0"/>
              </a:spcBef>
              <a:spcAft>
                <a:spcPts val="0"/>
              </a:spcAft>
              <a:buSzPct val="100000"/>
              <a:buNone/>
            </a:pPr>
            <a:r>
              <a:rPr lang="zh-CN" altLang="en-US" sz="2300" b="1" spc="209" dirty="0">
                <a:solidFill>
                  <a:schemeClr val="accent1"/>
                </a:solidFill>
                <a:uFillTx/>
                <a:latin typeface="微软雅黑" panose="020B0503020204020204" charset="-122"/>
                <a:ea typeface="微软雅黑" panose="020B0503020204020204" charset="-122"/>
                <a:sym typeface="+mn-ea"/>
              </a:rPr>
              <a:t>（二）开展图文结合教学，构建地理知识框架</a:t>
            </a:r>
            <a:endParaRPr lang="zh-CN" altLang="en-US" sz="2300" b="1" spc="209" dirty="0">
              <a:solidFill>
                <a:schemeClr val="accent1"/>
              </a:solidFill>
              <a:uFillTx/>
              <a:latin typeface="微软雅黑" panose="020B0503020204020204" charset="-122"/>
              <a:ea typeface="微软雅黑" panose="020B0503020204020204" charset="-122"/>
              <a:sym typeface="+mn-ea"/>
            </a:endParaRPr>
          </a:p>
        </p:txBody>
      </p:sp>
      <p:sp>
        <p:nvSpPr>
          <p:cNvPr id="11" name="Title 6"/>
          <p:cNvSpPr txBox="1"/>
          <p:nvPr>
            <p:custDataLst>
              <p:tags r:id="rId8"/>
            </p:custDataLst>
          </p:nvPr>
        </p:nvSpPr>
        <p:spPr>
          <a:xfrm>
            <a:off x="5295900" y="1755343"/>
            <a:ext cx="5981700" cy="4328147"/>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79400" lvl="0" indent="-279400" algn="l" fontAlgn="ctr">
              <a:lnSpc>
                <a:spcPct val="120000"/>
              </a:lnSpc>
              <a:spcBef>
                <a:spcPts val="0"/>
              </a:spcBef>
              <a:spcAft>
                <a:spcPts val="800"/>
              </a:spcAft>
              <a:buSzPct val="100000"/>
              <a:buFont typeface="Wingdings" panose="05000000000000000000" charset="0"/>
              <a:buChar char="l"/>
            </a:pPr>
            <a:r>
              <a:rPr lang="zh-CN" altLang="en-US" sz="2400" spc="6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图形是对文字在更高维度上的解答，教师应当充分利用该特性开展读入导学，使学生能够预先以图文结合的形式实现对知识内容的理解，从而构建地理知识相关的综合性框架。为此教师应当深入探究，如何利用地图实现对文字内容的展示，使学生结合文字与图形实现对地理知识概念的理解，并利用地图本身所具备的综合性优势，引导完成对学生高中地理综合思维能力的培养。</a:t>
            </a:r>
            <a:endParaRPr lang="zh-CN" altLang="en-US" sz="2400" spc="6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9"/>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1088308" y="1053811"/>
            <a:ext cx="3597953" cy="53805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pic>
        <p:nvPicPr>
          <p:cNvPr id="6" name="图片 5" descr="/data/cache/f7ab869f347f49002d3df26f3c625b0e.jpgf7ab869f347f49002d3df26f3c625b0e"/>
          <p:cNvPicPr>
            <a:picLocks noChangeAspect="1" noChangeArrowheads="1"/>
          </p:cNvPicPr>
          <p:nvPr>
            <p:custDataLst>
              <p:tags r:id="rId2"/>
            </p:custDataLst>
          </p:nvPr>
        </p:nvPicPr>
        <p:blipFill rotWithShape="1">
          <a:blip r:embed="rId3"/>
          <a:srcRect l="32712" r="32712"/>
          <a:stretch>
            <a:fillRect/>
          </a:stretch>
        </p:blipFill>
        <p:spPr bwMode="auto">
          <a:xfrm>
            <a:off x="549122" y="424170"/>
            <a:ext cx="3731613" cy="5639216"/>
          </a:xfrm>
          <a:custGeom>
            <a:avLst/>
            <a:gdLst>
              <a:gd name="connsiteX0" fmla="*/ 0 w 4257983"/>
              <a:gd name="connsiteY0" fmla="*/ 0 h 6434666"/>
              <a:gd name="connsiteX1" fmla="*/ 4257983 w 4257983"/>
              <a:gd name="connsiteY1" fmla="*/ 0 h 6434666"/>
              <a:gd name="connsiteX2" fmla="*/ 4257983 w 4257983"/>
              <a:gd name="connsiteY2" fmla="*/ 5449607 h 6434666"/>
              <a:gd name="connsiteX3" fmla="*/ 3272924 w 4257983"/>
              <a:gd name="connsiteY3" fmla="*/ 6434666 h 6434666"/>
              <a:gd name="connsiteX4" fmla="*/ 0 w 4257983"/>
              <a:gd name="connsiteY4" fmla="*/ 6434666 h 643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983" h="6434666">
                <a:moveTo>
                  <a:pt x="0" y="0"/>
                </a:moveTo>
                <a:lnTo>
                  <a:pt x="4257983" y="0"/>
                </a:lnTo>
                <a:lnTo>
                  <a:pt x="4257983" y="5449607"/>
                </a:lnTo>
                <a:lnTo>
                  <a:pt x="3272924" y="6434666"/>
                </a:lnTo>
                <a:lnTo>
                  <a:pt x="0" y="6434666"/>
                </a:lnTo>
                <a:close/>
              </a:path>
            </a:pathLst>
          </a:custGeom>
          <a:noFill/>
          <a:extLst>
            <a:ext uri="{909E8E84-426E-40DD-AFC4-6F175D3DCCD1}">
              <a14:hiddenFill xmlns:a14="http://schemas.microsoft.com/office/drawing/2010/main">
                <a:solidFill>
                  <a:srgbClr val="FFFFFF"/>
                </a:solidFill>
              </a14:hiddenFill>
            </a:ext>
          </a:extLst>
        </p:spPr>
      </p:pic>
      <p:sp>
        <p:nvSpPr>
          <p:cNvPr id="14" name="任意多边形: 形状 13"/>
          <p:cNvSpPr/>
          <p:nvPr>
            <p:custDataLst>
              <p:tags r:id="rId4"/>
            </p:custDataLst>
          </p:nvPr>
        </p:nvSpPr>
        <p:spPr>
          <a:xfrm rot="5400000">
            <a:off x="3417447" y="5200099"/>
            <a:ext cx="863287" cy="863287"/>
          </a:xfrm>
          <a:custGeom>
            <a:avLst/>
            <a:gdLst>
              <a:gd name="connsiteX0" fmla="*/ 0 w 1970124"/>
              <a:gd name="connsiteY0" fmla="*/ 0 h 1970123"/>
              <a:gd name="connsiteX1" fmla="*/ 1970124 w 1970124"/>
              <a:gd name="connsiteY1" fmla="*/ 1970123 h 1970123"/>
              <a:gd name="connsiteX2" fmla="*/ 0 w 1970124"/>
              <a:gd name="connsiteY2" fmla="*/ 1970123 h 1970123"/>
            </a:gdLst>
            <a:ahLst/>
            <a:cxnLst>
              <a:cxn ang="0">
                <a:pos x="connsiteX0" y="connsiteY0"/>
              </a:cxn>
              <a:cxn ang="0">
                <a:pos x="connsiteX1" y="connsiteY1"/>
              </a:cxn>
              <a:cxn ang="0">
                <a:pos x="connsiteX2" y="connsiteY2"/>
              </a:cxn>
            </a:cxnLst>
            <a:rect l="l" t="t" r="r" b="b"/>
            <a:pathLst>
              <a:path w="1970124" h="1970123">
                <a:moveTo>
                  <a:pt x="0" y="0"/>
                </a:moveTo>
                <a:lnTo>
                  <a:pt x="1970124" y="1970123"/>
                </a:lnTo>
                <a:lnTo>
                  <a:pt x="0" y="1970123"/>
                </a:lnTo>
                <a:close/>
              </a:path>
            </a:pathLst>
          </a:custGeom>
          <a:solidFill>
            <a:schemeClr val="lt1"/>
          </a:solidFill>
          <a:ln>
            <a:noFill/>
          </a:ln>
          <a:effectLst>
            <a:outerShdw blurRad="177800" dist="50800" dir="5400000" sx="96000" sy="96000" algn="ctr" rotWithShape="0">
              <a:srgbClr val="000000">
                <a:alpha val="26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solidFill>
                <a:schemeClr val="lt1"/>
              </a:solidFill>
              <a:latin typeface="微软雅黑" panose="020B0503020204020204" charset="-122"/>
              <a:ea typeface="微软雅黑" panose="020B0503020204020204" charset="-122"/>
            </a:endParaRPr>
          </a:p>
        </p:txBody>
      </p:sp>
      <p:sp>
        <p:nvSpPr>
          <p:cNvPr id="16" name="矩形 15"/>
          <p:cNvSpPr/>
          <p:nvPr>
            <p:custDataLst>
              <p:tags r:id="rId5"/>
            </p:custDataLst>
          </p:nvPr>
        </p:nvSpPr>
        <p:spPr>
          <a:xfrm>
            <a:off x="3029224" y="424169"/>
            <a:ext cx="1657037" cy="2586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7" name="椭圆 16"/>
          <p:cNvSpPr/>
          <p:nvPr>
            <p:custDataLst>
              <p:tags r:id="rId6"/>
            </p:custDataLst>
          </p:nvPr>
        </p:nvSpPr>
        <p:spPr>
          <a:xfrm>
            <a:off x="139" y="4858778"/>
            <a:ext cx="682642" cy="68264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7"/>
            </p:custDataLst>
          </p:nvPr>
        </p:nvSpPr>
        <p:spPr>
          <a:xfrm>
            <a:off x="4686300" y="424180"/>
            <a:ext cx="6591935" cy="677545"/>
          </a:xfrm>
          <a:prstGeom prst="rect">
            <a:avLst/>
          </a:prstGeom>
          <a:noFill/>
        </p:spPr>
        <p:txBody>
          <a:bodyPr wrap="square" lIns="63500" tIns="25400" rIns="63500" bIns="25400" rtlCol="0" anchor="b" anchorCtr="0">
            <a:noAutofit/>
          </a:bodyPr>
          <a:p>
            <a:pPr marL="0" indent="0" algn="l">
              <a:lnSpc>
                <a:spcPct val="110000"/>
              </a:lnSpc>
              <a:spcBef>
                <a:spcPts val="0"/>
              </a:spcBef>
              <a:spcAft>
                <a:spcPts val="0"/>
              </a:spcAft>
              <a:buSzPct val="100000"/>
              <a:buNone/>
            </a:pPr>
            <a:r>
              <a:rPr lang="zh-CN" altLang="en-US" sz="2300" b="1" spc="209" dirty="0">
                <a:solidFill>
                  <a:schemeClr val="accent1"/>
                </a:solidFill>
                <a:uFillTx/>
                <a:latin typeface="微软雅黑" panose="020B0503020204020204" charset="-122"/>
                <a:ea typeface="微软雅黑" panose="020B0503020204020204" charset="-122"/>
                <a:sym typeface="+mn-ea"/>
              </a:rPr>
              <a:t>（三）创设生活教学专题，培养综合认知能力</a:t>
            </a:r>
            <a:endParaRPr lang="zh-CN" altLang="en-US" sz="2300" b="1" spc="209" dirty="0">
              <a:solidFill>
                <a:schemeClr val="accent1"/>
              </a:solidFill>
              <a:uFillTx/>
              <a:latin typeface="微软雅黑" panose="020B0503020204020204" charset="-122"/>
              <a:ea typeface="微软雅黑" panose="020B0503020204020204" charset="-122"/>
              <a:sym typeface="+mn-ea"/>
            </a:endParaRPr>
          </a:p>
        </p:txBody>
      </p:sp>
      <p:sp>
        <p:nvSpPr>
          <p:cNvPr id="11" name="Title 6"/>
          <p:cNvSpPr txBox="1"/>
          <p:nvPr>
            <p:custDataLst>
              <p:tags r:id="rId8"/>
            </p:custDataLst>
          </p:nvPr>
        </p:nvSpPr>
        <p:spPr>
          <a:xfrm>
            <a:off x="5092065" y="1477213"/>
            <a:ext cx="5981700" cy="4328147"/>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79400" lvl="0" indent="-279400" algn="l" fontAlgn="ctr">
              <a:lnSpc>
                <a:spcPct val="120000"/>
              </a:lnSpc>
              <a:spcBef>
                <a:spcPts val="0"/>
              </a:spcBef>
              <a:spcAft>
                <a:spcPts val="800"/>
              </a:spcAft>
              <a:buSzPct val="100000"/>
              <a:buFont typeface="Wingdings" panose="05000000000000000000" charset="0"/>
              <a:buChar char="l"/>
            </a:pPr>
            <a:r>
              <a:rPr lang="zh-CN" altLang="en-US" sz="2400" spc="6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高中地理教师应当通过将教学内容与学生日常生活进行紧密关联，使学生能够正确认识到所学内容在日常生活中的表现形式，从而实现自身对高中地理知识综合认知能力的提升。为此教师可选择创设以实践为主要形式的生活教学专题，通过地图作为导学形式，使学生围绕与自身日常生活关联紧密的地图来进行自主探究，在此过程中引导其应用自身已学习的知识点内容，进而辅助其形成对高中地理知识的综合思维认知。</a:t>
            </a:r>
            <a:endParaRPr lang="zh-CN" altLang="en-US" sz="2400" spc="6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9"/>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 name="图片 9" descr="/data/cache/b09fb01bba6605ce1e57474bdd995ce8.jpgb09fb01bba6605ce1e57474bdd995ce8"/>
          <p:cNvPicPr>
            <a:picLocks noChangeAspect="1"/>
          </p:cNvPicPr>
          <p:nvPr>
            <p:custDataLst>
              <p:tags r:id="rId1"/>
            </p:custDataLst>
          </p:nvPr>
        </p:nvPicPr>
        <p:blipFill>
          <a:blip r:embed="rId2"/>
          <a:srcRect t="23545" b="23545"/>
          <a:stretch>
            <a:fillRect/>
          </a:stretch>
        </p:blipFill>
        <p:spPr>
          <a:xfrm>
            <a:off x="6438948" y="1503446"/>
            <a:ext cx="4838764" cy="3840292"/>
          </a:xfrm>
          <a:custGeom>
            <a:avLst/>
            <a:gdLst>
              <a:gd name="connsiteX0" fmla="*/ 0 w 6248450"/>
              <a:gd name="connsiteY0" fmla="*/ 0 h 4959091"/>
              <a:gd name="connsiteX1" fmla="*/ 6248450 w 6248450"/>
              <a:gd name="connsiteY1" fmla="*/ 0 h 4959091"/>
              <a:gd name="connsiteX2" fmla="*/ 6248450 w 6248450"/>
              <a:gd name="connsiteY2" fmla="*/ 4959091 h 4959091"/>
              <a:gd name="connsiteX3" fmla="*/ 0 w 6248450"/>
              <a:gd name="connsiteY3" fmla="*/ 4959091 h 4959091"/>
            </a:gdLst>
            <a:ahLst/>
            <a:cxnLst>
              <a:cxn ang="0">
                <a:pos x="connsiteX0" y="connsiteY0"/>
              </a:cxn>
              <a:cxn ang="0">
                <a:pos x="connsiteX1" y="connsiteY1"/>
              </a:cxn>
              <a:cxn ang="0">
                <a:pos x="connsiteX2" y="connsiteY2"/>
              </a:cxn>
              <a:cxn ang="0">
                <a:pos x="connsiteX3" y="connsiteY3"/>
              </a:cxn>
            </a:cxnLst>
            <a:rect l="l" t="t" r="r" b="b"/>
            <a:pathLst>
              <a:path w="6248450" h="4959091">
                <a:moveTo>
                  <a:pt x="0" y="0"/>
                </a:moveTo>
                <a:lnTo>
                  <a:pt x="6248450" y="0"/>
                </a:lnTo>
                <a:lnTo>
                  <a:pt x="6248450" y="4959091"/>
                </a:lnTo>
                <a:lnTo>
                  <a:pt x="0" y="4959091"/>
                </a:lnTo>
                <a:close/>
              </a:path>
            </a:pathLst>
          </a:custGeom>
        </p:spPr>
      </p:pic>
      <p:cxnSp>
        <p:nvCxnSpPr>
          <p:cNvPr id="12" name="直接连接符 11"/>
          <p:cNvCxnSpPr/>
          <p:nvPr>
            <p:custDataLst>
              <p:tags r:id="rId3"/>
            </p:custDataLst>
          </p:nvPr>
        </p:nvCxnSpPr>
        <p:spPr>
          <a:xfrm flipH="1">
            <a:off x="6438948" y="1420606"/>
            <a:ext cx="4838764" cy="0"/>
          </a:xfrm>
          <a:prstGeom prst="line">
            <a:avLst/>
          </a:prstGeom>
          <a:ln w="22225">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4"/>
            </p:custDataLst>
          </p:nvPr>
        </p:nvCxnSpPr>
        <p:spPr>
          <a:xfrm flipH="1">
            <a:off x="6438948" y="5437185"/>
            <a:ext cx="4838764" cy="0"/>
          </a:xfrm>
          <a:prstGeom prst="line">
            <a:avLst/>
          </a:prstGeom>
          <a:ln w="22225">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 name="文本框 3"/>
          <p:cNvSpPr txBox="1"/>
          <p:nvPr>
            <p:custDataLst>
              <p:tags r:id="rId5"/>
            </p:custDataLst>
          </p:nvPr>
        </p:nvSpPr>
        <p:spPr>
          <a:xfrm>
            <a:off x="914360" y="622821"/>
            <a:ext cx="4914900" cy="857363"/>
          </a:xfrm>
          <a:prstGeom prst="rect">
            <a:avLst/>
          </a:prstGeom>
          <a:noFill/>
        </p:spPr>
        <p:txBody>
          <a:bodyPr wrap="square" lIns="63500" tIns="25400" rIns="63500" bIns="25400" rtlCol="0" anchor="b" anchorCtr="0">
            <a:normAutofit/>
          </a:bodyPr>
          <a:p>
            <a:pPr marL="0" indent="0" algn="l">
              <a:lnSpc>
                <a:spcPct val="110000"/>
              </a:lnSpc>
              <a:spcBef>
                <a:spcPts val="0"/>
              </a:spcBef>
              <a:spcAft>
                <a:spcPts val="0"/>
              </a:spcAft>
              <a:buSzPct val="100000"/>
              <a:buNone/>
            </a:pPr>
            <a:r>
              <a:rPr lang="zh-CN" altLang="en-US" sz="4600" b="1" spc="300" dirty="0">
                <a:solidFill>
                  <a:schemeClr val="accent1"/>
                </a:solidFill>
                <a:uFillTx/>
                <a:latin typeface="微软雅黑" panose="020B0503020204020204" charset="-122"/>
                <a:ea typeface="微软雅黑" panose="020B0503020204020204" charset="-122"/>
                <a:sym typeface="+mn-ea"/>
              </a:rPr>
              <a:t>结语</a:t>
            </a:r>
            <a:endParaRPr lang="zh-CN" altLang="en-US" sz="4600" b="1" spc="300" dirty="0">
              <a:solidFill>
                <a:schemeClr val="accent1"/>
              </a:solidFill>
              <a:uFillTx/>
              <a:latin typeface="微软雅黑" panose="020B0503020204020204" charset="-122"/>
              <a:ea typeface="微软雅黑" panose="020B0503020204020204" charset="-122"/>
              <a:sym typeface="+mn-ea"/>
            </a:endParaRPr>
          </a:p>
        </p:txBody>
      </p:sp>
      <p:sp>
        <p:nvSpPr>
          <p:cNvPr id="11" name="Title 6"/>
          <p:cNvSpPr txBox="1"/>
          <p:nvPr>
            <p:custDataLst>
              <p:tags r:id="rId6"/>
            </p:custDataLst>
          </p:nvPr>
        </p:nvSpPr>
        <p:spPr>
          <a:xfrm>
            <a:off x="914360" y="1783766"/>
            <a:ext cx="4914900" cy="4451414"/>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ts val="0"/>
              </a:spcBef>
              <a:spcAft>
                <a:spcPts val="800"/>
              </a:spcAft>
              <a:buSzPct val="100000"/>
              <a:buNone/>
            </a:pPr>
            <a:r>
              <a:rPr lang="zh-CN" altLang="en-US" sz="2600" spc="18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综上所述，读图导学的形式可有效促进对学生高中地理综合思维能力的提升，改变了以往教学模式下学生思维广度深度不足、对地图识别能力差等问题，便于学生进行思维发散，以及允许其应用以往所需知识与日常生活经验完成对新地理知识的学习，满足了对学生地理核心素养的培育目标。</a:t>
            </a:r>
            <a:endParaRPr lang="zh-CN" altLang="en-US" sz="2600" spc="18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7"/>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10" name="图片 9" descr="/data/cache/c118bb30d731c12dec70088fb0be24a6.jpgc118bb30d731c12dec70088fb0be24a6"/>
          <p:cNvPicPr>
            <a:picLocks noChangeAspect="1"/>
          </p:cNvPicPr>
          <p:nvPr>
            <p:custDataLst>
              <p:tags r:id="rId1"/>
            </p:custDataLst>
          </p:nvPr>
        </p:nvPicPr>
        <p:blipFill>
          <a:blip r:embed="rId2"/>
          <a:srcRect l="32348" r="32348"/>
          <a:stretch>
            <a:fillRect/>
          </a:stretch>
        </p:blipFill>
        <p:spPr>
          <a:xfrm>
            <a:off x="7740820" y="619117"/>
            <a:ext cx="3797078" cy="5619765"/>
          </a:xfrm>
          <a:custGeom>
            <a:avLst/>
            <a:gdLst>
              <a:gd name="connsiteX0" fmla="*/ 120581 w 3809933"/>
              <a:gd name="connsiteY0" fmla="*/ 4992351 h 5638790"/>
              <a:gd name="connsiteX1" fmla="*/ 120581 w 3809933"/>
              <a:gd name="connsiteY1" fmla="*/ 5522402 h 5638790"/>
              <a:gd name="connsiteX2" fmla="*/ 650632 w 3809933"/>
              <a:gd name="connsiteY2" fmla="*/ 5522402 h 5638790"/>
              <a:gd name="connsiteX3" fmla="*/ 650632 w 3809933"/>
              <a:gd name="connsiteY3" fmla="*/ 5498142 h 5638790"/>
              <a:gd name="connsiteX4" fmla="*/ 146204 w 3809933"/>
              <a:gd name="connsiteY4" fmla="*/ 5498142 h 5638790"/>
              <a:gd name="connsiteX5" fmla="*/ 146204 w 3809933"/>
              <a:gd name="connsiteY5" fmla="*/ 4992351 h 5638790"/>
              <a:gd name="connsiteX6" fmla="*/ 3126714 w 3809933"/>
              <a:gd name="connsiteY6" fmla="*/ 150737 h 5638790"/>
              <a:gd name="connsiteX7" fmla="*/ 3126714 w 3809933"/>
              <a:gd name="connsiteY7" fmla="*/ 174997 h 5638790"/>
              <a:gd name="connsiteX8" fmla="*/ 3631142 w 3809933"/>
              <a:gd name="connsiteY8" fmla="*/ 174997 h 5638790"/>
              <a:gd name="connsiteX9" fmla="*/ 3631142 w 3809933"/>
              <a:gd name="connsiteY9" fmla="*/ 680788 h 5638790"/>
              <a:gd name="connsiteX10" fmla="*/ 3656765 w 3809933"/>
              <a:gd name="connsiteY10" fmla="*/ 680788 h 5638790"/>
              <a:gd name="connsiteX11" fmla="*/ 3656765 w 3809933"/>
              <a:gd name="connsiteY11" fmla="*/ 150737 h 5638790"/>
              <a:gd name="connsiteX12" fmla="*/ 0 w 3809933"/>
              <a:gd name="connsiteY12" fmla="*/ 0 h 5638790"/>
              <a:gd name="connsiteX13" fmla="*/ 3809933 w 3809933"/>
              <a:gd name="connsiteY13" fmla="*/ 0 h 5638790"/>
              <a:gd name="connsiteX14" fmla="*/ 3809933 w 3809933"/>
              <a:gd name="connsiteY14" fmla="*/ 5638790 h 5638790"/>
              <a:gd name="connsiteX15" fmla="*/ 0 w 3809933"/>
              <a:gd name="connsiteY15" fmla="*/ 5638790 h 5638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09933" h="5638790">
                <a:moveTo>
                  <a:pt x="120581" y="4992351"/>
                </a:moveTo>
                <a:lnTo>
                  <a:pt x="120581" y="5522402"/>
                </a:lnTo>
                <a:lnTo>
                  <a:pt x="650632" y="5522402"/>
                </a:lnTo>
                <a:lnTo>
                  <a:pt x="650632" y="5498142"/>
                </a:lnTo>
                <a:lnTo>
                  <a:pt x="146204" y="5498142"/>
                </a:lnTo>
                <a:lnTo>
                  <a:pt x="146204" y="4992351"/>
                </a:lnTo>
                <a:close/>
                <a:moveTo>
                  <a:pt x="3126714" y="150737"/>
                </a:moveTo>
                <a:lnTo>
                  <a:pt x="3126714" y="174997"/>
                </a:lnTo>
                <a:lnTo>
                  <a:pt x="3631142" y="174997"/>
                </a:lnTo>
                <a:lnTo>
                  <a:pt x="3631142" y="680788"/>
                </a:lnTo>
                <a:lnTo>
                  <a:pt x="3656765" y="680788"/>
                </a:lnTo>
                <a:lnTo>
                  <a:pt x="3656765" y="150737"/>
                </a:lnTo>
                <a:close/>
                <a:moveTo>
                  <a:pt x="0" y="0"/>
                </a:moveTo>
                <a:lnTo>
                  <a:pt x="3809933" y="0"/>
                </a:lnTo>
                <a:lnTo>
                  <a:pt x="3809933" y="5638790"/>
                </a:lnTo>
                <a:lnTo>
                  <a:pt x="0" y="5638790"/>
                </a:lnTo>
                <a:close/>
              </a:path>
            </a:pathLst>
          </a:custGeom>
        </p:spPr>
      </p:pic>
      <p:sp>
        <p:nvSpPr>
          <p:cNvPr id="2" name="矩形 1"/>
          <p:cNvSpPr/>
          <p:nvPr>
            <p:custDataLst>
              <p:tags r:id="rId3"/>
            </p:custDataLst>
          </p:nvPr>
        </p:nvSpPr>
        <p:spPr>
          <a:xfrm>
            <a:off x="0" y="1523985"/>
            <a:ext cx="152401" cy="3810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00" name="文本框 99"/>
          <p:cNvSpPr txBox="1"/>
          <p:nvPr/>
        </p:nvSpPr>
        <p:spPr>
          <a:xfrm>
            <a:off x="259080" y="798830"/>
            <a:ext cx="7125970" cy="583565"/>
          </a:xfrm>
          <a:prstGeom prst="rect">
            <a:avLst/>
          </a:prstGeom>
          <a:noFill/>
          <a:ln w="9525">
            <a:noFill/>
          </a:ln>
        </p:spPr>
        <p:txBody>
          <a:bodyPr wrap="square">
            <a:spAutoFit/>
          </a:bodyPr>
          <a:p>
            <a:pPr indent="0"/>
            <a:r>
              <a:rPr lang="zh-CN" sz="3200" b="1">
                <a:ea typeface="宋体" panose="02010600030101010101" pitchFamily="2" charset="-122"/>
              </a:rPr>
              <a:t>一、高中地理综合思维能力的培养价值</a:t>
            </a:r>
            <a:endParaRPr lang="zh-CN" altLang="en-US" sz="3200" b="1">
              <a:ea typeface="宋体" panose="02010600030101010101" pitchFamily="2" charset="-122"/>
            </a:endParaRPr>
          </a:p>
        </p:txBody>
      </p:sp>
      <p:sp>
        <p:nvSpPr>
          <p:cNvPr id="3" name="文本框 2"/>
          <p:cNvSpPr txBox="1"/>
          <p:nvPr/>
        </p:nvSpPr>
        <p:spPr>
          <a:xfrm>
            <a:off x="707390" y="1966595"/>
            <a:ext cx="6452235" cy="3969385"/>
          </a:xfrm>
          <a:prstGeom prst="rect">
            <a:avLst/>
          </a:prstGeom>
          <a:noFill/>
          <a:ln w="9525">
            <a:noFill/>
          </a:ln>
        </p:spPr>
        <p:txBody>
          <a:bodyPr wrap="square">
            <a:spAutoFit/>
          </a:bodyPr>
          <a:p>
            <a:pPr indent="0"/>
            <a:r>
              <a:rPr lang="zh-CN" sz="2800" b="0">
                <a:latin typeface="黑体" panose="02010609060101010101" charset="-122"/>
                <a:ea typeface="黑体" panose="02010609060101010101" charset="-122"/>
              </a:rPr>
              <a:t>综合思维是高中地理核心素养的重要构成部分，相较于其他学科，高中地理学科的综合属性更为明显，学生需要在学习过程中理解教学内容中自然、经济、社会、文化等要素间的综合关联，并且能够认知其与地貌、水文、气候、植被、土壤、人口、工业、交通等内容间的关联性，综合考虑可认为地理学科的整体性是教学过程中不能忽视的重要部分。</a:t>
            </a:r>
            <a:endParaRPr lang="zh-CN" altLang="en-US" sz="2800" b="0">
              <a:latin typeface="黑体" panose="02010609060101010101" charset="-122"/>
              <a:ea typeface="黑体" panose="02010609060101010101" charset="-122"/>
            </a:endParaRPr>
          </a:p>
        </p:txBody>
      </p:sp>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4" name="图片 3" descr="/data/cache/1b98b26ca9af9313bd4d13e06a365b7c.jpg1b98b26ca9af9313bd4d13e06a365b7c"/>
          <p:cNvPicPr>
            <a:picLocks noChangeAspect="1"/>
          </p:cNvPicPr>
          <p:nvPr>
            <p:custDataLst>
              <p:tags r:id="rId1"/>
            </p:custDataLst>
          </p:nvPr>
        </p:nvPicPr>
        <p:blipFill rotWithShape="1">
          <a:blip r:embed="rId2"/>
          <a:srcRect l="18069" r="18069"/>
          <a:stretch>
            <a:fillRect/>
          </a:stretch>
        </p:blipFill>
        <p:spPr>
          <a:xfrm>
            <a:off x="0" y="-28"/>
            <a:ext cx="8382063" cy="6858051"/>
          </a:xfrm>
          <a:custGeom>
            <a:avLst/>
            <a:gdLst/>
            <a:ahLst/>
            <a:cxnLst>
              <a:cxn ang="3">
                <a:pos x="hc" y="t"/>
              </a:cxn>
              <a:cxn ang="cd2">
                <a:pos x="l" y="vc"/>
              </a:cxn>
              <a:cxn ang="cd4">
                <a:pos x="hc" y="b"/>
              </a:cxn>
              <a:cxn ang="0">
                <a:pos x="r" y="vc"/>
              </a:cxn>
            </a:cxnLst>
            <a:rect l="l" t="t" r="r" b="b"/>
            <a:pathLst>
              <a:path w="13200" h="10800">
                <a:moveTo>
                  <a:pt x="0" y="0"/>
                </a:moveTo>
                <a:lnTo>
                  <a:pt x="13200" y="0"/>
                </a:lnTo>
                <a:lnTo>
                  <a:pt x="13200" y="10800"/>
                </a:lnTo>
                <a:lnTo>
                  <a:pt x="0" y="10800"/>
                </a:lnTo>
                <a:lnTo>
                  <a:pt x="0" y="0"/>
                </a:lnTo>
                <a:close/>
              </a:path>
            </a:pathLst>
          </a:custGeom>
        </p:spPr>
      </p:pic>
      <p:sp>
        <p:nvSpPr>
          <p:cNvPr id="6" name="矩形 5"/>
          <p:cNvSpPr/>
          <p:nvPr>
            <p:custDataLst>
              <p:tags r:id="rId3"/>
            </p:custDataLst>
          </p:nvPr>
        </p:nvSpPr>
        <p:spPr>
          <a:xfrm>
            <a:off x="5200650" y="0"/>
            <a:ext cx="7002780" cy="6858000"/>
          </a:xfrm>
          <a:prstGeom prst="rect">
            <a:avLst/>
          </a:prstGeom>
          <a:gradFill>
            <a:gsLst>
              <a:gs pos="0">
                <a:srgbClr val="000000">
                  <a:alpha val="0"/>
                </a:srgbClr>
              </a:gs>
              <a:gs pos="40000">
                <a:srgbClr val="0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 name="Title 6"/>
          <p:cNvSpPr txBox="1"/>
          <p:nvPr>
            <p:custDataLst>
              <p:tags r:id="rId4"/>
            </p:custDataLst>
          </p:nvPr>
        </p:nvSpPr>
        <p:spPr>
          <a:xfrm>
            <a:off x="1748790" y="173990"/>
            <a:ext cx="10220960" cy="123698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ts val="0"/>
              </a:spcBef>
              <a:spcAft>
                <a:spcPts val="800"/>
              </a:spcAft>
              <a:buSzPct val="100000"/>
              <a:buNone/>
            </a:pPr>
            <a:r>
              <a:rPr lang="zh-CN" altLang="en-US" sz="4000" spc="160">
                <a:ln w="3175">
                  <a:noFill/>
                  <a:prstDash val="dash"/>
                </a:ln>
                <a:solidFill>
                  <a:schemeClr val="lt1"/>
                </a:solidFill>
                <a:uFillTx/>
                <a:latin typeface="微软雅黑" panose="020B0503020204020204" charset="-122"/>
                <a:ea typeface="微软雅黑" panose="020B0503020204020204" charset="-122"/>
                <a:cs typeface="微软雅黑" panose="020B0503020204020204" charset="-122"/>
              </a:rPr>
              <a:t>二、高中地理读图导学教学中存在的问题</a:t>
            </a:r>
            <a:endParaRPr lang="zh-CN" altLang="en-US" sz="4000" spc="160">
              <a:ln w="3175">
                <a:noFill/>
                <a:prstDash val="dash"/>
              </a:ln>
              <a:solidFill>
                <a:schemeClr val="lt1"/>
              </a:solidFill>
              <a:uFillTx/>
              <a:latin typeface="微软雅黑" panose="020B0503020204020204" charset="-122"/>
              <a:ea typeface="微软雅黑" panose="020B0503020204020204" charset="-122"/>
              <a:cs typeface="微软雅黑" panose="020B0503020204020204" charset="-122"/>
            </a:endParaRPr>
          </a:p>
        </p:txBody>
      </p:sp>
      <p:sp>
        <p:nvSpPr>
          <p:cNvPr id="100" name="文本框 99"/>
          <p:cNvSpPr txBox="1"/>
          <p:nvPr/>
        </p:nvSpPr>
        <p:spPr>
          <a:xfrm>
            <a:off x="5646420" y="2006600"/>
            <a:ext cx="5605780" cy="909955"/>
          </a:xfrm>
          <a:prstGeom prst="rect">
            <a:avLst/>
          </a:prstGeom>
          <a:noFill/>
          <a:ln w="9525">
            <a:noFill/>
          </a:ln>
        </p:spPr>
        <p:txBody>
          <a:bodyPr>
            <a:noAutofit/>
          </a:bodyPr>
          <a:p>
            <a:pPr indent="0"/>
            <a:r>
              <a:rPr lang="zh-CN" sz="2800" b="1">
                <a:solidFill>
                  <a:schemeClr val="bg1"/>
                </a:solidFill>
                <a:ea typeface="宋体" panose="02010600030101010101" pitchFamily="2" charset="-122"/>
              </a:rPr>
              <a:t>（一）学生实际应用地图机会较少</a:t>
            </a:r>
            <a:endParaRPr lang="zh-CN" altLang="en-US" sz="2800" b="1">
              <a:solidFill>
                <a:schemeClr val="bg1"/>
              </a:solidFill>
              <a:ea typeface="宋体" panose="02010600030101010101" pitchFamily="2" charset="-122"/>
            </a:endParaRPr>
          </a:p>
        </p:txBody>
      </p:sp>
      <p:sp>
        <p:nvSpPr>
          <p:cNvPr id="3" name="文本框 2"/>
          <p:cNvSpPr txBox="1"/>
          <p:nvPr/>
        </p:nvSpPr>
        <p:spPr>
          <a:xfrm>
            <a:off x="5661660" y="3034030"/>
            <a:ext cx="6209665" cy="521970"/>
          </a:xfrm>
          <a:prstGeom prst="rect">
            <a:avLst/>
          </a:prstGeom>
          <a:noFill/>
          <a:ln w="9525">
            <a:noFill/>
          </a:ln>
        </p:spPr>
        <p:txBody>
          <a:bodyPr wrap="square">
            <a:spAutoFit/>
          </a:bodyPr>
          <a:p>
            <a:pPr indent="0"/>
            <a:r>
              <a:rPr lang="zh-CN" sz="2800" b="1">
                <a:solidFill>
                  <a:schemeClr val="bg2"/>
                </a:solidFill>
                <a:ea typeface="宋体" panose="02010600030101010101" pitchFamily="2" charset="-122"/>
              </a:rPr>
              <a:t>（二）思维广度与深度的教学不足</a:t>
            </a:r>
            <a:endParaRPr lang="zh-CN" altLang="en-US" sz="2800" b="1">
              <a:solidFill>
                <a:schemeClr val="bg2"/>
              </a:solidFill>
              <a:ea typeface="宋体" panose="02010600030101010101" pitchFamily="2" charset="-122"/>
            </a:endParaRPr>
          </a:p>
        </p:txBody>
      </p:sp>
      <p:sp>
        <p:nvSpPr>
          <p:cNvPr id="5" name="文本框 4"/>
          <p:cNvSpPr txBox="1"/>
          <p:nvPr/>
        </p:nvSpPr>
        <p:spPr>
          <a:xfrm>
            <a:off x="5661660" y="4204970"/>
            <a:ext cx="5962015" cy="521970"/>
          </a:xfrm>
          <a:prstGeom prst="rect">
            <a:avLst/>
          </a:prstGeom>
          <a:noFill/>
          <a:ln w="9525">
            <a:noFill/>
          </a:ln>
        </p:spPr>
        <p:txBody>
          <a:bodyPr wrap="square">
            <a:spAutoFit/>
          </a:bodyPr>
          <a:p>
            <a:pPr indent="0"/>
            <a:r>
              <a:rPr lang="zh-CN" sz="2800" b="1">
                <a:solidFill>
                  <a:schemeClr val="bg2"/>
                </a:solidFill>
                <a:ea typeface="宋体" panose="02010600030101010101" pitchFamily="2" charset="-122"/>
              </a:rPr>
              <a:t>（三）缺乏对地理知识关联性教学</a:t>
            </a:r>
            <a:endParaRPr lang="zh-CN" altLang="en-US" sz="2800" b="1">
              <a:solidFill>
                <a:schemeClr val="bg2"/>
              </a:solidFill>
              <a:ea typeface="宋体" panose="02010600030101010101" pitchFamily="2" charset="-122"/>
            </a:endParaRPr>
          </a:p>
        </p:txBody>
      </p:sp>
    </p:spTree>
    <p:custDataLst>
      <p:tags r:id="rId5"/>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5" name="图片 4" descr="/data/cache/f03818aa6c2236b1ad9227aa9d7b5c0c.jpgf03818aa6c2236b1ad9227aa9d7b5c0c"/>
          <p:cNvPicPr>
            <a:picLocks noChangeAspect="1"/>
          </p:cNvPicPr>
          <p:nvPr>
            <p:custDataLst>
              <p:tags r:id="rId1"/>
            </p:custDataLst>
          </p:nvPr>
        </p:nvPicPr>
        <p:blipFill>
          <a:blip r:embed="rId2"/>
          <a:srcRect l="42964" r="42964"/>
          <a:stretch>
            <a:fillRect/>
          </a:stretch>
        </p:blipFill>
        <p:spPr>
          <a:xfrm rot="2700000">
            <a:off x="2105663" y="1360407"/>
            <a:ext cx="1103140" cy="4095890"/>
          </a:xfrm>
          <a:custGeom>
            <a:avLst/>
            <a:gdLst>
              <a:gd name="connsiteX0" fmla="*/ 0 w 2143603"/>
              <a:gd name="connsiteY0" fmla="*/ 1050007 h 7959067"/>
              <a:gd name="connsiteX1" fmla="*/ 2135 w 2143603"/>
              <a:gd name="connsiteY1" fmla="*/ 1050008 h 7959067"/>
              <a:gd name="connsiteX2" fmla="*/ 1052143 w 2143603"/>
              <a:gd name="connsiteY2" fmla="*/ 0 h 7959067"/>
              <a:gd name="connsiteX3" fmla="*/ 1087190 w 2143603"/>
              <a:gd name="connsiteY3" fmla="*/ 0 h 7959067"/>
              <a:gd name="connsiteX4" fmla="*/ 2137197 w 2143603"/>
              <a:gd name="connsiteY4" fmla="*/ 1050007 h 7959067"/>
              <a:gd name="connsiteX5" fmla="*/ 2143603 w 2143603"/>
              <a:gd name="connsiteY5" fmla="*/ 1050008 h 7959067"/>
              <a:gd name="connsiteX6" fmla="*/ 2143602 w 2143603"/>
              <a:gd name="connsiteY6" fmla="*/ 6891536 h 7959067"/>
              <a:gd name="connsiteX7" fmla="*/ 2137197 w 2143603"/>
              <a:gd name="connsiteY7" fmla="*/ 6891536 h 7959067"/>
              <a:gd name="connsiteX8" fmla="*/ 1069666 w 2143603"/>
              <a:gd name="connsiteY8" fmla="*/ 7959067 h 7959067"/>
              <a:gd name="connsiteX9" fmla="*/ 2135 w 2143603"/>
              <a:gd name="connsiteY9" fmla="*/ 6891535 h 7959067"/>
              <a:gd name="connsiteX10" fmla="*/ 1 w 2143603"/>
              <a:gd name="connsiteY10" fmla="*/ 6891536 h 7959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43603" h="7959067">
                <a:moveTo>
                  <a:pt x="0" y="1050007"/>
                </a:moveTo>
                <a:lnTo>
                  <a:pt x="2135" y="1050008"/>
                </a:lnTo>
                <a:lnTo>
                  <a:pt x="1052143" y="0"/>
                </a:lnTo>
                <a:lnTo>
                  <a:pt x="1087190" y="0"/>
                </a:lnTo>
                <a:lnTo>
                  <a:pt x="2137197" y="1050007"/>
                </a:lnTo>
                <a:lnTo>
                  <a:pt x="2143603" y="1050008"/>
                </a:lnTo>
                <a:lnTo>
                  <a:pt x="2143602" y="6891536"/>
                </a:lnTo>
                <a:lnTo>
                  <a:pt x="2137197" y="6891536"/>
                </a:lnTo>
                <a:lnTo>
                  <a:pt x="1069666" y="7959067"/>
                </a:lnTo>
                <a:lnTo>
                  <a:pt x="2135" y="6891535"/>
                </a:lnTo>
                <a:lnTo>
                  <a:pt x="1" y="6891536"/>
                </a:lnTo>
                <a:close/>
              </a:path>
            </a:pathLst>
          </a:custGeom>
        </p:spPr>
      </p:pic>
      <p:sp>
        <p:nvSpPr>
          <p:cNvPr id="12" name="图形 36"/>
          <p:cNvSpPr/>
          <p:nvPr>
            <p:custDataLst>
              <p:tags r:id="rId3"/>
            </p:custDataLst>
          </p:nvPr>
        </p:nvSpPr>
        <p:spPr>
          <a:xfrm>
            <a:off x="2688828" y="3413981"/>
            <a:ext cx="1366752" cy="1366752"/>
          </a:xfrm>
          <a:custGeom>
            <a:avLst/>
            <a:gdLst>
              <a:gd name="connsiteX0" fmla="*/ 3350042 w 3679479"/>
              <a:gd name="connsiteY0" fmla="*/ 329855 h 3679479"/>
              <a:gd name="connsiteX1" fmla="*/ 3350042 w 3679479"/>
              <a:gd name="connsiteY1" fmla="*/ 3350042 h 3679479"/>
              <a:gd name="connsiteX2" fmla="*/ 329855 w 3679479"/>
              <a:gd name="connsiteY2" fmla="*/ 3350042 h 3679479"/>
              <a:gd name="connsiteX3" fmla="*/ 0 w 3679479"/>
              <a:gd name="connsiteY3" fmla="*/ 3679479 h 3679479"/>
              <a:gd name="connsiteX4" fmla="*/ 3679479 w 3679479"/>
              <a:gd name="connsiteY4" fmla="*/ 3679479 h 3679479"/>
              <a:gd name="connsiteX5" fmla="*/ 3679479 w 3679479"/>
              <a:gd name="connsiteY5" fmla="*/ 0 h 3679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79479" h="3679479">
                <a:moveTo>
                  <a:pt x="3350042" y="329855"/>
                </a:moveTo>
                <a:lnTo>
                  <a:pt x="3350042" y="3350042"/>
                </a:lnTo>
                <a:lnTo>
                  <a:pt x="329855" y="3350042"/>
                </a:lnTo>
                <a:lnTo>
                  <a:pt x="0" y="3679479"/>
                </a:lnTo>
                <a:lnTo>
                  <a:pt x="3679479" y="3679479"/>
                </a:lnTo>
                <a:lnTo>
                  <a:pt x="3679479" y="0"/>
                </a:lnTo>
                <a:close/>
              </a:path>
            </a:pathLst>
          </a:custGeom>
          <a:solidFill>
            <a:schemeClr val="accent1"/>
          </a:solidFill>
          <a:ln w="4183" cap="flat">
            <a:no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grpSp>
        <p:nvGrpSpPr>
          <p:cNvPr id="13" name="组合 12"/>
          <p:cNvGrpSpPr/>
          <p:nvPr>
            <p:custDataLst>
              <p:tags r:id="rId4"/>
            </p:custDataLst>
          </p:nvPr>
        </p:nvGrpSpPr>
        <p:grpSpPr>
          <a:xfrm>
            <a:off x="1281419" y="2077265"/>
            <a:ext cx="1386585" cy="980737"/>
            <a:chOff x="1355231" y="844876"/>
            <a:chExt cx="2694390" cy="1905753"/>
          </a:xfrm>
        </p:grpSpPr>
        <p:sp>
          <p:nvSpPr>
            <p:cNvPr id="14" name="图形 38"/>
            <p:cNvSpPr/>
            <p:nvPr>
              <p:custDataLst>
                <p:tags r:id="rId5"/>
              </p:custDataLst>
            </p:nvPr>
          </p:nvSpPr>
          <p:spPr>
            <a:xfrm>
              <a:off x="1502984" y="844876"/>
              <a:ext cx="1905753" cy="1905753"/>
            </a:xfrm>
            <a:custGeom>
              <a:avLst/>
              <a:gdLst>
                <a:gd name="connsiteX0" fmla="*/ 0 w 2067961"/>
                <a:gd name="connsiteY0" fmla="*/ 2067962 h 2067961"/>
                <a:gd name="connsiteX1" fmla="*/ 0 w 2067961"/>
                <a:gd name="connsiteY1" fmla="*/ 0 h 2067961"/>
                <a:gd name="connsiteX2" fmla="*/ 2067962 w 2067961"/>
                <a:gd name="connsiteY2" fmla="*/ 0 h 2067961"/>
              </a:gdLst>
              <a:ahLst/>
              <a:cxnLst>
                <a:cxn ang="0">
                  <a:pos x="connsiteX0" y="connsiteY0"/>
                </a:cxn>
                <a:cxn ang="0">
                  <a:pos x="connsiteX1" y="connsiteY1"/>
                </a:cxn>
                <a:cxn ang="0">
                  <a:pos x="connsiteX2" y="connsiteY2"/>
                </a:cxn>
              </a:cxnLst>
              <a:rect l="l" t="t" r="r" b="b"/>
              <a:pathLst>
                <a:path w="2067961" h="2067961">
                  <a:moveTo>
                    <a:pt x="0" y="2067962"/>
                  </a:moveTo>
                  <a:lnTo>
                    <a:pt x="0" y="0"/>
                  </a:lnTo>
                  <a:lnTo>
                    <a:pt x="2067962" y="0"/>
                  </a:lnTo>
                </a:path>
              </a:pathLst>
            </a:custGeom>
            <a:solidFill>
              <a:schemeClr val="accent1"/>
            </a:solidFill>
            <a:ln w="2244" cap="flat">
              <a:no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sp>
          <p:nvSpPr>
            <p:cNvPr id="15" name="矩形 14"/>
            <p:cNvSpPr/>
            <p:nvPr>
              <p:custDataLst>
                <p:tags r:id="rId6"/>
              </p:custDataLst>
            </p:nvPr>
          </p:nvSpPr>
          <p:spPr>
            <a:xfrm rot="2700000">
              <a:off x="2348399" y="697123"/>
              <a:ext cx="708054" cy="2694390"/>
            </a:xfrm>
            <a:prstGeom prst="rect">
              <a:avLst/>
            </a:prstGeom>
            <a:solidFill>
              <a:schemeClr val="accent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sp>
        <p:nvSpPr>
          <p:cNvPr id="100" name="图形 42"/>
          <p:cNvSpPr/>
          <p:nvPr>
            <p:custDataLst>
              <p:tags r:id="rId7"/>
            </p:custDataLst>
          </p:nvPr>
        </p:nvSpPr>
        <p:spPr>
          <a:xfrm>
            <a:off x="3101847" y="3842000"/>
            <a:ext cx="577350" cy="577350"/>
          </a:xfrm>
          <a:custGeom>
            <a:avLst/>
            <a:gdLst>
              <a:gd name="connsiteX0" fmla="*/ 1121898 w 1121898"/>
              <a:gd name="connsiteY0" fmla="*/ 0 h 1121898"/>
              <a:gd name="connsiteX1" fmla="*/ 1121897 w 1121898"/>
              <a:gd name="connsiteY1" fmla="*/ 1121898 h 1121898"/>
              <a:gd name="connsiteX2" fmla="*/ 0 w 1121898"/>
              <a:gd name="connsiteY2" fmla="*/ 1121898 h 1121898"/>
            </a:gdLst>
            <a:ahLst/>
            <a:cxnLst>
              <a:cxn ang="0">
                <a:pos x="connsiteX0" y="connsiteY0"/>
              </a:cxn>
              <a:cxn ang="0">
                <a:pos x="connsiteX1" y="connsiteY1"/>
              </a:cxn>
              <a:cxn ang="0">
                <a:pos x="connsiteX2" y="connsiteY2"/>
              </a:cxn>
            </a:cxnLst>
            <a:rect l="l" t="t" r="r" b="b"/>
            <a:pathLst>
              <a:path w="1121898" h="1121898">
                <a:moveTo>
                  <a:pt x="1121898" y="0"/>
                </a:moveTo>
                <a:lnTo>
                  <a:pt x="1121897" y="1121898"/>
                </a:lnTo>
                <a:lnTo>
                  <a:pt x="0" y="1121898"/>
                </a:lnTo>
                <a:close/>
              </a:path>
            </a:pathLst>
          </a:custGeom>
          <a:solidFill>
            <a:schemeClr val="accent1">
              <a:alpha val="80000"/>
            </a:schemeClr>
          </a:solidFill>
          <a:ln w="1562"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p>
            <a:endParaRPr lang="zh-CN" altLang="en-US">
              <a:solidFill>
                <a:schemeClr val="dk1"/>
              </a:solidFill>
              <a:latin typeface="微软雅黑" panose="020B0503020204020204" charset="-122"/>
              <a:ea typeface="微软雅黑" panose="020B0503020204020204" charset="-122"/>
            </a:endParaRPr>
          </a:p>
        </p:txBody>
      </p:sp>
      <p:sp>
        <p:nvSpPr>
          <p:cNvPr id="4" name="矩形 5"/>
          <p:cNvSpPr/>
          <p:nvPr>
            <p:custDataLst>
              <p:tags r:id="rId8"/>
            </p:custDataLst>
          </p:nvPr>
        </p:nvSpPr>
        <p:spPr>
          <a:xfrm>
            <a:off x="12039599" y="1523985"/>
            <a:ext cx="152401" cy="3810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 name="文本框 1"/>
          <p:cNvSpPr txBox="1"/>
          <p:nvPr/>
        </p:nvSpPr>
        <p:spPr>
          <a:xfrm>
            <a:off x="4495165" y="2481580"/>
            <a:ext cx="6983730" cy="1322070"/>
          </a:xfrm>
          <a:prstGeom prst="rect">
            <a:avLst/>
          </a:prstGeom>
          <a:noFill/>
          <a:ln w="9525">
            <a:noFill/>
          </a:ln>
        </p:spPr>
        <p:txBody>
          <a:bodyPr wrap="square">
            <a:spAutoFit/>
          </a:bodyPr>
          <a:p>
            <a:pPr indent="0"/>
            <a:r>
              <a:rPr lang="zh-CN" sz="4000" b="1">
                <a:ea typeface="宋体" panose="02010600030101010101" pitchFamily="2" charset="-122"/>
              </a:rPr>
              <a:t>三、读图导学对高中地理综合思维能力的培养价值</a:t>
            </a:r>
            <a:endParaRPr lang="zh-CN" altLang="en-US" sz="4000" b="1">
              <a:ea typeface="宋体" panose="02010600030101010101" pitchFamily="2" charset="-122"/>
            </a:endParaRPr>
          </a:p>
        </p:txBody>
      </p:sp>
    </p:spTree>
    <p:custDataLst>
      <p:tags r:id="rId9"/>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矩形 2"/>
          <p:cNvSpPr/>
          <p:nvPr>
            <p:custDataLst>
              <p:tags r:id="rId1"/>
            </p:custDataLst>
          </p:nvPr>
        </p:nvSpPr>
        <p:spPr>
          <a:xfrm>
            <a:off x="680396" y="340823"/>
            <a:ext cx="2546430" cy="2496274"/>
          </a:xfrm>
          <a:prstGeom prst="rect">
            <a:avLst/>
          </a:prstGeom>
          <a:solidFill>
            <a:schemeClr val="lt1"/>
          </a:solidFill>
          <a:ln w="3175">
            <a:solidFill>
              <a:schemeClr val="accent1"/>
            </a:solidFill>
          </a:ln>
          <a:effectLst>
            <a:outerShdw blurRad="508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cxnSp>
        <p:nvCxnSpPr>
          <p:cNvPr id="4" name="直接连接符 3"/>
          <p:cNvCxnSpPr/>
          <p:nvPr>
            <p:custDataLst>
              <p:tags r:id="rId2"/>
            </p:custDataLst>
          </p:nvPr>
        </p:nvCxnSpPr>
        <p:spPr>
          <a:xfrm>
            <a:off x="3505228" y="2286018"/>
            <a:ext cx="792486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custDataLst>
              <p:tags r:id="rId3"/>
            </p:custDataLst>
          </p:nvPr>
        </p:nvSpPr>
        <p:spPr>
          <a:xfrm>
            <a:off x="3505200" y="1066809"/>
            <a:ext cx="7924864" cy="914400"/>
          </a:xfrm>
          <a:prstGeom prst="rect">
            <a:avLst/>
          </a:prstGeom>
          <a:noFill/>
        </p:spPr>
        <p:txBody>
          <a:bodyPr wrap="square" lIns="63500" tIns="25400" rIns="63500" bIns="25400" rtlCol="0" anchor="ctr" anchorCtr="0">
            <a:normAutofit/>
          </a:bodyPr>
          <a:p>
            <a:pPr marL="0" indent="0" algn="l">
              <a:lnSpc>
                <a:spcPct val="100000"/>
              </a:lnSpc>
              <a:spcBef>
                <a:spcPts val="0"/>
              </a:spcBef>
              <a:spcAft>
                <a:spcPts val="0"/>
              </a:spcAft>
              <a:buSzPct val="100000"/>
              <a:buNone/>
            </a:pPr>
            <a:r>
              <a:rPr lang="zh-CN" altLang="en-US" sz="3600" b="1" spc="200" dirty="0">
                <a:solidFill>
                  <a:schemeClr val="accent1"/>
                </a:solidFill>
                <a:uFillTx/>
                <a:latin typeface="微软雅黑" panose="020B0503020204020204" charset="-122"/>
                <a:ea typeface="微软雅黑" panose="020B0503020204020204" charset="-122"/>
                <a:sym typeface="+mn-ea"/>
              </a:rPr>
              <a:t>（一）深化对知识内容的理解</a:t>
            </a:r>
            <a:endParaRPr lang="zh-CN" altLang="en-US" sz="3600" b="1" spc="200" dirty="0">
              <a:solidFill>
                <a:schemeClr val="accent1"/>
              </a:solidFill>
              <a:uFillTx/>
              <a:latin typeface="微软雅黑" panose="020B0503020204020204" charset="-122"/>
              <a:ea typeface="微软雅黑" panose="020B0503020204020204" charset="-122"/>
              <a:sym typeface="+mn-ea"/>
            </a:endParaRPr>
          </a:p>
        </p:txBody>
      </p:sp>
      <p:sp>
        <p:nvSpPr>
          <p:cNvPr id="7" name="Title 6"/>
          <p:cNvSpPr txBox="1"/>
          <p:nvPr>
            <p:custDataLst>
              <p:tags r:id="rId4"/>
            </p:custDataLst>
          </p:nvPr>
        </p:nvSpPr>
        <p:spPr>
          <a:xfrm>
            <a:off x="762000" y="3200400"/>
            <a:ext cx="10820476" cy="2590813"/>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92100" lvl="0" indent="-292100" algn="l" fontAlgn="ctr">
              <a:lnSpc>
                <a:spcPct val="120000"/>
              </a:lnSpc>
              <a:spcBef>
                <a:spcPts val="0"/>
              </a:spcBef>
              <a:spcAft>
                <a:spcPts val="800"/>
              </a:spcAft>
              <a:buSzPct val="100000"/>
              <a:buFont typeface="Wingdings" panose="05000000000000000000" charset="0"/>
              <a:buChar char="l"/>
            </a:pPr>
            <a:r>
              <a:rPr lang="zh-CN" altLang="en-US" sz="2400" spc="7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从对知识内容的记忆模式角度进行分析，单独以文字形式所完成的记忆难度门槛较高，在对学生高中地理综合思维能力进行培养时，使学生能够预先对基本知识建立足够了解是教学的重要前提，采用地图进行的读图导学，能够将知识点内容以图解辅助文字的方式进行呈现，有效提升了学生对该部分内容的理解效率，同时对其记忆形式也更为综合化，当未来面临实际应用需求时，学生能够在脑海中将该部分知识点以地图相关的形式进行呈现，从而与问题的实际表现形式相对应。</a:t>
            </a:r>
            <a:endParaRPr lang="zh-CN" altLang="en-US" sz="2400" spc="7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pic>
        <p:nvPicPr>
          <p:cNvPr id="8" name="图片 7"/>
          <p:cNvPicPr>
            <a:picLocks noChangeAspect="1"/>
          </p:cNvPicPr>
          <p:nvPr>
            <p:custDataLst>
              <p:tags r:id="rId5"/>
            </p:custDataLst>
          </p:nvPr>
        </p:nvPicPr>
        <p:blipFill rotWithShape="1">
          <a:blip r:embed="rId6"/>
          <a:srcRect l="23889" r="23889"/>
          <a:stretch>
            <a:fillRect/>
          </a:stretch>
        </p:blipFill>
        <p:spPr>
          <a:xfrm>
            <a:off x="810602" y="445951"/>
            <a:ext cx="2286013" cy="2286013"/>
          </a:xfrm>
          <a:custGeom>
            <a:avLst/>
            <a:gdLst/>
            <a:ahLst/>
            <a:cxnLst>
              <a:cxn ang="3">
                <a:pos x="hc" y="t"/>
              </a:cxn>
              <a:cxn ang="cd2">
                <a:pos x="l" y="vc"/>
              </a:cxn>
              <a:cxn ang="cd4">
                <a:pos x="hc" y="b"/>
              </a:cxn>
              <a:cxn ang="0">
                <a:pos x="r" y="vc"/>
              </a:cxn>
            </a:cxnLst>
            <a:rect l="l" t="t" r="r" b="b"/>
            <a:pathLst>
              <a:path w="3600" h="3600">
                <a:moveTo>
                  <a:pt x="0" y="0"/>
                </a:moveTo>
                <a:lnTo>
                  <a:pt x="3600" y="0"/>
                </a:lnTo>
                <a:lnTo>
                  <a:pt x="3600" y="3600"/>
                </a:lnTo>
                <a:lnTo>
                  <a:pt x="0" y="3600"/>
                </a:lnTo>
                <a:lnTo>
                  <a:pt x="0" y="0"/>
                </a:lnTo>
                <a:close/>
              </a:path>
            </a:pathLst>
          </a:custGeom>
        </p:spPr>
      </p:pic>
    </p:spTree>
    <p:custDataLst>
      <p:tags r:id="rId7"/>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2" name="图片 41" descr="/data/cache/a14aeda266b629ee5f233ead3c71d049.jpga14aeda266b629ee5f233ead3c71d049"/>
          <p:cNvPicPr>
            <a:picLocks noChangeAspect="1"/>
          </p:cNvPicPr>
          <p:nvPr>
            <p:custDataLst>
              <p:tags r:id="rId1"/>
            </p:custDataLst>
          </p:nvPr>
        </p:nvPicPr>
        <p:blipFill>
          <a:blip r:embed="rId2"/>
          <a:srcRect t="16667" b="16667"/>
          <a:stretch>
            <a:fillRect/>
          </a:stretch>
        </p:blipFill>
        <p:spPr>
          <a:xfrm>
            <a:off x="7486668" y="1824224"/>
            <a:ext cx="3791451" cy="3791449"/>
          </a:xfrm>
          <a:custGeom>
            <a:avLst/>
            <a:gdLst>
              <a:gd name="connsiteX0" fmla="*/ 2382862 w 4765764"/>
              <a:gd name="connsiteY0" fmla="*/ 0 h 4765761"/>
              <a:gd name="connsiteX1" fmla="*/ 2382902 w 4765764"/>
              <a:gd name="connsiteY1" fmla="*/ 0 h 4765761"/>
              <a:gd name="connsiteX2" fmla="*/ 2626518 w 4765764"/>
              <a:gd name="connsiteY2" fmla="*/ 12302 h 4765761"/>
              <a:gd name="connsiteX3" fmla="*/ 4765764 w 4765764"/>
              <a:gd name="connsiteY3" fmla="*/ 2382880 h 4765761"/>
              <a:gd name="connsiteX4" fmla="*/ 2382882 w 4765764"/>
              <a:gd name="connsiteY4" fmla="*/ 4765761 h 4765761"/>
              <a:gd name="connsiteX5" fmla="*/ 0 w 4765764"/>
              <a:gd name="connsiteY5" fmla="*/ 2382880 h 4765761"/>
              <a:gd name="connsiteX6" fmla="*/ 2139246 w 4765764"/>
              <a:gd name="connsiteY6" fmla="*/ 12302 h 476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65764" h="4765761">
                <a:moveTo>
                  <a:pt x="2382862" y="0"/>
                </a:moveTo>
                <a:lnTo>
                  <a:pt x="2382902" y="0"/>
                </a:lnTo>
                <a:lnTo>
                  <a:pt x="2626518" y="12302"/>
                </a:lnTo>
                <a:cubicBezTo>
                  <a:pt x="3828100" y="134329"/>
                  <a:pt x="4765764" y="1149103"/>
                  <a:pt x="4765764" y="2382880"/>
                </a:cubicBezTo>
                <a:cubicBezTo>
                  <a:pt x="4765764" y="3698909"/>
                  <a:pt x="3698911" y="4765761"/>
                  <a:pt x="2382882" y="4765761"/>
                </a:cubicBezTo>
                <a:cubicBezTo>
                  <a:pt x="1066853" y="4765761"/>
                  <a:pt x="0" y="3698909"/>
                  <a:pt x="0" y="2382880"/>
                </a:cubicBezTo>
                <a:cubicBezTo>
                  <a:pt x="0" y="1149103"/>
                  <a:pt x="937664" y="134329"/>
                  <a:pt x="2139246" y="12302"/>
                </a:cubicBezTo>
                <a:close/>
              </a:path>
            </a:pathLst>
          </a:custGeom>
        </p:spPr>
      </p:pic>
      <p:sp>
        <p:nvSpPr>
          <p:cNvPr id="40" name="椭圆 39"/>
          <p:cNvSpPr/>
          <p:nvPr>
            <p:custDataLst>
              <p:tags r:id="rId3"/>
            </p:custDataLst>
          </p:nvPr>
        </p:nvSpPr>
        <p:spPr>
          <a:xfrm>
            <a:off x="7277056" y="1242738"/>
            <a:ext cx="1965672" cy="196567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41" name="椭圆 40"/>
          <p:cNvSpPr/>
          <p:nvPr>
            <p:custDataLst>
              <p:tags r:id="rId4"/>
            </p:custDataLst>
          </p:nvPr>
        </p:nvSpPr>
        <p:spPr>
          <a:xfrm>
            <a:off x="7610277" y="1513344"/>
            <a:ext cx="2277840" cy="2277839"/>
          </a:xfrm>
          <a:prstGeom prst="ellipse">
            <a:avLst/>
          </a:prstGeom>
          <a:noFill/>
          <a:ln w="38100">
            <a:solidFill>
              <a:schemeClr val="lt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5"/>
            </p:custDataLst>
          </p:nvPr>
        </p:nvSpPr>
        <p:spPr>
          <a:xfrm>
            <a:off x="914400" y="622935"/>
            <a:ext cx="6696075" cy="1223010"/>
          </a:xfrm>
          <a:prstGeom prst="rect">
            <a:avLst/>
          </a:prstGeom>
          <a:noFill/>
        </p:spPr>
        <p:txBody>
          <a:bodyPr wrap="square" lIns="63500" tIns="25400" rIns="63500" bIns="25400" rtlCol="0" anchor="b" anchorCtr="0">
            <a:normAutofit lnSpcReduction="10000"/>
          </a:bodyPr>
          <a:p>
            <a:pPr marL="0" indent="0" algn="l">
              <a:lnSpc>
                <a:spcPct val="110000"/>
              </a:lnSpc>
              <a:spcBef>
                <a:spcPts val="0"/>
              </a:spcBef>
              <a:spcAft>
                <a:spcPts val="0"/>
              </a:spcAft>
              <a:buSzPct val="100000"/>
              <a:buNone/>
            </a:pPr>
            <a:r>
              <a:rPr lang="zh-CN" altLang="en-US" sz="3500" b="1" spc="190" dirty="0">
                <a:solidFill>
                  <a:schemeClr val="accent1"/>
                </a:solidFill>
                <a:uFillTx/>
                <a:latin typeface="微软雅黑" panose="020B0503020204020204" charset="-122"/>
                <a:ea typeface="微软雅黑" panose="020B0503020204020204" charset="-122"/>
                <a:sym typeface="+mn-ea"/>
              </a:rPr>
              <a:t>（二）便于学生进行思维发散</a:t>
            </a:r>
            <a:endParaRPr lang="zh-CN" altLang="en-US" sz="3500" b="1" spc="190" dirty="0">
              <a:solidFill>
                <a:schemeClr val="accent1"/>
              </a:solidFill>
              <a:uFillTx/>
              <a:latin typeface="微软雅黑" panose="020B0503020204020204" charset="-122"/>
              <a:ea typeface="微软雅黑" panose="020B0503020204020204" charset="-122"/>
              <a:sym typeface="+mn-ea"/>
            </a:endParaRPr>
          </a:p>
        </p:txBody>
      </p:sp>
      <p:sp>
        <p:nvSpPr>
          <p:cNvPr id="11" name="Title 6"/>
          <p:cNvSpPr txBox="1"/>
          <p:nvPr>
            <p:custDataLst>
              <p:tags r:id="rId6"/>
            </p:custDataLst>
          </p:nvPr>
        </p:nvSpPr>
        <p:spPr>
          <a:xfrm>
            <a:off x="496570" y="2149475"/>
            <a:ext cx="7114540" cy="4085590"/>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54000" lvl="0" indent="-254000" algn="l" fontAlgn="ctr">
              <a:lnSpc>
                <a:spcPct val="120000"/>
              </a:lnSpc>
              <a:spcBef>
                <a:spcPts val="0"/>
              </a:spcBef>
              <a:spcAft>
                <a:spcPts val="800"/>
              </a:spcAft>
              <a:buSzPct val="100000"/>
              <a:buFont typeface="Wingdings" panose="05000000000000000000" charset="0"/>
              <a:buChar char="l"/>
            </a:pPr>
            <a:r>
              <a:rPr lang="zh-CN" altLang="en-US" sz="2400" spc="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在高中地理教学的过程中，常出现学生主观抗拒进行思维发散的情况，该问题产生的原因通常为学生所处的看待问题角度过于单一，缺乏进行思维发散的知识基础。读图导学由于基本教学模式是以地图为核心进行的，学生对于知识内容的认知判断能够基于地图运行，因此其看待相关问题的角度也能得到拓展，在进行实际问题解决时，通过对地图进行深入分析，能够发掘诸多以往模式下难以有效触及的内容，从而具备了进行思维发散的基础。</a:t>
            </a:r>
            <a:endParaRPr lang="zh-CN" altLang="en-US" sz="2400" spc="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7"/>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2" name="图片 41" descr="/data/cache/a14aeda266b629ee5f233ead3c71d049.jpga14aeda266b629ee5f233ead3c71d049"/>
          <p:cNvPicPr>
            <a:picLocks noChangeAspect="1"/>
          </p:cNvPicPr>
          <p:nvPr>
            <p:custDataLst>
              <p:tags r:id="rId1"/>
            </p:custDataLst>
          </p:nvPr>
        </p:nvPicPr>
        <p:blipFill>
          <a:blip r:embed="rId2"/>
          <a:srcRect t="16667" b="16667"/>
          <a:stretch>
            <a:fillRect/>
          </a:stretch>
        </p:blipFill>
        <p:spPr>
          <a:xfrm>
            <a:off x="7967363" y="1845814"/>
            <a:ext cx="3791451" cy="3791449"/>
          </a:xfrm>
          <a:custGeom>
            <a:avLst/>
            <a:gdLst>
              <a:gd name="connsiteX0" fmla="*/ 2382862 w 4765764"/>
              <a:gd name="connsiteY0" fmla="*/ 0 h 4765761"/>
              <a:gd name="connsiteX1" fmla="*/ 2382902 w 4765764"/>
              <a:gd name="connsiteY1" fmla="*/ 0 h 4765761"/>
              <a:gd name="connsiteX2" fmla="*/ 2626518 w 4765764"/>
              <a:gd name="connsiteY2" fmla="*/ 12302 h 4765761"/>
              <a:gd name="connsiteX3" fmla="*/ 4765764 w 4765764"/>
              <a:gd name="connsiteY3" fmla="*/ 2382880 h 4765761"/>
              <a:gd name="connsiteX4" fmla="*/ 2382882 w 4765764"/>
              <a:gd name="connsiteY4" fmla="*/ 4765761 h 4765761"/>
              <a:gd name="connsiteX5" fmla="*/ 0 w 4765764"/>
              <a:gd name="connsiteY5" fmla="*/ 2382880 h 4765761"/>
              <a:gd name="connsiteX6" fmla="*/ 2139246 w 4765764"/>
              <a:gd name="connsiteY6" fmla="*/ 12302 h 476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65764" h="4765761">
                <a:moveTo>
                  <a:pt x="2382862" y="0"/>
                </a:moveTo>
                <a:lnTo>
                  <a:pt x="2382902" y="0"/>
                </a:lnTo>
                <a:lnTo>
                  <a:pt x="2626518" y="12302"/>
                </a:lnTo>
                <a:cubicBezTo>
                  <a:pt x="3828100" y="134329"/>
                  <a:pt x="4765764" y="1149103"/>
                  <a:pt x="4765764" y="2382880"/>
                </a:cubicBezTo>
                <a:cubicBezTo>
                  <a:pt x="4765764" y="3698909"/>
                  <a:pt x="3698911" y="4765761"/>
                  <a:pt x="2382882" y="4765761"/>
                </a:cubicBezTo>
                <a:cubicBezTo>
                  <a:pt x="1066853" y="4765761"/>
                  <a:pt x="0" y="3698909"/>
                  <a:pt x="0" y="2382880"/>
                </a:cubicBezTo>
                <a:cubicBezTo>
                  <a:pt x="0" y="1149103"/>
                  <a:pt x="937664" y="134329"/>
                  <a:pt x="2139246" y="12302"/>
                </a:cubicBezTo>
                <a:close/>
              </a:path>
            </a:pathLst>
          </a:custGeom>
        </p:spPr>
      </p:pic>
      <p:sp>
        <p:nvSpPr>
          <p:cNvPr id="40" name="椭圆 39"/>
          <p:cNvSpPr/>
          <p:nvPr>
            <p:custDataLst>
              <p:tags r:id="rId3"/>
            </p:custDataLst>
          </p:nvPr>
        </p:nvSpPr>
        <p:spPr>
          <a:xfrm>
            <a:off x="8066361" y="1242738"/>
            <a:ext cx="1965672" cy="196567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41" name="椭圆 40"/>
          <p:cNvSpPr/>
          <p:nvPr>
            <p:custDataLst>
              <p:tags r:id="rId4"/>
            </p:custDataLst>
          </p:nvPr>
        </p:nvSpPr>
        <p:spPr>
          <a:xfrm>
            <a:off x="7610277" y="1513344"/>
            <a:ext cx="2277840" cy="2277839"/>
          </a:xfrm>
          <a:prstGeom prst="ellipse">
            <a:avLst/>
          </a:prstGeom>
          <a:noFill/>
          <a:ln w="38100">
            <a:solidFill>
              <a:schemeClr val="lt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5"/>
            </p:custDataLst>
          </p:nvPr>
        </p:nvSpPr>
        <p:spPr>
          <a:xfrm>
            <a:off x="264160" y="290195"/>
            <a:ext cx="6696710" cy="1223010"/>
          </a:xfrm>
          <a:prstGeom prst="rect">
            <a:avLst/>
          </a:prstGeom>
          <a:noFill/>
        </p:spPr>
        <p:txBody>
          <a:bodyPr wrap="square" lIns="63500" tIns="25400" rIns="63500" bIns="25400" rtlCol="0" anchor="b" anchorCtr="0">
            <a:normAutofit lnSpcReduction="10000"/>
          </a:bodyPr>
          <a:p>
            <a:pPr marL="0" indent="0" algn="l">
              <a:lnSpc>
                <a:spcPct val="110000"/>
              </a:lnSpc>
              <a:spcBef>
                <a:spcPts val="0"/>
              </a:spcBef>
              <a:spcAft>
                <a:spcPts val="0"/>
              </a:spcAft>
              <a:buSzPct val="100000"/>
              <a:buNone/>
            </a:pPr>
            <a:r>
              <a:rPr lang="zh-CN" altLang="en-US" sz="3500" b="1" spc="190" dirty="0">
                <a:solidFill>
                  <a:schemeClr val="accent1"/>
                </a:solidFill>
                <a:uFillTx/>
                <a:latin typeface="微软雅黑" panose="020B0503020204020204" charset="-122"/>
                <a:ea typeface="微软雅黑" panose="020B0503020204020204" charset="-122"/>
                <a:sym typeface="+mn-ea"/>
              </a:rPr>
              <a:t>（三）强调生活与地理间关系</a:t>
            </a:r>
            <a:endParaRPr lang="zh-CN" altLang="en-US" sz="3500" b="1" spc="190" dirty="0">
              <a:solidFill>
                <a:schemeClr val="accent1"/>
              </a:solidFill>
              <a:uFillTx/>
              <a:latin typeface="微软雅黑" panose="020B0503020204020204" charset="-122"/>
              <a:ea typeface="微软雅黑" panose="020B0503020204020204" charset="-122"/>
              <a:sym typeface="+mn-ea"/>
            </a:endParaRPr>
          </a:p>
        </p:txBody>
      </p:sp>
      <p:sp>
        <p:nvSpPr>
          <p:cNvPr id="11" name="Title 6"/>
          <p:cNvSpPr txBox="1"/>
          <p:nvPr>
            <p:custDataLst>
              <p:tags r:id="rId6"/>
            </p:custDataLst>
          </p:nvPr>
        </p:nvSpPr>
        <p:spPr>
          <a:xfrm>
            <a:off x="156210" y="1845945"/>
            <a:ext cx="7811135" cy="4085590"/>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54000" lvl="0" indent="-254000" algn="l" fontAlgn="ctr">
              <a:lnSpc>
                <a:spcPct val="120000"/>
              </a:lnSpc>
              <a:spcBef>
                <a:spcPts val="0"/>
              </a:spcBef>
              <a:spcAft>
                <a:spcPts val="800"/>
              </a:spcAft>
              <a:buSzPct val="100000"/>
              <a:buFont typeface="Wingdings" panose="05000000000000000000" charset="0"/>
              <a:buChar char="l"/>
            </a:pPr>
            <a:r>
              <a:rPr lang="zh-CN" altLang="en-US" sz="2400" spc="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高中地理的教学内容涵盖自然、人文等多角度，大部分均与学生的日常生活息息相关，而在部分教学情况下，由于应试思维等负面影响，学生对高中地理知识的理解可能变得较为片面化，以适配完成试卷考核的形式进行对大部分内容的记忆，该形式虽能在短期内实现班级学生地理学习成绩的提升，然而由于其与核心素养培育目标的相悖，因此不应成为学科的主流教学思维，理想情况下的高中地理教学应当使学生自发产生对地理知识的学习兴趣，善于且乐于应用地理知识分析解决实际问题。</a:t>
            </a:r>
            <a:endParaRPr lang="zh-CN" altLang="en-US" sz="2400" spc="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7"/>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6" name="任意多边形: 形状 25"/>
          <p:cNvSpPr/>
          <p:nvPr>
            <p:custDataLst>
              <p:tags r:id="rId1"/>
            </p:custDataLst>
          </p:nvPr>
        </p:nvSpPr>
        <p:spPr>
          <a:xfrm>
            <a:off x="7233137" y="1489257"/>
            <a:ext cx="3879266" cy="3879266"/>
          </a:xfrm>
          <a:custGeom>
            <a:avLst/>
            <a:gdLst>
              <a:gd name="connsiteX0" fmla="*/ 0 w 4035466"/>
              <a:gd name="connsiteY0" fmla="*/ 0 h 4035466"/>
              <a:gd name="connsiteX1" fmla="*/ 4035467 w 4035466"/>
              <a:gd name="connsiteY1" fmla="*/ 0 h 4035466"/>
              <a:gd name="connsiteX2" fmla="*/ 4035467 w 4035466"/>
              <a:gd name="connsiteY2" fmla="*/ 4035467 h 4035466"/>
              <a:gd name="connsiteX3" fmla="*/ 0 w 4035466"/>
              <a:gd name="connsiteY3" fmla="*/ 4035467 h 4035466"/>
            </a:gdLst>
            <a:ahLst/>
            <a:cxnLst>
              <a:cxn ang="0">
                <a:pos x="connsiteX0" y="connsiteY0"/>
              </a:cxn>
              <a:cxn ang="0">
                <a:pos x="connsiteX1" y="connsiteY1"/>
              </a:cxn>
              <a:cxn ang="0">
                <a:pos x="connsiteX2" y="connsiteY2"/>
              </a:cxn>
              <a:cxn ang="0">
                <a:pos x="connsiteX3" y="connsiteY3"/>
              </a:cxn>
            </a:cxnLst>
            <a:rect l="l" t="t" r="r" b="b"/>
            <a:pathLst>
              <a:path w="4035466" h="4035466">
                <a:moveTo>
                  <a:pt x="0" y="0"/>
                </a:moveTo>
                <a:lnTo>
                  <a:pt x="4035467" y="0"/>
                </a:lnTo>
                <a:lnTo>
                  <a:pt x="4035467" y="4035467"/>
                </a:lnTo>
                <a:lnTo>
                  <a:pt x="0" y="4035467"/>
                </a:lnTo>
                <a:close/>
              </a:path>
            </a:pathLst>
          </a:custGeom>
          <a:noFill/>
          <a:ln w="203200" cap="flat">
            <a:solidFill>
              <a:schemeClr val="lt1">
                <a:lumMod val="95000"/>
                <a:alpha val="99000"/>
              </a:schemeClr>
            </a:solid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sp>
        <p:nvSpPr>
          <p:cNvPr id="28" name="任意多边形: 形状 27"/>
          <p:cNvSpPr/>
          <p:nvPr>
            <p:custDataLst>
              <p:tags r:id="rId2"/>
            </p:custDataLst>
          </p:nvPr>
        </p:nvSpPr>
        <p:spPr>
          <a:xfrm>
            <a:off x="7067359" y="1326449"/>
            <a:ext cx="1117699" cy="1117699"/>
          </a:xfrm>
          <a:custGeom>
            <a:avLst/>
            <a:gdLst>
              <a:gd name="connsiteX0" fmla="*/ 0 w 1162704"/>
              <a:gd name="connsiteY0" fmla="*/ 0 h 1162704"/>
              <a:gd name="connsiteX1" fmla="*/ 1162704 w 1162704"/>
              <a:gd name="connsiteY1" fmla="*/ 0 h 1162704"/>
              <a:gd name="connsiteX2" fmla="*/ 1162704 w 1162704"/>
              <a:gd name="connsiteY2" fmla="*/ 325816 h 1162704"/>
              <a:gd name="connsiteX3" fmla="*/ 325816 w 1162704"/>
              <a:gd name="connsiteY3" fmla="*/ 325816 h 1162704"/>
              <a:gd name="connsiteX4" fmla="*/ 325816 w 1162704"/>
              <a:gd name="connsiteY4" fmla="*/ 1162704 h 1162704"/>
              <a:gd name="connsiteX5" fmla="*/ 0 w 1162704"/>
              <a:gd name="connsiteY5" fmla="*/ 1162704 h 1162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2704" h="1162704">
                <a:moveTo>
                  <a:pt x="0" y="0"/>
                </a:moveTo>
                <a:lnTo>
                  <a:pt x="1162704" y="0"/>
                </a:lnTo>
                <a:lnTo>
                  <a:pt x="1162704" y="325816"/>
                </a:lnTo>
                <a:lnTo>
                  <a:pt x="325816" y="325816"/>
                </a:lnTo>
                <a:lnTo>
                  <a:pt x="325816" y="1162704"/>
                </a:lnTo>
                <a:lnTo>
                  <a:pt x="0" y="1162704"/>
                </a:lnTo>
                <a:close/>
              </a:path>
            </a:pathLst>
          </a:custGeom>
          <a:solidFill>
            <a:schemeClr val="accent1"/>
          </a:solidFill>
          <a:ln w="33997" cap="flat">
            <a:no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sp>
        <p:nvSpPr>
          <p:cNvPr id="30" name="Freeform 11"/>
          <p:cNvSpPr/>
          <p:nvPr>
            <p:custDataLst>
              <p:tags r:id="rId3"/>
            </p:custDataLst>
          </p:nvPr>
        </p:nvSpPr>
        <p:spPr>
          <a:xfrm>
            <a:off x="10160482" y="4414230"/>
            <a:ext cx="1117699" cy="1117699"/>
          </a:xfrm>
          <a:custGeom>
            <a:avLst/>
            <a:gdLst>
              <a:gd name="connsiteX0" fmla="*/ 836888 w 1162704"/>
              <a:gd name="connsiteY0" fmla="*/ 0 h 1162704"/>
              <a:gd name="connsiteX1" fmla="*/ 1162704 w 1162704"/>
              <a:gd name="connsiteY1" fmla="*/ 0 h 1162704"/>
              <a:gd name="connsiteX2" fmla="*/ 1162704 w 1162704"/>
              <a:gd name="connsiteY2" fmla="*/ 1162704 h 1162704"/>
              <a:gd name="connsiteX3" fmla="*/ 0 w 1162704"/>
              <a:gd name="connsiteY3" fmla="*/ 1162704 h 1162704"/>
              <a:gd name="connsiteX4" fmla="*/ 0 w 1162704"/>
              <a:gd name="connsiteY4" fmla="*/ 836888 h 1162704"/>
              <a:gd name="connsiteX5" fmla="*/ 836888 w 1162704"/>
              <a:gd name="connsiteY5" fmla="*/ 836888 h 1162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2704" h="1162704">
                <a:moveTo>
                  <a:pt x="836888" y="0"/>
                </a:moveTo>
                <a:lnTo>
                  <a:pt x="1162704" y="0"/>
                </a:lnTo>
                <a:lnTo>
                  <a:pt x="1162704" y="1162704"/>
                </a:lnTo>
                <a:lnTo>
                  <a:pt x="0" y="1162704"/>
                </a:lnTo>
                <a:lnTo>
                  <a:pt x="0" y="836888"/>
                </a:lnTo>
                <a:lnTo>
                  <a:pt x="836888" y="836888"/>
                </a:lnTo>
                <a:close/>
              </a:path>
            </a:pathLst>
          </a:custGeom>
          <a:solidFill>
            <a:schemeClr val="accent1"/>
          </a:solidFill>
          <a:ln w="33997" cap="flat">
            <a:no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pic>
        <p:nvPicPr>
          <p:cNvPr id="32" name="图片 31" descr="/data/cache/b9e53d69f536cfc43b745d55b2b46656.jpgb9e53d69f536cfc43b745d55b2b46656"/>
          <p:cNvPicPr>
            <a:picLocks noChangeAspect="1"/>
          </p:cNvPicPr>
          <p:nvPr>
            <p:custDataLst>
              <p:tags r:id="rId4"/>
            </p:custDataLst>
          </p:nvPr>
        </p:nvPicPr>
        <p:blipFill>
          <a:blip r:embed="rId5"/>
          <a:srcRect t="16739" b="16739"/>
          <a:stretch>
            <a:fillRect/>
          </a:stretch>
        </p:blipFill>
        <p:spPr>
          <a:xfrm>
            <a:off x="7548420" y="1804540"/>
            <a:ext cx="3248702" cy="3241604"/>
          </a:xfrm>
          <a:custGeom>
            <a:avLst/>
            <a:gdLst>
              <a:gd name="connsiteX0" fmla="*/ 0 w 3379512"/>
              <a:gd name="connsiteY0" fmla="*/ 0 h 3372128"/>
              <a:gd name="connsiteX1" fmla="*/ 3379512 w 3379512"/>
              <a:gd name="connsiteY1" fmla="*/ 0 h 3372128"/>
              <a:gd name="connsiteX2" fmla="*/ 3379512 w 3379512"/>
              <a:gd name="connsiteY2" fmla="*/ 3372128 h 3372128"/>
              <a:gd name="connsiteX3" fmla="*/ 0 w 3379512"/>
              <a:gd name="connsiteY3" fmla="*/ 3372128 h 3372128"/>
            </a:gdLst>
            <a:ahLst/>
            <a:cxnLst>
              <a:cxn ang="0">
                <a:pos x="connsiteX0" y="connsiteY0"/>
              </a:cxn>
              <a:cxn ang="0">
                <a:pos x="connsiteX1" y="connsiteY1"/>
              </a:cxn>
              <a:cxn ang="0">
                <a:pos x="connsiteX2" y="connsiteY2"/>
              </a:cxn>
              <a:cxn ang="0">
                <a:pos x="connsiteX3" y="connsiteY3"/>
              </a:cxn>
            </a:cxnLst>
            <a:rect l="l" t="t" r="r" b="b"/>
            <a:pathLst>
              <a:path w="3379512" h="3372128">
                <a:moveTo>
                  <a:pt x="0" y="0"/>
                </a:moveTo>
                <a:lnTo>
                  <a:pt x="3379512" y="0"/>
                </a:lnTo>
                <a:lnTo>
                  <a:pt x="3379512" y="3372128"/>
                </a:lnTo>
                <a:lnTo>
                  <a:pt x="0" y="3372128"/>
                </a:lnTo>
                <a:close/>
              </a:path>
            </a:pathLst>
          </a:custGeom>
        </p:spPr>
      </p:pic>
      <p:sp>
        <p:nvSpPr>
          <p:cNvPr id="5" name="文本框 4"/>
          <p:cNvSpPr txBox="1"/>
          <p:nvPr>
            <p:custDataLst>
              <p:tags r:id="rId6"/>
            </p:custDataLst>
          </p:nvPr>
        </p:nvSpPr>
        <p:spPr>
          <a:xfrm>
            <a:off x="790535" y="2817381"/>
            <a:ext cx="5543550" cy="1223123"/>
          </a:xfrm>
          <a:prstGeom prst="rect">
            <a:avLst/>
          </a:prstGeom>
          <a:noFill/>
        </p:spPr>
        <p:txBody>
          <a:bodyPr wrap="square" lIns="63500" tIns="25400" rIns="63500" bIns="25400" rtlCol="0" anchor="b" anchorCtr="0">
            <a:normAutofit lnSpcReduction="10000"/>
          </a:bodyPr>
          <a:p>
            <a:pPr marL="0" indent="0" algn="l">
              <a:lnSpc>
                <a:spcPct val="110000"/>
              </a:lnSpc>
              <a:spcBef>
                <a:spcPts val="0"/>
              </a:spcBef>
              <a:spcAft>
                <a:spcPts val="0"/>
              </a:spcAft>
              <a:buSzPct val="100000"/>
              <a:buNone/>
            </a:pPr>
            <a:r>
              <a:rPr lang="zh-CN" altLang="en-US" sz="3500" b="1" spc="190" dirty="0">
                <a:solidFill>
                  <a:schemeClr val="accent1"/>
                </a:solidFill>
                <a:uFillTx/>
                <a:latin typeface="微软雅黑" panose="020B0503020204020204" charset="-122"/>
                <a:ea typeface="微软雅黑" panose="020B0503020204020204" charset="-122"/>
                <a:sym typeface="+mn-ea"/>
              </a:rPr>
              <a:t>四、读图导学对高中地理综合思维能力的培养策略</a:t>
            </a:r>
            <a:endParaRPr lang="zh-CN" altLang="en-US" sz="3500" b="1" spc="190" dirty="0">
              <a:solidFill>
                <a:schemeClr val="accent1"/>
              </a:solidFill>
              <a:uFillTx/>
              <a:latin typeface="微软雅黑" panose="020B0503020204020204" charset="-122"/>
              <a:ea typeface="微软雅黑" panose="020B0503020204020204" charset="-122"/>
              <a:sym typeface="+mn-ea"/>
            </a:endParaRPr>
          </a:p>
        </p:txBody>
      </p:sp>
    </p:spTree>
    <p:custDataLst>
      <p:tags r:id="rId7"/>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6" name="任意多边形: 形状 25"/>
          <p:cNvSpPr/>
          <p:nvPr>
            <p:custDataLst>
              <p:tags r:id="rId1"/>
            </p:custDataLst>
          </p:nvPr>
        </p:nvSpPr>
        <p:spPr>
          <a:xfrm>
            <a:off x="7233137" y="1489257"/>
            <a:ext cx="3879266" cy="3879266"/>
          </a:xfrm>
          <a:custGeom>
            <a:avLst/>
            <a:gdLst>
              <a:gd name="connsiteX0" fmla="*/ 0 w 4035466"/>
              <a:gd name="connsiteY0" fmla="*/ 0 h 4035466"/>
              <a:gd name="connsiteX1" fmla="*/ 4035467 w 4035466"/>
              <a:gd name="connsiteY1" fmla="*/ 0 h 4035466"/>
              <a:gd name="connsiteX2" fmla="*/ 4035467 w 4035466"/>
              <a:gd name="connsiteY2" fmla="*/ 4035467 h 4035466"/>
              <a:gd name="connsiteX3" fmla="*/ 0 w 4035466"/>
              <a:gd name="connsiteY3" fmla="*/ 4035467 h 4035466"/>
            </a:gdLst>
            <a:ahLst/>
            <a:cxnLst>
              <a:cxn ang="0">
                <a:pos x="connsiteX0" y="connsiteY0"/>
              </a:cxn>
              <a:cxn ang="0">
                <a:pos x="connsiteX1" y="connsiteY1"/>
              </a:cxn>
              <a:cxn ang="0">
                <a:pos x="connsiteX2" y="connsiteY2"/>
              </a:cxn>
              <a:cxn ang="0">
                <a:pos x="connsiteX3" y="connsiteY3"/>
              </a:cxn>
            </a:cxnLst>
            <a:rect l="l" t="t" r="r" b="b"/>
            <a:pathLst>
              <a:path w="4035466" h="4035466">
                <a:moveTo>
                  <a:pt x="0" y="0"/>
                </a:moveTo>
                <a:lnTo>
                  <a:pt x="4035467" y="0"/>
                </a:lnTo>
                <a:lnTo>
                  <a:pt x="4035467" y="4035467"/>
                </a:lnTo>
                <a:lnTo>
                  <a:pt x="0" y="4035467"/>
                </a:lnTo>
                <a:close/>
              </a:path>
            </a:pathLst>
          </a:custGeom>
          <a:noFill/>
          <a:ln w="203200" cap="flat">
            <a:solidFill>
              <a:schemeClr val="lt1">
                <a:lumMod val="95000"/>
                <a:alpha val="99000"/>
              </a:schemeClr>
            </a:solid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sp>
        <p:nvSpPr>
          <p:cNvPr id="28" name="任意多边形: 形状 27"/>
          <p:cNvSpPr/>
          <p:nvPr>
            <p:custDataLst>
              <p:tags r:id="rId2"/>
            </p:custDataLst>
          </p:nvPr>
        </p:nvSpPr>
        <p:spPr>
          <a:xfrm>
            <a:off x="7067359" y="1326449"/>
            <a:ext cx="1117699" cy="1117699"/>
          </a:xfrm>
          <a:custGeom>
            <a:avLst/>
            <a:gdLst>
              <a:gd name="connsiteX0" fmla="*/ 0 w 1162704"/>
              <a:gd name="connsiteY0" fmla="*/ 0 h 1162704"/>
              <a:gd name="connsiteX1" fmla="*/ 1162704 w 1162704"/>
              <a:gd name="connsiteY1" fmla="*/ 0 h 1162704"/>
              <a:gd name="connsiteX2" fmla="*/ 1162704 w 1162704"/>
              <a:gd name="connsiteY2" fmla="*/ 325816 h 1162704"/>
              <a:gd name="connsiteX3" fmla="*/ 325816 w 1162704"/>
              <a:gd name="connsiteY3" fmla="*/ 325816 h 1162704"/>
              <a:gd name="connsiteX4" fmla="*/ 325816 w 1162704"/>
              <a:gd name="connsiteY4" fmla="*/ 1162704 h 1162704"/>
              <a:gd name="connsiteX5" fmla="*/ 0 w 1162704"/>
              <a:gd name="connsiteY5" fmla="*/ 1162704 h 1162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2704" h="1162704">
                <a:moveTo>
                  <a:pt x="0" y="0"/>
                </a:moveTo>
                <a:lnTo>
                  <a:pt x="1162704" y="0"/>
                </a:lnTo>
                <a:lnTo>
                  <a:pt x="1162704" y="325816"/>
                </a:lnTo>
                <a:lnTo>
                  <a:pt x="325816" y="325816"/>
                </a:lnTo>
                <a:lnTo>
                  <a:pt x="325816" y="1162704"/>
                </a:lnTo>
                <a:lnTo>
                  <a:pt x="0" y="1162704"/>
                </a:lnTo>
                <a:close/>
              </a:path>
            </a:pathLst>
          </a:custGeom>
          <a:solidFill>
            <a:schemeClr val="accent1"/>
          </a:solidFill>
          <a:ln w="33997" cap="flat">
            <a:no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sp>
        <p:nvSpPr>
          <p:cNvPr id="30" name="Freeform 11"/>
          <p:cNvSpPr/>
          <p:nvPr>
            <p:custDataLst>
              <p:tags r:id="rId3"/>
            </p:custDataLst>
          </p:nvPr>
        </p:nvSpPr>
        <p:spPr>
          <a:xfrm>
            <a:off x="10160482" y="4414230"/>
            <a:ext cx="1117699" cy="1117699"/>
          </a:xfrm>
          <a:custGeom>
            <a:avLst/>
            <a:gdLst>
              <a:gd name="connsiteX0" fmla="*/ 836888 w 1162704"/>
              <a:gd name="connsiteY0" fmla="*/ 0 h 1162704"/>
              <a:gd name="connsiteX1" fmla="*/ 1162704 w 1162704"/>
              <a:gd name="connsiteY1" fmla="*/ 0 h 1162704"/>
              <a:gd name="connsiteX2" fmla="*/ 1162704 w 1162704"/>
              <a:gd name="connsiteY2" fmla="*/ 1162704 h 1162704"/>
              <a:gd name="connsiteX3" fmla="*/ 0 w 1162704"/>
              <a:gd name="connsiteY3" fmla="*/ 1162704 h 1162704"/>
              <a:gd name="connsiteX4" fmla="*/ 0 w 1162704"/>
              <a:gd name="connsiteY4" fmla="*/ 836888 h 1162704"/>
              <a:gd name="connsiteX5" fmla="*/ 836888 w 1162704"/>
              <a:gd name="connsiteY5" fmla="*/ 836888 h 1162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2704" h="1162704">
                <a:moveTo>
                  <a:pt x="836888" y="0"/>
                </a:moveTo>
                <a:lnTo>
                  <a:pt x="1162704" y="0"/>
                </a:lnTo>
                <a:lnTo>
                  <a:pt x="1162704" y="1162704"/>
                </a:lnTo>
                <a:lnTo>
                  <a:pt x="0" y="1162704"/>
                </a:lnTo>
                <a:lnTo>
                  <a:pt x="0" y="836888"/>
                </a:lnTo>
                <a:lnTo>
                  <a:pt x="836888" y="836888"/>
                </a:lnTo>
                <a:close/>
              </a:path>
            </a:pathLst>
          </a:custGeom>
          <a:solidFill>
            <a:schemeClr val="accent1"/>
          </a:solidFill>
          <a:ln w="33997" cap="flat">
            <a:no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pic>
        <p:nvPicPr>
          <p:cNvPr id="32" name="图片 31" descr="/data/cache/b9e53d69f536cfc43b745d55b2b46656.jpgb9e53d69f536cfc43b745d55b2b46656"/>
          <p:cNvPicPr>
            <a:picLocks noChangeAspect="1"/>
          </p:cNvPicPr>
          <p:nvPr>
            <p:custDataLst>
              <p:tags r:id="rId4"/>
            </p:custDataLst>
          </p:nvPr>
        </p:nvPicPr>
        <p:blipFill>
          <a:blip r:embed="rId5"/>
          <a:srcRect t="16739" b="16739"/>
          <a:stretch>
            <a:fillRect/>
          </a:stretch>
        </p:blipFill>
        <p:spPr>
          <a:xfrm>
            <a:off x="7548420" y="1804540"/>
            <a:ext cx="3248702" cy="3241604"/>
          </a:xfrm>
          <a:custGeom>
            <a:avLst/>
            <a:gdLst>
              <a:gd name="connsiteX0" fmla="*/ 0 w 3379512"/>
              <a:gd name="connsiteY0" fmla="*/ 0 h 3372128"/>
              <a:gd name="connsiteX1" fmla="*/ 3379512 w 3379512"/>
              <a:gd name="connsiteY1" fmla="*/ 0 h 3372128"/>
              <a:gd name="connsiteX2" fmla="*/ 3379512 w 3379512"/>
              <a:gd name="connsiteY2" fmla="*/ 3372128 h 3372128"/>
              <a:gd name="connsiteX3" fmla="*/ 0 w 3379512"/>
              <a:gd name="connsiteY3" fmla="*/ 3372128 h 3372128"/>
            </a:gdLst>
            <a:ahLst/>
            <a:cxnLst>
              <a:cxn ang="0">
                <a:pos x="connsiteX0" y="connsiteY0"/>
              </a:cxn>
              <a:cxn ang="0">
                <a:pos x="connsiteX1" y="connsiteY1"/>
              </a:cxn>
              <a:cxn ang="0">
                <a:pos x="connsiteX2" y="connsiteY2"/>
              </a:cxn>
              <a:cxn ang="0">
                <a:pos x="connsiteX3" y="connsiteY3"/>
              </a:cxn>
            </a:cxnLst>
            <a:rect l="l" t="t" r="r" b="b"/>
            <a:pathLst>
              <a:path w="3379512" h="3372128">
                <a:moveTo>
                  <a:pt x="0" y="0"/>
                </a:moveTo>
                <a:lnTo>
                  <a:pt x="3379512" y="0"/>
                </a:lnTo>
                <a:lnTo>
                  <a:pt x="3379512" y="3372128"/>
                </a:lnTo>
                <a:lnTo>
                  <a:pt x="0" y="3372128"/>
                </a:lnTo>
                <a:close/>
              </a:path>
            </a:pathLst>
          </a:custGeom>
        </p:spPr>
      </p:pic>
      <p:sp>
        <p:nvSpPr>
          <p:cNvPr id="5" name="文本框 4"/>
          <p:cNvSpPr txBox="1"/>
          <p:nvPr>
            <p:custDataLst>
              <p:tags r:id="rId6"/>
            </p:custDataLst>
          </p:nvPr>
        </p:nvSpPr>
        <p:spPr>
          <a:xfrm>
            <a:off x="589280" y="360045"/>
            <a:ext cx="9707880" cy="742950"/>
          </a:xfrm>
          <a:prstGeom prst="rect">
            <a:avLst/>
          </a:prstGeom>
          <a:noFill/>
        </p:spPr>
        <p:txBody>
          <a:bodyPr wrap="square" lIns="63500" tIns="25400" rIns="63500" bIns="25400" rtlCol="0" anchor="b" anchorCtr="0">
            <a:normAutofit lnSpcReduction="10000"/>
          </a:bodyPr>
          <a:p>
            <a:pPr marL="0" indent="0" algn="l">
              <a:lnSpc>
                <a:spcPct val="110000"/>
              </a:lnSpc>
              <a:spcBef>
                <a:spcPts val="0"/>
              </a:spcBef>
              <a:spcAft>
                <a:spcPts val="0"/>
              </a:spcAft>
              <a:buSzPct val="100000"/>
              <a:buNone/>
            </a:pPr>
            <a:r>
              <a:rPr lang="zh-CN" altLang="en-US" sz="3500" b="1" spc="190" dirty="0">
                <a:solidFill>
                  <a:schemeClr val="accent1"/>
                </a:solidFill>
                <a:uFillTx/>
                <a:latin typeface="微软雅黑" panose="020B0503020204020204" charset="-122"/>
                <a:ea typeface="微软雅黑" panose="020B0503020204020204" charset="-122"/>
                <a:sym typeface="+mn-ea"/>
              </a:rPr>
              <a:t>（一）进行识图相关教学，锻炼信息获取能力</a:t>
            </a:r>
            <a:endParaRPr lang="zh-CN" altLang="en-US" sz="3500" b="1" spc="190" dirty="0">
              <a:solidFill>
                <a:schemeClr val="accent1"/>
              </a:solidFill>
              <a:uFillTx/>
              <a:latin typeface="微软雅黑" panose="020B0503020204020204" charset="-122"/>
              <a:ea typeface="微软雅黑" panose="020B0503020204020204" charset="-122"/>
              <a:sym typeface="+mn-ea"/>
            </a:endParaRPr>
          </a:p>
        </p:txBody>
      </p:sp>
      <p:sp>
        <p:nvSpPr>
          <p:cNvPr id="11" name="Title 6"/>
          <p:cNvSpPr txBox="1"/>
          <p:nvPr>
            <p:custDataLst>
              <p:tags r:id="rId7"/>
            </p:custDataLst>
          </p:nvPr>
        </p:nvSpPr>
        <p:spPr>
          <a:xfrm>
            <a:off x="589280" y="1446530"/>
            <a:ext cx="6290945" cy="4302125"/>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66700" lvl="0" indent="-266700" algn="l" fontAlgn="ctr">
              <a:lnSpc>
                <a:spcPct val="120000"/>
              </a:lnSpc>
              <a:spcBef>
                <a:spcPts val="0"/>
              </a:spcBef>
              <a:spcAft>
                <a:spcPts val="800"/>
              </a:spcAft>
              <a:buSzPct val="100000"/>
              <a:buFont typeface="Wingdings" panose="05000000000000000000" charset="0"/>
              <a:buChar char="l"/>
            </a:pPr>
            <a:r>
              <a:rPr lang="zh-CN" altLang="en-US" sz="2000" spc="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为改善目前学生认为地图学习困难的现况，同时为高中地理综合思维能力培养提供教学基础，教师应当首先将重点放在识图相关的教学中，使学生掌握运用地图的相关能力，能够通过对地图的识别，锻炼信息获取的能力。在高中地理教学所常用的地图中，各类标识与标记都是具备实际意义，类似于将实际情况以简便化、利于理解的形式进行呈现，教师应当将对地图的识别纳入自身教学体系中，安排学生对地图相关内容进行系统性学习，以便于未来在接触到其他以地图形式的新知识时，能够在第一时间内选择适配的学习方法。</a:t>
            </a:r>
            <a:endParaRPr lang="zh-CN" altLang="en-US" sz="2000" spc="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8"/>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18281"/>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18281"/>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8.xml><?xml version="1.0" encoding="utf-8"?>
<p:tagLst xmlns:p="http://schemas.openxmlformats.org/presentationml/2006/main">
  <p:tag name="KSO_WM_TEMPLATE_SUBCATEGORY" val="0"/>
  <p:tag name="KSO_WM_TEMPLATE_MASTER_TYPE" val="1"/>
  <p:tag name="KSO_WM_TEMPLATE_COLOR_TYPE" val="0"/>
  <p:tag name="KSO_WM_TAG_VERSION" val="1.0"/>
  <p:tag name="KSO_WM_BEAUTIFY_FLAG" val="#wm#"/>
  <p:tag name="KSO_WM_TEMPLATE_CATEGORY" val="custom"/>
  <p:tag name="KSO_WM_TEMPLATE_INDEX" val="20218281"/>
  <p:tag name="KSO_WM_TEMPLATE_THUMBS_INDEX" val="1、2、3、4、5、6、7、8、9、10、11、12、13、14、15、16、17、18、19、20"/>
</p:tagLst>
</file>

<file path=ppt/tags/tag109.xml><?xml version="1.0" encoding="utf-8"?>
<p:tagLst xmlns:p="http://schemas.openxmlformats.org/presentationml/2006/main">
  <p:tag name="KSO_WM_UNIT_ISCONTENTSTITLE" val="0"/>
  <p:tag name="KSO_WM_UNIT_ISNUMDGMTITLE" val="0"/>
  <p:tag name="KSO_WM_UNIT_PRESET_TEXT" val="工作总结汇报"/>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8281_1*a*1"/>
  <p:tag name="KSO_WM_TEMPLATE_CATEGORY" val="custom"/>
  <p:tag name="KSO_WM_TEMPLATE_INDEX" val="20218281"/>
  <p:tag name="KSO_WM_UNIT_LAYERLEVEL" val="1"/>
  <p:tag name="KSO_WM_TAG_VERSION" val="1.0"/>
  <p:tag name="KSO_WM_BEAUTIFY_FLAG" val="#wm#"/>
  <p:tag name="KSO_WM_UNIT_SPLIT_INFO" val="{&quot;paras&quot;:[{&quot;type&quot;:&quot;pa&quot;,&quot;index&quot;:&quot;1&quot;}]}"/>
  <p:tag name="KSO_WM_UNIT_TEXT_FILL_FORE_SCHEMECOLOR_INDEX_BRIGHTNESS" val="0"/>
  <p:tag name="KSO_WM_UNIT_TEXT_FILL_FORE_SCHEMECOLOR_INDEX" val="5"/>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SUBTYPE" val="b"/>
  <p:tag name="KSO_WM_UNIT_PRESET_TEXT" val="汇报人姓名"/>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18281_1*f*1"/>
  <p:tag name="KSO_WM_TEMPLATE_CATEGORY" val="custom"/>
  <p:tag name="KSO_WM_TEMPLATE_INDEX" val="20218281"/>
  <p:tag name="KSO_WM_UNIT_LAYERLEVEL" val="1"/>
  <p:tag name="KSO_WM_TAG_VERSION" val="1.0"/>
  <p:tag name="KSO_WM_BEAUTIFY_FLAG" val="#wm#"/>
  <p:tag name="KSO_WM_UNIT_SPLIT_INFO" val="{&quot;paras&quot;:[{&quot;type&quot;:&quot;pa&quot;,&quot;index&quot;:&quot;2&quot;}]}"/>
  <p:tag name="KSO_WM_UNIT_TEXT_FILL_FORE_SCHEMECOLOR_INDEX_BRIGHTNESS" val="0"/>
  <p:tag name="KSO_WM_UNIT_TEXT_FILL_FORE_SCHEMECOLOR_INDEX" val="5"/>
  <p:tag name="KSO_WM_UNIT_TEXT_FILL_TYPE" val="1"/>
</p:tagLst>
</file>

<file path=ppt/tags/tag111.xml><?xml version="1.0" encoding="utf-8"?>
<p:tagLst xmlns:p="http://schemas.openxmlformats.org/presentationml/2006/main">
  <p:tag name="KSO_WM_BEAUTIFY_FLAG" val="#wm#"/>
  <p:tag name="KSO_WM_TEMPLATE_SUBCATEGORY" val="0"/>
  <p:tag name="KSO_WM_SLIDE_TYPE" val="title"/>
  <p:tag name="KSO_WM_SLIDE_SUBTYPE" val="pureTxt"/>
  <p:tag name="KSO_WM_SLIDE_ITEM_CNT" val="0"/>
  <p:tag name="KSO_WM_SLIDE_INDEX" val="1"/>
  <p:tag name="KSO_WM_TAG_VERSION" val="1.0"/>
  <p:tag name="KSO_WM_SLIDE_LAYOUT" val="a_f_j"/>
  <p:tag name="KSO_WM_SLIDE_LAYOUT_CNT" val="1_1_1"/>
  <p:tag name="KSO_WM_TEMPLATE_MASTER_TYPE" val="1"/>
  <p:tag name="KSO_WM_TEMPLATE_COLOR_TYPE" val="0"/>
  <p:tag name="KSO_WM_TEMPLATE_CATEGORY" val="custom"/>
  <p:tag name="KSO_WM_TEMPLATE_INDEX" val="20218281"/>
  <p:tag name="KSO_WM_SLIDE_ID" val="custom20218281_1"/>
  <p:tag name="KSO_WM_TEMPLATE_MASTER_THUMB_INDEX" val="12"/>
  <p:tag name="KSO_WM_TEMPLATE_THUMBS_INDEX" val="1、2、3、4、5、6、7、8、9、10、11、12、13、14、15、16、17、18、19、20"/>
</p:tagLst>
</file>

<file path=ppt/tags/tag112.xml><?xml version="1.0" encoding="utf-8"?>
<p:tagLst xmlns:p="http://schemas.openxmlformats.org/presentationml/2006/main">
  <p:tag name="KSO_WM_UNIT_PICTURE_TOWARD" val="1"/>
  <p:tag name="KSO_WM_UNIT_VALUE" val="1565*1057"/>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302_1*ζ_h_d*1_1_1"/>
  <p:tag name="KSO_WM_TEMPLATE_CATEGORY" val="diagram"/>
  <p:tag name="KSO_WM_TEMPLATE_INDEX" val="20215302"/>
  <p:tag name="KSO_WM_UNIT_LAYERLEVEL" val="1_1_1"/>
  <p:tag name="KSO_WM_TAG_VERSION" val="1.0"/>
  <p:tag name="KSO_WM_BEAUTIFY_FLAG" val="#wm#"/>
  <p:tag name="KSO_WM_UNIT_DIAGRAM_MODELTYPE" val="creativePicture"/>
  <p:tag name="KSO_WM_UNIT_USESOURCEFORMAT_APPLY" val="1"/>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7032_1*i*1"/>
  <p:tag name="KSO_WM_TEMPLATE_CATEGORY" val="diagram"/>
  <p:tag name="KSO_WM_TEMPLATE_INDEX" val="20217032"/>
  <p:tag name="KSO_WM_UNIT_LAYERLEVEL" val="1"/>
  <p:tag name="KSO_WM_TAG_VERSION" val="1.0"/>
  <p:tag name="KSO_WM_BEAUTIFY_FLAG" val="#wm#"/>
  <p:tag name="KSO_WM_UNIT_BLOCK" val="0"/>
  <p:tag name="KSO_WM_UNIT_SM_LIMIT_TYPE" val="1"/>
  <p:tag name="KSO_WM_UNIT_DEC_AREA_ID" val="99bd2141fac44da9ad18283ac7d2828f"/>
  <p:tag name="KSO_WM_UNIT_TYPE" val="i"/>
  <p:tag name="KSO_WM_UNIT_INDEX" val="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fadf195998712faa657ab86"/>
  <p:tag name="KSO_WM_CHIP_XID" val="5fadf195998712faa657ab8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0"/>
  <p:tag name="KSO_WM_TEMPLATE_ASSEMBLE_XID" val="6065703f4054ed1e2fb81493"/>
  <p:tag name="KSO_WM_TEMPLATE_ASSEMBLE_GROUPID" val="6065703f4054ed1e2fb81493"/>
</p:tagLst>
</file>

<file path=ppt/tags/tag114.xml><?xml version="1.0" encoding="utf-8"?>
<p:tagLst xmlns:p="http://schemas.openxmlformats.org/presentationml/2006/main">
  <p:tag name="KSO_WM_BEAUTIFY_FLAG" val="#wm#"/>
  <p:tag name="KSO_WM_TEMPLATE_CATEGORY" val="diagram"/>
  <p:tag name="KSO_WM_TEMPLATE_INDEX" val="20217032"/>
  <p:tag name="KSO_WM_SLIDE_CAN_ADD_NAVIGATION" val="1"/>
  <p:tag name="KSO_WM_SLIDE_BACKGROUND" val="[&quot;general&quot;,&quot;frame&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SLIDE_ID" val="diagram20217032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88*348"/>
  <p:tag name="KSO_WM_SLIDE_POSITION" val="0*95"/>
  <p:tag name="KSO_WM_TAG_VERSION" val="1.0"/>
  <p:tag name="KSO_WM_SLIDE_LAYOUT" val="d_f"/>
  <p:tag name="KSO_WM_SLIDE_LAYOUT_CNT" val="1_1"/>
  <p:tag name="KSO_WM_CHIP_FILLPROP" val="[[{&quot;text_align&quot;:&quot;cm&quot;,&quot;text_direction&quot;:&quot;horizontal&quot;,&quot;support_features&quot;:[&quot;creativepic&quot;],&quot;support_big_font&quot;:false,&quot;picture_toward&quot;:1,&quot;picture_dockside&quot;:[],&quot;fill_id&quot;:&quot;046a24402aa84fab9950226b440a17c8&quot;,&quot;fill_align&quot;:&quot;cm&quot;,&quot;chip_types&quot;:[&quot;picture&quot;]},{&quot;text_align&quot;:&quot;lb&quot;,&quot;text_direction&quot;:&quot;horizontal&quot;,&quot;support_big_font&quot;:true,&quot;picture_toward&quot;:0,&quot;picture_dockside&quot;:[],&quot;fill_id&quot;:&quot;20916184201d4f298034d43814fcc4fa&quot;,&quot;fill_align&quot;:&quot;lb&quot;,&quot;chip_types&quot;:[&quot;text&quot;]}]]"/>
  <p:tag name="KSO_WM_CHIP_XID" val="5fadf195998712faa657ab87"/>
  <p:tag name="KSO_WM_CHIP_DECFILLPROP" val="[]"/>
  <p:tag name="KSO_WM_CHIP_GROUPID" val="5fadf195998712faa657ab86"/>
  <p:tag name="KSO_WM_SLIDE_BK_DARK_LIGHT" val="2"/>
  <p:tag name="KSO_WM_SLIDE_BACKGROUND_TYPE" val="general"/>
  <p:tag name="KSO_WM_SLIDE_SUPPORT_FEATURE_TYPE" val="8"/>
  <p:tag name="KSO_WM_TEMPLATE_ASSEMBLE_XID" val="6065703f4054ed1e2fb81493"/>
  <p:tag name="KSO_WM_TEMPLATE_ASSEMBLE_GROUPID" val="6065703f4054ed1e2fb81493"/>
  <p:tag name="KSO_WM_SLIDE_LAYOUT_INFO" val="{&quot;direction&quot;:1,&quot;id&quot;:&quot;2021-04-01T16:15:33&quot;,&quot;maxSize&quot;:{&quot;size1&quot;:58.8},&quot;minSize&quot;:{&quot;size1&quot;:38.8},&quot;normalSize&quot;:{&quot;size1&quot;:58.175},&quot;subLayout&quot;:[{&quot;id&quot;:&quot;2021-04-01T16:15:33&quot;,&quot;margin&quot;:{&quot;bottom&quot;:1.6929999589920044,&quot;left&quot;:2.117000102996826,&quot;right&quot;:0,&quot;top&quot;:1.6929999589920044},&quot;type&quot;:0},{&quot;id&quot;:&quot;2021-04-01T16:15:33&quot;,&quot;margin&quot;:{&quot;bottom&quot;:1.6929999589920044,&quot;left&quot;:1.6929999589920044,&quot;right&quot;:1.6929999589920044,&quot;top&quot;:1.6929999589920044},&quot;type&quot;:0}],&quot;type&quot;:0}"/>
</p:tagLst>
</file>

<file path=ppt/tags/tag115.xml><?xml version="1.0" encoding="utf-8"?>
<p:tagLst xmlns:p="http://schemas.openxmlformats.org/presentationml/2006/main">
  <p:tag name="KSO_WM_UNIT_VALUE" val="1904*2327"/>
  <p:tag name="KSO_WM_UNIT_HIGHLIGHT" val="0"/>
  <p:tag name="KSO_WM_UNIT_COMPATIBLE" val="1"/>
  <p:tag name="KSO_WM_UNIT_DIAGRAM_ISNUMVISUAL" val="0"/>
  <p:tag name="KSO_WM_UNIT_DIAGRAM_ISREFERUNIT" val="0"/>
  <p:tag name="KSO_WM_UNIT_TYPE" val="d"/>
  <p:tag name="KSO_WM_UNIT_INDEX" val="1"/>
  <p:tag name="KSO_WM_UNIT_ID" val="diagram20215149_1*d*1"/>
  <p:tag name="KSO_WM_TEMPLATE_CATEGORY" val="diagram"/>
  <p:tag name="KSO_WM_TEMPLATE_INDEX" val="20215149"/>
  <p:tag name="KSO_WM_UNIT_LAYERLEVEL" val="1"/>
  <p:tag name="KSO_WM_TAG_VERSION" val="1.0"/>
  <p:tag name="KSO_WM_BEAUTIFY_FLAG" val="#wm#"/>
  <p:tag name="KSO_WM_CHIP_GROUPID" val="5e7310da9a230a26b9e88a19"/>
  <p:tag name="KSO_WM_CHIP_XID" val="5e7310da9a230a26b9e88a1a"/>
  <p:tag name="KSO_WM_UNIT_DEC_AREA_ID" val="bd09ddc2ad4f4f259e02fbb77879272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dda4514d58a54859a686560eaae6289c"/>
  <p:tag name="KSO_WM_UNIT_PLACING_PICTURE" val="dda4514d58a54859a686560eaae6289c"/>
  <p:tag name="KSO_WM_UNIT_MASK_COLOR_TYPE" val="black"/>
  <p:tag name="KSO_WM_TEMPLATE_ASSEMBLE_XID" val="60656e6b4054ed1e2fb7f85e"/>
  <p:tag name="KSO_WM_TEMPLATE_ASSEMBLE_GROUPID" val="60656e6b4054ed1e2fb7f85e"/>
</p:tagLst>
</file>

<file path=ppt/tags/tag116.xml><?xml version="1.0" encoding="utf-8"?>
<p:tagLst xmlns:p="http://schemas.openxmlformats.org/presentationml/2006/main">
  <p:tag name="KSO_WM_UNIT_BLOCK" val="0"/>
  <p:tag name="KSO_WM_UNIT_SM_LIMIT_TYPE" val="2"/>
  <p:tag name="KSO_WM_UNIT_HIGHLIGHT" val="0"/>
  <p:tag name="KSO_WM_UNIT_COMPATIBLE" val="0"/>
  <p:tag name="KSO_WM_UNIT_DIAGRAM_ISNUMVISUAL" val="0"/>
  <p:tag name="KSO_WM_UNIT_DIAGRAM_ISREFERUNIT" val="0"/>
  <p:tag name="KSO_WM_UNIT_TYPE" val="i"/>
  <p:tag name="KSO_WM_UNIT_INDEX" val="1"/>
  <p:tag name="KSO_WM_UNIT_ID" val="diagram20215149_1*i*1"/>
  <p:tag name="KSO_WM_TEMPLATE_CATEGORY" val="diagram"/>
  <p:tag name="KSO_WM_TEMPLATE_INDEX" val="20215149"/>
  <p:tag name="KSO_WM_UNIT_LAYERLEVEL" val="1"/>
  <p:tag name="KSO_WM_TAG_VERSION" val="1.0"/>
  <p:tag name="KSO_WM_BEAUTIFY_FLAG" val="#wm#"/>
  <p:tag name="KSO_WM_UNIT_MASK_COLOR_TYPE" val="black"/>
  <p:tag name="KSO_WM_UNIT_DEC_AREA_ID" val="b2d8d1619cd3453b859ae9d34445161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9e60bf73d2384101fd9cf6"/>
  <p:tag name="KSO_WM_CHIP_XID" val="5ea2ea8c660c33b3b8e68896"/>
  <p:tag name="KSO_WM_UNIT_FILL_FORE_SCHEMECOLOR_INDEX_1_BRIGHTNESS" val="0"/>
  <p:tag name="KSO_WM_UNIT_FILL_FORE_SCHEMECOLOR_INDEX_1" val="13"/>
  <p:tag name="KSO_WM_UNIT_FILL_FORE_SCHEMECOLOR_INDEX_1_POS" val="0"/>
  <p:tag name="KSO_WM_UNIT_FILL_FORE_SCHEMECOLOR_INDEX_1_TRANS" val="1"/>
  <p:tag name="KSO_WM_UNIT_FILL_FORE_SCHEMECOLOR_INDEX_2_BRIGHTNESS" val="0"/>
  <p:tag name="KSO_WM_UNIT_FILL_FORE_SCHEMECOLOR_INDEX_2" val="13"/>
  <p:tag name="KSO_WM_UNIT_FILL_FORE_SCHEMECOLOR_INDEX_2_POS" val="0.4"/>
  <p:tag name="KSO_WM_UNIT_FILL_FORE_SCHEMECOLOR_INDEX_2_TRANS" val="0"/>
  <p:tag name="KSO_WM_UNIT_FILL_GRADIENT_TYPE" val="0"/>
  <p:tag name="KSO_WM_UNIT_FILL_GRADIENT_ANGLE" val="0"/>
  <p:tag name="KSO_WM_UNIT_FILL_GRADIENT_Direction" val="3"/>
  <p:tag name="KSO_WM_UNIT_FILL_TYPE" val="3"/>
  <p:tag name="KSO_WM_UNIT_TEXT_FILL_FORE_SCHEMECOLOR_INDEX_BRIGHTNESS" val="0"/>
  <p:tag name="KSO_WM_UNIT_TEXT_FILL_FORE_SCHEMECOLOR_INDEX" val="2"/>
  <p:tag name="KSO_WM_UNIT_TEXT_FILL_TYPE" val="1"/>
  <p:tag name="KSO_WM_UNIT_VALUE" val="750"/>
  <p:tag name="KSO_WM_TEMPLATE_ASSEMBLE_XID" val="60656e6b4054ed1e2fb7f85e"/>
  <p:tag name="KSO_WM_TEMPLATE_ASSEMBLE_GROUPID" val="60656e6b4054ed1e2fb7f85e"/>
</p:tagLst>
</file>

<file path=ppt/tags/tag117.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5149_1*f*1"/>
  <p:tag name="KSO_WM_TEMPLATE_CATEGORY" val="diagram"/>
  <p:tag name="KSO_WM_TEMPLATE_INDEX" val="20215149"/>
  <p:tag name="KSO_WM_UNIT_LAYERLEVEL" val="1"/>
  <p:tag name="KSO_WM_TAG_VERSION" val="1.0"/>
  <p:tag name="KSO_WM_BEAUTIFY_FLAG" val="#wm#"/>
  <p:tag name="KSO_WM_UNIT_DEFAULT_FONT" val="14;20;2"/>
  <p:tag name="KSO_WM_UNIT_BLOCK" val="0"/>
  <p:tag name="KSO_WM_UNIT_VALUE" val="128"/>
  <p:tag name="KSO_WM_UNIT_SHOW_EDIT_AREA_INDICATION" val="1"/>
  <p:tag name="KSO_WM_CHIP_GROUPID" val="5e6b05596848fb12bee65ac8"/>
  <p:tag name="KSO_WM_CHIP_XID" val="5e6b05596848fb12bee65aca"/>
  <p:tag name="KSO_WM_UNIT_DEC_AREA_ID" val="9a22807b946841bb9f8cdaeb8cfa461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6fcf0e2e6c4413da69f274ca0e812f1"/>
  <p:tag name="KSO_WM_UNIT_TEXT_FILL_FORE_SCHEMECOLOR_INDEX_BRIGHTNESS" val="0.25"/>
  <p:tag name="KSO_WM_UNIT_TEXT_FILL_FORE_SCHEMECOLOR_INDEX" val="13"/>
  <p:tag name="KSO_WM_UNIT_TEXT_FILL_TYPE" val="1"/>
  <p:tag name="KSO_WM_TEMPLATE_ASSEMBLE_XID" val="60656e6b4054ed1e2fb7f85e"/>
  <p:tag name="KSO_WM_TEMPLATE_ASSEMBLE_GROUPID" val="60656e6b4054ed1e2fb7f85e"/>
</p:tagLst>
</file>

<file path=ppt/tags/tag118.xml><?xml version="1.0" encoding="utf-8"?>
<p:tagLst xmlns:p="http://schemas.openxmlformats.org/presentationml/2006/main">
  <p:tag name="KSO_WM_BEAUTIFY_FLAG" val="#wm#"/>
  <p:tag name="KSO_WM_TEMPLATE_CATEGORY" val="diagram"/>
  <p:tag name="KSO_WM_TEMPLATE_INDEX" val="20215149"/>
  <p:tag name="KSO_WM_SLIDE_CAN_ADD_NAVIGATION" val="1"/>
  <p:tag name="KSO_WM_SLIDE_BACKGROUND" val="[&quot;general&quot;]"/>
  <p:tag name="KSO_WM_SLIDE_RATIO" val="1.777778"/>
  <p:tag name="KSO_WM_CHIP_INFOS" val="{&quot;type&quot;:0,&quot;layout_type&quot;:&quot;full&quot;,&quot;layout_feature&quot;:2,&quot;aspect_ratio&quot;:&quot;16:9&quot;,&quot;same_font_size&quot;:false,&quot;diagram&quot;:{&quot;type&quot;:[],&quot;direction&quot;:0,&quot;isSupportDecBetweenItems&quot;:false},&quot;tags&quot;:{&quot;style&quot;:[&quot;商务&quot;,&quot;简约&quot;,&quot;文艺清新&quot;,&quot;卡通&quot;,&quot;欧美风&quot;,&quot;黑板风&quot;,&quot;渐变风&quot;]},&quot;slide_type&quot;:[&quot;text&quot;]}"/>
  <p:tag name="KSO_WM_SLIDE_ID" val="diagram20215149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540"/>
  <p:tag name="KSO_WM_SLIDE_POSITION" val="0*0"/>
  <p:tag name="KSO_WM_TAG_VERSION" val="1.0"/>
  <p:tag name="KSO_WM_SLIDE_LAYOUT" val="d_f"/>
  <p:tag name="KSO_WM_SLIDE_LAYOUT_CNT" val="1_1"/>
  <p:tag name="KSO_WM_CHIP_FILLPROP" val="[[{&quot;text_align&quot;:&quot;cm&quot;,&quot;text_direction&quot;:&quot;horizontal&quot;,&quot;support_big_font&quot;:false,&quot;fill_id&quot;:&quot;72d0449d715045ee8ede22c2f90bf8ba&quot;,&quot;fill_align&quot;:&quot;cm&quot;,&quot;chip_types&quot;:[&quot;picture&quot;]},{&quot;text_align&quot;:&quot;lm&quot;,&quot;text_direction&quot;:&quot;horizontal&quot;,&quot;support_big_font&quot;:false,&quot;fill_id&quot;:&quot;96044404ec404064b29a0f644e56474f&quot;,&quot;fill_align&quot;:&quot;lm&quot;,&quot;chip_types&quot;:[&quot;text&quot;,&quot;header&quot;]}],[{&quot;text_align&quot;:&quot;cm&quot;,&quot;text_direction&quot;:&quot;horizontal&quot;,&quot;support_big_font&quot;:false,&quot;fill_id&quot;:&quot;72d0449d715045ee8ede22c2f90bf8ba&quot;,&quot;fill_align&quot;:&quot;cm&quot;,&quot;chip_types&quot;:[&quot;picture&quot;]},{&quot;text_align&quot;:&quot;cm&quot;,&quot;text_direction&quot;:&quot;horizontal&quot;,&quot;support_big_font&quot;:false,&quot;fill_id&quot;:&quot;96044404ec404064b29a0f644e56474f&quot;,&quot;fill_align&quot;:&quot;cm&quot;,&quot;chip_types&quot;:[&quot;text&quot;,&quot;header&quot;]}]]"/>
  <p:tag name="KSO_WM_CHIP_XID" val="5ea2ea8c660c33b3b8e68896"/>
  <p:tag name="KSO_WM_CHIP_DECFILLPROP" val="[]"/>
  <p:tag name="KSO_WM_CHIP_GROUPID" val="5e9e60bf73d2384101fd9cf6"/>
  <p:tag name="KSO_WM_SLIDE_BK_DARK_LIGHT" val="2"/>
  <p:tag name="KSO_WM_SLIDE_BACKGROUND_TYPE" val="general"/>
  <p:tag name="KSO_WM_SLIDE_SUPPORT_FEATURE_TYPE" val="0"/>
  <p:tag name="KSO_WM_TEMPLATE_ASSEMBLE_XID" val="60656e6b4054ed1e2fb7f85e"/>
  <p:tag name="KSO_WM_TEMPLATE_ASSEMBLE_GROUPID" val="60656e6b4054ed1e2fb7f85e"/>
  <p:tag name="KSO_WM_SLIDE_LAYOUT_INFO" val="{&quot;backgroundInfo&quot;:[{&quot;bottom&quot;:0,&quot;bottomAbs&quot;:false,&quot;left&quot;:0,&quot;leftAbs&quot;:false,&quot;right&quot;:0,&quot;rightAbs&quot;:false,&quot;top&quot;:0,&quot;topAbs&quot;:false,&quot;type&quot;:&quot;general&quot;}],&quot;id&quot;:&quot;2021-04-01T14:57:53&quot;,&quot;maxSize&quot;:{&quot;size1&quot;:2.2},&quot;minSize&quot;:{&quot;size1&quot;:2.2},&quot;normalSize&quot;:{&quot;size1&quot;:2.2},&quot;subLayout&quot;:[{&quot;id&quot;:&quot;2021-04-01T14:57:53&quot;,&quot;type&quot;:0},{&quot;id&quot;:&quot;2021-04-01T14:57:53&quot;,&quot;margin&quot;:{&quot;bottom&quot;:2.9629998207092285,&quot;left&quot;:22.013999938964844,&quot;right&quot;:1.6929999589920044,&quot;top&quot;:2.9639999866485596},&quot;type&quot;:0}],&quot;type&quot;:0}"/>
</p:tagLst>
</file>

<file path=ppt/tags/tag119.xml><?xml version="1.0" encoding="utf-8"?>
<p:tagLst xmlns:p="http://schemas.openxmlformats.org/presentationml/2006/main">
  <p:tag name="KSO_WM_UNIT_PICTURE_TOWARD" val="1"/>
  <p:tag name="KSO_WM_UNIT_VALUE" val="2209*595"/>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488_1*ζ_h_d*1_1_1"/>
  <p:tag name="KSO_WM_TEMPLATE_CATEGORY" val="diagram"/>
  <p:tag name="KSO_WM_TEMPLATE_INDEX" val="20215488"/>
  <p:tag name="KSO_WM_UNIT_LAYERLEVEL" val="1_1_1"/>
  <p:tag name="KSO_WM_TAG_VERSION" val="1.0"/>
  <p:tag name="KSO_WM_BEAUTIFY_FLAG" val="#wm#"/>
  <p:tag name="KSO_WM_UNIT_DIAGRAM_MODELTYPE" val="creativePicture"/>
  <p:tag name="KSO_WM_UNIT_USESOURCEFORMAT_APPLY"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488_1*ζ_h_i*1_1_1"/>
  <p:tag name="KSO_WM_TEMPLATE_CATEGORY" val="diagram"/>
  <p:tag name="KSO_WM_TEMPLATE_INDEX" val="20215488"/>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21.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488_1*ζ_h_i*1_1_2"/>
  <p:tag name="KSO_WM_TEMPLATE_CATEGORY" val="diagram"/>
  <p:tag name="KSO_WM_TEMPLATE_INDEX" val="20215488"/>
  <p:tag name="KSO_WM_UNIT_LAYERLEVEL" val="1_1_1"/>
  <p:tag name="KSO_WM_TAG_VERSION" val="1.0"/>
  <p:tag name="KSO_WM_BEAUTIFY_FLAG" val="#wm#"/>
  <p:tag name="KSO_WM_UNIT_DIAGRAM_MODELTYPE" val="creativePicture"/>
  <p:tag name="KSO_WM_UNIT_USESOURCEFORMAT_APPLY" val="1"/>
</p:tagLst>
</file>

<file path=ppt/tags/tag122.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488_1*ζ_h_i*1_1_3"/>
  <p:tag name="KSO_WM_TEMPLATE_CATEGORY" val="diagram"/>
  <p:tag name="KSO_WM_TEMPLATE_INDEX" val="20215488"/>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23.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4"/>
  <p:tag name="KSO_WM_UNIT_ID" val="diagram20215488_1*ζ_h_i*1_1_4"/>
  <p:tag name="KSO_WM_TEMPLATE_CATEGORY" val="diagram"/>
  <p:tag name="KSO_WM_TEMPLATE_INDEX" val="20215488"/>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4.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5"/>
  <p:tag name="KSO_WM_UNIT_ID" val="diagram20215488_1*ζ_h_i*1_1_5"/>
  <p:tag name="KSO_WM_TEMPLATE_CATEGORY" val="diagram"/>
  <p:tag name="KSO_WM_TEMPLATE_INDEX" val="20215488"/>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25.xml><?xml version="1.0" encoding="utf-8"?>
<p:tagLst xmlns:p="http://schemas.openxmlformats.org/presentationml/2006/main">
  <p:tag name="KSO_WM_UNIT_BLOCK" val="0"/>
  <p:tag name="KSO_WM_UNIT_SM_LIMIT_TYPE" val="1"/>
  <p:tag name="KSO_WM_UNIT_DEC_AREA_ID" val="fd846e3714d9467994bd464714eb6ba2"/>
  <p:tag name="KSO_WM_UNIT_HIGHLIGHT" val="0"/>
  <p:tag name="KSO_WM_UNIT_COMPATIBLE" val="0"/>
  <p:tag name="KSO_WM_UNIT_DIAGRAM_ISNUMVISUAL" val="0"/>
  <p:tag name="KSO_WM_UNIT_DIAGRAM_ISREFERUNIT" val="0"/>
  <p:tag name="KSO_WM_UNIT_TYPE" val="i"/>
  <p:tag name="KSO_WM_UNIT_INDEX" val="1"/>
  <p:tag name="KSO_WM_UNIT_ID" val="diagram20217034_1*i*1"/>
  <p:tag name="KSO_WM_TEMPLATE_CATEGORY" val="diagram"/>
  <p:tag name="KSO_WM_TEMPLATE_INDEX" val="20217034"/>
  <p:tag name="KSO_WM_UNIT_LAYERLEVEL" val="1"/>
  <p:tag name="KSO_WM_TAG_VERSION" val="1.0"/>
  <p:tag name="KSO_WM_BEAUTIFY_FLAG" val="#wm#"/>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fadf23c998712faa657ab9b"/>
  <p:tag name="KSO_WM_CHIP_XID" val="5fadf23c998712faa657ab9c"/>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0"/>
  <p:tag name="KSO_WM_TEMPLATE_ASSEMBLE_XID" val="6065703f4054ed1e2fb81496"/>
  <p:tag name="KSO_WM_TEMPLATE_ASSEMBLE_GROUPID" val="6065703f4054ed1e2fb81496"/>
</p:tagLst>
</file>

<file path=ppt/tags/tag126.xml><?xml version="1.0" encoding="utf-8"?>
<p:tagLst xmlns:p="http://schemas.openxmlformats.org/presentationml/2006/main">
  <p:tag name="KSO_WM_BEAUTIFY_FLAG" val="#wm#"/>
  <p:tag name="KSO_WM_TEMPLATE_CATEGORY" val="diagram"/>
  <p:tag name="KSO_WM_TEMPLATE_INDEX" val="20217034"/>
  <p:tag name="KSO_WM_SLIDE_LAYOUT_INFO" val="{&quot;direction&quot;:1,&quot;id&quot;:&quot;2021-04-01T16:15:35&quot;,&quot;maxSize&quot;:{&quot;size1&quot;:61.3},&quot;minSize&quot;:{&quot;size1&quot;:41.2},&quot;normalSize&quot;:{&quot;size1&quot;:43.54375000000001},&quot;subLayout&quot;:[{&quot;id&quot;:&quot;2021-04-01T16:15:35&quot;,&quot;margin&quot;:{&quot;bottom&quot;:1.6929999589920044,&quot;left&quot;:1.6929999589920044,&quot;right&quot;:1.6929999589920044,&quot;top&quot;:1.6929999589920044},&quot;type&quot;:0},{&quot;id&quot;:&quot;2021-04-01T16:15:35&quot;,&quot;margin&quot;:{&quot;bottom&quot;:1.6929999589920044,&quot;left&quot;:0.02600000612437725,&quot;right&quot;:2.115999937057495,&quot;top&quot;:1.6929999589920044},&quot;type&quot;:0}],&quot;type&quot;:0}"/>
  <p:tag name="KSO_WM_SLIDE_RATIO" val="1.777778"/>
  <p:tag name="KSO_WM_SLIDE_ID" val="diagram20217034_1"/>
  <p:tag name="KSO_WM_TEMPLATE_SUBCATEGORY" val="21"/>
  <p:tag name="KSO_WM_TEMPLATE_MASTER_TYPE" val="0"/>
  <p:tag name="KSO_WM_TEMPLATE_COLOR_TYPE" val="1"/>
  <p:tag name="KSO_WM_SLIDE_ITEM_CNT" val="0"/>
  <p:tag name="KSO_WM_SLIDE_INDEX" val="1"/>
  <p:tag name="KSO_WM_TAG_VERSION" val="1.0"/>
  <p:tag name="KSO_WM_SLIDE_LAYOUT" val="d_f"/>
  <p:tag name="KSO_WM_SLIDE_LAYOUT_CNT" val="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23c998712faa657ab9c"/>
  <p:tag name="KSO_WM_CHIP_FILLPROP" val="[[{&quot;text_align&quot;:&quot;cm&quot;,&quot;text_direction&quot;:&quot;horizontal&quot;,&quot;support_features&quot;:[&quot;creativepic&quot;],&quot;support_big_font&quot;:false,&quot;picture_toward&quot;:1,&quot;picture_dockside&quot;:[],&quot;fill_id&quot;:&quot;54af87c18ac942a5aeb3bac38f8644f5&quot;,&quot;fill_align&quot;:&quot;cm&quot;,&quot;chip_types&quot;:[&quot;picture&quot;]},{&quot;text_align&quot;:&quot;lb&quot;,&quot;text_direction&quot;:&quot;horizontal&quot;,&quot;support_big_font&quot;:true,&quot;picture_toward&quot;:0,&quot;picture_dockside&quot;:[],&quot;fill_id&quot;:&quot;444a7d36fbb94b9b9947a9b2c3dbafa1&quot;,&quot;fill_align&quot;:&quot;lb&quot;,&quot;chip_types&quot;:[&quot;text&quot;]}]]"/>
  <p:tag name="KSO_WM_CHIP_DECFILLPROP" val="[]"/>
  <p:tag name="KSO_WM_SLIDE_TYPE" val="text"/>
  <p:tag name="KSO_WM_SLIDE_SIZE" val="887*348"/>
  <p:tag name="KSO_WM_SLIDE_POSITION" val="72*95"/>
  <p:tag name="KSO_WM_CHIP_GROUPID" val="5fadf23c998712faa657ab9b"/>
  <p:tag name="KSO_WM_SLIDE_BK_DARK_LIGHT" val="2"/>
  <p:tag name="KSO_WM_SLIDE_BACKGROUND_TYPE" val="general"/>
  <p:tag name="KSO_WM_SLIDE_SUPPORT_FEATURE_TYPE" val="8"/>
  <p:tag name="KSO_WM_SLIDE_SUBTYPE" val="picTxt"/>
  <p:tag name="KSO_WM_TEMPLATE_ASSEMBLE_XID" val="6065703f4054ed1e2fb81496"/>
  <p:tag name="KSO_WM_TEMPLATE_ASSEMBLE_GROUPID" val="6065703f4054ed1e2fb81496"/>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1828_1*i*1"/>
  <p:tag name="KSO_WM_TEMPLATE_CATEGORY" val="diagram"/>
  <p:tag name="KSO_WM_TEMPLATE_INDEX" val="20211828"/>
  <p:tag name="KSO_WM_UNIT_LAYERLEVEL" val="1"/>
  <p:tag name="KSO_WM_TAG_VERSION" val="1.0"/>
  <p:tag name="KSO_WM_BEAUTIFY_FLAG" val="#wm#"/>
  <p:tag name="KSO_WM_UNIT_BLOCK" val="0"/>
  <p:tag name="KSO_WM_UNIT_SM_LIMIT_TYPE" val="1"/>
  <p:tag name="KSO_WM_UNIT_DEC_AREA_ID" val="8ca6110995d742909efe949d07fab13b"/>
  <p:tag name="KSO_WM_UNIT_DECORATE_INFO" val="{&quot;ReferentInfo&quot;:{&quot;Id&quot;:&quot;slide&quot;,&quot;X&quot;:{&quot;Pos&quot;:0},&quot;Y&quot;:{&quot;Pos&quot;:0}},&quot;DecorateInfoX&quot;:{&quot;Pos&quot;:0,&quot;IsAbs&quot;:true},&quot;DecorateInfoY&quot;:{&quot;Pos&quot;:0,&quot;IsAbs&quot;:true},&quot;DecorateInfoW&quot;:{&quot;IsAbs&quot;:true},&quot;DecorateInfoH&quot;:{&quot;IsAbs&quot;:true},&quot;whChangeMode&quot;:0}"/>
  <p:tag name="KSO_WM_CHIP_GROUPID" val="5f0d14ec8050c250ba656b60"/>
  <p:tag name="KSO_WM_CHIP_XID" val="5f6328e30e9bcbd1695b1d57"/>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99"/>
  <p:tag name="KSO_WM_TEMPLATE_ASSEMBLE_XID" val="60656f2d4054ed1e2fb804f9"/>
  <p:tag name="KSO_WM_TEMPLATE_ASSEMBLE_GROUPID" val="60656f2d4054ed1e2fb804f9"/>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1828_1*i*2"/>
  <p:tag name="KSO_WM_TEMPLATE_CATEGORY" val="diagram"/>
  <p:tag name="KSO_WM_TEMPLATE_INDEX" val="20211828"/>
  <p:tag name="KSO_WM_UNIT_LAYERLEVEL" val="1"/>
  <p:tag name="KSO_WM_TAG_VERSION" val="1.0"/>
  <p:tag name="KSO_WM_BEAUTIFY_FLAG" val="#wm#"/>
  <p:tag name="KSO_WM_UNIT_BLOCK" val="0"/>
  <p:tag name="KSO_WM_UNIT_SM_LIMIT_TYPE" val="0"/>
  <p:tag name="KSO_WM_UNIT_DEC_AREA_ID" val="38962207507649138395fd1eb05be7e4"/>
  <p:tag name="KSO_WM_UNIT_DECORATE_INFO" val="{&quot;DecorateInfoH&quot;:{&quot;IsAbs&quot;:true},&quot;DecorateInfoW&quot;:{&quot;IsAbs&quot;:true},&quot;DecorateInfoX&quot;:{&quot;IsAbs&quot;:true,&quot;Pos&quot;:1},&quot;DecorateInfoY&quot;:{&quot;IsAbs&quot;:true,&quot;Pos&quot;:0},&quot;ReferentInfo&quot;:{&quot;Id&quot;:&quot;87c0a2796742412bbea5a88848d136a9&quot;,&quot;X&quot;:{&quot;Pos&quot;:1},&quot;Y&quot;:{&quot;Pos&quot;:2}},&quot;whChangeMode&quot;:0}"/>
  <p:tag name="KSO_WM_CHIP_GROUPID" val="5f0d14ec8050c250ba656b60"/>
  <p:tag name="KSO_WM_CHIP_XID" val="5f6328e30e9bcbd1695b1d57"/>
  <p:tag name="KSO_WM_UNIT_LINE_FORE_SCHEMECOLOR_INDEX_BRIGHTNESS" val="0"/>
  <p:tag name="KSO_WM_UNIT_LINE_FORE_SCHEMECOLOR_INDEX" val="5"/>
  <p:tag name="KSO_WM_UNIT_LINE_FILL_TYPE" val="2"/>
  <p:tag name="KSO_WM_TEMPLATE_ASSEMBLE_XID" val="60656f2d4054ed1e2fb804f9"/>
  <p:tag name="KSO_WM_TEMPLATE_ASSEMBLE_GROUPID" val="60656f2d4054ed1e2fb804f9"/>
</p:tagLst>
</file>

<file path=ppt/tags/tag129.xml><?xml version="1.0" encoding="utf-8"?>
<p:tagLst xmlns:p="http://schemas.openxmlformats.org/presentationml/2006/main">
  <p:tag name="KSO_WM_UNIT_ISCONTENTSTITLE" val="0"/>
  <p:tag name="KSO_WM_UNIT_ISNUMDGMTITLE" val="0"/>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11828_1*a*1"/>
  <p:tag name="KSO_WM_TEMPLATE_CATEGORY" val="diagram"/>
  <p:tag name="KSO_WM_TEMPLATE_INDEX" val="20211828"/>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87c0a2796742412bbea5a88848d136a9"/>
  <p:tag name="KSO_WM_UNIT_DECORATE_INFO" val="{&quot;ReferentInfo&quot;:{&quot;Id&quot;:&quot;slide&quot;,&quot;X&quot;:{&quot;Pos&quot;:1},&quot;Y&quot;:{&quot;Pos&quot;:0}},&quot;DecorateInfoX&quot;:{&quot;Pos&quot;:1,&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a87133c887974cf998369e44e224ddd7"/>
  <p:tag name="KSO_WM_UNIT_TEXT_FILL_FORE_SCHEMECOLOR_INDEX_BRIGHTNESS" val="0"/>
  <p:tag name="KSO_WM_UNIT_TEXT_FILL_FORE_SCHEMECOLOR_INDEX" val="13"/>
  <p:tag name="KSO_WM_UNIT_TEXT_FILL_TYPE" val="1"/>
  <p:tag name="KSO_WM_TEMPLATE_ASSEMBLE_XID" val="60656f2d4054ed1e2fb804f9"/>
  <p:tag name="KSO_WM_TEMPLATE_ASSEMBLE_GROUPID" val="60656f2d4054ed1e2fb804f9"/>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828_1*f*1"/>
  <p:tag name="KSO_WM_TEMPLATE_CATEGORY" val="diagram"/>
  <p:tag name="KSO_WM_TEMPLATE_INDEX" val="20211828"/>
  <p:tag name="KSO_WM_UNIT_LAYERLEVEL" val="1"/>
  <p:tag name="KSO_WM_TAG_VERSION" val="1.0"/>
  <p:tag name="KSO_WM_BEAUTIFY_FLAG" val="#wm#"/>
  <p:tag name="KSO_WM_UNIT_DEFAULT_FONT" val="14;20;2"/>
  <p:tag name="KSO_WM_UNIT_BLOCK" val="0"/>
  <p:tag name="KSO_WM_UNIT_VALUE" val="294"/>
  <p:tag name="KSO_WM_UNIT_SHOW_EDIT_AREA_INDICATION" val="1"/>
  <p:tag name="KSO_WM_CHIP_GROUPID" val="5e6b05596848fb12bee65ac8"/>
  <p:tag name="KSO_WM_CHIP_XID" val="5e6b05596848fb12bee65aca"/>
  <p:tag name="KSO_WM_UNIT_DEC_AREA_ID" val="bbecb570c03445089521500d085c8487"/>
  <p:tag name="KSO_WM_UNIT_DECORATE_INFO" val="{&quot;ReferentInfo&quot;:{&quot;Id&quot;:&quot;slide&quot;,&quot;X&quot;:{&quot;Pos&quot;:1},&quot;Y&quot;:{&quot;Pos&quot;:1}},&quot;DecorateInfoX&quot;:{&quot;Pos&quot;:1,&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4a99ba35517a4f24bf010271eef888f0"/>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f2d4054ed1e2fb804f9"/>
  <p:tag name="KSO_WM_TEMPLATE_ASSEMBLE_GROUPID" val="60656f2d4054ed1e2fb804f9"/>
</p:tagLst>
</file>

<file path=ppt/tags/tag131.xml><?xml version="1.0" encoding="utf-8"?>
<p:tagLst xmlns:p="http://schemas.openxmlformats.org/presentationml/2006/main">
  <p:tag name="KSO_WM_UNIT_VALUE" val="635*635"/>
  <p:tag name="KSO_WM_UNIT_HIGHLIGHT" val="0"/>
  <p:tag name="KSO_WM_UNIT_COMPATIBLE" val="0"/>
  <p:tag name="KSO_WM_UNIT_DIAGRAM_ISNUMVISUAL" val="0"/>
  <p:tag name="KSO_WM_UNIT_DIAGRAM_ISREFERUNIT" val="0"/>
  <p:tag name="KSO_WM_UNIT_TYPE" val="d"/>
  <p:tag name="KSO_WM_UNIT_INDEX" val="1"/>
  <p:tag name="KSO_WM_UNIT_ID" val="diagram20211828_1*d*1"/>
  <p:tag name="KSO_WM_TEMPLATE_CATEGORY" val="diagram"/>
  <p:tag name="KSO_WM_TEMPLATE_INDEX" val="20211828"/>
  <p:tag name="KSO_WM_UNIT_LAYERLEVEL" val="1"/>
  <p:tag name="KSO_WM_TAG_VERSION" val="1.0"/>
  <p:tag name="KSO_WM_BEAUTIFY_FLAG" val="#wm#"/>
  <p:tag name="KSO_WM_CHIP_GROUPID" val="5e7310da9a230a26b9e88a19"/>
  <p:tag name="KSO_WM_CHIP_XID" val="5e7310da9a230a26b9e88a1a"/>
  <p:tag name="KSO_WM_UNIT_DEC_AREA_ID" val="e317b47fcdd245eb845ac0642d190a8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8bedec81faf14c2d9a02383d968a0c24"/>
  <p:tag name="KSO_WM_TEMPLATE_ASSEMBLE_XID" val="60656f2d4054ed1e2fb804f9"/>
  <p:tag name="KSO_WM_TEMPLATE_ASSEMBLE_GROUPID" val="60656f2d4054ed1e2fb804f9"/>
</p:tagLst>
</file>

<file path=ppt/tags/tag132.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1828"/>
  <p:tag name="KSO_WM_SLIDE_ID" val="diagram20211828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RATIO" val="1.777778"/>
  <p:tag name="KSO_WM_CHIP_INFOS" val="{&quot;layout_type&quot;:&quot;topbottom&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f6328e30e9bcbd1695b1d57"/>
  <p:tag name="KSO_WM_CHIP_FILLPROP" val="[[{&quot;fill_id&quot;:&quot;f766a77f275943d5a5774ec061144443&quot;,&quot;fill_align&quot;:&quot;lm&quot;,&quot;text_align&quot;:&quot;lm&quot;,&quot;text_direction&quot;:&quot;horizontal&quot;,&quot;chip_types&quot;:[&quot;header&quot;]},{&quot;fill_id&quot;:&quot;7823c14e3d2042c786ab7deab3f90d84&quot;,&quot;fill_align&quot;:&quot;cm&quot;,&quot;text_align&quot;:&quot;lm&quot;,&quot;text_direction&quot;:&quot;horizontal&quot;,&quot;chip_types&quot;:[&quot;diagram&quot;,&quot;text&quot;,&quot;picture&quot;,&quot;chart&quot;,&quot;table&quot;,&quot;video&quot;],&quot;support_features&quot;:[&quot;collage&quot;]},{&quot;fill_id&quot;:&quot;7135783295194e8a93f1a95cf3344326&quot;,&quot;fill_align&quot;:&quot;cm&quot;,&quot;text_align&quot;:&quot;cm&quot;,&quot;text_direction&quot;:&quot;horizontal&quot;,&quot;chip_types&quot;:[&quot;picture&quot;]}]]"/>
  <p:tag name="KSO_WM_CHIP_DECFILLPROP" val="[]"/>
  <p:tag name="KSO_WM_SLIDE_TYPE" val="text"/>
  <p:tag name="KSO_WM_SLIDE_SIZE" val="859*430"/>
  <p:tag name="KSO_WM_SLIDE_POSITION" val="53*26"/>
  <p:tag name="KSO_WM_CHIP_GROUPID" val="5f0d14ec8050c250ba656b60"/>
  <p:tag name="KSO_WM_SLIDE_SUPPORT_FEATURE_TYPE" val="0"/>
  <p:tag name="KSO_WM_SLIDE_SUBTYPE" val="picTxt"/>
  <p:tag name="KSO_WM_TEMPLATE_ASSEMBLE_XID" val="60656f2d4054ed1e2fb804f9"/>
  <p:tag name="KSO_WM_TEMPLATE_ASSEMBLE_GROUPID" val="60656f2d4054ed1e2fb804f9"/>
  <p:tag name="KSO_WM_SLIDE_CAN_ADD_NAVIGATION" val="1"/>
  <p:tag name="KSO_WM_SLIDE_BACKGROUND" val="[&quot;general&quot;]"/>
  <p:tag name="KSO_WM_SLIDE_LAYOUT_INFO" val="{&quot;backgroundInfo&quot;:[{&quot;bottom&quot;:0,&quot;bottomAbs&quot;:false,&quot;left&quot;:0,&quot;leftAbs&quot;:false,&quot;right&quot;:0,&quot;rightAbs&quot;:false,&quot;top&quot;:0,&quot;topAbs&quot;:false,&quot;type&quot;:&quot;general&quot;}],&quot;id&quot;:&quot;2021-04-01T15:32:29&quot;,&quot;maxSize&quot;:{&quot;size1&quot;:41.5},&quot;minSize&quot;:{&quot;size1&quot;:41.5},&quot;normalSize&quot;:{&quot;size1&quot;:41.5},&quot;subLayout&quot;:[{&quot;direction&quot;:1,&quot;id&quot;:&quot;2021-04-01T15:32:29&quot;,&quot;maxSize&quot;:{&quot;size1&quot;:26.6},&quot;minSize&quot;:{&quot;size1&quot;:26.6},&quot;normalSize&quot;:{&quot;size1&quot;:26.6},&quot;subLayout&quot;:[{&quot;id&quot;:&quot;2021-04-01T15:32:29&quot;,&quot;margin&quot;:{&quot;bottom&quot;:0.3790000081062317,&quot;left&quot;:2.243000030517578,&quot;right&quot;:0.4490000009536743,&quot;top&quot;:1.2999999523162842},&quot;type&quot;:0},{&quot;id&quot;:&quot;2021-04-01T15:32:29&quot;,&quot;margin&quot;:{&quot;bottom&quot;:1.962999939918518,&quot;left&quot;:0.7469999194145203,&quot;right&quot;:2.115999937057495,&quot;top&quot;:2.575000047683716},&quot;type&quot;:0}],&quot;type&quot;:0},{&quot;id&quot;:&quot;2021-04-01T15:32:29&quot;,&quot;margin&quot;:{&quot;bottom&quot;:1.304999828338623,&quot;left&quot;:2.117000102996826,&quot;right&quot;:1.6929999589920044,&quot;top&quot;:0.9829999804496765},&quot;type&quot;:0}],&quot;type&quot;:0}"/>
</p:tagLst>
</file>

<file path=ppt/tags/tag133.xml><?xml version="1.0" encoding="utf-8"?>
<p:tagLst xmlns:p="http://schemas.openxmlformats.org/presentationml/2006/main">
  <p:tag name="KSO_WM_UNIT_VALUE" val="1323*1323"/>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43_1*ζ_h_d*1_1_1"/>
  <p:tag name="KSO_WM_TEMPLATE_CATEGORY" val="diagram"/>
  <p:tag name="KSO_WM_TEMPLATE_INDEX" val="20216643"/>
  <p:tag name="KSO_WM_UNIT_LAYERLEVEL" val="1_1_1"/>
  <p:tag name="KSO_WM_TAG_VERSION" val="1.0"/>
  <p:tag name="KSO_WM_BEAUTIFY_FLAG" val="#wm#"/>
  <p:tag name="KSO_WM_UNIT_PICTURE_TOWARD" val="1"/>
  <p:tag name="KSO_WM_UNIT_DIAGRAM_MODELTYPE" val="creativePicture"/>
  <p:tag name="KSO_WM_UNIT_USESOURCEFORMAT_APPLY"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43_1*ζ_h_i*1_1_1"/>
  <p:tag name="KSO_WM_TEMPLATE_CATEGORY" val="diagram"/>
  <p:tag name="KSO_WM_TEMPLATE_INDEX" val="20216643"/>
  <p:tag name="KSO_WM_UNIT_LAYERLEVEL" val="1_1_1"/>
  <p:tag name="KSO_WM_TAG_VERSION" val="1.0"/>
  <p:tag name="KSO_WM_BEAUTIFY_FLAG" val="#wm#"/>
  <p:tag name="KSO_WM_UNIT_PICTURE_TOWARD" val="1"/>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43_1*ζ_h_i*1_1_2"/>
  <p:tag name="KSO_WM_TEMPLATE_CATEGORY" val="diagram"/>
  <p:tag name="KSO_WM_TEMPLATE_INDEX" val="20216643"/>
  <p:tag name="KSO_WM_UNIT_LAYERLEVEL" val="1_1_1"/>
  <p:tag name="KSO_WM_TAG_VERSION" val="1.0"/>
  <p:tag name="KSO_WM_BEAUTIFY_FLAG" val="#wm#"/>
  <p:tag name="KSO_WM_UNIT_PICTURE_TOWARD" val="1"/>
  <p:tag name="KSO_WM_UNIT_DIAGRAM_MODELTYPE" val="creativePicture"/>
  <p:tag name="KSO_WM_UNIT_USESOURCEFORMAT_APPLY"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36.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7050_1*a*1"/>
  <p:tag name="KSO_WM_TEMPLATE_CATEGORY" val="diagram"/>
  <p:tag name="KSO_WM_TEMPLATE_INDEX" val="2021705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f4365f2790914a939acada6e6471ff3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d6b9a4b34a014d75a9a0a81d1e3edcc7"/>
  <p:tag name="KSO_WM_UNIT_TEXT_FILL_FORE_SCHEMECOLOR_INDEX_BRIGHTNESS" val="0"/>
  <p:tag name="KSO_WM_UNIT_TEXT_FILL_FORE_SCHEMECOLOR_INDEX" val="13"/>
  <p:tag name="KSO_WM_UNIT_TEXT_FILL_TYPE" val="1"/>
  <p:tag name="KSO_WM_TEMPLATE_ASSEMBLE_XID" val="606570444054ed1e2fb814a6"/>
  <p:tag name="KSO_WM_TEMPLATE_ASSEMBLE_GROUPID" val="606570444054ed1e2fb814a6"/>
</p:tagLst>
</file>

<file path=ppt/tags/tag137.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50_1*f*1"/>
  <p:tag name="KSO_WM_TEMPLATE_CATEGORY" val="diagram"/>
  <p:tag name="KSO_WM_TEMPLATE_INDEX" val="20217050"/>
  <p:tag name="KSO_WM_UNIT_LAYERLEVEL" val="1"/>
  <p:tag name="KSO_WM_TAG_VERSION" val="1.0"/>
  <p:tag name="KSO_WM_BEAUTIFY_FLAG" val="#wm#"/>
  <p:tag name="KSO_WM_UNIT_DEFAULT_FONT" val="14;20;2"/>
  <p:tag name="KSO_WM_UNIT_BLOCK" val="0"/>
  <p:tag name="KSO_WM_UNIT_VALUE" val="126"/>
  <p:tag name="KSO_WM_UNIT_SHOW_EDIT_AREA_INDICATION" val="1"/>
  <p:tag name="KSO_WM_CHIP_GROUPID" val="5e6b05596848fb12bee65ac8"/>
  <p:tag name="KSO_WM_CHIP_XID" val="5e6b05596848fb12bee65aca"/>
  <p:tag name="KSO_WM_UNIT_DEC_AREA_ID" val="9fac0f58e4e84449b138ef9b8595077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febf74a8ce04196ac33616c5e44fc1b"/>
  <p:tag name="KSO_WM_UNIT_TEXT_FILL_FORE_SCHEMECOLOR_INDEX_BRIGHTNESS" val="0.25"/>
  <p:tag name="KSO_WM_UNIT_TEXT_FILL_FORE_SCHEMECOLOR_INDEX" val="13"/>
  <p:tag name="KSO_WM_UNIT_TEXT_FILL_TYPE" val="1"/>
  <p:tag name="KSO_WM_TEMPLATE_ASSEMBLE_XID" val="606570444054ed1e2fb814a6"/>
  <p:tag name="KSO_WM_TEMPLATE_ASSEMBLE_GROUPID" val="606570444054ed1e2fb814a6"/>
</p:tagLst>
</file>

<file path=ppt/tags/tag138.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50"/>
  <p:tag name="KSO_WM_SLIDE_LAYOUT_INFO" val="{&quot;direction&quot;:1,&quot;id&quot;:&quot;2021-04-01T16:15:46&quot;,&quot;maxSize&quot;:{&quot;size1&quot;:63.69967177708944},&quot;minSize&quot;:{&quot;size1&quot;:43.799671777089436},&quot;normalSize&quot;:{&quot;size1&quot;:59.63717177708945},&quot;subLayout&quot;:[{&quot;id&quot;:&quot;2021-04-01T16:15:46&quot;,&quot;maxSize&quot;:{&quot;size1&quot;:55.405540398315146},&quot;minSize&quot;:{&quot;size1&quot;:19.80554039831515},&quot;normalSize&quot;:{&quot;size1&quot;:27.03887373164848},&quot;subLayout&quot;:[{&quot;id&quot;:&quot;2021-04-01T16:15:46&quot;,&quot;margin&quot;:{&quot;bottom&quot;:0.02600000612437725,&quot;left&quot;:2.5399999618530273,&quot;right&quot;:1.6670000553131104,&quot;top&quot;:1.6929999589920044},&quot;type&quot;:0},{&quot;id&quot;:&quot;2021-04-01T16:15:46&quot;,&quot;margin&quot;:{&quot;bottom&quot;:1.6929999589920044,&quot;left&quot;:2.5399999618530273,&quot;right&quot;:1.6670000553131104,&quot;top&quot;:0.8199999928474426},&quot;type&quot;:0}],&quot;type&quot;:0},{&quot;id&quot;:&quot;2021-04-01T16:15:46&quot;,&quot;margin&quot;:{&quot;bottom&quot;:1.6929999589920044,&quot;left&quot;:0.02600000612437725,&quot;right&quot;:1.6929999589920044,&quot;top&quot;:1.6929999589920044},&quot;type&quot;:0}],&quot;type&quot;:0}"/>
  <p:tag name="KSO_WM_SLIDE_ID" val="diagram20217050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cfe54998712faa657a885"/>
  <p:tag name="KSO_WM_CHIP_FILLPROP" val="[[{&quot;text_align&quot;:&quot;cm&quot;,&quot;text_direction&quot;:&quot;horizontal&quot;,&quot;support_features&quot;:[&quot;creativepic&quot;],&quot;support_big_font&quot;:false,&quot;picture_toward&quot;:1,&quot;picture_dockside&quot;:[],&quot;fill_id&quot;:&quot;ea24516ef22941bda3c0fadbdb233f5f&quot;,&quot;fill_align&quot;:&quot;cm&quot;,&quot;chip_types&quot;:[&quot;picture&quot;]},{&quot;text_align&quot;:&quot;lb&quot;,&quot;text_direction&quot;:&quot;horizontal&quot;,&quot;support_big_font&quot;:false,&quot;picture_toward&quot;:0,&quot;picture_dockside&quot;:[],&quot;fill_id&quot;:&quot;e64d6b39dbcb4f5e8b45c2814b499727&quot;,&quot;fill_align&quot;:&quot;lb&quot;,&quot;chip_types&quot;:[&quot;text&quot;,&quot;header&quot;]},{&quot;text_align&quot;:&quot;lt&quot;,&quot;text_direction&quot;:&quot;horizontal&quot;,&quot;support_big_font&quot;:false,&quot;picture_toward&quot;:0,&quot;picture_dockside&quot;:[],&quot;fill_id&quot;:&quot;4cac0ce68cb84566b51d233488c6b209&quot;,&quot;fill_align&quot;:&quot;lt&quot;,&quot;chip_types&quot;:[&quot;text&quot;]}]]"/>
  <p:tag name="KSO_WM_CHIP_DECFILLPROP" val="[]"/>
  <p:tag name="KSO_WM_SLIDE_RATIO" val="1.777778"/>
  <p:tag name="KSO_WM_SLIDE_TYPE" val="text"/>
  <p:tag name="KSO_WM_SLIDE_SIZE" val="816*348"/>
  <p:tag name="KSO_WM_SLIDE_POSITION" val="72*95"/>
  <p:tag name="KSO_WM_CHIP_GROUPID" val="5facfe54998712faa657a884"/>
  <p:tag name="KSO_WM_SLIDE_SUPPORT_FEATURE_TYPE" val="8"/>
  <p:tag name="KSO_WM_SLIDE_SUBTYPE" val="picTxt"/>
  <p:tag name="KSO_WM_TEMPLATE_ASSEMBLE_XID" val="606570444054ed1e2fb814a6"/>
  <p:tag name="KSO_WM_TEMPLATE_ASSEMBLE_GROUPID" val="606570444054ed1e2fb814a6"/>
</p:tagLst>
</file>

<file path=ppt/tags/tag139.xml><?xml version="1.0" encoding="utf-8"?>
<p:tagLst xmlns:p="http://schemas.openxmlformats.org/presentationml/2006/main">
  <p:tag name="KSO_WM_UNIT_VALUE" val="1323*1323"/>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43_1*ζ_h_d*1_1_1"/>
  <p:tag name="KSO_WM_TEMPLATE_CATEGORY" val="diagram"/>
  <p:tag name="KSO_WM_TEMPLATE_INDEX" val="20216643"/>
  <p:tag name="KSO_WM_UNIT_LAYERLEVEL" val="1_1_1"/>
  <p:tag name="KSO_WM_TAG_VERSION" val="1.0"/>
  <p:tag name="KSO_WM_BEAUTIFY_FLAG" val="#wm#"/>
  <p:tag name="KSO_WM_UNIT_PICTURE_TOWARD" val="1"/>
  <p:tag name="KSO_WM_UNIT_DIAGRAM_MODELTYPE" val="creativePicture"/>
  <p:tag name="KSO_WM_UNIT_USESOURCEFORMAT_APPLY"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43_1*ζ_h_i*1_1_1"/>
  <p:tag name="KSO_WM_TEMPLATE_CATEGORY" val="diagram"/>
  <p:tag name="KSO_WM_TEMPLATE_INDEX" val="20216643"/>
  <p:tag name="KSO_WM_UNIT_LAYERLEVEL" val="1_1_1"/>
  <p:tag name="KSO_WM_TAG_VERSION" val="1.0"/>
  <p:tag name="KSO_WM_BEAUTIFY_FLAG" val="#wm#"/>
  <p:tag name="KSO_WM_UNIT_PICTURE_TOWARD" val="1"/>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43_1*ζ_h_i*1_1_2"/>
  <p:tag name="KSO_WM_TEMPLATE_CATEGORY" val="diagram"/>
  <p:tag name="KSO_WM_TEMPLATE_INDEX" val="20216643"/>
  <p:tag name="KSO_WM_UNIT_LAYERLEVEL" val="1_1_1"/>
  <p:tag name="KSO_WM_TAG_VERSION" val="1.0"/>
  <p:tag name="KSO_WM_BEAUTIFY_FLAG" val="#wm#"/>
  <p:tag name="KSO_WM_UNIT_PICTURE_TOWARD" val="1"/>
  <p:tag name="KSO_WM_UNIT_DIAGRAM_MODELTYPE" val="creativePicture"/>
  <p:tag name="KSO_WM_UNIT_USESOURCEFORMAT_APPLY"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42.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7050_1*a*1"/>
  <p:tag name="KSO_WM_TEMPLATE_CATEGORY" val="diagram"/>
  <p:tag name="KSO_WM_TEMPLATE_INDEX" val="2021705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f4365f2790914a939acada6e6471ff3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d6b9a4b34a014d75a9a0a81d1e3edcc7"/>
  <p:tag name="KSO_WM_UNIT_TEXT_FILL_FORE_SCHEMECOLOR_INDEX_BRIGHTNESS" val="0"/>
  <p:tag name="KSO_WM_UNIT_TEXT_FILL_FORE_SCHEMECOLOR_INDEX" val="13"/>
  <p:tag name="KSO_WM_UNIT_TEXT_FILL_TYPE" val="1"/>
  <p:tag name="KSO_WM_TEMPLATE_ASSEMBLE_XID" val="606570444054ed1e2fb814a6"/>
  <p:tag name="KSO_WM_TEMPLATE_ASSEMBLE_GROUPID" val="606570444054ed1e2fb814a6"/>
</p:tagLst>
</file>

<file path=ppt/tags/tag14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50_1*f*1"/>
  <p:tag name="KSO_WM_TEMPLATE_CATEGORY" val="diagram"/>
  <p:tag name="KSO_WM_TEMPLATE_INDEX" val="20217050"/>
  <p:tag name="KSO_WM_UNIT_LAYERLEVEL" val="1"/>
  <p:tag name="KSO_WM_TAG_VERSION" val="1.0"/>
  <p:tag name="KSO_WM_BEAUTIFY_FLAG" val="#wm#"/>
  <p:tag name="KSO_WM_UNIT_DEFAULT_FONT" val="14;20;2"/>
  <p:tag name="KSO_WM_UNIT_BLOCK" val="0"/>
  <p:tag name="KSO_WM_UNIT_VALUE" val="126"/>
  <p:tag name="KSO_WM_UNIT_SHOW_EDIT_AREA_INDICATION" val="1"/>
  <p:tag name="KSO_WM_CHIP_GROUPID" val="5e6b05596848fb12bee65ac8"/>
  <p:tag name="KSO_WM_CHIP_XID" val="5e6b05596848fb12bee65aca"/>
  <p:tag name="KSO_WM_UNIT_DEC_AREA_ID" val="9fac0f58e4e84449b138ef9b8595077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febf74a8ce04196ac33616c5e44fc1b"/>
  <p:tag name="KSO_WM_UNIT_TEXT_FILL_FORE_SCHEMECOLOR_INDEX_BRIGHTNESS" val="0.25"/>
  <p:tag name="KSO_WM_UNIT_TEXT_FILL_FORE_SCHEMECOLOR_INDEX" val="13"/>
  <p:tag name="KSO_WM_UNIT_TEXT_FILL_TYPE" val="1"/>
  <p:tag name="KSO_WM_TEMPLATE_ASSEMBLE_XID" val="606570444054ed1e2fb814a6"/>
  <p:tag name="KSO_WM_TEMPLATE_ASSEMBLE_GROUPID" val="606570444054ed1e2fb814a6"/>
</p:tagLst>
</file>

<file path=ppt/tags/tag144.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50"/>
  <p:tag name="KSO_WM_SLIDE_LAYOUT_INFO" val="{&quot;direction&quot;:1,&quot;id&quot;:&quot;2021-04-01T16:15:46&quot;,&quot;maxSize&quot;:{&quot;size1&quot;:63.69967177708944},&quot;minSize&quot;:{&quot;size1&quot;:43.799671777089436},&quot;normalSize&quot;:{&quot;size1&quot;:59.63717177708945},&quot;subLayout&quot;:[{&quot;id&quot;:&quot;2021-04-01T16:15:46&quot;,&quot;maxSize&quot;:{&quot;size1&quot;:55.405540398315146},&quot;minSize&quot;:{&quot;size1&quot;:19.80554039831515},&quot;normalSize&quot;:{&quot;size1&quot;:27.03887373164848},&quot;subLayout&quot;:[{&quot;id&quot;:&quot;2021-04-01T16:15:46&quot;,&quot;margin&quot;:{&quot;bottom&quot;:0.02600000612437725,&quot;left&quot;:2.5399999618530273,&quot;right&quot;:1.6670000553131104,&quot;top&quot;:1.6929999589920044},&quot;type&quot;:0},{&quot;id&quot;:&quot;2021-04-01T16:15:46&quot;,&quot;margin&quot;:{&quot;bottom&quot;:1.6929999589920044,&quot;left&quot;:2.5399999618530273,&quot;right&quot;:1.6670000553131104,&quot;top&quot;:0.8199999928474426},&quot;type&quot;:0}],&quot;type&quot;:0},{&quot;id&quot;:&quot;2021-04-01T16:15:46&quot;,&quot;margin&quot;:{&quot;bottom&quot;:1.6929999589920044,&quot;left&quot;:0.02600000612437725,&quot;right&quot;:1.6929999589920044,&quot;top&quot;:1.6929999589920044},&quot;type&quot;:0}],&quot;type&quot;:0}"/>
  <p:tag name="KSO_WM_SLIDE_ID" val="diagram20217050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cfe54998712faa657a885"/>
  <p:tag name="KSO_WM_CHIP_FILLPROP" val="[[{&quot;text_align&quot;:&quot;cm&quot;,&quot;text_direction&quot;:&quot;horizontal&quot;,&quot;support_features&quot;:[&quot;creativepic&quot;],&quot;support_big_font&quot;:false,&quot;picture_toward&quot;:1,&quot;picture_dockside&quot;:[],&quot;fill_id&quot;:&quot;ea24516ef22941bda3c0fadbdb233f5f&quot;,&quot;fill_align&quot;:&quot;cm&quot;,&quot;chip_types&quot;:[&quot;picture&quot;]},{&quot;text_align&quot;:&quot;lb&quot;,&quot;text_direction&quot;:&quot;horizontal&quot;,&quot;support_big_font&quot;:false,&quot;picture_toward&quot;:0,&quot;picture_dockside&quot;:[],&quot;fill_id&quot;:&quot;e64d6b39dbcb4f5e8b45c2814b499727&quot;,&quot;fill_align&quot;:&quot;lb&quot;,&quot;chip_types&quot;:[&quot;text&quot;,&quot;header&quot;]},{&quot;text_align&quot;:&quot;lt&quot;,&quot;text_direction&quot;:&quot;horizontal&quot;,&quot;support_big_font&quot;:false,&quot;picture_toward&quot;:0,&quot;picture_dockside&quot;:[],&quot;fill_id&quot;:&quot;4cac0ce68cb84566b51d233488c6b209&quot;,&quot;fill_align&quot;:&quot;lt&quot;,&quot;chip_types&quot;:[&quot;text&quot;]}]]"/>
  <p:tag name="KSO_WM_CHIP_DECFILLPROP" val="[]"/>
  <p:tag name="KSO_WM_SLIDE_RATIO" val="1.777778"/>
  <p:tag name="KSO_WM_SLIDE_TYPE" val="text"/>
  <p:tag name="KSO_WM_SLIDE_SIZE" val="816*348"/>
  <p:tag name="KSO_WM_SLIDE_POSITION" val="72*95"/>
  <p:tag name="KSO_WM_CHIP_GROUPID" val="5facfe54998712faa657a884"/>
  <p:tag name="KSO_WM_SLIDE_SUPPORT_FEATURE_TYPE" val="8"/>
  <p:tag name="KSO_WM_SLIDE_SUBTYPE" val="picTxt"/>
  <p:tag name="KSO_WM_TEMPLATE_ASSEMBLE_XID" val="606570444054ed1e2fb814a6"/>
  <p:tag name="KSO_WM_TEMPLATE_ASSEMBLE_GROUPID" val="606570444054ed1e2fb814a6"/>
</p:tagLst>
</file>

<file path=ppt/tags/tag145.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415_1*ζ_h_i*1_1_1"/>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 name="KSO_WM_UNIT_LINE_FORE_SCHEMECOLOR_INDEX_BRIGHTNESS" val="-0.05"/>
  <p:tag name="KSO_WM_UNIT_LINE_FORE_SCHEMECOLOR_INDEX" val="14"/>
  <p:tag name="KSO_WM_UNIT_LINE_FILL_TYPE" val="2"/>
  <p:tag name="KSO_WM_UNIT_TEXT_FILL_FORE_SCHEMECOLOR_INDEX_BRIGHTNESS" val="0"/>
  <p:tag name="KSO_WM_UNIT_TEXT_FILL_FORE_SCHEMECOLOR_INDEX" val="13"/>
  <p:tag name="KSO_WM_UNIT_TEXT_FILL_TYPE" val="1"/>
</p:tagLst>
</file>

<file path=ppt/tags/tag146.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415_1*ζ_h_i*1_1_2"/>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47.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415_1*ζ_h_i*1_1_3"/>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48.xml><?xml version="1.0" encoding="utf-8"?>
<p:tagLst xmlns:p="http://schemas.openxmlformats.org/presentationml/2006/main">
  <p:tag name="KSO_WM_UNIT_PICTURE_TOWARD" val="1"/>
  <p:tag name="KSO_WM_UNIT_VALUE" val="936*938"/>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415_1*ζ_h_d*1_1_1"/>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Lst>
</file>

<file path=ppt/tags/tag149.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7050_1*a*1"/>
  <p:tag name="KSO_WM_TEMPLATE_CATEGORY" val="diagram"/>
  <p:tag name="KSO_WM_TEMPLATE_INDEX" val="2021705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f4365f2790914a939acada6e6471ff3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d6b9a4b34a014d75a9a0a81d1e3edcc7"/>
  <p:tag name="KSO_WM_UNIT_TEXT_FILL_FORE_SCHEMECOLOR_INDEX_BRIGHTNESS" val="0"/>
  <p:tag name="KSO_WM_UNIT_TEXT_FILL_FORE_SCHEMECOLOR_INDEX" val="13"/>
  <p:tag name="KSO_WM_UNIT_TEXT_FILL_TYPE" val="1"/>
  <p:tag name="KSO_WM_TEMPLATE_ASSEMBLE_XID" val="606570444054ed1e2fb814a6"/>
  <p:tag name="KSO_WM_TEMPLATE_ASSEMBLE_GROUPID" val="606570444054ed1e2fb814a6"/>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50"/>
  <p:tag name="KSO_WM_SLIDE_LAYOUT_INFO" val="{&quot;direction&quot;:1,&quot;id&quot;:&quot;2021-04-01T16:15:46&quot;,&quot;maxSize&quot;:{&quot;size1&quot;:63.69967177708944},&quot;minSize&quot;:{&quot;size1&quot;:43.799671777089436},&quot;normalSize&quot;:{&quot;size1&quot;:57.91842177708945},&quot;subLayout&quot;:[{&quot;id&quot;:&quot;2021-04-01T16:15:46&quot;,&quot;maxSize&quot;:{&quot;size1&quot;:55.405540398315146},&quot;minSize&quot;:{&quot;size1&quot;:19.80554039831515},&quot;normalSize&quot;:{&quot;size1&quot;:27.03887373164848},&quot;subLayout&quot;:[{&quot;id&quot;:&quot;2021-04-01T16:15:46&quot;,&quot;margin&quot;:{&quot;bottom&quot;:0.02600000612437725,&quot;left&quot;:2.5399999618530273,&quot;right&quot;:1.6670000553131104,&quot;top&quot;:1.6929999589920044},&quot;type&quot;:0},{&quot;id&quot;:&quot;2021-04-01T16:15:46&quot;,&quot;margin&quot;:{&quot;bottom&quot;:1.6929999589920044,&quot;left&quot;:2.5399999618530273,&quot;right&quot;:1.6670000553131104,&quot;top&quot;:0.8199999928474426},&quot;type&quot;:0}],&quot;type&quot;:0},{&quot;id&quot;:&quot;2021-04-01T16:15:46&quot;,&quot;margin&quot;:{&quot;bottom&quot;:1.6929999589920044,&quot;left&quot;:0.02600000612437725,&quot;right&quot;:1.6929999589920044,&quot;top&quot;:1.6929999589920044},&quot;type&quot;:0}],&quot;type&quot;:0}"/>
  <p:tag name="KSO_WM_SLIDE_ID" val="diagram20217050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cfe54998712faa657a885"/>
  <p:tag name="KSO_WM_CHIP_FILLPROP" val="[[{&quot;text_align&quot;:&quot;cm&quot;,&quot;text_direction&quot;:&quot;horizontal&quot;,&quot;support_features&quot;:[&quot;creativepic&quot;],&quot;support_big_font&quot;:false,&quot;picture_toward&quot;:1,&quot;picture_dockside&quot;:[],&quot;fill_id&quot;:&quot;ea24516ef22941bda3c0fadbdb233f5f&quot;,&quot;fill_align&quot;:&quot;cm&quot;,&quot;chip_types&quot;:[&quot;picture&quot;]},{&quot;text_align&quot;:&quot;lb&quot;,&quot;text_direction&quot;:&quot;horizontal&quot;,&quot;support_big_font&quot;:false,&quot;picture_toward&quot;:0,&quot;picture_dockside&quot;:[],&quot;fill_id&quot;:&quot;e64d6b39dbcb4f5e8b45c2814b499727&quot;,&quot;fill_align&quot;:&quot;lb&quot;,&quot;chip_types&quot;:[&quot;text&quot;,&quot;header&quot;]},{&quot;text_align&quot;:&quot;lt&quot;,&quot;text_direction&quot;:&quot;horizontal&quot;,&quot;support_big_font&quot;:false,&quot;picture_toward&quot;:0,&quot;picture_dockside&quot;:[],&quot;fill_id&quot;:&quot;4cac0ce68cb84566b51d233488c6b209&quot;,&quot;fill_align&quot;:&quot;lt&quot;,&quot;chip_types&quot;:[&quot;text&quot;]}]]"/>
  <p:tag name="KSO_WM_CHIP_DECFILLPROP" val="[]"/>
  <p:tag name="KSO_WM_SLIDE_RATIO" val="1.777778"/>
  <p:tag name="KSO_WM_SLIDE_TYPE" val="text"/>
  <p:tag name="KSO_WM_SLIDE_SIZE" val="816*348"/>
  <p:tag name="KSO_WM_SLIDE_POSITION" val="72*95"/>
  <p:tag name="KSO_WM_CHIP_GROUPID" val="5facfe54998712faa657a884"/>
  <p:tag name="KSO_WM_SLIDE_SUPPORT_FEATURE_TYPE" val="8"/>
  <p:tag name="KSO_WM_SLIDE_SUBTYPE" val="picTxt"/>
  <p:tag name="KSO_WM_TEMPLATE_ASSEMBLE_XID" val="606570444054ed1e2fb814a6"/>
  <p:tag name="KSO_WM_TEMPLATE_ASSEMBLE_GROUPID" val="606570444054ed1e2fb814a6"/>
</p:tagLst>
</file>

<file path=ppt/tags/tag151.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415_1*ζ_h_i*1_1_1"/>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 name="KSO_WM_UNIT_LINE_FORE_SCHEMECOLOR_INDEX_BRIGHTNESS" val="-0.05"/>
  <p:tag name="KSO_WM_UNIT_LINE_FORE_SCHEMECOLOR_INDEX" val="14"/>
  <p:tag name="KSO_WM_UNIT_LINE_FILL_TYPE" val="2"/>
  <p:tag name="KSO_WM_UNIT_TEXT_FILL_FORE_SCHEMECOLOR_INDEX_BRIGHTNESS" val="0"/>
  <p:tag name="KSO_WM_UNIT_TEXT_FILL_FORE_SCHEMECOLOR_INDEX" val="13"/>
  <p:tag name="KSO_WM_UNIT_TEXT_FILL_TYPE" val="1"/>
</p:tagLst>
</file>

<file path=ppt/tags/tag152.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415_1*ζ_h_i*1_1_2"/>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53.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415_1*ζ_h_i*1_1_3"/>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54.xml><?xml version="1.0" encoding="utf-8"?>
<p:tagLst xmlns:p="http://schemas.openxmlformats.org/presentationml/2006/main">
  <p:tag name="KSO_WM_UNIT_PICTURE_TOWARD" val="1"/>
  <p:tag name="KSO_WM_UNIT_VALUE" val="936*938"/>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415_1*ζ_h_d*1_1_1"/>
  <p:tag name="KSO_WM_TEMPLATE_CATEGORY" val="diagram"/>
  <p:tag name="KSO_WM_TEMPLATE_INDEX" val="20215415"/>
  <p:tag name="KSO_WM_UNIT_LAYERLEVEL" val="1_1_1"/>
  <p:tag name="KSO_WM_TAG_VERSION" val="1.0"/>
  <p:tag name="KSO_WM_BEAUTIFY_FLAG" val="#wm#"/>
  <p:tag name="KSO_WM_UNIT_DIAGRAM_MODELTYPE" val="creativePicture"/>
  <p:tag name="KSO_WM_UNIT_USESOURCEFORMAT_APPLY" val="1"/>
</p:tagLst>
</file>

<file path=ppt/tags/tag155.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7050_1*a*1"/>
  <p:tag name="KSO_WM_TEMPLATE_CATEGORY" val="diagram"/>
  <p:tag name="KSO_WM_TEMPLATE_INDEX" val="2021705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f4365f2790914a939acada6e6471ff3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d6b9a4b34a014d75a9a0a81d1e3edcc7"/>
  <p:tag name="KSO_WM_UNIT_TEXT_FILL_FORE_SCHEMECOLOR_INDEX_BRIGHTNESS" val="0"/>
  <p:tag name="KSO_WM_UNIT_TEXT_FILL_FORE_SCHEMECOLOR_INDEX" val="13"/>
  <p:tag name="KSO_WM_UNIT_TEXT_FILL_TYPE" val="1"/>
  <p:tag name="KSO_WM_TEMPLATE_ASSEMBLE_XID" val="606570444054ed1e2fb814a6"/>
  <p:tag name="KSO_WM_TEMPLATE_ASSEMBLE_GROUPID" val="606570444054ed1e2fb814a6"/>
</p:tagLst>
</file>

<file path=ppt/tags/tag156.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50_1*f*1"/>
  <p:tag name="KSO_WM_TEMPLATE_CATEGORY" val="diagram"/>
  <p:tag name="KSO_WM_TEMPLATE_INDEX" val="20217050"/>
  <p:tag name="KSO_WM_UNIT_LAYERLEVEL" val="1"/>
  <p:tag name="KSO_WM_TAG_VERSION" val="1.0"/>
  <p:tag name="KSO_WM_BEAUTIFY_FLAG" val="#wm#"/>
  <p:tag name="KSO_WM_UNIT_DEFAULT_FONT" val="14;20;2"/>
  <p:tag name="KSO_WM_UNIT_BLOCK" val="0"/>
  <p:tag name="KSO_WM_UNIT_VALUE" val="126"/>
  <p:tag name="KSO_WM_UNIT_SHOW_EDIT_AREA_INDICATION" val="1"/>
  <p:tag name="KSO_WM_CHIP_GROUPID" val="5e6b05596848fb12bee65ac8"/>
  <p:tag name="KSO_WM_CHIP_XID" val="5e6b05596848fb12bee65aca"/>
  <p:tag name="KSO_WM_UNIT_DEC_AREA_ID" val="9fac0f58e4e84449b138ef9b8595077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febf74a8ce04196ac33616c5e44fc1b"/>
  <p:tag name="KSO_WM_UNIT_TEXT_FILL_FORE_SCHEMECOLOR_INDEX_BRIGHTNESS" val="0.25"/>
  <p:tag name="KSO_WM_UNIT_TEXT_FILL_FORE_SCHEMECOLOR_INDEX" val="13"/>
  <p:tag name="KSO_WM_UNIT_TEXT_FILL_TYPE" val="1"/>
  <p:tag name="KSO_WM_TEMPLATE_ASSEMBLE_XID" val="606570444054ed1e2fb814a6"/>
  <p:tag name="KSO_WM_TEMPLATE_ASSEMBLE_GROUPID" val="606570444054ed1e2fb814a6"/>
</p:tagLst>
</file>

<file path=ppt/tags/tag157.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50"/>
  <p:tag name="KSO_WM_SLIDE_LAYOUT_INFO" val="{&quot;direction&quot;:1,&quot;id&quot;:&quot;2021-04-01T16:15:46&quot;,&quot;maxSize&quot;:{&quot;size1&quot;:63.69967177708944},&quot;minSize&quot;:{&quot;size1&quot;:43.799671777089436},&quot;normalSize&quot;:{&quot;size1&quot;:57.91842177708945},&quot;subLayout&quot;:[{&quot;id&quot;:&quot;2021-04-01T16:15:46&quot;,&quot;maxSize&quot;:{&quot;size1&quot;:55.405540398315146},&quot;minSize&quot;:{&quot;size1&quot;:19.80554039831515},&quot;normalSize&quot;:{&quot;size1&quot;:27.03887373164848},&quot;subLayout&quot;:[{&quot;id&quot;:&quot;2021-04-01T16:15:46&quot;,&quot;margin&quot;:{&quot;bottom&quot;:0.02600000612437725,&quot;left&quot;:2.5399999618530273,&quot;right&quot;:1.6670000553131104,&quot;top&quot;:1.6929999589920044},&quot;type&quot;:0},{&quot;id&quot;:&quot;2021-04-01T16:15:46&quot;,&quot;margin&quot;:{&quot;bottom&quot;:1.6929999589920044,&quot;left&quot;:2.5399999618530273,&quot;right&quot;:1.6670000553131104,&quot;top&quot;:0.8199999928474426},&quot;type&quot;:0}],&quot;type&quot;:0},{&quot;id&quot;:&quot;2021-04-01T16:15:46&quot;,&quot;margin&quot;:{&quot;bottom&quot;:1.6929999589920044,&quot;left&quot;:0.02600000612437725,&quot;right&quot;:1.6929999589920044,&quot;top&quot;:1.6929999589920044},&quot;type&quot;:0}],&quot;type&quot;:0}"/>
  <p:tag name="KSO_WM_SLIDE_ID" val="diagram20217050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cfe54998712faa657a885"/>
  <p:tag name="KSO_WM_CHIP_FILLPROP" val="[[{&quot;text_align&quot;:&quot;cm&quot;,&quot;text_direction&quot;:&quot;horizontal&quot;,&quot;support_features&quot;:[&quot;creativepic&quot;],&quot;support_big_font&quot;:false,&quot;picture_toward&quot;:1,&quot;picture_dockside&quot;:[],&quot;fill_id&quot;:&quot;ea24516ef22941bda3c0fadbdb233f5f&quot;,&quot;fill_align&quot;:&quot;cm&quot;,&quot;chip_types&quot;:[&quot;picture&quot;]},{&quot;text_align&quot;:&quot;lb&quot;,&quot;text_direction&quot;:&quot;horizontal&quot;,&quot;support_big_font&quot;:false,&quot;picture_toward&quot;:0,&quot;picture_dockside&quot;:[],&quot;fill_id&quot;:&quot;e64d6b39dbcb4f5e8b45c2814b499727&quot;,&quot;fill_align&quot;:&quot;lb&quot;,&quot;chip_types&quot;:[&quot;text&quot;,&quot;header&quot;]},{&quot;text_align&quot;:&quot;lt&quot;,&quot;text_direction&quot;:&quot;horizontal&quot;,&quot;support_big_font&quot;:false,&quot;picture_toward&quot;:0,&quot;picture_dockside&quot;:[],&quot;fill_id&quot;:&quot;4cac0ce68cb84566b51d233488c6b209&quot;,&quot;fill_align&quot;:&quot;lt&quot;,&quot;chip_types&quot;:[&quot;text&quot;]}]]"/>
  <p:tag name="KSO_WM_CHIP_DECFILLPROP" val="[]"/>
  <p:tag name="KSO_WM_SLIDE_RATIO" val="1.777778"/>
  <p:tag name="KSO_WM_SLIDE_TYPE" val="text"/>
  <p:tag name="KSO_WM_SLIDE_SIZE" val="816*348"/>
  <p:tag name="KSO_WM_SLIDE_POSITION" val="72*95"/>
  <p:tag name="KSO_WM_CHIP_GROUPID" val="5facfe54998712faa657a884"/>
  <p:tag name="KSO_WM_SLIDE_SUPPORT_FEATURE_TYPE" val="8"/>
  <p:tag name="KSO_WM_SLIDE_SUBTYPE" val="picTxt"/>
  <p:tag name="KSO_WM_TEMPLATE_ASSEMBLE_XID" val="606570444054ed1e2fb814a6"/>
  <p:tag name="KSO_WM_TEMPLATE_ASSEMBLE_GROUPID" val="606570444054ed1e2fb814a6"/>
</p:tagLst>
</file>

<file path=ppt/tags/tag158.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83_1*ζ_h_i*1_1_1"/>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59.xml><?xml version="1.0" encoding="utf-8"?>
<p:tagLst xmlns:p="http://schemas.openxmlformats.org/presentationml/2006/main">
  <p:tag name="KSO_WM_UNIT_PICTURE_TOWARD" val="1"/>
  <p:tag name="KSO_WM_UNIT_PICTURE_DOCKSIDE" val="cb,ct"/>
  <p:tag name="KSO_WM_UNIT_VALUE" val="1786*1182"/>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83_1*ζ_h_d*1_1_1"/>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83_1*ζ_h_i*1_1_2"/>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1.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6683_1*ζ_h_i*1_1_3"/>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2.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4"/>
  <p:tag name="KSO_WM_UNIT_ID" val="diagram20216683_1*ζ_h_i*1_1_4"/>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3.xml><?xml version="1.0" encoding="utf-8"?>
<p:tagLst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862857bfe7c3487b9c707ae697b3de8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88be469b56ee4f8fbb415a85280eb1fe"/>
  <p:tag name="KSO_WM_UNIT_TEXT_FILL_FORE_SCHEMECOLOR_INDEX_BRIGHTNESS" val="0"/>
  <p:tag name="KSO_WM_UNIT_TEXT_FILL_FORE_SCHEMECOLOR_INDEX" val="13"/>
  <p:tag name="KSO_WM_UNIT_TEXT_FILL_TYPE" val="1"/>
  <p:tag name="KSO_WM_TEMPLATE_ASSEMBLE_XID" val="6065705a4054ed1e2fb814d5"/>
  <p:tag name="KSO_WM_TEMPLATE_ASSEMBLE_GROUPID" val="6065705a4054ed1e2fb814d5"/>
</p:tagLst>
</file>

<file path=ppt/tags/tag16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0b5e953b8ecf441ca4383feb1f3f00d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d13586027a3420c82af94eb6fddc829"/>
  <p:tag name="KSO_WM_UNIT_TEXT_FILL_FORE_SCHEMECOLOR_INDEX_BRIGHTNESS" val="0.25"/>
  <p:tag name="KSO_WM_UNIT_TEXT_FILL_FORE_SCHEMECOLOR_INDEX" val="13"/>
  <p:tag name="KSO_WM_UNIT_TEXT_FILL_TYPE" val="1"/>
  <p:tag name="KSO_WM_TEMPLATE_ASSEMBLE_XID" val="6065705a4054ed1e2fb814d5"/>
  <p:tag name="KSO_WM_TEMPLATE_ASSEMBLE_GROUPID" val="6065705a4054ed1e2fb814d5"/>
</p:tagLst>
</file>

<file path=ppt/tags/tag165.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1-04-01T16:16:20&quot;,&quot;maxSize&quot;:{&quot;size1&quot;:62.6},&quot;minSize&quot;:{&quot;size1&quot;:37.5},&quot;normalSize&quot;:{&quot;size1&quot;:38.5375},&quot;subLayout&quot;:[{&quot;id&quot;:&quot;2021-04-01T16:16:20&quot;,&quot;margin&quot;:{&quot;bottom&quot;:0,&quot;left&quot;:0,&quot;right&quot;:0.02600000612437725,&quot;top&quot;:0},&quot;type&quot;:0},{&quot;id&quot;:&quot;2021-04-01T16:16:20&quot;,&quot;maxSize&quot;:{&quot;size1&quot;:54.99109599148786},&quot;minSize&quot;:{&quot;size1&quot;:19.391095991487855},&quot;normalSize&quot;:{&quot;size1&quot;:21.29109599148785},&quot;subLayout&quot;:[{&quot;id&quot;:&quot;2021-04-01T16:16:20&quot;,&quot;margin&quot;:{&quot;bottom&quot;:0.02600000612437725,&quot;left&quot;:1.6670000553131104,&quot;right&quot;:2.5399999618530273,&quot;top&quot;:1.6929999589920044},&quot;type&quot;:0},{&quot;id&quot;:&quot;2021-04-01T16:16:20&quot;,&quot;margin&quot;:{&quot;bottom&quot;:1.6929999589920044,&quot;left&quot;:1.6670000553131104,&quot;right&quot;:2.5399999618530273,&quot;top&quot;:0.8199999928474426},&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SUPPORT_FEATURE_TYPE" val="8"/>
  <p:tag name="KSO_WM_SLIDE_SUBTYPE" val="picTxt"/>
  <p:tag name="KSO_WM_TEMPLATE_ASSEMBLE_XID" val="6065705a4054ed1e2fb814d5"/>
  <p:tag name="KSO_WM_TEMPLATE_ASSEMBLE_GROUPID" val="6065705a4054ed1e2fb814d5"/>
</p:tagLst>
</file>

<file path=ppt/tags/tag166.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83_1*ζ_h_i*1_1_1"/>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7.xml><?xml version="1.0" encoding="utf-8"?>
<p:tagLst xmlns:p="http://schemas.openxmlformats.org/presentationml/2006/main">
  <p:tag name="KSO_WM_UNIT_PICTURE_TOWARD" val="1"/>
  <p:tag name="KSO_WM_UNIT_PICTURE_DOCKSIDE" val="cb,ct"/>
  <p:tag name="KSO_WM_UNIT_VALUE" val="1786*1182"/>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83_1*ζ_h_d*1_1_1"/>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Lst>
</file>

<file path=ppt/tags/tag168.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83_1*ζ_h_i*1_1_2"/>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9.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6683_1*ζ_h_i*1_1_3"/>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4"/>
  <p:tag name="KSO_WM_UNIT_ID" val="diagram20216683_1*ζ_h_i*1_1_4"/>
  <p:tag name="KSO_WM_TEMPLATE_CATEGORY" val="diagram"/>
  <p:tag name="KSO_WM_TEMPLATE_INDEX" val="20216683"/>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1.xml><?xml version="1.0" encoding="utf-8"?>
<p:tagLst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862857bfe7c3487b9c707ae697b3de8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88be469b56ee4f8fbb415a85280eb1fe"/>
  <p:tag name="KSO_WM_UNIT_TEXT_FILL_FORE_SCHEMECOLOR_INDEX_BRIGHTNESS" val="0"/>
  <p:tag name="KSO_WM_UNIT_TEXT_FILL_FORE_SCHEMECOLOR_INDEX" val="13"/>
  <p:tag name="KSO_WM_UNIT_TEXT_FILL_TYPE" val="1"/>
  <p:tag name="KSO_WM_TEMPLATE_ASSEMBLE_XID" val="6065705a4054ed1e2fb814d5"/>
  <p:tag name="KSO_WM_TEMPLATE_ASSEMBLE_GROUPID" val="6065705a4054ed1e2fb814d5"/>
</p:tagLst>
</file>

<file path=ppt/tags/tag172.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0b5e953b8ecf441ca4383feb1f3f00d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d13586027a3420c82af94eb6fddc829"/>
  <p:tag name="KSO_WM_UNIT_TEXT_FILL_FORE_SCHEMECOLOR_INDEX_BRIGHTNESS" val="0.25"/>
  <p:tag name="KSO_WM_UNIT_TEXT_FILL_FORE_SCHEMECOLOR_INDEX" val="13"/>
  <p:tag name="KSO_WM_UNIT_TEXT_FILL_TYPE" val="1"/>
  <p:tag name="KSO_WM_TEMPLATE_ASSEMBLE_XID" val="6065705a4054ed1e2fb814d5"/>
  <p:tag name="KSO_WM_TEMPLATE_ASSEMBLE_GROUPID" val="6065705a4054ed1e2fb814d5"/>
</p:tagLst>
</file>

<file path=ppt/tags/tag173.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1-04-01T16:16:20&quot;,&quot;maxSize&quot;:{&quot;size1&quot;:62.6},&quot;minSize&quot;:{&quot;size1&quot;:37.5},&quot;normalSize&quot;:{&quot;size1&quot;:38.5375},&quot;subLayout&quot;:[{&quot;id&quot;:&quot;2021-04-01T16:16:20&quot;,&quot;margin&quot;:{&quot;bottom&quot;:0,&quot;left&quot;:0,&quot;right&quot;:0.02600000612437725,&quot;top&quot;:0},&quot;type&quot;:0},{&quot;id&quot;:&quot;2021-04-01T16:16:20&quot;,&quot;maxSize&quot;:{&quot;size1&quot;:54.99109599148786},&quot;minSize&quot;:{&quot;size1&quot;:19.391095991487855},&quot;normalSize&quot;:{&quot;size1&quot;:21.29109599148785},&quot;subLayout&quot;:[{&quot;id&quot;:&quot;2021-04-01T16:16:20&quot;,&quot;margin&quot;:{&quot;bottom&quot;:0.02600000612437725,&quot;left&quot;:1.6670000553131104,&quot;right&quot;:2.5399999618530273,&quot;top&quot;:1.6929999589920044},&quot;type&quot;:0},{&quot;id&quot;:&quot;2021-04-01T16:16:20&quot;,&quot;margin&quot;:{&quot;bottom&quot;:1.6929999589920044,&quot;left&quot;:1.6670000553131104,&quot;right&quot;:2.5399999618530273,&quot;top&quot;:0.8199999928474426},&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SUPPORT_FEATURE_TYPE" val="8"/>
  <p:tag name="KSO_WM_SLIDE_SUBTYPE" val="picTxt"/>
  <p:tag name="KSO_WM_TEMPLATE_ASSEMBLE_XID" val="6065705a4054ed1e2fb814d5"/>
  <p:tag name="KSO_WM_TEMPLATE_ASSEMBLE_GROUPID" val="6065705a4054ed1e2fb814d5"/>
</p:tagLst>
</file>

<file path=ppt/tags/tag174.xml><?xml version="1.0" encoding="utf-8"?>
<p:tagLst xmlns:p="http://schemas.openxmlformats.org/presentationml/2006/main">
  <p:tag name="KSO_WM_UNIT_PICTURE_TOWARD" val="1"/>
  <p:tag name="KSO_WM_UNIT_VALUE" val="1376*1734"/>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767_1*ζ_h_d*1_1_1"/>
  <p:tag name="KSO_WM_TEMPLATE_CATEGORY" val="diagram"/>
  <p:tag name="KSO_WM_TEMPLATE_INDEX" val="20215767"/>
  <p:tag name="KSO_WM_UNIT_LAYERLEVEL" val="1_1_1"/>
  <p:tag name="KSO_WM_TAG_VERSION" val="1.0"/>
  <p:tag name="KSO_WM_BEAUTIFY_FLAG" val="#wm#"/>
  <p:tag name="KSO_WM_UNIT_DIAGRAM_MODELTYPE" val="creativePicture"/>
  <p:tag name="KSO_WM_UNIT_USESOURCEFORMAT_APPLY" val="1"/>
</p:tagLst>
</file>

<file path=ppt/tags/tag175.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767_1*ζ_h_i*1_1_1"/>
  <p:tag name="KSO_WM_TEMPLATE_CATEGORY" val="diagram"/>
  <p:tag name="KSO_WM_TEMPLATE_INDEX" val="20215767"/>
  <p:tag name="KSO_WM_UNIT_LAYERLEVEL" val="1_1_1"/>
  <p:tag name="KSO_WM_TAG_VERSION" val="1.0"/>
  <p:tag name="KSO_WM_BEAUTIFY_FLAG" val="#wm#"/>
  <p:tag name="KSO_WM_UNIT_DIAGRAM_MODELTYPE" val="creativePicture"/>
  <p:tag name="KSO_WM_UNIT_USESOURCEFORMAT_APPLY" val="1"/>
  <p:tag name="KSO_WM_UNIT_LINE_FORE_SCHEMECOLOR_INDEX_BRIGHTNESS" val="0"/>
  <p:tag name="KSO_WM_UNIT_LINE_FORE_SCHEMECOLOR_INDEX" val="5"/>
  <p:tag name="KSO_WM_UNIT_LINE_FILL_TYPE" val="2"/>
</p:tagLst>
</file>

<file path=ppt/tags/tag176.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767_1*ζ_h_i*1_1_2"/>
  <p:tag name="KSO_WM_TEMPLATE_CATEGORY" val="diagram"/>
  <p:tag name="KSO_WM_TEMPLATE_INDEX" val="20215767"/>
  <p:tag name="KSO_WM_UNIT_LAYERLEVEL" val="1_1_1"/>
  <p:tag name="KSO_WM_TAG_VERSION" val="1.0"/>
  <p:tag name="KSO_WM_BEAUTIFY_FLAG" val="#wm#"/>
  <p:tag name="KSO_WM_UNIT_DIAGRAM_MODELTYPE" val="creativePicture"/>
  <p:tag name="KSO_WM_UNIT_USESOURCEFORMAT_APPLY" val="1"/>
  <p:tag name="KSO_WM_UNIT_LINE_FORE_SCHEMECOLOR_INDEX_BRIGHTNESS" val="0"/>
  <p:tag name="KSO_WM_UNIT_LINE_FORE_SCHEMECOLOR_INDEX" val="5"/>
  <p:tag name="KSO_WM_UNIT_LINE_FILL_TYPE" val="2"/>
</p:tagLst>
</file>

<file path=ppt/tags/tag177.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7050_1*a*1"/>
  <p:tag name="KSO_WM_TEMPLATE_CATEGORY" val="diagram"/>
  <p:tag name="KSO_WM_TEMPLATE_INDEX" val="2021705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f4365f2790914a939acada6e6471ff3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d6b9a4b34a014d75a9a0a81d1e3edcc7"/>
  <p:tag name="KSO_WM_UNIT_TEXT_FILL_FORE_SCHEMECOLOR_INDEX_BRIGHTNESS" val="0"/>
  <p:tag name="KSO_WM_UNIT_TEXT_FILL_FORE_SCHEMECOLOR_INDEX" val="13"/>
  <p:tag name="KSO_WM_UNIT_TEXT_FILL_TYPE" val="1"/>
  <p:tag name="KSO_WM_TEMPLATE_ASSEMBLE_XID" val="606570444054ed1e2fb814a6"/>
  <p:tag name="KSO_WM_TEMPLATE_ASSEMBLE_GROUPID" val="606570444054ed1e2fb814a6"/>
</p:tagLst>
</file>

<file path=ppt/tags/tag17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50_1*f*1"/>
  <p:tag name="KSO_WM_TEMPLATE_CATEGORY" val="diagram"/>
  <p:tag name="KSO_WM_TEMPLATE_INDEX" val="20217050"/>
  <p:tag name="KSO_WM_UNIT_LAYERLEVEL" val="1"/>
  <p:tag name="KSO_WM_TAG_VERSION" val="1.0"/>
  <p:tag name="KSO_WM_BEAUTIFY_FLAG" val="#wm#"/>
  <p:tag name="KSO_WM_UNIT_DEFAULT_FONT" val="14;20;2"/>
  <p:tag name="KSO_WM_UNIT_BLOCK" val="0"/>
  <p:tag name="KSO_WM_UNIT_VALUE" val="126"/>
  <p:tag name="KSO_WM_UNIT_SHOW_EDIT_AREA_INDICATION" val="1"/>
  <p:tag name="KSO_WM_CHIP_GROUPID" val="5e6b05596848fb12bee65ac8"/>
  <p:tag name="KSO_WM_CHIP_XID" val="5e6b05596848fb12bee65aca"/>
  <p:tag name="KSO_WM_UNIT_DEC_AREA_ID" val="9fac0f58e4e84449b138ef9b8595077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febf74a8ce04196ac33616c5e44fc1b"/>
  <p:tag name="KSO_WM_UNIT_TEXT_FILL_FORE_SCHEMECOLOR_INDEX_BRIGHTNESS" val="0.25"/>
  <p:tag name="KSO_WM_UNIT_TEXT_FILL_FORE_SCHEMECOLOR_INDEX" val="13"/>
  <p:tag name="KSO_WM_UNIT_TEXT_FILL_TYPE" val="1"/>
  <p:tag name="KSO_WM_TEMPLATE_ASSEMBLE_XID" val="606570444054ed1e2fb814a6"/>
  <p:tag name="KSO_WM_TEMPLATE_ASSEMBLE_GROUPID" val="606570444054ed1e2fb814a6"/>
</p:tagLst>
</file>

<file path=ppt/tags/tag179.xml><?xml version="1.0" encoding="utf-8"?>
<p:tagLst xmlns:p="http://schemas.openxmlformats.org/presentationml/2006/main">
  <p:tag name="KSO_WM_SLIDE_BACKGROUND_TYPE" val="general"/>
  <p:tag name="KSO_WM_SLIDE_BK_DARK_LIGHT" val="2"/>
  <p:tag name="KSO_WM_BEAUTIFY_FLAG" val="#wm#"/>
  <p:tag name="KSO_WM_TEMPLATE_CATEGORY" val="diagram"/>
  <p:tag name="KSO_WM_TEMPLATE_INDEX" val="20217050"/>
  <p:tag name="KSO_WM_SLIDE_LAYOUT_INFO" val="{&quot;direction&quot;:1,&quot;id&quot;:&quot;2021-04-01T16:15:46&quot;,&quot;maxSize&quot;:{&quot;size1&quot;:63.69967177708944},&quot;minSize&quot;:{&quot;size1&quot;:43.799671777089436},&quot;normalSize&quot;:{&quot;size1&quot;:52.76217177708945},&quot;subLayout&quot;:[{&quot;id&quot;:&quot;2021-04-01T16:15:46&quot;,&quot;maxSize&quot;:{&quot;size1&quot;:55.405540398315146},&quot;minSize&quot;:{&quot;size1&quot;:19.80554039831515},&quot;normalSize&quot;:{&quot;size1&quot;:21.705540398315144},&quot;subLayout&quot;:[{&quot;id&quot;:&quot;2021-04-01T16:15:46&quot;,&quot;margin&quot;:{&quot;bottom&quot;:0.02600000612437725,&quot;left&quot;:2.5399999618530273,&quot;right&quot;:1.6670000553131104,&quot;top&quot;:1.6929999589920044},&quot;type&quot;:0},{&quot;id&quot;:&quot;2021-04-01T16:15:46&quot;,&quot;margin&quot;:{&quot;bottom&quot;:1.6929999589920044,&quot;left&quot;:2.5399999618530273,&quot;right&quot;:1.6670000553131104,&quot;top&quot;:0.8199999928474426},&quot;type&quot;:0}],&quot;type&quot;:0},{&quot;id&quot;:&quot;2021-04-01T16:15:46&quot;,&quot;margin&quot;:{&quot;bottom&quot;:1.6929999589920044,&quot;left&quot;:0.02600000612437725,&quot;right&quot;:1.6929999589920044,&quot;top&quot;:1.6929999589920044},&quot;type&quot;:0}],&quot;type&quot;:0}"/>
  <p:tag name="KSO_WM_SLIDE_ID" val="diagram20217050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cfe54998712faa657a885"/>
  <p:tag name="KSO_WM_CHIP_FILLPROP" val="[[{&quot;text_align&quot;:&quot;cm&quot;,&quot;text_direction&quot;:&quot;horizontal&quot;,&quot;support_features&quot;:[&quot;creativepic&quot;],&quot;support_big_font&quot;:false,&quot;picture_toward&quot;:1,&quot;picture_dockside&quot;:[],&quot;fill_id&quot;:&quot;ea24516ef22941bda3c0fadbdb233f5f&quot;,&quot;fill_align&quot;:&quot;cm&quot;,&quot;chip_types&quot;:[&quot;picture&quot;]},{&quot;text_align&quot;:&quot;lb&quot;,&quot;text_direction&quot;:&quot;horizontal&quot;,&quot;support_big_font&quot;:false,&quot;picture_toward&quot;:0,&quot;picture_dockside&quot;:[],&quot;fill_id&quot;:&quot;e64d6b39dbcb4f5e8b45c2814b499727&quot;,&quot;fill_align&quot;:&quot;lb&quot;,&quot;chip_types&quot;:[&quot;text&quot;,&quot;header&quot;]},{&quot;text_align&quot;:&quot;lt&quot;,&quot;text_direction&quot;:&quot;horizontal&quot;,&quot;support_big_font&quot;:false,&quot;picture_toward&quot;:0,&quot;picture_dockside&quot;:[],&quot;fill_id&quot;:&quot;4cac0ce68cb84566b51d233488c6b209&quot;,&quot;fill_align&quot;:&quot;lt&quot;,&quot;chip_types&quot;:[&quot;text&quot;]}]]"/>
  <p:tag name="KSO_WM_CHIP_DECFILLPROP" val="[]"/>
  <p:tag name="KSO_WM_SLIDE_RATIO" val="1.777778"/>
  <p:tag name="KSO_WM_SLIDE_TYPE" val="text"/>
  <p:tag name="KSO_WM_SLIDE_SIZE" val="816*348"/>
  <p:tag name="KSO_WM_SLIDE_POSITION" val="72*95"/>
  <p:tag name="KSO_WM_CHIP_GROUPID" val="5facfe54998712faa657a884"/>
  <p:tag name="KSO_WM_SLIDE_SUPPORT_FEATURE_TYPE" val="8"/>
  <p:tag name="KSO_WM_SLIDE_SUBTYPE" val="picTxt"/>
  <p:tag name="KSO_WM_TEMPLATE_ASSEMBLE_XID" val="606570444054ed1e2fb814a6"/>
  <p:tag name="KSO_WM_TEMPLATE_ASSEMBLE_GROUPID" val="606570444054ed1e2fb814a6"/>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PP_MARK_KEY" val="4c4df7b2-5a83-47de-a0b2-4748aa74aad7"/>
  <p:tag name="COMMONDATA" val="eyJoZGlkIjoiZjMzYWY1YTc5NDk3Y2YxM2VjZDAxMTNjMWJmN2ZhNjEifQ=="/>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ysClr val="windowText" lastClr="000000"/>
      </a:dk1>
      <a:lt1>
        <a:sysClr val="window" lastClr="FFFFFF"/>
      </a:lt1>
      <a:dk2>
        <a:srgbClr val="F5F7F8"/>
      </a:dk2>
      <a:lt2>
        <a:srgbClr val="FFFFFF"/>
      </a:lt2>
      <a:accent1>
        <a:srgbClr val="002060"/>
      </a:accent1>
      <a:accent2>
        <a:srgbClr val="1B3366"/>
      </a:accent2>
      <a:accent3>
        <a:srgbClr val="36466D"/>
      </a:accent3>
      <a:accent4>
        <a:srgbClr val="45546A"/>
      </a:accent4>
      <a:accent5>
        <a:srgbClr val="485B5D"/>
      </a:accent5>
      <a:accent6>
        <a:srgbClr val="4B625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1776</Words>
  <Application>WPS 演示</Application>
  <PresentationFormat>宽屏</PresentationFormat>
  <Paragraphs>49</Paragraphs>
  <Slides>12</Slides>
  <Notes>0</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12</vt:i4>
      </vt:variant>
    </vt:vector>
  </HeadingPairs>
  <TitlesOfParts>
    <vt:vector size="35" baseType="lpstr">
      <vt:lpstr>Arial</vt:lpstr>
      <vt:lpstr>宋体</vt:lpstr>
      <vt:lpstr>Wingdings</vt:lpstr>
      <vt:lpstr>微软雅黑</vt:lpstr>
      <vt:lpstr>Wingdings</vt:lpstr>
      <vt:lpstr>Arial Bold</vt:lpstr>
      <vt:lpstr>OPPOSans-H</vt:lpstr>
      <vt:lpstr>Segoe UI</vt:lpstr>
      <vt:lpstr>Arial Unicode MS</vt:lpstr>
      <vt:lpstr>Calibri</vt:lpstr>
      <vt:lpstr>等线 Light</vt:lpstr>
      <vt:lpstr>等线</vt:lpstr>
      <vt:lpstr>Segoe Print</vt:lpstr>
      <vt:lpstr>华文新魏</vt:lpstr>
      <vt:lpstr>华文琥珀</vt:lpstr>
      <vt:lpstr>华文细黑</vt:lpstr>
      <vt:lpstr>华文行楷</vt:lpstr>
      <vt:lpstr>幼圆</vt:lpstr>
      <vt:lpstr>新宋体</vt:lpstr>
      <vt:lpstr>方正粗黑宋简体</vt:lpstr>
      <vt:lpstr>黑体</vt:lpstr>
      <vt:lpstr>1_Office 主题​​</vt:lpstr>
      <vt:lpstr>2_Office 主题​​</vt:lpstr>
      <vt:lpstr>浅谈高中地理教学中的综合思维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浅谈高中地理教学中的综合思维</dc:title>
  <dc:creator>WXC-work</dc:creator>
  <cp:lastModifiedBy>WPS_1559641559</cp:lastModifiedBy>
  <cp:revision>7</cp:revision>
  <dcterms:created xsi:type="dcterms:W3CDTF">2023-04-07T01:23:00Z</dcterms:created>
  <dcterms:modified xsi:type="dcterms:W3CDTF">2023-05-18T06:34:55Z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D786E952BE63472EA64222C2FB2709AC_12</vt:lpwstr>
  </property>
  <property fmtid="{D5CDD505-2E9C-101B-9397-08002B2CF9AE}" pid="3" name="KSOProductBuildVer">
    <vt:lpwstr>2052-11.1.0.14309</vt:lpwstr>
  </property>
</Properties>
</file>