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431" r:id="rId4"/>
    <p:sldId id="43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8A0"/>
    <a:srgbClr val="496460"/>
    <a:srgbClr val="73C8DB"/>
    <a:srgbClr val="918E64"/>
    <a:srgbClr val="EC7041"/>
    <a:srgbClr val="8FA1D2"/>
    <a:srgbClr val="8CB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6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7B10-8BB9-4F68-A024-0282933B85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B59-47E6-4A07-87DF-48B26FC3F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7B10-8BB9-4F68-A024-0282933B85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B59-47E6-4A07-87DF-48B26FC3F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7B10-8BB9-4F68-A024-0282933B85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B59-47E6-4A07-87DF-48B26FC3F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7B10-8BB9-4F68-A024-0282933B85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B59-47E6-4A07-87DF-48B26FC3F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7B10-8BB9-4F68-A024-0282933B85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B59-47E6-4A07-87DF-48B26FC3F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7B10-8BB9-4F68-A024-0282933B85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B59-47E6-4A07-87DF-48B26FC3F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7B10-8BB9-4F68-A024-0282933B85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B59-47E6-4A07-87DF-48B26FC3F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7B10-8BB9-4F68-A024-0282933B85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B59-47E6-4A07-87DF-48B26FC3F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7B10-8BB9-4F68-A024-0282933B85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B59-47E6-4A07-87DF-48B26FC3F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7B10-8BB9-4F68-A024-0282933B85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B59-47E6-4A07-87DF-48B26FC3F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7B10-8BB9-4F68-A024-0282933B85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FB59-47E6-4A07-87DF-48B26FC3F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D7B10-8BB9-4F68-A024-0282933B85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CFB59-47E6-4A07-87DF-48B26FC3F9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天空&#10;&#10;已生成极高可信度的说明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/>
          <a:stretch>
            <a:fillRect/>
          </a:stretch>
        </p:blipFill>
        <p:spPr>
          <a:xfrm>
            <a:off x="0" y="-6096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深色, 室内, 冒烟, 树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616" r="37500" b="12153"/>
          <a:stretch>
            <a:fillRect/>
          </a:stretch>
        </p:blipFill>
        <p:spPr>
          <a:xfrm>
            <a:off x="7816215" y="4342765"/>
            <a:ext cx="1859280" cy="1514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2" t="75846"/>
          <a:stretch>
            <a:fillRect/>
          </a:stretch>
        </p:blipFill>
        <p:spPr>
          <a:xfrm>
            <a:off x="8366579" y="5118458"/>
            <a:ext cx="3259364" cy="1445537"/>
          </a:xfrm>
          <a:prstGeom prst="rect">
            <a:avLst/>
          </a:prstGeom>
        </p:spPr>
      </p:pic>
      <p:pic>
        <p:nvPicPr>
          <p:cNvPr id="12" name="图片 11" descr="图片包含 树, 鲜花, 植物&#10;&#10;已生成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69385"/>
          <a:stretch>
            <a:fillRect/>
          </a:stretch>
        </p:blipFill>
        <p:spPr>
          <a:xfrm>
            <a:off x="-125344" y="5308600"/>
            <a:ext cx="12317344" cy="1549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5" b="37188"/>
          <a:stretch>
            <a:fillRect/>
          </a:stretch>
        </p:blipFill>
        <p:spPr>
          <a:xfrm>
            <a:off x="9191625" y="0"/>
            <a:ext cx="3000374" cy="1914525"/>
          </a:xfrm>
          <a:prstGeom prst="rect">
            <a:avLst/>
          </a:prstGeom>
        </p:spPr>
      </p:pic>
      <p:sp>
        <p:nvSpPr>
          <p:cNvPr id="17" name="矩形: 圆角 16"/>
          <p:cNvSpPr/>
          <p:nvPr/>
        </p:nvSpPr>
        <p:spPr>
          <a:xfrm>
            <a:off x="8248015" y="4837430"/>
            <a:ext cx="2591435" cy="52451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9646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accent5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2024</a:t>
            </a:r>
            <a:r>
              <a:rPr lang="zh-CN" altLang="en-US" sz="2400">
                <a:solidFill>
                  <a:schemeClr val="accent5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年</a:t>
            </a:r>
            <a:r>
              <a:rPr lang="en-US" altLang="zh-CN" sz="2400">
                <a:solidFill>
                  <a:schemeClr val="accent5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4</a:t>
            </a:r>
            <a:r>
              <a:rPr lang="zh-CN" altLang="en-US" sz="2400">
                <a:solidFill>
                  <a:schemeClr val="accent5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月</a:t>
            </a:r>
            <a:r>
              <a:rPr lang="en-US" altLang="zh-CN" sz="2400">
                <a:solidFill>
                  <a:schemeClr val="accent5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15</a:t>
            </a:r>
            <a:r>
              <a:rPr lang="zh-CN" altLang="en-US" sz="2400">
                <a:solidFill>
                  <a:schemeClr val="accent5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日</a:t>
            </a:r>
            <a:endParaRPr lang="zh-CN" altLang="en-US" sz="2400">
              <a:solidFill>
                <a:schemeClr val="accent5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7"/>
            </p:custDataLst>
          </p:nvPr>
        </p:nvSpPr>
        <p:spPr>
          <a:xfrm>
            <a:off x="116205" y="2558415"/>
            <a:ext cx="11833860" cy="12973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r>
              <a:rPr sz="6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坚持党性教育 助推学校高质发展</a:t>
            </a:r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 </a:t>
            </a:r>
            <a:endParaRPr lang="en-US" altLang="zh-CN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indent="0" algn="ctr"/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                     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天空&#10;&#10;已生成极高可信度的说明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/>
          <a:stretch>
            <a:fillRect/>
          </a:stretch>
        </p:blipFill>
        <p:spPr>
          <a:xfrm>
            <a:off x="0" y="22225"/>
            <a:ext cx="12192000" cy="6858000"/>
          </a:xfrm>
          <a:prstGeom prst="rect">
            <a:avLst/>
          </a:prstGeom>
        </p:spPr>
      </p:pic>
      <p:pic>
        <p:nvPicPr>
          <p:cNvPr id="3" name="图片 2" descr="图片包含 树, 鲜花, 植物&#10;&#10;已生成高可信度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69385"/>
          <a:stretch>
            <a:fillRect/>
          </a:stretch>
        </p:blipFill>
        <p:spPr>
          <a:xfrm>
            <a:off x="-125344" y="5308600"/>
            <a:ext cx="12317344" cy="1549400"/>
          </a:xfrm>
          <a:prstGeom prst="rect">
            <a:avLst/>
          </a:prstGeom>
        </p:spPr>
      </p:pic>
      <p:pic>
        <p:nvPicPr>
          <p:cNvPr id="9" name="图片 8" descr="图片包含 树, 鲜花, 植物&#10;&#10;已生成高可信度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69385"/>
          <a:stretch>
            <a:fillRect/>
          </a:stretch>
        </p:blipFill>
        <p:spPr>
          <a:xfrm>
            <a:off x="-125344" y="5279390"/>
            <a:ext cx="12317344" cy="1549400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1770380" y="923290"/>
            <a:ext cx="1036193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lnSpc>
                <a:spcPct val="150000"/>
              </a:lnSpc>
            </a:pPr>
            <a:r>
              <a:rPr lang="zh-CN" sz="4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一、</a:t>
            </a:r>
            <a:r>
              <a:rPr sz="4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坚守党的初心使命</a:t>
            </a:r>
            <a:endParaRPr sz="48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sz="4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二、</a:t>
            </a:r>
            <a:r>
              <a:rPr sz="4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维护党的团结统一</a:t>
            </a:r>
            <a:endParaRPr sz="48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sz="4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三、</a:t>
            </a:r>
            <a:r>
              <a:rPr sz="4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坚持以人民为中</a:t>
            </a:r>
            <a:r>
              <a:rPr lang="zh-CN" sz="4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心</a:t>
            </a:r>
            <a:endParaRPr sz="48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sz="4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四、</a:t>
            </a:r>
            <a:r>
              <a:rPr sz="4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永葆清正廉洁</a:t>
            </a:r>
            <a:endParaRPr sz="48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天空&#10;&#10;已生成极高可信度的说明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/>
          <a:stretch>
            <a:fillRect/>
          </a:stretch>
        </p:blipFill>
        <p:spPr>
          <a:xfrm>
            <a:off x="0" y="22225"/>
            <a:ext cx="12192000" cy="6858000"/>
          </a:xfrm>
          <a:prstGeom prst="rect">
            <a:avLst/>
          </a:prstGeom>
        </p:spPr>
      </p:pic>
      <p:pic>
        <p:nvPicPr>
          <p:cNvPr id="3" name="图片 2" descr="图片包含 树, 鲜花, 植物&#10;&#10;已生成高可信度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69385"/>
          <a:stretch>
            <a:fillRect/>
          </a:stretch>
        </p:blipFill>
        <p:spPr>
          <a:xfrm>
            <a:off x="-125344" y="5308600"/>
            <a:ext cx="12317344" cy="1549400"/>
          </a:xfrm>
          <a:prstGeom prst="rect">
            <a:avLst/>
          </a:prstGeom>
        </p:spPr>
      </p:pic>
      <p:pic>
        <p:nvPicPr>
          <p:cNvPr id="9" name="图片 8" descr="图片包含 树, 鲜花, 植物&#10;&#10;已生成高可信度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69385"/>
          <a:stretch>
            <a:fillRect/>
          </a:stretch>
        </p:blipFill>
        <p:spPr>
          <a:xfrm>
            <a:off x="-125344" y="5279390"/>
            <a:ext cx="12317344" cy="1549400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1586230" y="930910"/>
            <a:ext cx="1228979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lnSpc>
                <a:spcPct val="150000"/>
              </a:lnSpc>
            </a:pPr>
            <a:r>
              <a:rPr sz="4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1.在学深悟透上下功夫。</a:t>
            </a:r>
            <a:endParaRPr sz="48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lnSpc>
                <a:spcPct val="150000"/>
              </a:lnSpc>
            </a:pPr>
            <a:r>
              <a:rPr sz="4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2.抓好调研解难题促发展。</a:t>
            </a:r>
            <a:endParaRPr sz="48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lnSpc>
                <a:spcPct val="150000"/>
              </a:lnSpc>
            </a:pPr>
            <a:r>
              <a:rPr sz="4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3.把为民造福作为重要政绩。</a:t>
            </a:r>
            <a:endParaRPr sz="48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lnSpc>
                <a:spcPct val="150000"/>
              </a:lnSpc>
            </a:pPr>
            <a:r>
              <a:rPr sz="4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4.加强检视整改树新风。</a:t>
            </a:r>
            <a:endParaRPr sz="48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6655.538582677165,&quot;width&quot;:8169.760629921259}"/>
</p:tagLst>
</file>

<file path=ppt/tags/tag2.xml><?xml version="1.0" encoding="utf-8"?>
<p:tagLst xmlns:p="http://schemas.openxmlformats.org/presentationml/2006/main">
  <p:tag name="KSO_WM_UNIT_PLACING_PICTURE_USER_VIEWPORT" val="{&quot;height&quot;:2567,&quot;width&quot;:14497}"/>
</p:tagLst>
</file>

<file path=ppt/tags/tag3.xml><?xml version="1.0" encoding="utf-8"?>
<p:tagLst xmlns:p="http://schemas.openxmlformats.org/presentationml/2006/main">
  <p:tag name="KSO_WM_UNIT_PLACING_PICTURE_USER_VIEWPORT" val="{&quot;height&quot;:2567,&quot;width&quot;:14497}"/>
</p:tagLst>
</file>

<file path=ppt/tags/tag4.xml><?xml version="1.0" encoding="utf-8"?>
<p:tagLst xmlns:p="http://schemas.openxmlformats.org/presentationml/2006/main">
  <p:tag name="KSO_WM_UNIT_PLACING_PICTURE_USER_VIEWPORT" val="{&quot;height&quot;:2567,&quot;width&quot;:14497}"/>
</p:tagLst>
</file>

<file path=ppt/tags/tag5.xml><?xml version="1.0" encoding="utf-8"?>
<p:tagLst xmlns:p="http://schemas.openxmlformats.org/presentationml/2006/main">
  <p:tag name="COMMONDATA" val="eyJoZGlkIjoiMTRhY2ZlOGQ5NmZkNzQyNWQxZjVlY2Q5ZWQ4YzBhZGMifQ=="/>
  <p:tag name="KSO_WPP_MARK_KEY" val="b145ab8d-f731-4214-ab4f-c879091869a0"/>
  <p:tag name="resource_record_key" val="{&quot;13&quot;:[20482077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WPS 演示</Application>
  <PresentationFormat>宽屏</PresentationFormat>
  <Paragraphs>15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24" baseType="lpstr">
      <vt:lpstr>Arial</vt:lpstr>
      <vt:lpstr>宋体</vt:lpstr>
      <vt:lpstr>Wingdings</vt:lpstr>
      <vt:lpstr>华文隶书</vt:lpstr>
      <vt:lpstr>楷体</vt:lpstr>
      <vt:lpstr>华文行楷</vt:lpstr>
      <vt:lpstr>隶书</vt:lpstr>
      <vt:lpstr>仿宋</vt:lpstr>
      <vt:lpstr>江城圆体 300W</vt:lpstr>
      <vt:lpstr>楷体_GB2312</vt:lpstr>
      <vt:lpstr>华文楷体</vt:lpstr>
      <vt:lpstr>华文新魏</vt:lpstr>
      <vt:lpstr>微软雅黑</vt:lpstr>
      <vt:lpstr>Arial Unicode MS</vt:lpstr>
      <vt:lpstr>等线 Light</vt:lpstr>
      <vt:lpstr>等线</vt:lpstr>
      <vt:lpstr>Calibri</vt:lpstr>
      <vt:lpstr>Times New Roman</vt:lpstr>
      <vt:lpstr>Kaiti SC Regular</vt:lpstr>
      <vt:lpstr>新宋体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景佳梅</cp:lastModifiedBy>
  <cp:revision>131</cp:revision>
  <dcterms:created xsi:type="dcterms:W3CDTF">2023-06-29T15:35:00Z</dcterms:created>
  <dcterms:modified xsi:type="dcterms:W3CDTF">2024-04-15T05:04:55Z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0FA81E451A2B24B1B9A49D64324F0AF6</vt:lpwstr>
  </property>
</Properties>
</file>