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Lst>
  <p:sldSz cx="12192000" cy="6858000"/>
  <p:notesSz cx="6858000" cy="9144000"/>
  <p:custDataLst>
    <p:tags r:id="rId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3" Type="http://schemas.openxmlformats.org/officeDocument/2006/relationships/tags" Target="tags/tag1.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形状1"/>
          <p:cNvSpPr txBox="1"/>
          <p:nvPr/>
        </p:nvSpPr>
        <p:spPr>
          <a:xfrm>
            <a:off x="-3868" y="-11690"/>
            <a:ext cx="12195868" cy="6869690"/>
          </a:xfrm>
          <a:prstGeom prst="rect">
            <a:avLst/>
          </a:prstGeom>
          <a:ln w="9525">
            <a:solidFill>
              <a:srgbClr val="FFFFFF">
                <a:alpha val="0"/>
              </a:srgbClr>
            </a:solidFill>
          </a:ln>
        </p:spPr>
        <p:txBody>
          <a:bodyPr wrap="square" rtlCol="0" anchor="ctr"/>
          <a:lstStyle/>
          <a:p>
            <a:pPr marL="0" algn="ctr"/>
          </a:p>
        </p:txBody>
      </p:sp>
      <p:sp>
        <p:nvSpPr>
          <p:cNvPr id="3" name="文本1"/>
          <p:cNvSpPr txBox="1"/>
          <p:nvPr/>
        </p:nvSpPr>
        <p:spPr>
          <a:xfrm>
            <a:off x="932360" y="1987654"/>
            <a:ext cx="10582730" cy="1637050"/>
          </a:xfrm>
          <a:prstGeom prst="rect">
            <a:avLst/>
          </a:prstGeom>
          <a:noFill/>
        </p:spPr>
        <p:txBody>
          <a:bodyPr wrap="square" rtlCol="0" anchor="t"/>
          <a:lstStyle/>
          <a:p>
            <a:pPr marL="0" algn="ctr"/>
            <a:r>
              <a:rPr lang="zh-CN" altLang="en-US" sz="8800" b="0" i="0" dirty="0">
                <a:solidFill>
                  <a:srgbClr val="FFFFFF"/>
                </a:solidFill>
                <a:latin typeface="阿里巴巴普惠体 B"/>
                <a:ea typeface="阿里巴巴普惠体 B"/>
              </a:rPr>
              <a:t>科技风项目计划书</a:t>
            </a:r>
            <a:endParaRPr lang="zh-CN" altLang="en-US" sz="8800" b="0" i="0" dirty="0">
              <a:solidFill>
                <a:srgbClr val="FFFFFF"/>
              </a:solidFill>
              <a:latin typeface="阿里巴巴普惠体 B"/>
              <a:ea typeface="阿里巴巴普惠体 B"/>
            </a:endParaRPr>
          </a:p>
        </p:txBody>
      </p:sp>
      <p:grpSp>
        <p:nvGrpSpPr>
          <p:cNvPr id="4" name="组合1"/>
          <p:cNvGrpSpPr/>
          <p:nvPr/>
        </p:nvGrpSpPr>
        <p:grpSpPr>
          <a:xfrm>
            <a:off x="3994876" y="5177251"/>
            <a:ext cx="2251529" cy="498277"/>
            <a:chOff x="0" y="0"/>
            <a:chExt cx="2251529" cy="498277"/>
          </a:xfrm>
        </p:grpSpPr>
        <p:sp>
          <p:nvSpPr>
            <p:cNvPr id="5" name="形状2"/>
            <p:cNvSpPr txBox="1"/>
            <p:nvPr/>
          </p:nvSpPr>
          <p:spPr>
            <a:xfrm>
              <a:off x="105410" y="18059"/>
              <a:ext cx="1857828" cy="352057"/>
            </a:xfrm>
            <a:prstGeom prst="rect">
              <a:avLst/>
            </a:prstGeom>
            <a:solidFill>
              <a:srgbClr val="FFFFFF">
                <a:alpha val="9803"/>
              </a:srgbClr>
            </a:solidFill>
            <a:ln w="9525">
              <a:solidFill>
                <a:srgbClr val="FFFFFF">
                  <a:alpha val="0"/>
                </a:srgbClr>
              </a:solidFill>
            </a:ln>
          </p:spPr>
          <p:txBody>
            <a:bodyPr wrap="square" rtlCol="0" anchor="ctr"/>
            <a:lstStyle/>
            <a:p>
              <a:pPr marL="0" algn="ctr"/>
            </a:p>
          </p:txBody>
        </p:sp>
        <p:sp>
          <p:nvSpPr>
            <p:cNvPr id="6" name="文本2"/>
            <p:cNvSpPr txBox="1"/>
            <p:nvPr/>
          </p:nvSpPr>
          <p:spPr>
            <a:xfrm>
              <a:off x="0" y="0"/>
              <a:ext cx="2251529" cy="498277"/>
            </a:xfrm>
            <a:prstGeom prst="rect">
              <a:avLst/>
            </a:prstGeom>
            <a:noFill/>
          </p:spPr>
          <p:txBody>
            <a:bodyPr wrap="square" rtlCol="0" anchor="t"/>
            <a:lstStyle/>
            <a:p>
              <a:pPr marL="0" algn="ctr"/>
              <a:r>
                <a:rPr lang="zh-CN" altLang="en-US" sz="1400" b="0" i="0" dirty="0">
                  <a:solidFill>
                    <a:srgbClr val="FFFFFF"/>
                  </a:solidFill>
                  <a:latin typeface="阿里巴巴普惠体 R"/>
                  <a:ea typeface="阿里巴巴普惠体 R"/>
                </a:rPr>
                <a:t>汇报人：小小卢子</a:t>
              </a:r>
              <a:endParaRPr lang="zh-CN" altLang="en-US" sz="1400" b="0" i="0" dirty="0">
                <a:solidFill>
                  <a:srgbClr val="FFFFFF"/>
                </a:solidFill>
                <a:latin typeface="阿里巴巴普惠体 R"/>
                <a:ea typeface="阿里巴巴普惠体 R"/>
              </a:endParaRPr>
            </a:p>
          </p:txBody>
        </p:sp>
      </p:grpSp>
      <p:grpSp>
        <p:nvGrpSpPr>
          <p:cNvPr id="7" name="组合2"/>
          <p:cNvGrpSpPr/>
          <p:nvPr/>
        </p:nvGrpSpPr>
        <p:grpSpPr>
          <a:xfrm>
            <a:off x="6471375" y="5177251"/>
            <a:ext cx="2251529" cy="498277"/>
            <a:chOff x="0" y="0"/>
            <a:chExt cx="2251529" cy="498277"/>
          </a:xfrm>
        </p:grpSpPr>
        <p:sp>
          <p:nvSpPr>
            <p:cNvPr id="8" name="形状3"/>
            <p:cNvSpPr txBox="1"/>
            <p:nvPr/>
          </p:nvSpPr>
          <p:spPr>
            <a:xfrm>
              <a:off x="105410" y="18059"/>
              <a:ext cx="1857828" cy="352057"/>
            </a:xfrm>
            <a:prstGeom prst="rect">
              <a:avLst/>
            </a:prstGeom>
            <a:solidFill>
              <a:srgbClr val="FFFFFF">
                <a:alpha val="9803"/>
              </a:srgbClr>
            </a:solidFill>
            <a:ln w="9525">
              <a:solidFill>
                <a:srgbClr val="FFFFFF">
                  <a:alpha val="0"/>
                </a:srgbClr>
              </a:solidFill>
            </a:ln>
          </p:spPr>
          <p:txBody>
            <a:bodyPr wrap="square" rtlCol="0" anchor="ctr"/>
            <a:lstStyle/>
            <a:p>
              <a:pPr marL="0" algn="ctr"/>
            </a:p>
          </p:txBody>
        </p:sp>
        <p:sp>
          <p:nvSpPr>
            <p:cNvPr id="9" name="文本3"/>
            <p:cNvSpPr txBox="1"/>
            <p:nvPr/>
          </p:nvSpPr>
          <p:spPr>
            <a:xfrm>
              <a:off x="0" y="0"/>
              <a:ext cx="2251529" cy="498277"/>
            </a:xfrm>
            <a:prstGeom prst="rect">
              <a:avLst/>
            </a:prstGeom>
            <a:noFill/>
          </p:spPr>
          <p:txBody>
            <a:bodyPr wrap="square" rtlCol="0" anchor="t"/>
            <a:lstStyle/>
            <a:p>
              <a:pPr marL="0" algn="ctr"/>
              <a:r>
                <a:rPr lang="zh-CN" altLang="en-US" sz="1400" b="0" i="0" dirty="0">
                  <a:solidFill>
                    <a:srgbClr val="FFFFFF"/>
                  </a:solidFill>
                  <a:latin typeface="阿里巴巴普惠体 R"/>
                  <a:ea typeface="阿里巴巴普惠体 R"/>
                </a:rPr>
                <a:t>日期：20XX.10.17</a:t>
              </a:r>
              <a:endParaRPr lang="zh-CN" altLang="en-US" sz="1400" b="0" i="0" dirty="0">
                <a:solidFill>
                  <a:srgbClr val="FFFFFF"/>
                </a:solidFill>
                <a:latin typeface="阿里巴巴普惠体 R"/>
                <a:ea typeface="阿里巴巴普惠体 R"/>
              </a:endParaRPr>
            </a:p>
          </p:txBody>
        </p:sp>
      </p:grpSp>
      <p:pic>
        <p:nvPicPr>
          <p:cNvPr id="10" name="视频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形状1"/>
          <p:cNvSpPr txBox="1"/>
          <p:nvPr/>
        </p:nvSpPr>
        <p:spPr>
          <a:xfrm>
            <a:off x="-3868" y="-11690"/>
            <a:ext cx="12195868" cy="6869690"/>
          </a:xfrm>
          <a:prstGeom prst="rect">
            <a:avLst/>
          </a:prstGeom>
          <a:ln w="9525">
            <a:solidFill>
              <a:srgbClr val="FFFFFF">
                <a:alpha val="0"/>
              </a:srgbClr>
            </a:solidFill>
          </a:ln>
        </p:spPr>
        <p:txBody>
          <a:bodyPr wrap="square" rtlCol="0" anchor="ctr"/>
          <a:lstStyle/>
          <a:p>
            <a:pPr marL="0" algn="ctr"/>
          </a:p>
        </p:txBody>
      </p:sp>
      <p:pic>
        <p:nvPicPr>
          <p:cNvPr id="3" name="图片1"/>
          <p:cNvPicPr>
            <a:picLocks noChangeAspect="1"/>
          </p:cNvPicPr>
          <p:nvPr/>
        </p:nvPicPr>
        <p:blipFill>
          <a:blip r:embed="rId2"/>
          <a:stretch>
            <a:fillRect/>
          </a:stretch>
        </p:blipFill>
        <p:spPr>
          <a:xfrm>
            <a:off x="560705" y="669925"/>
            <a:ext cx="11066780" cy="55067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形状1"/>
          <p:cNvSpPr txBox="1"/>
          <p:nvPr/>
        </p:nvSpPr>
        <p:spPr>
          <a:xfrm>
            <a:off x="6098681" y="1386704"/>
            <a:ext cx="724704" cy="36000"/>
          </a:xfrm>
          <a:prstGeom prst="rect">
            <a:avLst/>
          </a:prstGeom>
          <a:solidFill>
            <a:srgbClr val="FFFFFF"/>
          </a:solidFill>
          <a:ln w="9525">
            <a:solidFill>
              <a:srgbClr val="FFFFFF">
                <a:alpha val="0"/>
              </a:srgbClr>
            </a:solidFill>
          </a:ln>
        </p:spPr>
        <p:txBody>
          <a:bodyPr wrap="square" rtlCol="0" anchor="ctr"/>
          <a:lstStyle/>
          <a:p>
            <a:pPr marL="0" algn="ctr"/>
          </a:p>
        </p:txBody>
      </p:sp>
      <p:sp>
        <p:nvSpPr>
          <p:cNvPr id="3" name="文本1"/>
          <p:cNvSpPr txBox="1"/>
          <p:nvPr/>
        </p:nvSpPr>
        <p:spPr>
          <a:xfrm>
            <a:off x="6094730" y="1976755"/>
            <a:ext cx="5393055" cy="3513455"/>
          </a:xfrm>
          <a:prstGeom prst="rect">
            <a:avLst/>
          </a:prstGeom>
          <a:noFill/>
        </p:spPr>
        <p:txBody>
          <a:bodyPr wrap="square" rtlCol="0" anchor="t"/>
          <a:lstStyle/>
          <a:p>
            <a:pPr marL="0" algn="l"/>
            <a:r>
              <a:rPr lang="zh-CN" altLang="en-US" sz="2800" b="1" i="0" dirty="0">
                <a:solidFill>
                  <a:srgbClr val="FFFFFF"/>
                </a:solidFill>
                <a:latin typeface="方正公文小标宋" panose="02000500000000000000" charset="-122"/>
                <a:ea typeface="方正公文小标宋" panose="02000500000000000000" charset="-122"/>
              </a:rPr>
              <a:t>3D全息投影是一种利用干涉和衍射原理记录并再现物体真实的三维图像，是一种观众无需配戴眼镜便可以看到立体的虚拟人物的3D技术。</a:t>
            </a:r>
            <a:endParaRPr lang="zh-CN" altLang="en-US" sz="2800" b="1" i="0" dirty="0">
              <a:solidFill>
                <a:srgbClr val="FFFFFF"/>
              </a:solidFill>
              <a:latin typeface="方正公文小标宋" panose="02000500000000000000" charset="-122"/>
              <a:ea typeface="方正公文小标宋" panose="02000500000000000000" charset="-122"/>
            </a:endParaRPr>
          </a:p>
        </p:txBody>
      </p:sp>
      <p:pic>
        <p:nvPicPr>
          <p:cNvPr id="4" name="图片1"/>
          <p:cNvPicPr>
            <a:picLocks noChangeAspect="1"/>
          </p:cNvPicPr>
          <p:nvPr/>
        </p:nvPicPr>
        <p:blipFill>
          <a:blip r:embed="rId1"/>
          <a:srcRect l="9166" b="15000"/>
          <a:stretch>
            <a:fillRect/>
          </a:stretch>
        </p:blipFill>
        <p:spPr>
          <a:xfrm>
            <a:off x="559435" y="1386840"/>
            <a:ext cx="5942965" cy="3962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形状1"/>
          <p:cNvSpPr txBox="1"/>
          <p:nvPr/>
        </p:nvSpPr>
        <p:spPr>
          <a:xfrm>
            <a:off x="-3868" y="-11690"/>
            <a:ext cx="12195868" cy="6869690"/>
          </a:xfrm>
          <a:prstGeom prst="rect">
            <a:avLst/>
          </a:prstGeom>
          <a:ln w="9525">
            <a:solidFill>
              <a:srgbClr val="FFFFFF">
                <a:alpha val="0"/>
              </a:srgbClr>
            </a:solidFill>
          </a:ln>
        </p:spPr>
        <p:txBody>
          <a:bodyPr wrap="square" rtlCol="0" anchor="ctr"/>
          <a:lstStyle/>
          <a:p>
            <a:pPr marL="0" algn="ctr"/>
          </a:p>
        </p:txBody>
      </p:sp>
      <p:sp>
        <p:nvSpPr>
          <p:cNvPr id="3" name="文本1"/>
          <p:cNvSpPr txBox="1"/>
          <p:nvPr/>
        </p:nvSpPr>
        <p:spPr>
          <a:xfrm>
            <a:off x="894260" y="2473429"/>
            <a:ext cx="10582730" cy="1514319"/>
          </a:xfrm>
          <a:prstGeom prst="rect">
            <a:avLst/>
          </a:prstGeom>
          <a:noFill/>
        </p:spPr>
        <p:txBody>
          <a:bodyPr wrap="square" rtlCol="0" anchor="t"/>
          <a:lstStyle/>
          <a:p>
            <a:pPr marL="0" algn="ctr"/>
            <a:r>
              <a:rPr lang="zh-CN" altLang="en-US" sz="9600" b="0" i="0" dirty="0">
                <a:solidFill>
                  <a:srgbClr val="FFFFFF"/>
                </a:solidFill>
                <a:latin typeface="华文新魏" panose="02010800040101010101" charset="-122"/>
                <a:ea typeface="华文新魏" panose="02010800040101010101" charset="-122"/>
              </a:rPr>
              <a:t>探秘3D全息影像</a:t>
            </a:r>
            <a:endParaRPr lang="zh-CN" altLang="en-US" sz="9600" b="0" i="0" dirty="0">
              <a:solidFill>
                <a:srgbClr val="FFFFFF"/>
              </a:solidFill>
              <a:latin typeface="华文新魏" panose="02010800040101010101" charset="-122"/>
              <a:ea typeface="华文新魏" panose="0201080004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形状1"/>
          <p:cNvSpPr txBox="1"/>
          <p:nvPr/>
        </p:nvSpPr>
        <p:spPr>
          <a:xfrm>
            <a:off x="0" y="0"/>
            <a:ext cx="6096000" cy="2781300"/>
          </a:xfrm>
          <a:prstGeom prst="rect">
            <a:avLst/>
          </a:prstGeom>
          <a:ln w="9525">
            <a:solidFill>
              <a:srgbClr val="FFFFFF">
                <a:alpha val="0"/>
              </a:srgbClr>
            </a:solidFill>
          </a:ln>
        </p:spPr>
        <p:txBody>
          <a:bodyPr wrap="square" rtlCol="0" anchor="ctr"/>
          <a:lstStyle/>
          <a:p>
            <a:pPr marL="0" algn="ctr"/>
          </a:p>
        </p:txBody>
      </p:sp>
      <p:grpSp>
        <p:nvGrpSpPr>
          <p:cNvPr id="3" name="组合1"/>
          <p:cNvGrpSpPr/>
          <p:nvPr/>
        </p:nvGrpSpPr>
        <p:grpSpPr>
          <a:xfrm>
            <a:off x="-219034" y="0"/>
            <a:ext cx="988695" cy="2602865"/>
            <a:chOff x="0" y="0"/>
            <a:chExt cx="988695" cy="2602865"/>
          </a:xfrm>
        </p:grpSpPr>
        <p:sp>
          <p:nvSpPr>
            <p:cNvPr id="4" name="形状5"/>
            <p:cNvSpPr txBox="1"/>
            <p:nvPr/>
          </p:nvSpPr>
          <p:spPr>
            <a:xfrm>
              <a:off x="219034" y="0"/>
              <a:ext cx="730250" cy="2602865"/>
            </a:xfrm>
            <a:prstGeom prst="rect">
              <a:avLst/>
            </a:prstGeom>
            <a:solidFill>
              <a:srgbClr val="006FCC"/>
            </a:solidFill>
            <a:ln w="9525">
              <a:solidFill>
                <a:srgbClr val="FFFFFF">
                  <a:alpha val="0"/>
                </a:srgbClr>
              </a:solidFill>
            </a:ln>
          </p:spPr>
          <p:txBody>
            <a:bodyPr wrap="square" rtlCol="0" anchor="ctr"/>
            <a:lstStyle/>
            <a:p>
              <a:pPr marL="0" algn="ctr"/>
            </a:p>
          </p:txBody>
        </p:sp>
        <p:pic>
          <p:nvPicPr>
            <p:cNvPr id="5" name="文本4"/>
            <p:cNvPicPr>
              <a:picLocks noChangeAspect="1"/>
            </p:cNvPicPr>
            <p:nvPr/>
          </p:nvPicPr>
          <p:blipFill>
            <a:blip r:embed="rId1"/>
            <a:stretch>
              <a:fillRect/>
            </a:stretch>
          </p:blipFill>
          <p:spPr>
            <a:xfrm>
              <a:off x="0" y="147323"/>
              <a:ext cx="988695" cy="2155825"/>
            </a:xfrm>
            <a:prstGeom prst="rect">
              <a:avLst/>
            </a:prstGeom>
          </p:spPr>
        </p:pic>
      </p:grpSp>
      <p:sp>
        <p:nvSpPr>
          <p:cNvPr id="6" name="形状2"/>
          <p:cNvSpPr txBox="1"/>
          <p:nvPr/>
        </p:nvSpPr>
        <p:spPr>
          <a:xfrm rot="5400000">
            <a:off x="10906566" y="644969"/>
            <a:ext cx="1422402" cy="132466"/>
          </a:xfrm>
          <a:prstGeom prst="rect">
            <a:avLst/>
          </a:prstGeom>
          <a:ln w="9525">
            <a:solidFill>
              <a:srgbClr val="FFFFFF">
                <a:alpha val="0"/>
              </a:srgbClr>
            </a:solidFill>
          </a:ln>
        </p:spPr>
        <p:txBody>
          <a:bodyPr wrap="square" rtlCol="0" anchor="ctr"/>
          <a:lstStyle/>
          <a:p>
            <a:pPr marL="0" algn="ctr"/>
          </a:p>
        </p:txBody>
      </p:sp>
      <p:grpSp>
        <p:nvGrpSpPr>
          <p:cNvPr id="7" name="组合2"/>
          <p:cNvGrpSpPr/>
          <p:nvPr/>
        </p:nvGrpSpPr>
        <p:grpSpPr>
          <a:xfrm>
            <a:off x="10871519" y="6358733"/>
            <a:ext cx="1143039" cy="360604"/>
            <a:chOff x="0" y="0"/>
            <a:chExt cx="1143039" cy="360604"/>
          </a:xfrm>
        </p:grpSpPr>
        <p:sp>
          <p:nvSpPr>
            <p:cNvPr id="8" name="形状6"/>
            <p:cNvSpPr txBox="1"/>
            <p:nvPr/>
          </p:nvSpPr>
          <p:spPr>
            <a:xfrm>
              <a:off x="0" y="0"/>
              <a:ext cx="571519" cy="360604"/>
            </a:xfrm>
            <a:prstGeom prst="rect">
              <a:avLst/>
            </a:prstGeom>
            <a:solidFill>
              <a:srgbClr val="006FCC"/>
            </a:solidFill>
            <a:ln w="9525">
              <a:solidFill>
                <a:srgbClr val="FFFFFF">
                  <a:alpha val="0"/>
                </a:srgbClr>
              </a:solidFill>
            </a:ln>
          </p:spPr>
          <p:txBody>
            <a:bodyPr wrap="square" rtlCol="0" anchor="ctr"/>
            <a:lstStyle/>
            <a:p>
              <a:pPr marL="0" algn="ctr"/>
            </a:p>
          </p:txBody>
        </p:sp>
        <p:sp>
          <p:nvSpPr>
            <p:cNvPr id="9" name="形状7"/>
            <p:cNvSpPr txBox="1"/>
            <p:nvPr/>
          </p:nvSpPr>
          <p:spPr>
            <a:xfrm>
              <a:off x="571520" y="0"/>
              <a:ext cx="571519" cy="360604"/>
            </a:xfrm>
            <a:prstGeom prst="rect">
              <a:avLst/>
            </a:prstGeom>
            <a:solidFill>
              <a:srgbClr val="008FC8"/>
            </a:solidFill>
            <a:ln w="9525">
              <a:solidFill>
                <a:srgbClr val="FFFFFF">
                  <a:alpha val="0"/>
                </a:srgbClr>
              </a:solidFill>
            </a:ln>
          </p:spPr>
          <p:txBody>
            <a:bodyPr wrap="square" rtlCol="0" anchor="ctr"/>
            <a:lstStyle/>
            <a:p>
              <a:pPr marL="0" algn="ctr"/>
            </a:p>
          </p:txBody>
        </p:sp>
      </p:grpSp>
      <p:sp>
        <p:nvSpPr>
          <p:cNvPr id="10" name="形状3"/>
          <p:cNvSpPr txBox="1"/>
          <p:nvPr/>
        </p:nvSpPr>
        <p:spPr>
          <a:xfrm rot="8100000">
            <a:off x="7242316" y="5493255"/>
            <a:ext cx="169504" cy="149728"/>
          </a:xfrm>
          <a:prstGeom prst="halfFrame">
            <a:avLst/>
          </a:prstGeom>
          <a:solidFill>
            <a:srgbClr val="FFFFFF"/>
          </a:solidFill>
          <a:ln w="9525">
            <a:solidFill>
              <a:srgbClr val="FFFFFF">
                <a:alpha val="0"/>
              </a:srgbClr>
            </a:solidFill>
          </a:ln>
        </p:spPr>
        <p:txBody>
          <a:bodyPr wrap="square" rtlCol="0" anchor="ctr"/>
          <a:lstStyle/>
          <a:p>
            <a:pPr marL="0" algn="ctr"/>
          </a:p>
        </p:txBody>
      </p:sp>
      <p:sp>
        <p:nvSpPr>
          <p:cNvPr id="11" name="形状4"/>
          <p:cNvSpPr txBox="1"/>
          <p:nvPr/>
        </p:nvSpPr>
        <p:spPr>
          <a:xfrm rot="13500000" flipH="1">
            <a:off x="6728357" y="5493254"/>
            <a:ext cx="169504" cy="149730"/>
          </a:xfrm>
          <a:prstGeom prst="halfFrame">
            <a:avLst/>
          </a:prstGeom>
          <a:solidFill>
            <a:srgbClr val="FFFFFF"/>
          </a:solidFill>
          <a:ln w="9525">
            <a:solidFill>
              <a:srgbClr val="FFFFFF">
                <a:alpha val="0"/>
              </a:srgbClr>
            </a:solidFill>
          </a:ln>
        </p:spPr>
        <p:txBody>
          <a:bodyPr wrap="square" rtlCol="0" anchor="ctr"/>
          <a:lstStyle/>
          <a:p>
            <a:pPr marL="0" algn="ctr"/>
          </a:p>
        </p:txBody>
      </p:sp>
      <p:sp>
        <p:nvSpPr>
          <p:cNvPr id="12" name="文本1"/>
          <p:cNvSpPr txBox="1"/>
          <p:nvPr/>
        </p:nvSpPr>
        <p:spPr>
          <a:xfrm>
            <a:off x="817883" y="1003897"/>
            <a:ext cx="7534910" cy="774065"/>
          </a:xfrm>
          <a:prstGeom prst="rect">
            <a:avLst/>
          </a:prstGeom>
          <a:noFill/>
        </p:spPr>
        <p:txBody>
          <a:bodyPr wrap="square" rtlCol="0" anchor="t"/>
          <a:lstStyle/>
          <a:p>
            <a:pPr marL="0" algn="l"/>
            <a:r>
              <a:rPr lang="zh-CN" altLang="en-US" sz="3200" b="0" i="0" dirty="0">
                <a:solidFill>
                  <a:srgbClr val="2B3340"/>
                </a:solidFill>
                <a:latin typeface="阿里巴巴普惠体 B"/>
                <a:ea typeface="阿里巴巴普惠体 B"/>
              </a:rPr>
              <a:t>工具：各个形状的投影设备</a:t>
            </a:r>
            <a:endParaRPr lang="zh-CN" altLang="en-US" sz="3200" b="0" i="0" dirty="0">
              <a:solidFill>
                <a:srgbClr val="2B3340"/>
              </a:solidFill>
              <a:latin typeface="阿里巴巴普惠体 B"/>
              <a:ea typeface="阿里巴巴普惠体 B"/>
            </a:endParaRPr>
          </a:p>
        </p:txBody>
      </p:sp>
      <p:pic>
        <p:nvPicPr>
          <p:cNvPr id="13" name="图片1"/>
          <p:cNvPicPr>
            <a:picLocks noChangeAspect="1"/>
          </p:cNvPicPr>
          <p:nvPr/>
        </p:nvPicPr>
        <p:blipFill>
          <a:blip r:embed="rId2"/>
          <a:srcRect l="21791" r="23084"/>
          <a:stretch>
            <a:fillRect/>
          </a:stretch>
        </p:blipFill>
        <p:spPr>
          <a:xfrm>
            <a:off x="7849533" y="1599486"/>
            <a:ext cx="3834765" cy="3218815"/>
          </a:xfrm>
          <a:prstGeom prst="rect">
            <a:avLst/>
          </a:prstGeom>
        </p:spPr>
      </p:pic>
      <p:sp>
        <p:nvSpPr>
          <p:cNvPr id="14" name="文本2"/>
          <p:cNvSpPr txBox="1"/>
          <p:nvPr/>
        </p:nvSpPr>
        <p:spPr>
          <a:xfrm>
            <a:off x="817740" y="1777622"/>
            <a:ext cx="6910070" cy="1758950"/>
          </a:xfrm>
          <a:prstGeom prst="rect">
            <a:avLst/>
          </a:prstGeom>
          <a:noFill/>
        </p:spPr>
        <p:txBody>
          <a:bodyPr wrap="square" rtlCol="0" anchor="t"/>
          <a:lstStyle/>
          <a:p>
            <a:pPr marL="0" algn="l"/>
            <a:r>
              <a:rPr lang="zh-CN" altLang="en-US" sz="3200" b="0" i="0" dirty="0">
                <a:solidFill>
                  <a:srgbClr val="2B3340"/>
                </a:solidFill>
                <a:latin typeface="阿里巴巴普惠体 B"/>
                <a:ea typeface="阿里巴巴普惠体 B"/>
              </a:rPr>
              <a:t>素材：学习群中视频《3D全息投影视频素材》</a:t>
            </a:r>
            <a:endParaRPr lang="zh-CN" altLang="en-US" sz="3200" b="0" i="0" dirty="0">
              <a:solidFill>
                <a:srgbClr val="2B3340"/>
              </a:solidFill>
              <a:latin typeface="阿里巴巴普惠体 B"/>
              <a:ea typeface="阿里巴巴普惠体 B"/>
            </a:endParaRPr>
          </a:p>
        </p:txBody>
      </p:sp>
      <p:sp>
        <p:nvSpPr>
          <p:cNvPr id="15" name="文本3"/>
          <p:cNvSpPr txBox="1"/>
          <p:nvPr/>
        </p:nvSpPr>
        <p:spPr>
          <a:xfrm>
            <a:off x="580377" y="3434915"/>
            <a:ext cx="7269042" cy="2392521"/>
          </a:xfrm>
          <a:prstGeom prst="rect">
            <a:avLst/>
          </a:prstGeom>
          <a:noFill/>
        </p:spPr>
        <p:txBody>
          <a:bodyPr wrap="square" rtlCol="0" anchor="t"/>
          <a:lstStyle/>
          <a:p>
            <a:pPr marL="0" algn="l"/>
            <a:r>
              <a:rPr lang="zh-CN" altLang="en-US" sz="3200" b="0" i="0" dirty="0">
                <a:solidFill>
                  <a:srgbClr val="FF0000"/>
                </a:solidFill>
                <a:latin typeface="阿里巴巴普惠体 B"/>
                <a:ea typeface="阿里巴巴普惠体 B"/>
              </a:rPr>
              <a:t>小组合作，配合视频素材探究投影设备能否实现全息影像的效果？为什么？</a:t>
            </a:r>
            <a:endParaRPr lang="zh-CN" altLang="en-US" sz="3200" b="0" i="0" dirty="0">
              <a:solidFill>
                <a:srgbClr val="FF0000"/>
              </a:solidFill>
              <a:latin typeface="阿里巴巴普惠体 B"/>
              <a:ea typeface="阿里巴巴普惠体 B"/>
            </a:endParaRPr>
          </a:p>
          <a:p>
            <a:pPr marL="0" alg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形状1"/>
          <p:cNvSpPr txBox="1"/>
          <p:nvPr/>
        </p:nvSpPr>
        <p:spPr>
          <a:xfrm>
            <a:off x="448" y="-470983"/>
            <a:ext cx="6096000" cy="2781300"/>
          </a:xfrm>
          <a:prstGeom prst="rect">
            <a:avLst/>
          </a:prstGeom>
          <a:ln w="9525">
            <a:solidFill>
              <a:srgbClr val="FFFFFF">
                <a:alpha val="0"/>
              </a:srgbClr>
            </a:solidFill>
          </a:ln>
        </p:spPr>
        <p:txBody>
          <a:bodyPr wrap="square" rtlCol="0" anchor="ctr"/>
          <a:lstStyle/>
          <a:p>
            <a:pPr marL="0" algn="ctr"/>
          </a:p>
        </p:txBody>
      </p:sp>
      <p:sp>
        <p:nvSpPr>
          <p:cNvPr id="3" name="文本1"/>
          <p:cNvSpPr txBox="1"/>
          <p:nvPr/>
        </p:nvSpPr>
        <p:spPr>
          <a:xfrm>
            <a:off x="1340634" y="1018537"/>
            <a:ext cx="9992360" cy="1292561"/>
          </a:xfrm>
          <a:prstGeom prst="rect">
            <a:avLst/>
          </a:prstGeom>
          <a:noFill/>
        </p:spPr>
        <p:txBody>
          <a:bodyPr wrap="square" rtlCol="0" anchor="t"/>
          <a:lstStyle/>
          <a:p>
            <a:pPr marL="0" algn="l"/>
            <a:r>
              <a:rPr lang="zh-CN" altLang="en-US" sz="3600" b="0" i="0" dirty="0">
                <a:solidFill>
                  <a:srgbClr val="2B3340"/>
                </a:solidFill>
                <a:latin typeface="阿里巴巴普惠体 B"/>
                <a:ea typeface="阿里巴巴普惠体 B"/>
              </a:rPr>
              <a:t>1.选择学习群中小组感兴趣的动图，保存至平板相册中</a:t>
            </a:r>
            <a:endParaRPr lang="zh-CN" altLang="en-US" sz="3600" b="0" i="0" dirty="0">
              <a:solidFill>
                <a:srgbClr val="2B3340"/>
              </a:solidFill>
              <a:latin typeface="阿里巴巴普惠体 B"/>
              <a:ea typeface="阿里巴巴普惠体 B"/>
            </a:endParaRPr>
          </a:p>
        </p:txBody>
      </p:sp>
      <p:grpSp>
        <p:nvGrpSpPr>
          <p:cNvPr id="4" name="组合1"/>
          <p:cNvGrpSpPr/>
          <p:nvPr/>
        </p:nvGrpSpPr>
        <p:grpSpPr>
          <a:xfrm>
            <a:off x="-197898" y="0"/>
            <a:ext cx="988695" cy="2602865"/>
            <a:chOff x="0" y="0"/>
            <a:chExt cx="988695" cy="2602865"/>
          </a:xfrm>
        </p:grpSpPr>
        <p:sp>
          <p:nvSpPr>
            <p:cNvPr id="5" name="形状5"/>
            <p:cNvSpPr txBox="1"/>
            <p:nvPr/>
          </p:nvSpPr>
          <p:spPr>
            <a:xfrm>
              <a:off x="197898" y="0"/>
              <a:ext cx="730250" cy="2602865"/>
            </a:xfrm>
            <a:prstGeom prst="rect">
              <a:avLst/>
            </a:prstGeom>
            <a:solidFill>
              <a:srgbClr val="006FCC"/>
            </a:solidFill>
            <a:ln w="9525">
              <a:solidFill>
                <a:srgbClr val="FFFFFF">
                  <a:alpha val="0"/>
                </a:srgbClr>
              </a:solidFill>
            </a:ln>
          </p:spPr>
          <p:txBody>
            <a:bodyPr wrap="square" rtlCol="0" anchor="ctr"/>
            <a:lstStyle/>
            <a:p>
              <a:pPr marL="0" algn="ctr"/>
            </a:p>
          </p:txBody>
        </p:sp>
        <p:pic>
          <p:nvPicPr>
            <p:cNvPr id="6" name="文本4"/>
            <p:cNvPicPr>
              <a:picLocks noChangeAspect="1"/>
            </p:cNvPicPr>
            <p:nvPr/>
          </p:nvPicPr>
          <p:blipFill>
            <a:blip r:embed="rId1"/>
            <a:stretch>
              <a:fillRect/>
            </a:stretch>
          </p:blipFill>
          <p:spPr>
            <a:xfrm>
              <a:off x="0" y="147323"/>
              <a:ext cx="988695" cy="2155825"/>
            </a:xfrm>
            <a:prstGeom prst="rect">
              <a:avLst/>
            </a:prstGeom>
          </p:spPr>
        </p:pic>
      </p:grpSp>
      <p:sp>
        <p:nvSpPr>
          <p:cNvPr id="7" name="形状2"/>
          <p:cNvSpPr txBox="1"/>
          <p:nvPr/>
        </p:nvSpPr>
        <p:spPr>
          <a:xfrm rot="5400000">
            <a:off x="10906566" y="644969"/>
            <a:ext cx="1422402" cy="132466"/>
          </a:xfrm>
          <a:prstGeom prst="rect">
            <a:avLst/>
          </a:prstGeom>
          <a:ln w="9525">
            <a:solidFill>
              <a:srgbClr val="FFFFFF">
                <a:alpha val="0"/>
              </a:srgbClr>
            </a:solidFill>
          </a:ln>
        </p:spPr>
        <p:txBody>
          <a:bodyPr wrap="square" rtlCol="0" anchor="ctr"/>
          <a:lstStyle/>
          <a:p>
            <a:pPr marL="0" algn="ctr"/>
          </a:p>
        </p:txBody>
      </p:sp>
      <p:grpSp>
        <p:nvGrpSpPr>
          <p:cNvPr id="8" name="组合2"/>
          <p:cNvGrpSpPr/>
          <p:nvPr/>
        </p:nvGrpSpPr>
        <p:grpSpPr>
          <a:xfrm>
            <a:off x="10871519" y="6358733"/>
            <a:ext cx="1143039" cy="360604"/>
            <a:chOff x="0" y="0"/>
            <a:chExt cx="1143039" cy="360604"/>
          </a:xfrm>
        </p:grpSpPr>
        <p:sp>
          <p:nvSpPr>
            <p:cNvPr id="9" name="形状6"/>
            <p:cNvSpPr txBox="1"/>
            <p:nvPr/>
          </p:nvSpPr>
          <p:spPr>
            <a:xfrm>
              <a:off x="0" y="0"/>
              <a:ext cx="571519" cy="360604"/>
            </a:xfrm>
            <a:prstGeom prst="rect">
              <a:avLst/>
            </a:prstGeom>
            <a:solidFill>
              <a:srgbClr val="006FCC"/>
            </a:solidFill>
            <a:ln w="9525">
              <a:solidFill>
                <a:srgbClr val="FFFFFF">
                  <a:alpha val="0"/>
                </a:srgbClr>
              </a:solidFill>
            </a:ln>
          </p:spPr>
          <p:txBody>
            <a:bodyPr wrap="square" rtlCol="0" anchor="ctr"/>
            <a:lstStyle/>
            <a:p>
              <a:pPr marL="0" algn="ctr"/>
            </a:p>
          </p:txBody>
        </p:sp>
        <p:sp>
          <p:nvSpPr>
            <p:cNvPr id="10" name="形状7"/>
            <p:cNvSpPr txBox="1"/>
            <p:nvPr/>
          </p:nvSpPr>
          <p:spPr>
            <a:xfrm>
              <a:off x="571520" y="0"/>
              <a:ext cx="571519" cy="360604"/>
            </a:xfrm>
            <a:prstGeom prst="rect">
              <a:avLst/>
            </a:prstGeom>
            <a:solidFill>
              <a:srgbClr val="008FC8"/>
            </a:solidFill>
            <a:ln w="9525">
              <a:solidFill>
                <a:srgbClr val="FFFFFF">
                  <a:alpha val="0"/>
                </a:srgbClr>
              </a:solidFill>
            </a:ln>
          </p:spPr>
          <p:txBody>
            <a:bodyPr wrap="square" rtlCol="0" anchor="ctr"/>
            <a:lstStyle/>
            <a:p>
              <a:pPr marL="0" algn="ctr"/>
            </a:p>
          </p:txBody>
        </p:sp>
      </p:grpSp>
      <p:sp>
        <p:nvSpPr>
          <p:cNvPr id="11" name="形状3"/>
          <p:cNvSpPr txBox="1"/>
          <p:nvPr/>
        </p:nvSpPr>
        <p:spPr>
          <a:xfrm rot="8100000">
            <a:off x="7242316" y="5493255"/>
            <a:ext cx="169504" cy="149728"/>
          </a:xfrm>
          <a:prstGeom prst="halfFrame">
            <a:avLst/>
          </a:prstGeom>
          <a:solidFill>
            <a:srgbClr val="FFFFFF"/>
          </a:solidFill>
          <a:ln w="9525">
            <a:solidFill>
              <a:srgbClr val="FFFFFF">
                <a:alpha val="0"/>
              </a:srgbClr>
            </a:solidFill>
          </a:ln>
        </p:spPr>
        <p:txBody>
          <a:bodyPr wrap="square" rtlCol="0" anchor="ctr"/>
          <a:lstStyle/>
          <a:p>
            <a:pPr marL="0" algn="ctr"/>
          </a:p>
        </p:txBody>
      </p:sp>
      <p:sp>
        <p:nvSpPr>
          <p:cNvPr id="12" name="形状4"/>
          <p:cNvSpPr txBox="1"/>
          <p:nvPr/>
        </p:nvSpPr>
        <p:spPr>
          <a:xfrm rot="13500000" flipH="1">
            <a:off x="6728357" y="5493254"/>
            <a:ext cx="169504" cy="149730"/>
          </a:xfrm>
          <a:prstGeom prst="halfFrame">
            <a:avLst/>
          </a:prstGeom>
          <a:solidFill>
            <a:srgbClr val="FFFFFF"/>
          </a:solidFill>
          <a:ln w="9525">
            <a:solidFill>
              <a:srgbClr val="FFFFFF">
                <a:alpha val="0"/>
              </a:srgbClr>
            </a:solidFill>
          </a:ln>
        </p:spPr>
        <p:txBody>
          <a:bodyPr wrap="square" rtlCol="0" anchor="ctr"/>
          <a:lstStyle/>
          <a:p>
            <a:pPr marL="0" algn="ctr"/>
          </a:p>
        </p:txBody>
      </p:sp>
      <p:sp>
        <p:nvSpPr>
          <p:cNvPr id="13" name="文本2"/>
          <p:cNvSpPr txBox="1"/>
          <p:nvPr/>
        </p:nvSpPr>
        <p:spPr>
          <a:xfrm>
            <a:off x="1340485" y="2690495"/>
            <a:ext cx="9992360" cy="835660"/>
          </a:xfrm>
          <a:prstGeom prst="rect">
            <a:avLst/>
          </a:prstGeom>
          <a:noFill/>
        </p:spPr>
        <p:txBody>
          <a:bodyPr wrap="square" rtlCol="0" anchor="t"/>
          <a:lstStyle/>
          <a:p>
            <a:pPr marL="0" algn="l"/>
            <a:r>
              <a:rPr lang="zh-CN" altLang="en-US" sz="3600" b="0" i="0" dirty="0">
                <a:solidFill>
                  <a:srgbClr val="2B3340"/>
                </a:solidFill>
                <a:latin typeface="阿里巴巴普惠体 B"/>
                <a:ea typeface="阿里巴巴普惠体 B"/>
              </a:rPr>
              <a:t>2.学习操作教程</a:t>
            </a:r>
            <a:endParaRPr lang="zh-CN" altLang="en-US" sz="3600" b="0" i="0" dirty="0">
              <a:solidFill>
                <a:srgbClr val="2B3340"/>
              </a:solidFill>
              <a:latin typeface="阿里巴巴普惠体 B"/>
              <a:ea typeface="阿里巴巴普惠体 B"/>
            </a:endParaRPr>
          </a:p>
        </p:txBody>
      </p:sp>
      <p:sp>
        <p:nvSpPr>
          <p:cNvPr id="14" name="文本3"/>
          <p:cNvSpPr txBox="1"/>
          <p:nvPr/>
        </p:nvSpPr>
        <p:spPr>
          <a:xfrm>
            <a:off x="1340485" y="3905250"/>
            <a:ext cx="9992360" cy="835660"/>
          </a:xfrm>
          <a:prstGeom prst="rect">
            <a:avLst/>
          </a:prstGeom>
          <a:noFill/>
        </p:spPr>
        <p:txBody>
          <a:bodyPr wrap="square" rtlCol="0" anchor="t"/>
          <a:lstStyle/>
          <a:p>
            <a:pPr marL="0" algn="l"/>
            <a:r>
              <a:rPr lang="zh-CN" altLang="en-US" sz="3600" b="0" i="0" dirty="0">
                <a:solidFill>
                  <a:srgbClr val="2B3340"/>
                </a:solidFill>
                <a:latin typeface="阿里巴巴普惠体 B"/>
                <a:ea typeface="阿里巴巴普惠体 B"/>
              </a:rPr>
              <a:t>3.小组合作完成，代表分享交流</a:t>
            </a:r>
            <a:endParaRPr lang="zh-CN" altLang="en-US" sz="3600" b="0" i="0" dirty="0">
              <a:solidFill>
                <a:srgbClr val="2B3340"/>
              </a:solidFill>
              <a:latin typeface="阿里巴巴普惠体 B"/>
              <a:ea typeface="阿里巴巴普惠体 B"/>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形状1"/>
          <p:cNvSpPr txBox="1"/>
          <p:nvPr/>
        </p:nvSpPr>
        <p:spPr>
          <a:xfrm>
            <a:off x="-3868" y="-11690"/>
            <a:ext cx="12195868" cy="6869690"/>
          </a:xfrm>
          <a:prstGeom prst="rect">
            <a:avLst/>
          </a:prstGeom>
          <a:ln w="9525">
            <a:solidFill>
              <a:srgbClr val="FFFFFF">
                <a:alpha val="0"/>
              </a:srgbClr>
            </a:solidFill>
          </a:ln>
        </p:spPr>
        <p:txBody>
          <a:bodyPr wrap="square" rtlCol="0" anchor="ctr"/>
          <a:lstStyle/>
          <a:p>
            <a:pPr marL="0" algn="ctr"/>
          </a:p>
        </p:txBody>
      </p:sp>
      <p:pic>
        <p:nvPicPr>
          <p:cNvPr id="3" name="图片1"/>
          <p:cNvPicPr>
            <a:picLocks noChangeAspect="1"/>
          </p:cNvPicPr>
          <p:nvPr/>
        </p:nvPicPr>
        <p:blipFill>
          <a:blip r:embed="rId2"/>
          <a:stretch>
            <a:fillRect/>
          </a:stretch>
        </p:blipFill>
        <p:spPr>
          <a:xfrm>
            <a:off x="3637969" y="639413"/>
            <a:ext cx="5328285" cy="5328285"/>
          </a:xfrm>
          <a:prstGeom prst="rect">
            <a:avLst/>
          </a:prstGeom>
        </p:spPr>
      </p:pic>
      <p:sp>
        <p:nvSpPr>
          <p:cNvPr id="4" name="文本1"/>
          <p:cNvSpPr txBox="1"/>
          <p:nvPr/>
        </p:nvSpPr>
        <p:spPr>
          <a:xfrm rot="20382000">
            <a:off x="725224" y="692410"/>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博物馆</a:t>
            </a:r>
            <a:endParaRPr lang="zh-CN" altLang="en-US" sz="4800" b="0" i="0" dirty="0">
              <a:solidFill>
                <a:srgbClr val="FFFFFF"/>
              </a:solidFill>
              <a:latin typeface="华文新魏" panose="02010800040101010101" charset="-122"/>
              <a:ea typeface="华文新魏" panose="02010800040101010101" charset="-122"/>
            </a:endParaRPr>
          </a:p>
        </p:txBody>
      </p:sp>
      <p:sp>
        <p:nvSpPr>
          <p:cNvPr id="5" name="文本2"/>
          <p:cNvSpPr txBox="1"/>
          <p:nvPr/>
        </p:nvSpPr>
        <p:spPr>
          <a:xfrm rot="1554000">
            <a:off x="9241593" y="853821"/>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医院</a:t>
            </a:r>
            <a:endParaRPr lang="zh-CN" altLang="en-US" sz="4800" b="0" i="0" dirty="0">
              <a:solidFill>
                <a:srgbClr val="FFFFFF"/>
              </a:solidFill>
              <a:latin typeface="华文新魏" panose="02010800040101010101" charset="-122"/>
              <a:ea typeface="华文新魏" panose="02010800040101010101" charset="-122"/>
            </a:endParaRPr>
          </a:p>
        </p:txBody>
      </p:sp>
      <p:sp>
        <p:nvSpPr>
          <p:cNvPr id="6" name="文本3"/>
          <p:cNvSpPr txBox="1"/>
          <p:nvPr/>
        </p:nvSpPr>
        <p:spPr>
          <a:xfrm rot="21096000">
            <a:off x="2370068" y="1784537"/>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演唱会</a:t>
            </a:r>
            <a:endParaRPr lang="zh-CN" altLang="en-US" sz="4800" b="0" i="0" dirty="0">
              <a:solidFill>
                <a:srgbClr val="FFFFFF"/>
              </a:solidFill>
              <a:latin typeface="华文新魏" panose="02010800040101010101" charset="-122"/>
              <a:ea typeface="华文新魏" panose="02010800040101010101" charset="-122"/>
            </a:endParaRPr>
          </a:p>
        </p:txBody>
      </p:sp>
      <p:sp>
        <p:nvSpPr>
          <p:cNvPr id="7" name="文本4"/>
          <p:cNvSpPr txBox="1"/>
          <p:nvPr/>
        </p:nvSpPr>
        <p:spPr>
          <a:xfrm rot="20874000">
            <a:off x="8012754" y="1784642"/>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试衣间</a:t>
            </a:r>
            <a:endParaRPr lang="zh-CN" altLang="en-US" sz="4800" b="0" i="0" dirty="0">
              <a:solidFill>
                <a:srgbClr val="FFFFFF"/>
              </a:solidFill>
              <a:latin typeface="华文新魏" panose="02010800040101010101" charset="-122"/>
              <a:ea typeface="华文新魏" panose="02010800040101010101" charset="-122"/>
            </a:endParaRPr>
          </a:p>
        </p:txBody>
      </p:sp>
      <p:sp>
        <p:nvSpPr>
          <p:cNvPr id="8" name="文本5"/>
          <p:cNvSpPr txBox="1"/>
          <p:nvPr/>
        </p:nvSpPr>
        <p:spPr>
          <a:xfrm rot="558000">
            <a:off x="1199321" y="3430953"/>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学校</a:t>
            </a:r>
            <a:endParaRPr lang="zh-CN" altLang="en-US" sz="4800" b="0" i="0" dirty="0">
              <a:solidFill>
                <a:srgbClr val="FFFFFF"/>
              </a:solidFill>
              <a:latin typeface="华文新魏" panose="02010800040101010101" charset="-122"/>
              <a:ea typeface="华文新魏" panose="02010800040101010101" charset="-122"/>
            </a:endParaRPr>
          </a:p>
        </p:txBody>
      </p:sp>
      <p:sp>
        <p:nvSpPr>
          <p:cNvPr id="9" name="文本6"/>
          <p:cNvSpPr txBox="1"/>
          <p:nvPr/>
        </p:nvSpPr>
        <p:spPr>
          <a:xfrm rot="20598000">
            <a:off x="3062735" y="4668041"/>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电影院</a:t>
            </a:r>
            <a:endParaRPr lang="zh-CN" altLang="en-US" sz="4800" b="0" i="0" dirty="0">
              <a:solidFill>
                <a:srgbClr val="FFFFFF"/>
              </a:solidFill>
              <a:latin typeface="华文新魏" panose="02010800040101010101" charset="-122"/>
              <a:ea typeface="华文新魏" panose="02010800040101010101" charset="-122"/>
            </a:endParaRPr>
          </a:p>
        </p:txBody>
      </p:sp>
      <p:sp>
        <p:nvSpPr>
          <p:cNvPr id="10" name="文本7"/>
          <p:cNvSpPr txBox="1"/>
          <p:nvPr/>
        </p:nvSpPr>
        <p:spPr>
          <a:xfrm rot="714000">
            <a:off x="9568796" y="3169996"/>
            <a:ext cx="2181682"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游戏厅</a:t>
            </a:r>
            <a:endParaRPr lang="zh-CN" altLang="en-US" sz="4800" b="0" i="0" dirty="0">
              <a:solidFill>
                <a:srgbClr val="FFFFFF"/>
              </a:solidFill>
              <a:latin typeface="华文新魏" panose="02010800040101010101" charset="-122"/>
              <a:ea typeface="华文新魏" panose="02010800040101010101" charset="-122"/>
            </a:endParaRPr>
          </a:p>
        </p:txBody>
      </p:sp>
      <p:sp>
        <p:nvSpPr>
          <p:cNvPr id="11" name="文本8"/>
          <p:cNvSpPr txBox="1"/>
          <p:nvPr/>
        </p:nvSpPr>
        <p:spPr>
          <a:xfrm>
            <a:off x="8392792" y="5025466"/>
            <a:ext cx="3574123"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a:t>
            </a:r>
            <a:endParaRPr lang="zh-CN" altLang="en-US" sz="4800" b="0" i="0" dirty="0">
              <a:solidFill>
                <a:srgbClr val="FFFFFF"/>
              </a:solidFill>
              <a:latin typeface="华文新魏" panose="02010800040101010101" charset="-122"/>
              <a:ea typeface="华文新魏" panose="02010800040101010101" charset="-122"/>
            </a:endParaRPr>
          </a:p>
        </p:txBody>
      </p:sp>
      <p:sp>
        <p:nvSpPr>
          <p:cNvPr id="12" name="文本9"/>
          <p:cNvSpPr txBox="1"/>
          <p:nvPr/>
        </p:nvSpPr>
        <p:spPr>
          <a:xfrm>
            <a:off x="6685407" y="3986403"/>
            <a:ext cx="3574123" cy="852410"/>
          </a:xfrm>
          <a:prstGeom prst="rect">
            <a:avLst/>
          </a:prstGeom>
          <a:noFill/>
        </p:spPr>
        <p:txBody>
          <a:bodyPr wrap="square" rtlCol="0" anchor="t"/>
          <a:lstStyle/>
          <a:p>
            <a:pPr marL="0" algn="ctr"/>
            <a:r>
              <a:rPr lang="zh-CN" altLang="en-US" sz="4800" b="0" i="0" dirty="0">
                <a:solidFill>
                  <a:srgbClr val="FFFFFF"/>
                </a:solidFill>
                <a:latin typeface="华文新魏" panose="02010800040101010101" charset="-122"/>
                <a:ea typeface="华文新魏" panose="02010800040101010101" charset="-122"/>
              </a:rPr>
              <a:t>航空航天</a:t>
            </a:r>
            <a:endParaRPr lang="zh-CN" altLang="en-US" sz="4800" b="0" i="0" dirty="0">
              <a:solidFill>
                <a:srgbClr val="FFFFFF"/>
              </a:solidFill>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3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3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P spid="11" grpId="0" animBg="1"/>
    </p:bldLst>
  </p:timing>
</p:sld>
</file>

<file path=ppt/tags/tag1.xml><?xml version="1.0" encoding="utf-8"?>
<p:tagLst xmlns:p="http://schemas.openxmlformats.org/presentationml/2006/main">
  <p:tag name="KSO_WPP_MARK_KEY" val="3994a796-4a3c-4726-be1a-2d5daed55378"/>
  <p:tag name="COMMONDATA" val="eyJoZGlkIjoiN2EwOTk1ZmJlNTc2NGE0NGMxYmY2ZTcyYjViZGU3ZD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242</Words>
  <Application>WPS 演示</Application>
  <PresentationFormat>宽屏</PresentationFormat>
  <Paragraphs>41</Paragraphs>
  <Slides>7</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vt:i4>
      </vt:variant>
    </vt:vector>
  </HeadingPairs>
  <TitlesOfParts>
    <vt:vector size="20" baseType="lpstr">
      <vt:lpstr>Arial</vt:lpstr>
      <vt:lpstr>宋体</vt:lpstr>
      <vt:lpstr>Wingdings</vt:lpstr>
      <vt:lpstr>阿里巴巴普惠体 B</vt:lpstr>
      <vt:lpstr>Segoe Print</vt:lpstr>
      <vt:lpstr>阿里巴巴普惠体 R</vt:lpstr>
      <vt:lpstr>方正公文小标宋</vt:lpstr>
      <vt:lpstr>华文新魏</vt:lpstr>
      <vt:lpstr>等线</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探秘3D全息影像</dc:title>
  <dc:creator>biubiubiu</dc:creator>
  <cp:lastModifiedBy>三不知</cp:lastModifiedBy>
  <cp:revision>2</cp:revision>
  <dcterms:created xsi:type="dcterms:W3CDTF">2024-04-12T05:47:00Z</dcterms:created>
  <dcterms:modified xsi:type="dcterms:W3CDTF">2024-04-12T05:48:57Z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licationName">
    <vt:lpwstr>EasiNote5</vt:lpwstr>
  </property>
  <property fmtid="{D5CDD505-2E9C-101B-9397-08002B2CF9AE}" pid="3" name="ApplicationVersion">
    <vt:lpwstr>5.2.4.6953</vt:lpwstr>
  </property>
  <property fmtid="{D5CDD505-2E9C-101B-9397-08002B2CF9AE}" pid="4" name="EasiNoteCoursewareInfo">
    <vt:lpwstr/>
  </property>
  <property fmtid="{D5CDD505-2E9C-101B-9397-08002B2CF9AE}" pid="5" name="EasiNoteDocumentName">
    <vt:lpwstr>探秘3D全息影像</vt:lpwstr>
  </property>
  <property fmtid="{D5CDD505-2E9C-101B-9397-08002B2CF9AE}" pid="6" name="EasiNoteAuthor">
    <vt:lpwstr>prsxyrpguwxqsgvsoknqlyk8z1859691</vt:lpwstr>
  </property>
  <property fmtid="{D5CDD505-2E9C-101B-9397-08002B2CF9AE}" pid="7" name="EasiNoteUpstreamCoursewareInfo_0">
    <vt:lpwstr>abab9362-f7a6-4b81-a4cb-2244b8583b35</vt:lpwstr>
  </property>
  <property fmtid="{D5CDD505-2E9C-101B-9397-08002B2CF9AE}" pid="8" name="EasiNoteUpstreamCoursewareInfo_1">
    <vt:lpwstr>c441bc43-7ba9-4e46-bff2-97aaf21c1153</vt:lpwstr>
  </property>
  <property fmtid="{D5CDD505-2E9C-101B-9397-08002B2CF9AE}" pid="9" name="EasiNoteUpstreamCoursewareInfo_2">
    <vt:lpwstr>272196e8-452c-40f3-9f38-7f205350fb78</vt:lpwstr>
  </property>
  <property fmtid="{D5CDD505-2E9C-101B-9397-08002B2CF9AE}" pid="10" name="EasiNoteUpstreamCoursewareInfo_3">
    <vt:lpwstr>cf6773be-daeb-4a34-8846-a0124e542e2c</vt:lpwstr>
  </property>
  <property fmtid="{D5CDD505-2E9C-101B-9397-08002B2CF9AE}" pid="11" name="ICV">
    <vt:lpwstr>7D83780912714A1B8274C0EF626F75AF</vt:lpwstr>
  </property>
  <property fmtid="{D5CDD505-2E9C-101B-9397-08002B2CF9AE}" pid="12" name="KSOProductBuildVer">
    <vt:lpwstr>2052-11.1.0.12165</vt:lpwstr>
  </property>
</Properties>
</file>