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  <p:sldId id="259" r:id="rId4"/>
    <p:sldId id="261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3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jpeg"/><Relationship Id="rId3" Type="http://schemas.openxmlformats.org/officeDocument/2006/relationships/tags" Target="../tags/tag2.xml"/><Relationship Id="rId2" Type="http://schemas.openxmlformats.org/officeDocument/2006/relationships/image" Target="../media/image2.jpe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3" name="图片 7172" descr="1114584853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C:/Users/30324/Desktop/u=328768409,3019257930&amp;fm=253&amp;fmt=auto&amp;app=138&amp;f=JPEG.webp.jpgu=328768409,3019257930&amp;fm=253&amp;fmt=auto&amp;app=138&amp;f=JPEG.web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29" r="29"/>
          <a:stretch>
            <a:fillRect/>
          </a:stretch>
        </p:blipFill>
        <p:spPr>
          <a:xfrm>
            <a:off x="300990" y="337820"/>
            <a:ext cx="5795010" cy="4346575"/>
          </a:xfrm>
          <a:prstGeom prst="rect">
            <a:avLst/>
          </a:prstGeom>
        </p:spPr>
      </p:pic>
      <p:pic>
        <p:nvPicPr>
          <p:cNvPr id="5" name="图片 4" descr="C:/Users/30324/Desktop/src=http___ss2.meipian.me_users_1766459_origin1175b025840e52dc2cbe7f8f958a95c8.jpg_meipian-raw_bucket_ivwen_key_dXNlcnMvMTc2NjQ1OS9vcmlnaW4xMTc1YjAyNTg0MGU1MmRjMmNiZTdmOGY5NThhOTVjOC5qcGc=_sign_63cd85a514cb23c7d5352.webp.jpgsrc=http___ss2.meipian.me_users_1766459_origin1175b025840e52dc2cbe7f8f958a95c8.jpg_meipian-raw_bucket_ivwen_key_dXNlcnMvMTc2NjQ1OS9vcmlnaW4xMTc1YjAyNTg0MGU1MmRjMmNiZTdmOGY5NThhOTVjOC5qcGc=_sign_63cd85a514cb23c7d5352.web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997" b="997"/>
          <a:stretch>
            <a:fillRect/>
          </a:stretch>
        </p:blipFill>
        <p:spPr>
          <a:xfrm>
            <a:off x="5925820" y="1892300"/>
            <a:ext cx="5795010" cy="43465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9" name="图片 6148" descr="1114592251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commondata" val="eyJoZGlkIjoiMTk1MTJkNWRiMjgxZWU1MjZiZTM1NWU4ZWFkZDQ4MDIifQ==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微软雅黑</vt:lpstr>
      <vt:lpstr>Arial Unicode MS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西西</dc:creator>
  <cp:lastModifiedBy>∞后来时光里的背影ˇ</cp:lastModifiedBy>
  <cp:revision>4</cp:revision>
  <dcterms:created xsi:type="dcterms:W3CDTF">2023-08-09T12:44:00Z</dcterms:created>
  <dcterms:modified xsi:type="dcterms:W3CDTF">2024-02-29T09:18:02Z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3B0086CAF875411CACBDA13AB9801EF4_13</vt:lpwstr>
  </property>
  <property fmtid="{D5CDD505-2E9C-101B-9397-08002B2CF9AE}" pid="3" name="KSOProductBuildVer">
    <vt:lpwstr>2052-12.1.0.16388</vt:lpwstr>
  </property>
</Properties>
</file>