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9" r:id="rId5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6" userDrawn="1">
          <p15:clr>
            <a:srgbClr val="A4A3A4"/>
          </p15:clr>
        </p15:guide>
        <p15:guide id="2" pos="38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96"/>
        <p:guide pos="385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79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70.xml"/><Relationship Id="rId6" Type="http://schemas.openxmlformats.org/officeDocument/2006/relationships/tags" Target="../tags/tag69.xml"/><Relationship Id="rId5" Type="http://schemas.openxmlformats.org/officeDocument/2006/relationships/tags" Target="../tags/tag68.xml"/><Relationship Id="rId4" Type="http://schemas.openxmlformats.org/officeDocument/2006/relationships/tags" Target="../tags/tag67.xml"/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78.xml"/><Relationship Id="rId7" Type="http://schemas.openxmlformats.org/officeDocument/2006/relationships/tags" Target="../tags/tag77.xml"/><Relationship Id="rId6" Type="http://schemas.openxmlformats.org/officeDocument/2006/relationships/tags" Target="../tags/tag76.xml"/><Relationship Id="rId5" Type="http://schemas.openxmlformats.org/officeDocument/2006/relationships/tags" Target="../tags/tag75.xml"/><Relationship Id="rId4" Type="http://schemas.openxmlformats.org/officeDocument/2006/relationships/tags" Target="../tags/tag74.xml"/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tags" Target="../tags/tag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176530" y="316230"/>
            <a:ext cx="11840210" cy="64947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470535" y="606425"/>
            <a:ext cx="11212195" cy="59150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669290" y="2248535"/>
            <a:ext cx="10803890" cy="23202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69290" y="1162685"/>
            <a:ext cx="1816735" cy="10756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食堂</a:t>
            </a:r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9262745" y="1163320"/>
            <a:ext cx="2206625" cy="10750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多功能</a:t>
            </a:r>
            <a:r>
              <a:rPr lang="zh-CN" altLang="en-US"/>
              <a:t>室</a:t>
            </a:r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2491740" y="676275"/>
            <a:ext cx="6770370" cy="157289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后</a:t>
            </a:r>
            <a:r>
              <a:rPr lang="zh-CN" altLang="en-US"/>
              <a:t>操场</a:t>
            </a:r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6897370" y="1945005"/>
            <a:ext cx="551815" cy="304165"/>
          </a:xfrm>
          <a:prstGeom prst="rect">
            <a:avLst/>
          </a:prstGeom>
          <a:noFill/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883920" y="4761230"/>
            <a:ext cx="3147695" cy="16478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前操场</a:t>
            </a:r>
            <a:r>
              <a:rPr lang="en-US" altLang="zh-CN"/>
              <a:t>1</a:t>
            </a:r>
            <a:endParaRPr lang="en-US" altLang="zh-CN"/>
          </a:p>
        </p:txBody>
      </p:sp>
      <p:sp>
        <p:nvSpPr>
          <p:cNvPr id="12" name="圆角矩形 11"/>
          <p:cNvSpPr/>
          <p:nvPr/>
        </p:nvSpPr>
        <p:spPr>
          <a:xfrm>
            <a:off x="6436995" y="4720590"/>
            <a:ext cx="4888865" cy="157734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前操场</a:t>
            </a:r>
            <a:r>
              <a:rPr lang="en-US" altLang="zh-CN"/>
              <a:t>2</a:t>
            </a:r>
            <a:endParaRPr lang="en-US" altLang="zh-CN"/>
          </a:p>
        </p:txBody>
      </p:sp>
      <p:sp>
        <p:nvSpPr>
          <p:cNvPr id="13" name="矩形 12"/>
          <p:cNvSpPr/>
          <p:nvPr/>
        </p:nvSpPr>
        <p:spPr>
          <a:xfrm>
            <a:off x="3693795" y="6601460"/>
            <a:ext cx="3005455" cy="256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大门</a:t>
            </a:r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674370" y="2249170"/>
            <a:ext cx="10803890" cy="4279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2162175" y="2677160"/>
            <a:ext cx="1531620" cy="189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星辰</a:t>
            </a:r>
            <a:r>
              <a:rPr lang="zh-CN" altLang="en-US"/>
              <a:t>一班</a:t>
            </a:r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5988685" y="2677160"/>
            <a:ext cx="1531620" cy="189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  <a:effectLst/>
                <a:sym typeface="+mn-ea"/>
              </a:rPr>
              <a:t>小</a:t>
            </a:r>
            <a:r>
              <a:rPr lang="zh-CN" altLang="en-US">
                <a:solidFill>
                  <a:schemeClr val="tx1"/>
                </a:solidFill>
                <a:effectLst/>
                <a:sym typeface="+mn-ea"/>
              </a:rPr>
              <a:t>一班</a:t>
            </a:r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8813165" y="2677160"/>
            <a:ext cx="1531620" cy="189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上箭头 19"/>
          <p:cNvSpPr/>
          <p:nvPr/>
        </p:nvSpPr>
        <p:spPr>
          <a:xfrm>
            <a:off x="11635740" y="0"/>
            <a:ext cx="380365" cy="361315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11863705" y="1816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北</a:t>
            </a:r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1167130" y="3439160"/>
            <a:ext cx="440055" cy="24892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no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星辰</a:t>
            </a:r>
            <a:r>
              <a:rPr lang="zh-CN" altLang="en-US">
                <a:solidFill>
                  <a:schemeClr val="tx1"/>
                </a:solidFill>
                <a:effectLst/>
              </a:rPr>
              <a:t>二班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7713980" y="3439160"/>
            <a:ext cx="9823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小</a:t>
            </a:r>
            <a:r>
              <a:rPr lang="zh-CN" altLang="en-US"/>
              <a:t>二班</a:t>
            </a:r>
            <a:endParaRPr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9088120" y="3486150"/>
            <a:ext cx="11156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小三</a:t>
            </a:r>
            <a:r>
              <a:rPr lang="zh-CN" altLang="en-US"/>
              <a:t>班</a:t>
            </a:r>
            <a:endParaRPr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10344785" y="3498850"/>
            <a:ext cx="11156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小四</a:t>
            </a:r>
            <a:r>
              <a:rPr lang="zh-CN" altLang="en-US"/>
              <a:t>班</a:t>
            </a:r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2506345" y="1927225"/>
            <a:ext cx="1931670" cy="3219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1200"/>
              <a:t>楼梯出口</a:t>
            </a:r>
            <a:endParaRPr lang="zh-CN" altLang="en-US" sz="1200"/>
          </a:p>
        </p:txBody>
      </p:sp>
      <p:sp>
        <p:nvSpPr>
          <p:cNvPr id="28" name="同侧圆角矩形 27"/>
          <p:cNvSpPr/>
          <p:nvPr/>
        </p:nvSpPr>
        <p:spPr>
          <a:xfrm rot="5400000">
            <a:off x="2909570" y="1062990"/>
            <a:ext cx="732155" cy="627380"/>
          </a:xfrm>
          <a:prstGeom prst="round2Same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>
            <a:off x="2766695" y="1011555"/>
            <a:ext cx="190500" cy="7308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0" name="文本框 29"/>
          <p:cNvSpPr txBox="1"/>
          <p:nvPr/>
        </p:nvSpPr>
        <p:spPr>
          <a:xfrm>
            <a:off x="6897370" y="1945005"/>
            <a:ext cx="622935" cy="2654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400"/>
              <a:t>国旗</a:t>
            </a:r>
            <a:endParaRPr lang="zh-CN" altLang="en-US" sz="1400"/>
          </a:p>
        </p:txBody>
      </p:sp>
      <p:sp>
        <p:nvSpPr>
          <p:cNvPr id="31" name="文本框 30"/>
          <p:cNvSpPr txBox="1"/>
          <p:nvPr/>
        </p:nvSpPr>
        <p:spPr>
          <a:xfrm>
            <a:off x="3060700" y="1116330"/>
            <a:ext cx="4311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沙池</a:t>
            </a:r>
            <a:endParaRPr lang="zh-CN" altLang="en-US" sz="1400"/>
          </a:p>
        </p:txBody>
      </p:sp>
      <p:sp>
        <p:nvSpPr>
          <p:cNvPr id="32" name="矩形 31"/>
          <p:cNvSpPr/>
          <p:nvPr/>
        </p:nvSpPr>
        <p:spPr>
          <a:xfrm>
            <a:off x="8482330" y="1945640"/>
            <a:ext cx="798830" cy="3041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1200"/>
              <a:t>楼梯出口</a:t>
            </a:r>
            <a:endParaRPr lang="zh-CN" altLang="en-US" sz="1200"/>
          </a:p>
        </p:txBody>
      </p:sp>
      <p:sp>
        <p:nvSpPr>
          <p:cNvPr id="33" name="矩形 32"/>
          <p:cNvSpPr/>
          <p:nvPr/>
        </p:nvSpPr>
        <p:spPr>
          <a:xfrm>
            <a:off x="655320" y="2247900"/>
            <a:ext cx="76200" cy="428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11393170" y="2251075"/>
            <a:ext cx="76200" cy="428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7" name="直角上箭头 36"/>
          <p:cNvSpPr/>
          <p:nvPr/>
        </p:nvSpPr>
        <p:spPr>
          <a:xfrm rot="10800000" flipV="1">
            <a:off x="242570" y="1945005"/>
            <a:ext cx="1454785" cy="541655"/>
          </a:xfrm>
          <a:prstGeom prst="bentUpArrow">
            <a:avLst>
              <a:gd name="adj1" fmla="val 25000"/>
              <a:gd name="adj2" fmla="val 17878"/>
              <a:gd name="adj3" fmla="val 3516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0" name="圆角右箭头 39"/>
          <p:cNvSpPr/>
          <p:nvPr/>
        </p:nvSpPr>
        <p:spPr>
          <a:xfrm>
            <a:off x="553085" y="361315"/>
            <a:ext cx="3810635" cy="646430"/>
          </a:xfrm>
          <a:prstGeom prst="bentArrow">
            <a:avLst>
              <a:gd name="adj1" fmla="val 25000"/>
              <a:gd name="adj2" fmla="val 25000"/>
              <a:gd name="adj3" fmla="val 26424"/>
              <a:gd name="adj4" fmla="val 43750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3" name="上箭头 42"/>
          <p:cNvSpPr/>
          <p:nvPr/>
        </p:nvSpPr>
        <p:spPr>
          <a:xfrm>
            <a:off x="9004300" y="2538095"/>
            <a:ext cx="276860" cy="437515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4" name="上箭头 43"/>
          <p:cNvSpPr/>
          <p:nvPr/>
        </p:nvSpPr>
        <p:spPr>
          <a:xfrm>
            <a:off x="10979150" y="2538095"/>
            <a:ext cx="276860" cy="437515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上箭头 44"/>
          <p:cNvSpPr/>
          <p:nvPr/>
        </p:nvSpPr>
        <p:spPr>
          <a:xfrm>
            <a:off x="6115050" y="2538095"/>
            <a:ext cx="276860" cy="437515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6" name="上箭头 45"/>
          <p:cNvSpPr/>
          <p:nvPr/>
        </p:nvSpPr>
        <p:spPr>
          <a:xfrm>
            <a:off x="7783830" y="2538095"/>
            <a:ext cx="276860" cy="437515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7" name="上箭头 46"/>
          <p:cNvSpPr/>
          <p:nvPr/>
        </p:nvSpPr>
        <p:spPr>
          <a:xfrm>
            <a:off x="731520" y="2526030"/>
            <a:ext cx="276860" cy="437515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8" name="左箭头 47"/>
          <p:cNvSpPr/>
          <p:nvPr/>
        </p:nvSpPr>
        <p:spPr>
          <a:xfrm>
            <a:off x="1938655" y="2329180"/>
            <a:ext cx="753110" cy="257175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9" name="上箭头 48"/>
          <p:cNvSpPr/>
          <p:nvPr/>
        </p:nvSpPr>
        <p:spPr>
          <a:xfrm>
            <a:off x="2319655" y="2538095"/>
            <a:ext cx="276860" cy="437515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0" name="直角上箭头 49"/>
          <p:cNvSpPr/>
          <p:nvPr/>
        </p:nvSpPr>
        <p:spPr>
          <a:xfrm rot="10800000" flipV="1">
            <a:off x="4184650" y="1996440"/>
            <a:ext cx="3599180" cy="529590"/>
          </a:xfrm>
          <a:prstGeom prst="bentUpArrow">
            <a:avLst>
              <a:gd name="adj1" fmla="val 25000"/>
              <a:gd name="adj2" fmla="val 17878"/>
              <a:gd name="adj3" fmla="val 3516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直角上箭头 1"/>
          <p:cNvSpPr/>
          <p:nvPr/>
        </p:nvSpPr>
        <p:spPr>
          <a:xfrm>
            <a:off x="11041380" y="2089150"/>
            <a:ext cx="822325" cy="448945"/>
          </a:xfrm>
          <a:prstGeom prst="bent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直角上箭头 2"/>
          <p:cNvSpPr/>
          <p:nvPr/>
        </p:nvSpPr>
        <p:spPr>
          <a:xfrm rot="16200000">
            <a:off x="9123045" y="2126615"/>
            <a:ext cx="442595" cy="277495"/>
          </a:xfrm>
          <a:prstGeom prst="bent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4184650" y="0"/>
            <a:ext cx="22625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/>
              <a:t>一楼教室逃生</a:t>
            </a:r>
            <a:r>
              <a:rPr lang="zh-CN" altLang="en-US"/>
              <a:t>路线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175895" y="360680"/>
            <a:ext cx="11840210" cy="631571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490220" y="666115"/>
            <a:ext cx="11212195" cy="575373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669290" y="2248535"/>
            <a:ext cx="10803890" cy="23202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69925" y="1066165"/>
            <a:ext cx="1816100" cy="11722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9262745" y="1163320"/>
            <a:ext cx="2206625" cy="10750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2491740" y="685800"/>
            <a:ext cx="6770370" cy="156337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后</a:t>
            </a:r>
            <a:r>
              <a:rPr lang="zh-CN" altLang="en-US"/>
              <a:t>操场</a:t>
            </a:r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6827520" y="1945005"/>
            <a:ext cx="551815" cy="304165"/>
          </a:xfrm>
          <a:prstGeom prst="rect">
            <a:avLst/>
          </a:prstGeom>
          <a:noFill/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878205" y="4661535"/>
            <a:ext cx="3147695" cy="16478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前操场</a:t>
            </a:r>
            <a:r>
              <a:rPr lang="en-US" altLang="zh-CN"/>
              <a:t>1</a:t>
            </a:r>
            <a:endParaRPr lang="en-US" altLang="zh-CN"/>
          </a:p>
        </p:txBody>
      </p:sp>
      <p:sp>
        <p:nvSpPr>
          <p:cNvPr id="12" name="圆角矩形 11"/>
          <p:cNvSpPr/>
          <p:nvPr/>
        </p:nvSpPr>
        <p:spPr>
          <a:xfrm>
            <a:off x="6381115" y="4664075"/>
            <a:ext cx="4888865" cy="157734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前操场</a:t>
            </a:r>
            <a:r>
              <a:rPr lang="en-US" altLang="zh-CN"/>
              <a:t>2</a:t>
            </a:r>
            <a:endParaRPr lang="en-US" altLang="zh-CN"/>
          </a:p>
        </p:txBody>
      </p:sp>
      <p:sp>
        <p:nvSpPr>
          <p:cNvPr id="13" name="矩形 12"/>
          <p:cNvSpPr/>
          <p:nvPr/>
        </p:nvSpPr>
        <p:spPr>
          <a:xfrm>
            <a:off x="3693795" y="6601460"/>
            <a:ext cx="3005455" cy="256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大门</a:t>
            </a:r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674370" y="2249170"/>
            <a:ext cx="10803890" cy="4279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2162175" y="2677160"/>
            <a:ext cx="1531620" cy="189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5988685" y="2677160"/>
            <a:ext cx="1531620" cy="189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  <a:effectLst/>
                <a:sym typeface="+mn-ea"/>
              </a:rPr>
              <a:t>中一</a:t>
            </a:r>
            <a:r>
              <a:rPr lang="zh-CN" altLang="en-US">
                <a:solidFill>
                  <a:schemeClr val="tx1"/>
                </a:solidFill>
                <a:effectLst/>
                <a:sym typeface="+mn-ea"/>
              </a:rPr>
              <a:t>班</a:t>
            </a:r>
            <a:endParaRPr lang="zh-CN" altLang="en-US">
              <a:solidFill>
                <a:schemeClr val="tx1"/>
              </a:solidFill>
              <a:effectLst/>
              <a:sym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813165" y="2677160"/>
            <a:ext cx="1531620" cy="189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上箭头 19"/>
          <p:cNvSpPr/>
          <p:nvPr/>
        </p:nvSpPr>
        <p:spPr>
          <a:xfrm>
            <a:off x="11635740" y="0"/>
            <a:ext cx="380365" cy="361315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11863705" y="1816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北</a:t>
            </a:r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1167130" y="3439160"/>
            <a:ext cx="440055" cy="24892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noAutofit/>
          </a:bodyPr>
          <a:p>
            <a:pPr algn="ctr"/>
            <a:endParaRPr lang="zh-CN" altLang="en-US">
              <a:solidFill>
                <a:schemeClr val="tx1"/>
              </a:solidFill>
              <a:effectLst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7713980" y="3439160"/>
            <a:ext cx="9823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中二班</a:t>
            </a:r>
            <a:endParaRPr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9088120" y="3486150"/>
            <a:ext cx="11156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星辰四</a:t>
            </a:r>
            <a:r>
              <a:rPr lang="zh-CN" altLang="en-US"/>
              <a:t>班</a:t>
            </a: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3694430" y="1916430"/>
            <a:ext cx="1018540" cy="3327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1600"/>
              <a:t>楼梯</a:t>
            </a:r>
            <a:endParaRPr lang="zh-CN" altLang="en-US" sz="1600"/>
          </a:p>
        </p:txBody>
      </p:sp>
      <p:sp>
        <p:nvSpPr>
          <p:cNvPr id="32" name="矩形 31"/>
          <p:cNvSpPr/>
          <p:nvPr/>
        </p:nvSpPr>
        <p:spPr>
          <a:xfrm>
            <a:off x="8482330" y="1945640"/>
            <a:ext cx="798830" cy="3041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1200"/>
              <a:t>楼梯</a:t>
            </a:r>
            <a:endParaRPr lang="zh-CN" altLang="en-US" sz="1200"/>
          </a:p>
        </p:txBody>
      </p:sp>
      <p:sp>
        <p:nvSpPr>
          <p:cNvPr id="50" name="直角上箭头 49"/>
          <p:cNvSpPr/>
          <p:nvPr/>
        </p:nvSpPr>
        <p:spPr>
          <a:xfrm rot="10800000" flipV="1">
            <a:off x="4444365" y="2052320"/>
            <a:ext cx="3486785" cy="529590"/>
          </a:xfrm>
          <a:prstGeom prst="bentUpArrow">
            <a:avLst>
              <a:gd name="adj1" fmla="val 25000"/>
              <a:gd name="adj2" fmla="val 17878"/>
              <a:gd name="adj3" fmla="val 3516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上箭头 44"/>
          <p:cNvSpPr/>
          <p:nvPr/>
        </p:nvSpPr>
        <p:spPr>
          <a:xfrm>
            <a:off x="6115050" y="2538095"/>
            <a:ext cx="276860" cy="437515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6" name="上箭头 45"/>
          <p:cNvSpPr/>
          <p:nvPr/>
        </p:nvSpPr>
        <p:spPr>
          <a:xfrm>
            <a:off x="7653655" y="2593340"/>
            <a:ext cx="276860" cy="437515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3" name="上箭头 42"/>
          <p:cNvSpPr/>
          <p:nvPr/>
        </p:nvSpPr>
        <p:spPr>
          <a:xfrm>
            <a:off x="8918575" y="2249170"/>
            <a:ext cx="276860" cy="781685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4194175" y="28575"/>
            <a:ext cx="22625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/>
              <a:t>二楼教室逃生</a:t>
            </a:r>
            <a:r>
              <a:rPr lang="zh-CN" altLang="en-US"/>
              <a:t>路线</a:t>
            </a:r>
            <a:endParaRPr lang="zh-CN" altLang="en-US"/>
          </a:p>
        </p:txBody>
      </p:sp>
      <p:sp>
        <p:nvSpPr>
          <p:cNvPr id="16" name="矩形 15"/>
          <p:cNvSpPr/>
          <p:nvPr>
            <p:custDataLst>
              <p:tags r:id="rId1"/>
            </p:custDataLst>
          </p:nvPr>
        </p:nvSpPr>
        <p:spPr>
          <a:xfrm>
            <a:off x="1294130" y="3566160"/>
            <a:ext cx="440055" cy="24892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noAutofit/>
          </a:bodyPr>
          <a:p>
            <a:pPr algn="ctr"/>
            <a:endParaRPr lang="zh-CN" altLang="en-US">
              <a:solidFill>
                <a:schemeClr val="tx1"/>
              </a:solidFill>
              <a:effectLst/>
            </a:endParaRPr>
          </a:p>
        </p:txBody>
      </p:sp>
      <p:sp>
        <p:nvSpPr>
          <p:cNvPr id="26" name="矩形 25"/>
          <p:cNvSpPr/>
          <p:nvPr>
            <p:custDataLst>
              <p:tags r:id="rId2"/>
            </p:custDataLst>
          </p:nvPr>
        </p:nvSpPr>
        <p:spPr>
          <a:xfrm>
            <a:off x="2699385" y="3564255"/>
            <a:ext cx="440055" cy="24892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no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星辰三</a:t>
            </a:r>
            <a:r>
              <a:rPr lang="zh-CN" altLang="en-US">
                <a:solidFill>
                  <a:schemeClr val="tx1"/>
                </a:solidFill>
                <a:effectLst/>
              </a:rPr>
              <a:t>班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sp>
        <p:nvSpPr>
          <p:cNvPr id="27" name="矩形 26"/>
          <p:cNvSpPr/>
          <p:nvPr>
            <p:custDataLst>
              <p:tags r:id="rId3"/>
            </p:custDataLst>
          </p:nvPr>
        </p:nvSpPr>
        <p:spPr>
          <a:xfrm>
            <a:off x="669290" y="1916430"/>
            <a:ext cx="1018540" cy="3327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1600"/>
              <a:t>楼梯</a:t>
            </a:r>
            <a:endParaRPr lang="zh-CN" altLang="en-US" sz="1600"/>
          </a:p>
        </p:txBody>
      </p:sp>
      <p:sp>
        <p:nvSpPr>
          <p:cNvPr id="29" name="上箭头 28"/>
          <p:cNvSpPr/>
          <p:nvPr>
            <p:custDataLst>
              <p:tags r:id="rId4"/>
            </p:custDataLst>
          </p:nvPr>
        </p:nvSpPr>
        <p:spPr>
          <a:xfrm>
            <a:off x="2209165" y="2538095"/>
            <a:ext cx="276860" cy="437515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0" name="直角上箭头 29"/>
          <p:cNvSpPr/>
          <p:nvPr>
            <p:custDataLst>
              <p:tags r:id="rId5"/>
            </p:custDataLst>
          </p:nvPr>
        </p:nvSpPr>
        <p:spPr>
          <a:xfrm rot="10800000" flipV="1">
            <a:off x="1167130" y="2182495"/>
            <a:ext cx="897890" cy="355600"/>
          </a:xfrm>
          <a:prstGeom prst="bentUpArrow">
            <a:avLst>
              <a:gd name="adj1" fmla="val 25000"/>
              <a:gd name="adj2" fmla="val 17878"/>
              <a:gd name="adj3" fmla="val 3516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1" name="文本框 30"/>
          <p:cNvSpPr txBox="1"/>
          <p:nvPr>
            <p:custDataLst>
              <p:tags r:id="rId6"/>
            </p:custDataLst>
          </p:nvPr>
        </p:nvSpPr>
        <p:spPr>
          <a:xfrm>
            <a:off x="6897370" y="1934845"/>
            <a:ext cx="622935" cy="2654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400"/>
              <a:t>国旗</a:t>
            </a:r>
            <a:endParaRPr lang="zh-CN" altLang="en-US" sz="1400"/>
          </a:p>
        </p:txBody>
      </p:sp>
    </p:spTree>
    <p:custDataLst>
      <p:tags r:id="rId7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175895" y="360680"/>
            <a:ext cx="11840210" cy="631571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490220" y="666115"/>
            <a:ext cx="11212195" cy="575373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669290" y="2248535"/>
            <a:ext cx="10803890" cy="23202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69925" y="1066165"/>
            <a:ext cx="1816100" cy="11722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9262745" y="1163320"/>
            <a:ext cx="2206625" cy="10750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2491740" y="685800"/>
            <a:ext cx="6770370" cy="156337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后</a:t>
            </a:r>
            <a:r>
              <a:rPr lang="zh-CN" altLang="en-US"/>
              <a:t>操场</a:t>
            </a:r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6827520" y="1945005"/>
            <a:ext cx="551815" cy="304165"/>
          </a:xfrm>
          <a:prstGeom prst="rect">
            <a:avLst/>
          </a:prstGeom>
          <a:noFill/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878205" y="4661535"/>
            <a:ext cx="3147695" cy="16478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前操场</a:t>
            </a:r>
            <a:r>
              <a:rPr lang="en-US" altLang="zh-CN"/>
              <a:t>1</a:t>
            </a:r>
            <a:endParaRPr lang="en-US" altLang="zh-CN"/>
          </a:p>
        </p:txBody>
      </p:sp>
      <p:sp>
        <p:nvSpPr>
          <p:cNvPr id="12" name="圆角矩形 11"/>
          <p:cNvSpPr/>
          <p:nvPr/>
        </p:nvSpPr>
        <p:spPr>
          <a:xfrm>
            <a:off x="6381115" y="4664075"/>
            <a:ext cx="4888865" cy="157734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前操场</a:t>
            </a:r>
            <a:r>
              <a:rPr lang="en-US" altLang="zh-CN"/>
              <a:t>2</a:t>
            </a:r>
            <a:endParaRPr lang="en-US" altLang="zh-CN"/>
          </a:p>
        </p:txBody>
      </p:sp>
      <p:sp>
        <p:nvSpPr>
          <p:cNvPr id="13" name="矩形 12"/>
          <p:cNvSpPr/>
          <p:nvPr/>
        </p:nvSpPr>
        <p:spPr>
          <a:xfrm>
            <a:off x="3693795" y="6601460"/>
            <a:ext cx="3005455" cy="256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大门</a:t>
            </a:r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674370" y="2249170"/>
            <a:ext cx="10803890" cy="4279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2162175" y="2677160"/>
            <a:ext cx="1531620" cy="189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5988685" y="2677160"/>
            <a:ext cx="1531620" cy="189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  <a:effectLst/>
                <a:sym typeface="+mn-ea"/>
              </a:rPr>
              <a:t>大一</a:t>
            </a:r>
            <a:r>
              <a:rPr lang="zh-CN" altLang="en-US">
                <a:solidFill>
                  <a:schemeClr val="tx1"/>
                </a:solidFill>
                <a:effectLst/>
                <a:sym typeface="+mn-ea"/>
              </a:rPr>
              <a:t>班</a:t>
            </a:r>
            <a:endParaRPr lang="zh-CN" altLang="en-US">
              <a:solidFill>
                <a:schemeClr val="tx1"/>
              </a:solidFill>
              <a:effectLst/>
              <a:sym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813165" y="2677160"/>
            <a:ext cx="1531620" cy="189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上箭头 19"/>
          <p:cNvSpPr/>
          <p:nvPr/>
        </p:nvSpPr>
        <p:spPr>
          <a:xfrm>
            <a:off x="11635740" y="0"/>
            <a:ext cx="380365" cy="361315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11863705" y="1816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北</a:t>
            </a:r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1167130" y="3439160"/>
            <a:ext cx="440055" cy="24892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noAutofit/>
          </a:bodyPr>
          <a:p>
            <a:pPr algn="ctr"/>
            <a:endParaRPr lang="zh-CN" altLang="en-US">
              <a:solidFill>
                <a:schemeClr val="tx1"/>
              </a:solidFill>
              <a:effectLst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7713980" y="3439160"/>
            <a:ext cx="9823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大二</a:t>
            </a:r>
            <a:r>
              <a:rPr lang="zh-CN" altLang="en-US"/>
              <a:t>半</a:t>
            </a: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3694430" y="1916430"/>
            <a:ext cx="1018540" cy="3327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1600"/>
              <a:t>楼梯</a:t>
            </a:r>
            <a:endParaRPr lang="zh-CN" altLang="en-US" sz="1600"/>
          </a:p>
        </p:txBody>
      </p:sp>
      <p:sp>
        <p:nvSpPr>
          <p:cNvPr id="32" name="矩形 31"/>
          <p:cNvSpPr/>
          <p:nvPr/>
        </p:nvSpPr>
        <p:spPr>
          <a:xfrm>
            <a:off x="8482330" y="1945640"/>
            <a:ext cx="798830" cy="3041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1200"/>
              <a:t>楼梯</a:t>
            </a:r>
            <a:endParaRPr lang="zh-CN" altLang="en-US" sz="1200"/>
          </a:p>
        </p:txBody>
      </p:sp>
      <p:sp>
        <p:nvSpPr>
          <p:cNvPr id="50" name="直角上箭头 49"/>
          <p:cNvSpPr/>
          <p:nvPr/>
        </p:nvSpPr>
        <p:spPr>
          <a:xfrm rot="10800000" flipV="1">
            <a:off x="4444365" y="2052320"/>
            <a:ext cx="3486785" cy="529590"/>
          </a:xfrm>
          <a:prstGeom prst="bentUpArrow">
            <a:avLst>
              <a:gd name="adj1" fmla="val 25000"/>
              <a:gd name="adj2" fmla="val 17878"/>
              <a:gd name="adj3" fmla="val 3516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上箭头 44"/>
          <p:cNvSpPr/>
          <p:nvPr/>
        </p:nvSpPr>
        <p:spPr>
          <a:xfrm>
            <a:off x="6115050" y="2538095"/>
            <a:ext cx="276860" cy="437515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6" name="上箭头 45"/>
          <p:cNvSpPr/>
          <p:nvPr/>
        </p:nvSpPr>
        <p:spPr>
          <a:xfrm>
            <a:off x="7653655" y="2593340"/>
            <a:ext cx="276860" cy="437515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4194175" y="28575"/>
            <a:ext cx="22625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/>
              <a:t>三楼教室逃生</a:t>
            </a:r>
            <a:r>
              <a:rPr lang="zh-CN" altLang="en-US"/>
              <a:t>路线</a:t>
            </a:r>
            <a:endParaRPr lang="zh-CN" altLang="en-US"/>
          </a:p>
        </p:txBody>
      </p:sp>
      <p:sp>
        <p:nvSpPr>
          <p:cNvPr id="16" name="矩形 15"/>
          <p:cNvSpPr/>
          <p:nvPr>
            <p:custDataLst>
              <p:tags r:id="rId1"/>
            </p:custDataLst>
          </p:nvPr>
        </p:nvSpPr>
        <p:spPr>
          <a:xfrm>
            <a:off x="1294130" y="3566160"/>
            <a:ext cx="440055" cy="24892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no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中三</a:t>
            </a:r>
            <a:r>
              <a:rPr lang="zh-CN" altLang="en-US">
                <a:solidFill>
                  <a:schemeClr val="tx1"/>
                </a:solidFill>
                <a:effectLst/>
              </a:rPr>
              <a:t>班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sp>
        <p:nvSpPr>
          <p:cNvPr id="26" name="矩形 25"/>
          <p:cNvSpPr/>
          <p:nvPr>
            <p:custDataLst>
              <p:tags r:id="rId2"/>
            </p:custDataLst>
          </p:nvPr>
        </p:nvSpPr>
        <p:spPr>
          <a:xfrm>
            <a:off x="2699385" y="3564255"/>
            <a:ext cx="440055" cy="24892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noAutofit/>
          </a:bodyPr>
          <a:p>
            <a:pPr algn="ctr"/>
            <a:r>
              <a:rPr lang="zh-CN" altLang="en-US">
                <a:solidFill>
                  <a:schemeClr val="tx1"/>
                </a:solidFill>
                <a:effectLst/>
              </a:rPr>
              <a:t>中四</a:t>
            </a:r>
            <a:r>
              <a:rPr lang="zh-CN" altLang="en-US">
                <a:solidFill>
                  <a:schemeClr val="tx1"/>
                </a:solidFill>
                <a:effectLst/>
              </a:rPr>
              <a:t>班</a:t>
            </a:r>
            <a:endParaRPr lang="zh-CN" altLang="en-US">
              <a:solidFill>
                <a:schemeClr val="tx1"/>
              </a:solidFill>
              <a:effectLst/>
            </a:endParaRPr>
          </a:p>
        </p:txBody>
      </p:sp>
      <p:sp>
        <p:nvSpPr>
          <p:cNvPr id="27" name="矩形 26"/>
          <p:cNvSpPr/>
          <p:nvPr>
            <p:custDataLst>
              <p:tags r:id="rId3"/>
            </p:custDataLst>
          </p:nvPr>
        </p:nvSpPr>
        <p:spPr>
          <a:xfrm>
            <a:off x="669290" y="1916430"/>
            <a:ext cx="1018540" cy="3327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1600"/>
              <a:t>楼梯</a:t>
            </a:r>
            <a:endParaRPr lang="zh-CN" altLang="en-US" sz="1600"/>
          </a:p>
        </p:txBody>
      </p:sp>
      <p:sp>
        <p:nvSpPr>
          <p:cNvPr id="28" name="上箭头 27"/>
          <p:cNvSpPr/>
          <p:nvPr>
            <p:custDataLst>
              <p:tags r:id="rId4"/>
            </p:custDataLst>
          </p:nvPr>
        </p:nvSpPr>
        <p:spPr>
          <a:xfrm>
            <a:off x="878205" y="2538095"/>
            <a:ext cx="276860" cy="437515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9" name="上箭头 28"/>
          <p:cNvSpPr/>
          <p:nvPr>
            <p:custDataLst>
              <p:tags r:id="rId5"/>
            </p:custDataLst>
          </p:nvPr>
        </p:nvSpPr>
        <p:spPr>
          <a:xfrm>
            <a:off x="2209165" y="2538095"/>
            <a:ext cx="276860" cy="437515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0" name="直角上箭头 29"/>
          <p:cNvSpPr/>
          <p:nvPr>
            <p:custDataLst>
              <p:tags r:id="rId6"/>
            </p:custDataLst>
          </p:nvPr>
        </p:nvSpPr>
        <p:spPr>
          <a:xfrm rot="10800000" flipV="1">
            <a:off x="1167130" y="2182495"/>
            <a:ext cx="897890" cy="355600"/>
          </a:xfrm>
          <a:prstGeom prst="bentUpArrow">
            <a:avLst>
              <a:gd name="adj1" fmla="val 25000"/>
              <a:gd name="adj2" fmla="val 17878"/>
              <a:gd name="adj3" fmla="val 3516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1" name="文本框 30"/>
          <p:cNvSpPr txBox="1"/>
          <p:nvPr>
            <p:custDataLst>
              <p:tags r:id="rId7"/>
            </p:custDataLst>
          </p:nvPr>
        </p:nvSpPr>
        <p:spPr>
          <a:xfrm>
            <a:off x="6897370" y="1934845"/>
            <a:ext cx="622935" cy="2654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400"/>
              <a:t>国旗</a:t>
            </a:r>
            <a:endParaRPr lang="zh-CN" altLang="en-US" sz="1400"/>
          </a:p>
        </p:txBody>
      </p:sp>
    </p:spTree>
    <p:custDataLst>
      <p:tags r:id="rId8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9.xml><?xml version="1.0" encoding="utf-8"?>
<p:tagLst xmlns:p="http://schemas.openxmlformats.org/presentationml/2006/main">
  <p:tag name="KSO_WPP_MARK_KEY" val="9224c7ce-11b6-436e-84d7-e3eee035fffa"/>
  <p:tag name="COMMONDATA" val="eyJoZGlkIjoiNzI4Njk3YTk2NDhjMWI1MDdjNDgxMTExNTU4OWZjOTIifQ==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WPS 演示</Application>
  <PresentationFormat>宽屏</PresentationFormat>
  <Paragraphs>92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范</cp:lastModifiedBy>
  <cp:revision>158</cp:revision>
  <dcterms:created xsi:type="dcterms:W3CDTF">2019-06-19T02:08:00Z</dcterms:created>
  <dcterms:modified xsi:type="dcterms:W3CDTF">2024-04-02T06:39:59Z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2052-12.1.0.16388</vt:lpwstr>
  </property>
  <property fmtid="{D5CDD505-2E9C-101B-9397-08002B2CF9AE}" pid="3" name="ICV">
    <vt:lpwstr>98E0593958C84F2182520EEB687F50B3</vt:lpwstr>
  </property>
</Properties>
</file>