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20"/>
  </p:notesMasterIdLst>
  <p:sldIdLst>
    <p:sldId id="288" r:id="rId3"/>
    <p:sldId id="257" r:id="rId4"/>
    <p:sldId id="258" r:id="rId5"/>
    <p:sldId id="272" r:id="rId6"/>
    <p:sldId id="274" r:id="rId7"/>
    <p:sldId id="284" r:id="rId8"/>
    <p:sldId id="273" r:id="rId9"/>
    <p:sldId id="285" r:id="rId10"/>
    <p:sldId id="286" r:id="rId11"/>
    <p:sldId id="287" r:id="rId12"/>
    <p:sldId id="280" r:id="rId13"/>
    <p:sldId id="281" r:id="rId14"/>
    <p:sldId id="282" r:id="rId15"/>
    <p:sldId id="283" r:id="rId16"/>
    <p:sldId id="275" r:id="rId17"/>
    <p:sldId id="290" r:id="rId18"/>
    <p:sldId id="291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531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A8C917A-B449-40CE-B7E3-174636335582}" type="datetimeFigureOut">
              <a:rPr lang="zh-CN" altLang="en-US"/>
              <a:pPr>
                <a:defRPr/>
              </a:pPr>
              <a:t>2018/3/5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40ED67-4B2D-404A-ABF4-E9D11B90F6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0ED67-4B2D-404A-ABF4-E9D11B90F6C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0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857D0-6A44-481A-B47F-748D9B8612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98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8343E-EA0E-44D1-8CB1-11AFC84073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10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3B1C1-B2EA-4542-983B-5F72E6878E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180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6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2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4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3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D4D34-8BB1-48B1-9864-FDC2C509AD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191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5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E95DD-FEE6-4309-9184-657ED3773D1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28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B3F21-6253-4943-800E-7C8DE37199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9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ABBDB-CA6C-4A67-8F41-40469B41E6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72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EA4AA-0DC6-4127-8014-2E0BC74FA05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285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7A5D-0798-41A1-BC4B-8D1A65E8A8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50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752BD-B097-4CF3-B0A5-394895273B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12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1794-88C9-456C-8401-20B4FD6555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235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24C5D7-5ED2-4D89-8E8D-B71A55282D2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2018/3/5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292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封面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7863" y="0"/>
            <a:ext cx="5176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02658" y="5753100"/>
            <a:ext cx="6152646" cy="56630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8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嘉宝内文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91440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嘉宝内文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91440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嘉宝内文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6275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嘉宝内文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嘉宝内文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914400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嘉宝内文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9438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封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63" y="0"/>
            <a:ext cx="524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嘉宝内文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嘉宝内文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288"/>
            <a:ext cx="914400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95600" y="27432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8434" name="Picture 4" descr="嘉宝内文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9144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嘉宝内文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嘉宝内文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嘉宝内文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嘉宝内文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嘉宝内文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513</Words>
  <Application>Microsoft Office PowerPoint</Application>
  <PresentationFormat>全屏显示(4:3)</PresentationFormat>
  <Paragraphs>39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12</cp:revision>
  <cp:lastPrinted>1601-01-01T00:00:00Z</cp:lastPrinted>
  <dcterms:created xsi:type="dcterms:W3CDTF">1601-01-01T00:00:00Z</dcterms:created>
  <dcterms:modified xsi:type="dcterms:W3CDTF">2018-03-05T02:06:57Z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