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8" r:id="rId3"/>
    <p:sldId id="257" r:id="rId5"/>
    <p:sldId id="258" r:id="rId6"/>
    <p:sldId id="272" r:id="rId7"/>
    <p:sldId id="274" r:id="rId8"/>
    <p:sldId id="284" r:id="rId9"/>
    <p:sldId id="273" r:id="rId10"/>
    <p:sldId id="285" r:id="rId11"/>
    <p:sldId id="286" r:id="rId12"/>
    <p:sldId id="287" r:id="rId13"/>
    <p:sldId id="280" r:id="rId14"/>
    <p:sldId id="281" r:id="rId15"/>
    <p:sldId id="282" r:id="rId16"/>
    <p:sldId id="283" r:id="rId17"/>
    <p:sldId id="275" r:id="rId18"/>
    <p:sldId id="271" r:id="rId19"/>
    <p:sldId id="290" r:id="rId20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/>
    <p:restoredTop sz="94598"/>
  </p:normalViewPr>
  <p:slideViewPr>
    <p:cSldViewPr showGuides="1">
      <p:cViewPr varScale="1">
        <p:scale>
          <a:sx n="108" d="100"/>
          <a:sy n="108" d="100"/>
        </p:scale>
        <p:origin x="9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EA7193-F5EC-45F6-93B0-B61654B0E81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F3B8A6-7AED-43A7-B05A-9BF5E36AA9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r>
              <a:rPr lang="en-US" altLang="zh-CN" dirty="0"/>
              <a:t>--</a:t>
            </a:r>
            <a:r>
              <a:rPr lang="zh-CN" altLang="en-US" dirty="0"/>
              <a:t>以匠人之心，做品质素材，淘宝搜索店铺</a:t>
            </a:r>
            <a:r>
              <a:rPr lang="en-US" altLang="zh-CN" dirty="0"/>
              <a:t>【</a:t>
            </a:r>
            <a:r>
              <a:rPr lang="zh-CN" altLang="en-US" dirty="0"/>
              <a:t>千匠素材库</a:t>
            </a:r>
            <a:r>
              <a:rPr lang="en-US" altLang="zh-CN" dirty="0"/>
              <a:t>】</a:t>
            </a:r>
            <a:r>
              <a:rPr lang="zh-CN" altLang="en-US" dirty="0"/>
              <a:t>或浏览器打开</a:t>
            </a:r>
            <a:r>
              <a:rPr lang="en-US" altLang="zh-CN" dirty="0"/>
              <a:t>【zls1858.taobao.com】</a:t>
            </a:r>
            <a:r>
              <a:rPr lang="zh-CN" altLang="en-US" dirty="0"/>
              <a:t>上新优惠不容错过</a:t>
            </a:r>
            <a:r>
              <a:rPr lang="en-US" altLang="zh-CN" dirty="0"/>
              <a:t>--</a:t>
            </a:r>
            <a:endParaRPr lang="zh-CN" altLang="en-US" dirty="0"/>
          </a:p>
        </p:txBody>
      </p:sp>
      <p:sp>
        <p:nvSpPr>
          <p:cNvPr id="41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7769EA-C8D0-46EC-9360-BF0718358D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0"/>
            <a:ext cx="52482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嘉宝内文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9144000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 descr="嘉宝内文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嘉宝内文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9144000" cy="550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" descr="嘉宝内文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9144000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 descr="嘉宝内文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9144000" cy="5376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 descr="嘉宝内文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5699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嘉宝内文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1813"/>
            <a:ext cx="9144000" cy="5815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封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0"/>
            <a:ext cx="524668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6" descr="嘉宝内文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9144000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嘉宝内文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 descr="嘉宝内文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5741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嘉宝内文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9600"/>
            <a:ext cx="9144000" cy="5810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嘉宝内文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3400"/>
            <a:ext cx="9144000" cy="5784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嘉宝内文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144000" cy="579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嘉宝内文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9600"/>
            <a:ext cx="9144000" cy="5810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嘉宝内文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800"/>
            <a:ext cx="8150225" cy="5815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全屏显示(4:3)</PresentationFormat>
  <Paragraphs>0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宋体</vt:lpstr>
      <vt:lpstr>Wingdings</vt:lpstr>
      <vt:lpstr>等线</vt:lpstr>
      <vt:lpstr>微软雅黑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Qw1ko</cp:lastModifiedBy>
  <cp:revision>10</cp:revision>
  <dcterms:created xsi:type="dcterms:W3CDTF">2024-04-03T02:48:55Z</dcterms:created>
  <dcterms:modified xsi:type="dcterms:W3CDTF">2024-04-03T02:49:53Z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8399345CEE1E4F1E91BDA356B2584562_13</vt:lpwstr>
  </property>
  <property fmtid="{D5CDD505-2E9C-101B-9397-08002B2CF9AE}" pid="4" name="KSOProductBuildVer">
    <vt:lpwstr>2052-12.1.0.16417</vt:lpwstr>
  </property>
</Properties>
</file>