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7F92CA7E1226827943DDA526DB0038E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635" y="-37465"/>
            <a:ext cx="8620760" cy="70199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144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73025" y="-27305"/>
            <a:ext cx="12277090" cy="68980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144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20650" y="20955"/>
            <a:ext cx="12269470" cy="68878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144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8415" y="-27305"/>
            <a:ext cx="12360275" cy="69881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144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2705" y="-64135"/>
            <a:ext cx="12336780" cy="69348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2017D59168E0E3106317E8DFEC4CE0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91055" y="-6350"/>
            <a:ext cx="8009255" cy="68700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49F29892662C2EEC4F2485D69E1E162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32940" y="-8890"/>
            <a:ext cx="7742555" cy="68205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1E4CA487892520972CA46B8D6305006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51635" y="-33655"/>
            <a:ext cx="9701530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143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7620" y="-3175"/>
            <a:ext cx="12232005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143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7940" y="-80645"/>
            <a:ext cx="12213590" cy="69291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143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47625" y="-39370"/>
            <a:ext cx="12287885" cy="68973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143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135" y="9525"/>
            <a:ext cx="12151360" cy="68872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144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38455" y="2540"/>
            <a:ext cx="12595225" cy="68827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Qw1ko</cp:lastModifiedBy>
  <cp:revision>2</cp:revision>
  <dcterms:created xsi:type="dcterms:W3CDTF">2017-07-02T09:50:00Z</dcterms:created>
  <dcterms:modified xsi:type="dcterms:W3CDTF">2024-04-03T02:53:06Z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CC2E58C040B84D8AB6D16A2F0299DF16_13</vt:lpwstr>
  </property>
</Properties>
</file>