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8" r:id="rId11"/>
    <p:sldId id="265" r:id="rId12"/>
    <p:sldId id="266" r:id="rId13"/>
    <p:sldId id="270" r:id="rId14"/>
    <p:sldId id="271" r:id="rId15"/>
    <p:sldId id="272" r:id="rId16"/>
    <p:sldId id="286" r:id="rId17"/>
    <p:sldId id="274" r:id="rId18"/>
    <p:sldId id="280" r:id="rId19"/>
    <p:sldId id="289" r:id="rId20"/>
    <p:sldId id="290" r:id="rId21"/>
    <p:sldId id="291" r:id="rId22"/>
    <p:sldId id="292" r:id="rId23"/>
    <p:sldId id="293" r:id="rId24"/>
    <p:sldId id="294" r:id="rId2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-12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slide" Target="slide2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1.xml"/><Relationship Id="rId1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2.xml"/><Relationship Id="rId1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slide" Target="slide15.xml"/><Relationship Id="rId4" Type="http://schemas.openxmlformats.org/officeDocument/2006/relationships/slide" Target="slide19.xml"/><Relationship Id="rId3" Type="http://schemas.openxmlformats.org/officeDocument/2006/relationships/slide" Target="slide18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4.xml"/><Relationship Id="rId1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4.xml"/><Relationship Id="rId1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7.xml"/><Relationship Id="rId1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7.xml"/><Relationship Id="rId1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jpeg"/><Relationship Id="rId3" Type="http://schemas.openxmlformats.org/officeDocument/2006/relationships/slide" Target="slide21.xml"/><Relationship Id="rId2" Type="http://schemas.openxmlformats.org/officeDocument/2006/relationships/image" Target="../media/image6.jpeg"/><Relationship Id="rId1" Type="http://schemas.openxmlformats.org/officeDocument/2006/relationships/slide" Target="slide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slide" Target="slide23.xml"/><Relationship Id="rId3" Type="http://schemas.openxmlformats.org/officeDocument/2006/relationships/slide" Target="slide2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01" name="图片 4100" descr="未命名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7" name="矩形 13316"/>
          <p:cNvSpPr/>
          <p:nvPr/>
        </p:nvSpPr>
        <p:spPr>
          <a:xfrm>
            <a:off x="2711450" y="5700713"/>
            <a:ext cx="2927350" cy="822325"/>
          </a:xfrm>
          <a:prstGeom prst="rect">
            <a:avLst/>
          </a:prstGeom>
          <a:solidFill>
            <a:srgbClr val="FEFFF1"/>
          </a:solidFill>
          <a:ln w="9525">
            <a:noFill/>
          </a:ln>
        </p:spPr>
        <p:txBody>
          <a:bodyPr wrap="none" anchor="ctr" anchorCtr="0">
            <a:spAutoFit/>
          </a:bodyPr>
          <a:p>
            <a:pPr algn="ctr"/>
            <a:r>
              <a:rPr lang="zh-CN" altLang="en-US" sz="2400" b="1" dirty="0">
                <a:latin typeface="Arial" panose="020B0604020202020204" pitchFamily="34" charset="0"/>
              </a:rPr>
              <a:t>莲藕斗得劲头儿足，</a:t>
            </a:r>
            <a:endParaRPr lang="zh-CN" altLang="en-US" sz="2400" dirty="0">
              <a:latin typeface="Arial" panose="020B0604020202020204" pitchFamily="34" charset="0"/>
            </a:endParaRPr>
          </a:p>
          <a:p>
            <a:pPr algn="ctr"/>
            <a:r>
              <a:rPr lang="zh-CN" altLang="en-US" sz="2400" b="1" dirty="0">
                <a:latin typeface="Arial" panose="020B0604020202020204" pitchFamily="34" charset="0"/>
              </a:rPr>
              <a:t>胡萝卜急得搬救兵。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pic>
        <p:nvPicPr>
          <p:cNvPr id="13318" name="图片 13317" descr="未命名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00"/>
            <a:ext cx="9144000" cy="5756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41" name="矩形 14340"/>
          <p:cNvSpPr/>
          <p:nvPr/>
        </p:nvSpPr>
        <p:spPr>
          <a:xfrm>
            <a:off x="1981200" y="5257800"/>
            <a:ext cx="51244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</a:rPr>
              <a:t>歪嘴葫芦放大炮，轰隆轰隆炮三声，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4342" name="图片 14341" descr="未命名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200"/>
            <a:ext cx="4648200" cy="449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图片 14342" descr="未命名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457200"/>
            <a:ext cx="4495800" cy="4495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7" name="矩形 18436"/>
          <p:cNvSpPr/>
          <p:nvPr/>
        </p:nvSpPr>
        <p:spPr>
          <a:xfrm>
            <a:off x="1752600" y="5562600"/>
            <a:ext cx="50609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</a:rPr>
              <a:t>打得大蒜裂了瓣，打得黄瓜上下青。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pic>
        <p:nvPicPr>
          <p:cNvPr id="18438" name="图片 18437" descr="未命名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2000"/>
            <a:ext cx="4495800" cy="434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图片 18438" descr="未命名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762000"/>
            <a:ext cx="4495800" cy="437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61" name="矩形 19460"/>
          <p:cNvSpPr/>
          <p:nvPr/>
        </p:nvSpPr>
        <p:spPr>
          <a:xfrm>
            <a:off x="2057400" y="5334000"/>
            <a:ext cx="5124450" cy="8223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b="1" dirty="0">
                <a:latin typeface="Arial" panose="020B0604020202020204" pitchFamily="34" charset="0"/>
              </a:rPr>
              <a:t> </a:t>
            </a:r>
            <a:r>
              <a:rPr lang="zh-CN" altLang="en-US" sz="2400" b="1" dirty="0">
                <a:latin typeface="Arial" panose="020B0604020202020204" pitchFamily="34" charset="0"/>
              </a:rPr>
              <a:t>打得辣椒满身红，打得茄子一身紫</a:t>
            </a:r>
            <a:r>
              <a:rPr lang="zh-CN" altLang="en-US" sz="2400" dirty="0">
                <a:latin typeface="Arial" panose="020B0604020202020204" pitchFamily="34" charset="0"/>
              </a:rPr>
              <a:t>。</a:t>
            </a:r>
            <a:endParaRPr lang="zh-CN" altLang="en-US" sz="2400" dirty="0">
              <a:latin typeface="Arial" panose="020B0604020202020204" pitchFamily="34" charset="0"/>
            </a:endParaRPr>
          </a:p>
          <a:p>
            <a:r>
              <a:rPr lang="zh-CN" altLang="en-US" sz="2400" b="1" dirty="0">
                <a:latin typeface="Arial" panose="020B0604020202020204" pitchFamily="34" charset="0"/>
              </a:rPr>
              <a:t>打得豆腐尿黄水，打得凉粉战兢兢。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pic>
        <p:nvPicPr>
          <p:cNvPr id="19462" name="图片 19461" descr="未命名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09600"/>
            <a:ext cx="4572000" cy="441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3" name="图片 19462" descr="未命名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609600"/>
            <a:ext cx="4572000" cy="441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5" name="矩形 20484"/>
          <p:cNvSpPr/>
          <p:nvPr/>
        </p:nvSpPr>
        <p:spPr>
          <a:xfrm>
            <a:off x="1981200" y="5334000"/>
            <a:ext cx="51244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</a:rPr>
              <a:t>藕王一看抵不过，一头钻进烂泥坑！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0486" name="图片 20485" descr="未命名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85800"/>
            <a:ext cx="4572000" cy="4357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7" name="图片 20486" descr="未命名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685800"/>
            <a:ext cx="4419600" cy="434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21" name="矩形 34820"/>
          <p:cNvSpPr/>
          <p:nvPr/>
        </p:nvSpPr>
        <p:spPr>
          <a:xfrm>
            <a:off x="2133600" y="5334000"/>
            <a:ext cx="514508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</a:rPr>
              <a:t>出了城门往正东，一园青菜绿葱葱。</a:t>
            </a:r>
            <a:r>
              <a:rPr lang="en-US" altLang="zh-CN" sz="2400" b="1" dirty="0">
                <a:latin typeface="Arial" panose="020B0604020202020204" pitchFamily="34" charset="0"/>
              </a:rPr>
              <a:t> </a:t>
            </a:r>
            <a:endParaRPr lang="en-US" altLang="zh-CN" sz="2400" b="1">
              <a:latin typeface="Arial" panose="020B0604020202020204" pitchFamily="34" charset="0"/>
            </a:endParaRPr>
          </a:p>
        </p:txBody>
      </p:sp>
      <p:pic>
        <p:nvPicPr>
          <p:cNvPr id="34823" name="图片 34822" descr="未命名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2000"/>
            <a:ext cx="4495800" cy="4070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4" name="图片 34823" descr="未命名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762000"/>
            <a:ext cx="4648200" cy="403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5" name="动作按钮: 自定义 34824">
            <a:hlinkClick r:id="rId3" action="ppaction://hlinksldjump"/>
          </p:cNvPr>
          <p:cNvSpPr/>
          <p:nvPr/>
        </p:nvSpPr>
        <p:spPr>
          <a:xfrm>
            <a:off x="0" y="4800600"/>
            <a:ext cx="6096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3" name="图片 22532" descr="未命名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7313"/>
            <a:ext cx="9144000" cy="6770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4" name="动作按钮: 自定义 22533">
            <a:hlinkClick r:id="rId2" action="ppaction://hlinksldjump"/>
          </p:cNvPr>
          <p:cNvSpPr/>
          <p:nvPr/>
        </p:nvSpPr>
        <p:spPr>
          <a:xfrm>
            <a:off x="0" y="5029200"/>
            <a:ext cx="457200" cy="381000"/>
          </a:xfrm>
          <a:prstGeom prst="actionButtonBlank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6" name="矩形 28675"/>
          <p:cNvSpPr/>
          <p:nvPr/>
        </p:nvSpPr>
        <p:spPr>
          <a:xfrm>
            <a:off x="2667000" y="549275"/>
            <a:ext cx="5167313" cy="54006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en-US" altLang="zh-CN" sz="2400" b="1" dirty="0">
                <a:latin typeface="Arial" panose="020B0604020202020204" pitchFamily="34" charset="0"/>
              </a:rPr>
              <a:t>         </a:t>
            </a:r>
            <a:r>
              <a:rPr lang="zh-CN" altLang="en-US" sz="2400" b="1" dirty="0">
                <a:latin typeface="Arial" panose="020B0604020202020204" pitchFamily="34" charset="0"/>
              </a:rPr>
              <a:t>一园青菜成了精</a:t>
            </a:r>
            <a:endParaRPr lang="zh-CN" altLang="en-US" sz="2400" b="1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</a:rPr>
              <a:t>出了城门往正东，一园青菜绿葱葱。</a:t>
            </a:r>
            <a:r>
              <a:rPr lang="en-US" altLang="zh-CN" dirty="0">
                <a:latin typeface="Arial" panose="020B0604020202020204" pitchFamily="34" charset="0"/>
              </a:rPr>
              <a:t> </a:t>
            </a:r>
            <a:br>
              <a:rPr lang="en-US" altLang="zh-CN" dirty="0">
                <a:latin typeface="Arial" panose="020B0604020202020204" pitchFamily="34" charset="0"/>
              </a:rPr>
            </a:br>
            <a:r>
              <a:rPr lang="zh-CN" altLang="en-US" dirty="0">
                <a:latin typeface="Arial" panose="020B0604020202020204" pitchFamily="34" charset="0"/>
              </a:rPr>
              <a:t>最近几天没人问，他们个个成了精。</a:t>
            </a:r>
            <a:r>
              <a:rPr lang="en-US" altLang="zh-CN" dirty="0">
                <a:latin typeface="Arial" panose="020B0604020202020204" pitchFamily="34" charset="0"/>
              </a:rPr>
              <a:t> </a:t>
            </a:r>
            <a:br>
              <a:rPr lang="en-US" altLang="zh-CN" dirty="0">
                <a:latin typeface="Arial" panose="020B0604020202020204" pitchFamily="34" charset="0"/>
              </a:rPr>
            </a:br>
            <a:r>
              <a:rPr lang="zh-CN" altLang="en-US" dirty="0">
                <a:latin typeface="Arial" panose="020B0604020202020204" pitchFamily="34" charset="0"/>
              </a:rPr>
              <a:t>绿头萝卜称大王，红头萝卜当娘娘。</a:t>
            </a:r>
            <a:r>
              <a:rPr lang="en-US" altLang="zh-CN" dirty="0">
                <a:latin typeface="Arial" panose="020B0604020202020204" pitchFamily="34" charset="0"/>
              </a:rPr>
              <a:t> </a:t>
            </a:r>
            <a:br>
              <a:rPr lang="en-US" altLang="zh-CN" dirty="0">
                <a:latin typeface="Arial" panose="020B0604020202020204" pitchFamily="34" charset="0"/>
              </a:rPr>
            </a:br>
            <a:r>
              <a:rPr lang="zh-CN" altLang="en-US" dirty="0">
                <a:latin typeface="Arial" panose="020B0604020202020204" pitchFamily="34" charset="0"/>
              </a:rPr>
              <a:t>隔壁莲藕急了眼，一封战书打进园。</a:t>
            </a:r>
            <a:r>
              <a:rPr lang="en-US" altLang="zh-CN" dirty="0">
                <a:latin typeface="Arial" panose="020B0604020202020204" pitchFamily="34" charset="0"/>
              </a:rPr>
              <a:t> </a:t>
            </a:r>
            <a:br>
              <a:rPr lang="en-US" altLang="zh-CN" dirty="0">
                <a:latin typeface="Arial" panose="020B0604020202020204" pitchFamily="34" charset="0"/>
              </a:rPr>
            </a:br>
            <a:r>
              <a:rPr lang="zh-CN" altLang="en-US" dirty="0">
                <a:latin typeface="Arial" panose="020B0604020202020204" pitchFamily="34" charset="0"/>
              </a:rPr>
              <a:t>豆芽儿跪倒来报信，胡萝卜挂帅去出征。</a:t>
            </a:r>
            <a:r>
              <a:rPr lang="en-US" altLang="zh-CN" dirty="0">
                <a:latin typeface="Arial" panose="020B0604020202020204" pitchFamily="34" charset="0"/>
              </a:rPr>
              <a:t> </a:t>
            </a:r>
            <a:br>
              <a:rPr lang="en-US" altLang="zh-CN" dirty="0">
                <a:latin typeface="Arial" panose="020B0604020202020204" pitchFamily="34" charset="0"/>
              </a:rPr>
            </a:br>
            <a:r>
              <a:rPr lang="zh-CN" altLang="en-US" dirty="0">
                <a:latin typeface="Arial" panose="020B0604020202020204" pitchFamily="34" charset="0"/>
              </a:rPr>
              <a:t>两边兄弟来叫阵，大呼小叫争输赢。</a:t>
            </a:r>
            <a:r>
              <a:rPr lang="en-US" altLang="zh-CN" dirty="0">
                <a:latin typeface="Arial" panose="020B0604020202020204" pitchFamily="34" charset="0"/>
              </a:rPr>
              <a:t> </a:t>
            </a:r>
            <a:br>
              <a:rPr lang="en-US" altLang="zh-CN" dirty="0">
                <a:latin typeface="Arial" panose="020B0604020202020204" pitchFamily="34" charset="0"/>
              </a:rPr>
            </a:br>
            <a:r>
              <a:rPr lang="zh-CN" altLang="en-US" dirty="0">
                <a:latin typeface="Arial" panose="020B0604020202020204" pitchFamily="34" charset="0"/>
              </a:rPr>
              <a:t>小葱端起银杆枪，一个劲儿向前冲。</a:t>
            </a:r>
            <a:r>
              <a:rPr lang="en-US" altLang="zh-CN" dirty="0">
                <a:latin typeface="Arial" panose="020B0604020202020204" pitchFamily="34" charset="0"/>
              </a:rPr>
              <a:t> </a:t>
            </a:r>
            <a:br>
              <a:rPr lang="en-US" altLang="zh-CN" dirty="0">
                <a:latin typeface="Arial" panose="020B0604020202020204" pitchFamily="34" charset="0"/>
              </a:rPr>
            </a:br>
            <a:r>
              <a:rPr lang="zh-CN" altLang="en-US" dirty="0">
                <a:latin typeface="Arial" panose="020B0604020202020204" pitchFamily="34" charset="0"/>
              </a:rPr>
              <a:t>茄子一挺大肚皮，小葱撞了个倒栽葱。</a:t>
            </a:r>
            <a:r>
              <a:rPr lang="en-US" altLang="zh-CN" dirty="0">
                <a:latin typeface="Arial" panose="020B0604020202020204" pitchFamily="34" charset="0"/>
              </a:rPr>
              <a:t> </a:t>
            </a:r>
            <a:br>
              <a:rPr lang="en-US" altLang="zh-CN" dirty="0">
                <a:latin typeface="Arial" panose="020B0604020202020204" pitchFamily="34" charset="0"/>
              </a:rPr>
            </a:br>
            <a:r>
              <a:rPr lang="zh-CN" altLang="en-US" dirty="0">
                <a:latin typeface="Arial" panose="020B0604020202020204" pitchFamily="34" charset="0"/>
              </a:rPr>
              <a:t>韭菜使出两刃锋，呼啦呼拉上了阵。</a:t>
            </a:r>
            <a:r>
              <a:rPr lang="en-US" altLang="zh-CN" dirty="0">
                <a:latin typeface="Arial" panose="020B0604020202020204" pitchFamily="34" charset="0"/>
              </a:rPr>
              <a:t> </a:t>
            </a:r>
            <a:br>
              <a:rPr lang="en-US" altLang="zh-CN" dirty="0">
                <a:latin typeface="Arial" panose="020B0604020202020204" pitchFamily="34" charset="0"/>
              </a:rPr>
            </a:br>
            <a:r>
              <a:rPr lang="zh-CN" altLang="en-US" dirty="0">
                <a:latin typeface="Arial" panose="020B0604020202020204" pitchFamily="34" charset="0"/>
              </a:rPr>
              <a:t>黄瓜甩起扫堂腿，踢得韭菜往回奔。</a:t>
            </a:r>
            <a:r>
              <a:rPr lang="en-US" altLang="zh-CN" dirty="0">
                <a:latin typeface="Arial" panose="020B0604020202020204" pitchFamily="34" charset="0"/>
              </a:rPr>
              <a:t> </a:t>
            </a:r>
            <a:br>
              <a:rPr lang="en-US" altLang="zh-CN" dirty="0">
                <a:latin typeface="Arial" panose="020B0604020202020204" pitchFamily="34" charset="0"/>
              </a:rPr>
            </a:br>
            <a:r>
              <a:rPr lang="zh-CN" altLang="en-US" dirty="0">
                <a:latin typeface="Arial" panose="020B0604020202020204" pitchFamily="34" charset="0"/>
              </a:rPr>
              <a:t>莲藕斗得劲头儿足，胡萝卜急得搬救兵。</a:t>
            </a:r>
            <a:r>
              <a:rPr lang="en-US" altLang="zh-CN" dirty="0">
                <a:latin typeface="Arial" panose="020B0604020202020204" pitchFamily="34" charset="0"/>
              </a:rPr>
              <a:t> </a:t>
            </a:r>
            <a:br>
              <a:rPr lang="en-US" altLang="zh-CN" dirty="0">
                <a:latin typeface="Arial" panose="020B0604020202020204" pitchFamily="34" charset="0"/>
              </a:rPr>
            </a:br>
            <a:r>
              <a:rPr lang="zh-CN" altLang="en-US" dirty="0">
                <a:latin typeface="Arial" panose="020B0604020202020204" pitchFamily="34" charset="0"/>
              </a:rPr>
              <a:t>歪嘴葫芦放大炮，轰隆轰隆炮三声，</a:t>
            </a:r>
            <a:r>
              <a:rPr lang="en-US" altLang="zh-CN" dirty="0">
                <a:latin typeface="Arial" panose="020B0604020202020204" pitchFamily="34" charset="0"/>
              </a:rPr>
              <a:t> </a:t>
            </a:r>
            <a:br>
              <a:rPr lang="en-US" altLang="zh-CN" dirty="0">
                <a:latin typeface="Arial" panose="020B0604020202020204" pitchFamily="34" charset="0"/>
              </a:rPr>
            </a:br>
            <a:r>
              <a:rPr lang="zh-CN" altLang="en-US" dirty="0">
                <a:latin typeface="Arial" panose="020B0604020202020204" pitchFamily="34" charset="0"/>
              </a:rPr>
              <a:t>打得大蒜裂了瓣，打得黄瓜上下青，</a:t>
            </a:r>
            <a:r>
              <a:rPr lang="en-US" altLang="zh-CN" dirty="0">
                <a:latin typeface="Arial" panose="020B0604020202020204" pitchFamily="34" charset="0"/>
              </a:rPr>
              <a:t> </a:t>
            </a:r>
            <a:br>
              <a:rPr lang="en-US" altLang="zh-CN" dirty="0">
                <a:latin typeface="Arial" panose="020B0604020202020204" pitchFamily="34" charset="0"/>
              </a:rPr>
            </a:br>
            <a:r>
              <a:rPr lang="zh-CN" altLang="en-US" dirty="0">
                <a:latin typeface="Arial" panose="020B0604020202020204" pitchFamily="34" charset="0"/>
              </a:rPr>
              <a:t>打得辣椒满身红，打得茄子一身紫，</a:t>
            </a:r>
            <a:r>
              <a:rPr lang="en-US" altLang="zh-CN" dirty="0">
                <a:latin typeface="Arial" panose="020B0604020202020204" pitchFamily="34" charset="0"/>
              </a:rPr>
              <a:t> </a:t>
            </a:r>
            <a:br>
              <a:rPr lang="en-US" altLang="zh-CN" dirty="0">
                <a:latin typeface="Arial" panose="020B0604020202020204" pitchFamily="34" charset="0"/>
              </a:rPr>
            </a:br>
            <a:r>
              <a:rPr lang="zh-CN" altLang="en-US" dirty="0">
                <a:latin typeface="Arial" panose="020B0604020202020204" pitchFamily="34" charset="0"/>
              </a:rPr>
              <a:t>打得豆腐尿黄水，打得凉粉战兢兢，</a:t>
            </a:r>
            <a:r>
              <a:rPr lang="en-US" altLang="zh-CN" dirty="0">
                <a:latin typeface="Arial" panose="020B0604020202020204" pitchFamily="34" charset="0"/>
              </a:rPr>
              <a:t> </a:t>
            </a:r>
            <a:br>
              <a:rPr lang="en-US" altLang="zh-CN" dirty="0">
                <a:latin typeface="Arial" panose="020B0604020202020204" pitchFamily="34" charset="0"/>
              </a:rPr>
            </a:br>
            <a:r>
              <a:rPr lang="zh-CN" altLang="en-US" dirty="0">
                <a:latin typeface="Arial" panose="020B0604020202020204" pitchFamily="34" charset="0"/>
              </a:rPr>
              <a:t>藕王一看抵不过，一头钻进烂泥坑！</a:t>
            </a:r>
            <a:r>
              <a:rPr lang="en-US" altLang="zh-CN" dirty="0">
                <a:latin typeface="Arial" panose="020B0604020202020204" pitchFamily="34" charset="0"/>
              </a:rPr>
              <a:t> </a:t>
            </a:r>
            <a:br>
              <a:rPr lang="en-US" altLang="zh-CN" dirty="0">
                <a:latin typeface="Arial" panose="020B0604020202020204" pitchFamily="34" charset="0"/>
              </a:rPr>
            </a:br>
            <a:r>
              <a:rPr lang="zh-CN" altLang="en-US" dirty="0">
                <a:latin typeface="Arial" panose="020B0604020202020204" pitchFamily="34" charset="0"/>
              </a:rPr>
              <a:t>出了城门往正东，一园青菜绿葱葱。</a:t>
            </a:r>
            <a:r>
              <a:rPr lang="en-US" altLang="zh-CN" dirty="0">
                <a:latin typeface="Arial" panose="020B0604020202020204" pitchFamily="34" charset="0"/>
              </a:rPr>
              <a:t>  </a:t>
            </a:r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标题 3993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39939" name="文本占位符 3993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39940" name="图片 39939" descr="未命名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764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1" name="动作按钮: 自定义 39940">
            <a:hlinkClick r:id="rId2" action="ppaction://hlinksldjump"/>
          </p:cNvPr>
          <p:cNvSpPr/>
          <p:nvPr/>
        </p:nvSpPr>
        <p:spPr>
          <a:xfrm>
            <a:off x="0" y="2209800"/>
            <a:ext cx="609600" cy="457200"/>
          </a:xfrm>
          <a:prstGeom prst="actionButtonBlank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标题 4096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40963" name="文本占位符 4096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40964" name="图片 40963" descr="未命名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2075"/>
            <a:ext cx="9144000" cy="6765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5" name="动作按钮: 自定义 40964">
            <a:hlinkClick r:id="rId2" action="ppaction://hlinksldjump"/>
          </p:cNvPr>
          <p:cNvSpPr/>
          <p:nvPr/>
        </p:nvSpPr>
        <p:spPr>
          <a:xfrm>
            <a:off x="0" y="2209800"/>
            <a:ext cx="609600" cy="457200"/>
          </a:xfrm>
          <a:prstGeom prst="actionButtonBlank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9" name="矩形 6148"/>
          <p:cNvSpPr/>
          <p:nvPr/>
        </p:nvSpPr>
        <p:spPr>
          <a:xfrm>
            <a:off x="2057400" y="5181600"/>
            <a:ext cx="5505450" cy="457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</a:rPr>
              <a:t>出了城门往正东，一园青菜绿葱葱。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6159" name="图片 6158" descr="未命名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09600"/>
            <a:ext cx="4572000" cy="4113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0" name="图片 6159" descr="QQ截图未命名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609600"/>
            <a:ext cx="4572000" cy="411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61" name="动作按钮: 自定义 6160">
            <a:hlinkClick r:id="rId3" action="ppaction://hlinksldjump"/>
          </p:cNvPr>
          <p:cNvSpPr/>
          <p:nvPr/>
        </p:nvSpPr>
        <p:spPr>
          <a:xfrm>
            <a:off x="0" y="1905000"/>
            <a:ext cx="381000" cy="304800"/>
          </a:xfrm>
          <a:prstGeom prst="actionButtonBlank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62" name="动作按钮: 自定义 6161">
            <a:hlinkClick r:id="rId4" action="ppaction://hlinksldjump"/>
          </p:cNvPr>
          <p:cNvSpPr/>
          <p:nvPr/>
        </p:nvSpPr>
        <p:spPr>
          <a:xfrm>
            <a:off x="8610600" y="1905000"/>
            <a:ext cx="381000" cy="304800"/>
          </a:xfrm>
          <a:prstGeom prst="actionButtonBlank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64" name="动作按钮: 自定义 6163">
            <a:hlinkClick r:id="rId5" action="ppaction://hlinksldjump"/>
          </p:cNvPr>
          <p:cNvSpPr/>
          <p:nvPr/>
        </p:nvSpPr>
        <p:spPr>
          <a:xfrm>
            <a:off x="8229600" y="5715000"/>
            <a:ext cx="533400" cy="457200"/>
          </a:xfrm>
          <a:prstGeom prst="actionButtonBlank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标题 4198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41987" name="文本占位符 4198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41988" name="图片 41987" descr="未命名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2550"/>
            <a:ext cx="9144000" cy="6775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9" name="动作按钮: 自定义 41988">
            <a:hlinkClick r:id="rId2" action="ppaction://hlinksldjump"/>
          </p:cNvPr>
          <p:cNvSpPr/>
          <p:nvPr/>
        </p:nvSpPr>
        <p:spPr>
          <a:xfrm>
            <a:off x="0" y="5029200"/>
            <a:ext cx="381000" cy="381000"/>
          </a:xfrm>
          <a:prstGeom prst="actionButtonBlank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标题 4300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43011" name="文本占位符 430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43012" name="图片 43011" descr="未命名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3" name="动作按钮: 自定义 43012">
            <a:hlinkClick r:id="rId2" action="ppaction://hlinksldjump"/>
          </p:cNvPr>
          <p:cNvSpPr/>
          <p:nvPr/>
        </p:nvSpPr>
        <p:spPr>
          <a:xfrm>
            <a:off x="0" y="5257800"/>
            <a:ext cx="457200" cy="381000"/>
          </a:xfrm>
          <a:prstGeom prst="actionButtonBlank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标题 4403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44035" name="文本占位符 440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44036" name="图片 44035" descr="未命名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96400" cy="685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7" name="动作按钮: 自定义 44036">
            <a:hlinkClick r:id="rId2" action="ppaction://hlinksldjump"/>
          </p:cNvPr>
          <p:cNvSpPr/>
          <p:nvPr/>
        </p:nvSpPr>
        <p:spPr>
          <a:xfrm>
            <a:off x="0" y="5486400"/>
            <a:ext cx="457200" cy="381000"/>
          </a:xfrm>
          <a:prstGeom prst="actionButtonBlank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标题 4505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45059" name="文本占位符 450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45060" name="图片 45059" descr="未命名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61" name="动作按钮: 自定义 45060">
            <a:hlinkClick r:id="rId2" action="ppaction://hlinksldjump"/>
          </p:cNvPr>
          <p:cNvSpPr/>
          <p:nvPr/>
        </p:nvSpPr>
        <p:spPr>
          <a:xfrm>
            <a:off x="0" y="5562600"/>
            <a:ext cx="533400" cy="381000"/>
          </a:xfrm>
          <a:prstGeom prst="actionButtonBlank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3" name="矩形 7172"/>
          <p:cNvSpPr/>
          <p:nvPr/>
        </p:nvSpPr>
        <p:spPr>
          <a:xfrm>
            <a:off x="2133600" y="5105400"/>
            <a:ext cx="4876800" cy="457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</a:rPr>
              <a:t>最近几天没人问，他们个个成了精。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7174" name="图片 7173" descr="未命名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09600"/>
            <a:ext cx="4419600" cy="396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图片 7174" descr="未命名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609600"/>
            <a:ext cx="4543425" cy="3946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7" name="矩形 8196"/>
          <p:cNvSpPr/>
          <p:nvPr/>
        </p:nvSpPr>
        <p:spPr>
          <a:xfrm>
            <a:off x="2057400" y="5029200"/>
            <a:ext cx="4724400" cy="457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</a:rPr>
              <a:t>绿头萝卜称大王 红头萝卜当娘娘</a:t>
            </a:r>
            <a:endParaRPr lang="zh-CN" altLang="en-US" sz="2400" b="1">
              <a:latin typeface="Arial" panose="020B0604020202020204" pitchFamily="34" charset="0"/>
            </a:endParaRPr>
          </a:p>
        </p:txBody>
      </p:sp>
      <p:pic>
        <p:nvPicPr>
          <p:cNvPr id="8200" name="图片 8199" descr="未命名3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4572000" cy="3957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1" name="图片 8200" descr="未命名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609600"/>
            <a:ext cx="4572000" cy="3962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21" name="矩形 9220"/>
          <p:cNvSpPr/>
          <p:nvPr/>
        </p:nvSpPr>
        <p:spPr>
          <a:xfrm>
            <a:off x="1905000" y="4953000"/>
            <a:ext cx="51244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</a:rPr>
              <a:t>隔壁莲藕急了眼，一封战书打进园。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9227" name="图片 9226" descr="未命名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85800"/>
            <a:ext cx="4419600" cy="383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8" name="图片 9227" descr="未命名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685800"/>
            <a:ext cx="4724400" cy="38655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5" name="矩形 10244"/>
          <p:cNvSpPr/>
          <p:nvPr/>
        </p:nvSpPr>
        <p:spPr>
          <a:xfrm>
            <a:off x="1447800" y="5486400"/>
            <a:ext cx="57340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</a:rPr>
              <a:t>豆芽儿跪倒来报信，胡萝卜挂帅去出征。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0247" name="图片 10246" descr="未命名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14400"/>
            <a:ext cx="4905375" cy="418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8" name="图片 10247" descr="未命名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914400"/>
            <a:ext cx="4495800" cy="41227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9" name="矩形 11268"/>
          <p:cNvSpPr/>
          <p:nvPr/>
        </p:nvSpPr>
        <p:spPr>
          <a:xfrm>
            <a:off x="1905000" y="5334000"/>
            <a:ext cx="51244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</a:rPr>
              <a:t>两边兄弟来叫阵，大呼小叫争输赢。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1270" name="图片 11269" descr="未命名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38200"/>
            <a:ext cx="4572000" cy="403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图片 11270" descr="未命名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838200"/>
            <a:ext cx="4572000" cy="4011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2" name="动作按钮: 自定义 11271">
            <a:hlinkClick r:id="rId3" action="ppaction://hlinksldjump"/>
          </p:cNvPr>
          <p:cNvSpPr/>
          <p:nvPr/>
        </p:nvSpPr>
        <p:spPr>
          <a:xfrm>
            <a:off x="0" y="4114800"/>
            <a:ext cx="457200" cy="304800"/>
          </a:xfrm>
          <a:prstGeom prst="actionButtonBlank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273" name="动作按钮: 自定义 11272">
            <a:hlinkClick r:id="rId4" action="ppaction://hlinksldjump"/>
          </p:cNvPr>
          <p:cNvSpPr/>
          <p:nvPr/>
        </p:nvSpPr>
        <p:spPr>
          <a:xfrm>
            <a:off x="4572000" y="4191000"/>
            <a:ext cx="457200" cy="304800"/>
          </a:xfrm>
          <a:prstGeom prst="actionButtonBlank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3" name="矩形 12292"/>
          <p:cNvSpPr/>
          <p:nvPr/>
        </p:nvSpPr>
        <p:spPr>
          <a:xfrm>
            <a:off x="1828800" y="5715000"/>
            <a:ext cx="5429250" cy="82232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</a:rPr>
              <a:t>小葱端起银杆枪，一个劲儿向前冲。</a:t>
            </a:r>
            <a:endParaRPr lang="zh-CN" altLang="en-US" sz="2400" b="1" dirty="0">
              <a:latin typeface="Arial" panose="020B0604020202020204" pitchFamily="34" charset="0"/>
            </a:endParaRPr>
          </a:p>
          <a:p>
            <a:r>
              <a:rPr lang="zh-CN" altLang="en-US" sz="2400" b="1" dirty="0">
                <a:latin typeface="Arial" panose="020B0604020202020204" pitchFamily="34" charset="0"/>
              </a:rPr>
              <a:t>茄子一挺大肚皮，小葱撞了个倒栽葱。</a:t>
            </a:r>
            <a:r>
              <a:rPr lang="zh-CN" altLang="en-US" b="1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2294" name="图片 12293" descr="未命名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892" name="图片 37891" descr="未命名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810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3" name="矩形 37892"/>
          <p:cNvSpPr/>
          <p:nvPr/>
        </p:nvSpPr>
        <p:spPr>
          <a:xfrm>
            <a:off x="2057400" y="5638800"/>
            <a:ext cx="5124450" cy="82232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</a:rPr>
              <a:t>韭菜使出两刃锋，呼啦呼啦上了阵。</a:t>
            </a:r>
            <a:endParaRPr lang="zh-CN" altLang="en-US" sz="2400" b="1" dirty="0">
              <a:latin typeface="Arial" panose="020B0604020202020204" pitchFamily="34" charset="0"/>
            </a:endParaRPr>
          </a:p>
          <a:p>
            <a:r>
              <a:rPr lang="zh-CN" altLang="en-US" sz="2400" b="1" dirty="0">
                <a:latin typeface="Arial" panose="020B0604020202020204" pitchFamily="34" charset="0"/>
              </a:rPr>
              <a:t>黄瓜甩起扫堂腿，踢得韭菜往回奔。</a:t>
            </a:r>
            <a:r>
              <a:rPr lang="zh-CN" altLang="en-US" b="1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614</Words>
  <Application>WPS 演示</Application>
  <PresentationFormat>在屏幕上显示</PresentationFormat>
  <Paragraphs>36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Qw1ko</cp:lastModifiedBy>
  <cp:revision>10</cp:revision>
  <dcterms:created xsi:type="dcterms:W3CDTF">2024-04-06T11:20:03Z</dcterms:created>
  <dcterms:modified xsi:type="dcterms:W3CDTF">2024-04-06T11:20:27Z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69CF1CD51A3540428B7CFA4C850C356D_13</vt:lpwstr>
  </property>
  <property fmtid="{D5CDD505-2E9C-101B-9397-08002B2CF9AE}" pid="4" name="KSOProductBuildVer">
    <vt:lpwstr>2052-12.1.0.16417</vt:lpwstr>
  </property>
</Properties>
</file>