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3"/>
    <p:sldId id="276" r:id="rId4"/>
    <p:sldId id="278" r:id="rId5"/>
    <p:sldId id="275" r:id="rId6"/>
    <p:sldId id="279" r:id="rId7"/>
    <p:sldId id="281" r:id="rId8"/>
    <p:sldId id="282" r:id="rId9"/>
    <p:sldId id="283" r:id="rId10"/>
    <p:sldId id="285" r:id="rId11"/>
    <p:sldId id="286" r:id="rId12"/>
    <p:sldId id="289" r:id="rId13"/>
    <p:sldId id="290" r:id="rId14"/>
    <p:sldId id="291" r:id="rId15"/>
    <p:sldId id="287" r:id="rId16"/>
    <p:sldId id="293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页眉占位符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3555" name="日期占位符 2355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3556" name="页脚占位符 2355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23557" name="灯片编号占位符 2355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页眉占位符 256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5603" name="日期占位符 2560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5604" name="幻灯片图像占位符 2560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605" name="文本占位符 2560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5606" name="页脚占位符 2560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25607" name="灯片编号占位符 2560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26625" descr="草地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9182100" cy="653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32769" descr="草地内文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40961" descr="草地内文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41985" descr="草地内文-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图片 49153" descr="草地内文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31745" descr="草地内文-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025" y="127000"/>
            <a:ext cx="9217025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47105" descr="草地内文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7" name="图片 21506" descr="草地内文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38913" descr="草地内文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草地内文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图片 37889" descr="草地内文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36865" descr="草地内文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9713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35841" descr="草地内文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34817" descr="草地内文-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5888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3793" descr="草地内文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9163050" cy="651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Qw1ko</cp:lastModifiedBy>
  <cp:revision>12</cp:revision>
  <dcterms:created xsi:type="dcterms:W3CDTF">2010-03-08T06:16:30Z</dcterms:created>
  <dcterms:modified xsi:type="dcterms:W3CDTF">2024-04-03T02:47:10Z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410600D97863428894F1B8763E318CF8_13</vt:lpwstr>
  </property>
  <property fmtid="{D5CDD505-2E9C-101B-9397-08002B2CF9AE}" pid="3" name="KSOProductBuildVer">
    <vt:lpwstr>2052-12.1.0.16417</vt:lpwstr>
  </property>
</Properties>
</file>