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handoutMasterIdLst>
    <p:handoutMasterId r:id="rId38"/>
  </p:handoutMasterIdLst>
  <p:sldIdLst>
    <p:sldId id="257" r:id="rId3"/>
    <p:sldId id="261" r:id="rId4"/>
    <p:sldId id="322" r:id="rId6"/>
    <p:sldId id="324" r:id="rId7"/>
    <p:sldId id="328" r:id="rId8"/>
    <p:sldId id="326" r:id="rId9"/>
    <p:sldId id="357" r:id="rId10"/>
    <p:sldId id="329" r:id="rId11"/>
    <p:sldId id="327" r:id="rId12"/>
    <p:sldId id="325" r:id="rId13"/>
    <p:sldId id="262" r:id="rId14"/>
    <p:sldId id="258" r:id="rId15"/>
    <p:sldId id="275" r:id="rId16"/>
    <p:sldId id="278" r:id="rId17"/>
    <p:sldId id="301" r:id="rId18"/>
    <p:sldId id="263" r:id="rId19"/>
    <p:sldId id="267" r:id="rId20"/>
    <p:sldId id="277" r:id="rId21"/>
    <p:sldId id="303" r:id="rId22"/>
    <p:sldId id="264" r:id="rId23"/>
    <p:sldId id="272" r:id="rId24"/>
    <p:sldId id="280" r:id="rId25"/>
    <p:sldId id="259" r:id="rId26"/>
    <p:sldId id="279" r:id="rId27"/>
    <p:sldId id="307" r:id="rId28"/>
    <p:sldId id="283" r:id="rId29"/>
    <p:sldId id="273" r:id="rId30"/>
    <p:sldId id="321" r:id="rId31"/>
    <p:sldId id="285" r:id="rId32"/>
    <p:sldId id="281" r:id="rId33"/>
    <p:sldId id="286" r:id="rId34"/>
    <p:sldId id="287" r:id="rId35"/>
    <p:sldId id="305" r:id="rId36"/>
    <p:sldId id="260" r:id="rId3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5314F"/>
    <a:srgbClr val="32C1D3"/>
    <a:srgbClr val="7C92A0"/>
    <a:srgbClr val="9DB2CF"/>
    <a:srgbClr val="44546A"/>
    <a:srgbClr val="26465B"/>
    <a:srgbClr val="F05C14"/>
    <a:srgbClr val="8FA7C6"/>
    <a:srgbClr val="E4EA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63" d="100"/>
          <a:sy n="63" d="100"/>
        </p:scale>
        <p:origin x="128"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2" Type="http://schemas.openxmlformats.org/officeDocument/2006/relationships/commentAuthors" Target="commentAuthors.xml"/><Relationship Id="rId41" Type="http://schemas.openxmlformats.org/officeDocument/2006/relationships/tableStyles" Target="tableStyles.xml"/><Relationship Id="rId40" Type="http://schemas.openxmlformats.org/officeDocument/2006/relationships/viewProps" Target="viewProps.xml"/><Relationship Id="rId4" Type="http://schemas.openxmlformats.org/officeDocument/2006/relationships/slide" Target="slides/slide2.xml"/><Relationship Id="rId39" Type="http://schemas.openxmlformats.org/officeDocument/2006/relationships/presProps" Target="presProps.xml"/><Relationship Id="rId38" Type="http://schemas.openxmlformats.org/officeDocument/2006/relationships/handoutMaster" Target="handoutMasters/handoutMaster1.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ea typeface="Aa新华霜剑体" panose="02010600010101010101" pitchFamily="2"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ea typeface="Aa新华霜剑体" panose="02010600010101010101" pitchFamily="2" charset="-122"/>
              </a:rPr>
            </a:fld>
            <a:endParaRPr lang="zh-CN" altLang="en-US" dirty="0">
              <a:ea typeface="Aa新华霜剑体" panose="02010600010101010101" pitchFamily="2"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ea typeface="Aa新华霜剑体" panose="02010600010101010101" pitchFamily="2"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ea typeface="Aa新华霜剑体" panose="02010600010101010101" pitchFamily="2" charset="-122"/>
              </a:rPr>
            </a:fld>
            <a:endParaRPr lang="zh-CN" altLang="en-US" dirty="0">
              <a:ea typeface="Aa新华霜剑体" panose="02010600010101010101" pitchFamily="2"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Aa新华霜剑体" panose="02010600010101010101" pitchFamily="2"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Aa新华霜剑体" panose="02010600010101010101" pitchFamily="2" charset="-122"/>
              </a:defRPr>
            </a:lvl1pPr>
          </a:lstStyle>
          <a:p>
            <a:fld id="{D2A48B96-639E-45A3-A0BA-2464DFDB1FAA}" type="datetimeFigureOut">
              <a:rPr lang="zh-CN" altLang="en-US" smtClean="0"/>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Aa新华霜剑体" panose="02010600010101010101" pitchFamily="2"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Aa新华霜剑体" panose="02010600010101010101" pitchFamily="2" charset="-122"/>
              </a:defRPr>
            </a:lvl1pPr>
          </a:lstStyle>
          <a:p>
            <a:fld id="{A6837353-30EB-4A48-80EB-173D804AEFBD}" type="slidenum">
              <a:rPr lang="zh-CN" altLang="en-US" smtClean="0"/>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Aa新华霜剑体" panose="02010600010101010101" pitchFamily="2" charset="-122"/>
        <a:cs typeface="+mn-cs"/>
      </a:defRPr>
    </a:lvl1pPr>
    <a:lvl2pPr marL="457200" algn="l" defTabSz="914400" rtl="0" eaLnBrk="1" latinLnBrk="0" hangingPunct="1">
      <a:defRPr sz="1200" kern="1200">
        <a:solidFill>
          <a:schemeClr val="tx1"/>
        </a:solidFill>
        <a:latin typeface="+mn-lt"/>
        <a:ea typeface="Aa新华霜剑体" panose="02010600010101010101" pitchFamily="2" charset="-122"/>
        <a:cs typeface="+mn-cs"/>
      </a:defRPr>
    </a:lvl2pPr>
    <a:lvl3pPr marL="914400" algn="l" defTabSz="914400" rtl="0" eaLnBrk="1" latinLnBrk="0" hangingPunct="1">
      <a:defRPr sz="1200" kern="1200">
        <a:solidFill>
          <a:schemeClr val="tx1"/>
        </a:solidFill>
        <a:latin typeface="+mn-lt"/>
        <a:ea typeface="Aa新华霜剑体" panose="02010600010101010101" pitchFamily="2" charset="-122"/>
        <a:cs typeface="+mn-cs"/>
      </a:defRPr>
    </a:lvl3pPr>
    <a:lvl4pPr marL="1371600" algn="l" defTabSz="914400" rtl="0" eaLnBrk="1" latinLnBrk="0" hangingPunct="1">
      <a:defRPr sz="1200" kern="1200">
        <a:solidFill>
          <a:schemeClr val="tx1"/>
        </a:solidFill>
        <a:latin typeface="+mn-lt"/>
        <a:ea typeface="Aa新华霜剑体" panose="02010600010101010101" pitchFamily="2" charset="-122"/>
        <a:cs typeface="+mn-cs"/>
      </a:defRPr>
    </a:lvl4pPr>
    <a:lvl5pPr marL="1828800" algn="l" defTabSz="914400" rtl="0" eaLnBrk="1" latinLnBrk="0" hangingPunct="1">
      <a:defRPr sz="1200" kern="1200">
        <a:solidFill>
          <a:schemeClr val="tx1"/>
        </a:solidFill>
        <a:latin typeface="+mn-lt"/>
        <a:ea typeface="Aa新华霜剑体" panose="0201060001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英语课程目标围绕核心素养，结合课程性质、课程理念及课程内容，从核心素养视角对课程总目标及学段目标进行表述。义务教育英语课程目标坚持素养导向，加强正确价值观引导，重视必备品格和关键能力的培育，育人为本，奠基未来。</a:t>
            </a:r>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英语课程总目标和学段目标都是课程育人的规约性目标，回答了“培养什么人、怎样培养人、为谁培养人”的根本性问题。由课程总目标和学段目标构成的英语课程目标体系具有系统性、结构性特点。英语课程总目标是对义务教育阶段结束时学生学习本课程应该达到的学业成就的预设或期待，是核心素养在课程中的转化</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Aa新华霜剑体" panose="02010600010101010101" pitchFamily="2" charset="-122"/>
              </a:defRPr>
            </a:lvl1p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Aa新华霜剑体" panose="02010600010101010101" pitchFamily="2"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Aa新华霜剑体" panose="02010600010101010101" pitchFamily="2" charset="-122"/>
              </a:defRPr>
            </a:lvl1pPr>
          </a:lstStyle>
          <a:p>
            <a:fld id="{565CE74E-AB26-4998-AD42-012C4C1AD076}" type="slidenum">
              <a:rPr lang="zh-CN" altLang="en-US" smtClean="0"/>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Aa新华霜剑体" panose="02010600010101010101"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Aa新华霜剑体" panose="02010600010101010101" pitchFamily="2" charset="-122"/>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Aa新华霜剑体" panose="02010600010101010101" pitchFamily="2" charset="-122"/>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Aa新华霜剑体" panose="02010600010101010101" pitchFamily="2" charset="-122"/>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Aa新华霜剑体" panose="02010600010101010101" pitchFamily="2" charset="-122"/>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Aa新华霜剑体" panose="02010600010101010101" pitchFamily="2" charset="-122"/>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4.xml"/><Relationship Id="rId7" Type="http://schemas.openxmlformats.org/officeDocument/2006/relationships/image" Target="../media/image4.png"/><Relationship Id="rId6" Type="http://schemas.openxmlformats.org/officeDocument/2006/relationships/tags" Target="../tags/tag3.xml"/><Relationship Id="rId5" Type="http://schemas.openxmlformats.org/officeDocument/2006/relationships/image" Target="../media/image3.png"/><Relationship Id="rId4" Type="http://schemas.openxmlformats.org/officeDocument/2006/relationships/tags" Target="../tags/tag2.xml"/><Relationship Id="rId3" Type="http://schemas.openxmlformats.org/officeDocument/2006/relationships/image" Target="../media/image2.png"/><Relationship Id="rId2" Type="http://schemas.openxmlformats.org/officeDocument/2006/relationships/tags" Target="../tags/tag1.xml"/><Relationship Id="rId14" Type="http://schemas.openxmlformats.org/officeDocument/2006/relationships/slideLayout" Target="../slideLayouts/slideLayout7.xml"/><Relationship Id="rId13" Type="http://schemas.openxmlformats.org/officeDocument/2006/relationships/image" Target="../media/image7.png"/><Relationship Id="rId12" Type="http://schemas.openxmlformats.org/officeDocument/2006/relationships/tags" Target="../tags/tag6.xml"/><Relationship Id="rId11" Type="http://schemas.openxmlformats.org/officeDocument/2006/relationships/image" Target="../media/image6.png"/><Relationship Id="rId10" Type="http://schemas.openxmlformats.org/officeDocument/2006/relationships/tags" Target="../tags/tag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18.xml"/><Relationship Id="rId2" Type="http://schemas.openxmlformats.org/officeDocument/2006/relationships/image" Target="../media/image2.png"/><Relationship Id="rId1"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png"/><Relationship Id="rId1"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23.xml"/><Relationship Id="rId6" Type="http://schemas.openxmlformats.org/officeDocument/2006/relationships/tags" Target="../tags/tag22.xml"/><Relationship Id="rId5" Type="http://schemas.openxmlformats.org/officeDocument/2006/relationships/image" Target="../media/image12.png"/><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image" Target="../media/image1.png"/></Relationships>
</file>

<file path=ppt/slides/_rels/slide14.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image" Target="../media/image13.jpeg"/><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1.png"/></Relationships>
</file>

<file path=ppt/slides/_rels/slide15.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image" Target="../media/image14.jpeg"/><Relationship Id="rId3" Type="http://schemas.openxmlformats.org/officeDocument/2006/relationships/tags" Target="../tags/tag29.xml"/><Relationship Id="rId2" Type="http://schemas.openxmlformats.org/officeDocument/2006/relationships/tags" Target="../tags/tag28.xml"/><Relationship Id="rId10" Type="http://schemas.openxmlformats.org/officeDocument/2006/relationships/slideLayout" Target="../slideLayouts/slideLayout7.xml"/><Relationship Id="rId1" Type="http://schemas.openxmlformats.org/officeDocument/2006/relationships/image" Target="../media/image1.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35.xml"/><Relationship Id="rId2" Type="http://schemas.openxmlformats.org/officeDocument/2006/relationships/image" Target="../media/image2.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tags" Target="../tags/tag42.xml"/><Relationship Id="rId7" Type="http://schemas.openxmlformats.org/officeDocument/2006/relationships/tags" Target="../tags/tag41.xml"/><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image" Target="../media/image1.png"/></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1.png"/></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47.xml"/><Relationship Id="rId5" Type="http://schemas.openxmlformats.org/officeDocument/2006/relationships/image" Target="../media/image5.png"/><Relationship Id="rId4" Type="http://schemas.openxmlformats.org/officeDocument/2006/relationships/tags" Target="../tags/tag46.xml"/><Relationship Id="rId3" Type="http://schemas.openxmlformats.org/officeDocument/2006/relationships/image" Target="../media/image15.jpeg"/><Relationship Id="rId2" Type="http://schemas.openxmlformats.org/officeDocument/2006/relationships/tags" Target="../tags/tag45.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7.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6.jpeg"/><Relationship Id="rId1" Type="http://schemas.openxmlformats.org/officeDocument/2006/relationships/image" Target="../media/image1.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48.xml"/><Relationship Id="rId2" Type="http://schemas.openxmlformats.org/officeDocument/2006/relationships/image" Target="../media/image2.png"/><Relationship Id="rId1" Type="http://schemas.openxmlformats.org/officeDocument/2006/relationships/image" Target="../media/image1.png"/></Relationships>
</file>

<file path=ppt/slides/_rels/slide22.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image" Target="../media/image14.jpeg"/><Relationship Id="rId7" Type="http://schemas.openxmlformats.org/officeDocument/2006/relationships/tags" Target="../tags/tag54.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1" Type="http://schemas.openxmlformats.org/officeDocument/2006/relationships/slideLayout" Target="../slideLayouts/slideLayout7.xml"/><Relationship Id="rId10" Type="http://schemas.openxmlformats.org/officeDocument/2006/relationships/tags" Target="../tags/tag56.xml"/><Relationship Id="rId1" Type="http://schemas.openxmlformats.org/officeDocument/2006/relationships/image" Target="../media/image1.png"/></Relationships>
</file>

<file path=ppt/slides/_rels/slide2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8.xml"/><Relationship Id="rId4" Type="http://schemas.openxmlformats.org/officeDocument/2006/relationships/image" Target="../media/image9.png"/><Relationship Id="rId3" Type="http://schemas.openxmlformats.org/officeDocument/2006/relationships/image" Target="../media/image17.jpeg"/><Relationship Id="rId2" Type="http://schemas.openxmlformats.org/officeDocument/2006/relationships/tags" Target="../tags/tag57.xml"/><Relationship Id="rId1" Type="http://schemas.openxmlformats.org/officeDocument/2006/relationships/image" Target="../media/image1.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0.xml"/><Relationship Id="rId3" Type="http://schemas.openxmlformats.org/officeDocument/2006/relationships/image" Target="../media/image18.png"/><Relationship Id="rId2" Type="http://schemas.openxmlformats.org/officeDocument/2006/relationships/tags" Target="../tags/tag59.xml"/><Relationship Id="rId1" Type="http://schemas.openxmlformats.org/officeDocument/2006/relationships/image" Target="../media/image1.png"/></Relationships>
</file>

<file path=ppt/slides/_rels/slide25.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image" Target="../media/image19.jpeg"/><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5.xml"/><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66.xml"/><Relationship Id="rId2" Type="http://schemas.openxmlformats.org/officeDocument/2006/relationships/image" Target="../media/image2.png"/><Relationship Id="rId1"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image" Target="../media/image20.jpe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tags" Target="../tags/tag9.xml"/><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image" Target="../media/image1.png"/></Relationships>
</file>

<file path=ppt/slides/_rels/slide3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1.xml"/><Relationship Id="rId4" Type="http://schemas.openxmlformats.org/officeDocument/2006/relationships/tags" Target="../tags/tag70.xml"/><Relationship Id="rId3" Type="http://schemas.openxmlformats.org/officeDocument/2006/relationships/image" Target="../media/image21.jpeg"/><Relationship Id="rId2" Type="http://schemas.openxmlformats.org/officeDocument/2006/relationships/tags" Target="../tags/tag69.xml"/><Relationship Id="rId1" Type="http://schemas.openxmlformats.org/officeDocument/2006/relationships/image" Target="../media/image1.png"/></Relationships>
</file>

<file path=ppt/slides/_rels/slide3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10.png"/><Relationship Id="rId3" Type="http://schemas.openxmlformats.org/officeDocument/2006/relationships/image" Target="../media/image22.jpeg"/><Relationship Id="rId2" Type="http://schemas.openxmlformats.org/officeDocument/2006/relationships/tags" Target="../tags/tag72.xml"/><Relationship Id="rId1"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png"/></Relationships>
</file>

<file path=ppt/slides/_rels/slide3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76.xml"/><Relationship Id="rId4" Type="http://schemas.openxmlformats.org/officeDocument/2006/relationships/tags" Target="../tags/tag75.xml"/><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tags" Target="../tags/tag10.xml"/><Relationship Id="rId1" Type="http://schemas.openxmlformats.org/officeDocument/2006/relationships/image" Target="../media/image1.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tags" Target="../tags/tag11.xml"/><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10.png"/><Relationship Id="rId2" Type="http://schemas.openxmlformats.org/officeDocument/2006/relationships/tags" Target="../tags/tag1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tags" Target="../tags/tag15.xml"/><Relationship Id="rId3" Type="http://schemas.openxmlformats.org/officeDocument/2006/relationships/tags" Target="../tags/tag14.xml"/><Relationship Id="rId2" Type="http://schemas.openxmlformats.org/officeDocument/2006/relationships/tags" Target="../tags/tag13.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descr="资源 1@4x"/>
          <p:cNvPicPr>
            <a:picLocks noChangeAspect="1"/>
          </p:cNvPicPr>
          <p:nvPr>
            <p:custDataLst>
              <p:tags r:id="rId2"/>
            </p:custDataLst>
          </p:nvPr>
        </p:nvPicPr>
        <p:blipFill>
          <a:blip r:embed="rId3"/>
          <a:stretch>
            <a:fillRect/>
          </a:stretch>
        </p:blipFill>
        <p:spPr>
          <a:xfrm>
            <a:off x="6443980" y="3063875"/>
            <a:ext cx="5748020" cy="2522855"/>
          </a:xfrm>
          <a:prstGeom prst="rect">
            <a:avLst/>
          </a:prstGeom>
          <a:effectLst/>
        </p:spPr>
      </p:pic>
      <p:sp>
        <p:nvSpPr>
          <p:cNvPr id="3" name="文本框 2"/>
          <p:cNvSpPr txBox="1"/>
          <p:nvPr/>
        </p:nvSpPr>
        <p:spPr>
          <a:xfrm>
            <a:off x="285115" y="1226820"/>
            <a:ext cx="7499350" cy="3046095"/>
          </a:xfrm>
          <a:prstGeom prst="rect">
            <a:avLst/>
          </a:prstGeom>
          <a:noFill/>
          <a:effectLst>
            <a:outerShdw blurRad="50800" dist="38100" dir="2700000" algn="tl" rotWithShape="0">
              <a:prstClr val="black">
                <a:alpha val="40000"/>
              </a:prstClr>
            </a:outerShdw>
            <a:reflection blurRad="6350" stA="52000" endA="300" endPos="29000" dir="5400000" sy="-100000" algn="bl" rotWithShape="0"/>
          </a:effectLst>
        </p:spPr>
        <p:txBody>
          <a:bodyPr wrap="square" rtlCol="0">
            <a:spAutoFit/>
          </a:bodyPr>
          <a:lstStyle/>
          <a:p>
            <a:r>
              <a:rPr lang="zh-CN" altLang="en-US" sz="9600" b="1" dirty="0">
                <a:gradFill>
                  <a:gsLst>
                    <a:gs pos="0">
                      <a:srgbClr val="007BD3"/>
                    </a:gs>
                    <a:gs pos="100000">
                      <a:srgbClr val="034373"/>
                    </a:gs>
                  </a:gsLst>
                  <a:lin scaled="0"/>
                </a:gradFill>
                <a:latin typeface="Aa新华霜剑体" panose="02010600010101010101" pitchFamily="2" charset="-122"/>
                <a:ea typeface="Aa新华霜剑体" panose="02010600010101010101" pitchFamily="2" charset="-122"/>
              </a:rPr>
              <a:t>读书</a:t>
            </a:r>
            <a:endParaRPr lang="zh-CN" altLang="en-US" sz="9600" b="1" dirty="0">
              <a:gradFill>
                <a:gsLst>
                  <a:gs pos="0">
                    <a:srgbClr val="007BD3"/>
                  </a:gs>
                  <a:gs pos="100000">
                    <a:srgbClr val="034373"/>
                  </a:gs>
                </a:gsLst>
                <a:lin scaled="0"/>
              </a:gradFill>
              <a:latin typeface="Aa新华霜剑体" panose="02010600010101010101" pitchFamily="2" charset="-122"/>
              <a:ea typeface="Aa新华霜剑体" panose="02010600010101010101" pitchFamily="2" charset="-122"/>
            </a:endParaRPr>
          </a:p>
          <a:p>
            <a:r>
              <a:rPr lang="en-US" altLang="zh-CN" sz="9600" b="1" dirty="0">
                <a:gradFill>
                  <a:gsLst>
                    <a:gs pos="0">
                      <a:srgbClr val="007BD3"/>
                    </a:gs>
                    <a:gs pos="100000">
                      <a:srgbClr val="034373"/>
                    </a:gs>
                  </a:gsLst>
                  <a:lin scaled="0"/>
                </a:gradFill>
                <a:latin typeface="Aa新华霜剑体" panose="02010600010101010101" pitchFamily="2" charset="-122"/>
                <a:ea typeface="Aa新华霜剑体" panose="02010600010101010101" pitchFamily="2" charset="-122"/>
              </a:rPr>
              <a:t>     </a:t>
            </a:r>
            <a:r>
              <a:rPr lang="zh-CN" altLang="en-US" sz="9600" b="1" dirty="0">
                <a:gradFill>
                  <a:gsLst>
                    <a:gs pos="0">
                      <a:srgbClr val="007BD3"/>
                    </a:gs>
                    <a:gs pos="100000">
                      <a:srgbClr val="034373"/>
                    </a:gs>
                  </a:gsLst>
                  <a:lin scaled="0"/>
                </a:gradFill>
                <a:latin typeface="Aa新华霜剑体" panose="02010600010101010101" pitchFamily="2" charset="-122"/>
                <a:ea typeface="Aa新华霜剑体" panose="02010600010101010101" pitchFamily="2" charset="-122"/>
              </a:rPr>
              <a:t>分享</a:t>
            </a:r>
            <a:endParaRPr lang="zh-CN" altLang="en-US" sz="9600" b="1" dirty="0">
              <a:gradFill>
                <a:gsLst>
                  <a:gs pos="0">
                    <a:srgbClr val="007BD3"/>
                  </a:gs>
                  <a:gs pos="100000">
                    <a:srgbClr val="034373"/>
                  </a:gs>
                </a:gsLst>
                <a:lin scaled="0"/>
              </a:gradFill>
              <a:latin typeface="Aa新华霜剑体" panose="02010600010101010101" pitchFamily="2" charset="-122"/>
              <a:ea typeface="Aa新华霜剑体" panose="02010600010101010101" pitchFamily="2" charset="-122"/>
            </a:endParaRPr>
          </a:p>
        </p:txBody>
      </p:sp>
      <p:pic>
        <p:nvPicPr>
          <p:cNvPr id="4" name="图片 3" descr="资源 2@4x"/>
          <p:cNvPicPr>
            <a:picLocks noChangeAspect="1"/>
          </p:cNvPicPr>
          <p:nvPr>
            <p:custDataLst>
              <p:tags r:id="rId4"/>
            </p:custDataLst>
          </p:nvPr>
        </p:nvPicPr>
        <p:blipFill>
          <a:blip r:embed="rId5"/>
          <a:stretch>
            <a:fillRect/>
          </a:stretch>
        </p:blipFill>
        <p:spPr>
          <a:xfrm>
            <a:off x="6579870" y="3063875"/>
            <a:ext cx="861060" cy="593090"/>
          </a:xfrm>
          <a:prstGeom prst="rect">
            <a:avLst/>
          </a:prstGeom>
        </p:spPr>
      </p:pic>
      <p:pic>
        <p:nvPicPr>
          <p:cNvPr id="5" name="图片 4" descr="资源 3@4x"/>
          <p:cNvPicPr>
            <a:picLocks noChangeAspect="1"/>
          </p:cNvPicPr>
          <p:nvPr>
            <p:custDataLst>
              <p:tags r:id="rId6"/>
            </p:custDataLst>
          </p:nvPr>
        </p:nvPicPr>
        <p:blipFill>
          <a:blip r:embed="rId7"/>
          <a:stretch>
            <a:fillRect/>
          </a:stretch>
        </p:blipFill>
        <p:spPr>
          <a:xfrm rot="18900000">
            <a:off x="9178925" y="1907540"/>
            <a:ext cx="816610" cy="769620"/>
          </a:xfrm>
          <a:prstGeom prst="rect">
            <a:avLst/>
          </a:prstGeom>
        </p:spPr>
      </p:pic>
      <p:pic>
        <p:nvPicPr>
          <p:cNvPr id="7" name="图片 6" descr="资源 4@4x"/>
          <p:cNvPicPr>
            <a:picLocks noChangeAspect="1"/>
          </p:cNvPicPr>
          <p:nvPr>
            <p:custDataLst>
              <p:tags r:id="rId8"/>
            </p:custDataLst>
          </p:nvPr>
        </p:nvPicPr>
        <p:blipFill>
          <a:blip r:embed="rId9"/>
          <a:stretch>
            <a:fillRect/>
          </a:stretch>
        </p:blipFill>
        <p:spPr>
          <a:xfrm rot="16380000">
            <a:off x="7608570" y="1402715"/>
            <a:ext cx="859155" cy="698500"/>
          </a:xfrm>
          <a:prstGeom prst="rect">
            <a:avLst/>
          </a:prstGeom>
        </p:spPr>
      </p:pic>
      <p:pic>
        <p:nvPicPr>
          <p:cNvPr id="8" name="图片 7" descr="资源 5@4x"/>
          <p:cNvPicPr>
            <a:picLocks noChangeAspect="1"/>
          </p:cNvPicPr>
          <p:nvPr>
            <p:custDataLst>
              <p:tags r:id="rId10"/>
            </p:custDataLst>
          </p:nvPr>
        </p:nvPicPr>
        <p:blipFill>
          <a:blip r:embed="rId11"/>
          <a:stretch>
            <a:fillRect/>
          </a:stretch>
        </p:blipFill>
        <p:spPr>
          <a:xfrm rot="20880000">
            <a:off x="5968365" y="2136775"/>
            <a:ext cx="814070" cy="767715"/>
          </a:xfrm>
          <a:prstGeom prst="rect">
            <a:avLst/>
          </a:prstGeom>
        </p:spPr>
      </p:pic>
      <p:pic>
        <p:nvPicPr>
          <p:cNvPr id="9" name="图片 8" descr="资源 6@4x"/>
          <p:cNvPicPr>
            <a:picLocks noChangeAspect="1"/>
          </p:cNvPicPr>
          <p:nvPr>
            <p:custDataLst>
              <p:tags r:id="rId12"/>
            </p:custDataLst>
          </p:nvPr>
        </p:nvPicPr>
        <p:blipFill>
          <a:blip r:embed="rId13"/>
          <a:stretch>
            <a:fillRect/>
          </a:stretch>
        </p:blipFill>
        <p:spPr>
          <a:xfrm rot="20700000">
            <a:off x="6389370" y="932815"/>
            <a:ext cx="868045" cy="829310"/>
          </a:xfrm>
          <a:prstGeom prst="rect">
            <a:avLst/>
          </a:prstGeom>
        </p:spPr>
      </p:pic>
      <p:sp>
        <p:nvSpPr>
          <p:cNvPr id="6" name="文本框 5"/>
          <p:cNvSpPr txBox="1"/>
          <p:nvPr/>
        </p:nvSpPr>
        <p:spPr>
          <a:xfrm>
            <a:off x="4028440" y="5202555"/>
            <a:ext cx="4135755" cy="1655445"/>
          </a:xfrm>
          <a:prstGeom prst="rect">
            <a:avLst/>
          </a:prstGeom>
          <a:noFill/>
        </p:spPr>
        <p:txBody>
          <a:bodyPr wrap="square" rtlCol="0">
            <a:noAutofit/>
          </a:bodyPr>
          <a:lstStyle/>
          <a:p>
            <a:r>
              <a:rPr lang="zh-CN" altLang="en-US" sz="3200" b="1" dirty="0">
                <a:solidFill>
                  <a:srgbClr val="0070C0"/>
                </a:solidFill>
                <a:ea typeface="Aa新华霜剑体" panose="02010600010101010101" pitchFamily="2" charset="-122"/>
              </a:rPr>
              <a:t>飞龙中学吕梦迪</a:t>
            </a:r>
            <a:endParaRPr lang="zh-CN" altLang="en-US" sz="3200" b="1" dirty="0">
              <a:solidFill>
                <a:srgbClr val="0070C0"/>
              </a:solidFill>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2000"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1+#ppt_w/2"/>
                                          </p:val>
                                        </p:tav>
                                        <p:tav tm="100000">
                                          <p:val>
                                            <p:strVal val="#ppt_x"/>
                                          </p:val>
                                        </p:tav>
                                      </p:tavLst>
                                    </p:anim>
                                    <p:anim calcmode="lin" valueType="num">
                                      <p:cBhvr additive="base">
                                        <p:cTn id="8" dur="20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2000" fill="hold">
                                          <p:stCondLst>
                                            <p:cond delay="0"/>
                                          </p:stCondLst>
                                        </p:cTn>
                                        <p:tgtEl>
                                          <p:spTgt spid="7"/>
                                        </p:tgtEl>
                                        <p:attrNameLst>
                                          <p:attrName>style.visibility</p:attrName>
                                        </p:attrNameLst>
                                      </p:cBhvr>
                                      <p:to>
                                        <p:strVal val="visible"/>
                                      </p:to>
                                    </p:set>
                                    <p:anim calcmode="lin" valueType="num">
                                      <p:cBhvr additive="base">
                                        <p:cTn id="11" dur="2000" fill="hold"/>
                                        <p:tgtEl>
                                          <p:spTgt spid="7"/>
                                        </p:tgtEl>
                                        <p:attrNameLst>
                                          <p:attrName>ppt_x</p:attrName>
                                        </p:attrNameLst>
                                      </p:cBhvr>
                                      <p:tavLst>
                                        <p:tav tm="0">
                                          <p:val>
                                            <p:strVal val="1+#ppt_w/2"/>
                                          </p:val>
                                        </p:tav>
                                        <p:tav tm="100000">
                                          <p:val>
                                            <p:strVal val="#ppt_x"/>
                                          </p:val>
                                        </p:tav>
                                      </p:tavLst>
                                    </p:anim>
                                    <p:anim calcmode="lin" valueType="num">
                                      <p:cBhvr additive="base">
                                        <p:cTn id="12" dur="20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6" fill="hold" nodeType="withEffect">
                                  <p:stCondLst>
                                    <p:cond delay="0"/>
                                  </p:stCondLst>
                                  <p:childTnLst>
                                    <p:set>
                                      <p:cBhvr>
                                        <p:cTn id="14" dur="2000" fill="hold">
                                          <p:stCondLst>
                                            <p:cond delay="0"/>
                                          </p:stCondLst>
                                        </p:cTn>
                                        <p:tgtEl>
                                          <p:spTgt spid="8"/>
                                        </p:tgtEl>
                                        <p:attrNameLst>
                                          <p:attrName>style.visibility</p:attrName>
                                        </p:attrNameLst>
                                      </p:cBhvr>
                                      <p:to>
                                        <p:strVal val="visible"/>
                                      </p:to>
                                    </p:set>
                                    <p:anim calcmode="lin" valueType="num">
                                      <p:cBhvr additive="base">
                                        <p:cTn id="15" dur="2000" fill="hold"/>
                                        <p:tgtEl>
                                          <p:spTgt spid="8"/>
                                        </p:tgtEl>
                                        <p:attrNameLst>
                                          <p:attrName>ppt_x</p:attrName>
                                        </p:attrNameLst>
                                      </p:cBhvr>
                                      <p:tavLst>
                                        <p:tav tm="0">
                                          <p:val>
                                            <p:strVal val="1+#ppt_w/2"/>
                                          </p:val>
                                        </p:tav>
                                        <p:tav tm="100000">
                                          <p:val>
                                            <p:strVal val="#ppt_x"/>
                                          </p:val>
                                        </p:tav>
                                      </p:tavLst>
                                    </p:anim>
                                    <p:anim calcmode="lin" valueType="num">
                                      <p:cBhvr additive="base">
                                        <p:cTn id="16" dur="20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2000" fill="hold">
                                          <p:stCondLst>
                                            <p:cond delay="0"/>
                                          </p:stCondLst>
                                        </p:cTn>
                                        <p:tgtEl>
                                          <p:spTgt spid="4"/>
                                        </p:tgtEl>
                                        <p:attrNameLst>
                                          <p:attrName>style.visibility</p:attrName>
                                        </p:attrNameLst>
                                      </p:cBhvr>
                                      <p:to>
                                        <p:strVal val="visible"/>
                                      </p:to>
                                    </p:set>
                                    <p:anim calcmode="lin" valueType="num">
                                      <p:cBhvr additive="base">
                                        <p:cTn id="19" dur="2000" fill="hold"/>
                                        <p:tgtEl>
                                          <p:spTgt spid="4"/>
                                        </p:tgtEl>
                                        <p:attrNameLst>
                                          <p:attrName>ppt_x</p:attrName>
                                        </p:attrNameLst>
                                      </p:cBhvr>
                                      <p:tavLst>
                                        <p:tav tm="0">
                                          <p:val>
                                            <p:strVal val="1+#ppt_w/2"/>
                                          </p:val>
                                        </p:tav>
                                        <p:tav tm="100000">
                                          <p:val>
                                            <p:strVal val="#ppt_x"/>
                                          </p:val>
                                        </p:tav>
                                      </p:tavLst>
                                    </p:anim>
                                    <p:anim calcmode="lin" valueType="num">
                                      <p:cBhvr additive="base">
                                        <p:cTn id="20" dur="2000" fill="hold"/>
                                        <p:tgtEl>
                                          <p:spTgt spid="4"/>
                                        </p:tgtEl>
                                        <p:attrNameLst>
                                          <p:attrName>ppt_y</p:attrName>
                                        </p:attrNameLst>
                                      </p:cBhvr>
                                      <p:tavLst>
                                        <p:tav tm="0">
                                          <p:val>
                                            <p:strVal val="1+#ppt_h/2"/>
                                          </p:val>
                                        </p:tav>
                                        <p:tav tm="100000">
                                          <p:val>
                                            <p:strVal val="#ppt_y"/>
                                          </p:val>
                                        </p:tav>
                                      </p:tavLst>
                                    </p:anim>
                                  </p:childTnLst>
                                </p:cTn>
                              </p:par>
                              <p:par>
                                <p:cTn id="21" presetID="2" presetClass="entr" presetSubtype="6" fill="hold" nodeType="withEffect">
                                  <p:stCondLst>
                                    <p:cond delay="0"/>
                                  </p:stCondLst>
                                  <p:childTnLst>
                                    <p:set>
                                      <p:cBhvr>
                                        <p:cTn id="22" dur="2000" fill="hold">
                                          <p:stCondLst>
                                            <p:cond delay="0"/>
                                          </p:stCondLst>
                                        </p:cTn>
                                        <p:tgtEl>
                                          <p:spTgt spid="5"/>
                                        </p:tgtEl>
                                        <p:attrNameLst>
                                          <p:attrName>style.visibility</p:attrName>
                                        </p:attrNameLst>
                                      </p:cBhvr>
                                      <p:to>
                                        <p:strVal val="visible"/>
                                      </p:to>
                                    </p:set>
                                    <p:anim calcmode="lin" valueType="num">
                                      <p:cBhvr additive="base">
                                        <p:cTn id="23" dur="2000" fill="hold"/>
                                        <p:tgtEl>
                                          <p:spTgt spid="5"/>
                                        </p:tgtEl>
                                        <p:attrNameLst>
                                          <p:attrName>ppt_x</p:attrName>
                                        </p:attrNameLst>
                                      </p:cBhvr>
                                      <p:tavLst>
                                        <p:tav tm="0">
                                          <p:val>
                                            <p:strVal val="1+#ppt_w/2"/>
                                          </p:val>
                                        </p:tav>
                                        <p:tav tm="100000">
                                          <p:val>
                                            <p:strVal val="#ppt_x"/>
                                          </p:val>
                                        </p:tav>
                                      </p:tavLst>
                                    </p:anim>
                                    <p:anim calcmode="lin" valueType="num">
                                      <p:cBhvr additive="base">
                                        <p:cTn id="24"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0" presetClass="entr" presetSubtype="0" accel="5000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Scale>
                                      <p:cBhvr>
                                        <p:cTn id="29" dur="500" fill="hold">
                                          <p:stCondLst>
                                            <p:cond delay="0"/>
                                          </p:stCondLst>
                                        </p:cTn>
                                        <p:tgtEl>
                                          <p:spTgt spid="3"/>
                                        </p:tgtEl>
                                      </p:cBhvr>
                                      <p:from x="0" y="0"/>
                                      <p:to x="100000" y="100000"/>
                                    </p:animScale>
                                    <p:anim to="" calcmode="lin" valueType="num">
                                      <p:cBhvr>
                                        <p:cTn id="30" dur="500" fill="hold">
                                          <p:stCondLst>
                                            <p:cond delay="0"/>
                                          </p:stCondLst>
                                        </p:cTn>
                                        <p:tgtEl>
                                          <p:spTgt spid="3"/>
                                        </p:tgtEl>
                                        <p:attrNameLst>
                                          <p:attrName>ppt_y</p:attrName>
                                        </p:attrNameLst>
                                      </p:cBhvr>
                                      <p:tavLst>
                                        <p:tav tm="0">
                                          <p:val>
                                            <p:strVal val="#ppt_y-0.5"/>
                                          </p:val>
                                        </p:tav>
                                        <p:tav tm="100000">
                                          <p:val>
                                            <p:fltVal val="0.76699"/>
                                          </p:val>
                                        </p:tav>
                                      </p:tavLst>
                                    </p:anim>
                                    <p:animEffect filter="fade">
                                      <p:cBhvr>
                                        <p:cTn id="31" dur="500">
                                          <p:stCondLst>
                                            <p:cond delay="0"/>
                                          </p:stCondLst>
                                        </p:cTn>
                                        <p:tgtEl>
                                          <p:spTgt spid="3"/>
                                        </p:tgtEl>
                                      </p:cBhvr>
                                    </p:animEffect>
                                    <p:anim to="" calcmode="lin" valueType="num">
                                      <p:cBhvr>
                                        <p:cTn id="32" dur="500" fill="hold">
                                          <p:stCondLst>
                                            <p:cond delay="0"/>
                                          </p:stCondLst>
                                        </p:cTn>
                                        <p:tgtEl>
                                          <p:spTgt spid="3"/>
                                        </p:tgtEl>
                                        <p:attrNameLst>
                                          <p:attrName>ppt_x</p:attrName>
                                        </p:attrNameLst>
                                      </p:cBhvr>
                                      <p:tavLst>
                                        <p:tav tm="0">
                                          <p:val>
                                            <p:fltVal val="0.578"/>
                                          </p:val>
                                        </p:tav>
                                        <p:tav tm="100000">
                                          <p:val>
                                            <p:fltVal val="0.51526"/>
                                          </p:val>
                                        </p:tav>
                                      </p:tavLst>
                                    </p:anim>
                                  </p:childTnLst>
                                </p:cTn>
                              </p:par>
                            </p:childTnLst>
                          </p:cTn>
                        </p:par>
                      </p:childTnLst>
                    </p:cTn>
                  </p:par>
                  <p:par>
                    <p:cTn id="33" fill="hold">
                      <p:stCondLst>
                        <p:cond delay="indefinite"/>
                      </p:stCondLst>
                      <p:childTnLst>
                        <p:par>
                          <p:cTn id="34" fill="hold">
                            <p:stCondLst>
                              <p:cond delay="0"/>
                            </p:stCondLst>
                            <p:childTnLst>
                              <p:par>
                                <p:cTn id="35" presetID="0" presetClass="entr" presetSubtype="0" accel="5000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Scale>
                                      <p:cBhvr>
                                        <p:cTn id="37" dur="500" fill="hold">
                                          <p:stCondLst>
                                            <p:cond delay="0"/>
                                          </p:stCondLst>
                                        </p:cTn>
                                        <p:tgtEl>
                                          <p:spTgt spid="2"/>
                                        </p:tgtEl>
                                      </p:cBhvr>
                                      <p:from x="0" y="0"/>
                                      <p:to x="100000" y="100000"/>
                                    </p:animScale>
                                    <p:anim to="" calcmode="lin" valueType="num">
                                      <p:cBhvr>
                                        <p:cTn id="38" dur="500" fill="hold">
                                          <p:stCondLst>
                                            <p:cond delay="0"/>
                                          </p:stCondLst>
                                        </p:cTn>
                                        <p:tgtEl>
                                          <p:spTgt spid="2"/>
                                        </p:tgtEl>
                                        <p:attrNameLst>
                                          <p:attrName>ppt_y</p:attrName>
                                        </p:attrNameLst>
                                      </p:cBhvr>
                                      <p:tavLst>
                                        <p:tav tm="0">
                                          <p:val>
                                            <p:strVal val="#ppt_y-0.5"/>
                                          </p:val>
                                        </p:tav>
                                        <p:tav tm="100000">
                                          <p:val>
                                            <p:fltVal val="0.83204"/>
                                          </p:val>
                                        </p:tav>
                                      </p:tavLst>
                                    </p:anim>
                                    <p:animEffect filter="fade">
                                      <p:cBhvr>
                                        <p:cTn id="39" dur="500">
                                          <p:stCondLst>
                                            <p:cond delay="0"/>
                                          </p:stCondLst>
                                        </p:cTn>
                                        <p:tgtEl>
                                          <p:spTgt spid="2"/>
                                        </p:tgtEl>
                                      </p:cBhvr>
                                    </p:animEffect>
                                    <p:anim to="" calcmode="lin" valueType="num">
                                      <p:cBhvr>
                                        <p:cTn id="40" dur="500" fill="hold">
                                          <p:stCondLst>
                                            <p:cond delay="0"/>
                                          </p:stCondLst>
                                        </p:cTn>
                                        <p:tgtEl>
                                          <p:spTgt spid="2"/>
                                        </p:tgtEl>
                                        <p:attrNameLst>
                                          <p:attrName>ppt_x</p:attrName>
                                        </p:attrNameLst>
                                      </p:cBhvr>
                                      <p:tavLst>
                                        <p:tav tm="0">
                                          <p:val>
                                            <p:fltVal val="0.578"/>
                                          </p:val>
                                        </p:tav>
                                        <p:tav tm="100000">
                                          <p:val>
                                            <p:fltVal val="0.7051"/>
                                          </p:val>
                                        </p:tav>
                                      </p:tavLst>
                                    </p:anim>
                                  </p:childTnLst>
                                </p:cTn>
                              </p:par>
                              <p:par>
                                <p:cTn id="41" presetID="35" presetClass="path" presetSubtype="0" accel="50000" decel="50000" fill="hold" grpId="1" nodeType="withEffect">
                                  <p:stCondLst>
                                    <p:cond delay="0"/>
                                  </p:stCondLst>
                                  <p:childTnLst>
                                    <p:anim calcmode="lin" valueType="num">
                                      <p:cBhvr additive="base">
                                        <p:cTn id="42" dur="500" fill="hold">
                                          <p:stCondLst>
                                            <p:cond delay="0"/>
                                          </p:stCondLst>
                                        </p:cTn>
                                        <p:tgtEl>
                                          <p:spTgt spid="3"/>
                                        </p:tgtEl>
                                        <p:attrNameLst>
                                          <p:attrName>ppt_x</p:attrName>
                                        </p:attrNameLst>
                                      </p:cBhvr>
                                      <p:tavLst>
                                        <p:tav tm="0">
                                          <p:val>
                                            <p:strVal val="ppt_x"/>
                                          </p:val>
                                        </p:tav>
                                        <p:tav tm="100000">
                                          <p:val>
                                            <p:fltVal val="0.33807"/>
                                          </p:val>
                                        </p:tav>
                                      </p:tavLst>
                                    </p:anim>
                                    <p:anim calcmode="lin" valueType="num">
                                      <p:cBhvr additive="base">
                                        <p:cTn id="43" dur="500" fill="hold">
                                          <p:stCondLst>
                                            <p:cond delay="0"/>
                                          </p:stCondLst>
                                        </p:cTn>
                                        <p:tgtEl>
                                          <p:spTgt spid="3"/>
                                        </p:tgtEl>
                                        <p:attrNameLst>
                                          <p:attrName>ppt_y</p:attrName>
                                        </p:attrNameLst>
                                      </p:cBhvr>
                                      <p:tavLst>
                                        <p:tav tm="0">
                                          <p:val>
                                            <p:strVal val="ppt_y"/>
                                          </p:val>
                                        </p:tav>
                                        <p:tav tm="100000">
                                          <p:val>
                                            <p:fltVal val="0.68602"/>
                                          </p:val>
                                        </p:tav>
                                      </p:tavLst>
                                    </p:anim>
                                    <p:anim calcmode="lin" valueType="num">
                                      <p:cBhvr additive="base">
                                        <p:cTn id="44" dur="500" fill="hold">
                                          <p:stCondLst>
                                            <p:cond delay="0"/>
                                          </p:stCondLst>
                                        </p:cTn>
                                        <p:tgtEl>
                                          <p:spTgt spid="3"/>
                                        </p:tgtEl>
                                        <p:attrNameLst>
                                          <p:attrName>ppt_w</p:attrName>
                                        </p:attrNameLst>
                                      </p:cBhvr>
                                      <p:tavLst>
                                        <p:tav tm="0">
                                          <p:val>
                                            <p:strVal val="ppt_w"/>
                                          </p:val>
                                        </p:tav>
                                        <p:tav tm="100000">
                                          <p:val>
                                            <p:strVal val="#ppt_w"/>
                                          </p:val>
                                        </p:tav>
                                      </p:tavLst>
                                    </p:anim>
                                    <p:anim calcmode="lin" valueType="num">
                                      <p:cBhvr additive="base">
                                        <p:cTn id="45" dur="500" fill="hold">
                                          <p:stCondLst>
                                            <p:cond delay="0"/>
                                          </p:stCondLst>
                                        </p:cTn>
                                        <p:tgtEl>
                                          <p:spTgt spid="3"/>
                                        </p:tgtEl>
                                        <p:attrNameLst>
                                          <p:attrName>ppt_h</p:attrName>
                                        </p:attrNameLst>
                                      </p:cBhvr>
                                      <p:tavLst>
                                        <p:tav tm="0">
                                          <p:val>
                                            <p:strVal val="ppt_h"/>
                                          </p:val>
                                        </p:tav>
                                        <p:tav tm="100000">
                                          <p:val>
                                            <p:strVal val="#ppt_h"/>
                                          </p:val>
                                        </p:tav>
                                      </p:tavLst>
                                    </p:anim>
                                  </p:childTnLst>
                                </p:cTn>
                              </p:par>
                            </p:childTnLst>
                          </p:cTn>
                        </p:par>
                      </p:childTnLst>
                    </p:cTn>
                  </p:par>
                  <p:par>
                    <p:cTn id="46" fill="hold">
                      <p:stCondLst>
                        <p:cond delay="indefinite"/>
                      </p:stCondLst>
                      <p:childTnLst>
                        <p:par>
                          <p:cTn id="47" fill="hold">
                            <p:stCondLst>
                              <p:cond delay="0"/>
                            </p:stCondLst>
                            <p:childTnLst>
                              <p:par>
                                <p:cTn id="48" presetID="35" presetClass="path" presetSubtype="0" accel="50000" decel="50000" fill="hold" nodeType="clickEffect">
                                  <p:stCondLst>
                                    <p:cond delay="0"/>
                                  </p:stCondLst>
                                  <p:childTnLst>
                                    <p:anim calcmode="lin" valueType="num">
                                      <p:cBhvr additive="base">
                                        <p:cTn id="49" dur="250" fill="hold">
                                          <p:stCondLst>
                                            <p:cond delay="0"/>
                                          </p:stCondLst>
                                        </p:cTn>
                                        <p:tgtEl>
                                          <p:spTgt spid="2"/>
                                        </p:tgtEl>
                                        <p:attrNameLst>
                                          <p:attrName>ppt_x</p:attrName>
                                        </p:attrNameLst>
                                      </p:cBhvr>
                                      <p:tavLst>
                                        <p:tav tm="0">
                                          <p:val>
                                            <p:strVal val="ppt_x"/>
                                          </p:val>
                                        </p:tav>
                                        <p:tav tm="100000">
                                          <p:val>
                                            <p:fltVal val="0.7051"/>
                                          </p:val>
                                        </p:tav>
                                      </p:tavLst>
                                    </p:anim>
                                    <p:anim calcmode="lin" valueType="num">
                                      <p:cBhvr additive="base">
                                        <p:cTn id="50" dur="250" fill="hold">
                                          <p:stCondLst>
                                            <p:cond delay="0"/>
                                          </p:stCondLst>
                                        </p:cTn>
                                        <p:tgtEl>
                                          <p:spTgt spid="2"/>
                                        </p:tgtEl>
                                        <p:attrNameLst>
                                          <p:attrName>ppt_y</p:attrName>
                                        </p:attrNameLst>
                                      </p:cBhvr>
                                      <p:tavLst>
                                        <p:tav tm="0">
                                          <p:val>
                                            <p:strVal val="ppt_y"/>
                                          </p:val>
                                        </p:tav>
                                        <p:tav tm="100000">
                                          <p:val>
                                            <p:fltVal val="0.83204"/>
                                          </p:val>
                                        </p:tav>
                                      </p:tavLst>
                                    </p:anim>
                                    <p:anim calcmode="lin" valueType="num">
                                      <p:cBhvr additive="base">
                                        <p:cTn id="51" dur="250" fill="hold">
                                          <p:stCondLst>
                                            <p:cond delay="0"/>
                                          </p:stCondLst>
                                        </p:cTn>
                                        <p:tgtEl>
                                          <p:spTgt spid="2"/>
                                        </p:tgtEl>
                                        <p:attrNameLst>
                                          <p:attrName>ppt_w</p:attrName>
                                        </p:attrNameLst>
                                      </p:cBhvr>
                                      <p:tavLst>
                                        <p:tav tm="0">
                                          <p:val>
                                            <p:strVal val="ppt_w"/>
                                          </p:val>
                                        </p:tav>
                                        <p:tav tm="100000">
                                          <p:val>
                                            <p:strVal val="#ppt_w"/>
                                          </p:val>
                                        </p:tav>
                                      </p:tavLst>
                                    </p:anim>
                                    <p:anim calcmode="lin" valueType="num">
                                      <p:cBhvr additive="base">
                                        <p:cTn id="52" dur="250" fill="hold">
                                          <p:stCondLst>
                                            <p:cond delay="0"/>
                                          </p:stCondLst>
                                        </p:cTn>
                                        <p:tgtEl>
                                          <p:spTgt spid="2"/>
                                        </p:tgtEl>
                                        <p:attrNameLst>
                                          <p:attrName>ppt_h</p:attrName>
                                        </p:attrNameLst>
                                      </p:cBhvr>
                                      <p:tavLst>
                                        <p:tav tm="0">
                                          <p:val>
                                            <p:strVal val="ppt_h"/>
                                          </p:val>
                                        </p:tav>
                                        <p:tav tm="100000">
                                          <p:val>
                                            <p:strVal val="#ppt_h"/>
                                          </p:val>
                                        </p:tav>
                                      </p:tavLst>
                                    </p:anim>
                                  </p:childTnLst>
                                </p:cTn>
                              </p:par>
                              <p:par>
                                <p:cTn id="53" presetID="12" presetClass="entr" presetSubtype="4" fill="hold" grpId="0" nodeType="withEffect">
                                  <p:stCondLst>
                                    <p:cond delay="0"/>
                                  </p:stCondLst>
                                  <p:childTnLst>
                                    <p:set>
                                      <p:cBhvr>
                                        <p:cTn id="54" dur="1" fill="hold">
                                          <p:stCondLst>
                                            <p:cond delay="0"/>
                                          </p:stCondLst>
                                        </p:cTn>
                                        <p:tgtEl>
                                          <p:spTgt spid="6"/>
                                        </p:tgtEl>
                                        <p:attrNameLst>
                                          <p:attrName>style.visibility</p:attrName>
                                        </p:attrNameLst>
                                      </p:cBhvr>
                                      <p:to>
                                        <p:strVal val="visible"/>
                                      </p:to>
                                    </p:set>
                                    <p:anim calcmode="lin" valueType="num">
                                      <p:cBhvr additive="base">
                                        <p:cTn id="55" dur="500"/>
                                        <p:tgtEl>
                                          <p:spTgt spid="6"/>
                                        </p:tgtEl>
                                        <p:attrNameLst>
                                          <p:attrName>ppt_y</p:attrName>
                                        </p:attrNameLst>
                                      </p:cBhvr>
                                      <p:tavLst>
                                        <p:tav tm="0">
                                          <p:val>
                                            <p:strVal val="#ppt_y+#ppt_h*1.125000"/>
                                          </p:val>
                                        </p:tav>
                                        <p:tav tm="100000">
                                          <p:val>
                                            <p:strVal val="#ppt_y"/>
                                          </p:val>
                                        </p:tav>
                                      </p:tavLst>
                                    </p:anim>
                                    <p:animEffect transition="in" filter="wipe(up)">
                                      <p:cBhvr>
                                        <p:cTn id="5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bldLvl="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5207000" y="2541270"/>
            <a:ext cx="6985000" cy="200469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4" name="矩形 3"/>
          <p:cNvSpPr/>
          <p:nvPr/>
        </p:nvSpPr>
        <p:spPr>
          <a:xfrm>
            <a:off x="5207000" y="2727325"/>
            <a:ext cx="6985000" cy="2004695"/>
          </a:xfrm>
          <a:prstGeom prst="rec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pic>
        <p:nvPicPr>
          <p:cNvPr id="3" name="图片 2" descr="资源 1@4x"/>
          <p:cNvPicPr>
            <a:picLocks noChangeAspect="1"/>
          </p:cNvPicPr>
          <p:nvPr/>
        </p:nvPicPr>
        <p:blipFill>
          <a:blip r:embed="rId2"/>
          <a:stretch>
            <a:fillRect/>
          </a:stretch>
        </p:blipFill>
        <p:spPr>
          <a:xfrm>
            <a:off x="-297180" y="2339340"/>
            <a:ext cx="6337300" cy="2781300"/>
          </a:xfrm>
          <a:prstGeom prst="rect">
            <a:avLst/>
          </a:prstGeom>
        </p:spPr>
      </p:pic>
      <p:sp>
        <p:nvSpPr>
          <p:cNvPr id="5" name="矩形 4"/>
          <p:cNvSpPr/>
          <p:nvPr/>
        </p:nvSpPr>
        <p:spPr>
          <a:xfrm>
            <a:off x="625475" y="647065"/>
            <a:ext cx="2371725" cy="636270"/>
          </a:xfrm>
          <a:prstGeom prst="rect">
            <a:avLst/>
          </a:prstGeom>
          <a:solidFill>
            <a:srgbClr val="9DB2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文本框 5"/>
          <p:cNvSpPr txBox="1"/>
          <p:nvPr/>
        </p:nvSpPr>
        <p:spPr>
          <a:xfrm>
            <a:off x="798195" y="781050"/>
            <a:ext cx="2026285" cy="368300"/>
          </a:xfrm>
          <a:prstGeom prst="rect">
            <a:avLst/>
          </a:prstGeom>
          <a:noFill/>
        </p:spPr>
        <p:txBody>
          <a:bodyPr wrap="square" rtlCol="0">
            <a:spAutoFit/>
          </a:bodyPr>
          <a:lstStyle/>
          <a:p>
            <a:r>
              <a:rPr lang="zh-CN" altLang="en-US" dirty="0">
                <a:solidFill>
                  <a:schemeClr val="bg1"/>
                </a:solidFill>
                <a:latin typeface="Aa新华霜剑体" panose="02010600010101010101" pitchFamily="2" charset="-122"/>
                <a:ea typeface="Aa新华霜剑体" panose="02010600010101010101" pitchFamily="2" charset="-122"/>
              </a:rPr>
              <a:t>不负读书好时光</a:t>
            </a:r>
            <a:endParaRPr lang="zh-CN" altLang="en-US" dirty="0">
              <a:solidFill>
                <a:schemeClr val="bg1"/>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7599045" y="4193540"/>
            <a:ext cx="3988435" cy="368300"/>
          </a:xfrm>
          <a:prstGeom prst="rect">
            <a:avLst/>
          </a:prstGeom>
          <a:noFill/>
        </p:spPr>
        <p:txBody>
          <a:bodyPr wrap="square" rtlCol="0">
            <a:spAutoFit/>
          </a:bodyPr>
          <a:lstStyle/>
          <a:p>
            <a:r>
              <a:rPr lang="zh-CN" altLang="en-US" dirty="0">
                <a:ea typeface="Aa新华霜剑体" panose="02010600010101010101" pitchFamily="2" charset="-122"/>
              </a:rPr>
              <a:t>立身以立学为先，立学以读书为本</a:t>
            </a:r>
            <a:endParaRPr lang="zh-CN" altLang="en-US" dirty="0">
              <a:ea typeface="Aa新华霜剑体" panose="02010600010101010101" pitchFamily="2" charset="-122"/>
            </a:endParaRPr>
          </a:p>
        </p:txBody>
      </p:sp>
      <p:sp>
        <p:nvSpPr>
          <p:cNvPr id="2" name="文本框 1"/>
          <p:cNvSpPr txBox="1"/>
          <p:nvPr>
            <p:custDataLst>
              <p:tags r:id="rId3"/>
            </p:custDataLst>
          </p:nvPr>
        </p:nvSpPr>
        <p:spPr>
          <a:xfrm>
            <a:off x="5869305" y="2884170"/>
            <a:ext cx="5913755" cy="583565"/>
          </a:xfrm>
          <a:prstGeom prst="rect">
            <a:avLst/>
          </a:prstGeom>
          <a:noFill/>
        </p:spPr>
        <p:txBody>
          <a:bodyPr wrap="square" rtlCol="0">
            <a:spAutoFit/>
          </a:bodyPr>
          <a:p>
            <a:r>
              <a:rPr lang="zh-CN" altLang="en-US" sz="3200" b="1" dirty="0">
                <a:latin typeface="Aa新华霜剑体" panose="02010600010101010101" pitchFamily="2" charset="-122"/>
                <a:ea typeface="Aa新华霜剑体" panose="02010600010101010101" pitchFamily="2" charset="-122"/>
              </a:rPr>
              <a:t>课程目标总目标的概念</a:t>
            </a:r>
            <a:endParaRPr lang="zh-CN" altLang="en-US" sz="3200" b="1" dirty="0">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000" fill="hold">
                                          <p:stCondLst>
                                            <p:cond delay="0"/>
                                          </p:stCondLst>
                                        </p:cTn>
                                        <p:tgtEl>
                                          <p:spTgt spid="6"/>
                                        </p:tgtEl>
                                        <p:attrNameLst>
                                          <p:attrName>style.visibility</p:attrName>
                                        </p:attrNameLst>
                                      </p:cBhvr>
                                      <p:to>
                                        <p:strVal val="visible"/>
                                      </p:to>
                                    </p:set>
                                    <p:animEffect transition="in" filter="checkerboard(across)">
                                      <p:cBhvr>
                                        <p:cTn id="7" dur="1000"/>
                                        <p:tgtEl>
                                          <p:spTgt spid="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000" fill="hold">
                                          <p:stCondLst>
                                            <p:cond delay="0"/>
                                          </p:stCondLst>
                                        </p:cTn>
                                        <p:tgtEl>
                                          <p:spTgt spid="2"/>
                                        </p:tgtEl>
                                        <p:attrNameLst>
                                          <p:attrName>style.visibility</p:attrName>
                                        </p:attrNameLst>
                                      </p:cBhvr>
                                      <p:to>
                                        <p:strVal val="visible"/>
                                      </p:to>
                                    </p:set>
                                    <p:animEffect transition="in" filter="strips(downLeft)">
                                      <p:cBhvr>
                                        <p:cTn id="2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6" grpId="1"/>
      <p:bldP spid="9"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3" name="图片 2" descr="51miz-E1163053-3A04CC23"/>
          <p:cNvPicPr>
            <a:picLocks noChangeAspect="1"/>
          </p:cNvPicPr>
          <p:nvPr/>
        </p:nvPicPr>
        <p:blipFill>
          <a:blip r:embed="rId2"/>
          <a:stretch>
            <a:fillRect/>
          </a:stretch>
        </p:blipFill>
        <p:spPr>
          <a:xfrm flipH="1">
            <a:off x="-290195" y="675005"/>
            <a:ext cx="6510020" cy="6510020"/>
          </a:xfrm>
          <a:prstGeom prst="rect">
            <a:avLst/>
          </a:prstGeom>
        </p:spPr>
      </p:pic>
      <p:sp>
        <p:nvSpPr>
          <p:cNvPr id="5" name="文本框 4"/>
          <p:cNvSpPr txBox="1"/>
          <p:nvPr/>
        </p:nvSpPr>
        <p:spPr>
          <a:xfrm>
            <a:off x="6219825" y="762000"/>
            <a:ext cx="3967480" cy="521970"/>
          </a:xfrm>
          <a:prstGeom prst="rect">
            <a:avLst/>
          </a:prstGeom>
          <a:noFill/>
        </p:spPr>
        <p:txBody>
          <a:bodyPr wrap="square" rtlCol="0">
            <a:spAutoFit/>
          </a:bodyPr>
          <a:lstStyle/>
          <a:p>
            <a:r>
              <a:rPr lang="zh-CN" altLang="en-US" sz="2800" b="1" dirty="0">
                <a:solidFill>
                  <a:srgbClr val="05314F"/>
                </a:solidFill>
                <a:latin typeface="Aa新华霜剑体" panose="02010600010101010101" pitchFamily="2" charset="-122"/>
                <a:ea typeface="Aa新华霜剑体" panose="02010600010101010101" pitchFamily="2" charset="-122"/>
              </a:rPr>
              <a:t>读书的意义</a:t>
            </a:r>
            <a:endParaRPr lang="zh-CN" altLang="en-US" sz="2800" b="1" dirty="0">
              <a:solidFill>
                <a:srgbClr val="05314F"/>
              </a:solidFill>
              <a:latin typeface="Aa新华霜剑体" panose="02010600010101010101" pitchFamily="2" charset="-122"/>
              <a:ea typeface="Aa新华霜剑体" panose="02010600010101010101" pitchFamily="2" charset="-122"/>
            </a:endParaRPr>
          </a:p>
        </p:txBody>
      </p:sp>
      <p:cxnSp>
        <p:nvCxnSpPr>
          <p:cNvPr id="6" name="直接连接符 5"/>
          <p:cNvCxnSpPr/>
          <p:nvPr/>
        </p:nvCxnSpPr>
        <p:spPr>
          <a:xfrm>
            <a:off x="6347460" y="1322705"/>
            <a:ext cx="205867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6474460" y="1449705"/>
            <a:ext cx="2266315" cy="19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 name="文本框 7"/>
          <p:cNvSpPr txBox="1"/>
          <p:nvPr/>
        </p:nvSpPr>
        <p:spPr>
          <a:xfrm>
            <a:off x="6347460" y="1893570"/>
            <a:ext cx="4355465" cy="230695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rPr>
              <a:t>点击此处输入文本内容</a:t>
            </a:r>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p:txBody>
      </p:sp>
      <p:sp>
        <p:nvSpPr>
          <p:cNvPr id="9" name="文本框 8"/>
          <p:cNvSpPr txBox="1"/>
          <p:nvPr/>
        </p:nvSpPr>
        <p:spPr>
          <a:xfrm>
            <a:off x="6474460" y="3788410"/>
            <a:ext cx="4355465" cy="230695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rPr>
              <a:t>点击此处输入文本内容</a:t>
            </a:r>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strips(down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9" name="任意多边形: 形状 18"/>
          <p:cNvSpPr/>
          <p:nvPr>
            <p:custDataLst>
              <p:tags r:id="rId2"/>
            </p:custDataLst>
          </p:nvPr>
        </p:nvSpPr>
        <p:spPr>
          <a:xfrm>
            <a:off x="1208476" y="1219446"/>
            <a:ext cx="3975718" cy="4119051"/>
          </a:xfrm>
          <a:custGeom>
            <a:avLst/>
            <a:gdLst>
              <a:gd name="connsiteX0" fmla="*/ 3902853 w 3912290"/>
              <a:gd name="connsiteY0" fmla="*/ 3206861 h 4053336"/>
              <a:gd name="connsiteX1" fmla="*/ 3488653 w 3912290"/>
              <a:gd name="connsiteY1" fmla="*/ 615360 h 4053336"/>
              <a:gd name="connsiteX2" fmla="*/ 2304700 w 3912290"/>
              <a:gd name="connsiteY2" fmla="*/ 164505 h 4053336"/>
              <a:gd name="connsiteX3" fmla="*/ 270354 w 3912290"/>
              <a:gd name="connsiteY3" fmla="*/ 1821306 h 4053336"/>
              <a:gd name="connsiteX4" fmla="*/ 468290 w 3912290"/>
              <a:gd name="connsiteY4" fmla="*/ 3067572 h 4053336"/>
              <a:gd name="connsiteX5" fmla="*/ 2920502 w 3912290"/>
              <a:gd name="connsiteY5" fmla="*/ 4002272 h 4053336"/>
              <a:gd name="connsiteX6" fmla="*/ 3902853 w 3912290"/>
              <a:gd name="connsiteY6" fmla="*/ 3206861 h 405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2290" h="4053336">
                <a:moveTo>
                  <a:pt x="3902853" y="3206861"/>
                </a:moveTo>
                <a:lnTo>
                  <a:pt x="3488653" y="615360"/>
                </a:lnTo>
                <a:cubicBezTo>
                  <a:pt x="3400681" y="61872"/>
                  <a:pt x="2740893" y="-191047"/>
                  <a:pt x="2304700" y="164505"/>
                </a:cubicBezTo>
                <a:lnTo>
                  <a:pt x="270354" y="1821306"/>
                </a:lnTo>
                <a:cubicBezTo>
                  <a:pt x="-165839" y="2173193"/>
                  <a:pt x="-55875" y="2869636"/>
                  <a:pt x="468290" y="3067572"/>
                </a:cubicBezTo>
                <a:lnTo>
                  <a:pt x="2920502" y="4002272"/>
                </a:lnTo>
                <a:cubicBezTo>
                  <a:pt x="3448332" y="4207539"/>
                  <a:pt x="3990825" y="3764015"/>
                  <a:pt x="3902853" y="3206861"/>
                </a:cubicBezTo>
                <a:close/>
              </a:path>
            </a:pathLst>
          </a:custGeom>
          <a:noFill/>
          <a:ln w="38100" cap="flat">
            <a:solidFill>
              <a:schemeClr val="accent1">
                <a:alpha val="60000"/>
              </a:schemeClr>
            </a:solidFill>
            <a:prstDash val="solid"/>
            <a:miter/>
          </a:ln>
        </p:spPr>
        <p:txBody>
          <a:bodyPr rtlCol="0" anchor="ctr"/>
          <a:lstStyle/>
          <a:p>
            <a:endParaRPr lang="zh-CN" altLang="en-US" dirty="0">
              <a:ea typeface="Aa新华霜剑体" panose="02010600010101010101" pitchFamily="2" charset="-122"/>
            </a:endParaRPr>
          </a:p>
        </p:txBody>
      </p:sp>
      <p:sp>
        <p:nvSpPr>
          <p:cNvPr id="20" name="任意多边形: 形状 19"/>
          <p:cNvSpPr/>
          <p:nvPr>
            <p:custDataLst>
              <p:tags r:id="rId3"/>
            </p:custDataLst>
          </p:nvPr>
        </p:nvSpPr>
        <p:spPr>
          <a:xfrm>
            <a:off x="1592770" y="1800084"/>
            <a:ext cx="4066584" cy="3720259"/>
          </a:xfrm>
          <a:custGeom>
            <a:avLst/>
            <a:gdLst>
              <a:gd name="connsiteX0" fmla="*/ 2633977 w 4001706"/>
              <a:gd name="connsiteY0" fmla="*/ 3295274 h 3660906"/>
              <a:gd name="connsiteX1" fmla="*/ 3902236 w 4001706"/>
              <a:gd name="connsiteY1" fmla="*/ 1095981 h 3660906"/>
              <a:gd name="connsiteX2" fmla="*/ 3268106 w 4001706"/>
              <a:gd name="connsiteY2" fmla="*/ 0 h 3660906"/>
              <a:gd name="connsiteX3" fmla="*/ 731588 w 4001706"/>
              <a:gd name="connsiteY3" fmla="*/ 0 h 3660906"/>
              <a:gd name="connsiteX4" fmla="*/ 97459 w 4001706"/>
              <a:gd name="connsiteY4" fmla="*/ 1095981 h 3660906"/>
              <a:gd name="connsiteX5" fmla="*/ 1365718 w 4001706"/>
              <a:gd name="connsiteY5" fmla="*/ 3295274 h 3660906"/>
              <a:gd name="connsiteX6" fmla="*/ 2633977 w 4001706"/>
              <a:gd name="connsiteY6" fmla="*/ 3295274 h 3660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01706" h="3660906">
                <a:moveTo>
                  <a:pt x="2633977" y="3295274"/>
                </a:moveTo>
                <a:lnTo>
                  <a:pt x="3902236" y="1095981"/>
                </a:lnTo>
                <a:cubicBezTo>
                  <a:pt x="4184478" y="608471"/>
                  <a:pt x="3832591" y="0"/>
                  <a:pt x="3268106" y="0"/>
                </a:cubicBezTo>
                <a:lnTo>
                  <a:pt x="731588" y="0"/>
                </a:lnTo>
                <a:cubicBezTo>
                  <a:pt x="170768" y="3666"/>
                  <a:pt x="-181118" y="612137"/>
                  <a:pt x="97459" y="1095981"/>
                </a:cubicBezTo>
                <a:lnTo>
                  <a:pt x="1365718" y="3295274"/>
                </a:lnTo>
                <a:cubicBezTo>
                  <a:pt x="1647960" y="3782784"/>
                  <a:pt x="2351734" y="3782784"/>
                  <a:pt x="2633977" y="3295274"/>
                </a:cubicBezTo>
                <a:close/>
              </a:path>
            </a:pathLst>
          </a:custGeom>
          <a:solidFill>
            <a:srgbClr val="7C92A0"/>
          </a:solidFill>
          <a:ln w="36592" cap="flat">
            <a:noFill/>
            <a:prstDash val="solid"/>
            <a:miter/>
          </a:ln>
        </p:spPr>
        <p:txBody>
          <a:bodyPr rtlCol="0" anchor="ctr"/>
          <a:lstStyle/>
          <a:p>
            <a:endParaRPr lang="zh-CN" altLang="en-US" dirty="0">
              <a:ea typeface="Aa新华霜剑体" panose="02010600010101010101" pitchFamily="2" charset="-122"/>
            </a:endParaRPr>
          </a:p>
        </p:txBody>
      </p:sp>
      <p:pic>
        <p:nvPicPr>
          <p:cNvPr id="21" name="图片 20"/>
          <p:cNvPicPr>
            <a:picLocks noChangeAspect="1"/>
          </p:cNvPicPr>
          <p:nvPr>
            <p:custDataLst>
              <p:tags r:id="rId4"/>
            </p:custDataLst>
          </p:nvPr>
        </p:nvPicPr>
        <p:blipFill>
          <a:blip r:embed="rId5"/>
          <a:srcRect t="547" b="547"/>
          <a:stretch>
            <a:fillRect/>
          </a:stretch>
        </p:blipFill>
        <p:spPr>
          <a:xfrm>
            <a:off x="1406522" y="1925798"/>
            <a:ext cx="4066584" cy="3713741"/>
          </a:xfrm>
          <a:custGeom>
            <a:avLst/>
            <a:gdLst>
              <a:gd name="connsiteX0" fmla="*/ 644984 w 4001706"/>
              <a:gd name="connsiteY0" fmla="*/ 0 h 3654493"/>
              <a:gd name="connsiteX1" fmla="*/ 3363342 w 4001706"/>
              <a:gd name="connsiteY1" fmla="*/ 0 h 3654493"/>
              <a:gd name="connsiteX2" fmla="*/ 3371353 w 4001706"/>
              <a:gd name="connsiteY2" fmla="*/ 540 h 3654493"/>
              <a:gd name="connsiteX3" fmla="*/ 3902236 w 4001706"/>
              <a:gd name="connsiteY3" fmla="*/ 1089568 h 3654493"/>
              <a:gd name="connsiteX4" fmla="*/ 2633977 w 4001706"/>
              <a:gd name="connsiteY4" fmla="*/ 3288861 h 3654493"/>
              <a:gd name="connsiteX5" fmla="*/ 2092080 w 4001706"/>
              <a:gd name="connsiteY5" fmla="*/ 3649088 h 3654493"/>
              <a:gd name="connsiteX6" fmla="*/ 2007063 w 4001706"/>
              <a:gd name="connsiteY6" fmla="*/ 3654493 h 3654493"/>
              <a:gd name="connsiteX7" fmla="*/ 1992180 w 4001706"/>
              <a:gd name="connsiteY7" fmla="*/ 3654493 h 3654493"/>
              <a:gd name="connsiteX8" fmla="*/ 1907614 w 4001706"/>
              <a:gd name="connsiteY8" fmla="*/ 3649433 h 3654493"/>
              <a:gd name="connsiteX9" fmla="*/ 1365718 w 4001706"/>
              <a:gd name="connsiteY9" fmla="*/ 3292527 h 3654493"/>
              <a:gd name="connsiteX10" fmla="*/ 97459 w 4001706"/>
              <a:gd name="connsiteY10" fmla="*/ 1093234 h 3654493"/>
              <a:gd name="connsiteX11" fmla="*/ 628986 w 4001706"/>
              <a:gd name="connsiteY11" fmla="*/ 1185 h 3654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001706" h="3654493">
                <a:moveTo>
                  <a:pt x="644984" y="0"/>
                </a:moveTo>
                <a:lnTo>
                  <a:pt x="3363342" y="0"/>
                </a:lnTo>
                <a:lnTo>
                  <a:pt x="3371353" y="540"/>
                </a:lnTo>
                <a:cubicBezTo>
                  <a:pt x="3874100" y="69173"/>
                  <a:pt x="4166838" y="632528"/>
                  <a:pt x="3902236" y="1089568"/>
                </a:cubicBezTo>
                <a:lnTo>
                  <a:pt x="2633977" y="3288861"/>
                </a:lnTo>
                <a:cubicBezTo>
                  <a:pt x="2510496" y="3502147"/>
                  <a:pt x="2306331" y="3622120"/>
                  <a:pt x="2092080" y="3649088"/>
                </a:cubicBezTo>
                <a:lnTo>
                  <a:pt x="2007063" y="3654493"/>
                </a:lnTo>
                <a:lnTo>
                  <a:pt x="1992180" y="3654493"/>
                </a:lnTo>
                <a:lnTo>
                  <a:pt x="1907614" y="3649433"/>
                </a:lnTo>
                <a:cubicBezTo>
                  <a:pt x="1693364" y="3623280"/>
                  <a:pt x="1489199" y="3504209"/>
                  <a:pt x="1365718" y="3292527"/>
                </a:cubicBezTo>
                <a:lnTo>
                  <a:pt x="97459" y="1093234"/>
                </a:lnTo>
                <a:cubicBezTo>
                  <a:pt x="-163707" y="636194"/>
                  <a:pt x="129245" y="72839"/>
                  <a:pt x="628986" y="1185"/>
                </a:cubicBezTo>
                <a:close/>
              </a:path>
            </a:pathLst>
          </a:custGeom>
          <a:solidFill>
            <a:srgbClr val="05314F"/>
          </a:solidFill>
        </p:spPr>
      </p:pic>
      <p:sp>
        <p:nvSpPr>
          <p:cNvPr id="3" name="文本框 2"/>
          <p:cNvSpPr txBox="1"/>
          <p:nvPr>
            <p:custDataLst>
              <p:tags r:id="rId6"/>
            </p:custDataLst>
          </p:nvPr>
        </p:nvSpPr>
        <p:spPr>
          <a:xfrm>
            <a:off x="6576692" y="1828800"/>
            <a:ext cx="4705350" cy="762000"/>
          </a:xfrm>
          <a:prstGeom prst="rect">
            <a:avLst/>
          </a:prstGeom>
          <a:noFill/>
        </p:spPr>
        <p:txBody>
          <a:bodyPr wrap="square" lIns="63500" tIns="25400" rIns="63500" bIns="25400" rtlCol="0" anchor="b" anchorCtr="0">
            <a:normAutofit/>
          </a:bodyPr>
          <a:lstStyle/>
          <a:p>
            <a:pPr marL="0" indent="0" algn="l">
              <a:lnSpc>
                <a:spcPct val="100000"/>
              </a:lnSpc>
              <a:spcBef>
                <a:spcPts val="0"/>
              </a:spcBef>
              <a:spcAft>
                <a:spcPts val="0"/>
              </a:spcAft>
              <a:buSzPct val="100000"/>
              <a:buNone/>
            </a:pPr>
            <a:r>
              <a:rPr lang="zh-CN" altLang="en-US" sz="4000" b="1" spc="240" dirty="0">
                <a:solidFill>
                  <a:srgbClr val="05314F"/>
                </a:solidFill>
                <a:latin typeface="Aa新华霜剑体" panose="02010600010101010101" pitchFamily="2" charset="-122"/>
                <a:ea typeface="Aa新华霜剑体" panose="02010600010101010101" pitchFamily="2" charset="-122"/>
              </a:rPr>
              <a:t>读书的意义</a:t>
            </a:r>
            <a:endParaRPr lang="zh-CN" altLang="en-US" sz="4000" b="1" spc="240" dirty="0">
              <a:solidFill>
                <a:srgbClr val="05314F"/>
              </a:solidFill>
              <a:latin typeface="Aa新华霜剑体" panose="02010600010101010101" pitchFamily="2" charset="-122"/>
              <a:ea typeface="Aa新华霜剑体" panose="02010600010101010101" pitchFamily="2" charset="-122"/>
            </a:endParaRPr>
          </a:p>
        </p:txBody>
      </p:sp>
      <p:sp>
        <p:nvSpPr>
          <p:cNvPr id="8" name="文本框 7"/>
          <p:cNvSpPr txBox="1"/>
          <p:nvPr/>
        </p:nvSpPr>
        <p:spPr>
          <a:xfrm>
            <a:off x="6487160" y="2949575"/>
            <a:ext cx="4355465" cy="230695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rPr>
              <a:t>点击此处输入文本内容</a:t>
            </a:r>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strips(downLeft)">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0" y="0"/>
            <a:ext cx="12192000" cy="912114"/>
          </a:xfrm>
          <a:prstGeom prst="rect">
            <a:avLst/>
          </a:prstGeom>
          <a:solidFill>
            <a:srgbClr val="26465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Aa新华霜剑体" panose="02010600010101010101" pitchFamily="2" charset="-122"/>
              <a:ea typeface="Aa新华霜剑体" panose="02010600010101010101" pitchFamily="2" charset="-122"/>
              <a:sym typeface="+mn-ea"/>
            </a:endParaRPr>
          </a:p>
        </p:txBody>
      </p:sp>
      <p:sp>
        <p:nvSpPr>
          <p:cNvPr id="7" name="矩形 11"/>
          <p:cNvSpPr/>
          <p:nvPr>
            <p:custDataLst>
              <p:tags r:id="rId3"/>
            </p:custDataLst>
          </p:nvPr>
        </p:nvSpPr>
        <p:spPr>
          <a:xfrm>
            <a:off x="0" y="2895623"/>
            <a:ext cx="12192098" cy="2895623"/>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a新华霜剑体" panose="02010600010101010101" pitchFamily="2" charset="-122"/>
              <a:ea typeface="Aa新华霜剑体" panose="02010600010101010101" pitchFamily="2" charset="-122"/>
            </a:endParaRPr>
          </a:p>
        </p:txBody>
      </p:sp>
      <p:sp>
        <p:nvSpPr>
          <p:cNvPr id="4" name="文本框 3"/>
          <p:cNvSpPr txBox="1"/>
          <p:nvPr/>
        </p:nvSpPr>
        <p:spPr>
          <a:xfrm>
            <a:off x="1075055" y="3901440"/>
            <a:ext cx="4355465" cy="230695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rPr>
              <a:t>点击此处输入文本内容</a:t>
            </a:r>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p:txBody>
      </p:sp>
      <p:pic>
        <p:nvPicPr>
          <p:cNvPr id="9" name="图片 8" descr="51miz-P1292308-ZT3PES2C-1920x1280"/>
          <p:cNvPicPr>
            <a:picLocks noChangeAspect="1"/>
          </p:cNvPicPr>
          <p:nvPr/>
        </p:nvPicPr>
        <p:blipFill>
          <a:blip r:embed="rId4"/>
          <a:stretch>
            <a:fillRect/>
          </a:stretch>
        </p:blipFill>
        <p:spPr>
          <a:xfrm>
            <a:off x="6222365" y="2154555"/>
            <a:ext cx="5454650" cy="3636645"/>
          </a:xfrm>
          <a:prstGeom prst="rect">
            <a:avLst/>
          </a:prstGeom>
        </p:spPr>
      </p:pic>
      <p:sp>
        <p:nvSpPr>
          <p:cNvPr id="3" name="文本框 2"/>
          <p:cNvSpPr txBox="1"/>
          <p:nvPr>
            <p:custDataLst>
              <p:tags r:id="rId5"/>
            </p:custDataLst>
          </p:nvPr>
        </p:nvSpPr>
        <p:spPr>
          <a:xfrm>
            <a:off x="971547" y="2895600"/>
            <a:ext cx="4705350" cy="762000"/>
          </a:xfrm>
          <a:prstGeom prst="rect">
            <a:avLst/>
          </a:prstGeom>
          <a:noFill/>
        </p:spPr>
        <p:txBody>
          <a:bodyPr wrap="square" lIns="63500" tIns="25400" rIns="63500" bIns="25400" rtlCol="0" anchor="b" anchorCtr="0">
            <a:normAutofit/>
          </a:bodyPr>
          <a:lstStyle/>
          <a:p>
            <a:pPr marL="0" indent="0" algn="l">
              <a:lnSpc>
                <a:spcPct val="100000"/>
              </a:lnSpc>
              <a:spcBef>
                <a:spcPts val="0"/>
              </a:spcBef>
              <a:spcAft>
                <a:spcPts val="0"/>
              </a:spcAft>
              <a:buSzPct val="100000"/>
              <a:buNone/>
            </a:pPr>
            <a:r>
              <a:rPr lang="zh-CN" altLang="en-US" sz="4000" b="1" spc="240" dirty="0">
                <a:solidFill>
                  <a:srgbClr val="05314F"/>
                </a:solidFill>
                <a:latin typeface="Aa新华霜剑体" panose="02010600010101010101" pitchFamily="2" charset="-122"/>
                <a:ea typeface="Aa新华霜剑体" panose="02010600010101010101" pitchFamily="2" charset="-122"/>
              </a:rPr>
              <a:t>读书的意义</a:t>
            </a:r>
            <a:endParaRPr lang="zh-CN" altLang="en-US" sz="4000" b="1" spc="240" dirty="0">
              <a:solidFill>
                <a:srgbClr val="05314F"/>
              </a:solidFill>
              <a:latin typeface="Aa新华霜剑体" panose="02010600010101010101" pitchFamily="2" charset="-122"/>
              <a:ea typeface="Aa新华霜剑体" panose="02010600010101010101" pitchFamily="2"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strips(down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文本框 3"/>
          <p:cNvSpPr txBox="1"/>
          <p:nvPr>
            <p:custDataLst>
              <p:tags r:id="rId2"/>
            </p:custDataLst>
          </p:nvPr>
        </p:nvSpPr>
        <p:spPr>
          <a:xfrm>
            <a:off x="609564" y="914383"/>
            <a:ext cx="3797846" cy="762000"/>
          </a:xfrm>
          <a:prstGeom prst="rect">
            <a:avLst/>
          </a:prstGeom>
          <a:noFill/>
        </p:spPr>
        <p:txBody>
          <a:bodyPr wrap="square" lIns="63500" tIns="25400" rIns="63500" bIns="25400" rtlCol="0" anchor="b" anchorCtr="0">
            <a:normAutofit/>
          </a:bodyPr>
          <a:lstStyle/>
          <a:p>
            <a:pPr marL="0" indent="0" algn="l">
              <a:lnSpc>
                <a:spcPct val="100000"/>
              </a:lnSpc>
              <a:spcBef>
                <a:spcPts val="0"/>
              </a:spcBef>
              <a:spcAft>
                <a:spcPts val="0"/>
              </a:spcAft>
              <a:buSzPct val="100000"/>
              <a:buNone/>
            </a:pPr>
            <a:r>
              <a:rPr lang="zh-CN" altLang="en-US" sz="4000" b="1" spc="160" dirty="0">
                <a:solidFill>
                  <a:srgbClr val="05314F"/>
                </a:solidFill>
                <a:latin typeface="Aa新华霜剑体" panose="02010600010101010101" pitchFamily="2" charset="-122"/>
                <a:ea typeface="Aa新华霜剑体" panose="02010600010101010101" pitchFamily="2" charset="-122"/>
              </a:rPr>
              <a:t>读书的意义</a:t>
            </a:r>
            <a:endParaRPr lang="zh-CN" altLang="en-US" sz="4000" b="1" spc="160" dirty="0">
              <a:solidFill>
                <a:srgbClr val="05314F"/>
              </a:solidFill>
              <a:latin typeface="Aa新华霜剑体" panose="02010600010101010101" pitchFamily="2" charset="-122"/>
              <a:ea typeface="Aa新华霜剑体" panose="02010600010101010101" pitchFamily="2" charset="-122"/>
            </a:endParaRPr>
          </a:p>
        </p:txBody>
      </p:sp>
      <p:pic>
        <p:nvPicPr>
          <p:cNvPr id="6" name="图片 5"/>
          <p:cNvPicPr>
            <a:picLocks noChangeAspect="1"/>
          </p:cNvPicPr>
          <p:nvPr>
            <p:custDataLst>
              <p:tags r:id="rId3"/>
            </p:custDataLst>
          </p:nvPr>
        </p:nvPicPr>
        <p:blipFill rotWithShape="1">
          <a:blip r:embed="rId4"/>
          <a:srcRect l="18051" r="18051"/>
          <a:stretch>
            <a:fillRect/>
          </a:stretch>
        </p:blipFill>
        <p:spPr>
          <a:xfrm>
            <a:off x="609559" y="1981192"/>
            <a:ext cx="3797821" cy="3962425"/>
          </a:xfrm>
          <a:custGeom>
            <a:avLst/>
            <a:gdLst/>
            <a:ahLst/>
            <a:cxnLst>
              <a:cxn ang="3">
                <a:pos x="hc" y="t"/>
              </a:cxn>
              <a:cxn ang="cd2">
                <a:pos x="l" y="vc"/>
              </a:cxn>
              <a:cxn ang="cd4">
                <a:pos x="hc" y="b"/>
              </a:cxn>
              <a:cxn ang="0">
                <a:pos x="r" y="vc"/>
              </a:cxn>
            </a:cxnLst>
            <a:rect l="l" t="t" r="r" b="b"/>
            <a:pathLst>
              <a:path w="6960" h="6240">
                <a:moveTo>
                  <a:pt x="0" y="0"/>
                </a:moveTo>
                <a:lnTo>
                  <a:pt x="6960" y="0"/>
                </a:lnTo>
                <a:lnTo>
                  <a:pt x="6960" y="6240"/>
                </a:lnTo>
                <a:lnTo>
                  <a:pt x="0" y="6240"/>
                </a:lnTo>
                <a:lnTo>
                  <a:pt x="0" y="0"/>
                </a:lnTo>
                <a:close/>
              </a:path>
            </a:pathLst>
          </a:custGeom>
        </p:spPr>
      </p:pic>
      <p:sp>
        <p:nvSpPr>
          <p:cNvPr id="10" name="Rectangle"/>
          <p:cNvSpPr/>
          <p:nvPr>
            <p:custDataLst>
              <p:tags r:id="rId5"/>
            </p:custDataLst>
          </p:nvPr>
        </p:nvSpPr>
        <p:spPr>
          <a:xfrm>
            <a:off x="5520646" y="2158424"/>
            <a:ext cx="2890046" cy="3785176"/>
          </a:xfrm>
          <a:prstGeom prst="roundRect">
            <a:avLst>
              <a:gd name="adj" fmla="val 538"/>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5" dirty="0"/>
          </a:p>
        </p:txBody>
      </p:sp>
      <p:sp>
        <p:nvSpPr>
          <p:cNvPr id="11" name="Rectangle"/>
          <p:cNvSpPr/>
          <p:nvPr>
            <p:custDataLst>
              <p:tags r:id="rId6"/>
            </p:custDataLst>
          </p:nvPr>
        </p:nvSpPr>
        <p:spPr>
          <a:xfrm>
            <a:off x="8035173" y="1280795"/>
            <a:ext cx="2890046" cy="3785176"/>
          </a:xfrm>
          <a:prstGeom prst="roundRect">
            <a:avLst>
              <a:gd name="adj" fmla="val 538"/>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845"/>
          </a:p>
        </p:txBody>
      </p:sp>
      <p:sp>
        <p:nvSpPr>
          <p:cNvPr id="44" name="icon"/>
          <p:cNvSpPr/>
          <p:nvPr>
            <p:custDataLst>
              <p:tags r:id="rId7"/>
            </p:custDataLst>
          </p:nvPr>
        </p:nvSpPr>
        <p:spPr bwMode="auto">
          <a:xfrm>
            <a:off x="6808692" y="2347587"/>
            <a:ext cx="314266" cy="425569"/>
          </a:xfrm>
          <a:custGeom>
            <a:avLst/>
            <a:gdLst>
              <a:gd name="connsiteX0" fmla="*/ 167774 w 451689"/>
              <a:gd name="connsiteY0" fmla="*/ 83761 h 605663"/>
              <a:gd name="connsiteX1" fmla="*/ 174226 w 451689"/>
              <a:gd name="connsiteY1" fmla="*/ 90203 h 605663"/>
              <a:gd name="connsiteX2" fmla="*/ 167774 w 451689"/>
              <a:gd name="connsiteY2" fmla="*/ 96645 h 605663"/>
              <a:gd name="connsiteX3" fmla="*/ 96805 w 451689"/>
              <a:gd name="connsiteY3" fmla="*/ 167503 h 605663"/>
              <a:gd name="connsiteX4" fmla="*/ 90354 w 451689"/>
              <a:gd name="connsiteY4" fmla="*/ 173944 h 605663"/>
              <a:gd name="connsiteX5" fmla="*/ 83902 w 451689"/>
              <a:gd name="connsiteY5" fmla="*/ 167503 h 605663"/>
              <a:gd name="connsiteX6" fmla="*/ 167774 w 451689"/>
              <a:gd name="connsiteY6" fmla="*/ 83761 h 605663"/>
              <a:gd name="connsiteX7" fmla="*/ 167770 w 451689"/>
              <a:gd name="connsiteY7" fmla="*/ 25773 h 605663"/>
              <a:gd name="connsiteX8" fmla="*/ 25811 w 451689"/>
              <a:gd name="connsiteY8" fmla="*/ 167524 h 605663"/>
              <a:gd name="connsiteX9" fmla="*/ 116149 w 451689"/>
              <a:gd name="connsiteY9" fmla="*/ 299515 h 605663"/>
              <a:gd name="connsiteX10" fmla="*/ 116149 w 451689"/>
              <a:gd name="connsiteY10" fmla="*/ 257729 h 605663"/>
              <a:gd name="connsiteX11" fmla="*/ 167770 w 451689"/>
              <a:gd name="connsiteY11" fmla="*/ 206183 h 605663"/>
              <a:gd name="connsiteX12" fmla="*/ 219392 w 451689"/>
              <a:gd name="connsiteY12" fmla="*/ 257729 h 605663"/>
              <a:gd name="connsiteX13" fmla="*/ 219392 w 451689"/>
              <a:gd name="connsiteY13" fmla="*/ 299515 h 605663"/>
              <a:gd name="connsiteX14" fmla="*/ 309730 w 451689"/>
              <a:gd name="connsiteY14" fmla="*/ 167524 h 605663"/>
              <a:gd name="connsiteX15" fmla="*/ 167770 w 451689"/>
              <a:gd name="connsiteY15" fmla="*/ 25773 h 605663"/>
              <a:gd name="connsiteX16" fmla="*/ 167770 w 451689"/>
              <a:gd name="connsiteY16" fmla="*/ 0 h 605663"/>
              <a:gd name="connsiteX17" fmla="*/ 335540 w 451689"/>
              <a:gd name="connsiteY17" fmla="*/ 167524 h 605663"/>
              <a:gd name="connsiteX18" fmla="*/ 223757 w 451689"/>
              <a:gd name="connsiteY18" fmla="*/ 325288 h 605663"/>
              <a:gd name="connsiteX19" fmla="*/ 219392 w 451689"/>
              <a:gd name="connsiteY19" fmla="*/ 326046 h 605663"/>
              <a:gd name="connsiteX20" fmla="*/ 219392 w 451689"/>
              <a:gd name="connsiteY20" fmla="*/ 367738 h 605663"/>
              <a:gd name="connsiteX21" fmla="*/ 245203 w 451689"/>
              <a:gd name="connsiteY21" fmla="*/ 360821 h 605663"/>
              <a:gd name="connsiteX22" fmla="*/ 283919 w 451689"/>
              <a:gd name="connsiteY22" fmla="*/ 378350 h 605663"/>
              <a:gd name="connsiteX23" fmla="*/ 322635 w 451689"/>
              <a:gd name="connsiteY23" fmla="*/ 360821 h 605663"/>
              <a:gd name="connsiteX24" fmla="*/ 361351 w 451689"/>
              <a:gd name="connsiteY24" fmla="*/ 378350 h 605663"/>
              <a:gd name="connsiteX25" fmla="*/ 400067 w 451689"/>
              <a:gd name="connsiteY25" fmla="*/ 360821 h 605663"/>
              <a:gd name="connsiteX26" fmla="*/ 451689 w 451689"/>
              <a:gd name="connsiteY26" fmla="*/ 412367 h 605663"/>
              <a:gd name="connsiteX27" fmla="*/ 451689 w 451689"/>
              <a:gd name="connsiteY27" fmla="*/ 592777 h 605663"/>
              <a:gd name="connsiteX28" fmla="*/ 438784 w 451689"/>
              <a:gd name="connsiteY28" fmla="*/ 605663 h 605663"/>
              <a:gd name="connsiteX29" fmla="*/ 425878 w 451689"/>
              <a:gd name="connsiteY29" fmla="*/ 592777 h 605663"/>
              <a:gd name="connsiteX30" fmla="*/ 425878 w 451689"/>
              <a:gd name="connsiteY30" fmla="*/ 412367 h 605663"/>
              <a:gd name="connsiteX31" fmla="*/ 400067 w 451689"/>
              <a:gd name="connsiteY31" fmla="*/ 386594 h 605663"/>
              <a:gd name="connsiteX32" fmla="*/ 374257 w 451689"/>
              <a:gd name="connsiteY32" fmla="*/ 412367 h 605663"/>
              <a:gd name="connsiteX33" fmla="*/ 374257 w 451689"/>
              <a:gd name="connsiteY33" fmla="*/ 463912 h 605663"/>
              <a:gd name="connsiteX34" fmla="*/ 361351 w 451689"/>
              <a:gd name="connsiteY34" fmla="*/ 476799 h 605663"/>
              <a:gd name="connsiteX35" fmla="*/ 348446 w 451689"/>
              <a:gd name="connsiteY35" fmla="*/ 463912 h 605663"/>
              <a:gd name="connsiteX36" fmla="*/ 348446 w 451689"/>
              <a:gd name="connsiteY36" fmla="*/ 412367 h 605663"/>
              <a:gd name="connsiteX37" fmla="*/ 322635 w 451689"/>
              <a:gd name="connsiteY37" fmla="*/ 386594 h 605663"/>
              <a:gd name="connsiteX38" fmla="*/ 296824 w 451689"/>
              <a:gd name="connsiteY38" fmla="*/ 412367 h 605663"/>
              <a:gd name="connsiteX39" fmla="*/ 296824 w 451689"/>
              <a:gd name="connsiteY39" fmla="*/ 463912 h 605663"/>
              <a:gd name="connsiteX40" fmla="*/ 283919 w 451689"/>
              <a:gd name="connsiteY40" fmla="*/ 476799 h 605663"/>
              <a:gd name="connsiteX41" fmla="*/ 271013 w 451689"/>
              <a:gd name="connsiteY41" fmla="*/ 463912 h 605663"/>
              <a:gd name="connsiteX42" fmla="*/ 271013 w 451689"/>
              <a:gd name="connsiteY42" fmla="*/ 412367 h 605663"/>
              <a:gd name="connsiteX43" fmla="*/ 245203 w 451689"/>
              <a:gd name="connsiteY43" fmla="*/ 386594 h 605663"/>
              <a:gd name="connsiteX44" fmla="*/ 219392 w 451689"/>
              <a:gd name="connsiteY44" fmla="*/ 412367 h 605663"/>
              <a:gd name="connsiteX45" fmla="*/ 219392 w 451689"/>
              <a:gd name="connsiteY45" fmla="*/ 463912 h 605663"/>
              <a:gd name="connsiteX46" fmla="*/ 206486 w 451689"/>
              <a:gd name="connsiteY46" fmla="*/ 476799 h 605663"/>
              <a:gd name="connsiteX47" fmla="*/ 193581 w 451689"/>
              <a:gd name="connsiteY47" fmla="*/ 463912 h 605663"/>
              <a:gd name="connsiteX48" fmla="*/ 193581 w 451689"/>
              <a:gd name="connsiteY48" fmla="*/ 257729 h 605663"/>
              <a:gd name="connsiteX49" fmla="*/ 167770 w 451689"/>
              <a:gd name="connsiteY49" fmla="*/ 231956 h 605663"/>
              <a:gd name="connsiteX50" fmla="*/ 141959 w 451689"/>
              <a:gd name="connsiteY50" fmla="*/ 257729 h 605663"/>
              <a:gd name="connsiteX51" fmla="*/ 141959 w 451689"/>
              <a:gd name="connsiteY51" fmla="*/ 592777 h 605663"/>
              <a:gd name="connsiteX52" fmla="*/ 129054 w 451689"/>
              <a:gd name="connsiteY52" fmla="*/ 605663 h 605663"/>
              <a:gd name="connsiteX53" fmla="*/ 116149 w 451689"/>
              <a:gd name="connsiteY53" fmla="*/ 592777 h 605663"/>
              <a:gd name="connsiteX54" fmla="*/ 116149 w 451689"/>
              <a:gd name="connsiteY54" fmla="*/ 326046 h 605663"/>
              <a:gd name="connsiteX55" fmla="*/ 111784 w 451689"/>
              <a:gd name="connsiteY55" fmla="*/ 325288 h 605663"/>
              <a:gd name="connsiteX56" fmla="*/ 0 w 451689"/>
              <a:gd name="connsiteY56" fmla="*/ 167524 h 605663"/>
              <a:gd name="connsiteX57" fmla="*/ 167770 w 451689"/>
              <a:gd name="connsiteY57"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1689" h="605663">
                <a:moveTo>
                  <a:pt x="167774" y="83761"/>
                </a:moveTo>
                <a:cubicBezTo>
                  <a:pt x="171380" y="83761"/>
                  <a:pt x="174226" y="86603"/>
                  <a:pt x="174226" y="90203"/>
                </a:cubicBezTo>
                <a:cubicBezTo>
                  <a:pt x="174226" y="93803"/>
                  <a:pt x="171380" y="96645"/>
                  <a:pt x="167774" y="96645"/>
                </a:cubicBezTo>
                <a:cubicBezTo>
                  <a:pt x="128590" y="96645"/>
                  <a:pt x="96805" y="128379"/>
                  <a:pt x="96805" y="167503"/>
                </a:cubicBezTo>
                <a:cubicBezTo>
                  <a:pt x="96805" y="171102"/>
                  <a:pt x="93959" y="173944"/>
                  <a:pt x="90354" y="173944"/>
                </a:cubicBezTo>
                <a:cubicBezTo>
                  <a:pt x="86748" y="173944"/>
                  <a:pt x="83902" y="171102"/>
                  <a:pt x="83902" y="167503"/>
                </a:cubicBezTo>
                <a:cubicBezTo>
                  <a:pt x="83902" y="121085"/>
                  <a:pt x="121569" y="83761"/>
                  <a:pt x="167774" y="83761"/>
                </a:cubicBezTo>
                <a:close/>
                <a:moveTo>
                  <a:pt x="167770" y="25773"/>
                </a:moveTo>
                <a:cubicBezTo>
                  <a:pt x="89579" y="25773"/>
                  <a:pt x="25811" y="89447"/>
                  <a:pt x="25811" y="167524"/>
                </a:cubicBezTo>
                <a:cubicBezTo>
                  <a:pt x="25811" y="225987"/>
                  <a:pt x="61965" y="278385"/>
                  <a:pt x="116149" y="299515"/>
                </a:cubicBezTo>
                <a:lnTo>
                  <a:pt x="116149" y="257729"/>
                </a:lnTo>
                <a:cubicBezTo>
                  <a:pt x="116149" y="229398"/>
                  <a:pt x="139397" y="206183"/>
                  <a:pt x="167770" y="206183"/>
                </a:cubicBezTo>
                <a:cubicBezTo>
                  <a:pt x="196143" y="206183"/>
                  <a:pt x="219392" y="229114"/>
                  <a:pt x="219392" y="257729"/>
                </a:cubicBezTo>
                <a:lnTo>
                  <a:pt x="219392" y="299515"/>
                </a:lnTo>
                <a:cubicBezTo>
                  <a:pt x="273576" y="278385"/>
                  <a:pt x="309730" y="225797"/>
                  <a:pt x="309730" y="167524"/>
                </a:cubicBezTo>
                <a:cubicBezTo>
                  <a:pt x="309730" y="89447"/>
                  <a:pt x="245962" y="25773"/>
                  <a:pt x="167770" y="25773"/>
                </a:cubicBezTo>
                <a:close/>
                <a:moveTo>
                  <a:pt x="167770" y="0"/>
                </a:moveTo>
                <a:cubicBezTo>
                  <a:pt x="260196" y="0"/>
                  <a:pt x="335540" y="75234"/>
                  <a:pt x="335540" y="167524"/>
                </a:cubicBezTo>
                <a:cubicBezTo>
                  <a:pt x="335540" y="238115"/>
                  <a:pt x="290656" y="301505"/>
                  <a:pt x="223757" y="325288"/>
                </a:cubicBezTo>
                <a:cubicBezTo>
                  <a:pt x="222239" y="325762"/>
                  <a:pt x="220910" y="326046"/>
                  <a:pt x="219392" y="326046"/>
                </a:cubicBezTo>
                <a:lnTo>
                  <a:pt x="219392" y="367738"/>
                </a:lnTo>
                <a:cubicBezTo>
                  <a:pt x="226888" y="363379"/>
                  <a:pt x="235903" y="360821"/>
                  <a:pt x="245203" y="360821"/>
                </a:cubicBezTo>
                <a:cubicBezTo>
                  <a:pt x="260670" y="360821"/>
                  <a:pt x="274335" y="367548"/>
                  <a:pt x="283919" y="378350"/>
                </a:cubicBezTo>
                <a:cubicBezTo>
                  <a:pt x="293503" y="367548"/>
                  <a:pt x="307168" y="360821"/>
                  <a:pt x="322635" y="360821"/>
                </a:cubicBezTo>
                <a:cubicBezTo>
                  <a:pt x="338102" y="360821"/>
                  <a:pt x="351767" y="367548"/>
                  <a:pt x="361351" y="378350"/>
                </a:cubicBezTo>
                <a:cubicBezTo>
                  <a:pt x="370935" y="367548"/>
                  <a:pt x="384600" y="360821"/>
                  <a:pt x="400067" y="360821"/>
                </a:cubicBezTo>
                <a:cubicBezTo>
                  <a:pt x="428440" y="360821"/>
                  <a:pt x="451689" y="383751"/>
                  <a:pt x="451689" y="412367"/>
                </a:cubicBezTo>
                <a:lnTo>
                  <a:pt x="451689" y="592777"/>
                </a:lnTo>
                <a:cubicBezTo>
                  <a:pt x="451689" y="599978"/>
                  <a:pt x="445995" y="605663"/>
                  <a:pt x="438784" y="605663"/>
                </a:cubicBezTo>
                <a:cubicBezTo>
                  <a:pt x="431572" y="605663"/>
                  <a:pt x="425878" y="599978"/>
                  <a:pt x="425878" y="592777"/>
                </a:cubicBezTo>
                <a:lnTo>
                  <a:pt x="425878" y="412367"/>
                </a:lnTo>
                <a:cubicBezTo>
                  <a:pt x="425878" y="398154"/>
                  <a:pt x="414301" y="386594"/>
                  <a:pt x="400067" y="386594"/>
                </a:cubicBezTo>
                <a:cubicBezTo>
                  <a:pt x="385834" y="386594"/>
                  <a:pt x="374257" y="398154"/>
                  <a:pt x="374257" y="412367"/>
                </a:cubicBezTo>
                <a:lnTo>
                  <a:pt x="374257" y="463912"/>
                </a:lnTo>
                <a:cubicBezTo>
                  <a:pt x="374257" y="471114"/>
                  <a:pt x="368563" y="476799"/>
                  <a:pt x="361351" y="476799"/>
                </a:cubicBezTo>
                <a:cubicBezTo>
                  <a:pt x="354139" y="476799"/>
                  <a:pt x="348446" y="471114"/>
                  <a:pt x="348446" y="463912"/>
                </a:cubicBezTo>
                <a:lnTo>
                  <a:pt x="348446" y="412367"/>
                </a:lnTo>
                <a:cubicBezTo>
                  <a:pt x="348446" y="398154"/>
                  <a:pt x="336869" y="386594"/>
                  <a:pt x="322635" y="386594"/>
                </a:cubicBezTo>
                <a:cubicBezTo>
                  <a:pt x="308401" y="386594"/>
                  <a:pt x="296824" y="398154"/>
                  <a:pt x="296824" y="412367"/>
                </a:cubicBezTo>
                <a:lnTo>
                  <a:pt x="296824" y="463912"/>
                </a:lnTo>
                <a:cubicBezTo>
                  <a:pt x="296824" y="471114"/>
                  <a:pt x="291131" y="476799"/>
                  <a:pt x="283919" y="476799"/>
                </a:cubicBezTo>
                <a:cubicBezTo>
                  <a:pt x="276707" y="476799"/>
                  <a:pt x="271013" y="471114"/>
                  <a:pt x="271013" y="463912"/>
                </a:cubicBezTo>
                <a:lnTo>
                  <a:pt x="271013" y="412367"/>
                </a:lnTo>
                <a:cubicBezTo>
                  <a:pt x="271013" y="398154"/>
                  <a:pt x="259436" y="386594"/>
                  <a:pt x="245203" y="386594"/>
                </a:cubicBezTo>
                <a:cubicBezTo>
                  <a:pt x="230969" y="386594"/>
                  <a:pt x="219392" y="398154"/>
                  <a:pt x="219392" y="412367"/>
                </a:cubicBezTo>
                <a:lnTo>
                  <a:pt x="219392" y="463912"/>
                </a:lnTo>
                <a:cubicBezTo>
                  <a:pt x="219392" y="471114"/>
                  <a:pt x="213698" y="476799"/>
                  <a:pt x="206486" y="476799"/>
                </a:cubicBezTo>
                <a:cubicBezTo>
                  <a:pt x="199275" y="476799"/>
                  <a:pt x="193581" y="471114"/>
                  <a:pt x="193581" y="463912"/>
                </a:cubicBezTo>
                <a:lnTo>
                  <a:pt x="193581" y="257729"/>
                </a:lnTo>
                <a:cubicBezTo>
                  <a:pt x="193581" y="243516"/>
                  <a:pt x="182004" y="231956"/>
                  <a:pt x="167770" y="231956"/>
                </a:cubicBezTo>
                <a:cubicBezTo>
                  <a:pt x="153536" y="231956"/>
                  <a:pt x="141959" y="243516"/>
                  <a:pt x="141959" y="257729"/>
                </a:cubicBezTo>
                <a:lnTo>
                  <a:pt x="141959" y="592777"/>
                </a:lnTo>
                <a:cubicBezTo>
                  <a:pt x="141959" y="599978"/>
                  <a:pt x="136266" y="605663"/>
                  <a:pt x="129054" y="605663"/>
                </a:cubicBezTo>
                <a:cubicBezTo>
                  <a:pt x="121842" y="605663"/>
                  <a:pt x="116149" y="599978"/>
                  <a:pt x="116149" y="592777"/>
                </a:cubicBezTo>
                <a:lnTo>
                  <a:pt x="116149" y="326046"/>
                </a:lnTo>
                <a:cubicBezTo>
                  <a:pt x="114630" y="326046"/>
                  <a:pt x="113302" y="325762"/>
                  <a:pt x="111784" y="325288"/>
                </a:cubicBezTo>
                <a:cubicBezTo>
                  <a:pt x="44884" y="301505"/>
                  <a:pt x="0" y="238400"/>
                  <a:pt x="0" y="167524"/>
                </a:cubicBezTo>
                <a:cubicBezTo>
                  <a:pt x="0" y="75234"/>
                  <a:pt x="75345" y="0"/>
                  <a:pt x="167770" y="0"/>
                </a:cubicBezTo>
                <a:close/>
              </a:path>
            </a:pathLst>
          </a:custGeom>
          <a:solidFill>
            <a:schemeClr val="bg1"/>
          </a:solidFill>
          <a:ln>
            <a:noFill/>
          </a:ln>
          <a:effectLst/>
        </p:spPr>
      </p:sp>
      <p:sp>
        <p:nvSpPr>
          <p:cNvPr id="13" name="icon"/>
          <p:cNvSpPr/>
          <p:nvPr>
            <p:custDataLst>
              <p:tags r:id="rId8"/>
            </p:custDataLst>
          </p:nvPr>
        </p:nvSpPr>
        <p:spPr bwMode="auto">
          <a:xfrm>
            <a:off x="9340168" y="1804186"/>
            <a:ext cx="280368" cy="379665"/>
          </a:xfrm>
          <a:custGeom>
            <a:avLst/>
            <a:gdLst>
              <a:gd name="connsiteX0" fmla="*/ 167774 w 451689"/>
              <a:gd name="connsiteY0" fmla="*/ 83761 h 605663"/>
              <a:gd name="connsiteX1" fmla="*/ 174226 w 451689"/>
              <a:gd name="connsiteY1" fmla="*/ 90203 h 605663"/>
              <a:gd name="connsiteX2" fmla="*/ 167774 w 451689"/>
              <a:gd name="connsiteY2" fmla="*/ 96645 h 605663"/>
              <a:gd name="connsiteX3" fmla="*/ 96805 w 451689"/>
              <a:gd name="connsiteY3" fmla="*/ 167503 h 605663"/>
              <a:gd name="connsiteX4" fmla="*/ 90354 w 451689"/>
              <a:gd name="connsiteY4" fmla="*/ 173944 h 605663"/>
              <a:gd name="connsiteX5" fmla="*/ 83902 w 451689"/>
              <a:gd name="connsiteY5" fmla="*/ 167503 h 605663"/>
              <a:gd name="connsiteX6" fmla="*/ 167774 w 451689"/>
              <a:gd name="connsiteY6" fmla="*/ 83761 h 605663"/>
              <a:gd name="connsiteX7" fmla="*/ 167770 w 451689"/>
              <a:gd name="connsiteY7" fmla="*/ 25773 h 605663"/>
              <a:gd name="connsiteX8" fmla="*/ 25811 w 451689"/>
              <a:gd name="connsiteY8" fmla="*/ 167524 h 605663"/>
              <a:gd name="connsiteX9" fmla="*/ 116149 w 451689"/>
              <a:gd name="connsiteY9" fmla="*/ 299515 h 605663"/>
              <a:gd name="connsiteX10" fmla="*/ 116149 w 451689"/>
              <a:gd name="connsiteY10" fmla="*/ 257729 h 605663"/>
              <a:gd name="connsiteX11" fmla="*/ 167770 w 451689"/>
              <a:gd name="connsiteY11" fmla="*/ 206183 h 605663"/>
              <a:gd name="connsiteX12" fmla="*/ 219392 w 451689"/>
              <a:gd name="connsiteY12" fmla="*/ 257729 h 605663"/>
              <a:gd name="connsiteX13" fmla="*/ 219392 w 451689"/>
              <a:gd name="connsiteY13" fmla="*/ 299515 h 605663"/>
              <a:gd name="connsiteX14" fmla="*/ 309730 w 451689"/>
              <a:gd name="connsiteY14" fmla="*/ 167524 h 605663"/>
              <a:gd name="connsiteX15" fmla="*/ 167770 w 451689"/>
              <a:gd name="connsiteY15" fmla="*/ 25773 h 605663"/>
              <a:gd name="connsiteX16" fmla="*/ 167770 w 451689"/>
              <a:gd name="connsiteY16" fmla="*/ 0 h 605663"/>
              <a:gd name="connsiteX17" fmla="*/ 335540 w 451689"/>
              <a:gd name="connsiteY17" fmla="*/ 167524 h 605663"/>
              <a:gd name="connsiteX18" fmla="*/ 223757 w 451689"/>
              <a:gd name="connsiteY18" fmla="*/ 325288 h 605663"/>
              <a:gd name="connsiteX19" fmla="*/ 219392 w 451689"/>
              <a:gd name="connsiteY19" fmla="*/ 326046 h 605663"/>
              <a:gd name="connsiteX20" fmla="*/ 219392 w 451689"/>
              <a:gd name="connsiteY20" fmla="*/ 367738 h 605663"/>
              <a:gd name="connsiteX21" fmla="*/ 245203 w 451689"/>
              <a:gd name="connsiteY21" fmla="*/ 360821 h 605663"/>
              <a:gd name="connsiteX22" fmla="*/ 283919 w 451689"/>
              <a:gd name="connsiteY22" fmla="*/ 378350 h 605663"/>
              <a:gd name="connsiteX23" fmla="*/ 322635 w 451689"/>
              <a:gd name="connsiteY23" fmla="*/ 360821 h 605663"/>
              <a:gd name="connsiteX24" fmla="*/ 361351 w 451689"/>
              <a:gd name="connsiteY24" fmla="*/ 378350 h 605663"/>
              <a:gd name="connsiteX25" fmla="*/ 400067 w 451689"/>
              <a:gd name="connsiteY25" fmla="*/ 360821 h 605663"/>
              <a:gd name="connsiteX26" fmla="*/ 451689 w 451689"/>
              <a:gd name="connsiteY26" fmla="*/ 412367 h 605663"/>
              <a:gd name="connsiteX27" fmla="*/ 451689 w 451689"/>
              <a:gd name="connsiteY27" fmla="*/ 592777 h 605663"/>
              <a:gd name="connsiteX28" fmla="*/ 438784 w 451689"/>
              <a:gd name="connsiteY28" fmla="*/ 605663 h 605663"/>
              <a:gd name="connsiteX29" fmla="*/ 425878 w 451689"/>
              <a:gd name="connsiteY29" fmla="*/ 592777 h 605663"/>
              <a:gd name="connsiteX30" fmla="*/ 425878 w 451689"/>
              <a:gd name="connsiteY30" fmla="*/ 412367 h 605663"/>
              <a:gd name="connsiteX31" fmla="*/ 400067 w 451689"/>
              <a:gd name="connsiteY31" fmla="*/ 386594 h 605663"/>
              <a:gd name="connsiteX32" fmla="*/ 374257 w 451689"/>
              <a:gd name="connsiteY32" fmla="*/ 412367 h 605663"/>
              <a:gd name="connsiteX33" fmla="*/ 374257 w 451689"/>
              <a:gd name="connsiteY33" fmla="*/ 463912 h 605663"/>
              <a:gd name="connsiteX34" fmla="*/ 361351 w 451689"/>
              <a:gd name="connsiteY34" fmla="*/ 476799 h 605663"/>
              <a:gd name="connsiteX35" fmla="*/ 348446 w 451689"/>
              <a:gd name="connsiteY35" fmla="*/ 463912 h 605663"/>
              <a:gd name="connsiteX36" fmla="*/ 348446 w 451689"/>
              <a:gd name="connsiteY36" fmla="*/ 412367 h 605663"/>
              <a:gd name="connsiteX37" fmla="*/ 322635 w 451689"/>
              <a:gd name="connsiteY37" fmla="*/ 386594 h 605663"/>
              <a:gd name="connsiteX38" fmla="*/ 296824 w 451689"/>
              <a:gd name="connsiteY38" fmla="*/ 412367 h 605663"/>
              <a:gd name="connsiteX39" fmla="*/ 296824 w 451689"/>
              <a:gd name="connsiteY39" fmla="*/ 463912 h 605663"/>
              <a:gd name="connsiteX40" fmla="*/ 283919 w 451689"/>
              <a:gd name="connsiteY40" fmla="*/ 476799 h 605663"/>
              <a:gd name="connsiteX41" fmla="*/ 271013 w 451689"/>
              <a:gd name="connsiteY41" fmla="*/ 463912 h 605663"/>
              <a:gd name="connsiteX42" fmla="*/ 271013 w 451689"/>
              <a:gd name="connsiteY42" fmla="*/ 412367 h 605663"/>
              <a:gd name="connsiteX43" fmla="*/ 245203 w 451689"/>
              <a:gd name="connsiteY43" fmla="*/ 386594 h 605663"/>
              <a:gd name="connsiteX44" fmla="*/ 219392 w 451689"/>
              <a:gd name="connsiteY44" fmla="*/ 412367 h 605663"/>
              <a:gd name="connsiteX45" fmla="*/ 219392 w 451689"/>
              <a:gd name="connsiteY45" fmla="*/ 463912 h 605663"/>
              <a:gd name="connsiteX46" fmla="*/ 206486 w 451689"/>
              <a:gd name="connsiteY46" fmla="*/ 476799 h 605663"/>
              <a:gd name="connsiteX47" fmla="*/ 193581 w 451689"/>
              <a:gd name="connsiteY47" fmla="*/ 463912 h 605663"/>
              <a:gd name="connsiteX48" fmla="*/ 193581 w 451689"/>
              <a:gd name="connsiteY48" fmla="*/ 257729 h 605663"/>
              <a:gd name="connsiteX49" fmla="*/ 167770 w 451689"/>
              <a:gd name="connsiteY49" fmla="*/ 231956 h 605663"/>
              <a:gd name="connsiteX50" fmla="*/ 141959 w 451689"/>
              <a:gd name="connsiteY50" fmla="*/ 257729 h 605663"/>
              <a:gd name="connsiteX51" fmla="*/ 141959 w 451689"/>
              <a:gd name="connsiteY51" fmla="*/ 592777 h 605663"/>
              <a:gd name="connsiteX52" fmla="*/ 129054 w 451689"/>
              <a:gd name="connsiteY52" fmla="*/ 605663 h 605663"/>
              <a:gd name="connsiteX53" fmla="*/ 116149 w 451689"/>
              <a:gd name="connsiteY53" fmla="*/ 592777 h 605663"/>
              <a:gd name="connsiteX54" fmla="*/ 116149 w 451689"/>
              <a:gd name="connsiteY54" fmla="*/ 326046 h 605663"/>
              <a:gd name="connsiteX55" fmla="*/ 111784 w 451689"/>
              <a:gd name="connsiteY55" fmla="*/ 325288 h 605663"/>
              <a:gd name="connsiteX56" fmla="*/ 0 w 451689"/>
              <a:gd name="connsiteY56" fmla="*/ 167524 h 605663"/>
              <a:gd name="connsiteX57" fmla="*/ 167770 w 451689"/>
              <a:gd name="connsiteY57" fmla="*/ 0 h 60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451689" h="605663">
                <a:moveTo>
                  <a:pt x="167774" y="83761"/>
                </a:moveTo>
                <a:cubicBezTo>
                  <a:pt x="171380" y="83761"/>
                  <a:pt x="174226" y="86603"/>
                  <a:pt x="174226" y="90203"/>
                </a:cubicBezTo>
                <a:cubicBezTo>
                  <a:pt x="174226" y="93803"/>
                  <a:pt x="171380" y="96645"/>
                  <a:pt x="167774" y="96645"/>
                </a:cubicBezTo>
                <a:cubicBezTo>
                  <a:pt x="128590" y="96645"/>
                  <a:pt x="96805" y="128379"/>
                  <a:pt x="96805" y="167503"/>
                </a:cubicBezTo>
                <a:cubicBezTo>
                  <a:pt x="96805" y="171102"/>
                  <a:pt x="93959" y="173944"/>
                  <a:pt x="90354" y="173944"/>
                </a:cubicBezTo>
                <a:cubicBezTo>
                  <a:pt x="86748" y="173944"/>
                  <a:pt x="83902" y="171102"/>
                  <a:pt x="83902" y="167503"/>
                </a:cubicBezTo>
                <a:cubicBezTo>
                  <a:pt x="83902" y="121085"/>
                  <a:pt x="121569" y="83761"/>
                  <a:pt x="167774" y="83761"/>
                </a:cubicBezTo>
                <a:close/>
                <a:moveTo>
                  <a:pt x="167770" y="25773"/>
                </a:moveTo>
                <a:cubicBezTo>
                  <a:pt x="89579" y="25773"/>
                  <a:pt x="25811" y="89447"/>
                  <a:pt x="25811" y="167524"/>
                </a:cubicBezTo>
                <a:cubicBezTo>
                  <a:pt x="25811" y="225987"/>
                  <a:pt x="61965" y="278385"/>
                  <a:pt x="116149" y="299515"/>
                </a:cubicBezTo>
                <a:lnTo>
                  <a:pt x="116149" y="257729"/>
                </a:lnTo>
                <a:cubicBezTo>
                  <a:pt x="116149" y="229398"/>
                  <a:pt x="139397" y="206183"/>
                  <a:pt x="167770" y="206183"/>
                </a:cubicBezTo>
                <a:cubicBezTo>
                  <a:pt x="196143" y="206183"/>
                  <a:pt x="219392" y="229114"/>
                  <a:pt x="219392" y="257729"/>
                </a:cubicBezTo>
                <a:lnTo>
                  <a:pt x="219392" y="299515"/>
                </a:lnTo>
                <a:cubicBezTo>
                  <a:pt x="273576" y="278385"/>
                  <a:pt x="309730" y="225797"/>
                  <a:pt x="309730" y="167524"/>
                </a:cubicBezTo>
                <a:cubicBezTo>
                  <a:pt x="309730" y="89447"/>
                  <a:pt x="245962" y="25773"/>
                  <a:pt x="167770" y="25773"/>
                </a:cubicBezTo>
                <a:close/>
                <a:moveTo>
                  <a:pt x="167770" y="0"/>
                </a:moveTo>
                <a:cubicBezTo>
                  <a:pt x="260196" y="0"/>
                  <a:pt x="335540" y="75234"/>
                  <a:pt x="335540" y="167524"/>
                </a:cubicBezTo>
                <a:cubicBezTo>
                  <a:pt x="335540" y="238115"/>
                  <a:pt x="290656" y="301505"/>
                  <a:pt x="223757" y="325288"/>
                </a:cubicBezTo>
                <a:cubicBezTo>
                  <a:pt x="222239" y="325762"/>
                  <a:pt x="220910" y="326046"/>
                  <a:pt x="219392" y="326046"/>
                </a:cubicBezTo>
                <a:lnTo>
                  <a:pt x="219392" y="367738"/>
                </a:lnTo>
                <a:cubicBezTo>
                  <a:pt x="226888" y="363379"/>
                  <a:pt x="235903" y="360821"/>
                  <a:pt x="245203" y="360821"/>
                </a:cubicBezTo>
                <a:cubicBezTo>
                  <a:pt x="260670" y="360821"/>
                  <a:pt x="274335" y="367548"/>
                  <a:pt x="283919" y="378350"/>
                </a:cubicBezTo>
                <a:cubicBezTo>
                  <a:pt x="293503" y="367548"/>
                  <a:pt x="307168" y="360821"/>
                  <a:pt x="322635" y="360821"/>
                </a:cubicBezTo>
                <a:cubicBezTo>
                  <a:pt x="338102" y="360821"/>
                  <a:pt x="351767" y="367548"/>
                  <a:pt x="361351" y="378350"/>
                </a:cubicBezTo>
                <a:cubicBezTo>
                  <a:pt x="370935" y="367548"/>
                  <a:pt x="384600" y="360821"/>
                  <a:pt x="400067" y="360821"/>
                </a:cubicBezTo>
                <a:cubicBezTo>
                  <a:pt x="428440" y="360821"/>
                  <a:pt x="451689" y="383751"/>
                  <a:pt x="451689" y="412367"/>
                </a:cubicBezTo>
                <a:lnTo>
                  <a:pt x="451689" y="592777"/>
                </a:lnTo>
                <a:cubicBezTo>
                  <a:pt x="451689" y="599978"/>
                  <a:pt x="445995" y="605663"/>
                  <a:pt x="438784" y="605663"/>
                </a:cubicBezTo>
                <a:cubicBezTo>
                  <a:pt x="431572" y="605663"/>
                  <a:pt x="425878" y="599978"/>
                  <a:pt x="425878" y="592777"/>
                </a:cubicBezTo>
                <a:lnTo>
                  <a:pt x="425878" y="412367"/>
                </a:lnTo>
                <a:cubicBezTo>
                  <a:pt x="425878" y="398154"/>
                  <a:pt x="414301" y="386594"/>
                  <a:pt x="400067" y="386594"/>
                </a:cubicBezTo>
                <a:cubicBezTo>
                  <a:pt x="385834" y="386594"/>
                  <a:pt x="374257" y="398154"/>
                  <a:pt x="374257" y="412367"/>
                </a:cubicBezTo>
                <a:lnTo>
                  <a:pt x="374257" y="463912"/>
                </a:lnTo>
                <a:cubicBezTo>
                  <a:pt x="374257" y="471114"/>
                  <a:pt x="368563" y="476799"/>
                  <a:pt x="361351" y="476799"/>
                </a:cubicBezTo>
                <a:cubicBezTo>
                  <a:pt x="354139" y="476799"/>
                  <a:pt x="348446" y="471114"/>
                  <a:pt x="348446" y="463912"/>
                </a:cubicBezTo>
                <a:lnTo>
                  <a:pt x="348446" y="412367"/>
                </a:lnTo>
                <a:cubicBezTo>
                  <a:pt x="348446" y="398154"/>
                  <a:pt x="336869" y="386594"/>
                  <a:pt x="322635" y="386594"/>
                </a:cubicBezTo>
                <a:cubicBezTo>
                  <a:pt x="308401" y="386594"/>
                  <a:pt x="296824" y="398154"/>
                  <a:pt x="296824" y="412367"/>
                </a:cubicBezTo>
                <a:lnTo>
                  <a:pt x="296824" y="463912"/>
                </a:lnTo>
                <a:cubicBezTo>
                  <a:pt x="296824" y="471114"/>
                  <a:pt x="291131" y="476799"/>
                  <a:pt x="283919" y="476799"/>
                </a:cubicBezTo>
                <a:cubicBezTo>
                  <a:pt x="276707" y="476799"/>
                  <a:pt x="271013" y="471114"/>
                  <a:pt x="271013" y="463912"/>
                </a:cubicBezTo>
                <a:lnTo>
                  <a:pt x="271013" y="412367"/>
                </a:lnTo>
                <a:cubicBezTo>
                  <a:pt x="271013" y="398154"/>
                  <a:pt x="259436" y="386594"/>
                  <a:pt x="245203" y="386594"/>
                </a:cubicBezTo>
                <a:cubicBezTo>
                  <a:pt x="230969" y="386594"/>
                  <a:pt x="219392" y="398154"/>
                  <a:pt x="219392" y="412367"/>
                </a:cubicBezTo>
                <a:lnTo>
                  <a:pt x="219392" y="463912"/>
                </a:lnTo>
                <a:cubicBezTo>
                  <a:pt x="219392" y="471114"/>
                  <a:pt x="213698" y="476799"/>
                  <a:pt x="206486" y="476799"/>
                </a:cubicBezTo>
                <a:cubicBezTo>
                  <a:pt x="199275" y="476799"/>
                  <a:pt x="193581" y="471114"/>
                  <a:pt x="193581" y="463912"/>
                </a:cubicBezTo>
                <a:lnTo>
                  <a:pt x="193581" y="257729"/>
                </a:lnTo>
                <a:cubicBezTo>
                  <a:pt x="193581" y="243516"/>
                  <a:pt x="182004" y="231956"/>
                  <a:pt x="167770" y="231956"/>
                </a:cubicBezTo>
                <a:cubicBezTo>
                  <a:pt x="153536" y="231956"/>
                  <a:pt x="141959" y="243516"/>
                  <a:pt x="141959" y="257729"/>
                </a:cubicBezTo>
                <a:lnTo>
                  <a:pt x="141959" y="592777"/>
                </a:lnTo>
                <a:cubicBezTo>
                  <a:pt x="141959" y="599978"/>
                  <a:pt x="136266" y="605663"/>
                  <a:pt x="129054" y="605663"/>
                </a:cubicBezTo>
                <a:cubicBezTo>
                  <a:pt x="121842" y="605663"/>
                  <a:pt x="116149" y="599978"/>
                  <a:pt x="116149" y="592777"/>
                </a:cubicBezTo>
                <a:lnTo>
                  <a:pt x="116149" y="326046"/>
                </a:lnTo>
                <a:cubicBezTo>
                  <a:pt x="114630" y="326046"/>
                  <a:pt x="113302" y="325762"/>
                  <a:pt x="111784" y="325288"/>
                </a:cubicBezTo>
                <a:cubicBezTo>
                  <a:pt x="44884" y="301505"/>
                  <a:pt x="0" y="238400"/>
                  <a:pt x="0" y="167524"/>
                </a:cubicBezTo>
                <a:cubicBezTo>
                  <a:pt x="0" y="75234"/>
                  <a:pt x="75345" y="0"/>
                  <a:pt x="167770" y="0"/>
                </a:cubicBezTo>
                <a:close/>
              </a:path>
            </a:pathLst>
          </a:custGeom>
          <a:solidFill>
            <a:schemeClr val="bg1"/>
          </a:solidFill>
          <a:ln>
            <a:noFill/>
          </a:ln>
          <a:effectLst/>
        </p:spPr>
      </p:sp>
      <p:sp>
        <p:nvSpPr>
          <p:cNvPr id="2" name="文本框 1"/>
          <p:cNvSpPr txBox="1"/>
          <p:nvPr/>
        </p:nvSpPr>
        <p:spPr>
          <a:xfrm>
            <a:off x="5520690" y="3082290"/>
            <a:ext cx="2684780" cy="286131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rPr>
              <a:t>点击此处输入文本内容</a:t>
            </a:r>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p:txBody>
      </p:sp>
      <p:sp>
        <p:nvSpPr>
          <p:cNvPr id="3" name="文本框 2"/>
          <p:cNvSpPr txBox="1"/>
          <p:nvPr/>
        </p:nvSpPr>
        <p:spPr>
          <a:xfrm>
            <a:off x="8205470" y="2347595"/>
            <a:ext cx="2684780" cy="286131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rPr>
              <a:t>点击此处输入文本内容</a:t>
            </a:r>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a:p>
            <a:endParaRPr lang="zh-CN" altLang="en-US" dirty="0">
              <a:ea typeface="Aa新华霜剑体" panose="02010600010101010101" pitchFamily="2" charset="-122"/>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entr" presetSubtype="0" accel="5000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Scale>
                                      <p:cBhvr>
                                        <p:cTn id="17" dur="500" fill="hold">
                                          <p:stCondLst>
                                            <p:cond delay="0"/>
                                          </p:stCondLst>
                                        </p:cTn>
                                        <p:tgtEl>
                                          <p:spTgt spid="10"/>
                                        </p:tgtEl>
                                      </p:cBhvr>
                                      <p:from x="0" y="0"/>
                                      <p:to x="100000" y="100000"/>
                                    </p:animScale>
                                    <p:anim to="" calcmode="lin" valueType="num">
                                      <p:cBhvr>
                                        <p:cTn id="18" dur="500" fill="hold">
                                          <p:stCondLst>
                                            <p:cond delay="0"/>
                                          </p:stCondLst>
                                        </p:cTn>
                                        <p:tgtEl>
                                          <p:spTgt spid="10"/>
                                        </p:tgtEl>
                                        <p:attrNameLst>
                                          <p:attrName>ppt_y</p:attrName>
                                        </p:attrNameLst>
                                      </p:cBhvr>
                                      <p:tavLst>
                                        <p:tav tm="0">
                                          <p:val>
                                            <p:strVal val="#ppt_y-0.5"/>
                                          </p:val>
                                        </p:tav>
                                        <p:tav tm="100000">
                                          <p:val>
                                            <p:fltVal val="0.5907"/>
                                          </p:val>
                                        </p:tav>
                                      </p:tavLst>
                                    </p:anim>
                                    <p:animEffect filter="fade">
                                      <p:cBhvr>
                                        <p:cTn id="19" dur="500">
                                          <p:stCondLst>
                                            <p:cond delay="0"/>
                                          </p:stCondLst>
                                        </p:cTn>
                                        <p:tgtEl>
                                          <p:spTgt spid="10"/>
                                        </p:tgtEl>
                                      </p:cBhvr>
                                    </p:animEffect>
                                    <p:anim to="" calcmode="lin" valueType="num">
                                      <p:cBhvr>
                                        <p:cTn id="20" dur="500" fill="hold">
                                          <p:stCondLst>
                                            <p:cond delay="0"/>
                                          </p:stCondLst>
                                        </p:cTn>
                                        <p:tgtEl>
                                          <p:spTgt spid="10"/>
                                        </p:tgtEl>
                                        <p:attrNameLst>
                                          <p:attrName>ppt_x</p:attrName>
                                        </p:attrNameLst>
                                      </p:cBhvr>
                                      <p:tavLst>
                                        <p:tav tm="0">
                                          <p:val>
                                            <p:fltVal val="0.578"/>
                                          </p:val>
                                        </p:tav>
                                        <p:tav tm="100000">
                                          <p:val>
                                            <p:fltVal val="0.57133"/>
                                          </p:val>
                                        </p:tav>
                                      </p:tavLst>
                                    </p:anim>
                                  </p:childTnLst>
                                </p:cTn>
                              </p:par>
                            </p:childTnLst>
                          </p:cTn>
                        </p:par>
                      </p:childTnLst>
                    </p:cTn>
                  </p:par>
                  <p:par>
                    <p:cTn id="21" fill="hold">
                      <p:stCondLst>
                        <p:cond delay="indefinite"/>
                      </p:stCondLst>
                      <p:childTnLst>
                        <p:par>
                          <p:cTn id="22" fill="hold">
                            <p:stCondLst>
                              <p:cond delay="0"/>
                            </p:stCondLst>
                            <p:childTnLst>
                              <p:par>
                                <p:cTn id="23" presetID="0" presetClass="entr" presetSubtype="0" ac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Scale>
                                      <p:cBhvr>
                                        <p:cTn id="25" dur="500" fill="hold">
                                          <p:stCondLst>
                                            <p:cond delay="0"/>
                                          </p:stCondLst>
                                        </p:cTn>
                                        <p:tgtEl>
                                          <p:spTgt spid="11"/>
                                        </p:tgtEl>
                                      </p:cBhvr>
                                      <p:from x="0" y="0"/>
                                      <p:to x="100000" y="100000"/>
                                    </p:animScale>
                                    <p:anim to="" calcmode="lin" valueType="num">
                                      <p:cBhvr>
                                        <p:cTn id="26" dur="500" fill="hold">
                                          <p:stCondLst>
                                            <p:cond delay="0"/>
                                          </p:stCondLst>
                                        </p:cTn>
                                        <p:tgtEl>
                                          <p:spTgt spid="11"/>
                                        </p:tgtEl>
                                        <p:attrNameLst>
                                          <p:attrName>ppt_y</p:attrName>
                                        </p:attrNameLst>
                                      </p:cBhvr>
                                      <p:tavLst>
                                        <p:tav tm="0">
                                          <p:val>
                                            <p:strVal val="#ppt_y-0.5"/>
                                          </p:val>
                                        </p:tav>
                                        <p:tav tm="100000">
                                          <p:val>
                                            <p:fltVal val="0.4643"/>
                                          </p:val>
                                        </p:tav>
                                      </p:tavLst>
                                    </p:anim>
                                    <p:animEffect filter="fade">
                                      <p:cBhvr>
                                        <p:cTn id="27" dur="500">
                                          <p:stCondLst>
                                            <p:cond delay="0"/>
                                          </p:stCondLst>
                                        </p:cTn>
                                        <p:tgtEl>
                                          <p:spTgt spid="11"/>
                                        </p:tgtEl>
                                      </p:cBhvr>
                                    </p:animEffect>
                                    <p:anim to="" calcmode="lin" valueType="num">
                                      <p:cBhvr>
                                        <p:cTn id="28" dur="500" fill="hold">
                                          <p:stCondLst>
                                            <p:cond delay="0"/>
                                          </p:stCondLst>
                                        </p:cTn>
                                        <p:tgtEl>
                                          <p:spTgt spid="11"/>
                                        </p:tgtEl>
                                        <p:attrNameLst>
                                          <p:attrName>ppt_x</p:attrName>
                                        </p:attrNameLst>
                                      </p:cBhvr>
                                      <p:tavLst>
                                        <p:tav tm="0">
                                          <p:val>
                                            <p:fltVal val="0.578"/>
                                          </p:val>
                                        </p:tav>
                                        <p:tav tm="100000">
                                          <p:val>
                                            <p:fltVal val="0.77763"/>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000" fill="hold">
                                          <p:stCondLst>
                                            <p:cond delay="0"/>
                                          </p:stCondLst>
                                        </p:cTn>
                                        <p:tgtEl>
                                          <p:spTgt spid="2"/>
                                        </p:tgtEl>
                                        <p:attrNameLst>
                                          <p:attrName>style.visibility</p:attrName>
                                        </p:attrNameLst>
                                      </p:cBhvr>
                                      <p:to>
                                        <p:strVal val="visible"/>
                                      </p:to>
                                    </p:set>
                                    <p:anim calcmode="lin" valueType="num">
                                      <p:cBhvr additive="base">
                                        <p:cTn id="33" dur="1000" fill="hold"/>
                                        <p:tgtEl>
                                          <p:spTgt spid="2"/>
                                        </p:tgtEl>
                                        <p:attrNameLst>
                                          <p:attrName>ppt_x</p:attrName>
                                        </p:attrNameLst>
                                      </p:cBhvr>
                                      <p:tavLst>
                                        <p:tav tm="0">
                                          <p:val>
                                            <p:strVal val="#ppt_x"/>
                                          </p:val>
                                        </p:tav>
                                        <p:tav tm="100000">
                                          <p:val>
                                            <p:strVal val="#ppt_x"/>
                                          </p:val>
                                        </p:tav>
                                      </p:tavLst>
                                    </p:anim>
                                    <p:anim calcmode="lin" valueType="num">
                                      <p:cBhvr additive="base">
                                        <p:cTn id="34" dur="1000" fill="hold"/>
                                        <p:tgtEl>
                                          <p:spTgt spid="2"/>
                                        </p:tgtEl>
                                        <p:attrNameLst>
                                          <p:attrName>ppt_y</p:attrName>
                                        </p:attrNameLst>
                                      </p:cBhvr>
                                      <p:tavLst>
                                        <p:tav tm="0">
                                          <p:val>
                                            <p:strVal val="0-#ppt_h/2"/>
                                          </p:val>
                                        </p:tav>
                                        <p:tav tm="100000">
                                          <p:val>
                                            <p:strVal val="#ppt_y"/>
                                          </p:val>
                                        </p:tav>
                                      </p:tavLst>
                                    </p:anim>
                                  </p:childTnLst>
                                </p:cTn>
                              </p:par>
                              <p:par>
                                <p:cTn id="35" presetID="2" presetClass="entr" presetSubtype="1" fill="hold" grpId="0" nodeType="withEffect">
                                  <p:stCondLst>
                                    <p:cond delay="0"/>
                                  </p:stCondLst>
                                  <p:childTnLst>
                                    <p:set>
                                      <p:cBhvr>
                                        <p:cTn id="36" dur="1000" fill="hold">
                                          <p:stCondLst>
                                            <p:cond delay="0"/>
                                          </p:stCondLst>
                                        </p:cTn>
                                        <p:tgtEl>
                                          <p:spTgt spid="3"/>
                                        </p:tgtEl>
                                        <p:attrNameLst>
                                          <p:attrName>style.visibility</p:attrName>
                                        </p:attrNameLst>
                                      </p:cBhvr>
                                      <p:to>
                                        <p:strVal val="visible"/>
                                      </p:to>
                                    </p:set>
                                    <p:anim calcmode="lin" valueType="num">
                                      <p:cBhvr additive="base">
                                        <p:cTn id="37" dur="1000" fill="hold"/>
                                        <p:tgtEl>
                                          <p:spTgt spid="3"/>
                                        </p:tgtEl>
                                        <p:attrNameLst>
                                          <p:attrName>ppt_x</p:attrName>
                                        </p:attrNameLst>
                                      </p:cBhvr>
                                      <p:tavLst>
                                        <p:tav tm="0">
                                          <p:val>
                                            <p:strVal val="#ppt_x"/>
                                          </p:val>
                                        </p:tav>
                                        <p:tav tm="100000">
                                          <p:val>
                                            <p:strVal val="#ppt_x"/>
                                          </p:val>
                                        </p:tav>
                                      </p:tavLst>
                                    </p:anim>
                                    <p:anim calcmode="lin" valueType="num">
                                      <p:cBhvr additive="base">
                                        <p:cTn id="38"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10" grpId="0" animBg="1"/>
      <p:bldP spid="11" grpId="0" bldLvl="0" animBg="1"/>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5207000" y="2541270"/>
            <a:ext cx="6985000" cy="200469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4" name="矩形 3"/>
          <p:cNvSpPr/>
          <p:nvPr/>
        </p:nvSpPr>
        <p:spPr>
          <a:xfrm>
            <a:off x="5207000" y="2727325"/>
            <a:ext cx="6985000" cy="2004695"/>
          </a:xfrm>
          <a:prstGeom prst="rec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pic>
        <p:nvPicPr>
          <p:cNvPr id="3" name="图片 2" descr="资源 1@4x"/>
          <p:cNvPicPr>
            <a:picLocks noChangeAspect="1"/>
          </p:cNvPicPr>
          <p:nvPr/>
        </p:nvPicPr>
        <p:blipFill>
          <a:blip r:embed="rId2"/>
          <a:stretch>
            <a:fillRect/>
          </a:stretch>
        </p:blipFill>
        <p:spPr>
          <a:xfrm>
            <a:off x="0" y="2075815"/>
            <a:ext cx="7538720" cy="3308350"/>
          </a:xfrm>
          <a:prstGeom prst="rect">
            <a:avLst/>
          </a:prstGeom>
        </p:spPr>
      </p:pic>
      <p:sp>
        <p:nvSpPr>
          <p:cNvPr id="5" name="矩形 4"/>
          <p:cNvSpPr/>
          <p:nvPr/>
        </p:nvSpPr>
        <p:spPr>
          <a:xfrm>
            <a:off x="625475" y="647065"/>
            <a:ext cx="2371725" cy="636270"/>
          </a:xfrm>
          <a:prstGeom prst="rect">
            <a:avLst/>
          </a:prstGeom>
          <a:solidFill>
            <a:srgbClr val="9DB2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文本框 5"/>
          <p:cNvSpPr txBox="1"/>
          <p:nvPr/>
        </p:nvSpPr>
        <p:spPr>
          <a:xfrm>
            <a:off x="798195" y="781050"/>
            <a:ext cx="2026285" cy="368300"/>
          </a:xfrm>
          <a:prstGeom prst="rect">
            <a:avLst/>
          </a:prstGeom>
          <a:noFill/>
        </p:spPr>
        <p:txBody>
          <a:bodyPr wrap="square" rtlCol="0">
            <a:spAutoFit/>
          </a:bodyPr>
          <a:lstStyle/>
          <a:p>
            <a:r>
              <a:rPr lang="zh-CN" altLang="en-US" dirty="0">
                <a:solidFill>
                  <a:schemeClr val="bg1"/>
                </a:solidFill>
                <a:latin typeface="Aa新华霜剑体" panose="02010600010101010101" pitchFamily="2" charset="-122"/>
                <a:ea typeface="Aa新华霜剑体" panose="02010600010101010101" pitchFamily="2" charset="-122"/>
              </a:rPr>
              <a:t>不负读书好时光</a:t>
            </a:r>
            <a:endParaRPr lang="zh-CN" altLang="en-US" dirty="0">
              <a:solidFill>
                <a:schemeClr val="bg1"/>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7599045" y="4193540"/>
            <a:ext cx="3988435" cy="368300"/>
          </a:xfrm>
          <a:prstGeom prst="rect">
            <a:avLst/>
          </a:prstGeom>
          <a:noFill/>
        </p:spPr>
        <p:txBody>
          <a:bodyPr wrap="square" rtlCol="0">
            <a:spAutoFit/>
          </a:bodyPr>
          <a:lstStyle/>
          <a:p>
            <a:r>
              <a:rPr lang="zh-CN" altLang="en-US" dirty="0">
                <a:ea typeface="Aa新华霜剑体" panose="02010600010101010101" pitchFamily="2" charset="-122"/>
              </a:rPr>
              <a:t>立身以立学为先，立学以读书为本</a:t>
            </a:r>
            <a:endParaRPr lang="zh-CN" altLang="en-US" dirty="0">
              <a:ea typeface="Aa新华霜剑体" panose="02010600010101010101" pitchFamily="2" charset="-122"/>
            </a:endParaRPr>
          </a:p>
        </p:txBody>
      </p:sp>
      <p:sp>
        <p:nvSpPr>
          <p:cNvPr id="2" name="文本框 1"/>
          <p:cNvSpPr txBox="1"/>
          <p:nvPr>
            <p:custDataLst>
              <p:tags r:id="rId3"/>
            </p:custDataLst>
          </p:nvPr>
        </p:nvSpPr>
        <p:spPr>
          <a:xfrm>
            <a:off x="6704965" y="3011805"/>
            <a:ext cx="5123815" cy="583565"/>
          </a:xfrm>
          <a:prstGeom prst="rect">
            <a:avLst/>
          </a:prstGeom>
          <a:noFill/>
        </p:spPr>
        <p:txBody>
          <a:bodyPr wrap="square" rtlCol="0">
            <a:spAutoFit/>
          </a:bodyPr>
          <a:p>
            <a:r>
              <a:rPr lang="zh-CN" altLang="en-US" sz="3200" b="1" dirty="0">
                <a:latin typeface="Aa新华霜剑体" panose="02010600010101010101" pitchFamily="2" charset="-122"/>
                <a:ea typeface="Aa新华霜剑体" panose="02010600010101010101" pitchFamily="2" charset="-122"/>
                <a:sym typeface="+mn-ea"/>
              </a:rPr>
              <a:t>课程目标总目标的目的</a:t>
            </a:r>
            <a:endParaRPr lang="zh-CN" altLang="en-US" sz="3200" b="1" dirty="0">
              <a:latin typeface="Aa新华霜剑体" panose="02010600010101010101" pitchFamily="2" charset="-122"/>
              <a:ea typeface="Aa新华霜剑体" panose="0201060001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18" presetClass="entr" presetSubtype="12" fill="hold" grpId="0" nodeType="withEffect">
                                  <p:stCondLst>
                                    <p:cond delay="0"/>
                                  </p:stCondLst>
                                  <p:childTnLst>
                                    <p:set>
                                      <p:cBhvr>
                                        <p:cTn id="17" dur="1000" fill="hold">
                                          <p:stCondLst>
                                            <p:cond delay="0"/>
                                          </p:stCondLst>
                                        </p:cTn>
                                        <p:tgtEl>
                                          <p:spTgt spid="2"/>
                                        </p:tgtEl>
                                        <p:attrNameLst>
                                          <p:attrName>style.visibility</p:attrName>
                                        </p:attrNameLst>
                                      </p:cBhvr>
                                      <p:to>
                                        <p:strVal val="visible"/>
                                      </p:to>
                                    </p:set>
                                    <p:animEffect transition="in" filter="strips(downLeft)">
                                      <p:cBhvr>
                                        <p:cTn id="18"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6" grpId="1"/>
      <p:bldP spid="9" grpId="0"/>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8" name="矩形 17"/>
          <p:cNvSpPr/>
          <p:nvPr userDrawn="1">
            <p:custDataLst>
              <p:tags r:id="rId2"/>
            </p:custDataLst>
          </p:nvPr>
        </p:nvSpPr>
        <p:spPr>
          <a:xfrm>
            <a:off x="0" y="0"/>
            <a:ext cx="3505200" cy="6858000"/>
          </a:xfrm>
          <a:prstGeom prst="rect">
            <a:avLst/>
          </a:prstGeom>
          <a:solidFill>
            <a:srgbClr val="26465B"/>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Aa新华霜剑体" panose="02010600010101010101" pitchFamily="2" charset="-122"/>
              <a:ea typeface="Aa新华霜剑体" panose="02010600010101010101" pitchFamily="2" charset="-122"/>
              <a:sym typeface="+mn-ea"/>
            </a:endParaRPr>
          </a:p>
        </p:txBody>
      </p:sp>
      <p:sp>
        <p:nvSpPr>
          <p:cNvPr id="19" name="矩形 18"/>
          <p:cNvSpPr/>
          <p:nvPr>
            <p:custDataLst>
              <p:tags r:id="rId3"/>
            </p:custDataLst>
          </p:nvPr>
        </p:nvSpPr>
        <p:spPr>
          <a:xfrm>
            <a:off x="304800" y="304800"/>
            <a:ext cx="3201035" cy="6096000"/>
          </a:xfrm>
          <a:prstGeom prst="rect">
            <a:avLst/>
          </a:prstGeom>
          <a:noFill/>
          <a:ln w="19050">
            <a:solidFill>
              <a:srgbClr val="FFFFFF"/>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dirty="0">
              <a:solidFill>
                <a:schemeClr val="lt1"/>
              </a:solidFill>
              <a:latin typeface="Aa新华霜剑体" panose="02010600010101010101" pitchFamily="2" charset="-122"/>
              <a:ea typeface="Aa新华霜剑体" panose="02010600010101010101" pitchFamily="2" charset="-122"/>
              <a:sym typeface="Arial" panose="020B0604020202090204" pitchFamily="34" charset="0"/>
            </a:endParaRPr>
          </a:p>
        </p:txBody>
      </p:sp>
      <p:sp>
        <p:nvSpPr>
          <p:cNvPr id="20" name="矩形 19"/>
          <p:cNvSpPr/>
          <p:nvPr>
            <p:custDataLst>
              <p:tags r:id="rId4"/>
            </p:custDataLst>
          </p:nvPr>
        </p:nvSpPr>
        <p:spPr>
          <a:xfrm>
            <a:off x="3505835" y="304800"/>
            <a:ext cx="8228965" cy="6096000"/>
          </a:xfrm>
          <a:prstGeom prst="rect">
            <a:avLst/>
          </a:prstGeom>
          <a:noFill/>
          <a:ln w="19050">
            <a:solidFill>
              <a:srgbClr val="26465B"/>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lnSpc>
                <a:spcPct val="120000"/>
              </a:lnSpc>
            </a:pPr>
            <a:endParaRPr lang="zh-CN" altLang="en-US" dirty="0">
              <a:solidFill>
                <a:schemeClr val="lt1"/>
              </a:solidFill>
              <a:latin typeface="Aa新华霜剑体" panose="02010600010101010101" pitchFamily="2" charset="-122"/>
              <a:ea typeface="Aa新华霜剑体" panose="02010600010101010101" pitchFamily="2" charset="-122"/>
              <a:sym typeface="Arial" panose="020B0604020202090204" pitchFamily="34" charset="0"/>
            </a:endParaRPr>
          </a:p>
        </p:txBody>
      </p:sp>
      <p:sp>
        <p:nvSpPr>
          <p:cNvPr id="21" name="任意多边形: 形状 6"/>
          <p:cNvSpPr>
            <a:spLocks noChangeAspect="1"/>
          </p:cNvSpPr>
          <p:nvPr>
            <p:custDataLst>
              <p:tags r:id="rId5"/>
            </p:custDataLst>
          </p:nvPr>
        </p:nvSpPr>
        <p:spPr>
          <a:xfrm rot="10800000">
            <a:off x="1291432" y="4690864"/>
            <a:ext cx="456285" cy="92646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2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2"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pPr>
            <a:endParaRPr kumimoji="0" lang="zh-CN" altLang="en-US" sz="1800" b="0" i="0" u="none" strike="noStrike" kern="1200" cap="none" spc="0" normalizeH="0" baseline="0" noProof="0" dirty="0">
              <a:ln>
                <a:noFill/>
              </a:ln>
              <a:solidFill>
                <a:srgbClr val="FFFFFF"/>
              </a:solidFill>
              <a:effectLst/>
              <a:uLnTx/>
              <a:uFillTx/>
              <a:latin typeface="Aa新华霜剑体" panose="02010600010101010101" pitchFamily="2" charset="-122"/>
              <a:ea typeface="Aa新华霜剑体" panose="02010600010101010101" pitchFamily="2" charset="-122"/>
              <a:sym typeface="Arial" panose="020B0604020202090204" pitchFamily="34" charset="0"/>
            </a:endParaRPr>
          </a:p>
        </p:txBody>
      </p:sp>
      <p:sp>
        <p:nvSpPr>
          <p:cNvPr id="22" name="任意多边形: 形状 7"/>
          <p:cNvSpPr>
            <a:spLocks noChangeAspect="1"/>
          </p:cNvSpPr>
          <p:nvPr>
            <p:custDataLst>
              <p:tags r:id="rId6"/>
            </p:custDataLst>
          </p:nvPr>
        </p:nvSpPr>
        <p:spPr>
          <a:xfrm rot="10800000">
            <a:off x="686632" y="4690864"/>
            <a:ext cx="456285" cy="926465"/>
          </a:xfrm>
          <a:custGeom>
            <a:avLst/>
            <a:gdLst>
              <a:gd name="connsiteX0" fmla="*/ 0 w 311295"/>
              <a:gd name="connsiteY0" fmla="*/ 0 h 631688"/>
              <a:gd name="connsiteX1" fmla="*/ 311295 w 311295"/>
              <a:gd name="connsiteY1" fmla="*/ 0 h 631688"/>
              <a:gd name="connsiteX2" fmla="*/ 311295 w 311295"/>
              <a:gd name="connsiteY2" fmla="*/ 278573 h 631688"/>
              <a:gd name="connsiteX3" fmla="*/ 92015 w 311295"/>
              <a:gd name="connsiteY3" fmla="*/ 631688 h 631688"/>
              <a:gd name="connsiteX4" fmla="*/ 80961 w 311295"/>
              <a:gd name="connsiteY4" fmla="*/ 613739 h 631688"/>
              <a:gd name="connsiteX5" fmla="*/ 33054 w 311295"/>
              <a:gd name="connsiteY5" fmla="*/ 568483 h 631688"/>
              <a:gd name="connsiteX6" fmla="*/ 20355 w 311295"/>
              <a:gd name="connsiteY6" fmla="*/ 561364 h 631688"/>
              <a:gd name="connsiteX7" fmla="*/ 150652 w 311295"/>
              <a:gd name="connsiteY7" fmla="*/ 311295 h 631688"/>
              <a:gd name="connsiteX8" fmla="*/ 0 w 311295"/>
              <a:gd name="connsiteY8" fmla="*/ 311295 h 63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295" h="631688">
                <a:moveTo>
                  <a:pt x="0" y="0"/>
                </a:moveTo>
                <a:lnTo>
                  <a:pt x="311295" y="0"/>
                </a:lnTo>
                <a:lnTo>
                  <a:pt x="311295" y="278573"/>
                </a:lnTo>
                <a:cubicBezTo>
                  <a:pt x="300365" y="511936"/>
                  <a:pt x="92393" y="629207"/>
                  <a:pt x="92015" y="631688"/>
                </a:cubicBezTo>
                <a:lnTo>
                  <a:pt x="80961" y="613739"/>
                </a:lnTo>
                <a:cubicBezTo>
                  <a:pt x="67726" y="597568"/>
                  <a:pt x="51617" y="582153"/>
                  <a:pt x="33054" y="568483"/>
                </a:cubicBezTo>
                <a:lnTo>
                  <a:pt x="20355" y="561364"/>
                </a:lnTo>
                <a:cubicBezTo>
                  <a:pt x="21645" y="561467"/>
                  <a:pt x="135315" y="475631"/>
                  <a:pt x="150652" y="311295"/>
                </a:cubicBezTo>
                <a:lnTo>
                  <a:pt x="0" y="311295"/>
                </a:lnTo>
                <a:close/>
              </a:path>
            </a:pathLst>
          </a:custGeom>
          <a:solidFill>
            <a:schemeClr val="lt1">
              <a:alpha val="3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20000"/>
              </a:lnSpc>
              <a:buClrTx/>
              <a:buSzTx/>
              <a:buFontTx/>
              <a:buNone/>
            </a:pPr>
            <a:endParaRPr kumimoji="0" lang="zh-CN" altLang="en-US" sz="1800" b="0" i="0" u="none" strike="noStrike" kern="1200" cap="none" spc="0" normalizeH="0" baseline="0" noProof="0" dirty="0">
              <a:ln>
                <a:noFill/>
              </a:ln>
              <a:solidFill>
                <a:srgbClr val="FFFFFF"/>
              </a:solidFill>
              <a:effectLst/>
              <a:uLnTx/>
              <a:uFillTx/>
              <a:latin typeface="Aa新华霜剑体" panose="02010600010101010101" pitchFamily="2" charset="-122"/>
              <a:ea typeface="Aa新华霜剑体" panose="02010600010101010101" pitchFamily="2" charset="-122"/>
              <a:sym typeface="Arial" panose="020B0604020202090204" pitchFamily="34" charset="0"/>
            </a:endParaRPr>
          </a:p>
        </p:txBody>
      </p:sp>
      <p:sp>
        <p:nvSpPr>
          <p:cNvPr id="23" name="文本框 22"/>
          <p:cNvSpPr txBox="1"/>
          <p:nvPr>
            <p:custDataLst>
              <p:tags r:id="rId7"/>
            </p:custDataLst>
          </p:nvPr>
        </p:nvSpPr>
        <p:spPr>
          <a:xfrm>
            <a:off x="609600" y="1219200"/>
            <a:ext cx="2590800" cy="1981187"/>
          </a:xfrm>
          <a:prstGeom prst="rect">
            <a:avLst/>
          </a:prstGeom>
          <a:noFill/>
        </p:spPr>
        <p:txBody>
          <a:bodyPr wrap="square" lIns="63500" tIns="25400" rIns="63500" bIns="25400" rtlCol="0" anchor="t" anchorCtr="0">
            <a:normAutofit/>
          </a:bodyPr>
          <a:lstStyle/>
          <a:p>
            <a:pPr marL="0" indent="0" algn="l">
              <a:lnSpc>
                <a:spcPct val="100000"/>
              </a:lnSpc>
              <a:spcBef>
                <a:spcPts val="0"/>
              </a:spcBef>
              <a:spcAft>
                <a:spcPts val="0"/>
              </a:spcAft>
              <a:buSzPct val="100000"/>
              <a:buNone/>
            </a:pPr>
            <a:r>
              <a:rPr lang="zh-CN" altLang="en-US" sz="5200" b="1" spc="360" dirty="0">
                <a:solidFill>
                  <a:schemeClr val="lt1"/>
                </a:solidFill>
                <a:latin typeface="Aa新华霜剑体" panose="02010600010101010101" pitchFamily="2" charset="-122"/>
                <a:ea typeface="Aa新华霜剑体" panose="02010600010101010101" pitchFamily="2" charset="-122"/>
              </a:rPr>
              <a:t>怎样选好书？</a:t>
            </a:r>
            <a:endParaRPr lang="zh-CN" altLang="en-US" sz="5200" b="1" spc="360" dirty="0">
              <a:solidFill>
                <a:schemeClr val="lt1"/>
              </a:solidFill>
              <a:latin typeface="Aa新华霜剑体" panose="02010600010101010101" pitchFamily="2" charset="-122"/>
              <a:ea typeface="Aa新华霜剑体" panose="02010600010101010101" pitchFamily="2" charset="-122"/>
            </a:endParaRPr>
          </a:p>
        </p:txBody>
      </p:sp>
      <p:sp>
        <p:nvSpPr>
          <p:cNvPr id="2" name="文本框 1"/>
          <p:cNvSpPr txBox="1"/>
          <p:nvPr/>
        </p:nvSpPr>
        <p:spPr>
          <a:xfrm>
            <a:off x="4009390" y="927735"/>
            <a:ext cx="647700" cy="583565"/>
          </a:xfrm>
          <a:prstGeom prst="rect">
            <a:avLst/>
          </a:prstGeom>
          <a:noFill/>
        </p:spPr>
        <p:txBody>
          <a:bodyPr wrap="square" rtlCol="0">
            <a:spAutoFit/>
          </a:bodyPr>
          <a:lstStyle/>
          <a:p>
            <a:r>
              <a:rPr lang="en-US" altLang="zh-CN" sz="3200" dirty="0">
                <a:solidFill>
                  <a:srgbClr val="44546A"/>
                </a:solidFill>
                <a:latin typeface="Aa新华霜剑体" panose="02010600010101010101" pitchFamily="2" charset="-122"/>
                <a:ea typeface="Aa新华霜剑体" panose="02010600010101010101" pitchFamily="2" charset="-122"/>
              </a:rPr>
              <a:t>01</a:t>
            </a:r>
            <a:endParaRPr lang="en-US" altLang="zh-CN" sz="3200" dirty="0">
              <a:solidFill>
                <a:srgbClr val="44546A"/>
              </a:solidFill>
              <a:latin typeface="Aa新华霜剑体" panose="02010600010101010101" pitchFamily="2" charset="-122"/>
              <a:ea typeface="Aa新华霜剑体" panose="02010600010101010101" pitchFamily="2" charset="-122"/>
            </a:endParaRPr>
          </a:p>
        </p:txBody>
      </p:sp>
      <p:sp>
        <p:nvSpPr>
          <p:cNvPr id="3" name="文本框 2"/>
          <p:cNvSpPr txBox="1"/>
          <p:nvPr/>
        </p:nvSpPr>
        <p:spPr>
          <a:xfrm>
            <a:off x="4009390" y="2139950"/>
            <a:ext cx="647700" cy="583565"/>
          </a:xfrm>
          <a:prstGeom prst="rect">
            <a:avLst/>
          </a:prstGeom>
          <a:noFill/>
        </p:spPr>
        <p:txBody>
          <a:bodyPr wrap="square" rtlCol="0">
            <a:spAutoFit/>
          </a:bodyPr>
          <a:lstStyle/>
          <a:p>
            <a:r>
              <a:rPr lang="en-US" altLang="zh-CN" sz="3200" dirty="0">
                <a:solidFill>
                  <a:srgbClr val="44546A"/>
                </a:solidFill>
                <a:latin typeface="Aa新华霜剑体" panose="02010600010101010101" pitchFamily="2" charset="-122"/>
                <a:ea typeface="Aa新华霜剑体" panose="02010600010101010101" pitchFamily="2" charset="-122"/>
              </a:rPr>
              <a:t>02</a:t>
            </a:r>
            <a:endParaRPr lang="en-US" altLang="zh-CN" sz="3200" dirty="0">
              <a:solidFill>
                <a:srgbClr val="44546A"/>
              </a:solidFill>
              <a:latin typeface="Aa新华霜剑体" panose="02010600010101010101" pitchFamily="2" charset="-122"/>
              <a:ea typeface="Aa新华霜剑体" panose="02010600010101010101" pitchFamily="2" charset="-122"/>
            </a:endParaRPr>
          </a:p>
        </p:txBody>
      </p:sp>
      <p:sp>
        <p:nvSpPr>
          <p:cNvPr id="4" name="文本框 3"/>
          <p:cNvSpPr txBox="1"/>
          <p:nvPr/>
        </p:nvSpPr>
        <p:spPr>
          <a:xfrm>
            <a:off x="4009390" y="3352165"/>
            <a:ext cx="647700" cy="583565"/>
          </a:xfrm>
          <a:prstGeom prst="rect">
            <a:avLst/>
          </a:prstGeom>
          <a:noFill/>
        </p:spPr>
        <p:txBody>
          <a:bodyPr wrap="square" rtlCol="0">
            <a:spAutoFit/>
          </a:bodyPr>
          <a:lstStyle/>
          <a:p>
            <a:r>
              <a:rPr lang="en-US" altLang="zh-CN" sz="3200" dirty="0">
                <a:solidFill>
                  <a:srgbClr val="44546A"/>
                </a:solidFill>
                <a:latin typeface="Aa新华霜剑体" panose="02010600010101010101" pitchFamily="2" charset="-122"/>
                <a:ea typeface="Aa新华霜剑体" panose="02010600010101010101" pitchFamily="2" charset="-122"/>
              </a:rPr>
              <a:t>03</a:t>
            </a:r>
            <a:endParaRPr lang="en-US" altLang="zh-CN" sz="3200" dirty="0">
              <a:solidFill>
                <a:srgbClr val="44546A"/>
              </a:solidFill>
              <a:latin typeface="Aa新华霜剑体" panose="02010600010101010101" pitchFamily="2" charset="-122"/>
              <a:ea typeface="Aa新华霜剑体" panose="02010600010101010101" pitchFamily="2" charset="-122"/>
            </a:endParaRPr>
          </a:p>
        </p:txBody>
      </p:sp>
      <p:sp>
        <p:nvSpPr>
          <p:cNvPr id="5" name="文本框 4"/>
          <p:cNvSpPr txBox="1"/>
          <p:nvPr/>
        </p:nvSpPr>
        <p:spPr>
          <a:xfrm>
            <a:off x="4009390" y="4690745"/>
            <a:ext cx="647700" cy="583565"/>
          </a:xfrm>
          <a:prstGeom prst="rect">
            <a:avLst/>
          </a:prstGeom>
          <a:noFill/>
        </p:spPr>
        <p:txBody>
          <a:bodyPr wrap="square" rtlCol="0">
            <a:spAutoFit/>
          </a:bodyPr>
          <a:lstStyle/>
          <a:p>
            <a:r>
              <a:rPr lang="en-US" altLang="zh-CN" sz="3200" dirty="0">
                <a:solidFill>
                  <a:srgbClr val="44546A"/>
                </a:solidFill>
                <a:latin typeface="Aa新华霜剑体" panose="02010600010101010101" pitchFamily="2" charset="-122"/>
                <a:ea typeface="Aa新华霜剑体" panose="02010600010101010101" pitchFamily="2" charset="-122"/>
              </a:rPr>
              <a:t>04</a:t>
            </a:r>
            <a:endParaRPr lang="en-US" altLang="zh-CN" sz="3200" dirty="0">
              <a:solidFill>
                <a:srgbClr val="44546A"/>
              </a:solidFill>
              <a:latin typeface="Aa新华霜剑体" panose="02010600010101010101" pitchFamily="2" charset="-122"/>
              <a:ea typeface="Aa新华霜剑体" panose="02010600010101010101" pitchFamily="2" charset="-122"/>
            </a:endParaRPr>
          </a:p>
        </p:txBody>
      </p:sp>
      <p:sp>
        <p:nvSpPr>
          <p:cNvPr id="6" name="文本框 5"/>
          <p:cNvSpPr txBox="1"/>
          <p:nvPr/>
        </p:nvSpPr>
        <p:spPr>
          <a:xfrm>
            <a:off x="5141595" y="765175"/>
            <a:ext cx="5594350"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7" name="文本框 6"/>
          <p:cNvSpPr txBox="1"/>
          <p:nvPr/>
        </p:nvSpPr>
        <p:spPr>
          <a:xfrm>
            <a:off x="5141595" y="2001520"/>
            <a:ext cx="5594350"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9" name="文本框 8"/>
          <p:cNvSpPr txBox="1"/>
          <p:nvPr/>
        </p:nvSpPr>
        <p:spPr>
          <a:xfrm>
            <a:off x="5141595" y="3200400"/>
            <a:ext cx="5594350"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0" name="文本框 9"/>
          <p:cNvSpPr txBox="1"/>
          <p:nvPr/>
        </p:nvSpPr>
        <p:spPr>
          <a:xfrm>
            <a:off x="5141595" y="4418330"/>
            <a:ext cx="5594350"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heckerboard(across)">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7"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0" fill="hold"/>
                                        <p:tgtEl>
                                          <p:spTgt spid="2"/>
                                        </p:tgtEl>
                                        <p:attrNameLst>
                                          <p:attrName>ppt_x</p:attrName>
                                        </p:attrNameLst>
                                      </p:cBhvr>
                                      <p:tavLst>
                                        <p:tav tm="0">
                                          <p:val>
                                            <p:strVal val="#ppt_x"/>
                                          </p:val>
                                        </p:tav>
                                        <p:tav tm="100000">
                                          <p:val>
                                            <p:strVal val="#ppt_x"/>
                                          </p:val>
                                        </p:tav>
                                      </p:tavLst>
                                    </p:anim>
                                    <p:anim calcmode="lin" valueType="num">
                                      <p:cBhvr additive="base">
                                        <p:cTn id="13" dur="5000" fill="hold"/>
                                        <p:tgtEl>
                                          <p:spTgt spid="2"/>
                                        </p:tgtEl>
                                        <p:attrNameLst>
                                          <p:attrName>ppt_y</p:attrName>
                                        </p:attrNameLst>
                                      </p:cBhvr>
                                      <p:tavLst>
                                        <p:tav tm="0">
                                          <p:val>
                                            <p:strVal val="0-#ppt_h/2"/>
                                          </p:val>
                                        </p:tav>
                                        <p:tav tm="100000">
                                          <p:val>
                                            <p:strVal val="#ppt_y"/>
                                          </p:val>
                                        </p:tav>
                                      </p:tavLst>
                                    </p:anim>
                                  </p:childTnLst>
                                </p:cTn>
                              </p:par>
                              <p:par>
                                <p:cTn id="14" presetID="7" presetClass="entr" presetSubtype="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0" fill="hold"/>
                                        <p:tgtEl>
                                          <p:spTgt spid="3"/>
                                        </p:tgtEl>
                                        <p:attrNameLst>
                                          <p:attrName>ppt_x</p:attrName>
                                        </p:attrNameLst>
                                      </p:cBhvr>
                                      <p:tavLst>
                                        <p:tav tm="0">
                                          <p:val>
                                            <p:strVal val="#ppt_x"/>
                                          </p:val>
                                        </p:tav>
                                        <p:tav tm="100000">
                                          <p:val>
                                            <p:strVal val="#ppt_x"/>
                                          </p:val>
                                        </p:tav>
                                      </p:tavLst>
                                    </p:anim>
                                    <p:anim calcmode="lin" valueType="num">
                                      <p:cBhvr additive="base">
                                        <p:cTn id="17" dur="5000" fill="hold"/>
                                        <p:tgtEl>
                                          <p:spTgt spid="3"/>
                                        </p:tgtEl>
                                        <p:attrNameLst>
                                          <p:attrName>ppt_y</p:attrName>
                                        </p:attrNameLst>
                                      </p:cBhvr>
                                      <p:tavLst>
                                        <p:tav tm="0">
                                          <p:val>
                                            <p:strVal val="0-#ppt_h/2"/>
                                          </p:val>
                                        </p:tav>
                                        <p:tav tm="100000">
                                          <p:val>
                                            <p:strVal val="#ppt_y"/>
                                          </p:val>
                                        </p:tav>
                                      </p:tavLst>
                                    </p:anim>
                                  </p:childTnLst>
                                </p:cTn>
                              </p:par>
                              <p:par>
                                <p:cTn id="18" presetID="7" presetClass="entr" presetSubtype="1"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0" fill="hold"/>
                                        <p:tgtEl>
                                          <p:spTgt spid="4"/>
                                        </p:tgtEl>
                                        <p:attrNameLst>
                                          <p:attrName>ppt_x</p:attrName>
                                        </p:attrNameLst>
                                      </p:cBhvr>
                                      <p:tavLst>
                                        <p:tav tm="0">
                                          <p:val>
                                            <p:strVal val="#ppt_x"/>
                                          </p:val>
                                        </p:tav>
                                        <p:tav tm="100000">
                                          <p:val>
                                            <p:strVal val="#ppt_x"/>
                                          </p:val>
                                        </p:tav>
                                      </p:tavLst>
                                    </p:anim>
                                    <p:anim calcmode="lin" valueType="num">
                                      <p:cBhvr additive="base">
                                        <p:cTn id="21" dur="5000" fill="hold"/>
                                        <p:tgtEl>
                                          <p:spTgt spid="4"/>
                                        </p:tgtEl>
                                        <p:attrNameLst>
                                          <p:attrName>ppt_y</p:attrName>
                                        </p:attrNameLst>
                                      </p:cBhvr>
                                      <p:tavLst>
                                        <p:tav tm="0">
                                          <p:val>
                                            <p:strVal val="0-#ppt_h/2"/>
                                          </p:val>
                                        </p:tav>
                                        <p:tav tm="100000">
                                          <p:val>
                                            <p:strVal val="#ppt_y"/>
                                          </p:val>
                                        </p:tav>
                                      </p:tavLst>
                                    </p:anim>
                                  </p:childTnLst>
                                </p:cTn>
                              </p:par>
                              <p:par>
                                <p:cTn id="22" presetID="7"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0" fill="hold"/>
                                        <p:tgtEl>
                                          <p:spTgt spid="5"/>
                                        </p:tgtEl>
                                        <p:attrNameLst>
                                          <p:attrName>ppt_x</p:attrName>
                                        </p:attrNameLst>
                                      </p:cBhvr>
                                      <p:tavLst>
                                        <p:tav tm="0">
                                          <p:val>
                                            <p:strVal val="#ppt_x"/>
                                          </p:val>
                                        </p:tav>
                                        <p:tav tm="100000">
                                          <p:val>
                                            <p:strVal val="#ppt_x"/>
                                          </p:val>
                                        </p:tav>
                                      </p:tavLst>
                                    </p:anim>
                                    <p:anim calcmode="lin" valueType="num">
                                      <p:cBhvr additive="base">
                                        <p:cTn id="25" dur="5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8" presetClass="entr" presetSubtype="12"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strips(downLeft)">
                                      <p:cBhvr>
                                        <p:cTn id="30" dur="500"/>
                                        <p:tgtEl>
                                          <p:spTgt spid="6"/>
                                        </p:tgtEl>
                                      </p:cBhvr>
                                    </p:animEffect>
                                  </p:childTnLst>
                                </p:cTn>
                              </p:par>
                              <p:par>
                                <p:cTn id="31" presetID="18" presetClass="entr" presetSubtype="12"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strips(downLeft)">
                                      <p:cBhvr>
                                        <p:cTn id="33" dur="500"/>
                                        <p:tgtEl>
                                          <p:spTgt spid="7"/>
                                        </p:tgtEl>
                                      </p:cBhvr>
                                    </p:animEffect>
                                  </p:childTnLst>
                                </p:cTn>
                              </p:par>
                              <p:par>
                                <p:cTn id="34" presetID="18" presetClass="entr" presetSubtype="12"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strips(downLeft)">
                                      <p:cBhvr>
                                        <p:cTn id="36" dur="500"/>
                                        <p:tgtEl>
                                          <p:spTgt spid="9"/>
                                        </p:tgtEl>
                                      </p:cBhvr>
                                    </p:animEffect>
                                  </p:childTnLst>
                                </p:cTn>
                              </p:par>
                              <p:par>
                                <p:cTn id="37" presetID="18" presetClass="entr" presetSubtype="12"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downLeft)">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3" grpId="1"/>
      <p:bldP spid="2" grpId="0"/>
      <p:bldP spid="3" grpId="0"/>
      <p:bldP spid="4" grpId="0"/>
      <p:bldP spid="5" grpId="0"/>
      <p:bldP spid="6" grpId="0"/>
      <p:bldP spid="7" grpId="0"/>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descr="51miz-E1163046-2E757876"/>
          <p:cNvPicPr>
            <a:picLocks noChangeAspect="1"/>
          </p:cNvPicPr>
          <p:nvPr/>
        </p:nvPicPr>
        <p:blipFill>
          <a:blip r:embed="rId2"/>
          <a:stretch>
            <a:fillRect/>
          </a:stretch>
        </p:blipFill>
        <p:spPr>
          <a:xfrm>
            <a:off x="2505710" y="862330"/>
            <a:ext cx="6858000" cy="6858000"/>
          </a:xfrm>
          <a:prstGeom prst="rect">
            <a:avLst/>
          </a:prstGeom>
        </p:spPr>
      </p:pic>
      <p:sp>
        <p:nvSpPr>
          <p:cNvPr id="6" name="文本框 5"/>
          <p:cNvSpPr txBox="1"/>
          <p:nvPr/>
        </p:nvSpPr>
        <p:spPr>
          <a:xfrm>
            <a:off x="506095" y="2371090"/>
            <a:ext cx="4539615" cy="147637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3" name="文本框 2"/>
          <p:cNvSpPr txBox="1"/>
          <p:nvPr/>
        </p:nvSpPr>
        <p:spPr>
          <a:xfrm>
            <a:off x="7197725" y="2371090"/>
            <a:ext cx="4539615" cy="147637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4" name="文本框 3"/>
          <p:cNvSpPr txBox="1"/>
          <p:nvPr/>
        </p:nvSpPr>
        <p:spPr>
          <a:xfrm>
            <a:off x="764540" y="1508760"/>
            <a:ext cx="2565400" cy="460375"/>
          </a:xfrm>
          <a:prstGeom prst="rect">
            <a:avLst/>
          </a:prstGeom>
          <a:noFill/>
        </p:spPr>
        <p:txBody>
          <a:bodyPr wrap="square" rtlCol="0">
            <a:spAutoFit/>
          </a:bodyPr>
          <a:lstStyle/>
          <a:p>
            <a:r>
              <a:rPr lang="zh-CN" altLang="en-US" sz="2400" dirty="0">
                <a:latin typeface="Aa新华霜剑体" panose="02010600010101010101" pitchFamily="2" charset="-122"/>
                <a:ea typeface="Aa新华霜剑体" panose="02010600010101010101" pitchFamily="2" charset="-122"/>
              </a:rPr>
              <a:t>点击输入小标题</a:t>
            </a:r>
            <a:endParaRPr lang="zh-CN" altLang="en-US" sz="2400" dirty="0">
              <a:latin typeface="Aa新华霜剑体" panose="02010600010101010101" pitchFamily="2" charset="-122"/>
              <a:ea typeface="Aa新华霜剑体" panose="02010600010101010101" pitchFamily="2" charset="-122"/>
            </a:endParaRPr>
          </a:p>
        </p:txBody>
      </p:sp>
      <p:sp>
        <p:nvSpPr>
          <p:cNvPr id="5" name="文本框 4"/>
          <p:cNvSpPr txBox="1"/>
          <p:nvPr/>
        </p:nvSpPr>
        <p:spPr>
          <a:xfrm>
            <a:off x="7714615" y="1508760"/>
            <a:ext cx="2565400" cy="460375"/>
          </a:xfrm>
          <a:prstGeom prst="rect">
            <a:avLst/>
          </a:prstGeom>
          <a:noFill/>
        </p:spPr>
        <p:txBody>
          <a:bodyPr wrap="square" rtlCol="0">
            <a:spAutoFit/>
          </a:bodyPr>
          <a:lstStyle/>
          <a:p>
            <a:r>
              <a:rPr lang="zh-CN" altLang="en-US" sz="2400" dirty="0">
                <a:latin typeface="Aa新华霜剑体" panose="02010600010101010101" pitchFamily="2" charset="-122"/>
                <a:ea typeface="Aa新华霜剑体" panose="02010600010101010101" pitchFamily="2" charset="-122"/>
              </a:rPr>
              <a:t>点击输入小标题</a:t>
            </a:r>
            <a:endParaRPr lang="zh-CN" altLang="en-US" sz="2400" dirty="0">
              <a:latin typeface="Aa新华霜剑体" panose="02010600010101010101" pitchFamily="2" charset="-122"/>
              <a:ea typeface="Aa新华霜剑体" panose="02010600010101010101" pitchFamily="2" charset="-122"/>
            </a:endParaRPr>
          </a:p>
        </p:txBody>
      </p:sp>
      <p:pic>
        <p:nvPicPr>
          <p:cNvPr id="9" name="图片 8" descr="资源 5@4x"/>
          <p:cNvPicPr>
            <a:picLocks noChangeAspect="1"/>
          </p:cNvPicPr>
          <p:nvPr/>
        </p:nvPicPr>
        <p:blipFill>
          <a:blip r:embed="rId3"/>
          <a:stretch>
            <a:fillRect/>
          </a:stretch>
        </p:blipFill>
        <p:spPr>
          <a:xfrm>
            <a:off x="7599680" y="4838700"/>
            <a:ext cx="1111250" cy="1047750"/>
          </a:xfrm>
          <a:prstGeom prst="rect">
            <a:avLst/>
          </a:prstGeom>
        </p:spPr>
      </p:pic>
      <p:sp>
        <p:nvSpPr>
          <p:cNvPr id="7" name="矩形 4"/>
          <p:cNvSpPr/>
          <p:nvPr>
            <p:custDataLst>
              <p:tags r:id="rId4"/>
            </p:custDataLst>
          </p:nvPr>
        </p:nvSpPr>
        <p:spPr>
          <a:xfrm>
            <a:off x="0" y="411480"/>
            <a:ext cx="457200" cy="609600"/>
          </a:xfrm>
          <a:prstGeom prst="rect">
            <a:avLst/>
          </a:prstGeom>
          <a:solidFill>
            <a:srgbClr val="053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a新华霜剑体" panose="02010600010101010101" pitchFamily="2" charset="-122"/>
              <a:ea typeface="Aa新华霜剑体" panose="02010600010101010101" pitchFamily="2" charset="-122"/>
            </a:endParaRPr>
          </a:p>
        </p:txBody>
      </p:sp>
      <p:sp>
        <p:nvSpPr>
          <p:cNvPr id="8" name="文本框 7"/>
          <p:cNvSpPr txBox="1"/>
          <p:nvPr/>
        </p:nvSpPr>
        <p:spPr>
          <a:xfrm>
            <a:off x="621030" y="411480"/>
            <a:ext cx="3985895" cy="583565"/>
          </a:xfrm>
          <a:prstGeom prst="rect">
            <a:avLst/>
          </a:prstGeom>
          <a:noFill/>
        </p:spPr>
        <p:txBody>
          <a:bodyPr wrap="square" rtlCol="0">
            <a:spAutoFit/>
          </a:bodyPr>
          <a:lstStyle/>
          <a:p>
            <a:r>
              <a:rPr lang="zh-CN" altLang="en-US" sz="3200" dirty="0">
                <a:solidFill>
                  <a:srgbClr val="05314F"/>
                </a:solidFill>
                <a:latin typeface="Aa新华霜剑体" panose="02010600010101010101" pitchFamily="2" charset="-122"/>
                <a:ea typeface="Aa新华霜剑体" panose="02010600010101010101" pitchFamily="2" charset="-122"/>
              </a:rPr>
              <a:t>怎样选好书</a:t>
            </a:r>
            <a:r>
              <a:rPr lang="zh-CN" altLang="en-US" sz="3200" dirty="0">
                <a:latin typeface="Aa新华霜剑体" panose="02010600010101010101" pitchFamily="2" charset="-122"/>
                <a:ea typeface="Aa新华霜剑体" panose="02010600010101010101" pitchFamily="2" charset="-122"/>
              </a:rPr>
              <a:t>？</a:t>
            </a:r>
            <a:endParaRPr lang="zh-CN" altLang="en-US" sz="3200" dirty="0">
              <a:latin typeface="Aa新华霜剑体" panose="02010600010101010101" pitchFamily="2" charset="-122"/>
              <a:ea typeface="Aa新华霜剑体" panose="02010600010101010101" pitchFamily="2" charset="-122"/>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000"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heckerboard(across)">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checkerboard(across)">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12"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strips(down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checkerboard(across)">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12"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strips(downLeft)">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p:bldP spid="3" grpId="1"/>
      <p:bldP spid="4" grpId="0"/>
      <p:bldP spid="4" grpId="1"/>
      <p:bldP spid="5" grpId="0"/>
      <p:bldP spid="5" grpId="1"/>
      <p:bldP spid="8" grpId="0"/>
      <p:bldP spid="8"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41" name="图片 40"/>
          <p:cNvPicPr>
            <a:picLocks noChangeAspect="1"/>
          </p:cNvPicPr>
          <p:nvPr>
            <p:custDataLst>
              <p:tags r:id="rId2"/>
            </p:custDataLst>
          </p:nvPr>
        </p:nvPicPr>
        <p:blipFill>
          <a:blip r:embed="rId3"/>
          <a:srcRect l="33108" r="33108"/>
          <a:stretch>
            <a:fillRect/>
          </a:stretch>
        </p:blipFill>
        <p:spPr>
          <a:xfrm>
            <a:off x="7782031" y="694676"/>
            <a:ext cx="3810057" cy="5638827"/>
          </a:xfrm>
          <a:custGeom>
            <a:avLst/>
            <a:gdLst>
              <a:gd name="connsiteX0" fmla="*/ 206767 w 3810031"/>
              <a:gd name="connsiteY0" fmla="*/ 233983 h 5638790"/>
              <a:gd name="connsiteX1" fmla="*/ 3603263 w 3810031"/>
              <a:gd name="connsiteY1" fmla="*/ 233983 h 5638790"/>
              <a:gd name="connsiteX2" fmla="*/ 3603263 w 3810031"/>
              <a:gd name="connsiteY2" fmla="*/ 5404807 h 5638790"/>
              <a:gd name="connsiteX3" fmla="*/ 206767 w 3810031"/>
              <a:gd name="connsiteY3" fmla="*/ 5404807 h 5638790"/>
              <a:gd name="connsiteX4" fmla="*/ 206767 w 3810031"/>
              <a:gd name="connsiteY4" fmla="*/ 157783 h 5638790"/>
              <a:gd name="connsiteX5" fmla="*/ 206767 w 3810031"/>
              <a:gd name="connsiteY5" fmla="*/ 233983 h 5638790"/>
              <a:gd name="connsiteX6" fmla="*/ 114315 w 3810031"/>
              <a:gd name="connsiteY6" fmla="*/ 233983 h 5638790"/>
              <a:gd name="connsiteX7" fmla="*/ 114315 w 3810031"/>
              <a:gd name="connsiteY7" fmla="*/ 5404807 h 5638790"/>
              <a:gd name="connsiteX8" fmla="*/ 206767 w 3810031"/>
              <a:gd name="connsiteY8" fmla="*/ 5404807 h 5638790"/>
              <a:gd name="connsiteX9" fmla="*/ 206767 w 3810031"/>
              <a:gd name="connsiteY9" fmla="*/ 5481007 h 5638790"/>
              <a:gd name="connsiteX10" fmla="*/ 3603263 w 3810031"/>
              <a:gd name="connsiteY10" fmla="*/ 5481007 h 5638790"/>
              <a:gd name="connsiteX11" fmla="*/ 3603263 w 3810031"/>
              <a:gd name="connsiteY11" fmla="*/ 5404807 h 5638790"/>
              <a:gd name="connsiteX12" fmla="*/ 3695715 w 3810031"/>
              <a:gd name="connsiteY12" fmla="*/ 5404807 h 5638790"/>
              <a:gd name="connsiteX13" fmla="*/ 3695715 w 3810031"/>
              <a:gd name="connsiteY13" fmla="*/ 233983 h 5638790"/>
              <a:gd name="connsiteX14" fmla="*/ 3603263 w 3810031"/>
              <a:gd name="connsiteY14" fmla="*/ 233983 h 5638790"/>
              <a:gd name="connsiteX15" fmla="*/ 3603263 w 3810031"/>
              <a:gd name="connsiteY15" fmla="*/ 157783 h 5638790"/>
              <a:gd name="connsiteX16" fmla="*/ 0 w 3810031"/>
              <a:gd name="connsiteY16" fmla="*/ 0 h 5638790"/>
              <a:gd name="connsiteX17" fmla="*/ 3810031 w 3810031"/>
              <a:gd name="connsiteY17" fmla="*/ 0 h 5638790"/>
              <a:gd name="connsiteX18" fmla="*/ 3810031 w 3810031"/>
              <a:gd name="connsiteY18" fmla="*/ 5638790 h 5638790"/>
              <a:gd name="connsiteX19" fmla="*/ 0 w 3810031"/>
              <a:gd name="connsiteY19" fmla="*/ 5638790 h 5638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10031" h="5638790">
                <a:moveTo>
                  <a:pt x="206767" y="233983"/>
                </a:moveTo>
                <a:lnTo>
                  <a:pt x="3603263" y="233983"/>
                </a:lnTo>
                <a:lnTo>
                  <a:pt x="3603263" y="5404807"/>
                </a:lnTo>
                <a:lnTo>
                  <a:pt x="206767" y="5404807"/>
                </a:lnTo>
                <a:close/>
                <a:moveTo>
                  <a:pt x="206767" y="157783"/>
                </a:moveTo>
                <a:lnTo>
                  <a:pt x="206767" y="233983"/>
                </a:lnTo>
                <a:lnTo>
                  <a:pt x="114315" y="233983"/>
                </a:lnTo>
                <a:lnTo>
                  <a:pt x="114315" y="5404807"/>
                </a:lnTo>
                <a:lnTo>
                  <a:pt x="206767" y="5404807"/>
                </a:lnTo>
                <a:lnTo>
                  <a:pt x="206767" y="5481007"/>
                </a:lnTo>
                <a:lnTo>
                  <a:pt x="3603263" y="5481007"/>
                </a:lnTo>
                <a:lnTo>
                  <a:pt x="3603263" y="5404807"/>
                </a:lnTo>
                <a:lnTo>
                  <a:pt x="3695715" y="5404807"/>
                </a:lnTo>
                <a:lnTo>
                  <a:pt x="3695715" y="233983"/>
                </a:lnTo>
                <a:lnTo>
                  <a:pt x="3603263" y="233983"/>
                </a:lnTo>
                <a:lnTo>
                  <a:pt x="3603263" y="157783"/>
                </a:lnTo>
                <a:close/>
                <a:moveTo>
                  <a:pt x="0" y="0"/>
                </a:moveTo>
                <a:lnTo>
                  <a:pt x="3810031" y="0"/>
                </a:lnTo>
                <a:lnTo>
                  <a:pt x="3810031" y="5638790"/>
                </a:lnTo>
                <a:lnTo>
                  <a:pt x="0" y="5638790"/>
                </a:lnTo>
                <a:close/>
              </a:path>
            </a:pathLst>
          </a:custGeom>
        </p:spPr>
      </p:pic>
      <p:sp>
        <p:nvSpPr>
          <p:cNvPr id="2" name="矩形 4"/>
          <p:cNvSpPr/>
          <p:nvPr>
            <p:custDataLst>
              <p:tags r:id="rId4"/>
            </p:custDataLst>
          </p:nvPr>
        </p:nvSpPr>
        <p:spPr>
          <a:xfrm>
            <a:off x="0" y="609600"/>
            <a:ext cx="457200" cy="609600"/>
          </a:xfrm>
          <a:prstGeom prst="rect">
            <a:avLst/>
          </a:prstGeom>
          <a:solidFill>
            <a:srgbClr val="053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a新华霜剑体" panose="02010600010101010101" pitchFamily="2" charset="-122"/>
              <a:ea typeface="Aa新华霜剑体" panose="02010600010101010101" pitchFamily="2" charset="-122"/>
            </a:endParaRPr>
          </a:p>
        </p:txBody>
      </p:sp>
      <p:sp>
        <p:nvSpPr>
          <p:cNvPr id="3" name="文本框 2"/>
          <p:cNvSpPr txBox="1"/>
          <p:nvPr/>
        </p:nvSpPr>
        <p:spPr>
          <a:xfrm>
            <a:off x="666750" y="609600"/>
            <a:ext cx="3985895" cy="583565"/>
          </a:xfrm>
          <a:prstGeom prst="rect">
            <a:avLst/>
          </a:prstGeom>
          <a:noFill/>
        </p:spPr>
        <p:txBody>
          <a:bodyPr wrap="square" rtlCol="0">
            <a:spAutoFit/>
          </a:bodyPr>
          <a:lstStyle/>
          <a:p>
            <a:r>
              <a:rPr lang="zh-CN" altLang="en-US" sz="3200" dirty="0">
                <a:solidFill>
                  <a:srgbClr val="05314F"/>
                </a:solidFill>
                <a:latin typeface="Aa新华霜剑体" panose="02010600010101010101" pitchFamily="2" charset="-122"/>
                <a:ea typeface="Aa新华霜剑体" panose="02010600010101010101" pitchFamily="2" charset="-122"/>
              </a:rPr>
              <a:t>怎样选好书？</a:t>
            </a:r>
            <a:endParaRPr lang="zh-CN" altLang="en-US" sz="3200" dirty="0">
              <a:solidFill>
                <a:srgbClr val="05314F"/>
              </a:solidFill>
              <a:latin typeface="Aa新华霜剑体" panose="02010600010101010101" pitchFamily="2" charset="-122"/>
              <a:ea typeface="Aa新华霜剑体" panose="02010600010101010101" pitchFamily="2" charset="-122"/>
            </a:endParaRPr>
          </a:p>
        </p:txBody>
      </p:sp>
      <p:sp>
        <p:nvSpPr>
          <p:cNvPr id="4" name="六边形 3"/>
          <p:cNvSpPr/>
          <p:nvPr/>
        </p:nvSpPr>
        <p:spPr>
          <a:xfrm>
            <a:off x="793750" y="3272790"/>
            <a:ext cx="3287395" cy="2975610"/>
          </a:xfrm>
          <a:prstGeom prst="hexagon">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5" name="六边形 4"/>
          <p:cNvSpPr/>
          <p:nvPr/>
        </p:nvSpPr>
        <p:spPr>
          <a:xfrm>
            <a:off x="3517900" y="1623695"/>
            <a:ext cx="3287395" cy="2975610"/>
          </a:xfrm>
          <a:prstGeom prst="hexagon">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文本框 5"/>
          <p:cNvSpPr txBox="1"/>
          <p:nvPr/>
        </p:nvSpPr>
        <p:spPr>
          <a:xfrm>
            <a:off x="1069340" y="3872865"/>
            <a:ext cx="2736215" cy="203009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7" name="文本框 6"/>
          <p:cNvSpPr txBox="1"/>
          <p:nvPr/>
        </p:nvSpPr>
        <p:spPr>
          <a:xfrm>
            <a:off x="3793490" y="2280285"/>
            <a:ext cx="2736215" cy="203009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8" name="文本框 7"/>
          <p:cNvSpPr txBox="1"/>
          <p:nvPr/>
        </p:nvSpPr>
        <p:spPr>
          <a:xfrm>
            <a:off x="1327785" y="3399155"/>
            <a:ext cx="2370455" cy="398780"/>
          </a:xfrm>
          <a:prstGeom prst="rect">
            <a:avLst/>
          </a:prstGeom>
          <a:noFill/>
        </p:spPr>
        <p:txBody>
          <a:bodyPr wrap="square" rtlCol="0">
            <a:spAutoFit/>
          </a:bodyPr>
          <a:lstStyle/>
          <a:p>
            <a:r>
              <a:rPr lang="zh-CN" altLang="en-US" sz="2000" dirty="0">
                <a:latin typeface="Aa新华霜剑体" panose="02010600010101010101" pitchFamily="2" charset="-122"/>
                <a:ea typeface="Aa新华霜剑体" panose="02010600010101010101" pitchFamily="2" charset="-122"/>
              </a:rPr>
              <a:t>点击输入小标题</a:t>
            </a:r>
            <a:endParaRPr lang="zh-CN" altLang="en-US" sz="2000" dirty="0">
              <a:latin typeface="Aa新华霜剑体" panose="02010600010101010101" pitchFamily="2" charset="-122"/>
              <a:ea typeface="Aa新华霜剑体" panose="02010600010101010101" pitchFamily="2" charset="-122"/>
            </a:endParaRPr>
          </a:p>
        </p:txBody>
      </p:sp>
      <p:sp>
        <p:nvSpPr>
          <p:cNvPr id="10" name="文本框 9"/>
          <p:cNvSpPr txBox="1"/>
          <p:nvPr/>
        </p:nvSpPr>
        <p:spPr>
          <a:xfrm>
            <a:off x="4081145" y="1735455"/>
            <a:ext cx="2370455" cy="398780"/>
          </a:xfrm>
          <a:prstGeom prst="rect">
            <a:avLst/>
          </a:prstGeom>
          <a:noFill/>
        </p:spPr>
        <p:txBody>
          <a:bodyPr wrap="square" rtlCol="0">
            <a:spAutoFit/>
          </a:bodyPr>
          <a:lstStyle/>
          <a:p>
            <a:r>
              <a:rPr lang="zh-CN" altLang="en-US" sz="2000" dirty="0">
                <a:latin typeface="Aa新华霜剑体" panose="02010600010101010101" pitchFamily="2" charset="-122"/>
                <a:ea typeface="Aa新华霜剑体" panose="02010600010101010101" pitchFamily="2" charset="-122"/>
              </a:rPr>
              <a:t>点击输入小标题</a:t>
            </a:r>
            <a:endParaRPr lang="zh-CN" altLang="en-US" sz="2000" dirty="0">
              <a:latin typeface="Aa新华霜剑体" panose="02010600010101010101" pitchFamily="2" charset="-122"/>
              <a:ea typeface="Aa新华霜剑体" panose="02010600010101010101" pitchFamily="2" charset="-122"/>
            </a:endParaRPr>
          </a:p>
        </p:txBody>
      </p:sp>
      <p:pic>
        <p:nvPicPr>
          <p:cNvPr id="12" name="图片 11" descr="资源 4@4x"/>
          <p:cNvPicPr>
            <a:picLocks noChangeAspect="1"/>
          </p:cNvPicPr>
          <p:nvPr/>
        </p:nvPicPr>
        <p:blipFill>
          <a:blip r:embed="rId5"/>
          <a:stretch>
            <a:fillRect/>
          </a:stretch>
        </p:blipFill>
        <p:spPr>
          <a:xfrm>
            <a:off x="1069340" y="2581910"/>
            <a:ext cx="1094740" cy="88900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linds(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000" fill="hold">
                                          <p:stCondLst>
                                            <p:cond delay="0"/>
                                          </p:stCondLst>
                                        </p:cTn>
                                        <p:tgtEl>
                                          <p:spTgt spid="12"/>
                                        </p:tgtEl>
                                        <p:attrNameLst>
                                          <p:attrName>style.visibility</p:attrName>
                                        </p:attrNameLst>
                                      </p:cBhvr>
                                      <p:to>
                                        <p:strVal val="visible"/>
                                      </p:to>
                                    </p:set>
                                    <p:anim calcmode="lin" valueType="num">
                                      <p:cBhvr additive="base">
                                        <p:cTn id="17" dur="1000" fill="hold"/>
                                        <p:tgtEl>
                                          <p:spTgt spid="12"/>
                                        </p:tgtEl>
                                        <p:attrNameLst>
                                          <p:attrName>ppt_x</p:attrName>
                                        </p:attrNameLst>
                                      </p:cBhvr>
                                      <p:tavLst>
                                        <p:tav tm="0">
                                          <p:val>
                                            <p:strVal val="0-#ppt_w/2"/>
                                          </p:val>
                                        </p:tav>
                                        <p:tav tm="100000">
                                          <p:val>
                                            <p:strVal val="#ppt_x"/>
                                          </p:val>
                                        </p:tav>
                                      </p:tavLst>
                                    </p:anim>
                                    <p:anim calcmode="lin" valueType="num">
                                      <p:cBhvr additive="base">
                                        <p:cTn id="18"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linds(horizontal)">
                                      <p:cBhvr>
                                        <p:cTn id="23" dur="500"/>
                                        <p:tgtEl>
                                          <p:spTgt spid="8"/>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linds(horizont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8" presetClass="entr" presetSubtype="1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strips(downLeft)">
                                      <p:cBhvr>
                                        <p:cTn id="31" dur="500"/>
                                        <p:tgtEl>
                                          <p:spTgt spid="6"/>
                                        </p:tgtEl>
                                      </p:cBhvr>
                                    </p:animEffect>
                                  </p:childTnLst>
                                </p:cTn>
                              </p:par>
                              <p:par>
                                <p:cTn id="32" presetID="18" presetClass="entr" presetSubtype="12"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strips(downLeft)">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7" grpId="1"/>
      <p:bldP spid="8" grpId="0"/>
      <p:bldP spid="8" grpId="1"/>
      <p:bldP spid="10" grpId="0"/>
      <p:bldP spid="10"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210185" y="1648460"/>
            <a:ext cx="5473700" cy="118554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5" name="矩形 4"/>
          <p:cNvSpPr/>
          <p:nvPr/>
        </p:nvSpPr>
        <p:spPr>
          <a:xfrm>
            <a:off x="210820" y="3322320"/>
            <a:ext cx="5584825" cy="1185545"/>
          </a:xfrm>
          <a:prstGeom prst="rec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矩形 5"/>
          <p:cNvSpPr/>
          <p:nvPr/>
        </p:nvSpPr>
        <p:spPr>
          <a:xfrm>
            <a:off x="210820" y="4902835"/>
            <a:ext cx="5584825" cy="118554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7" name="文本框 6"/>
          <p:cNvSpPr txBox="1"/>
          <p:nvPr/>
        </p:nvSpPr>
        <p:spPr>
          <a:xfrm>
            <a:off x="210820" y="1807845"/>
            <a:ext cx="4606925" cy="583565"/>
          </a:xfrm>
          <a:prstGeom prst="rect">
            <a:avLst/>
          </a:prstGeom>
          <a:noFill/>
        </p:spPr>
        <p:txBody>
          <a:bodyPr wrap="square" rtlCol="0">
            <a:spAutoFit/>
          </a:bodyPr>
          <a:lstStyle/>
          <a:p>
            <a:r>
              <a:rPr lang="zh-CN" altLang="en-US" sz="3200" b="1" dirty="0">
                <a:latin typeface="Aa新华霜剑体" panose="02010600010101010101" pitchFamily="2" charset="-122"/>
                <a:ea typeface="Aa新华霜剑体" panose="02010600010101010101" pitchFamily="2" charset="-122"/>
              </a:rPr>
              <a:t>课程目标总目标的概念</a:t>
            </a:r>
            <a:endParaRPr lang="zh-CN" altLang="en-US" sz="3200" b="1" dirty="0">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349885" y="3395345"/>
            <a:ext cx="4987925" cy="583565"/>
          </a:xfrm>
          <a:prstGeom prst="rect">
            <a:avLst/>
          </a:prstGeom>
          <a:noFill/>
        </p:spPr>
        <p:txBody>
          <a:bodyPr wrap="square" rtlCol="0">
            <a:spAutoFit/>
          </a:bodyPr>
          <a:lstStyle/>
          <a:p>
            <a:r>
              <a:rPr lang="zh-CN" altLang="en-US" sz="3200" b="1" dirty="0">
                <a:latin typeface="Aa新华霜剑体" panose="02010600010101010101" pitchFamily="2" charset="-122"/>
                <a:ea typeface="Aa新华霜剑体" panose="02010600010101010101" pitchFamily="2" charset="-122"/>
                <a:sym typeface="+mn-ea"/>
              </a:rPr>
              <a:t>课程目标总目标的运用</a:t>
            </a:r>
            <a:endParaRPr lang="zh-CN" altLang="en-US" sz="3200" b="1" dirty="0">
              <a:latin typeface="Aa新华霜剑体" panose="02010600010101010101" pitchFamily="2" charset="-122"/>
              <a:ea typeface="Aa新华霜剑体" panose="02010600010101010101" pitchFamily="2" charset="-122"/>
              <a:sym typeface="+mn-ea"/>
            </a:endParaRPr>
          </a:p>
        </p:txBody>
      </p:sp>
      <p:sp>
        <p:nvSpPr>
          <p:cNvPr id="10" name="文本框 9"/>
          <p:cNvSpPr txBox="1"/>
          <p:nvPr/>
        </p:nvSpPr>
        <p:spPr>
          <a:xfrm>
            <a:off x="507365" y="4996180"/>
            <a:ext cx="2303145" cy="649605"/>
          </a:xfrm>
          <a:prstGeom prst="rect">
            <a:avLst/>
          </a:prstGeom>
          <a:noFill/>
        </p:spPr>
        <p:txBody>
          <a:bodyPr wrap="square" rtlCol="0">
            <a:noAutofit/>
          </a:bodyPr>
          <a:lstStyle/>
          <a:p>
            <a:r>
              <a:rPr lang="zh-CN" altLang="en-US" sz="3600" b="1" dirty="0">
                <a:latin typeface="Aa新华霜剑体" panose="02010600010101010101" pitchFamily="2" charset="-122"/>
                <a:ea typeface="Aa新华霜剑体" panose="02010600010101010101" pitchFamily="2" charset="-122"/>
              </a:rPr>
              <a:t>总结</a:t>
            </a:r>
            <a:endParaRPr lang="zh-CN" altLang="en-US" sz="3600" b="1" dirty="0">
              <a:latin typeface="Aa新华霜剑体" panose="02010600010101010101" pitchFamily="2" charset="-122"/>
              <a:ea typeface="Aa新华霜剑体" panose="02010600010101010101" pitchFamily="2" charset="-122"/>
            </a:endParaRPr>
          </a:p>
        </p:txBody>
      </p:sp>
      <p:sp>
        <p:nvSpPr>
          <p:cNvPr id="11" name="矩形 10"/>
          <p:cNvSpPr/>
          <p:nvPr/>
        </p:nvSpPr>
        <p:spPr>
          <a:xfrm>
            <a:off x="4691380" y="427990"/>
            <a:ext cx="2209800" cy="71691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12" name="矩形 11"/>
          <p:cNvSpPr/>
          <p:nvPr/>
        </p:nvSpPr>
        <p:spPr>
          <a:xfrm>
            <a:off x="4521200" y="370205"/>
            <a:ext cx="2209800" cy="716915"/>
          </a:xfrm>
          <a:prstGeom prst="rec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13" name="文本框 12"/>
          <p:cNvSpPr txBox="1"/>
          <p:nvPr/>
        </p:nvSpPr>
        <p:spPr>
          <a:xfrm>
            <a:off x="5338445" y="666750"/>
            <a:ext cx="1263650" cy="521970"/>
          </a:xfrm>
          <a:prstGeom prst="rect">
            <a:avLst/>
          </a:prstGeom>
          <a:noFill/>
        </p:spPr>
        <p:txBody>
          <a:bodyPr wrap="square" rtlCol="0">
            <a:spAutoFit/>
          </a:bodyPr>
          <a:lstStyle/>
          <a:p>
            <a:r>
              <a:rPr lang="zh-CN" altLang="en-US" sz="2800" dirty="0">
                <a:latin typeface="Aa新华霜剑体" panose="02010600010101010101" pitchFamily="2" charset="-122"/>
                <a:ea typeface="Aa新华霜剑体" panose="02010600010101010101" pitchFamily="2" charset="-122"/>
                <a:cs typeface="Arial" panose="020B0604020202090204" pitchFamily="34" charset="0"/>
              </a:rPr>
              <a:t>目</a:t>
            </a:r>
            <a:r>
              <a:rPr lang="en-US" altLang="zh-CN" sz="2800" dirty="0">
                <a:latin typeface="Aa新华霜剑体" panose="02010600010101010101" pitchFamily="2" charset="-122"/>
                <a:ea typeface="Aa新华霜剑体" panose="02010600010101010101" pitchFamily="2" charset="-122"/>
                <a:cs typeface="Arial" panose="020B0604020202090204" pitchFamily="34" charset="0"/>
              </a:rPr>
              <a:t>  </a:t>
            </a:r>
            <a:r>
              <a:rPr lang="zh-CN" altLang="en-US" sz="2800" dirty="0">
                <a:latin typeface="Aa新华霜剑体" panose="02010600010101010101" pitchFamily="2" charset="-122"/>
                <a:ea typeface="Aa新华霜剑体" panose="02010600010101010101" pitchFamily="2" charset="-122"/>
                <a:cs typeface="Arial" panose="020B0604020202090204" pitchFamily="34" charset="0"/>
              </a:rPr>
              <a:t>录</a:t>
            </a:r>
            <a:endParaRPr lang="zh-CN" altLang="en-US" sz="2800" dirty="0">
              <a:latin typeface="Aa新华霜剑体" panose="02010600010101010101" pitchFamily="2" charset="-122"/>
              <a:ea typeface="Aa新华霜剑体" panose="02010600010101010101" pitchFamily="2" charset="-122"/>
              <a:cs typeface="Arial" panose="020B0604020202090204" pitchFamily="34" charset="0"/>
            </a:endParaRPr>
          </a:p>
        </p:txBody>
      </p:sp>
      <p:pic>
        <p:nvPicPr>
          <p:cNvPr id="14" name="图片 13" descr="51miz-E1163046-2E757876"/>
          <p:cNvPicPr>
            <a:picLocks noChangeAspect="1"/>
          </p:cNvPicPr>
          <p:nvPr/>
        </p:nvPicPr>
        <p:blipFill>
          <a:blip r:embed="rId2"/>
          <a:stretch>
            <a:fillRect/>
          </a:stretch>
        </p:blipFill>
        <p:spPr>
          <a:xfrm>
            <a:off x="5551170" y="2054860"/>
            <a:ext cx="5308600" cy="5901690"/>
          </a:xfrm>
          <a:prstGeom prst="rect">
            <a:avLst/>
          </a:prstGeom>
        </p:spPr>
      </p:pic>
      <p:pic>
        <p:nvPicPr>
          <p:cNvPr id="15" name="图片 14" descr="51miz-E848496-B77541AD"/>
          <p:cNvPicPr>
            <a:picLocks noChangeAspect="1"/>
          </p:cNvPicPr>
          <p:nvPr/>
        </p:nvPicPr>
        <p:blipFill>
          <a:blip r:embed="rId3"/>
          <a:stretch>
            <a:fillRect/>
          </a:stretch>
        </p:blipFill>
        <p:spPr>
          <a:xfrm>
            <a:off x="6901180" y="3031490"/>
            <a:ext cx="1818640" cy="17678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000" fill="hold">
                                          <p:stCondLst>
                                            <p:cond delay="0"/>
                                          </p:stCondLst>
                                        </p:cTn>
                                        <p:tgtEl>
                                          <p:spTgt spid="7"/>
                                        </p:tgtEl>
                                        <p:attrNameLst>
                                          <p:attrName>style.visibility</p:attrName>
                                        </p:attrNameLst>
                                      </p:cBhvr>
                                      <p:to>
                                        <p:strVal val="visible"/>
                                      </p:to>
                                    </p:set>
                                    <p:animEffect transition="in" filter="strips(downLeft)">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000" fill="hold">
                                          <p:stCondLst>
                                            <p:cond delay="0"/>
                                          </p:stCondLst>
                                        </p:cTn>
                                        <p:tgtEl>
                                          <p:spTgt spid="9"/>
                                        </p:tgtEl>
                                        <p:attrNameLst>
                                          <p:attrName>style.visibility</p:attrName>
                                        </p:attrNameLst>
                                      </p:cBhvr>
                                      <p:to>
                                        <p:strVal val="visible"/>
                                      </p:to>
                                    </p:set>
                                    <p:animEffect transition="in" filter="strips(downLeft)">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strips(down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descr="51miz-P1301679-4993A01B-3840x2251"/>
          <p:cNvPicPr>
            <a:picLocks noChangeAspect="1"/>
          </p:cNvPicPr>
          <p:nvPr/>
        </p:nvPicPr>
        <p:blipFill>
          <a:blip r:embed="rId2"/>
          <a:stretch>
            <a:fillRect/>
          </a:stretch>
        </p:blipFill>
        <p:spPr>
          <a:xfrm>
            <a:off x="0" y="0"/>
            <a:ext cx="12192000" cy="2495550"/>
          </a:xfrm>
          <a:prstGeom prst="rect">
            <a:avLst/>
          </a:prstGeom>
        </p:spPr>
      </p:pic>
      <p:sp>
        <p:nvSpPr>
          <p:cNvPr id="3" name="矩形 2"/>
          <p:cNvSpPr/>
          <p:nvPr/>
        </p:nvSpPr>
        <p:spPr>
          <a:xfrm>
            <a:off x="635" y="2483485"/>
            <a:ext cx="12178030" cy="5949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5" name="文本框 4"/>
          <p:cNvSpPr txBox="1"/>
          <p:nvPr/>
        </p:nvSpPr>
        <p:spPr>
          <a:xfrm>
            <a:off x="199390" y="2483485"/>
            <a:ext cx="3985895" cy="583565"/>
          </a:xfrm>
          <a:prstGeom prst="rect">
            <a:avLst/>
          </a:prstGeom>
          <a:noFill/>
        </p:spPr>
        <p:txBody>
          <a:bodyPr wrap="square" rtlCol="0">
            <a:spAutoFit/>
          </a:bodyPr>
          <a:lstStyle/>
          <a:p>
            <a:r>
              <a:rPr lang="zh-CN" altLang="en-US" sz="3200" dirty="0">
                <a:solidFill>
                  <a:srgbClr val="FFFFFF"/>
                </a:solidFill>
                <a:latin typeface="Aa新华霜剑体" panose="02010600010101010101" pitchFamily="2" charset="-122"/>
                <a:ea typeface="Aa新华霜剑体" panose="02010600010101010101" pitchFamily="2" charset="-122"/>
              </a:rPr>
              <a:t>怎样选好书？</a:t>
            </a:r>
            <a:endParaRPr lang="zh-CN" altLang="en-US" sz="3200" dirty="0">
              <a:solidFill>
                <a:srgbClr val="05314F"/>
              </a:solidFill>
              <a:latin typeface="Aa新华霜剑体" panose="02010600010101010101" pitchFamily="2" charset="-122"/>
              <a:ea typeface="Aa新华霜剑体" panose="02010600010101010101" pitchFamily="2" charset="-122"/>
            </a:endParaRPr>
          </a:p>
        </p:txBody>
      </p:sp>
      <p:sp>
        <p:nvSpPr>
          <p:cNvPr id="6" name="矩形标注 5"/>
          <p:cNvSpPr/>
          <p:nvPr/>
        </p:nvSpPr>
        <p:spPr>
          <a:xfrm>
            <a:off x="691515" y="3730625"/>
            <a:ext cx="2777490" cy="1784985"/>
          </a:xfrm>
          <a:prstGeom prst="wedgeRectCallou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7" name="矩形标注 6"/>
          <p:cNvSpPr/>
          <p:nvPr/>
        </p:nvSpPr>
        <p:spPr>
          <a:xfrm>
            <a:off x="4707255" y="3730625"/>
            <a:ext cx="2777490" cy="1784985"/>
          </a:xfrm>
          <a:prstGeom prst="wedgeRectCallout">
            <a:avLst/>
          </a:prstGeom>
          <a:solidFill>
            <a:srgbClr val="7C92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8" name="矩形标注 7"/>
          <p:cNvSpPr/>
          <p:nvPr/>
        </p:nvSpPr>
        <p:spPr>
          <a:xfrm>
            <a:off x="8630920" y="3730625"/>
            <a:ext cx="2777490" cy="1784985"/>
          </a:xfrm>
          <a:prstGeom prst="wedgeRectCallou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9" name="文本框 8"/>
          <p:cNvSpPr txBox="1"/>
          <p:nvPr/>
        </p:nvSpPr>
        <p:spPr>
          <a:xfrm>
            <a:off x="785495" y="5949315"/>
            <a:ext cx="2370455" cy="398780"/>
          </a:xfrm>
          <a:prstGeom prst="rect">
            <a:avLst/>
          </a:prstGeom>
          <a:noFill/>
        </p:spPr>
        <p:txBody>
          <a:bodyPr wrap="square" rtlCol="0">
            <a:spAutoFit/>
          </a:bodyPr>
          <a:lstStyle/>
          <a:p>
            <a:r>
              <a:rPr lang="zh-CN" altLang="en-US" sz="2000" dirty="0">
                <a:latin typeface="Aa新华霜剑体" panose="02010600010101010101" pitchFamily="2" charset="-122"/>
                <a:ea typeface="Aa新华霜剑体" panose="02010600010101010101" pitchFamily="2" charset="-122"/>
              </a:rPr>
              <a:t>点击输入小标题</a:t>
            </a:r>
            <a:endParaRPr lang="zh-CN" altLang="en-US" sz="2000" dirty="0">
              <a:latin typeface="Aa新华霜剑体" panose="02010600010101010101" pitchFamily="2" charset="-122"/>
              <a:ea typeface="Aa新华霜剑体" panose="02010600010101010101" pitchFamily="2" charset="-122"/>
            </a:endParaRPr>
          </a:p>
        </p:txBody>
      </p:sp>
      <p:sp>
        <p:nvSpPr>
          <p:cNvPr id="10" name="文本框 9"/>
          <p:cNvSpPr txBox="1"/>
          <p:nvPr/>
        </p:nvSpPr>
        <p:spPr>
          <a:xfrm>
            <a:off x="4805045" y="5949315"/>
            <a:ext cx="2370455" cy="398780"/>
          </a:xfrm>
          <a:prstGeom prst="rect">
            <a:avLst/>
          </a:prstGeom>
          <a:noFill/>
        </p:spPr>
        <p:txBody>
          <a:bodyPr wrap="square" rtlCol="0">
            <a:spAutoFit/>
          </a:bodyPr>
          <a:lstStyle/>
          <a:p>
            <a:r>
              <a:rPr lang="zh-CN" altLang="en-US" sz="2000" dirty="0">
                <a:latin typeface="Aa新华霜剑体" panose="02010600010101010101" pitchFamily="2" charset="-122"/>
                <a:ea typeface="Aa新华霜剑体" panose="02010600010101010101" pitchFamily="2" charset="-122"/>
              </a:rPr>
              <a:t>点击输入小标题</a:t>
            </a:r>
            <a:endParaRPr lang="zh-CN" altLang="en-US" sz="2000" dirty="0">
              <a:latin typeface="Aa新华霜剑体" panose="02010600010101010101" pitchFamily="2" charset="-122"/>
              <a:ea typeface="Aa新华霜剑体" panose="02010600010101010101" pitchFamily="2" charset="-122"/>
            </a:endParaRPr>
          </a:p>
        </p:txBody>
      </p:sp>
      <p:sp>
        <p:nvSpPr>
          <p:cNvPr id="11" name="文本框 10"/>
          <p:cNvSpPr txBox="1"/>
          <p:nvPr/>
        </p:nvSpPr>
        <p:spPr>
          <a:xfrm>
            <a:off x="8834120" y="5949315"/>
            <a:ext cx="2370455" cy="398780"/>
          </a:xfrm>
          <a:prstGeom prst="rect">
            <a:avLst/>
          </a:prstGeom>
          <a:noFill/>
        </p:spPr>
        <p:txBody>
          <a:bodyPr wrap="square" rtlCol="0">
            <a:spAutoFit/>
          </a:bodyPr>
          <a:lstStyle/>
          <a:p>
            <a:r>
              <a:rPr lang="zh-CN" altLang="en-US" sz="2000" dirty="0">
                <a:latin typeface="Aa新华霜剑体" panose="02010600010101010101" pitchFamily="2" charset="-122"/>
                <a:ea typeface="Aa新华霜剑体" panose="02010600010101010101" pitchFamily="2" charset="-122"/>
              </a:rPr>
              <a:t>点击输入小标题</a:t>
            </a:r>
            <a:endParaRPr lang="zh-CN" altLang="en-US" sz="2000" dirty="0">
              <a:latin typeface="Aa新华霜剑体" panose="02010600010101010101" pitchFamily="2" charset="-122"/>
              <a:ea typeface="Aa新华霜剑体" panose="02010600010101010101" pitchFamily="2" charset="-122"/>
            </a:endParaRPr>
          </a:p>
        </p:txBody>
      </p:sp>
      <p:sp>
        <p:nvSpPr>
          <p:cNvPr id="12" name="文本框 11"/>
          <p:cNvSpPr txBox="1"/>
          <p:nvPr/>
        </p:nvSpPr>
        <p:spPr>
          <a:xfrm>
            <a:off x="732790" y="3806825"/>
            <a:ext cx="2736215" cy="2030095"/>
          </a:xfrm>
          <a:prstGeom prst="rect">
            <a:avLst/>
          </a:prstGeom>
          <a:noFill/>
        </p:spPr>
        <p:txBody>
          <a:bodyPr wrap="square" rtlCol="0">
            <a:spAutoFit/>
          </a:bodyPr>
          <a:lstStyle/>
          <a:p>
            <a:r>
              <a:rPr lang="zh-CN" altLang="en-US" dirty="0">
                <a:solidFill>
                  <a:srgbClr val="FFFFFF"/>
                </a:solidFill>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solidFill>
                <a:srgbClr val="FFFFFF"/>
              </a:solidFill>
              <a:latin typeface="Aa新华霜剑体" panose="02010600010101010101" pitchFamily="2" charset="-122"/>
              <a:ea typeface="Aa新华霜剑体" panose="02010600010101010101" pitchFamily="2" charset="-122"/>
            </a:endParaRPr>
          </a:p>
          <a:p>
            <a:endParaRPr lang="zh-CN" altLang="en-US" dirty="0">
              <a:solidFill>
                <a:srgbClr val="FFFFFF"/>
              </a:solidFill>
              <a:latin typeface="Aa新华霜剑体" panose="02010600010101010101" pitchFamily="2" charset="-122"/>
              <a:ea typeface="Aa新华霜剑体" panose="02010600010101010101" pitchFamily="2" charset="-122"/>
            </a:endParaRPr>
          </a:p>
        </p:txBody>
      </p:sp>
      <p:sp>
        <p:nvSpPr>
          <p:cNvPr id="13" name="文本框 12"/>
          <p:cNvSpPr txBox="1"/>
          <p:nvPr/>
        </p:nvSpPr>
        <p:spPr>
          <a:xfrm>
            <a:off x="4748530" y="3806825"/>
            <a:ext cx="2736215" cy="2030095"/>
          </a:xfrm>
          <a:prstGeom prst="rect">
            <a:avLst/>
          </a:prstGeom>
          <a:noFill/>
        </p:spPr>
        <p:txBody>
          <a:bodyPr wrap="square" rtlCol="0">
            <a:spAutoFit/>
          </a:bodyPr>
          <a:lstStyle/>
          <a:p>
            <a:r>
              <a:rPr lang="zh-CN" altLang="en-US" dirty="0">
                <a:solidFill>
                  <a:srgbClr val="FFFFFF"/>
                </a:solidFill>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solidFill>
                <a:srgbClr val="FFFFFF"/>
              </a:solidFill>
              <a:latin typeface="Aa新华霜剑体" panose="02010600010101010101" pitchFamily="2" charset="-122"/>
              <a:ea typeface="Aa新华霜剑体" panose="02010600010101010101" pitchFamily="2" charset="-122"/>
            </a:endParaRPr>
          </a:p>
          <a:p>
            <a:endParaRPr lang="zh-CN" altLang="en-US" dirty="0">
              <a:solidFill>
                <a:srgbClr val="FFFFFF"/>
              </a:solidFill>
              <a:latin typeface="Aa新华霜剑体" panose="02010600010101010101" pitchFamily="2" charset="-122"/>
              <a:ea typeface="Aa新华霜剑体" panose="02010600010101010101" pitchFamily="2" charset="-122"/>
            </a:endParaRPr>
          </a:p>
        </p:txBody>
      </p:sp>
      <p:sp>
        <p:nvSpPr>
          <p:cNvPr id="14" name="文本框 13"/>
          <p:cNvSpPr txBox="1"/>
          <p:nvPr/>
        </p:nvSpPr>
        <p:spPr>
          <a:xfrm>
            <a:off x="8672195" y="3806825"/>
            <a:ext cx="2736215" cy="2030095"/>
          </a:xfrm>
          <a:prstGeom prst="rect">
            <a:avLst/>
          </a:prstGeom>
          <a:noFill/>
        </p:spPr>
        <p:txBody>
          <a:bodyPr wrap="square" rtlCol="0">
            <a:spAutoFit/>
          </a:bodyPr>
          <a:lstStyle/>
          <a:p>
            <a:r>
              <a:rPr lang="zh-CN" altLang="en-US" dirty="0">
                <a:solidFill>
                  <a:srgbClr val="FFFFFF"/>
                </a:solidFill>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solidFill>
                <a:srgbClr val="FFFFFF"/>
              </a:solidFill>
              <a:latin typeface="Aa新华霜剑体" panose="02010600010101010101" pitchFamily="2" charset="-122"/>
              <a:ea typeface="Aa新华霜剑体" panose="02010600010101010101" pitchFamily="2" charset="-122"/>
            </a:endParaRPr>
          </a:p>
          <a:p>
            <a:endParaRPr lang="zh-CN" altLang="en-US" dirty="0">
              <a:solidFill>
                <a:srgbClr val="FFFFFF"/>
              </a:solidFill>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000"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ppt_x"/>
                                          </p:val>
                                        </p:tav>
                                        <p:tav tm="100000">
                                          <p:val>
                                            <p:strVal val="#ppt_x"/>
                                          </p:val>
                                        </p:tav>
                                      </p:tavLst>
                                    </p:anim>
                                    <p:anim calcmode="lin" valueType="num">
                                      <p:cBhvr additive="base">
                                        <p:cTn id="32" dur="10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000" fill="hold">
                                          <p:stCondLst>
                                            <p:cond delay="0"/>
                                          </p:stCondLst>
                                        </p:cTn>
                                        <p:tgtEl>
                                          <p:spTgt spid="13"/>
                                        </p:tgtEl>
                                        <p:attrNameLst>
                                          <p:attrName>style.visibility</p:attrName>
                                        </p:attrNameLst>
                                      </p:cBhvr>
                                      <p:to>
                                        <p:strVal val="visible"/>
                                      </p:to>
                                    </p:set>
                                    <p:anim calcmode="lin" valueType="num">
                                      <p:cBhvr additive="base">
                                        <p:cTn id="35" dur="1000" fill="hold"/>
                                        <p:tgtEl>
                                          <p:spTgt spid="13"/>
                                        </p:tgtEl>
                                        <p:attrNameLst>
                                          <p:attrName>ppt_x</p:attrName>
                                        </p:attrNameLst>
                                      </p:cBhvr>
                                      <p:tavLst>
                                        <p:tav tm="0">
                                          <p:val>
                                            <p:strVal val="#ppt_x"/>
                                          </p:val>
                                        </p:tav>
                                        <p:tav tm="100000">
                                          <p:val>
                                            <p:strVal val="#ppt_x"/>
                                          </p:val>
                                        </p:tav>
                                      </p:tavLst>
                                    </p:anim>
                                    <p:anim calcmode="lin" valueType="num">
                                      <p:cBhvr additive="base">
                                        <p:cTn id="36" dur="10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000" fill="hold">
                                          <p:stCondLst>
                                            <p:cond delay="0"/>
                                          </p:stCondLst>
                                        </p:cTn>
                                        <p:tgtEl>
                                          <p:spTgt spid="14"/>
                                        </p:tgtEl>
                                        <p:attrNameLst>
                                          <p:attrName>style.visibility</p:attrName>
                                        </p:attrNameLst>
                                      </p:cBhvr>
                                      <p:to>
                                        <p:strVal val="visible"/>
                                      </p:to>
                                    </p:set>
                                    <p:anim calcmode="lin" valueType="num">
                                      <p:cBhvr additive="base">
                                        <p:cTn id="39" dur="1000" fill="hold"/>
                                        <p:tgtEl>
                                          <p:spTgt spid="14"/>
                                        </p:tgtEl>
                                        <p:attrNameLst>
                                          <p:attrName>ppt_x</p:attrName>
                                        </p:attrNameLst>
                                      </p:cBhvr>
                                      <p:tavLst>
                                        <p:tav tm="0">
                                          <p:val>
                                            <p:strVal val="#ppt_x"/>
                                          </p:val>
                                        </p:tav>
                                        <p:tav tm="100000">
                                          <p:val>
                                            <p:strVal val="#ppt_x"/>
                                          </p:val>
                                        </p:tav>
                                      </p:tavLst>
                                    </p:anim>
                                    <p:anim calcmode="lin" valueType="num">
                                      <p:cBhvr additive="base">
                                        <p:cTn id="40" dur="10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p:bldP spid="9" grpId="1"/>
      <p:bldP spid="10" grpId="0"/>
      <p:bldP spid="10" grpId="1"/>
      <p:bldP spid="11" grpId="0"/>
      <p:bldP spid="11" grpId="1"/>
      <p:bldP spid="12" grpId="0"/>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5207000" y="2541270"/>
            <a:ext cx="6985000" cy="200469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4" name="矩形 3"/>
          <p:cNvSpPr/>
          <p:nvPr/>
        </p:nvSpPr>
        <p:spPr>
          <a:xfrm>
            <a:off x="5207000" y="2727325"/>
            <a:ext cx="6985000" cy="2004695"/>
          </a:xfrm>
          <a:prstGeom prst="rec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pic>
        <p:nvPicPr>
          <p:cNvPr id="3" name="图片 2" descr="资源 1@4x"/>
          <p:cNvPicPr>
            <a:picLocks noChangeAspect="1"/>
          </p:cNvPicPr>
          <p:nvPr/>
        </p:nvPicPr>
        <p:blipFill>
          <a:blip r:embed="rId2"/>
          <a:stretch>
            <a:fillRect/>
          </a:stretch>
        </p:blipFill>
        <p:spPr>
          <a:xfrm>
            <a:off x="0" y="2075815"/>
            <a:ext cx="7538720" cy="3308350"/>
          </a:xfrm>
          <a:prstGeom prst="rect">
            <a:avLst/>
          </a:prstGeom>
        </p:spPr>
      </p:pic>
      <p:sp>
        <p:nvSpPr>
          <p:cNvPr id="5" name="矩形 4"/>
          <p:cNvSpPr/>
          <p:nvPr/>
        </p:nvSpPr>
        <p:spPr>
          <a:xfrm>
            <a:off x="625475" y="647065"/>
            <a:ext cx="2371725" cy="636270"/>
          </a:xfrm>
          <a:prstGeom prst="rect">
            <a:avLst/>
          </a:prstGeom>
          <a:solidFill>
            <a:srgbClr val="9DB2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文本框 5"/>
          <p:cNvSpPr txBox="1"/>
          <p:nvPr/>
        </p:nvSpPr>
        <p:spPr>
          <a:xfrm>
            <a:off x="798195" y="781050"/>
            <a:ext cx="2026285" cy="368300"/>
          </a:xfrm>
          <a:prstGeom prst="rect">
            <a:avLst/>
          </a:prstGeom>
          <a:noFill/>
        </p:spPr>
        <p:txBody>
          <a:bodyPr wrap="square" rtlCol="0">
            <a:spAutoFit/>
          </a:bodyPr>
          <a:lstStyle/>
          <a:p>
            <a:r>
              <a:rPr lang="zh-CN" altLang="en-US" dirty="0">
                <a:solidFill>
                  <a:schemeClr val="bg1"/>
                </a:solidFill>
                <a:latin typeface="Aa新华霜剑体" panose="02010600010101010101" pitchFamily="2" charset="-122"/>
                <a:ea typeface="Aa新华霜剑体" panose="02010600010101010101" pitchFamily="2" charset="-122"/>
              </a:rPr>
              <a:t>不负读书好时光</a:t>
            </a:r>
            <a:endParaRPr lang="zh-CN" altLang="en-US" dirty="0">
              <a:solidFill>
                <a:schemeClr val="bg1"/>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7599045" y="4193540"/>
            <a:ext cx="3988435" cy="368300"/>
          </a:xfrm>
          <a:prstGeom prst="rect">
            <a:avLst/>
          </a:prstGeom>
          <a:noFill/>
        </p:spPr>
        <p:txBody>
          <a:bodyPr wrap="square" rtlCol="0">
            <a:spAutoFit/>
          </a:bodyPr>
          <a:lstStyle/>
          <a:p>
            <a:r>
              <a:rPr lang="zh-CN" altLang="en-US" dirty="0">
                <a:ea typeface="Aa新华霜剑体" panose="02010600010101010101" pitchFamily="2" charset="-122"/>
              </a:rPr>
              <a:t>立身以立学为先，立学以读书为本</a:t>
            </a:r>
            <a:endParaRPr lang="zh-CN" altLang="en-US" dirty="0">
              <a:ea typeface="Aa新华霜剑体" panose="02010600010101010101" pitchFamily="2" charset="-122"/>
            </a:endParaRPr>
          </a:p>
        </p:txBody>
      </p:sp>
      <p:sp>
        <p:nvSpPr>
          <p:cNvPr id="2" name="文本框 1"/>
          <p:cNvSpPr txBox="1"/>
          <p:nvPr>
            <p:custDataLst>
              <p:tags r:id="rId3"/>
            </p:custDataLst>
          </p:nvPr>
        </p:nvSpPr>
        <p:spPr>
          <a:xfrm>
            <a:off x="6883400" y="3136900"/>
            <a:ext cx="4361815" cy="583565"/>
          </a:xfrm>
          <a:prstGeom prst="rect">
            <a:avLst/>
          </a:prstGeom>
          <a:noFill/>
        </p:spPr>
        <p:txBody>
          <a:bodyPr wrap="square" rtlCol="0">
            <a:spAutoFit/>
          </a:bodyPr>
          <a:p>
            <a:r>
              <a:rPr lang="zh-CN" altLang="en-US" sz="3200" b="1" dirty="0">
                <a:latin typeface="Aa新华霜剑体" panose="02010600010101010101" pitchFamily="2" charset="-122"/>
                <a:ea typeface="Aa新华霜剑体" panose="02010600010101010101" pitchFamily="2" charset="-122"/>
                <a:sym typeface="+mn-ea"/>
              </a:rPr>
              <a:t>课程目标总目标的运用</a:t>
            </a:r>
            <a:endParaRPr lang="zh-CN" altLang="en-US" sz="3200" b="1" dirty="0">
              <a:latin typeface="Aa新华霜剑体" panose="02010600010101010101" pitchFamily="2" charset="-122"/>
              <a:ea typeface="Aa新华霜剑体" panose="0201060001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2"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1+#ppt_w/2"/>
                                          </p:val>
                                        </p:tav>
                                        <p:tav tm="100000">
                                          <p:val>
                                            <p:strVal val="#ppt_x"/>
                                          </p:val>
                                        </p:tav>
                                      </p:tavLst>
                                    </p:anim>
                                    <p:anim calcmode="lin" valueType="num">
                                      <p:cBhvr additive="base">
                                        <p:cTn id="17" dur="500" fill="hold"/>
                                        <p:tgtEl>
                                          <p:spTgt spid="9"/>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1+#ppt_w/2"/>
                                          </p:val>
                                        </p:tav>
                                        <p:tav tm="100000">
                                          <p:val>
                                            <p:strVal val="#ppt_x"/>
                                          </p:val>
                                        </p:tav>
                                      </p:tavLst>
                                    </p:anim>
                                    <p:anim calcmode="lin" valueType="num">
                                      <p:cBhvr additive="base">
                                        <p:cTn id="2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8" presetClass="entr" presetSubtype="12" fill="hold" grpId="0" nodeType="clickEffect">
                                  <p:stCondLst>
                                    <p:cond delay="0"/>
                                  </p:stCondLst>
                                  <p:childTnLst>
                                    <p:set>
                                      <p:cBhvr>
                                        <p:cTn id="25" dur="1000" fill="hold">
                                          <p:stCondLst>
                                            <p:cond delay="0"/>
                                          </p:stCondLst>
                                        </p:cTn>
                                        <p:tgtEl>
                                          <p:spTgt spid="2"/>
                                        </p:tgtEl>
                                        <p:attrNameLst>
                                          <p:attrName>style.visibility</p:attrName>
                                        </p:attrNameLst>
                                      </p:cBhvr>
                                      <p:to>
                                        <p:strVal val="visible"/>
                                      </p:to>
                                    </p:set>
                                    <p:animEffect transition="in" filter="strips(downLeft)">
                                      <p:cBhvr>
                                        <p:cTn id="2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6" grpId="1"/>
      <p:bldP spid="6" grpId="2"/>
      <p:bldP spid="9"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直角三角形 5"/>
          <p:cNvSpPr/>
          <p:nvPr>
            <p:custDataLst>
              <p:tags r:id="rId2"/>
            </p:custDataLst>
          </p:nvPr>
        </p:nvSpPr>
        <p:spPr>
          <a:xfrm rot="5400000">
            <a:off x="420007" y="542924"/>
            <a:ext cx="1638300" cy="1638300"/>
          </a:xfrm>
          <a:prstGeom prst="rtTriangl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bg1"/>
              </a:solidFill>
              <a:latin typeface="Aa新华霜剑体" panose="02010600010101010101" pitchFamily="2" charset="-122"/>
              <a:ea typeface="Aa新华霜剑体" panose="02010600010101010101" pitchFamily="2" charset="-122"/>
            </a:endParaRPr>
          </a:p>
        </p:txBody>
      </p:sp>
      <p:sp>
        <p:nvSpPr>
          <p:cNvPr id="30" name="平行四边形 29"/>
          <p:cNvSpPr/>
          <p:nvPr>
            <p:custDataLst>
              <p:tags r:id="rId3"/>
            </p:custDataLst>
          </p:nvPr>
        </p:nvSpPr>
        <p:spPr>
          <a:xfrm>
            <a:off x="4219387" y="0"/>
            <a:ext cx="7409774" cy="6858000"/>
          </a:xfrm>
          <a:prstGeom prst="parallelogram">
            <a:avLst>
              <a:gd name="adj" fmla="val 104088"/>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bg1"/>
              </a:solidFill>
              <a:latin typeface="Aa新华霜剑体" panose="02010600010101010101" pitchFamily="2" charset="-122"/>
              <a:ea typeface="Aa新华霜剑体" panose="02010600010101010101" pitchFamily="2" charset="-122"/>
            </a:endParaRPr>
          </a:p>
        </p:txBody>
      </p:sp>
      <p:sp>
        <p:nvSpPr>
          <p:cNvPr id="22" name="任意多边形: 形状 21"/>
          <p:cNvSpPr/>
          <p:nvPr>
            <p:custDataLst>
              <p:tags r:id="rId4"/>
            </p:custDataLst>
          </p:nvPr>
        </p:nvSpPr>
        <p:spPr>
          <a:xfrm>
            <a:off x="3912870" y="0"/>
            <a:ext cx="8279130" cy="6858000"/>
          </a:xfrm>
          <a:custGeom>
            <a:avLst/>
            <a:gdLst>
              <a:gd name="connsiteX0" fmla="*/ 7136494 w 8010052"/>
              <a:gd name="connsiteY0" fmla="*/ 0 h 6858001"/>
              <a:gd name="connsiteX1" fmla="*/ 8010052 w 8010052"/>
              <a:gd name="connsiteY1" fmla="*/ 0 h 6858001"/>
              <a:gd name="connsiteX2" fmla="*/ 8010052 w 8010052"/>
              <a:gd name="connsiteY2" fmla="*/ 6858000 h 6858001"/>
              <a:gd name="connsiteX3" fmla="*/ 7156723 w 8010052"/>
              <a:gd name="connsiteY3" fmla="*/ 6858000 h 6858001"/>
              <a:gd name="connsiteX4" fmla="*/ 7156723 w 8010052"/>
              <a:gd name="connsiteY4" fmla="*/ 6858001 h 6858001"/>
              <a:gd name="connsiteX5" fmla="*/ 0 w 8010052"/>
              <a:gd name="connsiteY5" fmla="*/ 6858001 h 6858001"/>
              <a:gd name="connsiteX6" fmla="*/ 7136494 w 8010052"/>
              <a:gd name="connsiteY6" fmla="*/ 19386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10052" h="6858001">
                <a:moveTo>
                  <a:pt x="7136494" y="0"/>
                </a:moveTo>
                <a:lnTo>
                  <a:pt x="8010052" y="0"/>
                </a:lnTo>
                <a:lnTo>
                  <a:pt x="8010052" y="6858000"/>
                </a:lnTo>
                <a:lnTo>
                  <a:pt x="7156723" y="6858000"/>
                </a:lnTo>
                <a:lnTo>
                  <a:pt x="7156723" y="6858001"/>
                </a:lnTo>
                <a:lnTo>
                  <a:pt x="0" y="6858001"/>
                </a:lnTo>
                <a:lnTo>
                  <a:pt x="7136494" y="19386"/>
                </a:lnTo>
                <a:close/>
              </a:path>
            </a:pathLst>
          </a:custGeom>
          <a:solidFill>
            <a:srgbClr val="26465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lnSpc>
                <a:spcPct val="110000"/>
              </a:lnSpc>
            </a:pPr>
            <a:endParaRPr kumimoji="1" lang="zh-CN" altLang="en-US" sz="1600" b="1" dirty="0">
              <a:solidFill>
                <a:schemeClr val="bg1"/>
              </a:solidFill>
              <a:latin typeface="Aa新华霜剑体" panose="02010600010101010101" pitchFamily="2" charset="-122"/>
              <a:ea typeface="Aa新华霜剑体" panose="02010600010101010101" pitchFamily="2" charset="-122"/>
            </a:endParaRPr>
          </a:p>
        </p:txBody>
      </p:sp>
      <p:sp>
        <p:nvSpPr>
          <p:cNvPr id="5" name="平行四边形 4"/>
          <p:cNvSpPr/>
          <p:nvPr>
            <p:custDataLst>
              <p:tags r:id="rId5"/>
            </p:custDataLst>
          </p:nvPr>
        </p:nvSpPr>
        <p:spPr>
          <a:xfrm>
            <a:off x="3653514" y="0"/>
            <a:ext cx="7750181" cy="6858000"/>
          </a:xfrm>
          <a:prstGeom prst="parallelogram">
            <a:avLst>
              <a:gd name="adj" fmla="val 10408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sz="1600" b="1" dirty="0">
              <a:solidFill>
                <a:schemeClr val="bg1"/>
              </a:solidFill>
              <a:latin typeface="Aa新华霜剑体" panose="02010600010101010101" pitchFamily="2" charset="-122"/>
              <a:ea typeface="Aa新华霜剑体" panose="02010600010101010101" pitchFamily="2" charset="-122"/>
            </a:endParaRPr>
          </a:p>
        </p:txBody>
      </p:sp>
      <p:sp>
        <p:nvSpPr>
          <p:cNvPr id="4" name="矩形 3"/>
          <p:cNvSpPr/>
          <p:nvPr>
            <p:custDataLst>
              <p:tags r:id="rId6"/>
            </p:custDataLst>
          </p:nvPr>
        </p:nvSpPr>
        <p:spPr>
          <a:xfrm>
            <a:off x="817880" y="885825"/>
            <a:ext cx="6029325" cy="4536440"/>
          </a:xfrm>
          <a:prstGeom prst="rect">
            <a:avLst/>
          </a:prstGeom>
          <a:solidFill>
            <a:schemeClr val="bg1"/>
          </a:solidFill>
          <a:ln>
            <a:noFill/>
          </a:ln>
          <a:effectLst>
            <a:outerShdw blurRad="50800" dist="38100" dir="27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pic>
        <p:nvPicPr>
          <p:cNvPr id="13" name="图片 12"/>
          <p:cNvPicPr>
            <a:picLocks noChangeAspect="1"/>
          </p:cNvPicPr>
          <p:nvPr>
            <p:custDataLst>
              <p:tags r:id="rId7"/>
            </p:custDataLst>
          </p:nvPr>
        </p:nvPicPr>
        <p:blipFill rotWithShape="1">
          <a:blip r:embed="rId8"/>
          <a:srcRect l="5556" r="5556"/>
          <a:stretch>
            <a:fillRect/>
          </a:stretch>
        </p:blipFill>
        <p:spPr>
          <a:xfrm>
            <a:off x="695960" y="759460"/>
            <a:ext cx="5915025" cy="4436110"/>
          </a:xfrm>
          <a:prstGeom prst="rect">
            <a:avLst/>
          </a:prstGeom>
          <a:effectLst>
            <a:outerShdw blurRad="50800" dist="38100" dir="2700000" algn="tl" rotWithShape="0">
              <a:prstClr val="black">
                <a:alpha val="40000"/>
              </a:prstClr>
            </a:outerShdw>
          </a:effectLst>
        </p:spPr>
      </p:pic>
      <p:sp>
        <p:nvSpPr>
          <p:cNvPr id="3" name="文本框 2"/>
          <p:cNvSpPr txBox="1"/>
          <p:nvPr>
            <p:custDataLst>
              <p:tags r:id="rId9"/>
            </p:custDataLst>
          </p:nvPr>
        </p:nvSpPr>
        <p:spPr>
          <a:xfrm>
            <a:off x="7665720" y="4191000"/>
            <a:ext cx="4222115" cy="1295400"/>
          </a:xfrm>
          <a:prstGeom prst="rect">
            <a:avLst/>
          </a:prstGeom>
          <a:noFill/>
        </p:spPr>
        <p:txBody>
          <a:bodyPr wrap="square" rtlCol="0" anchor="ctr" anchorCtr="0">
            <a:noAutofit/>
          </a:bodyPr>
          <a:lstStyle/>
          <a:p>
            <a:r>
              <a:rPr lang="zh-CN" altLang="en-US" sz="1700" dirty="0">
                <a:solidFill>
                  <a:schemeClr val="bg1"/>
                </a:solidFill>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sz="1700" dirty="0">
              <a:solidFill>
                <a:schemeClr val="bg1"/>
              </a:solidFill>
              <a:latin typeface="Aa新华霜剑体" panose="02010600010101010101" pitchFamily="2" charset="-122"/>
              <a:ea typeface="Aa新华霜剑体" panose="02010600010101010101" pitchFamily="2" charset="-122"/>
            </a:endParaRPr>
          </a:p>
          <a:p>
            <a:endParaRPr lang="zh-CN" altLang="en-US" sz="1700" b="1" spc="300" dirty="0">
              <a:solidFill>
                <a:schemeClr val="bg1"/>
              </a:solidFill>
              <a:uFillTx/>
              <a:latin typeface="Aa新华霜剑体" panose="02010600010101010101" pitchFamily="2" charset="-122"/>
              <a:ea typeface="Aa新华霜剑体" panose="02010600010101010101" pitchFamily="2" charset="-122"/>
            </a:endParaRPr>
          </a:p>
        </p:txBody>
      </p:sp>
      <p:sp>
        <p:nvSpPr>
          <p:cNvPr id="2" name="文本框 1"/>
          <p:cNvSpPr txBox="1"/>
          <p:nvPr/>
        </p:nvSpPr>
        <p:spPr>
          <a:xfrm>
            <a:off x="8323580" y="3061970"/>
            <a:ext cx="2166620" cy="521970"/>
          </a:xfrm>
          <a:prstGeom prst="rect">
            <a:avLst/>
          </a:prstGeom>
          <a:noFill/>
        </p:spPr>
        <p:txBody>
          <a:bodyPr wrap="square" rtlCol="0">
            <a:spAutoFit/>
          </a:bodyPr>
          <a:lstStyle/>
          <a:p>
            <a:r>
              <a:rPr lang="zh-CN" altLang="en-US" sz="2800" b="1" dirty="0">
                <a:solidFill>
                  <a:schemeClr val="bg1"/>
                </a:solidFill>
                <a:latin typeface="Aa新华霜剑体" panose="02010600010101010101" pitchFamily="2" charset="-122"/>
                <a:ea typeface="Aa新华霜剑体" panose="02010600010101010101" pitchFamily="2" charset="-122"/>
              </a:rPr>
              <a:t>读书的方法</a:t>
            </a:r>
            <a:endParaRPr lang="zh-CN" altLang="en-US" sz="2800" b="1" dirty="0">
              <a:solidFill>
                <a:schemeClr val="bg1"/>
              </a:solidFill>
              <a:latin typeface="Aa新华霜剑体" panose="02010600010101010101" pitchFamily="2" charset="-122"/>
              <a:ea typeface="Aa新华霜剑体" panose="02010600010101010101" pitchFamily="2" charset="-122"/>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strips(down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additive="base">
                                        <p:cTn id="22" dur="500" fill="hold"/>
                                        <p:tgtEl>
                                          <p:spTgt spid="22"/>
                                        </p:tgtEl>
                                        <p:attrNameLst>
                                          <p:attrName>ppt_x</p:attrName>
                                        </p:attrNameLst>
                                      </p:cBhvr>
                                      <p:tavLst>
                                        <p:tav tm="0">
                                          <p:val>
                                            <p:strVal val="#ppt_x"/>
                                          </p:val>
                                        </p:tav>
                                        <p:tav tm="100000">
                                          <p:val>
                                            <p:strVal val="#ppt_x"/>
                                          </p:val>
                                        </p:tav>
                                      </p:tavLst>
                                    </p:anim>
                                    <p:anim calcmode="lin" valueType="num">
                                      <p:cBhvr additive="base">
                                        <p:cTn id="2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 grpId="0"/>
      <p:bldP spid="3" grpId="1"/>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descr="51miz-P1243939-PVWA67MK-1920x1080"/>
          <p:cNvPicPr>
            <a:picLocks noChangeAspect="1"/>
          </p:cNvPicPr>
          <p:nvPr>
            <p:custDataLst>
              <p:tags r:id="rId2"/>
            </p:custDataLst>
          </p:nvPr>
        </p:nvPicPr>
        <p:blipFill>
          <a:blip r:embed="rId3"/>
          <a:stretch>
            <a:fillRect/>
          </a:stretch>
        </p:blipFill>
        <p:spPr>
          <a:xfrm>
            <a:off x="635" y="3843655"/>
            <a:ext cx="12191365" cy="3014345"/>
          </a:xfrm>
          <a:prstGeom prst="rect">
            <a:avLst/>
          </a:prstGeom>
          <a:effectLst>
            <a:softEdge rad="228600"/>
          </a:effectLst>
        </p:spPr>
      </p:pic>
      <p:pic>
        <p:nvPicPr>
          <p:cNvPr id="3" name="图片 2" descr="51miz-E848496-B77541AD"/>
          <p:cNvPicPr>
            <a:picLocks noChangeAspect="1"/>
          </p:cNvPicPr>
          <p:nvPr/>
        </p:nvPicPr>
        <p:blipFill>
          <a:blip r:embed="rId4"/>
          <a:stretch>
            <a:fillRect/>
          </a:stretch>
        </p:blipFill>
        <p:spPr>
          <a:xfrm>
            <a:off x="6316345" y="3843655"/>
            <a:ext cx="2295525" cy="2231390"/>
          </a:xfrm>
          <a:prstGeom prst="rect">
            <a:avLst/>
          </a:prstGeom>
        </p:spPr>
      </p:pic>
      <p:sp>
        <p:nvSpPr>
          <p:cNvPr id="5" name="文本框 4"/>
          <p:cNvSpPr txBox="1"/>
          <p:nvPr/>
        </p:nvSpPr>
        <p:spPr>
          <a:xfrm>
            <a:off x="657225" y="404495"/>
            <a:ext cx="2931160" cy="583565"/>
          </a:xfrm>
          <a:prstGeom prst="rect">
            <a:avLst/>
          </a:prstGeom>
          <a:noFill/>
        </p:spPr>
        <p:txBody>
          <a:bodyPr wrap="square" rtlCol="0">
            <a:spAutoFit/>
          </a:bodyPr>
          <a:lstStyle/>
          <a:p>
            <a:r>
              <a:rPr lang="zh-CN" altLang="en-US" sz="3200" b="1" dirty="0">
                <a:solidFill>
                  <a:srgbClr val="05314F"/>
                </a:solidFill>
                <a:latin typeface="Aa新华霜剑体" panose="02010600010101010101" pitchFamily="2" charset="-122"/>
                <a:ea typeface="Aa新华霜剑体" panose="02010600010101010101" pitchFamily="2" charset="-122"/>
              </a:rPr>
              <a:t>读书的方法</a:t>
            </a:r>
            <a:endParaRPr lang="zh-CN" altLang="en-US" sz="3200" b="1" dirty="0">
              <a:solidFill>
                <a:srgbClr val="05314F"/>
              </a:solidFill>
              <a:latin typeface="Aa新华霜剑体" panose="02010600010101010101" pitchFamily="2" charset="-122"/>
              <a:ea typeface="Aa新华霜剑体" panose="02010600010101010101" pitchFamily="2" charset="-122"/>
            </a:endParaRPr>
          </a:p>
        </p:txBody>
      </p:sp>
      <p:sp>
        <p:nvSpPr>
          <p:cNvPr id="6" name="文本框 5"/>
          <p:cNvSpPr txBox="1"/>
          <p:nvPr/>
        </p:nvSpPr>
        <p:spPr>
          <a:xfrm>
            <a:off x="537845" y="2242185"/>
            <a:ext cx="4539615" cy="147637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7" name="文本框 6"/>
          <p:cNvSpPr txBox="1"/>
          <p:nvPr/>
        </p:nvSpPr>
        <p:spPr>
          <a:xfrm>
            <a:off x="6316345" y="2242185"/>
            <a:ext cx="4539615" cy="147637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8" name="文本框 7"/>
          <p:cNvSpPr txBox="1"/>
          <p:nvPr/>
        </p:nvSpPr>
        <p:spPr>
          <a:xfrm>
            <a:off x="657225" y="1612265"/>
            <a:ext cx="2370455" cy="398780"/>
          </a:xfrm>
          <a:prstGeom prst="rect">
            <a:avLst/>
          </a:prstGeom>
          <a:noFill/>
        </p:spPr>
        <p:txBody>
          <a:bodyPr wrap="square" rtlCol="0">
            <a:spAutoFit/>
          </a:bodyPr>
          <a:lstStyle/>
          <a:p>
            <a:r>
              <a:rPr lang="zh-CN" altLang="en-US" sz="2000" dirty="0">
                <a:latin typeface="Aa新华霜剑体" panose="02010600010101010101" pitchFamily="2" charset="-122"/>
                <a:ea typeface="Aa新华霜剑体" panose="02010600010101010101" pitchFamily="2" charset="-122"/>
              </a:rPr>
              <a:t>点击输入小标题</a:t>
            </a:r>
            <a:endParaRPr lang="zh-CN" altLang="en-US" sz="2000" dirty="0">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6615430" y="1612265"/>
            <a:ext cx="2370455" cy="398780"/>
          </a:xfrm>
          <a:prstGeom prst="rect">
            <a:avLst/>
          </a:prstGeom>
          <a:noFill/>
        </p:spPr>
        <p:txBody>
          <a:bodyPr wrap="square" rtlCol="0">
            <a:spAutoFit/>
          </a:bodyPr>
          <a:lstStyle/>
          <a:p>
            <a:r>
              <a:rPr lang="zh-CN" altLang="en-US" sz="2000" dirty="0">
                <a:latin typeface="Aa新华霜剑体" panose="02010600010101010101" pitchFamily="2" charset="-122"/>
                <a:ea typeface="Aa新华霜剑体" panose="02010600010101010101" pitchFamily="2" charset="-122"/>
              </a:rPr>
              <a:t>点击输入小标题</a:t>
            </a:r>
            <a:endParaRPr lang="zh-CN" altLang="en-US" sz="2000" dirty="0">
              <a:latin typeface="Aa新华霜剑体" panose="02010600010101010101" pitchFamily="2" charset="-122"/>
              <a:ea typeface="Aa新华霜剑体" panose="02010600010101010101" pitchFamily="2" charset="-122"/>
            </a:endParaRPr>
          </a:p>
        </p:txBody>
      </p:sp>
      <p:sp>
        <p:nvSpPr>
          <p:cNvPr id="4" name="矩形 4"/>
          <p:cNvSpPr/>
          <p:nvPr>
            <p:custDataLst>
              <p:tags r:id="rId5"/>
            </p:custDataLst>
          </p:nvPr>
        </p:nvSpPr>
        <p:spPr>
          <a:xfrm>
            <a:off x="635" y="404495"/>
            <a:ext cx="456565" cy="570865"/>
          </a:xfrm>
          <a:prstGeom prst="rect">
            <a:avLst/>
          </a:prstGeom>
          <a:solidFill>
            <a:srgbClr val="053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ppt_h*1.125000"/>
                                          </p:val>
                                        </p:tav>
                                        <p:tav tm="100000">
                                          <p:val>
                                            <p:strVal val="#ppt_y"/>
                                          </p:val>
                                        </p:tav>
                                      </p:tavLst>
                                    </p:anim>
                                    <p:animEffect transition="in" filter="wipe(up)">
                                      <p:cBhvr>
                                        <p:cTn id="16" dur="500"/>
                                        <p:tgtEl>
                                          <p:spTgt spid="8"/>
                                        </p:tgtEl>
                                      </p:cBhvr>
                                    </p:animEffect>
                                  </p:childTnLst>
                                </p:cTn>
                              </p:par>
                              <p:par>
                                <p:cTn id="17" presetID="1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edge">
                                      <p:cBhvr>
                                        <p:cTn id="25" dur="2000"/>
                                        <p:tgtEl>
                                          <p:spTgt spid="6"/>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edge">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2" name="图片 1" descr="51miz-E1163073-1F358F39"/>
          <p:cNvPicPr>
            <a:picLocks noChangeAspect="1"/>
          </p:cNvPicPr>
          <p:nvPr>
            <p:custDataLst>
              <p:tags r:id="rId2"/>
            </p:custDataLst>
          </p:nvPr>
        </p:nvPicPr>
        <p:blipFill>
          <a:blip r:embed="rId3"/>
          <a:stretch>
            <a:fillRect/>
          </a:stretch>
        </p:blipFill>
        <p:spPr>
          <a:xfrm>
            <a:off x="5329555" y="1898015"/>
            <a:ext cx="7849235" cy="5887085"/>
          </a:xfrm>
          <a:prstGeom prst="rect">
            <a:avLst/>
          </a:prstGeom>
        </p:spPr>
      </p:pic>
      <p:sp>
        <p:nvSpPr>
          <p:cNvPr id="4" name="椭圆 3"/>
          <p:cNvSpPr/>
          <p:nvPr/>
        </p:nvSpPr>
        <p:spPr>
          <a:xfrm>
            <a:off x="462915" y="1649730"/>
            <a:ext cx="657225" cy="700405"/>
          </a:xfrm>
          <a:prstGeom prst="ellipse">
            <a:avLst/>
          </a:prstGeom>
          <a:solidFill>
            <a:srgbClr val="7C92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5" name="椭圆 4"/>
          <p:cNvSpPr/>
          <p:nvPr/>
        </p:nvSpPr>
        <p:spPr>
          <a:xfrm>
            <a:off x="462915" y="3425190"/>
            <a:ext cx="657225" cy="700405"/>
          </a:xfrm>
          <a:prstGeom prst="ellipse">
            <a:avLst/>
          </a:prstGeom>
          <a:solidFill>
            <a:srgbClr val="053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椭圆 5"/>
          <p:cNvSpPr/>
          <p:nvPr/>
        </p:nvSpPr>
        <p:spPr>
          <a:xfrm>
            <a:off x="462915" y="5313680"/>
            <a:ext cx="657225" cy="700405"/>
          </a:xfrm>
          <a:prstGeom prst="ellipse">
            <a:avLst/>
          </a:prstGeom>
          <a:solidFill>
            <a:srgbClr val="7C92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8" name="文本框 7"/>
          <p:cNvSpPr txBox="1"/>
          <p:nvPr/>
        </p:nvSpPr>
        <p:spPr>
          <a:xfrm>
            <a:off x="1324610" y="3425190"/>
            <a:ext cx="4937760"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9" name="文本框 8"/>
          <p:cNvSpPr txBox="1"/>
          <p:nvPr/>
        </p:nvSpPr>
        <p:spPr>
          <a:xfrm>
            <a:off x="1324610" y="5064125"/>
            <a:ext cx="4937760"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0" name="文本框 9"/>
          <p:cNvSpPr txBox="1"/>
          <p:nvPr/>
        </p:nvSpPr>
        <p:spPr>
          <a:xfrm>
            <a:off x="1324610" y="1649730"/>
            <a:ext cx="4937760"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1" name="文本框 10"/>
          <p:cNvSpPr txBox="1"/>
          <p:nvPr/>
        </p:nvSpPr>
        <p:spPr>
          <a:xfrm>
            <a:off x="1594485" y="1184910"/>
            <a:ext cx="2522220" cy="398780"/>
          </a:xfrm>
          <a:prstGeom prst="rect">
            <a:avLst/>
          </a:prstGeom>
          <a:noFill/>
        </p:spPr>
        <p:txBody>
          <a:bodyPr wrap="square" rtlCol="0">
            <a:spAutoFit/>
          </a:bodyPr>
          <a:lstStyle/>
          <a:p>
            <a:r>
              <a:rPr lang="zh-CN" altLang="en-US" sz="2000" dirty="0">
                <a:solidFill>
                  <a:srgbClr val="05314F"/>
                </a:solidFill>
                <a:latin typeface="Aa新华霜剑体" panose="02010600010101010101" pitchFamily="2" charset="-122"/>
                <a:ea typeface="Aa新华霜剑体" panose="02010600010101010101" pitchFamily="2" charset="-122"/>
              </a:rPr>
              <a:t>点击输入小</a:t>
            </a:r>
            <a:r>
              <a:rPr lang="zh-CN" altLang="en-US" sz="2000" dirty="0">
                <a:solidFill>
                  <a:schemeClr val="tx1"/>
                </a:solidFill>
                <a:latin typeface="Aa新华霜剑体" panose="02010600010101010101" pitchFamily="2" charset="-122"/>
                <a:ea typeface="Aa新华霜剑体" panose="02010600010101010101" pitchFamily="2" charset="-122"/>
              </a:rPr>
              <a:t>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12" name="文本框 11"/>
          <p:cNvSpPr txBox="1"/>
          <p:nvPr/>
        </p:nvSpPr>
        <p:spPr>
          <a:xfrm>
            <a:off x="1530350" y="2924810"/>
            <a:ext cx="2522220" cy="398780"/>
          </a:xfrm>
          <a:prstGeom prst="rect">
            <a:avLst/>
          </a:prstGeom>
          <a:noFill/>
        </p:spPr>
        <p:txBody>
          <a:bodyPr wrap="square" rtlCol="0">
            <a:spAutoFit/>
          </a:bodyPr>
          <a:lstStyle/>
          <a:p>
            <a:r>
              <a:rPr lang="zh-CN" altLang="en-US" sz="2000" dirty="0">
                <a:solidFill>
                  <a:schemeClr val="tx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13" name="文本框 12"/>
          <p:cNvSpPr txBox="1"/>
          <p:nvPr/>
        </p:nvSpPr>
        <p:spPr>
          <a:xfrm>
            <a:off x="1659890" y="4524375"/>
            <a:ext cx="2522220" cy="398780"/>
          </a:xfrm>
          <a:prstGeom prst="rect">
            <a:avLst/>
          </a:prstGeom>
          <a:noFill/>
        </p:spPr>
        <p:txBody>
          <a:bodyPr wrap="square" rtlCol="0">
            <a:spAutoFit/>
          </a:bodyPr>
          <a:lstStyle/>
          <a:p>
            <a:r>
              <a:rPr lang="zh-CN" altLang="en-US" sz="2000" dirty="0">
                <a:solidFill>
                  <a:schemeClr val="tx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3" name="矩形 4"/>
          <p:cNvSpPr/>
          <p:nvPr>
            <p:custDataLst>
              <p:tags r:id="rId4"/>
            </p:custDataLst>
          </p:nvPr>
        </p:nvSpPr>
        <p:spPr>
          <a:xfrm>
            <a:off x="0" y="361315"/>
            <a:ext cx="456565" cy="570865"/>
          </a:xfrm>
          <a:prstGeom prst="rect">
            <a:avLst/>
          </a:prstGeom>
          <a:solidFill>
            <a:srgbClr val="053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a新华霜剑体" panose="02010600010101010101" pitchFamily="2" charset="-122"/>
              <a:ea typeface="Aa新华霜剑体" panose="02010600010101010101" pitchFamily="2" charset="-122"/>
            </a:endParaRPr>
          </a:p>
        </p:txBody>
      </p:sp>
      <p:sp>
        <p:nvSpPr>
          <p:cNvPr id="7" name="文本框 6"/>
          <p:cNvSpPr txBox="1"/>
          <p:nvPr/>
        </p:nvSpPr>
        <p:spPr>
          <a:xfrm>
            <a:off x="646430" y="361315"/>
            <a:ext cx="2931160" cy="583565"/>
          </a:xfrm>
          <a:prstGeom prst="rect">
            <a:avLst/>
          </a:prstGeom>
          <a:noFill/>
        </p:spPr>
        <p:txBody>
          <a:bodyPr wrap="square" rtlCol="0">
            <a:spAutoFit/>
          </a:bodyPr>
          <a:lstStyle/>
          <a:p>
            <a:r>
              <a:rPr lang="zh-CN" altLang="en-US" sz="3200" b="1" dirty="0">
                <a:solidFill>
                  <a:srgbClr val="05314F"/>
                </a:solidFill>
                <a:latin typeface="Aa新华霜剑体" panose="02010600010101010101" pitchFamily="2" charset="-122"/>
                <a:ea typeface="Aa新华霜剑体" panose="02010600010101010101" pitchFamily="2" charset="-122"/>
              </a:rPr>
              <a:t>读书的方法</a:t>
            </a:r>
            <a:endParaRPr lang="zh-CN" altLang="en-US" sz="3200" b="1" dirty="0">
              <a:solidFill>
                <a:srgbClr val="05314F"/>
              </a:solidFill>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0-#ppt_w/2"/>
                                          </p:val>
                                        </p:tav>
                                        <p:tav tm="100000">
                                          <p:val>
                                            <p:strVal val="#ppt_x"/>
                                          </p:val>
                                        </p:tav>
                                      </p:tavLst>
                                    </p:anim>
                                    <p:anim calcmode="lin" valueType="num">
                                      <p:cBhvr additive="base">
                                        <p:cTn id="13" dur="500" fill="hold"/>
                                        <p:tgtEl>
                                          <p:spTgt spid="4"/>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0-#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p:tgtEl>
                                          <p:spTgt spid="11"/>
                                        </p:tgtEl>
                                        <p:attrNameLst>
                                          <p:attrName>ppt_y</p:attrName>
                                        </p:attrNameLst>
                                      </p:cBhvr>
                                      <p:tavLst>
                                        <p:tav tm="0">
                                          <p:val>
                                            <p:strVal val="#ppt_y+#ppt_h*1.125000"/>
                                          </p:val>
                                        </p:tav>
                                        <p:tav tm="100000">
                                          <p:val>
                                            <p:strVal val="#ppt_y"/>
                                          </p:val>
                                        </p:tav>
                                      </p:tavLst>
                                    </p:anim>
                                    <p:animEffect transition="in" filter="wipe(up)">
                                      <p:cBhvr>
                                        <p:cTn id="27" dur="500"/>
                                        <p:tgtEl>
                                          <p:spTgt spid="11"/>
                                        </p:tgtEl>
                                      </p:cBhvr>
                                    </p:animEffect>
                                  </p:childTnLst>
                                </p:cTn>
                              </p:par>
                              <p:par>
                                <p:cTn id="28" presetID="1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p:tgtEl>
                                          <p:spTgt spid="12"/>
                                        </p:tgtEl>
                                        <p:attrNameLst>
                                          <p:attrName>ppt_y</p:attrName>
                                        </p:attrNameLst>
                                      </p:cBhvr>
                                      <p:tavLst>
                                        <p:tav tm="0">
                                          <p:val>
                                            <p:strVal val="#ppt_y+#ppt_h*1.125000"/>
                                          </p:val>
                                        </p:tav>
                                        <p:tav tm="100000">
                                          <p:val>
                                            <p:strVal val="#ppt_y"/>
                                          </p:val>
                                        </p:tav>
                                      </p:tavLst>
                                    </p:anim>
                                    <p:animEffect transition="in" filter="wipe(up)">
                                      <p:cBhvr>
                                        <p:cTn id="31" dur="500"/>
                                        <p:tgtEl>
                                          <p:spTgt spid="12"/>
                                        </p:tgtEl>
                                      </p:cBhvr>
                                    </p:animEffect>
                                  </p:childTnLst>
                                </p:cTn>
                              </p:par>
                              <p:par>
                                <p:cTn id="32" presetID="12" presetClass="entr" presetSubtype="4"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p:tgtEl>
                                          <p:spTgt spid="13"/>
                                        </p:tgtEl>
                                        <p:attrNameLst>
                                          <p:attrName>ppt_y</p:attrName>
                                        </p:attrNameLst>
                                      </p:cBhvr>
                                      <p:tavLst>
                                        <p:tav tm="0">
                                          <p:val>
                                            <p:strVal val="#ppt_y+#ppt_h*1.125000"/>
                                          </p:val>
                                        </p:tav>
                                        <p:tav tm="100000">
                                          <p:val>
                                            <p:strVal val="#ppt_y"/>
                                          </p:val>
                                        </p:tav>
                                      </p:tavLst>
                                    </p:anim>
                                    <p:animEffect transition="in" filter="wipe(up)">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20" presetClass="entr" presetSubtype="0" fill="hold" grpId="1"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edge">
                                      <p:cBhvr>
                                        <p:cTn id="40" dur="2000"/>
                                        <p:tgtEl>
                                          <p:spTgt spid="11"/>
                                        </p:tgtEl>
                                      </p:cBhvr>
                                    </p:animEffect>
                                  </p:childTnLst>
                                </p:cTn>
                              </p:par>
                              <p:par>
                                <p:cTn id="41" presetID="20" presetClass="entr" presetSubtype="0" fill="hold" grpId="1"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wedge">
                                      <p:cBhvr>
                                        <p:cTn id="43" dur="2000"/>
                                        <p:tgtEl>
                                          <p:spTgt spid="12"/>
                                        </p:tgtEl>
                                      </p:cBhvr>
                                    </p:animEffect>
                                  </p:childTnLst>
                                </p:cTn>
                              </p:par>
                              <p:par>
                                <p:cTn id="44" presetID="20" presetClass="entr" presetSubtype="0" fill="hold" grpId="1"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edge">
                                      <p:cBhvr>
                                        <p:cTn id="46" dur="2000"/>
                                        <p:tgtEl>
                                          <p:spTgt spid="13"/>
                                        </p:tgtEl>
                                      </p:cBhvr>
                                    </p:animEffect>
                                  </p:childTnLst>
                                </p:cTn>
                              </p:par>
                              <p:par>
                                <p:cTn id="47" presetID="20"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edge">
                                      <p:cBhvr>
                                        <p:cTn id="49" dur="2000"/>
                                        <p:tgtEl>
                                          <p:spTgt spid="10"/>
                                        </p:tgtEl>
                                      </p:cBhvr>
                                    </p:animEffect>
                                  </p:childTnLst>
                                </p:cTn>
                              </p:par>
                              <p:par>
                                <p:cTn id="50" presetID="2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wedge">
                                      <p:cBhvr>
                                        <p:cTn id="52" dur="2000"/>
                                        <p:tgtEl>
                                          <p:spTgt spid="8"/>
                                        </p:tgtEl>
                                      </p:cBhvr>
                                    </p:animEffect>
                                  </p:childTnLst>
                                </p:cTn>
                              </p:par>
                              <p:par>
                                <p:cTn id="53" presetID="20"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edge">
                                      <p:cBhvr>
                                        <p:cTn id="55" dur="2000"/>
                                        <p:tgtEl>
                                          <p:spTgt spid="9"/>
                                        </p:tgtEl>
                                      </p:cBhvr>
                                    </p:animEffect>
                                  </p:childTnLst>
                                </p:cTn>
                              </p:par>
                            </p:childTnLst>
                          </p:cTn>
                        </p:par>
                      </p:childTnLst>
                    </p:cTn>
                  </p:par>
                  <p:par>
                    <p:cTn id="56" fill="hold">
                      <p:stCondLst>
                        <p:cond delay="indefinite"/>
                      </p:stCondLst>
                      <p:childTnLst>
                        <p:par>
                          <p:cTn id="57" fill="hold">
                            <p:stCondLst>
                              <p:cond delay="0"/>
                            </p:stCondLst>
                            <p:childTnLst>
                              <p:par>
                                <p:cTn id="58" presetID="5" presetClass="entr" presetSubtype="10" fill="hold" grpId="0" nodeType="click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checkerboard(across)">
                                      <p:cBhvr>
                                        <p:cTn id="6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8" grpId="0"/>
      <p:bldP spid="9" grpId="0"/>
      <p:bldP spid="10" grpId="0"/>
      <p:bldP spid="11" grpId="0"/>
      <p:bldP spid="11" grpId="1"/>
      <p:bldP spid="12" grpId="0"/>
      <p:bldP spid="12" grpId="1"/>
      <p:bldP spid="13" grpId="0"/>
      <p:bldP spid="13" grpId="1"/>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userDrawn="1">
            <p:custDataLst>
              <p:tags r:id="rId2"/>
            </p:custDataLst>
          </p:nvPr>
        </p:nvSpPr>
        <p:spPr>
          <a:xfrm>
            <a:off x="1250315" y="1264920"/>
            <a:ext cx="12192000" cy="4724400"/>
          </a:xfrm>
          <a:prstGeom prst="rect">
            <a:avLst/>
          </a:prstGeom>
          <a:solidFill>
            <a:schemeClr val="dk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lvl="0" algn="ctr"/>
            <a:endParaRPr lang="en-US" altLang="zh-CN" dirty="0">
              <a:solidFill>
                <a:schemeClr val="lt1"/>
              </a:solidFill>
              <a:latin typeface="Aa新华霜剑体" panose="02010600010101010101" pitchFamily="2" charset="-122"/>
              <a:ea typeface="Aa新华霜剑体" panose="02010600010101010101" pitchFamily="2" charset="-122"/>
              <a:sym typeface="+mn-ea"/>
            </a:endParaRPr>
          </a:p>
        </p:txBody>
      </p:sp>
      <p:pic>
        <p:nvPicPr>
          <p:cNvPr id="3" name="图片 2"/>
          <p:cNvPicPr>
            <a:picLocks noChangeAspect="1"/>
          </p:cNvPicPr>
          <p:nvPr>
            <p:custDataLst>
              <p:tags r:id="rId3"/>
            </p:custDataLst>
          </p:nvPr>
        </p:nvPicPr>
        <p:blipFill rotWithShape="1">
          <a:blip r:embed="rId4"/>
          <a:srcRect t="12407" b="12407"/>
          <a:stretch>
            <a:fillRect/>
          </a:stretch>
        </p:blipFill>
        <p:spPr>
          <a:xfrm>
            <a:off x="44450" y="1066800"/>
            <a:ext cx="6076950" cy="4724400"/>
          </a:xfrm>
          <a:custGeom>
            <a:avLst/>
            <a:gdLst/>
            <a:ahLst/>
            <a:cxnLst>
              <a:cxn ang="3">
                <a:pos x="hc" y="t"/>
              </a:cxn>
              <a:cxn ang="cd2">
                <a:pos x="l" y="vc"/>
              </a:cxn>
              <a:cxn ang="cd4">
                <a:pos x="hc" y="b"/>
              </a:cxn>
              <a:cxn ang="0">
                <a:pos x="r" y="vc"/>
              </a:cxn>
            </a:cxnLst>
            <a:rect l="l" t="t" r="r" b="b"/>
            <a:pathLst>
              <a:path w="10560" h="5520">
                <a:moveTo>
                  <a:pt x="0" y="0"/>
                </a:moveTo>
                <a:lnTo>
                  <a:pt x="10560" y="0"/>
                </a:lnTo>
                <a:lnTo>
                  <a:pt x="10560" y="5520"/>
                </a:lnTo>
                <a:lnTo>
                  <a:pt x="0" y="5520"/>
                </a:lnTo>
                <a:lnTo>
                  <a:pt x="0" y="0"/>
                </a:lnTo>
                <a:close/>
              </a:path>
            </a:pathLst>
          </a:custGeom>
        </p:spPr>
      </p:pic>
      <p:sp>
        <p:nvSpPr>
          <p:cNvPr id="4" name="矩形 4"/>
          <p:cNvSpPr/>
          <p:nvPr>
            <p:custDataLst>
              <p:tags r:id="rId5"/>
            </p:custDataLst>
          </p:nvPr>
        </p:nvSpPr>
        <p:spPr>
          <a:xfrm>
            <a:off x="0" y="300990"/>
            <a:ext cx="456565" cy="570865"/>
          </a:xfrm>
          <a:prstGeom prst="rect">
            <a:avLst/>
          </a:prstGeom>
          <a:solidFill>
            <a:srgbClr val="053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a新华霜剑体" panose="02010600010101010101" pitchFamily="2" charset="-122"/>
              <a:ea typeface="Aa新华霜剑体" panose="02010600010101010101" pitchFamily="2" charset="-122"/>
            </a:endParaRPr>
          </a:p>
        </p:txBody>
      </p:sp>
      <p:sp>
        <p:nvSpPr>
          <p:cNvPr id="5" name="文本框 4"/>
          <p:cNvSpPr txBox="1"/>
          <p:nvPr/>
        </p:nvSpPr>
        <p:spPr>
          <a:xfrm>
            <a:off x="655955" y="300990"/>
            <a:ext cx="2682875" cy="583565"/>
          </a:xfrm>
          <a:prstGeom prst="rect">
            <a:avLst/>
          </a:prstGeom>
          <a:noFill/>
        </p:spPr>
        <p:txBody>
          <a:bodyPr wrap="square" rtlCol="0">
            <a:spAutoFit/>
          </a:bodyPr>
          <a:lstStyle/>
          <a:p>
            <a:r>
              <a:rPr lang="zh-CN" altLang="en-US" sz="3200" b="1" dirty="0">
                <a:solidFill>
                  <a:srgbClr val="05314F"/>
                </a:solidFill>
                <a:latin typeface="Aa新华霜剑体" panose="02010600010101010101" pitchFamily="2" charset="-122"/>
                <a:ea typeface="Aa新华霜剑体" panose="02010600010101010101" pitchFamily="2" charset="-122"/>
              </a:rPr>
              <a:t>读书的方法</a:t>
            </a:r>
            <a:endParaRPr lang="zh-CN" altLang="en-US" sz="3200" b="1" dirty="0">
              <a:solidFill>
                <a:srgbClr val="05314F"/>
              </a:solidFill>
              <a:latin typeface="Aa新华霜剑体" panose="02010600010101010101" pitchFamily="2" charset="-122"/>
              <a:ea typeface="Aa新华霜剑体" panose="02010600010101010101" pitchFamily="2" charset="-122"/>
            </a:endParaRPr>
          </a:p>
        </p:txBody>
      </p:sp>
      <p:cxnSp>
        <p:nvCxnSpPr>
          <p:cNvPr id="6" name="直接连接符 5"/>
          <p:cNvCxnSpPr/>
          <p:nvPr/>
        </p:nvCxnSpPr>
        <p:spPr>
          <a:xfrm>
            <a:off x="44450" y="1264920"/>
            <a:ext cx="12147550" cy="28575"/>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0" y="5567680"/>
            <a:ext cx="12147550" cy="28575"/>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13" name="文本框 12"/>
          <p:cNvSpPr txBox="1"/>
          <p:nvPr/>
        </p:nvSpPr>
        <p:spPr>
          <a:xfrm>
            <a:off x="6543040" y="1516380"/>
            <a:ext cx="2522220" cy="398780"/>
          </a:xfrm>
          <a:prstGeom prst="rect">
            <a:avLst/>
          </a:prstGeom>
          <a:noFill/>
        </p:spPr>
        <p:txBody>
          <a:bodyPr wrap="square" rtlCol="0">
            <a:spAutoFit/>
          </a:bodyPr>
          <a:lstStyle/>
          <a:p>
            <a:r>
              <a:rPr lang="zh-CN" altLang="en-US" sz="2000" dirty="0">
                <a:solidFill>
                  <a:schemeClr val="bg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bg1"/>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6423660" y="2304415"/>
            <a:ext cx="4937760" cy="1198880"/>
          </a:xfrm>
          <a:prstGeom prst="rect">
            <a:avLst/>
          </a:prstGeom>
          <a:noFill/>
        </p:spPr>
        <p:txBody>
          <a:bodyPr wrap="square" rtlCol="0">
            <a:spAutoFit/>
          </a:bodyPr>
          <a:lstStyle/>
          <a:p>
            <a:r>
              <a:rPr lang="zh-CN" altLang="en-US" dirty="0">
                <a:solidFill>
                  <a:schemeClr val="bg1"/>
                </a:solidFill>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solidFill>
                <a:schemeClr val="bg1"/>
              </a:solidFill>
              <a:latin typeface="Aa新华霜剑体" panose="02010600010101010101" pitchFamily="2" charset="-122"/>
              <a:ea typeface="Aa新华霜剑体" panose="02010600010101010101" pitchFamily="2" charset="-122"/>
            </a:endParaRPr>
          </a:p>
          <a:p>
            <a:endParaRPr lang="zh-CN" altLang="en-US" dirty="0">
              <a:solidFill>
                <a:schemeClr val="bg1"/>
              </a:solidFill>
              <a:latin typeface="Aa新华霜剑体" panose="02010600010101010101" pitchFamily="2" charset="-122"/>
              <a:ea typeface="Aa新华霜剑体" panose="02010600010101010101" pitchFamily="2" charset="-122"/>
            </a:endParaRPr>
          </a:p>
        </p:txBody>
      </p:sp>
      <p:sp>
        <p:nvSpPr>
          <p:cNvPr id="8" name="文本框 7"/>
          <p:cNvSpPr txBox="1"/>
          <p:nvPr/>
        </p:nvSpPr>
        <p:spPr>
          <a:xfrm>
            <a:off x="6543040" y="3692525"/>
            <a:ext cx="4937760" cy="1198880"/>
          </a:xfrm>
          <a:prstGeom prst="rect">
            <a:avLst/>
          </a:prstGeom>
          <a:noFill/>
        </p:spPr>
        <p:txBody>
          <a:bodyPr wrap="square" rtlCol="0">
            <a:spAutoFit/>
          </a:bodyPr>
          <a:lstStyle/>
          <a:p>
            <a:r>
              <a:rPr lang="zh-CN" altLang="en-US" dirty="0">
                <a:solidFill>
                  <a:schemeClr val="bg1"/>
                </a:solidFill>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solidFill>
                <a:schemeClr val="bg1"/>
              </a:solidFill>
              <a:latin typeface="Aa新华霜剑体" panose="02010600010101010101" pitchFamily="2" charset="-122"/>
              <a:ea typeface="Aa新华霜剑体" panose="02010600010101010101" pitchFamily="2" charset="-122"/>
            </a:endParaRPr>
          </a:p>
          <a:p>
            <a:endParaRPr lang="zh-CN" altLang="en-US" dirty="0">
              <a:solidFill>
                <a:schemeClr val="bg1"/>
              </a:solidFill>
              <a:latin typeface="Aa新华霜剑体" panose="02010600010101010101" pitchFamily="2" charset="-122"/>
              <a:ea typeface="Aa新华霜剑体" panose="02010600010101010101" pitchFamily="2"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p:tgtEl>
                                          <p:spTgt spid="13"/>
                                        </p:tgtEl>
                                        <p:attrNameLst>
                                          <p:attrName>ppt_y</p:attrName>
                                        </p:attrNameLst>
                                      </p:cBhvr>
                                      <p:tavLst>
                                        <p:tav tm="0">
                                          <p:val>
                                            <p:strVal val="#ppt_y+#ppt_h*1.125000"/>
                                          </p:val>
                                        </p:tav>
                                        <p:tav tm="100000">
                                          <p:val>
                                            <p:strVal val="#ppt_y"/>
                                          </p:val>
                                        </p:tav>
                                      </p:tavLst>
                                    </p:anim>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grpId="1"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edge">
                                      <p:cBhvr>
                                        <p:cTn id="21" dur="2000"/>
                                        <p:tgtEl>
                                          <p:spTgt spid="13"/>
                                        </p:tgtEl>
                                      </p:cBhvr>
                                    </p:animEffect>
                                  </p:childTnLst>
                                </p:cTn>
                              </p:par>
                              <p:par>
                                <p:cTn id="22" presetID="2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edge">
                                      <p:cBhvr>
                                        <p:cTn id="24" dur="2000"/>
                                        <p:tgtEl>
                                          <p:spTgt spid="9"/>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edge">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P spid="13" grpId="1"/>
      <p:bldP spid="9"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矩形 1"/>
          <p:cNvSpPr/>
          <p:nvPr/>
        </p:nvSpPr>
        <p:spPr>
          <a:xfrm>
            <a:off x="96520" y="1326515"/>
            <a:ext cx="4365625" cy="3999230"/>
          </a:xfrm>
          <a:prstGeom prst="rect">
            <a:avLst/>
          </a:prstGeom>
          <a:solidFill>
            <a:schemeClr val="bg1">
              <a:alpha val="2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3" name="矩形 2"/>
          <p:cNvSpPr/>
          <p:nvPr/>
        </p:nvSpPr>
        <p:spPr>
          <a:xfrm>
            <a:off x="7715885" y="1326515"/>
            <a:ext cx="4321175" cy="3999230"/>
          </a:xfrm>
          <a:prstGeom prst="rect">
            <a:avLst/>
          </a:prstGeom>
          <a:solidFill>
            <a:schemeClr val="bg1">
              <a:alpha val="2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4" name="矩形 3"/>
          <p:cNvSpPr/>
          <p:nvPr/>
        </p:nvSpPr>
        <p:spPr>
          <a:xfrm>
            <a:off x="3912870" y="1326515"/>
            <a:ext cx="4365625" cy="3999230"/>
          </a:xfrm>
          <a:prstGeom prst="rect">
            <a:avLst/>
          </a:prstGeom>
          <a:solidFill>
            <a:schemeClr val="bg1">
              <a:alpha val="2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5" name="文本框 4"/>
          <p:cNvSpPr txBox="1"/>
          <p:nvPr/>
        </p:nvSpPr>
        <p:spPr>
          <a:xfrm>
            <a:off x="655955" y="300990"/>
            <a:ext cx="2682875" cy="583565"/>
          </a:xfrm>
          <a:prstGeom prst="rect">
            <a:avLst/>
          </a:prstGeom>
          <a:noFill/>
        </p:spPr>
        <p:txBody>
          <a:bodyPr wrap="square" rtlCol="0">
            <a:spAutoFit/>
          </a:bodyPr>
          <a:lstStyle/>
          <a:p>
            <a:r>
              <a:rPr lang="zh-CN" altLang="en-US" sz="3200" b="1" dirty="0">
                <a:solidFill>
                  <a:srgbClr val="05314F"/>
                </a:solidFill>
                <a:latin typeface="Aa新华霜剑体" panose="02010600010101010101" pitchFamily="2" charset="-122"/>
                <a:ea typeface="Aa新华霜剑体" panose="02010600010101010101" pitchFamily="2" charset="-122"/>
              </a:rPr>
              <a:t>读书的方法</a:t>
            </a:r>
            <a:endParaRPr lang="zh-CN" altLang="en-US" sz="3200" b="1" dirty="0">
              <a:solidFill>
                <a:srgbClr val="05314F"/>
              </a:solidFill>
              <a:latin typeface="Aa新华霜剑体" panose="02010600010101010101" pitchFamily="2" charset="-122"/>
              <a:ea typeface="Aa新华霜剑体" panose="02010600010101010101" pitchFamily="2" charset="-122"/>
            </a:endParaRPr>
          </a:p>
        </p:txBody>
      </p:sp>
      <p:sp>
        <p:nvSpPr>
          <p:cNvPr id="6" name="矩形 4"/>
          <p:cNvSpPr/>
          <p:nvPr>
            <p:custDataLst>
              <p:tags r:id="rId2"/>
            </p:custDataLst>
          </p:nvPr>
        </p:nvSpPr>
        <p:spPr>
          <a:xfrm>
            <a:off x="0" y="313690"/>
            <a:ext cx="456565" cy="570865"/>
          </a:xfrm>
          <a:prstGeom prst="rect">
            <a:avLst/>
          </a:prstGeom>
          <a:solidFill>
            <a:srgbClr val="0531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Aa新华霜剑体" panose="02010600010101010101" pitchFamily="2" charset="-122"/>
              <a:ea typeface="Aa新华霜剑体" panose="02010600010101010101" pitchFamily="2" charset="-122"/>
            </a:endParaRPr>
          </a:p>
        </p:txBody>
      </p:sp>
      <p:sp>
        <p:nvSpPr>
          <p:cNvPr id="12" name="文本框 11"/>
          <p:cNvSpPr txBox="1"/>
          <p:nvPr/>
        </p:nvSpPr>
        <p:spPr>
          <a:xfrm>
            <a:off x="456565" y="1588770"/>
            <a:ext cx="2522220" cy="398780"/>
          </a:xfrm>
          <a:prstGeom prst="rect">
            <a:avLst/>
          </a:prstGeom>
          <a:noFill/>
        </p:spPr>
        <p:txBody>
          <a:bodyPr wrap="square" rtlCol="0">
            <a:spAutoFit/>
          </a:bodyPr>
          <a:lstStyle/>
          <a:p>
            <a:r>
              <a:rPr lang="zh-CN" altLang="en-US" sz="2000" dirty="0">
                <a:solidFill>
                  <a:schemeClr val="tx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7" name="文本框 6"/>
          <p:cNvSpPr txBox="1"/>
          <p:nvPr/>
        </p:nvSpPr>
        <p:spPr>
          <a:xfrm>
            <a:off x="4699635" y="1588770"/>
            <a:ext cx="2522220" cy="398780"/>
          </a:xfrm>
          <a:prstGeom prst="rect">
            <a:avLst/>
          </a:prstGeom>
          <a:noFill/>
        </p:spPr>
        <p:txBody>
          <a:bodyPr wrap="square" rtlCol="0">
            <a:spAutoFit/>
          </a:bodyPr>
          <a:lstStyle/>
          <a:p>
            <a:r>
              <a:rPr lang="zh-CN" altLang="en-US" sz="2000" dirty="0">
                <a:solidFill>
                  <a:schemeClr val="tx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8" name="文本框 7"/>
          <p:cNvSpPr txBox="1"/>
          <p:nvPr/>
        </p:nvSpPr>
        <p:spPr>
          <a:xfrm>
            <a:off x="8615680" y="1588770"/>
            <a:ext cx="2522220" cy="398780"/>
          </a:xfrm>
          <a:prstGeom prst="rect">
            <a:avLst/>
          </a:prstGeom>
          <a:noFill/>
        </p:spPr>
        <p:txBody>
          <a:bodyPr wrap="square" rtlCol="0">
            <a:spAutoFit/>
          </a:bodyPr>
          <a:lstStyle/>
          <a:p>
            <a:r>
              <a:rPr lang="zh-CN" altLang="en-US" sz="2000" dirty="0">
                <a:solidFill>
                  <a:schemeClr val="tx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386715" y="2310765"/>
            <a:ext cx="3343275" cy="175323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0" name="文本框 9"/>
          <p:cNvSpPr txBox="1"/>
          <p:nvPr/>
        </p:nvSpPr>
        <p:spPr>
          <a:xfrm>
            <a:off x="4570095" y="2310765"/>
            <a:ext cx="3343275" cy="175323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1" name="文本框 10"/>
          <p:cNvSpPr txBox="1"/>
          <p:nvPr/>
        </p:nvSpPr>
        <p:spPr>
          <a:xfrm>
            <a:off x="8615680" y="2310765"/>
            <a:ext cx="3343275" cy="175323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3" name="矩形 12"/>
          <p:cNvSpPr/>
          <p:nvPr/>
        </p:nvSpPr>
        <p:spPr>
          <a:xfrm>
            <a:off x="0" y="5325745"/>
            <a:ext cx="12181205" cy="367030"/>
          </a:xfrm>
          <a:prstGeom prst="rect">
            <a:avLst/>
          </a:prstGeom>
          <a:solidFill>
            <a:srgbClr val="264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p:tgtEl>
                                          <p:spTgt spid="5"/>
                                        </p:tgtEl>
                                        <p:attrNameLst>
                                          <p:attrName>ppt_y</p:attrName>
                                        </p:attrNameLst>
                                      </p:cBhvr>
                                      <p:tavLst>
                                        <p:tav tm="0">
                                          <p:val>
                                            <p:strVal val="#ppt_y+#ppt_h*1.125000"/>
                                          </p:val>
                                        </p:tav>
                                        <p:tav tm="100000">
                                          <p:val>
                                            <p:strVal val="#ppt_y"/>
                                          </p:val>
                                        </p:tav>
                                      </p:tavLst>
                                    </p:anim>
                                    <p:animEffect transition="in" filter="wipe(up)">
                                      <p:cBhvr>
                                        <p:cTn id="13" dur="500"/>
                                        <p:tgtEl>
                                          <p:spTgt spid="5"/>
                                        </p:tgtEl>
                                      </p:cBhvr>
                                    </p:animEffect>
                                  </p:childTnLst>
                                </p:cTn>
                              </p:par>
                              <p:par>
                                <p:cTn id="14" presetID="1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500"/>
                                        <p:tgtEl>
                                          <p:spTgt spid="12"/>
                                        </p:tgtEl>
                                        <p:attrNameLst>
                                          <p:attrName>ppt_y</p:attrName>
                                        </p:attrNameLst>
                                      </p:cBhvr>
                                      <p:tavLst>
                                        <p:tav tm="0">
                                          <p:val>
                                            <p:strVal val="#ppt_y+#ppt_h*1.125000"/>
                                          </p:val>
                                        </p:tav>
                                        <p:tav tm="100000">
                                          <p:val>
                                            <p:strVal val="#ppt_y"/>
                                          </p:val>
                                        </p:tav>
                                      </p:tavLst>
                                    </p:anim>
                                    <p:animEffect transition="in" filter="wipe(up)">
                                      <p:cBhvr>
                                        <p:cTn id="17" dur="500"/>
                                        <p:tgtEl>
                                          <p:spTgt spid="12"/>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par>
                                <p:cTn id="22" presetID="1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p:tgtEl>
                                          <p:spTgt spid="8"/>
                                        </p:tgtEl>
                                        <p:attrNameLst>
                                          <p:attrName>ppt_y</p:attrName>
                                        </p:attrNameLst>
                                      </p:cBhvr>
                                      <p:tavLst>
                                        <p:tav tm="0">
                                          <p:val>
                                            <p:strVal val="#ppt_y+#ppt_h*1.125000"/>
                                          </p:val>
                                        </p:tav>
                                        <p:tav tm="100000">
                                          <p:val>
                                            <p:strVal val="#ppt_y"/>
                                          </p:val>
                                        </p:tav>
                                      </p:tavLst>
                                    </p:anim>
                                    <p:animEffect transition="in" filter="wipe(up)">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0" presetClass="entr" presetSubtype="0" accel="5000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Scale>
                                      <p:cBhvr>
                                        <p:cTn id="30" dur="500" fill="hold">
                                          <p:stCondLst>
                                            <p:cond delay="0"/>
                                          </p:stCondLst>
                                        </p:cTn>
                                        <p:tgtEl>
                                          <p:spTgt spid="10"/>
                                        </p:tgtEl>
                                      </p:cBhvr>
                                      <p:from x="0" y="0"/>
                                      <p:to x="100000" y="100000"/>
                                    </p:animScale>
                                    <p:anim to="" calcmode="lin" valueType="num">
                                      <p:cBhvr>
                                        <p:cTn id="31" dur="500" fill="hold">
                                          <p:stCondLst>
                                            <p:cond delay="0"/>
                                          </p:stCondLst>
                                        </p:cTn>
                                        <p:tgtEl>
                                          <p:spTgt spid="10"/>
                                        </p:tgtEl>
                                        <p:attrNameLst>
                                          <p:attrName>ppt_y</p:attrName>
                                        </p:attrNameLst>
                                      </p:cBhvr>
                                      <p:tavLst>
                                        <p:tav tm="0">
                                          <p:val>
                                            <p:strVal val="#ppt_y-0.5"/>
                                          </p:val>
                                        </p:tav>
                                        <p:tav tm="100000">
                                          <p:val>
                                            <p:fltVal val="0.46477"/>
                                          </p:val>
                                        </p:tav>
                                      </p:tavLst>
                                    </p:anim>
                                    <p:animEffect filter="fade">
                                      <p:cBhvr>
                                        <p:cTn id="32" dur="500">
                                          <p:stCondLst>
                                            <p:cond delay="0"/>
                                          </p:stCondLst>
                                        </p:cTn>
                                        <p:tgtEl>
                                          <p:spTgt spid="10"/>
                                        </p:tgtEl>
                                      </p:cBhvr>
                                    </p:animEffect>
                                    <p:anim to="" calcmode="lin" valueType="num">
                                      <p:cBhvr>
                                        <p:cTn id="33" dur="500" fill="hold">
                                          <p:stCondLst>
                                            <p:cond delay="0"/>
                                          </p:stCondLst>
                                        </p:cTn>
                                        <p:tgtEl>
                                          <p:spTgt spid="10"/>
                                        </p:tgtEl>
                                        <p:attrNameLst>
                                          <p:attrName>ppt_x</p:attrName>
                                        </p:attrNameLst>
                                      </p:cBhvr>
                                      <p:tavLst>
                                        <p:tav tm="0">
                                          <p:val>
                                            <p:fltVal val="0.578"/>
                                          </p:val>
                                        </p:tav>
                                        <p:tav tm="100000">
                                          <p:val>
                                            <p:fltVal val="0.5063"/>
                                          </p:val>
                                        </p:tav>
                                      </p:tavLst>
                                    </p:anim>
                                  </p:childTnLst>
                                </p:cTn>
                              </p:par>
                            </p:childTnLst>
                          </p:cTn>
                        </p:par>
                      </p:childTnLst>
                    </p:cTn>
                  </p:par>
                  <p:par>
                    <p:cTn id="34" fill="hold">
                      <p:stCondLst>
                        <p:cond delay="indefinite"/>
                      </p:stCondLst>
                      <p:childTnLst>
                        <p:par>
                          <p:cTn id="35" fill="hold">
                            <p:stCondLst>
                              <p:cond delay="0"/>
                            </p:stCondLst>
                            <p:childTnLst>
                              <p:par>
                                <p:cTn id="36" presetID="0" presetClass="entr" presetSubtype="0" accel="5000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Scale>
                                      <p:cBhvr>
                                        <p:cTn id="38" dur="500" fill="hold">
                                          <p:stCondLst>
                                            <p:cond delay="0"/>
                                          </p:stCondLst>
                                        </p:cTn>
                                        <p:tgtEl>
                                          <p:spTgt spid="9"/>
                                        </p:tgtEl>
                                      </p:cBhvr>
                                      <p:from x="0" y="0"/>
                                      <p:to x="100000" y="100000"/>
                                    </p:animScale>
                                    <p:anim to="" calcmode="lin" valueType="num">
                                      <p:cBhvr>
                                        <p:cTn id="39" dur="500" fill="hold">
                                          <p:stCondLst>
                                            <p:cond delay="0"/>
                                          </p:stCondLst>
                                        </p:cTn>
                                        <p:tgtEl>
                                          <p:spTgt spid="9"/>
                                        </p:tgtEl>
                                        <p:attrNameLst>
                                          <p:attrName>ppt_y</p:attrName>
                                        </p:attrNameLst>
                                      </p:cBhvr>
                                      <p:tavLst>
                                        <p:tav tm="0">
                                          <p:val>
                                            <p:strVal val="#ppt_y-0.5"/>
                                          </p:val>
                                        </p:tav>
                                        <p:tav tm="100000">
                                          <p:val>
                                            <p:fltVal val="0.46477"/>
                                          </p:val>
                                        </p:tav>
                                      </p:tavLst>
                                    </p:anim>
                                    <p:animEffect filter="fade">
                                      <p:cBhvr>
                                        <p:cTn id="40" dur="500">
                                          <p:stCondLst>
                                            <p:cond delay="0"/>
                                          </p:stCondLst>
                                        </p:cTn>
                                        <p:tgtEl>
                                          <p:spTgt spid="9"/>
                                        </p:tgtEl>
                                      </p:cBhvr>
                                    </p:animEffect>
                                    <p:anim to="" calcmode="lin" valueType="num">
                                      <p:cBhvr>
                                        <p:cTn id="41" dur="500" fill="hold">
                                          <p:stCondLst>
                                            <p:cond delay="0"/>
                                          </p:stCondLst>
                                        </p:cTn>
                                        <p:tgtEl>
                                          <p:spTgt spid="9"/>
                                        </p:tgtEl>
                                        <p:attrNameLst>
                                          <p:attrName>ppt_x</p:attrName>
                                        </p:attrNameLst>
                                      </p:cBhvr>
                                      <p:tavLst>
                                        <p:tav tm="0">
                                          <p:val>
                                            <p:fltVal val="0.578"/>
                                          </p:val>
                                        </p:tav>
                                        <p:tav tm="100000">
                                          <p:val>
                                            <p:fltVal val="0.33474"/>
                                          </p:val>
                                        </p:tav>
                                      </p:tavLst>
                                    </p:anim>
                                  </p:childTnLst>
                                </p:cTn>
                              </p:par>
                              <p:par>
                                <p:cTn id="42" presetID="35" presetClass="path" presetSubtype="0" accel="50000" decel="50000" fill="hold" grpId="1" nodeType="withEffect">
                                  <p:stCondLst>
                                    <p:cond delay="0"/>
                                  </p:stCondLst>
                                  <p:childTnLst>
                                    <p:anim calcmode="lin" valueType="num">
                                      <p:cBhvr additive="base">
                                        <p:cTn id="43" dur="500" fill="hold">
                                          <p:stCondLst>
                                            <p:cond delay="0"/>
                                          </p:stCondLst>
                                        </p:cTn>
                                        <p:tgtEl>
                                          <p:spTgt spid="10"/>
                                        </p:tgtEl>
                                        <p:attrNameLst>
                                          <p:attrName>ppt_x</p:attrName>
                                        </p:attrNameLst>
                                      </p:cBhvr>
                                      <p:tavLst>
                                        <p:tav tm="0">
                                          <p:val>
                                            <p:strVal val="ppt_x"/>
                                          </p:val>
                                        </p:tav>
                                        <p:tav tm="100000">
                                          <p:val>
                                            <p:fltVal val="0.67787"/>
                                          </p:val>
                                        </p:tav>
                                      </p:tavLst>
                                    </p:anim>
                                    <p:anim calcmode="lin" valueType="num">
                                      <p:cBhvr additive="base">
                                        <p:cTn id="44" dur="500" fill="hold">
                                          <p:stCondLst>
                                            <p:cond delay="0"/>
                                          </p:stCondLst>
                                        </p:cTn>
                                        <p:tgtEl>
                                          <p:spTgt spid="10"/>
                                        </p:tgtEl>
                                        <p:attrNameLst>
                                          <p:attrName>ppt_y</p:attrName>
                                        </p:attrNameLst>
                                      </p:cBhvr>
                                      <p:tavLst>
                                        <p:tav tm="0">
                                          <p:val>
                                            <p:strVal val="ppt_y"/>
                                          </p:val>
                                        </p:tav>
                                        <p:tav tm="100000">
                                          <p:val>
                                            <p:fltVal val="0.46477"/>
                                          </p:val>
                                        </p:tav>
                                      </p:tavLst>
                                    </p:anim>
                                    <p:anim calcmode="lin" valueType="num">
                                      <p:cBhvr additive="base">
                                        <p:cTn id="45" dur="500" fill="hold">
                                          <p:stCondLst>
                                            <p:cond delay="0"/>
                                          </p:stCondLst>
                                        </p:cTn>
                                        <p:tgtEl>
                                          <p:spTgt spid="10"/>
                                        </p:tgtEl>
                                        <p:attrNameLst>
                                          <p:attrName>ppt_w</p:attrName>
                                        </p:attrNameLst>
                                      </p:cBhvr>
                                      <p:tavLst>
                                        <p:tav tm="0">
                                          <p:val>
                                            <p:strVal val="ppt_w"/>
                                          </p:val>
                                        </p:tav>
                                        <p:tav tm="100000">
                                          <p:val>
                                            <p:strVal val="#ppt_w"/>
                                          </p:val>
                                        </p:tav>
                                      </p:tavLst>
                                    </p:anim>
                                    <p:anim calcmode="lin" valueType="num">
                                      <p:cBhvr additive="base">
                                        <p:cTn id="46" dur="500" fill="hold">
                                          <p:stCondLst>
                                            <p:cond delay="0"/>
                                          </p:stCondLst>
                                        </p:cTn>
                                        <p:tgtEl>
                                          <p:spTgt spid="10"/>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0" presetClass="entr" presetSubtype="0" accel="5000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Scale>
                                      <p:cBhvr>
                                        <p:cTn id="51" dur="500" fill="hold">
                                          <p:stCondLst>
                                            <p:cond delay="0"/>
                                          </p:stCondLst>
                                        </p:cTn>
                                        <p:tgtEl>
                                          <p:spTgt spid="11"/>
                                        </p:tgtEl>
                                      </p:cBhvr>
                                      <p:from x="0" y="0"/>
                                      <p:to x="100000" y="100000"/>
                                    </p:animScale>
                                    <p:anim to="" calcmode="lin" valueType="num">
                                      <p:cBhvr>
                                        <p:cTn id="52" dur="500" fill="hold">
                                          <p:stCondLst>
                                            <p:cond delay="0"/>
                                          </p:stCondLst>
                                        </p:cTn>
                                        <p:tgtEl>
                                          <p:spTgt spid="11"/>
                                        </p:tgtEl>
                                        <p:attrNameLst>
                                          <p:attrName>ppt_y</p:attrName>
                                        </p:attrNameLst>
                                      </p:cBhvr>
                                      <p:tavLst>
                                        <p:tav tm="0">
                                          <p:val>
                                            <p:strVal val="#ppt_y-0.5"/>
                                          </p:val>
                                        </p:tav>
                                        <p:tav tm="100000">
                                          <p:val>
                                            <p:fltVal val="0.46477"/>
                                          </p:val>
                                        </p:tav>
                                      </p:tavLst>
                                    </p:anim>
                                    <p:animEffect filter="fade">
                                      <p:cBhvr>
                                        <p:cTn id="53" dur="500">
                                          <p:stCondLst>
                                            <p:cond delay="0"/>
                                          </p:stCondLst>
                                        </p:cTn>
                                        <p:tgtEl>
                                          <p:spTgt spid="11"/>
                                        </p:tgtEl>
                                      </p:cBhvr>
                                    </p:animEffect>
                                    <p:anim to="" calcmode="lin" valueType="num">
                                      <p:cBhvr>
                                        <p:cTn id="54" dur="500" fill="hold">
                                          <p:stCondLst>
                                            <p:cond delay="0"/>
                                          </p:stCondLst>
                                        </p:cTn>
                                        <p:tgtEl>
                                          <p:spTgt spid="11"/>
                                        </p:tgtEl>
                                        <p:attrNameLst>
                                          <p:attrName>ppt_x</p:attrName>
                                        </p:attrNameLst>
                                      </p:cBhvr>
                                      <p:tavLst>
                                        <p:tav tm="0">
                                          <p:val>
                                            <p:fltVal val="0.578"/>
                                          </p:val>
                                        </p:tav>
                                        <p:tav tm="100000">
                                          <p:val>
                                            <p:fltVal val="0.84378"/>
                                          </p:val>
                                        </p:tav>
                                      </p:tavLst>
                                    </p:anim>
                                  </p:childTnLst>
                                </p:cTn>
                              </p:par>
                              <p:par>
                                <p:cTn id="55" presetID="35" presetClass="path" presetSubtype="0" accel="50000" decel="50000" fill="hold" grpId="2" nodeType="withEffect">
                                  <p:stCondLst>
                                    <p:cond delay="0"/>
                                  </p:stCondLst>
                                  <p:childTnLst>
                                    <p:anim calcmode="lin" valueType="num">
                                      <p:cBhvr additive="base">
                                        <p:cTn id="56" dur="500" fill="hold">
                                          <p:stCondLst>
                                            <p:cond delay="0"/>
                                          </p:stCondLst>
                                        </p:cTn>
                                        <p:tgtEl>
                                          <p:spTgt spid="10"/>
                                        </p:tgtEl>
                                        <p:attrNameLst>
                                          <p:attrName>ppt_x</p:attrName>
                                        </p:attrNameLst>
                                      </p:cBhvr>
                                      <p:tavLst>
                                        <p:tav tm="0">
                                          <p:val>
                                            <p:strVal val="ppt_x"/>
                                          </p:val>
                                        </p:tav>
                                        <p:tav tm="100000">
                                          <p:val>
                                            <p:fltVal val="0.51195"/>
                                          </p:val>
                                        </p:tav>
                                      </p:tavLst>
                                    </p:anim>
                                    <p:anim calcmode="lin" valueType="num">
                                      <p:cBhvr additive="base">
                                        <p:cTn id="57" dur="500" fill="hold">
                                          <p:stCondLst>
                                            <p:cond delay="0"/>
                                          </p:stCondLst>
                                        </p:cTn>
                                        <p:tgtEl>
                                          <p:spTgt spid="10"/>
                                        </p:tgtEl>
                                        <p:attrNameLst>
                                          <p:attrName>ppt_y</p:attrName>
                                        </p:attrNameLst>
                                      </p:cBhvr>
                                      <p:tavLst>
                                        <p:tav tm="0">
                                          <p:val>
                                            <p:strVal val="ppt_y"/>
                                          </p:val>
                                        </p:tav>
                                        <p:tav tm="100000">
                                          <p:val>
                                            <p:fltVal val="0.46477"/>
                                          </p:val>
                                        </p:tav>
                                      </p:tavLst>
                                    </p:anim>
                                    <p:anim calcmode="lin" valueType="num">
                                      <p:cBhvr additive="base">
                                        <p:cTn id="58" dur="500" fill="hold">
                                          <p:stCondLst>
                                            <p:cond delay="0"/>
                                          </p:stCondLst>
                                        </p:cTn>
                                        <p:tgtEl>
                                          <p:spTgt spid="10"/>
                                        </p:tgtEl>
                                        <p:attrNameLst>
                                          <p:attrName>ppt_w</p:attrName>
                                        </p:attrNameLst>
                                      </p:cBhvr>
                                      <p:tavLst>
                                        <p:tav tm="0">
                                          <p:val>
                                            <p:strVal val="ppt_w"/>
                                          </p:val>
                                        </p:tav>
                                        <p:tav tm="100000">
                                          <p:val>
                                            <p:strVal val="#ppt_w"/>
                                          </p:val>
                                        </p:tav>
                                      </p:tavLst>
                                    </p:anim>
                                    <p:anim calcmode="lin" valueType="num">
                                      <p:cBhvr additive="base">
                                        <p:cTn id="59" dur="500" fill="hold">
                                          <p:stCondLst>
                                            <p:cond delay="0"/>
                                          </p:stCondLst>
                                        </p:cTn>
                                        <p:tgtEl>
                                          <p:spTgt spid="10"/>
                                        </p:tgtEl>
                                        <p:attrNameLst>
                                          <p:attrName>ppt_h</p:attrName>
                                        </p:attrNameLst>
                                      </p:cBhvr>
                                      <p:tavLst>
                                        <p:tav tm="0">
                                          <p:val>
                                            <p:strVal val="ppt_h"/>
                                          </p:val>
                                        </p:tav>
                                        <p:tav tm="100000">
                                          <p:val>
                                            <p:strVal val="#ppt_h"/>
                                          </p:val>
                                        </p:tav>
                                      </p:tavLst>
                                    </p:anim>
                                  </p:childTnLst>
                                </p:cTn>
                              </p:par>
                              <p:par>
                                <p:cTn id="60" presetID="35" presetClass="path" presetSubtype="0" accel="50000" decel="50000" fill="hold" grpId="1" nodeType="withEffect">
                                  <p:stCondLst>
                                    <p:cond delay="0"/>
                                  </p:stCondLst>
                                  <p:childTnLst>
                                    <p:anim calcmode="lin" valueType="num">
                                      <p:cBhvr additive="base">
                                        <p:cTn id="61" dur="500" fill="hold">
                                          <p:stCondLst>
                                            <p:cond delay="0"/>
                                          </p:stCondLst>
                                        </p:cTn>
                                        <p:tgtEl>
                                          <p:spTgt spid="9"/>
                                        </p:tgtEl>
                                        <p:attrNameLst>
                                          <p:attrName>ppt_x</p:attrName>
                                        </p:attrNameLst>
                                      </p:cBhvr>
                                      <p:tavLst>
                                        <p:tav tm="0">
                                          <p:val>
                                            <p:strVal val="ppt_x"/>
                                          </p:val>
                                        </p:tav>
                                        <p:tav tm="100000">
                                          <p:val>
                                            <p:fltVal val="0.16883"/>
                                          </p:val>
                                        </p:tav>
                                      </p:tavLst>
                                    </p:anim>
                                    <p:anim calcmode="lin" valueType="num">
                                      <p:cBhvr additive="base">
                                        <p:cTn id="62" dur="500" fill="hold">
                                          <p:stCondLst>
                                            <p:cond delay="0"/>
                                          </p:stCondLst>
                                        </p:cTn>
                                        <p:tgtEl>
                                          <p:spTgt spid="9"/>
                                        </p:tgtEl>
                                        <p:attrNameLst>
                                          <p:attrName>ppt_y</p:attrName>
                                        </p:attrNameLst>
                                      </p:cBhvr>
                                      <p:tavLst>
                                        <p:tav tm="0">
                                          <p:val>
                                            <p:strVal val="ppt_y"/>
                                          </p:val>
                                        </p:tav>
                                        <p:tav tm="100000">
                                          <p:val>
                                            <p:fltVal val="0.46477"/>
                                          </p:val>
                                        </p:tav>
                                      </p:tavLst>
                                    </p:anim>
                                    <p:anim calcmode="lin" valueType="num">
                                      <p:cBhvr additive="base">
                                        <p:cTn id="63" dur="500" fill="hold">
                                          <p:stCondLst>
                                            <p:cond delay="0"/>
                                          </p:stCondLst>
                                        </p:cTn>
                                        <p:tgtEl>
                                          <p:spTgt spid="9"/>
                                        </p:tgtEl>
                                        <p:attrNameLst>
                                          <p:attrName>ppt_w</p:attrName>
                                        </p:attrNameLst>
                                      </p:cBhvr>
                                      <p:tavLst>
                                        <p:tav tm="0">
                                          <p:val>
                                            <p:strVal val="ppt_w"/>
                                          </p:val>
                                        </p:tav>
                                        <p:tav tm="100000">
                                          <p:val>
                                            <p:strVal val="#ppt_w"/>
                                          </p:val>
                                        </p:tav>
                                      </p:tavLst>
                                    </p:anim>
                                    <p:anim calcmode="lin" valueType="num">
                                      <p:cBhvr additive="base">
                                        <p:cTn id="64" dur="500" fill="hold">
                                          <p:stCondLst>
                                            <p:cond delay="0"/>
                                          </p:stCondLst>
                                        </p:cTn>
                                        <p:tgtEl>
                                          <p:spTgt spid="9"/>
                                        </p:tgtEl>
                                        <p:attrNameLst>
                                          <p:attrName>ppt_h</p:attrName>
                                        </p:attrNameLst>
                                      </p:cBhvr>
                                      <p:tavLst>
                                        <p:tav tm="0">
                                          <p:val>
                                            <p:strVal val="ppt_h"/>
                                          </p:val>
                                        </p:tav>
                                        <p:tav tm="100000">
                                          <p:val>
                                            <p:strVal val="#ppt_h"/>
                                          </p:val>
                                        </p:tav>
                                      </p:tavLst>
                                    </p:anim>
                                  </p:childTnLst>
                                </p:cTn>
                              </p:par>
                            </p:childTnLst>
                          </p:cTn>
                        </p:par>
                      </p:childTnLst>
                    </p:cTn>
                  </p:par>
                  <p:par>
                    <p:cTn id="65" fill="hold">
                      <p:stCondLst>
                        <p:cond delay="indefinite"/>
                      </p:stCondLst>
                      <p:childTnLst>
                        <p:par>
                          <p:cTn id="66" fill="hold">
                            <p:stCondLst>
                              <p:cond delay="0"/>
                            </p:stCondLst>
                            <p:childTnLst>
                              <p:par>
                                <p:cTn id="67" presetID="35" presetClass="path" presetSubtype="0" accel="50000" decel="50000" fill="hold" grpId="1" nodeType="clickEffect">
                                  <p:stCondLst>
                                    <p:cond delay="0"/>
                                  </p:stCondLst>
                                  <p:childTnLst>
                                    <p:anim calcmode="lin" valueType="num">
                                      <p:cBhvr additive="base">
                                        <p:cTn id="68" dur="250" fill="hold">
                                          <p:stCondLst>
                                            <p:cond delay="0"/>
                                          </p:stCondLst>
                                        </p:cTn>
                                        <p:tgtEl>
                                          <p:spTgt spid="11"/>
                                        </p:tgtEl>
                                        <p:attrNameLst>
                                          <p:attrName>ppt_x</p:attrName>
                                        </p:attrNameLst>
                                      </p:cBhvr>
                                      <p:tavLst>
                                        <p:tav tm="0">
                                          <p:val>
                                            <p:strVal val="ppt_x"/>
                                          </p:val>
                                        </p:tav>
                                        <p:tav tm="100000">
                                          <p:val>
                                            <p:fltVal val="0.84378"/>
                                          </p:val>
                                        </p:tav>
                                      </p:tavLst>
                                    </p:anim>
                                    <p:anim calcmode="lin" valueType="num">
                                      <p:cBhvr additive="base">
                                        <p:cTn id="69" dur="250" fill="hold">
                                          <p:stCondLst>
                                            <p:cond delay="0"/>
                                          </p:stCondLst>
                                        </p:cTn>
                                        <p:tgtEl>
                                          <p:spTgt spid="11"/>
                                        </p:tgtEl>
                                        <p:attrNameLst>
                                          <p:attrName>ppt_y</p:attrName>
                                        </p:attrNameLst>
                                      </p:cBhvr>
                                      <p:tavLst>
                                        <p:tav tm="0">
                                          <p:val>
                                            <p:strVal val="ppt_y"/>
                                          </p:val>
                                        </p:tav>
                                        <p:tav tm="100000">
                                          <p:val>
                                            <p:fltVal val="0.46477"/>
                                          </p:val>
                                        </p:tav>
                                      </p:tavLst>
                                    </p:anim>
                                    <p:anim calcmode="lin" valueType="num">
                                      <p:cBhvr additive="base">
                                        <p:cTn id="70" dur="250" fill="hold">
                                          <p:stCondLst>
                                            <p:cond delay="0"/>
                                          </p:stCondLst>
                                        </p:cTn>
                                        <p:tgtEl>
                                          <p:spTgt spid="11"/>
                                        </p:tgtEl>
                                        <p:attrNameLst>
                                          <p:attrName>ppt_w</p:attrName>
                                        </p:attrNameLst>
                                      </p:cBhvr>
                                      <p:tavLst>
                                        <p:tav tm="0">
                                          <p:val>
                                            <p:strVal val="ppt_w"/>
                                          </p:val>
                                        </p:tav>
                                        <p:tav tm="100000">
                                          <p:val>
                                            <p:strVal val="#ppt_w"/>
                                          </p:val>
                                        </p:tav>
                                      </p:tavLst>
                                    </p:anim>
                                    <p:anim calcmode="lin" valueType="num">
                                      <p:cBhvr additive="base">
                                        <p:cTn id="71" dur="250" fill="hold">
                                          <p:stCondLst>
                                            <p:cond delay="0"/>
                                          </p:stCondLst>
                                        </p:cTn>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p:bldP spid="7" grpId="0"/>
      <p:bldP spid="8" grpId="0"/>
      <p:bldP spid="9" grpId="0"/>
      <p:bldP spid="9" grpId="1"/>
      <p:bldP spid="10" grpId="0"/>
      <p:bldP spid="10" grpId="1"/>
      <p:bldP spid="10" grpId="2"/>
      <p:bldP spid="11" grpId="0"/>
      <p:bldP spid="11" grpId="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7" name="矩形 6"/>
          <p:cNvSpPr/>
          <p:nvPr/>
        </p:nvSpPr>
        <p:spPr>
          <a:xfrm>
            <a:off x="5207000" y="2541270"/>
            <a:ext cx="6985000" cy="200469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4" name="矩形 3"/>
          <p:cNvSpPr/>
          <p:nvPr/>
        </p:nvSpPr>
        <p:spPr>
          <a:xfrm>
            <a:off x="5207000" y="2727325"/>
            <a:ext cx="6985000" cy="2004695"/>
          </a:xfrm>
          <a:prstGeom prst="rec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pic>
        <p:nvPicPr>
          <p:cNvPr id="3" name="图片 2" descr="资源 1@4x"/>
          <p:cNvPicPr>
            <a:picLocks noChangeAspect="1"/>
          </p:cNvPicPr>
          <p:nvPr/>
        </p:nvPicPr>
        <p:blipFill>
          <a:blip r:embed="rId2"/>
          <a:stretch>
            <a:fillRect/>
          </a:stretch>
        </p:blipFill>
        <p:spPr>
          <a:xfrm>
            <a:off x="0" y="2075815"/>
            <a:ext cx="7538720" cy="3308350"/>
          </a:xfrm>
          <a:prstGeom prst="rect">
            <a:avLst/>
          </a:prstGeom>
        </p:spPr>
      </p:pic>
      <p:sp>
        <p:nvSpPr>
          <p:cNvPr id="5" name="矩形 4"/>
          <p:cNvSpPr/>
          <p:nvPr/>
        </p:nvSpPr>
        <p:spPr>
          <a:xfrm>
            <a:off x="625475" y="647065"/>
            <a:ext cx="2371725" cy="636270"/>
          </a:xfrm>
          <a:prstGeom prst="rect">
            <a:avLst/>
          </a:prstGeom>
          <a:solidFill>
            <a:srgbClr val="9DB2C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文本框 5"/>
          <p:cNvSpPr txBox="1"/>
          <p:nvPr/>
        </p:nvSpPr>
        <p:spPr>
          <a:xfrm>
            <a:off x="798195" y="781050"/>
            <a:ext cx="2026285" cy="368300"/>
          </a:xfrm>
          <a:prstGeom prst="rect">
            <a:avLst/>
          </a:prstGeom>
          <a:noFill/>
        </p:spPr>
        <p:txBody>
          <a:bodyPr wrap="square" rtlCol="0">
            <a:spAutoFit/>
          </a:bodyPr>
          <a:lstStyle/>
          <a:p>
            <a:r>
              <a:rPr lang="zh-CN" altLang="en-US" dirty="0">
                <a:solidFill>
                  <a:schemeClr val="bg1"/>
                </a:solidFill>
                <a:latin typeface="Aa新华霜剑体" panose="02010600010101010101" pitchFamily="2" charset="-122"/>
                <a:ea typeface="Aa新华霜剑体" panose="02010600010101010101" pitchFamily="2" charset="-122"/>
              </a:rPr>
              <a:t>不负读书好时光</a:t>
            </a:r>
            <a:endParaRPr lang="zh-CN" altLang="en-US" dirty="0">
              <a:solidFill>
                <a:schemeClr val="bg1"/>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7599045" y="4193540"/>
            <a:ext cx="3988435" cy="368300"/>
          </a:xfrm>
          <a:prstGeom prst="rect">
            <a:avLst/>
          </a:prstGeom>
          <a:noFill/>
        </p:spPr>
        <p:txBody>
          <a:bodyPr wrap="square" rtlCol="0">
            <a:spAutoFit/>
          </a:bodyPr>
          <a:lstStyle/>
          <a:p>
            <a:r>
              <a:rPr lang="zh-CN" altLang="en-US" dirty="0">
                <a:ea typeface="Aa新华霜剑体" panose="02010600010101010101" pitchFamily="2" charset="-122"/>
              </a:rPr>
              <a:t>立身以立学为先，立学以读书为本</a:t>
            </a:r>
            <a:endParaRPr lang="zh-CN" altLang="en-US" dirty="0">
              <a:ea typeface="Aa新华霜剑体" panose="02010600010101010101" pitchFamily="2" charset="-122"/>
            </a:endParaRPr>
          </a:p>
        </p:txBody>
      </p:sp>
      <p:sp>
        <p:nvSpPr>
          <p:cNvPr id="10" name="文本框 9"/>
          <p:cNvSpPr txBox="1"/>
          <p:nvPr>
            <p:custDataLst>
              <p:tags r:id="rId3"/>
            </p:custDataLst>
          </p:nvPr>
        </p:nvSpPr>
        <p:spPr>
          <a:xfrm>
            <a:off x="8441690" y="3103880"/>
            <a:ext cx="2303145" cy="649605"/>
          </a:xfrm>
          <a:prstGeom prst="rect">
            <a:avLst/>
          </a:prstGeom>
          <a:noFill/>
        </p:spPr>
        <p:txBody>
          <a:bodyPr wrap="square" rtlCol="0">
            <a:noAutofit/>
          </a:bodyPr>
          <a:p>
            <a:r>
              <a:rPr lang="zh-CN" altLang="en-US" sz="3200" b="1" dirty="0">
                <a:latin typeface="Aa新华霜剑体" panose="02010600010101010101" pitchFamily="2" charset="-122"/>
                <a:ea typeface="Aa新华霜剑体" panose="02010600010101010101" pitchFamily="2" charset="-122"/>
              </a:rPr>
              <a:t>总结</a:t>
            </a:r>
            <a:endParaRPr lang="zh-CN" altLang="en-US" sz="3200" b="1" dirty="0">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par>
                                <p:cTn id="8" presetID="2" presetClass="entr" presetSubtype="2"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1+#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1+#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strips(down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6" grpId="0"/>
      <p:bldP spid="6" grpId="1"/>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1">
            <a:alphaModFix amt="91000"/>
          </a:blip>
          <a:stretch>
            <a:fillRect/>
          </a:stretch>
        </a:blipFill>
        <a:effectLst/>
      </p:bgPr>
    </p:bg>
    <p:spTree>
      <p:nvGrpSpPr>
        <p:cNvPr id="1" name=""/>
        <p:cNvGrpSpPr/>
        <p:nvPr/>
      </p:nvGrpSpPr>
      <p:grpSpPr>
        <a:xfrm>
          <a:off x="0" y="0"/>
          <a:ext cx="0" cy="0"/>
          <a:chOff x="0" y="0"/>
          <a:chExt cx="0" cy="0"/>
        </a:xfrm>
      </p:grpSpPr>
      <p:pic>
        <p:nvPicPr>
          <p:cNvPr id="3" name="图片 2" descr="51miz-P1101756-MK5I6WZ9-3840x2560"/>
          <p:cNvPicPr>
            <a:picLocks noChangeAspect="1"/>
          </p:cNvPicPr>
          <p:nvPr/>
        </p:nvPicPr>
        <p:blipFill>
          <a:blip r:embed="rId2"/>
          <a:stretch>
            <a:fillRect/>
          </a:stretch>
        </p:blipFill>
        <p:spPr>
          <a:xfrm>
            <a:off x="0" y="1557020"/>
            <a:ext cx="3886835" cy="5300980"/>
          </a:xfrm>
          <a:prstGeom prst="rect">
            <a:avLst/>
          </a:prstGeom>
        </p:spPr>
      </p:pic>
      <p:cxnSp>
        <p:nvCxnSpPr>
          <p:cNvPr id="4" name="直接连接符 3"/>
          <p:cNvCxnSpPr/>
          <p:nvPr/>
        </p:nvCxnSpPr>
        <p:spPr>
          <a:xfrm flipV="1">
            <a:off x="-129540" y="1669415"/>
            <a:ext cx="3836670" cy="15875"/>
          </a:xfrm>
          <a:prstGeom prst="line">
            <a:avLst/>
          </a:prstGeom>
          <a:ln w="2857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3707130" y="1685290"/>
            <a:ext cx="53340" cy="5379720"/>
          </a:xfrm>
          <a:prstGeom prst="line">
            <a:avLst/>
          </a:prstGeom>
          <a:ln w="28575" cmpd="sng">
            <a:solidFill>
              <a:srgbClr val="E4EAFE"/>
            </a:solidFill>
            <a:prstDash val="solid"/>
          </a:ln>
        </p:spPr>
        <p:style>
          <a:lnRef idx="1">
            <a:schemeClr val="accent1"/>
          </a:lnRef>
          <a:fillRef idx="0">
            <a:schemeClr val="accent1"/>
          </a:fillRef>
          <a:effectRef idx="0">
            <a:schemeClr val="accent1"/>
          </a:effectRef>
          <a:fontRef idx="minor">
            <a:schemeClr val="tx1"/>
          </a:fontRef>
        </p:style>
      </p:cxnSp>
      <p:sp>
        <p:nvSpPr>
          <p:cNvPr id="9" name="六边形 8"/>
          <p:cNvSpPr/>
          <p:nvPr/>
        </p:nvSpPr>
        <p:spPr>
          <a:xfrm>
            <a:off x="5167630" y="2164080"/>
            <a:ext cx="570865" cy="483235"/>
          </a:xfrm>
          <a:prstGeom prst="hexagon">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10" name="六边形 9"/>
          <p:cNvSpPr/>
          <p:nvPr/>
        </p:nvSpPr>
        <p:spPr>
          <a:xfrm>
            <a:off x="5167630" y="3434715"/>
            <a:ext cx="570865" cy="483235"/>
          </a:xfrm>
          <a:prstGeom prst="hexagon">
            <a:avLst/>
          </a:prstGeom>
          <a:solidFill>
            <a:srgbClr val="F05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12" name="六边形 11"/>
          <p:cNvSpPr/>
          <p:nvPr/>
        </p:nvSpPr>
        <p:spPr>
          <a:xfrm>
            <a:off x="5167630" y="4490720"/>
            <a:ext cx="570865" cy="483235"/>
          </a:xfrm>
          <a:prstGeom prst="hexagon">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14" name="文本框 13"/>
          <p:cNvSpPr txBox="1"/>
          <p:nvPr/>
        </p:nvSpPr>
        <p:spPr>
          <a:xfrm>
            <a:off x="4570730" y="461010"/>
            <a:ext cx="3051175" cy="768350"/>
          </a:xfrm>
          <a:prstGeom prst="rect">
            <a:avLst/>
          </a:prstGeom>
          <a:noFill/>
        </p:spPr>
        <p:txBody>
          <a:bodyPr wrap="square" rtlCol="0">
            <a:spAutoFit/>
          </a:bodyPr>
          <a:lstStyle/>
          <a:p>
            <a:r>
              <a:rPr lang="zh-CN" altLang="en-US" sz="4400" dirty="0">
                <a:solidFill>
                  <a:srgbClr val="05314F"/>
                </a:solidFill>
                <a:latin typeface="Aa新华霜剑体" panose="02010600010101010101" pitchFamily="2" charset="-122"/>
                <a:ea typeface="Aa新华霜剑体" panose="02010600010101010101" pitchFamily="2" charset="-122"/>
              </a:rPr>
              <a:t>分享理由</a:t>
            </a:r>
            <a:endParaRPr lang="zh-CN" altLang="en-US" sz="4400" dirty="0">
              <a:solidFill>
                <a:srgbClr val="05314F"/>
              </a:solidFill>
              <a:latin typeface="Aa新华霜剑体" panose="02010600010101010101" pitchFamily="2" charset="-122"/>
              <a:ea typeface="Aa新华霜剑体" panose="02010600010101010101" pitchFamily="2" charset="-122"/>
            </a:endParaRPr>
          </a:p>
        </p:txBody>
      </p:sp>
      <p:sp>
        <p:nvSpPr>
          <p:cNvPr id="15" name="文本框 14"/>
          <p:cNvSpPr txBox="1"/>
          <p:nvPr/>
        </p:nvSpPr>
        <p:spPr>
          <a:xfrm>
            <a:off x="6020435" y="1954530"/>
            <a:ext cx="4966970" cy="953135"/>
          </a:xfrm>
          <a:prstGeom prst="rect">
            <a:avLst/>
          </a:prstGeom>
          <a:noFill/>
        </p:spPr>
        <p:txBody>
          <a:bodyPr wrap="square" rtlCol="0">
            <a:spAutoFit/>
          </a:bodyPr>
          <a:lstStyle/>
          <a:p>
            <a:r>
              <a:rPr lang="zh-CN" altLang="en-US" sz="2800" dirty="0">
                <a:latin typeface="Aa新华霜剑体" panose="02010600010101010101" pitchFamily="2" charset="-122"/>
                <a:ea typeface="Aa新华霜剑体" panose="02010600010101010101" pitchFamily="2" charset="-122"/>
                <a:sym typeface="+mn-ea"/>
              </a:rPr>
              <a:t>语言能力是核心素养的基础要素</a:t>
            </a:r>
            <a:endParaRPr lang="zh-CN" altLang="en-US" sz="2800" dirty="0">
              <a:latin typeface="Aa新华霜剑体" panose="02010600010101010101" pitchFamily="2" charset="-122"/>
              <a:ea typeface="Aa新华霜剑体" panose="02010600010101010101" pitchFamily="2" charset="-122"/>
              <a:sym typeface="+mn-ea"/>
            </a:endParaRPr>
          </a:p>
        </p:txBody>
      </p:sp>
      <p:sp>
        <p:nvSpPr>
          <p:cNvPr id="16" name="文本框 15"/>
          <p:cNvSpPr txBox="1"/>
          <p:nvPr/>
        </p:nvSpPr>
        <p:spPr>
          <a:xfrm>
            <a:off x="6020435" y="3153410"/>
            <a:ext cx="4966970" cy="953135"/>
          </a:xfrm>
          <a:prstGeom prst="rect">
            <a:avLst/>
          </a:prstGeom>
          <a:noFill/>
        </p:spPr>
        <p:txBody>
          <a:bodyPr wrap="square" rtlCol="0">
            <a:spAutoFit/>
          </a:bodyPr>
          <a:lstStyle/>
          <a:p>
            <a:r>
              <a:rPr lang="zh-CN" altLang="en-US" sz="2800" dirty="0">
                <a:latin typeface="Aa新华霜剑体" panose="02010600010101010101" pitchFamily="2" charset="-122"/>
                <a:ea typeface="Aa新华霜剑体" panose="02010600010101010101" pitchFamily="2" charset="-122"/>
                <a:sym typeface="+mn-ea"/>
              </a:rPr>
              <a:t>文化意识体现核心素养的价值取向</a:t>
            </a:r>
            <a:endParaRPr lang="zh-CN" altLang="en-US" sz="2800" dirty="0">
              <a:latin typeface="Aa新华霜剑体" panose="02010600010101010101" pitchFamily="2" charset="-122"/>
              <a:ea typeface="Aa新华霜剑体" panose="02010600010101010101" pitchFamily="2" charset="-122"/>
              <a:sym typeface="+mn-ea"/>
            </a:endParaRPr>
          </a:p>
        </p:txBody>
      </p:sp>
      <p:sp>
        <p:nvSpPr>
          <p:cNvPr id="17" name="文本框 16"/>
          <p:cNvSpPr txBox="1"/>
          <p:nvPr/>
        </p:nvSpPr>
        <p:spPr>
          <a:xfrm>
            <a:off x="6097270" y="4358640"/>
            <a:ext cx="4966970" cy="953135"/>
          </a:xfrm>
          <a:prstGeom prst="rect">
            <a:avLst/>
          </a:prstGeom>
          <a:noFill/>
        </p:spPr>
        <p:txBody>
          <a:bodyPr wrap="square" rtlCol="0">
            <a:spAutoFit/>
          </a:bodyPr>
          <a:lstStyle/>
          <a:p>
            <a:r>
              <a:rPr lang="zh-CN" altLang="en-US" sz="2800" dirty="0">
                <a:latin typeface="Aa新华霜剑体" panose="02010600010101010101" pitchFamily="2" charset="-122"/>
                <a:ea typeface="Aa新华霜剑体" panose="02010600010101010101" pitchFamily="2" charset="-122"/>
                <a:sym typeface="+mn-ea"/>
              </a:rPr>
              <a:t>思维品质反映核心素养的心智特征</a:t>
            </a:r>
            <a:endParaRPr lang="zh-CN" altLang="en-US" sz="2800" dirty="0">
              <a:latin typeface="Aa新华霜剑体" panose="02010600010101010101" pitchFamily="2" charset="-122"/>
              <a:ea typeface="Aa新华霜剑体" panose="02010600010101010101" pitchFamily="2" charset="-122"/>
              <a:sym typeface="+mn-ea"/>
            </a:endParaRPr>
          </a:p>
        </p:txBody>
      </p:sp>
      <p:sp>
        <p:nvSpPr>
          <p:cNvPr id="2" name="文本框 1"/>
          <p:cNvSpPr txBox="1"/>
          <p:nvPr>
            <p:custDataLst>
              <p:tags r:id="rId3"/>
            </p:custDataLst>
          </p:nvPr>
        </p:nvSpPr>
        <p:spPr>
          <a:xfrm>
            <a:off x="6097270" y="5311775"/>
            <a:ext cx="4966970" cy="953135"/>
          </a:xfrm>
          <a:prstGeom prst="rect">
            <a:avLst/>
          </a:prstGeom>
          <a:noFill/>
        </p:spPr>
        <p:txBody>
          <a:bodyPr wrap="square" rtlCol="0">
            <a:spAutoFit/>
          </a:bodyPr>
          <a:p>
            <a:r>
              <a:rPr lang="zh-CN" altLang="en-US" sz="2800" dirty="0">
                <a:latin typeface="Aa新华霜剑体" panose="02010600010101010101" pitchFamily="2" charset="-122"/>
                <a:ea typeface="Aa新华霜剑体" panose="02010600010101010101" pitchFamily="2" charset="-122"/>
                <a:sym typeface="+mn-ea"/>
              </a:rPr>
              <a:t>学习能力是核心素养发展的关键要素</a:t>
            </a:r>
            <a:endParaRPr lang="zh-CN" altLang="en-US" sz="2800" dirty="0">
              <a:latin typeface="Aa新华霜剑体" panose="02010600010101010101" pitchFamily="2" charset="-122"/>
              <a:ea typeface="Aa新华霜剑体" panose="02010600010101010101" pitchFamily="2" charset="-122"/>
              <a:sym typeface="+mn-ea"/>
            </a:endParaRPr>
          </a:p>
        </p:txBody>
      </p:sp>
      <p:sp>
        <p:nvSpPr>
          <p:cNvPr id="5" name="六边形 4"/>
          <p:cNvSpPr/>
          <p:nvPr>
            <p:custDataLst>
              <p:tags r:id="rId4"/>
            </p:custDataLst>
          </p:nvPr>
        </p:nvSpPr>
        <p:spPr>
          <a:xfrm>
            <a:off x="5167630" y="5546725"/>
            <a:ext cx="570865" cy="483235"/>
          </a:xfrm>
          <a:prstGeom prst="hexagon">
            <a:avLst/>
          </a:prstGeom>
          <a:solidFill>
            <a:srgbClr val="F05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000" fill="hold">
                                          <p:stCondLst>
                                            <p:cond delay="0"/>
                                          </p:stCondLst>
                                        </p:cTn>
                                        <p:tgtEl>
                                          <p:spTgt spid="9"/>
                                        </p:tgtEl>
                                        <p:attrNameLst>
                                          <p:attrName>style.visibility</p:attrName>
                                        </p:attrNameLst>
                                      </p:cBhvr>
                                      <p:to>
                                        <p:strVal val="visible"/>
                                      </p:to>
                                    </p:set>
                                    <p:anim calcmode="lin" valueType="num">
                                      <p:cBhvr additive="base">
                                        <p:cTn id="15" dur="1000" fill="hold"/>
                                        <p:tgtEl>
                                          <p:spTgt spid="9"/>
                                        </p:tgtEl>
                                        <p:attrNameLst>
                                          <p:attrName>ppt_x</p:attrName>
                                        </p:attrNameLst>
                                      </p:cBhvr>
                                      <p:tavLst>
                                        <p:tav tm="0">
                                          <p:val>
                                            <p:strVal val="#ppt_x"/>
                                          </p:val>
                                        </p:tav>
                                        <p:tav tm="100000">
                                          <p:val>
                                            <p:strVal val="#ppt_x"/>
                                          </p:val>
                                        </p:tav>
                                      </p:tavLst>
                                    </p:anim>
                                    <p:anim calcmode="lin" valueType="num">
                                      <p:cBhvr additive="base">
                                        <p:cTn id="16" dur="10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000"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ppt_x"/>
                                          </p:val>
                                        </p:tav>
                                        <p:tav tm="100000">
                                          <p:val>
                                            <p:strVal val="#ppt_x"/>
                                          </p:val>
                                        </p:tav>
                                      </p:tavLst>
                                    </p:anim>
                                    <p:anim calcmode="lin" valueType="num">
                                      <p:cBhvr additive="base">
                                        <p:cTn id="20" dur="10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000" fill="hold">
                                          <p:stCondLst>
                                            <p:cond delay="0"/>
                                          </p:stCondLst>
                                        </p:cTn>
                                        <p:tgtEl>
                                          <p:spTgt spid="12"/>
                                        </p:tgtEl>
                                        <p:attrNameLst>
                                          <p:attrName>style.visibility</p:attrName>
                                        </p:attrNameLst>
                                      </p:cBhvr>
                                      <p:to>
                                        <p:strVal val="visible"/>
                                      </p:to>
                                    </p:set>
                                    <p:anim calcmode="lin" valueType="num">
                                      <p:cBhvr additive="base">
                                        <p:cTn id="23" dur="1000" fill="hold"/>
                                        <p:tgtEl>
                                          <p:spTgt spid="12"/>
                                        </p:tgtEl>
                                        <p:attrNameLst>
                                          <p:attrName>ppt_x</p:attrName>
                                        </p:attrNameLst>
                                      </p:cBhvr>
                                      <p:tavLst>
                                        <p:tav tm="0">
                                          <p:val>
                                            <p:strVal val="#ppt_x"/>
                                          </p:val>
                                        </p:tav>
                                        <p:tav tm="100000">
                                          <p:val>
                                            <p:strVal val="#ppt_x"/>
                                          </p:val>
                                        </p:tav>
                                      </p:tavLst>
                                    </p:anim>
                                    <p:anim calcmode="lin" valueType="num">
                                      <p:cBhvr additive="base">
                                        <p:cTn id="24"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000" fill="hold">
                                          <p:stCondLst>
                                            <p:cond delay="0"/>
                                          </p:stCondLst>
                                        </p:cTn>
                                        <p:tgtEl>
                                          <p:spTgt spid="15"/>
                                        </p:tgtEl>
                                        <p:attrNameLst>
                                          <p:attrName>style.visibility</p:attrName>
                                        </p:attrNameLst>
                                      </p:cBhvr>
                                      <p:to>
                                        <p:strVal val="visible"/>
                                      </p:to>
                                    </p:set>
                                    <p:anim calcmode="lin" valueType="num">
                                      <p:cBhvr additive="base">
                                        <p:cTn id="29" dur="1000" fill="hold"/>
                                        <p:tgtEl>
                                          <p:spTgt spid="15"/>
                                        </p:tgtEl>
                                        <p:attrNameLst>
                                          <p:attrName>ppt_x</p:attrName>
                                        </p:attrNameLst>
                                      </p:cBhvr>
                                      <p:tavLst>
                                        <p:tav tm="0">
                                          <p:val>
                                            <p:strVal val="1+#ppt_w/2"/>
                                          </p:val>
                                        </p:tav>
                                        <p:tav tm="100000">
                                          <p:val>
                                            <p:strVal val="#ppt_x"/>
                                          </p:val>
                                        </p:tav>
                                      </p:tavLst>
                                    </p:anim>
                                    <p:anim calcmode="lin" valueType="num">
                                      <p:cBhvr additive="base">
                                        <p:cTn id="30" dur="1000" fill="hold"/>
                                        <p:tgtEl>
                                          <p:spTgt spid="15"/>
                                        </p:tgtEl>
                                        <p:attrNameLst>
                                          <p:attrName>ppt_y</p:attrName>
                                        </p:attrNameLst>
                                      </p:cBhvr>
                                      <p:tavLst>
                                        <p:tav tm="0">
                                          <p:val>
                                            <p:strVal val="#ppt_y"/>
                                          </p:val>
                                        </p:tav>
                                        <p:tav tm="100000">
                                          <p:val>
                                            <p:strVal val="#ppt_y"/>
                                          </p:val>
                                        </p:tav>
                                      </p:tavLst>
                                    </p:anim>
                                  </p:childTnLst>
                                </p:cTn>
                              </p:par>
                              <p:par>
                                <p:cTn id="31" presetID="2" presetClass="entr" presetSubtype="2" fill="hold" grpId="0" nodeType="withEffect">
                                  <p:stCondLst>
                                    <p:cond delay="0"/>
                                  </p:stCondLst>
                                  <p:childTnLst>
                                    <p:set>
                                      <p:cBhvr>
                                        <p:cTn id="32" dur="1000" fill="hold">
                                          <p:stCondLst>
                                            <p:cond delay="0"/>
                                          </p:stCondLst>
                                        </p:cTn>
                                        <p:tgtEl>
                                          <p:spTgt spid="16"/>
                                        </p:tgtEl>
                                        <p:attrNameLst>
                                          <p:attrName>style.visibility</p:attrName>
                                        </p:attrNameLst>
                                      </p:cBhvr>
                                      <p:to>
                                        <p:strVal val="visible"/>
                                      </p:to>
                                    </p:set>
                                    <p:anim calcmode="lin" valueType="num">
                                      <p:cBhvr additive="base">
                                        <p:cTn id="33" dur="1000" fill="hold"/>
                                        <p:tgtEl>
                                          <p:spTgt spid="16"/>
                                        </p:tgtEl>
                                        <p:attrNameLst>
                                          <p:attrName>ppt_x</p:attrName>
                                        </p:attrNameLst>
                                      </p:cBhvr>
                                      <p:tavLst>
                                        <p:tav tm="0">
                                          <p:val>
                                            <p:strVal val="1+#ppt_w/2"/>
                                          </p:val>
                                        </p:tav>
                                        <p:tav tm="100000">
                                          <p:val>
                                            <p:strVal val="#ppt_x"/>
                                          </p:val>
                                        </p:tav>
                                      </p:tavLst>
                                    </p:anim>
                                    <p:anim calcmode="lin" valueType="num">
                                      <p:cBhvr additive="base">
                                        <p:cTn id="34" dur="1000" fill="hold"/>
                                        <p:tgtEl>
                                          <p:spTgt spid="16"/>
                                        </p:tgtEl>
                                        <p:attrNameLst>
                                          <p:attrName>ppt_y</p:attrName>
                                        </p:attrNameLst>
                                      </p:cBhvr>
                                      <p:tavLst>
                                        <p:tav tm="0">
                                          <p:val>
                                            <p:strVal val="#ppt_y"/>
                                          </p:val>
                                        </p:tav>
                                        <p:tav tm="100000">
                                          <p:val>
                                            <p:strVal val="#ppt_y"/>
                                          </p:val>
                                        </p:tav>
                                      </p:tavLst>
                                    </p:anim>
                                  </p:childTnLst>
                                </p:cTn>
                              </p:par>
                              <p:par>
                                <p:cTn id="35" presetID="2" presetClass="entr" presetSubtype="2" fill="hold" grpId="0" nodeType="withEffect">
                                  <p:stCondLst>
                                    <p:cond delay="0"/>
                                  </p:stCondLst>
                                  <p:childTnLst>
                                    <p:set>
                                      <p:cBhvr>
                                        <p:cTn id="36" dur="1000" fill="hold">
                                          <p:stCondLst>
                                            <p:cond delay="0"/>
                                          </p:stCondLst>
                                        </p:cTn>
                                        <p:tgtEl>
                                          <p:spTgt spid="17"/>
                                        </p:tgtEl>
                                        <p:attrNameLst>
                                          <p:attrName>style.visibility</p:attrName>
                                        </p:attrNameLst>
                                      </p:cBhvr>
                                      <p:to>
                                        <p:strVal val="visible"/>
                                      </p:to>
                                    </p:set>
                                    <p:anim calcmode="lin" valueType="num">
                                      <p:cBhvr additive="base">
                                        <p:cTn id="37" dur="1000" fill="hold"/>
                                        <p:tgtEl>
                                          <p:spTgt spid="17"/>
                                        </p:tgtEl>
                                        <p:attrNameLst>
                                          <p:attrName>ppt_x</p:attrName>
                                        </p:attrNameLst>
                                      </p:cBhvr>
                                      <p:tavLst>
                                        <p:tav tm="0">
                                          <p:val>
                                            <p:strVal val="1+#ppt_w/2"/>
                                          </p:val>
                                        </p:tav>
                                        <p:tav tm="100000">
                                          <p:val>
                                            <p:strVal val="#ppt_x"/>
                                          </p:val>
                                        </p:tav>
                                      </p:tavLst>
                                    </p:anim>
                                    <p:anim calcmode="lin" valueType="num">
                                      <p:cBhvr additive="base">
                                        <p:cTn id="38" dur="1000" fill="hold"/>
                                        <p:tgtEl>
                                          <p:spTgt spid="17"/>
                                        </p:tgtEl>
                                        <p:attrNameLst>
                                          <p:attrName>ppt_y</p:attrName>
                                        </p:attrNameLst>
                                      </p:cBhvr>
                                      <p:tavLst>
                                        <p:tav tm="0">
                                          <p:val>
                                            <p:strVal val="#ppt_y"/>
                                          </p:val>
                                        </p:tav>
                                        <p:tav tm="100000">
                                          <p:val>
                                            <p:strVal val="#ppt_y"/>
                                          </p:val>
                                        </p:tav>
                                      </p:tavLst>
                                    </p:anim>
                                  </p:childTnLst>
                                </p:cTn>
                              </p:par>
                              <p:par>
                                <p:cTn id="39" presetID="2" presetClass="entr" presetSubtype="2" fill="hold" grpId="0" nodeType="withEffect">
                                  <p:stCondLst>
                                    <p:cond delay="0"/>
                                  </p:stCondLst>
                                  <p:childTnLst>
                                    <p:set>
                                      <p:cBhvr>
                                        <p:cTn id="40" dur="1000" fill="hold">
                                          <p:stCondLst>
                                            <p:cond delay="0"/>
                                          </p:stCondLst>
                                        </p:cTn>
                                        <p:tgtEl>
                                          <p:spTgt spid="2"/>
                                        </p:tgtEl>
                                        <p:attrNameLst>
                                          <p:attrName>style.visibility</p:attrName>
                                        </p:attrNameLst>
                                      </p:cBhvr>
                                      <p:to>
                                        <p:strVal val="visible"/>
                                      </p:to>
                                    </p:set>
                                    <p:anim calcmode="lin" valueType="num">
                                      <p:cBhvr additive="base">
                                        <p:cTn id="41" dur="1000" fill="hold"/>
                                        <p:tgtEl>
                                          <p:spTgt spid="2"/>
                                        </p:tgtEl>
                                        <p:attrNameLst>
                                          <p:attrName>ppt_x</p:attrName>
                                        </p:attrNameLst>
                                      </p:cBhvr>
                                      <p:tavLst>
                                        <p:tav tm="0">
                                          <p:val>
                                            <p:strVal val="1+#ppt_w/2"/>
                                          </p:val>
                                        </p:tav>
                                        <p:tav tm="100000">
                                          <p:val>
                                            <p:strVal val="#ppt_x"/>
                                          </p:val>
                                        </p:tav>
                                      </p:tavLst>
                                    </p:anim>
                                    <p:anim calcmode="lin" valueType="num">
                                      <p:cBhvr additive="base">
                                        <p:cTn id="42" dur="1000" fill="hold"/>
                                        <p:tgtEl>
                                          <p:spTgt spid="2"/>
                                        </p:tgtEl>
                                        <p:attrNameLst>
                                          <p:attrName>ppt_y</p:attrName>
                                        </p:attrNameLst>
                                      </p:cBhvr>
                                      <p:tavLst>
                                        <p:tav tm="0">
                                          <p:val>
                                            <p:strVal val="#ppt_y"/>
                                          </p:val>
                                        </p:tav>
                                        <p:tav tm="100000">
                                          <p:val>
                                            <p:strVal val="#ppt_y"/>
                                          </p:val>
                                        </p:tav>
                                      </p:tavLst>
                                    </p:anim>
                                  </p:childTnLst>
                                </p:cTn>
                              </p:par>
                              <p:par>
                                <p:cTn id="43" presetID="2" presetClass="entr" presetSubtype="4" fill="hold" grpId="0" nodeType="withEffect">
                                  <p:stCondLst>
                                    <p:cond delay="0"/>
                                  </p:stCondLst>
                                  <p:childTnLst>
                                    <p:set>
                                      <p:cBhvr>
                                        <p:cTn id="44" dur="1000" fill="hold">
                                          <p:stCondLst>
                                            <p:cond delay="0"/>
                                          </p:stCondLst>
                                        </p:cTn>
                                        <p:tgtEl>
                                          <p:spTgt spid="5"/>
                                        </p:tgtEl>
                                        <p:attrNameLst>
                                          <p:attrName>style.visibility</p:attrName>
                                        </p:attrNameLst>
                                      </p:cBhvr>
                                      <p:to>
                                        <p:strVal val="visible"/>
                                      </p:to>
                                    </p:set>
                                    <p:anim calcmode="lin" valueType="num">
                                      <p:cBhvr additive="base">
                                        <p:cTn id="45" dur="1000" fill="hold"/>
                                        <p:tgtEl>
                                          <p:spTgt spid="5"/>
                                        </p:tgtEl>
                                        <p:attrNameLst>
                                          <p:attrName>ppt_x</p:attrName>
                                        </p:attrNameLst>
                                      </p:cBhvr>
                                      <p:tavLst>
                                        <p:tav tm="0">
                                          <p:val>
                                            <p:strVal val="#ppt_x"/>
                                          </p:val>
                                        </p:tav>
                                        <p:tav tm="100000">
                                          <p:val>
                                            <p:strVal val="#ppt_x"/>
                                          </p:val>
                                        </p:tav>
                                      </p:tavLst>
                                    </p:anim>
                                    <p:anim calcmode="lin" valueType="num">
                                      <p:cBhvr additive="base">
                                        <p:cTn id="4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bldLvl="0" animBg="1"/>
      <p:bldP spid="14" grpId="0"/>
      <p:bldP spid="15" grpId="0"/>
      <p:bldP spid="16" grpId="0"/>
      <p:bldP spid="17" grpId="0"/>
      <p:bldP spid="2" grpId="0"/>
      <p:bldP spid="5" grpId="0" bldLvl="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16" name="矩形标注 15"/>
          <p:cNvSpPr/>
          <p:nvPr>
            <p:custDataLst>
              <p:tags r:id="rId2"/>
            </p:custDataLst>
          </p:nvPr>
        </p:nvSpPr>
        <p:spPr>
          <a:xfrm>
            <a:off x="9097645" y="594995"/>
            <a:ext cx="2950210" cy="4563110"/>
          </a:xfrm>
          <a:prstGeom prst="wedgeRectCallout">
            <a:avLst>
              <a:gd name="adj1" fmla="val -20827"/>
              <a:gd name="adj2" fmla="val 62486"/>
            </a:avLst>
          </a:prstGeom>
          <a:solidFill>
            <a:srgbClr val="7C92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Aa新华霜剑体" panose="02010600010101010101" pitchFamily="2" charset="-122"/>
            </a:endParaRPr>
          </a:p>
        </p:txBody>
      </p:sp>
      <p:sp>
        <p:nvSpPr>
          <p:cNvPr id="3" name="矩形 2"/>
          <p:cNvSpPr/>
          <p:nvPr/>
        </p:nvSpPr>
        <p:spPr>
          <a:xfrm>
            <a:off x="0" y="0"/>
            <a:ext cx="12178030" cy="594995"/>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5" name="文本框 4"/>
          <p:cNvSpPr txBox="1"/>
          <p:nvPr/>
        </p:nvSpPr>
        <p:spPr>
          <a:xfrm>
            <a:off x="0" y="11430"/>
            <a:ext cx="7450455" cy="583565"/>
          </a:xfrm>
          <a:prstGeom prst="rect">
            <a:avLst/>
          </a:prstGeom>
          <a:noFill/>
        </p:spPr>
        <p:txBody>
          <a:bodyPr wrap="square" rtlCol="0">
            <a:spAutoFit/>
          </a:bodyPr>
          <a:lstStyle/>
          <a:p>
            <a:r>
              <a:rPr lang="zh-CN" altLang="en-US" sz="3200" dirty="0">
                <a:solidFill>
                  <a:srgbClr val="FFFFFF"/>
                </a:solidFill>
                <a:latin typeface="Aa新华霜剑体" panose="02010600010101010101" pitchFamily="2" charset="-122"/>
                <a:ea typeface="Aa新华霜剑体" panose="02010600010101010101" pitchFamily="2" charset="-122"/>
              </a:rPr>
              <a:t>义务教育英语课程总目标</a:t>
            </a:r>
            <a:r>
              <a:rPr lang="en-US" altLang="zh-CN" sz="3200" dirty="0">
                <a:solidFill>
                  <a:srgbClr val="FFFFFF"/>
                </a:solidFill>
                <a:latin typeface="Aa新华霜剑体" panose="02010600010101010101" pitchFamily="2" charset="-122"/>
                <a:ea typeface="Aa新华霜剑体" panose="02010600010101010101" pitchFamily="2" charset="-122"/>
              </a:rPr>
              <a:t>2022</a:t>
            </a:r>
            <a:r>
              <a:rPr lang="zh-CN" altLang="en-US" sz="3200" dirty="0">
                <a:solidFill>
                  <a:srgbClr val="FFFFFF"/>
                </a:solidFill>
                <a:latin typeface="Aa新华霜剑体" panose="02010600010101010101" pitchFamily="2" charset="-122"/>
                <a:ea typeface="Aa新华霜剑体" panose="02010600010101010101" pitchFamily="2" charset="-122"/>
              </a:rPr>
              <a:t>版</a:t>
            </a:r>
            <a:endParaRPr lang="zh-CN" altLang="en-US" sz="3200" dirty="0">
              <a:solidFill>
                <a:srgbClr val="05314F"/>
              </a:solidFill>
              <a:latin typeface="Aa新华霜剑体" panose="02010600010101010101" pitchFamily="2" charset="-122"/>
              <a:ea typeface="Aa新华霜剑体" panose="02010600010101010101" pitchFamily="2" charset="-122"/>
            </a:endParaRPr>
          </a:p>
        </p:txBody>
      </p:sp>
      <p:sp>
        <p:nvSpPr>
          <p:cNvPr id="6" name="矩形标注 5"/>
          <p:cNvSpPr/>
          <p:nvPr/>
        </p:nvSpPr>
        <p:spPr>
          <a:xfrm>
            <a:off x="149860" y="594995"/>
            <a:ext cx="2675890" cy="4632960"/>
          </a:xfrm>
          <a:prstGeom prst="wedgeRectCallout">
            <a:avLst>
              <a:gd name="adj1" fmla="val -20233"/>
              <a:gd name="adj2" fmla="val 63154"/>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7" name="矩形标注 6"/>
          <p:cNvSpPr/>
          <p:nvPr/>
        </p:nvSpPr>
        <p:spPr>
          <a:xfrm>
            <a:off x="2939415" y="594995"/>
            <a:ext cx="2688590" cy="4558665"/>
          </a:xfrm>
          <a:prstGeom prst="wedgeRectCallout">
            <a:avLst>
              <a:gd name="adj1" fmla="val -20827"/>
              <a:gd name="adj2" fmla="val 62486"/>
            </a:avLst>
          </a:prstGeom>
          <a:solidFill>
            <a:srgbClr val="7C92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8" name="矩形标注 7"/>
          <p:cNvSpPr/>
          <p:nvPr/>
        </p:nvSpPr>
        <p:spPr>
          <a:xfrm>
            <a:off x="5758180" y="590550"/>
            <a:ext cx="3187065" cy="4563110"/>
          </a:xfrm>
          <a:prstGeom prst="wedgeRectCallou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ea typeface="Aa新华霜剑体" panose="02010600010101010101" pitchFamily="2" charset="-122"/>
              </a:rPr>
              <a:t>能够在语言学习中发展思维，在思维发展中</a:t>
            </a:r>
            <a:r>
              <a:rPr lang="zh-CN" altLang="en-US" sz="2400" b="1" dirty="0">
                <a:ea typeface="Aa新华霜剑体" panose="02010600010101010101" pitchFamily="2" charset="-122"/>
              </a:rPr>
              <a:t>推进语言学习；</a:t>
            </a:r>
            <a:endParaRPr lang="zh-CN" altLang="en-US" sz="2400" b="1" dirty="0">
              <a:ea typeface="Aa新华霜剑体" panose="02010600010101010101" pitchFamily="2" charset="-122"/>
            </a:endParaRPr>
          </a:p>
          <a:p>
            <a:pPr algn="ctr"/>
            <a:r>
              <a:rPr lang="zh-CN" altLang="en-US" sz="2400" b="1" dirty="0">
                <a:ea typeface="Aa新华霜剑体" panose="02010600010101010101" pitchFamily="2" charset="-122"/>
              </a:rPr>
              <a:t>初步从多角度观察和认识世界、看待事物，有理有据、有条理地表达观点；逐步发展逻辑思维、辩证思维和创新思维，使思维体现一定的敏捷性、灵活性、创造性、批判性和深刻性。</a:t>
            </a:r>
            <a:endParaRPr lang="zh-CN" altLang="en-US" sz="2400" b="1" dirty="0">
              <a:ea typeface="Aa新华霜剑体" panose="02010600010101010101" pitchFamily="2" charset="-122"/>
            </a:endParaRPr>
          </a:p>
        </p:txBody>
      </p:sp>
      <p:sp>
        <p:nvSpPr>
          <p:cNvPr id="9" name="文本框 8"/>
          <p:cNvSpPr txBox="1"/>
          <p:nvPr/>
        </p:nvSpPr>
        <p:spPr>
          <a:xfrm>
            <a:off x="348615" y="5850255"/>
            <a:ext cx="2370455" cy="521970"/>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r>
              <a:rPr lang="zh-CN" altLang="en-US" sz="2800" dirty="0">
                <a:solidFill>
                  <a:srgbClr val="FFFFFF"/>
                </a:solidFill>
                <a:latin typeface="Aa新华霜剑体" panose="02010600010101010101" pitchFamily="2" charset="-122"/>
                <a:ea typeface="Aa新华霜剑体" panose="02010600010101010101" pitchFamily="2" charset="-122"/>
                <a:sym typeface="+mn-ea"/>
              </a:rPr>
              <a:t>发展语言能力</a:t>
            </a:r>
            <a:endParaRPr lang="zh-CN" altLang="en-US" sz="2800" dirty="0">
              <a:latin typeface="Aa新华霜剑体" panose="02010600010101010101" pitchFamily="2" charset="-122"/>
              <a:ea typeface="Aa新华霜剑体" panose="02010600010101010101" pitchFamily="2" charset="-122"/>
            </a:endParaRPr>
          </a:p>
        </p:txBody>
      </p:sp>
      <p:sp>
        <p:nvSpPr>
          <p:cNvPr id="10" name="文本框 9"/>
          <p:cNvSpPr txBox="1"/>
          <p:nvPr/>
        </p:nvSpPr>
        <p:spPr>
          <a:xfrm>
            <a:off x="3098165" y="5850255"/>
            <a:ext cx="2370455" cy="521970"/>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lstStyle/>
          <a:p>
            <a:r>
              <a:rPr lang="zh-CN" altLang="en-US" sz="2800" dirty="0">
                <a:solidFill>
                  <a:srgbClr val="FFFFFF"/>
                </a:solidFill>
                <a:latin typeface="Aa新华霜剑体" panose="02010600010101010101" pitchFamily="2" charset="-122"/>
                <a:ea typeface="Aa新华霜剑体" panose="02010600010101010101" pitchFamily="2" charset="-122"/>
                <a:sym typeface="+mn-ea"/>
              </a:rPr>
              <a:t>培育文化意识</a:t>
            </a:r>
            <a:endParaRPr lang="zh-CN" altLang="en-US" sz="2800" dirty="0">
              <a:latin typeface="Aa新华霜剑体" panose="02010600010101010101" pitchFamily="2" charset="-122"/>
              <a:ea typeface="Aa新华霜剑体" panose="02010600010101010101" pitchFamily="2" charset="-122"/>
            </a:endParaRPr>
          </a:p>
        </p:txBody>
      </p:sp>
      <p:sp>
        <p:nvSpPr>
          <p:cNvPr id="12" name="文本框 11"/>
          <p:cNvSpPr txBox="1"/>
          <p:nvPr/>
        </p:nvSpPr>
        <p:spPr>
          <a:xfrm>
            <a:off x="203200" y="594995"/>
            <a:ext cx="2515870" cy="3756660"/>
          </a:xfrm>
          <a:prstGeom prst="rect">
            <a:avLst/>
          </a:prstGeom>
          <a:noFill/>
        </p:spPr>
        <p:txBody>
          <a:bodyPr wrap="square" rtlCol="0">
            <a:noAutofit/>
          </a:bodyPr>
          <a:lstStyle/>
          <a:p>
            <a:r>
              <a:rPr lang="zh-CN" altLang="en-US" sz="2400" b="1" dirty="0">
                <a:solidFill>
                  <a:srgbClr val="FFFFFF"/>
                </a:solidFill>
                <a:latin typeface="Aa新华霜剑体" panose="02010600010101010101" pitchFamily="2" charset="-122"/>
                <a:ea typeface="Aa新华霜剑体" panose="02010600010101010101" pitchFamily="2" charset="-122"/>
                <a:sym typeface="+mn-ea"/>
              </a:rPr>
              <a:t>能够在感知、体验、积累和运用等语言实践活动中，认识英语与汉语的异同，逐步形成语言意识，积累语言经验，进行有意义的沟通与交流。</a:t>
            </a:r>
            <a:endParaRPr lang="zh-CN" altLang="en-US" sz="2400" b="1" dirty="0">
              <a:solidFill>
                <a:srgbClr val="FFFFFF"/>
              </a:solidFill>
              <a:latin typeface="Aa新华霜剑体" panose="02010600010101010101" pitchFamily="2" charset="-122"/>
              <a:ea typeface="Aa新华霜剑体" panose="02010600010101010101" pitchFamily="2" charset="-122"/>
              <a:sym typeface="+mn-ea"/>
            </a:endParaRPr>
          </a:p>
        </p:txBody>
      </p:sp>
      <p:sp>
        <p:nvSpPr>
          <p:cNvPr id="13" name="文本框 12"/>
          <p:cNvSpPr txBox="1"/>
          <p:nvPr/>
        </p:nvSpPr>
        <p:spPr>
          <a:xfrm>
            <a:off x="2938780" y="594995"/>
            <a:ext cx="2689225" cy="3138170"/>
          </a:xfrm>
          <a:prstGeom prst="rect">
            <a:avLst/>
          </a:prstGeom>
          <a:noFill/>
        </p:spPr>
        <p:txBody>
          <a:bodyPr wrap="square" rtlCol="0">
            <a:noAutofit/>
          </a:bodyPr>
          <a:lstStyle/>
          <a:p>
            <a:r>
              <a:rPr lang="zh-CN" altLang="en-US" sz="2400" b="1" dirty="0">
                <a:solidFill>
                  <a:srgbClr val="FFFFFF"/>
                </a:solidFill>
                <a:latin typeface="Aa新华霜剑体" panose="02010600010101010101" pitchFamily="2" charset="-122"/>
                <a:ea typeface="Aa新华霜剑体" panose="02010600010101010101" pitchFamily="2" charset="-122"/>
                <a:sym typeface="+mn-ea"/>
              </a:rPr>
              <a:t>能够了解不同国家的优秀文明成果，比较中外文化的异同，发展跨文化沟通与交流的能力，形成健康向上的审美情趣和正确的价值观；加深对中华文化的理解和认同，树立国际视野，坚定文化自信。</a:t>
            </a:r>
            <a:endParaRPr lang="zh-CN" altLang="en-US" sz="2400" b="1" dirty="0">
              <a:solidFill>
                <a:srgbClr val="FFFFFF"/>
              </a:solidFill>
              <a:latin typeface="Aa新华霜剑体" panose="02010600010101010101" pitchFamily="2" charset="-122"/>
              <a:ea typeface="Aa新华霜剑体" panose="02010600010101010101" pitchFamily="2" charset="-122"/>
              <a:sym typeface="+mn-ea"/>
            </a:endParaRPr>
          </a:p>
          <a:p>
            <a:endParaRPr lang="zh-CN" altLang="en-US" sz="2400" b="1" dirty="0">
              <a:solidFill>
                <a:srgbClr val="FFFFFF"/>
              </a:solidFill>
              <a:latin typeface="Aa新华霜剑体" panose="02010600010101010101" pitchFamily="2" charset="-122"/>
              <a:ea typeface="Aa新华霜剑体" panose="02010600010101010101" pitchFamily="2" charset="-122"/>
              <a:sym typeface="+mn-ea"/>
            </a:endParaRPr>
          </a:p>
        </p:txBody>
      </p:sp>
      <p:sp>
        <p:nvSpPr>
          <p:cNvPr id="14" name="文本框 13"/>
          <p:cNvSpPr txBox="1"/>
          <p:nvPr/>
        </p:nvSpPr>
        <p:spPr>
          <a:xfrm>
            <a:off x="9041765" y="594360"/>
            <a:ext cx="3075305" cy="4632960"/>
          </a:xfrm>
          <a:prstGeom prst="rect">
            <a:avLst/>
          </a:prstGeom>
          <a:noFill/>
        </p:spPr>
        <p:txBody>
          <a:bodyPr wrap="square" rtlCol="0">
            <a:noAutofit/>
          </a:bodyPr>
          <a:lstStyle/>
          <a:p>
            <a:r>
              <a:rPr lang="zh-CN" altLang="en-US" sz="2400" b="1" dirty="0">
                <a:solidFill>
                  <a:srgbClr val="FFFFFF"/>
                </a:solidFill>
                <a:latin typeface="Aa新华霜剑体" panose="02010600010101010101" pitchFamily="2" charset="-122"/>
                <a:ea typeface="Aa新华霜剑体" panose="02010600010101010101" pitchFamily="2" charset="-122"/>
                <a:sym typeface="+mn-ea"/>
              </a:rPr>
              <a:t>能够树立正确的英语学习目标，保持学习兴趣，主动参与语言实践活动；在学习中注意倾听、乐于交流、大胆尝试；学会自主探究，合作互助；学会反思和评价学习进展，调整学习方式；学会自我管理，提高学习效率，做到乐学善学。</a:t>
            </a:r>
            <a:endParaRPr lang="zh-CN" altLang="en-US" sz="2400" b="1" dirty="0">
              <a:solidFill>
                <a:srgbClr val="FFFFFF"/>
              </a:solidFill>
              <a:latin typeface="Aa新华霜剑体" panose="02010600010101010101" pitchFamily="2" charset="-122"/>
              <a:ea typeface="Aa新华霜剑体" panose="02010600010101010101" pitchFamily="2" charset="-122"/>
            </a:endParaRPr>
          </a:p>
        </p:txBody>
      </p:sp>
      <p:sp>
        <p:nvSpPr>
          <p:cNvPr id="17" name="文本框 16"/>
          <p:cNvSpPr txBox="1"/>
          <p:nvPr>
            <p:custDataLst>
              <p:tags r:id="rId3"/>
            </p:custDataLst>
          </p:nvPr>
        </p:nvSpPr>
        <p:spPr>
          <a:xfrm>
            <a:off x="6096000" y="5850255"/>
            <a:ext cx="2370455" cy="521970"/>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p>
            <a:r>
              <a:rPr lang="zh-CN" altLang="en-US" sz="2800" dirty="0">
                <a:solidFill>
                  <a:srgbClr val="FFFFFF"/>
                </a:solidFill>
                <a:latin typeface="Aa新华霜剑体" panose="02010600010101010101" pitchFamily="2" charset="-122"/>
                <a:ea typeface="Aa新华霜剑体" panose="02010600010101010101" pitchFamily="2" charset="-122"/>
                <a:sym typeface="+mn-ea"/>
              </a:rPr>
              <a:t>提升</a:t>
            </a:r>
            <a:r>
              <a:rPr lang="zh-CN" altLang="en-US" sz="2800" dirty="0">
                <a:solidFill>
                  <a:srgbClr val="FFFFFF"/>
                </a:solidFill>
                <a:latin typeface="Aa新华霜剑体" panose="02010600010101010101" pitchFamily="2" charset="-122"/>
                <a:ea typeface="Aa新华霜剑体" panose="02010600010101010101" pitchFamily="2" charset="-122"/>
                <a:sym typeface="+mn-ea"/>
              </a:rPr>
              <a:t>思维品质</a:t>
            </a:r>
            <a:endParaRPr lang="zh-CN" altLang="en-US" sz="2800" dirty="0">
              <a:solidFill>
                <a:srgbClr val="FFFFFF"/>
              </a:solidFill>
              <a:latin typeface="Aa新华霜剑体" panose="02010600010101010101" pitchFamily="2" charset="-122"/>
              <a:ea typeface="Aa新华霜剑体" panose="02010600010101010101" pitchFamily="2" charset="-122"/>
              <a:sym typeface="+mn-ea"/>
            </a:endParaRPr>
          </a:p>
        </p:txBody>
      </p:sp>
      <p:sp>
        <p:nvSpPr>
          <p:cNvPr id="18" name="文本框 17"/>
          <p:cNvSpPr txBox="1"/>
          <p:nvPr>
            <p:custDataLst>
              <p:tags r:id="rId4"/>
            </p:custDataLst>
          </p:nvPr>
        </p:nvSpPr>
        <p:spPr>
          <a:xfrm>
            <a:off x="9097645" y="5850255"/>
            <a:ext cx="2370455" cy="521970"/>
          </a:xfrm>
          <a:prstGeom prst="rect">
            <a:avLst/>
          </a:prstGeom>
        </p:spPr>
        <p:style>
          <a:lnRef idx="0">
            <a:srgbClr val="FFFFFF"/>
          </a:lnRef>
          <a:fillRef idx="1">
            <a:schemeClr val="accent1"/>
          </a:fillRef>
          <a:effectRef idx="0">
            <a:srgbClr val="FFFFFF"/>
          </a:effectRef>
          <a:fontRef idx="minor">
            <a:schemeClr val="lt1"/>
          </a:fontRef>
        </p:style>
        <p:txBody>
          <a:bodyPr wrap="square" rtlCol="0">
            <a:spAutoFit/>
          </a:bodyPr>
          <a:p>
            <a:r>
              <a:rPr lang="zh-CN" altLang="en-US" sz="2800" dirty="0">
                <a:solidFill>
                  <a:srgbClr val="FFFFFF"/>
                </a:solidFill>
                <a:latin typeface="Aa新华霜剑体" panose="02010600010101010101" pitchFamily="2" charset="-122"/>
                <a:ea typeface="Aa新华霜剑体" panose="02010600010101010101" pitchFamily="2" charset="-122"/>
                <a:sym typeface="+mn-ea"/>
              </a:rPr>
              <a:t>提高学习能力</a:t>
            </a:r>
            <a:endParaRPr lang="zh-CN" altLang="en-US" sz="2800" dirty="0">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000" fill="hold">
                                          <p:stCondLst>
                                            <p:cond delay="0"/>
                                          </p:stCondLst>
                                        </p:cTn>
                                        <p:tgtEl>
                                          <p:spTgt spid="12"/>
                                        </p:tgtEl>
                                        <p:attrNameLst>
                                          <p:attrName>style.visibility</p:attrName>
                                        </p:attrNameLst>
                                      </p:cBhvr>
                                      <p:to>
                                        <p:strVal val="visible"/>
                                      </p:to>
                                    </p:set>
                                    <p:anim calcmode="lin" valueType="num">
                                      <p:cBhvr additive="base">
                                        <p:cTn id="22" dur="1000" fill="hold"/>
                                        <p:tgtEl>
                                          <p:spTgt spid="12"/>
                                        </p:tgtEl>
                                        <p:attrNameLst>
                                          <p:attrName>ppt_x</p:attrName>
                                        </p:attrNameLst>
                                      </p:cBhvr>
                                      <p:tavLst>
                                        <p:tav tm="0">
                                          <p:val>
                                            <p:strVal val="#ppt_x"/>
                                          </p:val>
                                        </p:tav>
                                        <p:tav tm="100000">
                                          <p:val>
                                            <p:strVal val="#ppt_x"/>
                                          </p:val>
                                        </p:tav>
                                      </p:tavLst>
                                    </p:anim>
                                    <p:anim calcmode="lin" valueType="num">
                                      <p:cBhvr additive="base">
                                        <p:cTn id="23" dur="1000" fill="hold"/>
                                        <p:tgtEl>
                                          <p:spTgt spid="1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000" fill="hold">
                                          <p:stCondLst>
                                            <p:cond delay="0"/>
                                          </p:stCondLst>
                                        </p:cTn>
                                        <p:tgtEl>
                                          <p:spTgt spid="13"/>
                                        </p:tgtEl>
                                        <p:attrNameLst>
                                          <p:attrName>style.visibility</p:attrName>
                                        </p:attrNameLst>
                                      </p:cBhvr>
                                      <p:to>
                                        <p:strVal val="visible"/>
                                      </p:to>
                                    </p:set>
                                    <p:anim calcmode="lin" valueType="num">
                                      <p:cBhvr additive="base">
                                        <p:cTn id="26" dur="1000" fill="hold"/>
                                        <p:tgtEl>
                                          <p:spTgt spid="13"/>
                                        </p:tgtEl>
                                        <p:attrNameLst>
                                          <p:attrName>ppt_x</p:attrName>
                                        </p:attrNameLst>
                                      </p:cBhvr>
                                      <p:tavLst>
                                        <p:tav tm="0">
                                          <p:val>
                                            <p:strVal val="#ppt_x"/>
                                          </p:val>
                                        </p:tav>
                                        <p:tav tm="100000">
                                          <p:val>
                                            <p:strVal val="#ppt_x"/>
                                          </p:val>
                                        </p:tav>
                                      </p:tavLst>
                                    </p:anim>
                                    <p:anim calcmode="lin" valueType="num">
                                      <p:cBhvr additive="base">
                                        <p:cTn id="27" dur="1000" fill="hold"/>
                                        <p:tgtEl>
                                          <p:spTgt spid="1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000" fill="hold">
                                          <p:stCondLst>
                                            <p:cond delay="0"/>
                                          </p:stCondLst>
                                        </p:cTn>
                                        <p:tgtEl>
                                          <p:spTgt spid="14"/>
                                        </p:tgtEl>
                                        <p:attrNameLst>
                                          <p:attrName>style.visibility</p:attrName>
                                        </p:attrNameLst>
                                      </p:cBhvr>
                                      <p:to>
                                        <p:strVal val="visible"/>
                                      </p:to>
                                    </p:set>
                                    <p:anim calcmode="lin" valueType="num">
                                      <p:cBhvr additive="base">
                                        <p:cTn id="30" dur="1000" fill="hold"/>
                                        <p:tgtEl>
                                          <p:spTgt spid="14"/>
                                        </p:tgtEl>
                                        <p:attrNameLst>
                                          <p:attrName>ppt_x</p:attrName>
                                        </p:attrNameLst>
                                      </p:cBhvr>
                                      <p:tavLst>
                                        <p:tav tm="0">
                                          <p:val>
                                            <p:strVal val="#ppt_x"/>
                                          </p:val>
                                        </p:tav>
                                        <p:tav tm="100000">
                                          <p:val>
                                            <p:strVal val="#ppt_x"/>
                                          </p:val>
                                        </p:tav>
                                      </p:tavLst>
                                    </p:anim>
                                    <p:anim calcmode="lin" valueType="num">
                                      <p:cBhvr additive="base">
                                        <p:cTn id="31" dur="1000" fill="hold"/>
                                        <p:tgtEl>
                                          <p:spTgt spid="14"/>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fill="hold"/>
                                        <p:tgtEl>
                                          <p:spTgt spid="18"/>
                                        </p:tgtEl>
                                        <p:attrNameLst>
                                          <p:attrName>ppt_x</p:attrName>
                                        </p:attrNameLst>
                                      </p:cBhvr>
                                      <p:tavLst>
                                        <p:tav tm="0">
                                          <p:val>
                                            <p:strVal val="#ppt_x"/>
                                          </p:val>
                                        </p:tav>
                                        <p:tav tm="100000">
                                          <p:val>
                                            <p:strVal val="#ppt_x"/>
                                          </p:val>
                                        </p:tav>
                                      </p:tavLst>
                                    </p:anim>
                                    <p:anim calcmode="lin" valueType="num">
                                      <p:cBhvr additive="base">
                                        <p:cTn id="3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9" grpId="0" bldLvl="0" animBg="1"/>
      <p:bldP spid="9" grpId="1"/>
      <p:bldP spid="10" grpId="0" bldLvl="0" animBg="1"/>
      <p:bldP spid="10" grpId="1"/>
      <p:bldP spid="12" grpId="0"/>
      <p:bldP spid="13" grpId="0"/>
      <p:bldP spid="14" grpId="0"/>
      <p:bldP spid="17" grpId="0" bldLvl="0" animBg="1"/>
      <p:bldP spid="17" grpId="1"/>
      <p:bldP spid="18" grpId="0" bldLvl="0" animBg="1"/>
      <p:bldP spid="18" grpId="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pic>
        <p:nvPicPr>
          <p:cNvPr id="6" name="图片 5" descr="51miz-P427402-35JAN4BG-1920x1074"/>
          <p:cNvPicPr>
            <a:picLocks noChangeAspect="1"/>
          </p:cNvPicPr>
          <p:nvPr>
            <p:custDataLst>
              <p:tags r:id="rId2"/>
            </p:custDataLst>
          </p:nvPr>
        </p:nvPicPr>
        <p:blipFill>
          <a:blip r:embed="rId3"/>
          <a:srcRect l="24083" t="19755" r="56385" b="52914"/>
          <a:stretch>
            <a:fillRect/>
          </a:stretch>
        </p:blipFill>
        <p:spPr>
          <a:xfrm>
            <a:off x="5418455" y="1953260"/>
            <a:ext cx="1634490" cy="1324610"/>
          </a:xfrm>
          <a:custGeom>
            <a:avLst/>
            <a:gdLst/>
            <a:ahLst/>
            <a:cxnLst>
              <a:cxn ang="3">
                <a:pos x="hc" y="t"/>
              </a:cxn>
              <a:cxn ang="cd2">
                <a:pos x="l" y="vc"/>
              </a:cxn>
              <a:cxn ang="cd4">
                <a:pos x="hc" y="b"/>
              </a:cxn>
              <a:cxn ang="0">
                <a:pos x="r" y="vc"/>
              </a:cxn>
            </a:cxnLst>
            <a:rect l="l" t="t" r="r" b="b"/>
            <a:pathLst>
              <a:path w="3056" h="2392">
                <a:moveTo>
                  <a:pt x="598" y="0"/>
                </a:moveTo>
                <a:lnTo>
                  <a:pt x="2458" y="0"/>
                </a:lnTo>
                <a:lnTo>
                  <a:pt x="3056" y="1196"/>
                </a:lnTo>
                <a:lnTo>
                  <a:pt x="2458" y="2392"/>
                </a:lnTo>
                <a:lnTo>
                  <a:pt x="598" y="2392"/>
                </a:lnTo>
                <a:lnTo>
                  <a:pt x="0" y="1196"/>
                </a:lnTo>
                <a:lnTo>
                  <a:pt x="598" y="0"/>
                </a:lnTo>
                <a:close/>
              </a:path>
            </a:pathLst>
          </a:custGeom>
        </p:spPr>
      </p:pic>
      <p:pic>
        <p:nvPicPr>
          <p:cNvPr id="7" name="图片 6" descr="51miz-P427402-35JAN4BG-1920x1074"/>
          <p:cNvPicPr>
            <a:picLocks noChangeAspect="1"/>
          </p:cNvPicPr>
          <p:nvPr>
            <p:custDataLst>
              <p:tags r:id="rId4"/>
            </p:custDataLst>
          </p:nvPr>
        </p:nvPicPr>
        <p:blipFill>
          <a:blip r:embed="rId3"/>
          <a:srcRect l="1515" t="29250" r="77547" b="32713"/>
          <a:stretch>
            <a:fillRect/>
          </a:stretch>
        </p:blipFill>
        <p:spPr>
          <a:xfrm>
            <a:off x="4105910" y="2658745"/>
            <a:ext cx="1670685" cy="1697990"/>
          </a:xfrm>
          <a:custGeom>
            <a:avLst/>
            <a:gdLst/>
            <a:ahLst/>
            <a:cxnLst>
              <a:cxn ang="3">
                <a:pos x="hc" y="t"/>
              </a:cxn>
              <a:cxn ang="cd2">
                <a:pos x="l" y="vc"/>
              </a:cxn>
              <a:cxn ang="cd4">
                <a:pos x="hc" y="b"/>
              </a:cxn>
              <a:cxn ang="0">
                <a:pos x="r" y="vc"/>
              </a:cxn>
            </a:cxnLst>
            <a:rect l="l" t="t" r="r" b="b"/>
            <a:pathLst>
              <a:path w="3276" h="3329">
                <a:moveTo>
                  <a:pt x="819" y="0"/>
                </a:moveTo>
                <a:lnTo>
                  <a:pt x="2457" y="0"/>
                </a:lnTo>
                <a:lnTo>
                  <a:pt x="3276" y="1664"/>
                </a:lnTo>
                <a:lnTo>
                  <a:pt x="2457" y="3329"/>
                </a:lnTo>
                <a:lnTo>
                  <a:pt x="819" y="3329"/>
                </a:lnTo>
                <a:lnTo>
                  <a:pt x="0" y="1664"/>
                </a:lnTo>
                <a:lnTo>
                  <a:pt x="819" y="0"/>
                </a:lnTo>
                <a:close/>
              </a:path>
            </a:pathLst>
          </a:custGeom>
        </p:spPr>
      </p:pic>
      <p:pic>
        <p:nvPicPr>
          <p:cNvPr id="8" name="图片 7" descr="51miz-P427402-35JAN4BG-1920x1074"/>
          <p:cNvPicPr>
            <a:picLocks noChangeAspect="1"/>
          </p:cNvPicPr>
          <p:nvPr>
            <p:custDataLst>
              <p:tags r:id="rId5"/>
            </p:custDataLst>
          </p:nvPr>
        </p:nvPicPr>
        <p:blipFill>
          <a:blip r:embed="rId3"/>
          <a:srcRect l="1515" t="71149" r="80257" b="4022"/>
          <a:stretch>
            <a:fillRect/>
          </a:stretch>
        </p:blipFill>
        <p:spPr>
          <a:xfrm>
            <a:off x="5542280" y="3396615"/>
            <a:ext cx="1754505" cy="1336675"/>
          </a:xfrm>
          <a:custGeom>
            <a:avLst/>
            <a:gdLst/>
            <a:ahLst/>
            <a:cxnLst>
              <a:cxn ang="3">
                <a:pos x="hc" y="t"/>
              </a:cxn>
              <a:cxn ang="cd2">
                <a:pos x="l" y="vc"/>
              </a:cxn>
              <a:cxn ang="cd4">
                <a:pos x="hc" y="b"/>
              </a:cxn>
              <a:cxn ang="0">
                <a:pos x="r" y="vc"/>
              </a:cxn>
            </a:cxnLst>
            <a:rect l="l" t="t" r="r" b="b"/>
            <a:pathLst>
              <a:path w="2852" h="2173">
                <a:moveTo>
                  <a:pt x="543" y="0"/>
                </a:moveTo>
                <a:lnTo>
                  <a:pt x="2309" y="0"/>
                </a:lnTo>
                <a:lnTo>
                  <a:pt x="2852" y="1086"/>
                </a:lnTo>
                <a:lnTo>
                  <a:pt x="2309" y="2173"/>
                </a:lnTo>
                <a:lnTo>
                  <a:pt x="543" y="2173"/>
                </a:lnTo>
                <a:lnTo>
                  <a:pt x="0" y="1086"/>
                </a:lnTo>
                <a:lnTo>
                  <a:pt x="543" y="0"/>
                </a:lnTo>
                <a:close/>
              </a:path>
            </a:pathLst>
          </a:custGeom>
        </p:spPr>
      </p:pic>
      <p:sp>
        <p:nvSpPr>
          <p:cNvPr id="12" name="文本框 11"/>
          <p:cNvSpPr txBox="1"/>
          <p:nvPr/>
        </p:nvSpPr>
        <p:spPr>
          <a:xfrm>
            <a:off x="461010" y="1844040"/>
            <a:ext cx="2522220" cy="398780"/>
          </a:xfrm>
          <a:prstGeom prst="rect">
            <a:avLst/>
          </a:prstGeom>
          <a:noFill/>
        </p:spPr>
        <p:txBody>
          <a:bodyPr wrap="square" rtlCol="0">
            <a:spAutoFit/>
          </a:bodyPr>
          <a:lstStyle/>
          <a:p>
            <a:r>
              <a:rPr lang="zh-CN" altLang="en-US" sz="2000" dirty="0">
                <a:solidFill>
                  <a:schemeClr val="tx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353060" y="2735580"/>
            <a:ext cx="3343275" cy="175323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0" name="文本框 9"/>
          <p:cNvSpPr txBox="1"/>
          <p:nvPr/>
        </p:nvSpPr>
        <p:spPr>
          <a:xfrm>
            <a:off x="8517255" y="1844040"/>
            <a:ext cx="2522220" cy="398780"/>
          </a:xfrm>
          <a:prstGeom prst="rect">
            <a:avLst/>
          </a:prstGeom>
          <a:noFill/>
        </p:spPr>
        <p:txBody>
          <a:bodyPr wrap="square" rtlCol="0">
            <a:spAutoFit/>
          </a:bodyPr>
          <a:lstStyle/>
          <a:p>
            <a:r>
              <a:rPr lang="zh-CN" altLang="en-US" sz="2000" dirty="0">
                <a:solidFill>
                  <a:schemeClr val="tx1"/>
                </a:solidFill>
                <a:latin typeface="Aa新华霜剑体" panose="02010600010101010101" pitchFamily="2" charset="-122"/>
                <a:ea typeface="Aa新华霜剑体" panose="02010600010101010101" pitchFamily="2" charset="-122"/>
              </a:rPr>
              <a:t>点击输入小标题</a:t>
            </a:r>
            <a:endParaRPr lang="zh-CN" altLang="en-US" sz="2000" dirty="0">
              <a:solidFill>
                <a:schemeClr val="tx1"/>
              </a:solidFill>
              <a:latin typeface="Aa新华霜剑体" panose="02010600010101010101" pitchFamily="2" charset="-122"/>
              <a:ea typeface="Aa新华霜剑体" panose="02010600010101010101" pitchFamily="2" charset="-122"/>
            </a:endParaRPr>
          </a:p>
        </p:txBody>
      </p:sp>
      <p:sp>
        <p:nvSpPr>
          <p:cNvPr id="11" name="文本框 10"/>
          <p:cNvSpPr txBox="1"/>
          <p:nvPr/>
        </p:nvSpPr>
        <p:spPr>
          <a:xfrm>
            <a:off x="8364855" y="2735580"/>
            <a:ext cx="3343275" cy="1753235"/>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3" name="矩形 12"/>
          <p:cNvSpPr/>
          <p:nvPr/>
        </p:nvSpPr>
        <p:spPr>
          <a:xfrm>
            <a:off x="0" y="274955"/>
            <a:ext cx="2489835" cy="690245"/>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14" name="矩形 13"/>
          <p:cNvSpPr/>
          <p:nvPr/>
        </p:nvSpPr>
        <p:spPr>
          <a:xfrm>
            <a:off x="127000" y="401955"/>
            <a:ext cx="2489835" cy="690245"/>
          </a:xfrm>
          <a:prstGeom prst="rect">
            <a:avLst/>
          </a:prstGeom>
          <a:solidFill>
            <a:srgbClr val="9DB2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15" name="文本框 14"/>
          <p:cNvSpPr txBox="1"/>
          <p:nvPr/>
        </p:nvSpPr>
        <p:spPr>
          <a:xfrm>
            <a:off x="461010" y="455295"/>
            <a:ext cx="1821815" cy="583565"/>
          </a:xfrm>
          <a:prstGeom prst="rect">
            <a:avLst/>
          </a:prstGeom>
          <a:noFill/>
        </p:spPr>
        <p:txBody>
          <a:bodyPr wrap="square" rtlCol="0">
            <a:spAutoFit/>
          </a:bodyPr>
          <a:lstStyle/>
          <a:p>
            <a:r>
              <a:rPr lang="zh-CN" altLang="en-US" sz="3200" dirty="0">
                <a:solidFill>
                  <a:srgbClr val="05314F"/>
                </a:solidFill>
                <a:latin typeface="Aa新华霜剑体" panose="02010600010101010101" pitchFamily="2" charset="-122"/>
                <a:ea typeface="Aa新华霜剑体" panose="02010600010101010101" pitchFamily="2" charset="-122"/>
              </a:rPr>
              <a:t>精彩章节</a:t>
            </a:r>
            <a:endParaRPr lang="zh-CN" altLang="en-US" sz="3200" dirty="0">
              <a:solidFill>
                <a:srgbClr val="05314F"/>
              </a:solidFill>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p:tgtEl>
                                          <p:spTgt spid="15"/>
                                        </p:tgtEl>
                                        <p:attrNameLst>
                                          <p:attrName>ppt_y</p:attrName>
                                        </p:attrNameLst>
                                      </p:cBhvr>
                                      <p:tavLst>
                                        <p:tav tm="0">
                                          <p:val>
                                            <p:strVal val="#ppt_y+#ppt_h*1.125000"/>
                                          </p:val>
                                        </p:tav>
                                        <p:tav tm="100000">
                                          <p:val>
                                            <p:strVal val="#ppt_y"/>
                                          </p:val>
                                        </p:tav>
                                      </p:tavLst>
                                    </p:anim>
                                    <p:animEffect transition="in" filter="wipe(up)">
                                      <p:cBhvr>
                                        <p:cTn id="8" dur="500"/>
                                        <p:tgtEl>
                                          <p:spTgt spid="15"/>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edge">
                                      <p:cBhvr>
                                        <p:cTn id="23" dur="2000"/>
                                        <p:tgtEl>
                                          <p:spTgt spid="9"/>
                                        </p:tgtEl>
                                      </p:cBhvr>
                                    </p:animEffect>
                                  </p:childTnLst>
                                </p:cTn>
                              </p:par>
                              <p:par>
                                <p:cTn id="24" presetID="2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edge">
                                      <p:cBhvr>
                                        <p:cTn id="26" dur="2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entr" presetSubtype="0" accel="5000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Scale>
                                      <p:cBhvr>
                                        <p:cTn id="31" dur="500" fill="hold">
                                          <p:stCondLst>
                                            <p:cond delay="0"/>
                                          </p:stCondLst>
                                        </p:cTn>
                                        <p:tgtEl>
                                          <p:spTgt spid="6"/>
                                        </p:tgtEl>
                                      </p:cBhvr>
                                      <p:from x="0" y="0"/>
                                      <p:to x="100000" y="100000"/>
                                    </p:animScale>
                                    <p:anim to="" calcmode="lin" valueType="num">
                                      <p:cBhvr>
                                        <p:cTn id="32" dur="500" fill="hold">
                                          <p:stCondLst>
                                            <p:cond delay="0"/>
                                          </p:stCondLst>
                                        </p:cTn>
                                        <p:tgtEl>
                                          <p:spTgt spid="6"/>
                                        </p:tgtEl>
                                        <p:attrNameLst>
                                          <p:attrName>ppt_y</p:attrName>
                                        </p:attrNameLst>
                                      </p:cBhvr>
                                      <p:tavLst>
                                        <p:tav tm="0">
                                          <p:val>
                                            <p:strVal val="#ppt_y-0.5"/>
                                          </p:val>
                                        </p:tav>
                                        <p:tav tm="100000">
                                          <p:val>
                                            <p:fltVal val="0.46143"/>
                                          </p:val>
                                        </p:tav>
                                      </p:tavLst>
                                    </p:anim>
                                    <p:animEffect filter="fade">
                                      <p:cBhvr>
                                        <p:cTn id="33" dur="500">
                                          <p:stCondLst>
                                            <p:cond delay="0"/>
                                          </p:stCondLst>
                                        </p:cTn>
                                        <p:tgtEl>
                                          <p:spTgt spid="6"/>
                                        </p:tgtEl>
                                      </p:cBhvr>
                                    </p:animEffect>
                                    <p:anim to="" calcmode="lin" valueType="num">
                                      <p:cBhvr>
                                        <p:cTn id="34" dur="500" fill="hold">
                                          <p:stCondLst>
                                            <p:cond delay="0"/>
                                          </p:stCondLst>
                                        </p:cTn>
                                        <p:tgtEl>
                                          <p:spTgt spid="6"/>
                                        </p:tgtEl>
                                        <p:attrNameLst>
                                          <p:attrName>ppt_x</p:attrName>
                                        </p:attrNameLst>
                                      </p:cBhvr>
                                      <p:tavLst>
                                        <p:tav tm="0">
                                          <p:val>
                                            <p:fltVal val="0.578"/>
                                          </p:val>
                                        </p:tav>
                                        <p:tav tm="100000">
                                          <p:val>
                                            <p:fltVal val="0.45781"/>
                                          </p:val>
                                        </p:tav>
                                      </p:tavLst>
                                    </p:anim>
                                  </p:childTnLst>
                                </p:cTn>
                              </p:par>
                            </p:childTnLst>
                          </p:cTn>
                        </p:par>
                      </p:childTnLst>
                    </p:cTn>
                  </p:par>
                  <p:par>
                    <p:cTn id="35" fill="hold">
                      <p:stCondLst>
                        <p:cond delay="indefinite"/>
                      </p:stCondLst>
                      <p:childTnLst>
                        <p:par>
                          <p:cTn id="36" fill="hold">
                            <p:stCondLst>
                              <p:cond delay="0"/>
                            </p:stCondLst>
                            <p:childTnLst>
                              <p:par>
                                <p:cTn id="37" presetID="0" presetClass="entr" presetSubtype="0" accel="5000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Scale>
                                      <p:cBhvr>
                                        <p:cTn id="39" dur="500" fill="hold">
                                          <p:stCondLst>
                                            <p:cond delay="0"/>
                                          </p:stCondLst>
                                        </p:cTn>
                                        <p:tgtEl>
                                          <p:spTgt spid="7"/>
                                        </p:tgtEl>
                                      </p:cBhvr>
                                      <p:from x="0" y="0"/>
                                      <p:to x="100000" y="100000"/>
                                    </p:animScale>
                                    <p:anim to="" calcmode="lin" valueType="num">
                                      <p:cBhvr>
                                        <p:cTn id="40" dur="500" fill="hold">
                                          <p:stCondLst>
                                            <p:cond delay="0"/>
                                          </p:stCondLst>
                                        </p:cTn>
                                        <p:tgtEl>
                                          <p:spTgt spid="7"/>
                                        </p:tgtEl>
                                        <p:attrNameLst>
                                          <p:attrName>ppt_y</p:attrName>
                                        </p:attrNameLst>
                                      </p:cBhvr>
                                      <p:tavLst>
                                        <p:tav tm="0">
                                          <p:val>
                                            <p:strVal val="#ppt_y-0.5"/>
                                          </p:val>
                                        </p:tav>
                                        <p:tav tm="100000">
                                          <p:val>
                                            <p:fltVal val="0.51806"/>
                                          </p:val>
                                        </p:tav>
                                      </p:tavLst>
                                    </p:anim>
                                    <p:animEffect filter="fade">
                                      <p:cBhvr>
                                        <p:cTn id="41" dur="500">
                                          <p:stCondLst>
                                            <p:cond delay="0"/>
                                          </p:stCondLst>
                                        </p:cTn>
                                        <p:tgtEl>
                                          <p:spTgt spid="7"/>
                                        </p:tgtEl>
                                      </p:cBhvr>
                                    </p:animEffect>
                                    <p:anim to="" calcmode="lin" valueType="num">
                                      <p:cBhvr>
                                        <p:cTn id="42" dur="500" fill="hold">
                                          <p:stCondLst>
                                            <p:cond delay="0"/>
                                          </p:stCondLst>
                                        </p:cTn>
                                        <p:tgtEl>
                                          <p:spTgt spid="7"/>
                                        </p:tgtEl>
                                        <p:attrNameLst>
                                          <p:attrName>ppt_x</p:attrName>
                                        </p:attrNameLst>
                                      </p:cBhvr>
                                      <p:tavLst>
                                        <p:tav tm="0">
                                          <p:val>
                                            <p:fltVal val="0.578"/>
                                          </p:val>
                                        </p:tav>
                                        <p:tav tm="100000">
                                          <p:val>
                                            <p:fltVal val="0.38849"/>
                                          </p:val>
                                        </p:tav>
                                      </p:tavLst>
                                    </p:anim>
                                  </p:childTnLst>
                                </p:cTn>
                              </p:par>
                              <p:par>
                                <p:cTn id="43" presetID="35" presetClass="path" presetSubtype="0" accel="50000" decel="50000" fill="hold" nodeType="withEffect">
                                  <p:stCondLst>
                                    <p:cond delay="0"/>
                                  </p:stCondLst>
                                  <p:childTnLst>
                                    <p:anim calcmode="lin" valueType="num">
                                      <p:cBhvr additive="base">
                                        <p:cTn id="44" dur="500" fill="hold">
                                          <p:stCondLst>
                                            <p:cond delay="0"/>
                                          </p:stCondLst>
                                        </p:cTn>
                                        <p:tgtEl>
                                          <p:spTgt spid="6"/>
                                        </p:tgtEl>
                                        <p:attrNameLst>
                                          <p:attrName>ppt_x</p:attrName>
                                        </p:attrNameLst>
                                      </p:cBhvr>
                                      <p:tavLst>
                                        <p:tav tm="0">
                                          <p:val>
                                            <p:strVal val="ppt_x"/>
                                          </p:val>
                                        </p:tav>
                                        <p:tav tm="100000">
                                          <p:val>
                                            <p:fltVal val="0.52844"/>
                                          </p:val>
                                        </p:tav>
                                      </p:tavLst>
                                    </p:anim>
                                    <p:anim calcmode="lin" valueType="num">
                                      <p:cBhvr additive="base">
                                        <p:cTn id="45" dur="500" fill="hold">
                                          <p:stCondLst>
                                            <p:cond delay="0"/>
                                          </p:stCondLst>
                                        </p:cTn>
                                        <p:tgtEl>
                                          <p:spTgt spid="6"/>
                                        </p:tgtEl>
                                        <p:attrNameLst>
                                          <p:attrName>ppt_y</p:attrName>
                                        </p:attrNameLst>
                                      </p:cBhvr>
                                      <p:tavLst>
                                        <p:tav tm="0">
                                          <p:val>
                                            <p:strVal val="ppt_y"/>
                                          </p:val>
                                        </p:tav>
                                        <p:tav tm="100000">
                                          <p:val>
                                            <p:fltVal val="0.37176"/>
                                          </p:val>
                                        </p:tav>
                                      </p:tavLst>
                                    </p:anim>
                                    <p:anim calcmode="lin" valueType="num">
                                      <p:cBhvr additive="base">
                                        <p:cTn id="46" dur="500" fill="hold">
                                          <p:stCondLst>
                                            <p:cond delay="0"/>
                                          </p:stCondLst>
                                        </p:cTn>
                                        <p:tgtEl>
                                          <p:spTgt spid="6"/>
                                        </p:tgtEl>
                                        <p:attrNameLst>
                                          <p:attrName>ppt_w</p:attrName>
                                        </p:attrNameLst>
                                      </p:cBhvr>
                                      <p:tavLst>
                                        <p:tav tm="0">
                                          <p:val>
                                            <p:strVal val="ppt_w"/>
                                          </p:val>
                                        </p:tav>
                                        <p:tav tm="100000">
                                          <p:val>
                                            <p:strVal val="#ppt_w"/>
                                          </p:val>
                                        </p:tav>
                                      </p:tavLst>
                                    </p:anim>
                                    <p:anim calcmode="lin" valueType="num">
                                      <p:cBhvr additive="base">
                                        <p:cTn id="47" dur="500" fill="hold">
                                          <p:stCondLst>
                                            <p:cond delay="0"/>
                                          </p:stCondLst>
                                        </p:cTn>
                                        <p:tgtEl>
                                          <p:spTgt spid="6"/>
                                        </p:tgtEl>
                                        <p:attrNameLst>
                                          <p:attrName>ppt_h</p:attrName>
                                        </p:attrNameLst>
                                      </p:cBhvr>
                                      <p:tavLst>
                                        <p:tav tm="0">
                                          <p:val>
                                            <p:strVal val="ppt_h"/>
                                          </p:val>
                                        </p:tav>
                                        <p:tav tm="100000">
                                          <p:val>
                                            <p:strVal val="#ppt_h"/>
                                          </p:val>
                                        </p:tav>
                                      </p:tavLst>
                                    </p:anim>
                                  </p:childTnLst>
                                </p:cTn>
                              </p:par>
                            </p:childTnLst>
                          </p:cTn>
                        </p:par>
                      </p:childTnLst>
                    </p:cTn>
                  </p:par>
                  <p:par>
                    <p:cTn id="48" fill="hold">
                      <p:stCondLst>
                        <p:cond delay="indefinite"/>
                      </p:stCondLst>
                      <p:childTnLst>
                        <p:par>
                          <p:cTn id="49" fill="hold">
                            <p:stCondLst>
                              <p:cond delay="0"/>
                            </p:stCondLst>
                            <p:childTnLst>
                              <p:par>
                                <p:cTn id="50" presetID="0" presetClass="entr" presetSubtype="0" accel="50000"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Scale>
                                      <p:cBhvr>
                                        <p:cTn id="52" dur="500" fill="hold">
                                          <p:stCondLst>
                                            <p:cond delay="0"/>
                                          </p:stCondLst>
                                        </p:cTn>
                                        <p:tgtEl>
                                          <p:spTgt spid="8"/>
                                        </p:tgtEl>
                                      </p:cBhvr>
                                      <p:from x="0" y="0"/>
                                      <p:to x="100000" y="100000"/>
                                    </p:animScale>
                                    <p:anim to="" calcmode="lin" valueType="num">
                                      <p:cBhvr>
                                        <p:cTn id="53" dur="500" fill="hold">
                                          <p:stCondLst>
                                            <p:cond delay="0"/>
                                          </p:stCondLst>
                                        </p:cTn>
                                        <p:tgtEl>
                                          <p:spTgt spid="8"/>
                                        </p:tgtEl>
                                        <p:attrNameLst>
                                          <p:attrName>ppt_y</p:attrName>
                                        </p:attrNameLst>
                                      </p:cBhvr>
                                      <p:tavLst>
                                        <p:tav tm="0">
                                          <p:val>
                                            <p:strVal val="#ppt_y-0.5"/>
                                          </p:val>
                                        </p:tav>
                                        <p:tav tm="100000">
                                          <p:val>
                                            <p:fltVal val="0.60218"/>
                                          </p:val>
                                        </p:tav>
                                      </p:tavLst>
                                    </p:anim>
                                    <p:animEffect filter="fade">
                                      <p:cBhvr>
                                        <p:cTn id="54" dur="500">
                                          <p:stCondLst>
                                            <p:cond delay="0"/>
                                          </p:stCondLst>
                                        </p:cTn>
                                        <p:tgtEl>
                                          <p:spTgt spid="8"/>
                                        </p:tgtEl>
                                      </p:cBhvr>
                                    </p:animEffect>
                                    <p:anim to="" calcmode="lin" valueType="num">
                                      <p:cBhvr>
                                        <p:cTn id="55" dur="500" fill="hold">
                                          <p:stCondLst>
                                            <p:cond delay="0"/>
                                          </p:stCondLst>
                                        </p:cTn>
                                        <p:tgtEl>
                                          <p:spTgt spid="8"/>
                                        </p:tgtEl>
                                        <p:attrNameLst>
                                          <p:attrName>ppt_x</p:attrName>
                                        </p:attrNameLst>
                                      </p:cBhvr>
                                      <p:tavLst>
                                        <p:tav tm="0">
                                          <p:val>
                                            <p:fltVal val="0.578"/>
                                          </p:val>
                                        </p:tav>
                                        <p:tav tm="100000">
                                          <p:val>
                                            <p:fltVal val="0.53352"/>
                                          </p:val>
                                        </p:tav>
                                      </p:tavLst>
                                    </p:anim>
                                  </p:childTnLst>
                                </p:cTn>
                              </p:par>
                              <p:par>
                                <p:cTn id="56" presetID="35" presetClass="path" presetSubtype="0" accel="50000" decel="50000" fill="hold" nodeType="withEffect">
                                  <p:stCondLst>
                                    <p:cond delay="0"/>
                                  </p:stCondLst>
                                  <p:childTnLst>
                                    <p:anim calcmode="lin" valueType="num">
                                      <p:cBhvr additive="base">
                                        <p:cTn id="57" dur="500" fill="hold">
                                          <p:stCondLst>
                                            <p:cond delay="0"/>
                                          </p:stCondLst>
                                        </p:cTn>
                                        <p:tgtEl>
                                          <p:spTgt spid="6"/>
                                        </p:tgtEl>
                                        <p:attrNameLst>
                                          <p:attrName>ppt_x</p:attrName>
                                        </p:attrNameLst>
                                      </p:cBhvr>
                                      <p:tavLst>
                                        <p:tav tm="0">
                                          <p:val>
                                            <p:strVal val="ppt_x"/>
                                          </p:val>
                                        </p:tav>
                                        <p:tav tm="100000">
                                          <p:val>
                                            <p:fltVal val="0.52844"/>
                                          </p:val>
                                        </p:tav>
                                      </p:tavLst>
                                    </p:anim>
                                    <p:anim calcmode="lin" valueType="num">
                                      <p:cBhvr additive="base">
                                        <p:cTn id="58" dur="500" fill="hold">
                                          <p:stCondLst>
                                            <p:cond delay="0"/>
                                          </p:stCondLst>
                                        </p:cTn>
                                        <p:tgtEl>
                                          <p:spTgt spid="6"/>
                                        </p:tgtEl>
                                        <p:attrNameLst>
                                          <p:attrName>ppt_y</p:attrName>
                                        </p:attrNameLst>
                                      </p:cBhvr>
                                      <p:tavLst>
                                        <p:tav tm="0">
                                          <p:val>
                                            <p:strVal val="ppt_y"/>
                                          </p:val>
                                        </p:tav>
                                        <p:tav tm="100000">
                                          <p:val>
                                            <p:fltVal val="0.33486"/>
                                          </p:val>
                                        </p:tav>
                                      </p:tavLst>
                                    </p:anim>
                                    <p:anim calcmode="lin" valueType="num">
                                      <p:cBhvr additive="base">
                                        <p:cTn id="59" dur="500" fill="hold">
                                          <p:stCondLst>
                                            <p:cond delay="0"/>
                                          </p:stCondLst>
                                        </p:cTn>
                                        <p:tgtEl>
                                          <p:spTgt spid="6"/>
                                        </p:tgtEl>
                                        <p:attrNameLst>
                                          <p:attrName>ppt_w</p:attrName>
                                        </p:attrNameLst>
                                      </p:cBhvr>
                                      <p:tavLst>
                                        <p:tav tm="0">
                                          <p:val>
                                            <p:strVal val="ppt_w"/>
                                          </p:val>
                                        </p:tav>
                                        <p:tav tm="100000">
                                          <p:val>
                                            <p:strVal val="#ppt_w"/>
                                          </p:val>
                                        </p:tav>
                                      </p:tavLst>
                                    </p:anim>
                                    <p:anim calcmode="lin" valueType="num">
                                      <p:cBhvr additive="base">
                                        <p:cTn id="60" dur="500" fill="hold">
                                          <p:stCondLst>
                                            <p:cond delay="0"/>
                                          </p:stCondLst>
                                        </p:cTn>
                                        <p:tgtEl>
                                          <p:spTgt spid="6"/>
                                        </p:tgtEl>
                                        <p:attrNameLst>
                                          <p:attrName>ppt_h</p:attrName>
                                        </p:attrNameLst>
                                      </p:cBhvr>
                                      <p:tavLst>
                                        <p:tav tm="0">
                                          <p:val>
                                            <p:strVal val="ppt_h"/>
                                          </p:val>
                                        </p:tav>
                                        <p:tav tm="100000">
                                          <p:val>
                                            <p:strVal val="#ppt_h"/>
                                          </p:val>
                                        </p:tav>
                                      </p:tavLst>
                                    </p:anim>
                                  </p:childTnLst>
                                </p:cTn>
                              </p:par>
                              <p:par>
                                <p:cTn id="61" presetID="35" presetClass="path" presetSubtype="0" accel="50000" decel="50000" fill="hold" nodeType="withEffect">
                                  <p:stCondLst>
                                    <p:cond delay="0"/>
                                  </p:stCondLst>
                                  <p:childTnLst>
                                    <p:anim calcmode="lin" valueType="num">
                                      <p:cBhvr additive="base">
                                        <p:cTn id="62" dur="500" fill="hold">
                                          <p:stCondLst>
                                            <p:cond delay="0"/>
                                          </p:stCondLst>
                                        </p:cTn>
                                        <p:tgtEl>
                                          <p:spTgt spid="7"/>
                                        </p:tgtEl>
                                        <p:attrNameLst>
                                          <p:attrName>ppt_x</p:attrName>
                                        </p:attrNameLst>
                                      </p:cBhvr>
                                      <p:tavLst>
                                        <p:tav tm="0">
                                          <p:val>
                                            <p:strVal val="ppt_x"/>
                                          </p:val>
                                        </p:tav>
                                        <p:tav tm="100000">
                                          <p:val>
                                            <p:fltVal val="0.38849"/>
                                          </p:val>
                                        </p:tav>
                                      </p:tavLst>
                                    </p:anim>
                                    <p:anim calcmode="lin" valueType="num">
                                      <p:cBhvr additive="base">
                                        <p:cTn id="63" dur="500" fill="hold">
                                          <p:stCondLst>
                                            <p:cond delay="0"/>
                                          </p:stCondLst>
                                        </p:cTn>
                                        <p:tgtEl>
                                          <p:spTgt spid="7"/>
                                        </p:tgtEl>
                                        <p:attrNameLst>
                                          <p:attrName>ppt_y</p:attrName>
                                        </p:attrNameLst>
                                      </p:cBhvr>
                                      <p:tavLst>
                                        <p:tav tm="0">
                                          <p:val>
                                            <p:strVal val="ppt_y"/>
                                          </p:val>
                                        </p:tav>
                                        <p:tav tm="100000">
                                          <p:val>
                                            <p:fltVal val="0.48116"/>
                                          </p:val>
                                        </p:tav>
                                      </p:tavLst>
                                    </p:anim>
                                    <p:anim calcmode="lin" valueType="num">
                                      <p:cBhvr additive="base">
                                        <p:cTn id="64" dur="500" fill="hold">
                                          <p:stCondLst>
                                            <p:cond delay="0"/>
                                          </p:stCondLst>
                                        </p:cTn>
                                        <p:tgtEl>
                                          <p:spTgt spid="7"/>
                                        </p:tgtEl>
                                        <p:attrNameLst>
                                          <p:attrName>ppt_w</p:attrName>
                                        </p:attrNameLst>
                                      </p:cBhvr>
                                      <p:tavLst>
                                        <p:tav tm="0">
                                          <p:val>
                                            <p:strVal val="ppt_w"/>
                                          </p:val>
                                        </p:tav>
                                        <p:tav tm="100000">
                                          <p:val>
                                            <p:strVal val="#ppt_w"/>
                                          </p:val>
                                        </p:tav>
                                      </p:tavLst>
                                    </p:anim>
                                    <p:anim calcmode="lin" valueType="num">
                                      <p:cBhvr additive="base">
                                        <p:cTn id="65" dur="500" fill="hold">
                                          <p:stCondLst>
                                            <p:cond delay="0"/>
                                          </p:stCondLst>
                                        </p:cTn>
                                        <p:tgtEl>
                                          <p:spTgt spid="7"/>
                                        </p:tgtEl>
                                        <p:attrNameLst>
                                          <p:attrName>ppt_h</p:attrName>
                                        </p:attrNameLst>
                                      </p:cBhvr>
                                      <p:tavLst>
                                        <p:tav tm="0">
                                          <p:val>
                                            <p:strVal val="ppt_h"/>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35" presetClass="path" presetSubtype="0" accel="50000" decel="50000" fill="hold" nodeType="clickEffect">
                                  <p:stCondLst>
                                    <p:cond delay="0"/>
                                  </p:stCondLst>
                                  <p:childTnLst>
                                    <p:anim calcmode="lin" valueType="num">
                                      <p:cBhvr additive="base">
                                        <p:cTn id="69" dur="250" fill="hold">
                                          <p:stCondLst>
                                            <p:cond delay="0"/>
                                          </p:stCondLst>
                                        </p:cTn>
                                        <p:tgtEl>
                                          <p:spTgt spid="8"/>
                                        </p:tgtEl>
                                        <p:attrNameLst>
                                          <p:attrName>ppt_x</p:attrName>
                                        </p:attrNameLst>
                                      </p:cBhvr>
                                      <p:tavLst>
                                        <p:tav tm="0">
                                          <p:val>
                                            <p:strVal val="ppt_x"/>
                                          </p:val>
                                        </p:tav>
                                        <p:tav tm="100000">
                                          <p:val>
                                            <p:fltVal val="0.53352"/>
                                          </p:val>
                                        </p:tav>
                                      </p:tavLst>
                                    </p:anim>
                                    <p:anim calcmode="lin" valueType="num">
                                      <p:cBhvr additive="base">
                                        <p:cTn id="70" dur="250" fill="hold">
                                          <p:stCondLst>
                                            <p:cond delay="0"/>
                                          </p:stCondLst>
                                        </p:cTn>
                                        <p:tgtEl>
                                          <p:spTgt spid="8"/>
                                        </p:tgtEl>
                                        <p:attrNameLst>
                                          <p:attrName>ppt_y</p:attrName>
                                        </p:attrNameLst>
                                      </p:cBhvr>
                                      <p:tavLst>
                                        <p:tav tm="0">
                                          <p:val>
                                            <p:strVal val="ppt_y"/>
                                          </p:val>
                                        </p:tav>
                                        <p:tav tm="100000">
                                          <p:val>
                                            <p:fltVal val="0.60218"/>
                                          </p:val>
                                        </p:tav>
                                      </p:tavLst>
                                    </p:anim>
                                    <p:anim calcmode="lin" valueType="num">
                                      <p:cBhvr additive="base">
                                        <p:cTn id="71" dur="250" fill="hold">
                                          <p:stCondLst>
                                            <p:cond delay="0"/>
                                          </p:stCondLst>
                                        </p:cTn>
                                        <p:tgtEl>
                                          <p:spTgt spid="8"/>
                                        </p:tgtEl>
                                        <p:attrNameLst>
                                          <p:attrName>ppt_w</p:attrName>
                                        </p:attrNameLst>
                                      </p:cBhvr>
                                      <p:tavLst>
                                        <p:tav tm="0">
                                          <p:val>
                                            <p:strVal val="ppt_w"/>
                                          </p:val>
                                        </p:tav>
                                        <p:tav tm="100000">
                                          <p:val>
                                            <p:strVal val="#ppt_w"/>
                                          </p:val>
                                        </p:tav>
                                      </p:tavLst>
                                    </p:anim>
                                    <p:anim calcmode="lin" valueType="num">
                                      <p:cBhvr additive="base">
                                        <p:cTn id="72" dur="250" fill="hold">
                                          <p:stCondLst>
                                            <p:cond delay="0"/>
                                          </p:stCondLst>
                                        </p:cTn>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9" grpId="0"/>
      <p:bldP spid="10" grpId="0"/>
      <p:bldP spid="10" grpId="1"/>
      <p:bldP spid="11" grpId="0"/>
      <p:bldP spid="15" grpId="0"/>
      <p:bldP spid="15"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矩形 3"/>
          <p:cNvSpPr/>
          <p:nvPr/>
        </p:nvSpPr>
        <p:spPr>
          <a:xfrm>
            <a:off x="53975" y="1537970"/>
            <a:ext cx="4089400" cy="5320665"/>
          </a:xfrm>
          <a:prstGeom prst="rect">
            <a:avLst/>
          </a:prstGeom>
          <a:solidFill>
            <a:srgbClr val="26465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pic>
        <p:nvPicPr>
          <p:cNvPr id="2" name="图片 1" descr="51miz-P1190418-BK3PGSEW-3840x2880"/>
          <p:cNvPicPr>
            <a:picLocks noChangeAspect="1"/>
          </p:cNvPicPr>
          <p:nvPr>
            <p:custDataLst>
              <p:tags r:id="rId2"/>
            </p:custDataLst>
          </p:nvPr>
        </p:nvPicPr>
        <p:blipFill>
          <a:blip r:embed="rId3"/>
          <a:stretch>
            <a:fillRect/>
          </a:stretch>
        </p:blipFill>
        <p:spPr>
          <a:xfrm>
            <a:off x="0" y="1537970"/>
            <a:ext cx="4144010" cy="5214620"/>
          </a:xfrm>
          <a:prstGeom prst="rect">
            <a:avLst/>
          </a:prstGeom>
          <a:effectLst>
            <a:softEdge rad="342900"/>
          </a:effectLst>
        </p:spPr>
      </p:pic>
      <p:pic>
        <p:nvPicPr>
          <p:cNvPr id="3" name="图片 2" descr="51miz-E848330-F9063913"/>
          <p:cNvPicPr>
            <a:picLocks noChangeAspect="1"/>
          </p:cNvPicPr>
          <p:nvPr/>
        </p:nvPicPr>
        <p:blipFill>
          <a:blip r:embed="rId4"/>
          <a:stretch>
            <a:fillRect/>
          </a:stretch>
        </p:blipFill>
        <p:spPr>
          <a:xfrm>
            <a:off x="2029460" y="3882390"/>
            <a:ext cx="1241425" cy="1042670"/>
          </a:xfrm>
          <a:prstGeom prst="rect">
            <a:avLst/>
          </a:prstGeom>
        </p:spPr>
      </p:pic>
      <p:sp>
        <p:nvSpPr>
          <p:cNvPr id="5" name="文本框 4"/>
          <p:cNvSpPr txBox="1"/>
          <p:nvPr/>
        </p:nvSpPr>
        <p:spPr>
          <a:xfrm>
            <a:off x="4272915" y="368300"/>
            <a:ext cx="4027170" cy="768350"/>
          </a:xfrm>
          <a:prstGeom prst="rect">
            <a:avLst/>
          </a:prstGeom>
          <a:noFill/>
        </p:spPr>
        <p:txBody>
          <a:bodyPr wrap="square" rtlCol="0">
            <a:spAutoFit/>
          </a:bodyPr>
          <a:lstStyle/>
          <a:p>
            <a:r>
              <a:rPr lang="zh-CN" altLang="en-US" sz="4400" dirty="0">
                <a:solidFill>
                  <a:srgbClr val="05314F"/>
                </a:solidFill>
                <a:latin typeface="Aa新华霜剑体" panose="02010600010101010101" pitchFamily="2" charset="-122"/>
                <a:ea typeface="Aa新华霜剑体" panose="02010600010101010101" pitchFamily="2" charset="-122"/>
              </a:rPr>
              <a:t>读后感悟</a:t>
            </a:r>
            <a:endParaRPr lang="zh-CN" altLang="en-US" sz="4400" dirty="0">
              <a:solidFill>
                <a:srgbClr val="05314F"/>
              </a:solidFill>
              <a:latin typeface="Aa新华霜剑体" panose="02010600010101010101" pitchFamily="2" charset="-122"/>
              <a:ea typeface="Aa新华霜剑体" panose="02010600010101010101" pitchFamily="2" charset="-122"/>
            </a:endParaRPr>
          </a:p>
        </p:txBody>
      </p:sp>
      <p:sp>
        <p:nvSpPr>
          <p:cNvPr id="7" name="矩形 6"/>
          <p:cNvSpPr/>
          <p:nvPr/>
        </p:nvSpPr>
        <p:spPr>
          <a:xfrm>
            <a:off x="4143375" y="1704340"/>
            <a:ext cx="8048625" cy="2227580"/>
          </a:xfrm>
          <a:prstGeom prst="rect">
            <a:avLst/>
          </a:prstGeom>
          <a:solidFill>
            <a:srgbClr val="8FA7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8" name="矩形 7"/>
          <p:cNvSpPr/>
          <p:nvPr/>
        </p:nvSpPr>
        <p:spPr>
          <a:xfrm>
            <a:off x="4143375" y="4344035"/>
            <a:ext cx="8053705" cy="2227580"/>
          </a:xfrm>
          <a:prstGeom prst="rect">
            <a:avLst/>
          </a:prstGeom>
          <a:solidFill>
            <a:srgbClr val="264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9" name="文本框 8"/>
          <p:cNvSpPr txBox="1"/>
          <p:nvPr/>
        </p:nvSpPr>
        <p:spPr>
          <a:xfrm>
            <a:off x="5458460" y="2283460"/>
            <a:ext cx="5845175" cy="1198880"/>
          </a:xfrm>
          <a:prstGeom prst="rect">
            <a:avLst/>
          </a:prstGeom>
          <a:noFill/>
        </p:spPr>
        <p:txBody>
          <a:bodyPr wrap="square" rtlCol="0">
            <a:spAutoFit/>
          </a:bodyPr>
          <a:lstStyle/>
          <a:p>
            <a:r>
              <a:rPr lang="zh-CN" altLang="en-US" dirty="0">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latin typeface="Aa新华霜剑体" panose="02010600010101010101" pitchFamily="2" charset="-122"/>
              <a:ea typeface="Aa新华霜剑体" panose="02010600010101010101" pitchFamily="2" charset="-122"/>
            </a:endParaRPr>
          </a:p>
          <a:p>
            <a:endParaRPr lang="zh-CN" altLang="en-US" dirty="0">
              <a:ea typeface="Aa新华霜剑体" panose="02010600010101010101" pitchFamily="2" charset="-122"/>
            </a:endParaRPr>
          </a:p>
        </p:txBody>
      </p:sp>
      <p:sp>
        <p:nvSpPr>
          <p:cNvPr id="10" name="文本框 9"/>
          <p:cNvSpPr txBox="1"/>
          <p:nvPr/>
        </p:nvSpPr>
        <p:spPr>
          <a:xfrm>
            <a:off x="5649595" y="4858385"/>
            <a:ext cx="5845175" cy="1198880"/>
          </a:xfrm>
          <a:prstGeom prst="rect">
            <a:avLst/>
          </a:prstGeom>
          <a:noFill/>
        </p:spPr>
        <p:txBody>
          <a:bodyPr wrap="square" rtlCol="0">
            <a:spAutoFit/>
          </a:bodyPr>
          <a:lstStyle/>
          <a:p>
            <a:r>
              <a:rPr lang="zh-CN" altLang="en-US" dirty="0">
                <a:solidFill>
                  <a:schemeClr val="bg1"/>
                </a:solidFill>
                <a:latin typeface="Aa新华霜剑体" panose="02010600010101010101" pitchFamily="2" charset="-122"/>
                <a:ea typeface="Aa新华霜剑体" panose="02010600010101010101" pitchFamily="2" charset="-122"/>
                <a:sym typeface="+mn-ea"/>
              </a:rPr>
              <a:t>点击此处输入文本内容点击此处输入文本内容点击此处输入文本内容点击此处输入文本内容点击此处输入文本内容点击此处输入文本内容</a:t>
            </a:r>
            <a:endParaRPr lang="zh-CN" altLang="en-US" dirty="0">
              <a:solidFill>
                <a:schemeClr val="bg1"/>
              </a:solidFill>
              <a:latin typeface="Aa新华霜剑体" panose="02010600010101010101" pitchFamily="2" charset="-122"/>
              <a:ea typeface="Aa新华霜剑体" panose="02010600010101010101" pitchFamily="2" charset="-122"/>
            </a:endParaRPr>
          </a:p>
          <a:p>
            <a:endParaRPr lang="zh-CN" altLang="en-US" dirty="0">
              <a:solidFill>
                <a:schemeClr val="bg1"/>
              </a:solidFill>
              <a:latin typeface="Aa新华霜剑体" panose="02010600010101010101" pitchFamily="2" charset="-122"/>
              <a:ea typeface="Aa新华霜剑体" panose="0201060001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1" fill="hold" nodeType="clickEffect">
                                  <p:stCondLst>
                                    <p:cond delay="0"/>
                                  </p:stCondLst>
                                  <p:childTnLst>
                                    <p:set>
                                      <p:cBhvr>
                                        <p:cTn id="11" dur="2000" fill="hold">
                                          <p:stCondLst>
                                            <p:cond delay="0"/>
                                          </p:stCondLst>
                                        </p:cTn>
                                        <p:tgtEl>
                                          <p:spTgt spid="3"/>
                                        </p:tgtEl>
                                        <p:attrNameLst>
                                          <p:attrName>style.visibility</p:attrName>
                                        </p:attrNameLst>
                                      </p:cBhvr>
                                      <p:to>
                                        <p:strVal val="visible"/>
                                      </p:to>
                                    </p:set>
                                    <p:anim calcmode="lin" valueType="num">
                                      <p:cBhvr additive="base">
                                        <p:cTn id="12" dur="2000"/>
                                        <p:tgtEl>
                                          <p:spTgt spid="3"/>
                                        </p:tgtEl>
                                        <p:attrNameLst>
                                          <p:attrName>ppt_y</p:attrName>
                                        </p:attrNameLst>
                                      </p:cBhvr>
                                      <p:tavLst>
                                        <p:tav tm="0">
                                          <p:val>
                                            <p:strVal val="#ppt_y-#ppt_h*1.125000"/>
                                          </p:val>
                                        </p:tav>
                                        <p:tav tm="100000">
                                          <p:val>
                                            <p:strVal val="#ppt_y"/>
                                          </p:val>
                                        </p:tav>
                                      </p:tavLst>
                                    </p:anim>
                                    <p:animEffect transition="in" filter="wipe(down)">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p:tgtEl>
                                          <p:spTgt spid="5"/>
                                        </p:tgtEl>
                                        <p:attrNameLst>
                                          <p:attrName>ppt_y</p:attrName>
                                        </p:attrNameLst>
                                      </p:cBhvr>
                                      <p:tavLst>
                                        <p:tav tm="0">
                                          <p:val>
                                            <p:strVal val="#ppt_y+#ppt_h*1.125000"/>
                                          </p:val>
                                        </p:tav>
                                        <p:tav tm="100000">
                                          <p:val>
                                            <p:strVal val="#ppt_y"/>
                                          </p:val>
                                        </p:tav>
                                      </p:tavLst>
                                    </p:anim>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edge">
                                      <p:cBhvr>
                                        <p:cTn id="24" dur="2000"/>
                                        <p:tgtEl>
                                          <p:spTgt spid="7"/>
                                        </p:tgtEl>
                                      </p:cBhvr>
                                    </p:animEffect>
                                  </p:childTnLst>
                                </p:cTn>
                              </p:par>
                              <p:par>
                                <p:cTn id="25" presetID="20"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edge">
                                      <p:cBhvr>
                                        <p:cTn id="27" dur="2000"/>
                                        <p:tgtEl>
                                          <p:spTgt spid="9"/>
                                        </p:tgtEl>
                                      </p:cBhvr>
                                    </p:animEffect>
                                  </p:childTnLst>
                                </p:cTn>
                              </p:par>
                              <p:par>
                                <p:cTn id="28" presetID="20" presetClass="entr" presetSubtype="0" fill="hold" grpId="0"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edge">
                                      <p:cBhvr>
                                        <p:cTn id="30" dur="2000"/>
                                        <p:tgtEl>
                                          <p:spTgt spid="8"/>
                                        </p:tgtEl>
                                      </p:cBhvr>
                                    </p:animEffect>
                                  </p:childTnLst>
                                </p:cTn>
                              </p:par>
                              <p:par>
                                <p:cTn id="31" presetID="2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edge">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bldLvl="0" animBg="1"/>
      <p:bldP spid="8" grpId="0" bldLvl="0" animBg="1"/>
      <p:bldP spid="9"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050540" y="1760855"/>
            <a:ext cx="6090920" cy="1861185"/>
          </a:xfrm>
          <a:prstGeom prst="rect">
            <a:avLst/>
          </a:prstGeom>
          <a:noFill/>
          <a:effectLst>
            <a:reflection blurRad="6350" stA="50000" endA="300" endPos="55000" dir="5400000" sy="-100000" algn="bl" rotWithShape="0"/>
          </a:effectLst>
        </p:spPr>
        <p:txBody>
          <a:bodyPr wrap="square" rtlCol="0">
            <a:spAutoFit/>
          </a:bodyPr>
          <a:lstStyle/>
          <a:p>
            <a:r>
              <a:rPr lang="zh-CN" altLang="en-US" sz="11500" dirty="0">
                <a:solidFill>
                  <a:schemeClr val="bg1"/>
                </a:solidFill>
                <a:latin typeface="Aa新华霜剑体" panose="02010600010101010101" pitchFamily="2" charset="-122"/>
                <a:ea typeface="Aa新华霜剑体" panose="02010600010101010101" pitchFamily="2" charset="-122"/>
              </a:rPr>
              <a:t>感谢聆听</a:t>
            </a:r>
            <a:endParaRPr lang="zh-CN" altLang="en-US" sz="11500" dirty="0">
              <a:solidFill>
                <a:schemeClr val="bg1"/>
              </a:solidFill>
              <a:latin typeface="Aa新华霜剑体" panose="02010600010101010101" pitchFamily="2" charset="-122"/>
              <a:ea typeface="Aa新华霜剑体" panose="02010600010101010101" pitchFamily="2" charset="-122"/>
            </a:endParaRPr>
          </a:p>
        </p:txBody>
      </p:sp>
      <p:pic>
        <p:nvPicPr>
          <p:cNvPr id="3" name="图片 2" descr="51miz-E848496-B77541AD"/>
          <p:cNvPicPr>
            <a:picLocks noChangeAspect="1"/>
          </p:cNvPicPr>
          <p:nvPr/>
        </p:nvPicPr>
        <p:blipFill>
          <a:blip r:embed="rId2"/>
          <a:stretch>
            <a:fillRect/>
          </a:stretch>
        </p:blipFill>
        <p:spPr>
          <a:xfrm>
            <a:off x="7851140" y="412115"/>
            <a:ext cx="2425700" cy="2358390"/>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4" name="矩形 3"/>
          <p:cNvSpPr/>
          <p:nvPr>
            <p:custDataLst>
              <p:tags r:id="rId2"/>
            </p:custDataLst>
          </p:nvPr>
        </p:nvSpPr>
        <p:spPr>
          <a:xfrm>
            <a:off x="2407920" y="271780"/>
            <a:ext cx="8286750" cy="5824220"/>
          </a:xfrm>
          <a:prstGeom prst="rect">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Aa新华霜剑体" panose="02010600010101010101" pitchFamily="2" charset="-122"/>
              <a:ea typeface="Aa新华霜剑体" panose="02010600010101010101" pitchFamily="2" charset="-122"/>
              <a:cs typeface="+mn-ea"/>
              <a:sym typeface="+mn-lt"/>
            </a:endParaRPr>
          </a:p>
        </p:txBody>
      </p:sp>
      <p:sp>
        <p:nvSpPr>
          <p:cNvPr id="5" name="矩形 4"/>
          <p:cNvSpPr/>
          <p:nvPr>
            <p:custDataLst>
              <p:tags r:id="rId3"/>
            </p:custDataLst>
          </p:nvPr>
        </p:nvSpPr>
        <p:spPr>
          <a:xfrm>
            <a:off x="1221740" y="551180"/>
            <a:ext cx="1408430" cy="594360"/>
          </a:xfrm>
          <a:prstGeom prst="rect">
            <a:avLst/>
          </a:prstGeom>
          <a:solidFill>
            <a:srgbClr val="F05C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dirty="0">
              <a:solidFill>
                <a:schemeClr val="lt1"/>
              </a:solidFill>
              <a:latin typeface="Aa新华霜剑体" panose="02010600010101010101" pitchFamily="2" charset="-122"/>
              <a:ea typeface="Aa新华霜剑体" panose="02010600010101010101" pitchFamily="2" charset="-122"/>
              <a:cs typeface="+mn-ea"/>
              <a:sym typeface="+mn-lt"/>
            </a:endParaRPr>
          </a:p>
        </p:txBody>
      </p:sp>
      <p:sp>
        <p:nvSpPr>
          <p:cNvPr id="11" name="Title 6"/>
          <p:cNvSpPr txBox="1"/>
          <p:nvPr>
            <p:custDataLst>
              <p:tags r:id="rId4"/>
            </p:custDataLst>
          </p:nvPr>
        </p:nvSpPr>
        <p:spPr>
          <a:xfrm>
            <a:off x="3200426" y="1066809"/>
            <a:ext cx="6705651" cy="4724425"/>
          </a:xfrm>
          <a:prstGeom prst="rect">
            <a:avLst/>
          </a:prstGeom>
          <a:noFill/>
          <a:ln w="3175">
            <a:noFill/>
            <a:prstDash val="dash"/>
          </a:ln>
        </p:spPr>
        <p:txBody>
          <a:bodyPr wrap="square" lIns="63500" tIns="25400" rIns="63500" bIns="25400" anchor="ctr"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330200" lvl="0" indent="-330200" algn="l" fontAlgn="ctr">
              <a:lnSpc>
                <a:spcPct val="120000"/>
              </a:lnSpc>
              <a:spcBef>
                <a:spcPts val="0"/>
              </a:spcBef>
              <a:spcAft>
                <a:spcPts val="800"/>
              </a:spcAft>
              <a:buSzPct val="100000"/>
              <a:buFont typeface="Wingdings" panose="05000000000000000000" charset="0"/>
              <a:buChar char="l"/>
            </a:pPr>
            <a:r>
              <a:rPr sz="1800" spc="200" dirty="0">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rPr>
              <a:t>感谢您下载觅知网平台上提供的PPT作品，为了您和觅知网以及原创作者的利益，请勿复制、传播、销售，否则将承担法律责任！觅知网将对作品进行维权，按照传播下载次数进行十倍的索取赔偿！</a:t>
            </a:r>
            <a:endParaRPr sz="1800" spc="200" dirty="0">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endParaRPr>
          </a:p>
          <a:p>
            <a:pPr marL="635000" lvl="1" indent="-304800" algn="l" fontAlgn="ctr">
              <a:lnSpc>
                <a:spcPct val="120000"/>
              </a:lnSpc>
              <a:spcBef>
                <a:spcPts val="0"/>
              </a:spcBef>
              <a:spcAft>
                <a:spcPts val="800"/>
              </a:spcAft>
              <a:buSzPct val="100000"/>
              <a:buFont typeface="+mj-lt"/>
              <a:buAutoNum type="arabicPeriod"/>
            </a:pPr>
            <a:r>
              <a:rPr sz="1600" spc="180" dirty="0">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rPr>
              <a:t>在觅知网出售的PPT模板是免版税类（RF：Royalty-Free）正版受《中国人民共和国著作法》和《世界版权公约》的保护，作品的所有权、版权和著作权归觅知网所有，您下载的是PPT模板素材的使用权。</a:t>
            </a:r>
            <a:endParaRPr sz="1600" spc="180" dirty="0">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endParaRPr>
          </a:p>
          <a:p>
            <a:pPr marL="635000" lvl="1" indent="-304800" algn="l" fontAlgn="ctr">
              <a:lnSpc>
                <a:spcPct val="120000"/>
              </a:lnSpc>
              <a:spcBef>
                <a:spcPts val="0"/>
              </a:spcBef>
              <a:spcAft>
                <a:spcPts val="800"/>
              </a:spcAft>
              <a:buSzPct val="100000"/>
              <a:buFont typeface="+mj-lt"/>
              <a:buAutoNum type="arabicPeriod"/>
            </a:pPr>
            <a:r>
              <a:rPr sz="1600" spc="180" dirty="0">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rPr>
              <a:t>不得将觅知网的PPT模板、PPT素材，本身用于再出售，或者出租、出借、转让、分销、发布或者作为礼物供他人使用，不得转授权、出卖、转让本协议或者本协议中的权利。</a:t>
            </a:r>
            <a:endParaRPr sz="1600" spc="180" dirty="0">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endParaRPr>
          </a:p>
          <a:p>
            <a:pPr marL="330200" lvl="0" indent="-330200" algn="l" fontAlgn="ctr">
              <a:lnSpc>
                <a:spcPct val="120000"/>
              </a:lnSpc>
              <a:spcBef>
                <a:spcPts val="0"/>
              </a:spcBef>
              <a:spcAft>
                <a:spcPts val="800"/>
              </a:spcAft>
              <a:buSzPct val="100000"/>
              <a:buFont typeface="Wingdings" panose="05000000000000000000" charset="0"/>
              <a:buChar char="l"/>
            </a:pPr>
            <a:r>
              <a:rPr sz="1800" spc="200" dirty="0" err="1">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rPr>
              <a:t>更多模板烦请登陆：http://www.51miz.com/ppt/</a:t>
            </a:r>
            <a:endParaRPr sz="1800" spc="200" dirty="0" err="1">
              <a:ln w="3175">
                <a:noFill/>
                <a:prstDash val="dash"/>
              </a:ln>
              <a:solidFill>
                <a:schemeClr val="dk1">
                  <a:lumMod val="75000"/>
                  <a:lumOff val="25000"/>
                </a:schemeClr>
              </a:solidFill>
              <a:latin typeface="Aa新华霜剑体" panose="02010600010101010101" pitchFamily="2" charset="-122"/>
              <a:ea typeface="Aa新华霜剑体" panose="02010600010101010101" pitchFamily="2" charset="-122"/>
              <a:cs typeface="Arial" panose="020B0604020202090204" pitchFamily="34" charset="0"/>
            </a:endParaRPr>
          </a:p>
        </p:txBody>
      </p:sp>
    </p:spTree>
    <p:custDataLst>
      <p:tags r:id="rId5"/>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342900" y="1083945"/>
            <a:ext cx="11255375" cy="4544060"/>
          </a:xfrm>
          <a:prstGeom prst="rect">
            <a:avLst/>
          </a:prstGeom>
          <a:solidFill>
            <a:srgbClr val="264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Aa新华霜剑体" panose="02010600010101010101" pitchFamily="2" charset="-122"/>
            </a:endParaRPr>
          </a:p>
        </p:txBody>
      </p:sp>
      <p:pic>
        <p:nvPicPr>
          <p:cNvPr id="3" name="图片 2" descr="51miz-E848330-F9063913"/>
          <p:cNvPicPr>
            <a:picLocks noChangeAspect="1"/>
          </p:cNvPicPr>
          <p:nvPr/>
        </p:nvPicPr>
        <p:blipFill>
          <a:blip r:embed="rId3"/>
          <a:stretch>
            <a:fillRect/>
          </a:stretch>
        </p:blipFill>
        <p:spPr>
          <a:xfrm>
            <a:off x="6302375" y="-264795"/>
            <a:ext cx="1241425" cy="1042670"/>
          </a:xfrm>
          <a:prstGeom prst="rect">
            <a:avLst/>
          </a:prstGeom>
        </p:spPr>
      </p:pic>
      <p:sp>
        <p:nvSpPr>
          <p:cNvPr id="5" name="文本框 4"/>
          <p:cNvSpPr txBox="1"/>
          <p:nvPr/>
        </p:nvSpPr>
        <p:spPr>
          <a:xfrm>
            <a:off x="245745" y="121285"/>
            <a:ext cx="4027170" cy="768350"/>
          </a:xfrm>
          <a:prstGeom prst="rect">
            <a:avLst/>
          </a:prstGeom>
          <a:noFill/>
        </p:spPr>
        <p:txBody>
          <a:bodyPr wrap="square" rtlCol="0">
            <a:spAutoFit/>
          </a:bodyPr>
          <a:lstStyle/>
          <a:p>
            <a:r>
              <a:rPr lang="zh-CN" altLang="en-US" sz="4400" dirty="0">
                <a:solidFill>
                  <a:srgbClr val="05314F"/>
                </a:solidFill>
                <a:latin typeface="Aa新华霜剑体" panose="02010600010101010101" pitchFamily="2" charset="-122"/>
                <a:ea typeface="Aa新华霜剑体" panose="02010600010101010101" pitchFamily="2" charset="-122"/>
              </a:rPr>
              <a:t>教学</a:t>
            </a:r>
            <a:r>
              <a:rPr lang="zh-CN" altLang="en-US" sz="4400" dirty="0">
                <a:solidFill>
                  <a:srgbClr val="05314F"/>
                </a:solidFill>
                <a:latin typeface="Aa新华霜剑体" panose="02010600010101010101" pitchFamily="2" charset="-122"/>
                <a:ea typeface="Aa新华霜剑体" panose="02010600010101010101" pitchFamily="2" charset="-122"/>
              </a:rPr>
              <a:t>目标</a:t>
            </a:r>
            <a:endParaRPr lang="zh-CN" altLang="en-US" sz="4400" dirty="0">
              <a:solidFill>
                <a:srgbClr val="05314F"/>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457200" y="1084580"/>
            <a:ext cx="10991850" cy="3969385"/>
          </a:xfrm>
          <a:prstGeom prst="rect">
            <a:avLst/>
          </a:prstGeom>
          <a:noFill/>
        </p:spPr>
        <p:txBody>
          <a:bodyPr wrap="square" rtlCol="0">
            <a:spAutoFit/>
          </a:bodyPr>
          <a:lstStyle/>
          <a:p>
            <a:r>
              <a:rPr lang="zh-CN" altLang="en-US" sz="2800" dirty="0">
                <a:solidFill>
                  <a:schemeClr val="bg1"/>
                </a:solidFill>
                <a:latin typeface="Aa新华霜剑体" panose="02010600010101010101" pitchFamily="2" charset="-122"/>
                <a:ea typeface="Aa新华霜剑体" panose="02010600010101010101" pitchFamily="2" charset="-122"/>
                <a:sym typeface="+mn-ea"/>
              </a:rPr>
              <a:t>任务目标(To do) :</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学生通过本节课的学习，能用语言做什么事情。</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1.能用语言做什么基于文本的事情。(例如: 能朗读文本/能读懂故事/能表演对话/ 能演唱歌曲/能颂唱歌谣... (学习理解)</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2.能用语言做什么超越文本的事情。(例如: 能进行超市购物对话/能进行关于食物喜好的调查/能在生活场景中为他人指路/..) (迁移创新)</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p:tgtEl>
                                          <p:spTgt spid="3"/>
                                        </p:tgtEl>
                                        <p:attrNameLst>
                                          <p:attrName>ppt_y</p:attrName>
                                        </p:attrNameLst>
                                      </p:cBhvr>
                                      <p:tavLst>
                                        <p:tav tm="0">
                                          <p:val>
                                            <p:strVal val="#ppt_y-#ppt_h*1.125000"/>
                                          </p:val>
                                        </p:tav>
                                        <p:tav tm="100000">
                                          <p:val>
                                            <p:strVal val="#ppt_y"/>
                                          </p:val>
                                        </p:tav>
                                      </p:tavLst>
                                    </p:anim>
                                    <p:animEffect transition="in" filter="wipe(down)">
                                      <p:cBhvr>
                                        <p:cTn id="8" dur="20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342900" y="1083945"/>
            <a:ext cx="11255375" cy="4544060"/>
          </a:xfrm>
          <a:prstGeom prst="rect">
            <a:avLst/>
          </a:prstGeom>
          <a:solidFill>
            <a:srgbClr val="264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Aa新华霜剑体" panose="02010600010101010101" pitchFamily="2" charset="-122"/>
            </a:endParaRPr>
          </a:p>
        </p:txBody>
      </p:sp>
      <p:pic>
        <p:nvPicPr>
          <p:cNvPr id="3" name="图片 2" descr="51miz-E848330-F9063913"/>
          <p:cNvPicPr>
            <a:picLocks noChangeAspect="1"/>
          </p:cNvPicPr>
          <p:nvPr/>
        </p:nvPicPr>
        <p:blipFill>
          <a:blip r:embed="rId3"/>
          <a:stretch>
            <a:fillRect/>
          </a:stretch>
        </p:blipFill>
        <p:spPr>
          <a:xfrm>
            <a:off x="6302375" y="-264795"/>
            <a:ext cx="1241425" cy="1042670"/>
          </a:xfrm>
          <a:prstGeom prst="rect">
            <a:avLst/>
          </a:prstGeom>
        </p:spPr>
      </p:pic>
      <p:sp>
        <p:nvSpPr>
          <p:cNvPr id="5" name="文本框 4"/>
          <p:cNvSpPr txBox="1"/>
          <p:nvPr/>
        </p:nvSpPr>
        <p:spPr>
          <a:xfrm>
            <a:off x="245745" y="121285"/>
            <a:ext cx="4027170" cy="1445260"/>
          </a:xfrm>
          <a:prstGeom prst="rect">
            <a:avLst/>
          </a:prstGeom>
          <a:noFill/>
        </p:spPr>
        <p:txBody>
          <a:bodyPr wrap="square" rtlCol="0">
            <a:spAutoFit/>
          </a:bodyPr>
          <a:lstStyle/>
          <a:p>
            <a:r>
              <a:rPr lang="zh-CN" altLang="en-US" sz="4400" dirty="0">
                <a:solidFill>
                  <a:srgbClr val="05314F"/>
                </a:solidFill>
                <a:latin typeface="Aa新华霜剑体" panose="02010600010101010101" pitchFamily="2" charset="-122"/>
                <a:ea typeface="Aa新华霜剑体" panose="02010600010101010101" pitchFamily="2" charset="-122"/>
                <a:sym typeface="+mn-ea"/>
              </a:rPr>
              <a:t>教学目标</a:t>
            </a:r>
            <a:endParaRPr lang="zh-CN" altLang="en-US" sz="4400" dirty="0">
              <a:solidFill>
                <a:srgbClr val="05314F"/>
              </a:solidFill>
              <a:latin typeface="Aa新华霜剑体" panose="02010600010101010101" pitchFamily="2" charset="-122"/>
              <a:ea typeface="Aa新华霜剑体" panose="02010600010101010101" pitchFamily="2" charset="-122"/>
            </a:endParaRPr>
          </a:p>
          <a:p>
            <a:endParaRPr lang="zh-CN" altLang="en-US" sz="4400" dirty="0">
              <a:solidFill>
                <a:srgbClr val="05314F"/>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457200" y="1084580"/>
            <a:ext cx="10942320" cy="4032250"/>
          </a:xfrm>
          <a:prstGeom prst="rect">
            <a:avLst/>
          </a:prstGeom>
          <a:noFill/>
        </p:spPr>
        <p:txBody>
          <a:bodyPr wrap="square" rtlCol="0">
            <a:noAutofit/>
          </a:bodyPr>
          <a:lstStyle/>
          <a:p>
            <a:r>
              <a:rPr lang="zh-CN" altLang="en-US" sz="2800" dirty="0">
                <a:solidFill>
                  <a:schemeClr val="bg1"/>
                </a:solidFill>
                <a:latin typeface="Aa新华霜剑体" panose="02010600010101010101" pitchFamily="2" charset="-122"/>
                <a:ea typeface="Aa新华霜剑体" panose="02010600010101010101" pitchFamily="2" charset="-122"/>
                <a:sym typeface="+mn-ea"/>
              </a:rPr>
              <a:t>语言目标(To learn ) :</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学生通过本节课的学习，学生用什么语言做这个事。</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1.词汇、句型、语法、语篇结构等....</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2.不能仅考虑书本上的，要考虑到做这件事情所必须的或情境需要的语言知....</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p:tgtEl>
                                          <p:spTgt spid="3"/>
                                        </p:tgtEl>
                                        <p:attrNameLst>
                                          <p:attrName>ppt_y</p:attrName>
                                        </p:attrNameLst>
                                      </p:cBhvr>
                                      <p:tavLst>
                                        <p:tav tm="0">
                                          <p:val>
                                            <p:strVal val="#ppt_y-#ppt_h*1.125000"/>
                                          </p:val>
                                        </p:tav>
                                        <p:tav tm="100000">
                                          <p:val>
                                            <p:strVal val="#ppt_y"/>
                                          </p:val>
                                        </p:tav>
                                      </p:tavLst>
                                    </p:anim>
                                    <p:animEffect transition="in" filter="wipe(down)">
                                      <p:cBhvr>
                                        <p:cTn id="8" dur="20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6" name="矩形 5"/>
          <p:cNvSpPr/>
          <p:nvPr>
            <p:custDataLst>
              <p:tags r:id="rId2"/>
            </p:custDataLst>
          </p:nvPr>
        </p:nvSpPr>
        <p:spPr>
          <a:xfrm>
            <a:off x="342900" y="1083945"/>
            <a:ext cx="11255375" cy="4544060"/>
          </a:xfrm>
          <a:prstGeom prst="rect">
            <a:avLst/>
          </a:prstGeom>
          <a:solidFill>
            <a:srgbClr val="2646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ea typeface="Aa新华霜剑体" panose="02010600010101010101" pitchFamily="2" charset="-122"/>
            </a:endParaRPr>
          </a:p>
        </p:txBody>
      </p:sp>
      <p:pic>
        <p:nvPicPr>
          <p:cNvPr id="3" name="图片 2" descr="51miz-E848330-F9063913"/>
          <p:cNvPicPr>
            <a:picLocks noChangeAspect="1"/>
          </p:cNvPicPr>
          <p:nvPr/>
        </p:nvPicPr>
        <p:blipFill>
          <a:blip r:embed="rId3"/>
          <a:stretch>
            <a:fillRect/>
          </a:stretch>
        </p:blipFill>
        <p:spPr>
          <a:xfrm>
            <a:off x="6302375" y="-264795"/>
            <a:ext cx="1241425" cy="1042670"/>
          </a:xfrm>
          <a:prstGeom prst="rect">
            <a:avLst/>
          </a:prstGeom>
        </p:spPr>
      </p:pic>
      <p:sp>
        <p:nvSpPr>
          <p:cNvPr id="5" name="文本框 4"/>
          <p:cNvSpPr txBox="1"/>
          <p:nvPr/>
        </p:nvSpPr>
        <p:spPr>
          <a:xfrm>
            <a:off x="245745" y="121285"/>
            <a:ext cx="4027170" cy="768350"/>
          </a:xfrm>
          <a:prstGeom prst="rect">
            <a:avLst/>
          </a:prstGeom>
          <a:noFill/>
        </p:spPr>
        <p:txBody>
          <a:bodyPr wrap="square" rtlCol="0">
            <a:spAutoFit/>
          </a:bodyPr>
          <a:lstStyle/>
          <a:p>
            <a:r>
              <a:rPr lang="zh-CN" altLang="en-US" sz="4400" dirty="0">
                <a:solidFill>
                  <a:srgbClr val="05314F"/>
                </a:solidFill>
                <a:latin typeface="Aa新华霜剑体" panose="02010600010101010101" pitchFamily="2" charset="-122"/>
                <a:ea typeface="Aa新华霜剑体" panose="02010600010101010101" pitchFamily="2" charset="-122"/>
                <a:sym typeface="+mn-ea"/>
              </a:rPr>
              <a:t>教学目标</a:t>
            </a:r>
            <a:endParaRPr lang="zh-CN" altLang="en-US" sz="4400" dirty="0">
              <a:solidFill>
                <a:srgbClr val="05314F"/>
              </a:solidFill>
              <a:latin typeface="Aa新华霜剑体" panose="02010600010101010101" pitchFamily="2" charset="-122"/>
              <a:ea typeface="Aa新华霜剑体" panose="02010600010101010101" pitchFamily="2" charset="-122"/>
            </a:endParaRPr>
          </a:p>
        </p:txBody>
      </p:sp>
      <p:sp>
        <p:nvSpPr>
          <p:cNvPr id="9" name="文本框 8"/>
          <p:cNvSpPr txBox="1"/>
          <p:nvPr/>
        </p:nvSpPr>
        <p:spPr>
          <a:xfrm>
            <a:off x="457200" y="1084580"/>
            <a:ext cx="10942320" cy="4032250"/>
          </a:xfrm>
          <a:prstGeom prst="rect">
            <a:avLst/>
          </a:prstGeom>
          <a:noFill/>
        </p:spPr>
        <p:txBody>
          <a:bodyPr wrap="square" rtlCol="0">
            <a:noAutofit/>
          </a:bodyPr>
          <a:lstStyle/>
          <a:p>
            <a:r>
              <a:rPr lang="zh-CN" altLang="en-US" sz="2800" dirty="0">
                <a:solidFill>
                  <a:schemeClr val="bg1"/>
                </a:solidFill>
                <a:latin typeface="Aa新华霜剑体" panose="02010600010101010101" pitchFamily="2" charset="-122"/>
                <a:ea typeface="Aa新华霜剑体" panose="02010600010101010101" pitchFamily="2" charset="-122"/>
                <a:sym typeface="+mn-ea"/>
              </a:rPr>
              <a:t>体验目标(Tobe):</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学生通过本节课的学习，能培养学生的什么。</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1.在思维品质的方面:分析、比较、综合、概括.</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2.在学习能力方面:自主学习、合作学习、探究学习、对学习方式和策略的选择....  </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a:p>
            <a:r>
              <a:rPr lang="zh-CN" altLang="en-US" sz="2800" dirty="0">
                <a:solidFill>
                  <a:schemeClr val="bg1"/>
                </a:solidFill>
                <a:latin typeface="Aa新华霜剑体" panose="02010600010101010101" pitchFamily="2" charset="-122"/>
                <a:ea typeface="Aa新华霜剑体" panose="02010600010101010101" pitchFamily="2" charset="-122"/>
                <a:sym typeface="+mn-ea"/>
              </a:rPr>
              <a:t>3.在文化意识方面:中西方文化，情感态度价值观.... </a:t>
            </a:r>
            <a:endParaRPr lang="zh-CN" altLang="en-US" sz="2800" dirty="0">
              <a:solidFill>
                <a:schemeClr val="bg1"/>
              </a:solidFill>
              <a:latin typeface="Aa新华霜剑体" panose="02010600010101010101" pitchFamily="2" charset="-122"/>
              <a:ea typeface="Aa新华霜剑体" panose="02010600010101010101" pitchFamily="2" charset="-122"/>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2000" fill="hold">
                                          <p:stCondLst>
                                            <p:cond delay="0"/>
                                          </p:stCondLst>
                                        </p:cTn>
                                        <p:tgtEl>
                                          <p:spTgt spid="3"/>
                                        </p:tgtEl>
                                        <p:attrNameLst>
                                          <p:attrName>style.visibility</p:attrName>
                                        </p:attrNameLst>
                                      </p:cBhvr>
                                      <p:to>
                                        <p:strVal val="visible"/>
                                      </p:to>
                                    </p:set>
                                    <p:anim calcmode="lin" valueType="num">
                                      <p:cBhvr additive="base">
                                        <p:cTn id="7" dur="2000"/>
                                        <p:tgtEl>
                                          <p:spTgt spid="3"/>
                                        </p:tgtEl>
                                        <p:attrNameLst>
                                          <p:attrName>ppt_y</p:attrName>
                                        </p:attrNameLst>
                                      </p:cBhvr>
                                      <p:tavLst>
                                        <p:tav tm="0">
                                          <p:val>
                                            <p:strVal val="#ppt_y-#ppt_h*1.125000"/>
                                          </p:val>
                                        </p:tav>
                                        <p:tav tm="100000">
                                          <p:val>
                                            <p:strVal val="#ppt_y"/>
                                          </p:val>
                                        </p:tav>
                                      </p:tavLst>
                                    </p:anim>
                                    <p:animEffect transition="in" filter="wipe(down)">
                                      <p:cBhvr>
                                        <p:cTn id="8" dur="20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par>
                                <p:cTn id="15" presetID="2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edge">
                                      <p:cBhvr>
                                        <p:cTn id="17" dur="2000"/>
                                        <p:tgtEl>
                                          <p:spTgt spid="9"/>
                                        </p:tgtEl>
                                      </p:cBhvr>
                                    </p:animEffect>
                                  </p:childTnLst>
                                </p:cTn>
                              </p:par>
                              <p:par>
                                <p:cTn id="18" presetID="20"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edg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nvSpPr>
        <p:spPr>
          <a:xfrm>
            <a:off x="3050540" y="1760855"/>
            <a:ext cx="6090920" cy="1861185"/>
          </a:xfrm>
          <a:prstGeom prst="rect">
            <a:avLst/>
          </a:prstGeom>
          <a:noFill/>
          <a:effectLst>
            <a:reflection blurRad="6350" stA="50000" endA="300" endPos="55000" dir="5400000" sy="-100000" algn="bl" rotWithShape="0"/>
          </a:effectLst>
        </p:spPr>
        <p:txBody>
          <a:bodyPr wrap="square" rtlCol="0">
            <a:spAutoFit/>
          </a:bodyPr>
          <a:lstStyle/>
          <a:p>
            <a:r>
              <a:rPr lang="zh-CN" altLang="en-US" sz="11500" dirty="0">
                <a:solidFill>
                  <a:schemeClr val="bg1"/>
                </a:solidFill>
                <a:latin typeface="Aa新华霜剑体" panose="02010600010101010101" pitchFamily="2" charset="-122"/>
                <a:ea typeface="Aa新华霜剑体" panose="02010600010101010101" pitchFamily="2" charset="-122"/>
              </a:rPr>
              <a:t>感谢聆听</a:t>
            </a:r>
            <a:endParaRPr lang="zh-CN" altLang="en-US" sz="11500" dirty="0">
              <a:solidFill>
                <a:schemeClr val="bg1"/>
              </a:solidFill>
              <a:latin typeface="Aa新华霜剑体" panose="02010600010101010101" pitchFamily="2" charset="-122"/>
              <a:ea typeface="Aa新华霜剑体" panose="02010600010101010101" pitchFamily="2" charset="-122"/>
            </a:endParaRPr>
          </a:p>
        </p:txBody>
      </p:sp>
      <p:pic>
        <p:nvPicPr>
          <p:cNvPr id="3" name="图片 2" descr="51miz-E848496-B77541AD"/>
          <p:cNvPicPr>
            <a:picLocks noChangeAspect="1"/>
          </p:cNvPicPr>
          <p:nvPr/>
        </p:nvPicPr>
        <p:blipFill>
          <a:blip r:embed="rId2"/>
          <a:stretch>
            <a:fillRect/>
          </a:stretch>
        </p:blipFill>
        <p:spPr>
          <a:xfrm>
            <a:off x="7851140" y="412115"/>
            <a:ext cx="2425700" cy="2358390"/>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000" fill="hold">
                                          <p:stCondLst>
                                            <p:cond delay="0"/>
                                          </p:stCondLst>
                                        </p:cTn>
                                        <p:tgtEl>
                                          <p:spTgt spid="3"/>
                                        </p:tgtEl>
                                        <p:attrNameLst>
                                          <p:attrName>style.visibility</p:attrName>
                                        </p:attrNameLst>
                                      </p:cBhvr>
                                      <p:to>
                                        <p:strVal val="visible"/>
                                      </p:to>
                                    </p:set>
                                    <p:anim calcmode="lin" valueType="num">
                                      <p:cBhvr additive="base">
                                        <p:cTn id="13" dur="1000" fill="hold"/>
                                        <p:tgtEl>
                                          <p:spTgt spid="3"/>
                                        </p:tgtEl>
                                        <p:attrNameLst>
                                          <p:attrName>ppt_x</p:attrName>
                                        </p:attrNameLst>
                                      </p:cBhvr>
                                      <p:tavLst>
                                        <p:tav tm="0">
                                          <p:val>
                                            <p:strVal val="1+#ppt_w/2"/>
                                          </p:val>
                                        </p:tav>
                                        <p:tav tm="100000">
                                          <p:val>
                                            <p:strVal val="#ppt_x"/>
                                          </p:val>
                                        </p:tav>
                                      </p:tavLst>
                                    </p:anim>
                                    <p:anim calcmode="lin" valueType="num">
                                      <p:cBhvr additive="base">
                                        <p:cTn id="14"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0" y="1442085"/>
            <a:ext cx="12163425" cy="4652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6" name="矩形 5"/>
          <p:cNvSpPr/>
          <p:nvPr/>
        </p:nvSpPr>
        <p:spPr>
          <a:xfrm>
            <a:off x="2722880" y="19685"/>
            <a:ext cx="2824480" cy="14224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7C92A0"/>
              </a:solidFill>
              <a:ea typeface="Aa新华霜剑体" panose="02010600010101010101" pitchFamily="2" charset="-122"/>
            </a:endParaRPr>
          </a:p>
        </p:txBody>
      </p:sp>
      <p:sp>
        <p:nvSpPr>
          <p:cNvPr id="3" name="矩形 2"/>
          <p:cNvSpPr/>
          <p:nvPr/>
        </p:nvSpPr>
        <p:spPr>
          <a:xfrm>
            <a:off x="652145" y="-29845"/>
            <a:ext cx="2070735" cy="1422400"/>
          </a:xfrm>
          <a:prstGeom prst="rect">
            <a:avLst/>
          </a:prstGeom>
          <a:solidFill>
            <a:srgbClr val="E4EA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Aa新华霜剑体" panose="02010600010101010101" pitchFamily="2" charset="-122"/>
            </a:endParaRPr>
          </a:p>
        </p:txBody>
      </p:sp>
      <p:sp>
        <p:nvSpPr>
          <p:cNvPr id="4" name="椭圆 3"/>
          <p:cNvSpPr/>
          <p:nvPr/>
        </p:nvSpPr>
        <p:spPr>
          <a:xfrm>
            <a:off x="1221105" y="1441450"/>
            <a:ext cx="2739390" cy="2499360"/>
          </a:xfrm>
          <a:prstGeom prst="ellipse">
            <a:avLst/>
          </a:prstGeom>
          <a:noFill/>
          <a:ln w="127000" cap="flat" cmpd="sng">
            <a:solidFill>
              <a:schemeClr val="accent1">
                <a:shade val="50000"/>
              </a:schemeClr>
            </a:solidFill>
            <a:prstDash val="solid"/>
            <a:miter lim="800000"/>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7" name="椭圆 6"/>
          <p:cNvSpPr/>
          <p:nvPr/>
        </p:nvSpPr>
        <p:spPr>
          <a:xfrm>
            <a:off x="1385570" y="2454275"/>
            <a:ext cx="2574925" cy="2476500"/>
          </a:xfrm>
          <a:prstGeom prst="ellipse">
            <a:avLst/>
          </a:prstGeom>
          <a:noFill/>
          <a:ln w="127000">
            <a:solidFill>
              <a:srgbClr val="FF0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椭圆 11"/>
          <p:cNvSpPr/>
          <p:nvPr>
            <p:custDataLst>
              <p:tags r:id="rId2"/>
            </p:custDataLst>
          </p:nvPr>
        </p:nvSpPr>
        <p:spPr>
          <a:xfrm>
            <a:off x="290830" y="3329305"/>
            <a:ext cx="2574290" cy="2399665"/>
          </a:xfrm>
          <a:prstGeom prst="ellipse">
            <a:avLst/>
          </a:prstGeom>
          <a:noFill/>
          <a:ln w="127000">
            <a:solidFill>
              <a:srgbClr val="FFC0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3" name="椭圆 12"/>
          <p:cNvSpPr/>
          <p:nvPr>
            <p:custDataLst>
              <p:tags r:id="rId3"/>
            </p:custDataLst>
          </p:nvPr>
        </p:nvSpPr>
        <p:spPr>
          <a:xfrm>
            <a:off x="2544445" y="3253105"/>
            <a:ext cx="2343785" cy="2476500"/>
          </a:xfrm>
          <a:prstGeom prst="ellipse">
            <a:avLst/>
          </a:prstGeom>
          <a:noFill/>
          <a:ln w="127000">
            <a:solidFill>
              <a:srgbClr val="FFFF00"/>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4" name="文本框 13"/>
          <p:cNvSpPr txBox="1"/>
          <p:nvPr/>
        </p:nvSpPr>
        <p:spPr>
          <a:xfrm rot="20280000">
            <a:off x="685800" y="4195445"/>
            <a:ext cx="932815" cy="1651000"/>
          </a:xfrm>
          <a:prstGeom prst="rect">
            <a:avLst/>
          </a:prstGeom>
          <a:noFill/>
        </p:spPr>
        <p:txBody>
          <a:bodyPr wrap="square" rtlCol="0">
            <a:noAutofit/>
          </a:bodyPr>
          <a:p>
            <a:r>
              <a:rPr lang="zh-CN" altLang="en-US" sz="2800" b="1">
                <a:latin typeface="Arial Bold" panose="020B0604020202090204" charset="0"/>
              </a:rPr>
              <a:t>思维品质</a:t>
            </a:r>
            <a:endParaRPr lang="zh-CN" altLang="en-US" sz="2800" b="1">
              <a:latin typeface="Arial Bold" panose="020B0604020202090204" charset="0"/>
            </a:endParaRPr>
          </a:p>
        </p:txBody>
      </p:sp>
      <p:sp>
        <p:nvSpPr>
          <p:cNvPr id="15" name="文本框 14"/>
          <p:cNvSpPr txBox="1"/>
          <p:nvPr>
            <p:custDataLst>
              <p:tags r:id="rId4"/>
            </p:custDataLst>
          </p:nvPr>
        </p:nvSpPr>
        <p:spPr>
          <a:xfrm rot="21240000">
            <a:off x="1720215" y="1677670"/>
            <a:ext cx="1906905" cy="1651000"/>
          </a:xfrm>
          <a:prstGeom prst="rect">
            <a:avLst/>
          </a:prstGeom>
          <a:noFill/>
        </p:spPr>
        <p:txBody>
          <a:bodyPr wrap="square" rtlCol="0">
            <a:noAutofit/>
          </a:bodyPr>
          <a:p>
            <a:r>
              <a:rPr lang="zh-CN" altLang="en-US" sz="2800" b="1">
                <a:latin typeface="Arial Bold" panose="020B0604020202090204" charset="0"/>
              </a:rPr>
              <a:t>文化意识</a:t>
            </a:r>
            <a:endParaRPr lang="zh-CN" altLang="en-US" sz="2800" b="1">
              <a:latin typeface="Arial Bold" panose="020B0604020202090204" charset="0"/>
            </a:endParaRPr>
          </a:p>
        </p:txBody>
      </p:sp>
      <p:sp>
        <p:nvSpPr>
          <p:cNvPr id="16" name="文本框 15"/>
          <p:cNvSpPr txBox="1"/>
          <p:nvPr>
            <p:custDataLst>
              <p:tags r:id="rId5"/>
            </p:custDataLst>
          </p:nvPr>
        </p:nvSpPr>
        <p:spPr>
          <a:xfrm rot="240000">
            <a:off x="1847850" y="3488690"/>
            <a:ext cx="1906905" cy="1651000"/>
          </a:xfrm>
          <a:prstGeom prst="rect">
            <a:avLst/>
          </a:prstGeom>
          <a:noFill/>
        </p:spPr>
        <p:txBody>
          <a:bodyPr wrap="square" rtlCol="0">
            <a:noAutofit/>
          </a:bodyPr>
          <a:p>
            <a:r>
              <a:rPr lang="zh-CN" altLang="en-US" sz="2800" b="1">
                <a:latin typeface="Arial Bold" panose="020B0604020202090204" charset="0"/>
              </a:rPr>
              <a:t>语言能力</a:t>
            </a:r>
            <a:endParaRPr lang="zh-CN" altLang="en-US" sz="2800" b="1">
              <a:latin typeface="Arial Bold" panose="020B0604020202090204" charset="0"/>
            </a:endParaRPr>
          </a:p>
        </p:txBody>
      </p:sp>
      <p:sp>
        <p:nvSpPr>
          <p:cNvPr id="17" name="文本框 16"/>
          <p:cNvSpPr txBox="1"/>
          <p:nvPr>
            <p:custDataLst>
              <p:tags r:id="rId6"/>
            </p:custDataLst>
          </p:nvPr>
        </p:nvSpPr>
        <p:spPr>
          <a:xfrm rot="240000">
            <a:off x="3416300" y="4368800"/>
            <a:ext cx="1607820" cy="1382395"/>
          </a:xfrm>
          <a:prstGeom prst="rect">
            <a:avLst/>
          </a:prstGeom>
          <a:noFill/>
        </p:spPr>
        <p:txBody>
          <a:bodyPr wrap="square" rtlCol="0">
            <a:noAutofit/>
          </a:bodyPr>
          <a:p>
            <a:r>
              <a:rPr lang="zh-CN" altLang="en-US" sz="2800" b="1">
                <a:latin typeface="Arial Bold" panose="020B0604020202090204" charset="0"/>
              </a:rPr>
              <a:t>学习</a:t>
            </a:r>
            <a:endParaRPr lang="zh-CN" altLang="en-US" sz="2800" b="1">
              <a:latin typeface="Arial Bold" panose="020B0604020202090204" charset="0"/>
            </a:endParaRPr>
          </a:p>
          <a:p>
            <a:r>
              <a:rPr lang="zh-CN" altLang="en-US" sz="2800" b="1">
                <a:latin typeface="Arial Bold" panose="020B0604020202090204" charset="0"/>
              </a:rPr>
              <a:t>能</a:t>
            </a:r>
            <a:r>
              <a:rPr lang="zh-CN" altLang="en-US" sz="2800" b="1">
                <a:latin typeface="Arial Bold" panose="020B0604020202090204" charset="0"/>
              </a:rPr>
              <a:t>力</a:t>
            </a:r>
            <a:endParaRPr lang="zh-CN" altLang="en-US" sz="2800" b="1">
              <a:latin typeface="Arial Bold" panose="020B0604020202090204" charset="0"/>
            </a:endParaRPr>
          </a:p>
        </p:txBody>
      </p:sp>
      <p:sp>
        <p:nvSpPr>
          <p:cNvPr id="18" name="文本框 17"/>
          <p:cNvSpPr txBox="1"/>
          <p:nvPr/>
        </p:nvSpPr>
        <p:spPr>
          <a:xfrm>
            <a:off x="4723130" y="303530"/>
            <a:ext cx="7440295" cy="6554470"/>
          </a:xfrm>
          <a:prstGeom prst="rect">
            <a:avLst/>
          </a:prstGeom>
          <a:noFill/>
        </p:spPr>
        <p:txBody>
          <a:bodyPr wrap="square" rtlCol="0">
            <a:spAutoFit/>
          </a:bodyPr>
          <a:p>
            <a:r>
              <a:rPr lang="zh-CN" altLang="en-US" sz="2800"/>
              <a:t>如图所示，代表核心素养各个方面的圆环相互交织、紧密环绕、密不可分。</a:t>
            </a:r>
            <a:endParaRPr lang="zh-CN" altLang="en-US" sz="2800"/>
          </a:p>
          <a:p>
            <a:r>
              <a:rPr lang="zh-CN" altLang="en-US" sz="2800"/>
              <a:t>语言能力处于中心位置，是其他要素发展的基础，代表英语学科的根基，学生通过语言学习涵养文化意识、发展思维品质、培养良好的学习能力。</a:t>
            </a:r>
            <a:endParaRPr lang="zh-CN" altLang="en-US" sz="2800"/>
          </a:p>
          <a:p>
            <a:r>
              <a:rPr lang="zh-CN" altLang="en-US" sz="2800"/>
              <a:t>文化意识指引其他要素的发展方向，学生的情感态度和价值判断直接影响语言能力、思维品质和学习能力的发展路径。</a:t>
            </a:r>
            <a:endParaRPr lang="zh-CN" altLang="en-US" sz="2800"/>
          </a:p>
          <a:p>
            <a:r>
              <a:rPr lang="zh-CN" altLang="en-US" sz="2800"/>
              <a:t>思维品质体现核心素养的心智特征，决定语言、文化学习等认知活动的质量，</a:t>
            </a:r>
            <a:r>
              <a:rPr lang="zh-CN" altLang="en-US" sz="2800"/>
              <a:t>影响其他核心素养的发展结果。</a:t>
            </a:r>
            <a:endParaRPr lang="zh-CN" altLang="en-US" sz="2800"/>
          </a:p>
          <a:p>
            <a:r>
              <a:rPr lang="zh-CN" altLang="en-US" sz="2800"/>
              <a:t>学习能力是其他要素的发展条件，影响学生的学习态度、学习方式，进而影响其余要素的发展效率。</a:t>
            </a:r>
            <a:endParaRPr lang="zh-CN" altLang="en-US" sz="280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tags/tag1.xml><?xml version="1.0" encoding="utf-8"?>
<p:tagLst xmlns:p="http://schemas.openxmlformats.org/presentationml/2006/main">
  <p:tag name="KSO_WM_UNIT_PLACING_PICTURE_USER_VIEWPORT" val="{&quot;height&quot;:4969,&quot;width&quot;:11324}"/>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1"/>
  <p:tag name="KSO_WM_UNIT_ID" val="diagram20216636_1*ζ_h_i*1_1_1"/>
  <p:tag name="KSO_WM_TEMPLATE_CATEGORY" val="diagram"/>
  <p:tag name="KSO_WM_TEMPLATE_INDEX" val="20216636"/>
  <p:tag name="KSO_WM_UNIT_LAYERLEVEL" val="1_1_1"/>
  <p:tag name="KSO_WM_TAG_VERSION" val="1.0"/>
  <p:tag name="KSO_WM_BEAUTIFY_FLAG" val="#wm#"/>
  <p:tag name="KSO_WM_UNIT_DIAGRAM_MODELTYPE" val="creativePicture"/>
  <p:tag name="KSO_WM_UNIT_USESOURCEFORMAT_APPLY" val="1"/>
  <p:tag name="KSO_WM_UNIT_LINE_FORE_SCHEMECOLOR_INDEX_BRIGHTNESS" val="0"/>
  <p:tag name="KSO_WM_UNIT_LINE_FORE_SCHEMECOLOR_INDEX" val="5"/>
  <p:tag name="KSO_WM_UNIT_LINE_FILL_TYPE" val="2"/>
  <p:tag name="KSO_WM_UNIT_TEXT_FILL_FORE_SCHEMECOLOR_INDEX_BRIGHTNESS" val="0"/>
  <p:tag name="KSO_WM_UNIT_TEXT_FILL_FORE_SCHEMECOLOR_INDEX" val="13"/>
  <p:tag name="KSO_WM_UNIT_TEXT_FILL_TYPE" val="1"/>
</p:tagLst>
</file>

<file path=ppt/tags/tag2.xml><?xml version="1.0" encoding="utf-8"?>
<p:tagLst xmlns:p="http://schemas.openxmlformats.org/presentationml/2006/main">
  <p:tag name="KSO_WM_UNIT_PLACING_PICTURE_USER_VIEWPORT" val="{&quot;height&quot;:1266,&quot;width&quot;:1838}"/>
</p:tagLst>
</file>

<file path=ppt/tags/tag20.xml><?xml version="1.0" encoding="utf-8"?>
<p:tagLst xmlns:p="http://schemas.openxmlformats.org/presentationml/2006/main">
  <p:tag name="KSO_WM_UNIT_PICTURE_TOWARD" val="1"/>
  <p:tag name="KSO_WM_UNIT_HIGHLIGHT" val="0"/>
  <p:tag name="KSO_WM_UNIT_COMPATIBLE" val="0"/>
  <p:tag name="KSO_WM_UNIT_DIAGRAM_ISNUMVISUAL" val="0"/>
  <p:tag name="KSO_WM_UNIT_DIAGRAM_ISREFERUNIT" val="0"/>
  <p:tag name="KSO_WM_DIAGRAM_GROUP_CODE" val="ζ1-1"/>
  <p:tag name="KSO_WM_UNIT_TYPE" val="ζ_h_i"/>
  <p:tag name="KSO_WM_UNIT_INDEX" val="1_1_2"/>
  <p:tag name="KSO_WM_UNIT_ID" val="diagram20216636_1*ζ_h_i*1_1_2"/>
  <p:tag name="KSO_WM_TEMPLATE_CATEGORY" val="diagram"/>
  <p:tag name="KSO_WM_TEMPLATE_INDEX" val="20216636"/>
  <p:tag name="KSO_WM_UNIT_LAYERLEVEL" val="1_1_1"/>
  <p:tag name="KSO_WM_TAG_VERSION" val="1.0"/>
  <p:tag name="KSO_WM_BEAUTIFY_FLAG" val="#wm#"/>
  <p:tag name="KSO_WM_UNIT_DIAGRAM_MODELTYPE" val="creativePicture"/>
  <p:tag name="KSO_WM_UNIT_USESOURCEFORMAT_APPLY" val="1"/>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13"/>
  <p:tag name="KSO_WM_UNIT_TEXT_FILL_TYPE" val="1"/>
</p:tagLst>
</file>

<file path=ppt/tags/tag21.xml><?xml version="1.0" encoding="utf-8"?>
<p:tagLst xmlns:p="http://schemas.openxmlformats.org/presentationml/2006/main">
  <p:tag name="KSO_WM_UNIT_PICTURE_TOWARD" val="1"/>
  <p:tag name="KSO_WM_UNIT_VALUE" val="1014*1111"/>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36_1*ζ_h_d*1_1_1"/>
  <p:tag name="KSO_WM_TEMPLATE_CATEGORY" val="diagram"/>
  <p:tag name="KSO_WM_TEMPLATE_INDEX" val="20216636"/>
  <p:tag name="KSO_WM_UNIT_LAYERLEVEL" val="1_1_1"/>
  <p:tag name="KSO_WM_TAG_VERSION" val="1.0"/>
  <p:tag name="KSO_WM_BEAUTIFY_FLAG" val="#wm#"/>
  <p:tag name="KSO_WM_UNIT_DIAGRAM_MODELTYPE" val="creativePicture"/>
  <p:tag name="KSO_WM_UNIT_USESOURCEFORMAT_APPLY" val="1"/>
  <p:tag name="KSO_WM_UNIT_PLACING_PICTURE_USER_VIEWPORT" val="{&quot;height&quot;:5848.411023622047,&quot;width&quot;:6404.069291338583}"/>
</p:tagLst>
</file>

<file path=ppt/tags/tag22.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7_1*a*1"/>
  <p:tag name="KSO_WM_TEMPLATE_CATEGORY" val="diagram"/>
  <p:tag name="KSO_WM_TEMPLATE_INDEX" val="2021705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c95135e0c47db9b5feb2387f3bdc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b684e90aeb34003a4456f890a4b0666"/>
  <p:tag name="KSO_WM_UNIT_TEXT_FILL_FORE_SCHEMECOLOR_INDEX_BRIGHTNESS" val="0"/>
  <p:tag name="KSO_WM_UNIT_TEXT_FILL_FORE_SCHEMECOLOR_INDEX" val="13"/>
  <p:tag name="KSO_WM_UNIT_TEXT_FILL_TYPE" val="1"/>
  <p:tag name="KSO_WM_TEMPLATE_ASSEMBLE_XID" val="5fd105031fa9d42129ddd748"/>
  <p:tag name="KSO_WM_TEMPLATE_ASSEMBLE_GROUPID" val="5fd105031fa9d42129ddd748"/>
</p:tagLst>
</file>

<file path=ppt/tags/tag23.xml><?xml version="1.0" encoding="utf-8"?>
<p:tagLst xmlns:p="http://schemas.openxmlformats.org/presentationml/2006/main">
  <p:tag name="KSO_WM_BEAUTIFY_FLAG" val="#wm#"/>
  <p:tag name="KSO_WM_TEMPLATE_CATEGORY" val="diagram"/>
  <p:tag name="KSO_WM_TEMPLATE_INDEX" val="20217057"/>
  <p:tag name="KSO_WM_SLIDE_LAYOUT_INFO" val="{&quot;direction&quot;:1,&quot;id&quot;:&quot;2020-12-10T01:10:28&quot;,&quot;maxSize&quot;:{&quot;size1&quot;:56.163513019805158},&quot;minSize&quot;:{&quot;size1&quot;:33.763513019805153},&quot;normalSize&quot;:{&quot;size1&quot;:48.919763019805146},&quot;subLayout&quot;:[{&quot;id&quot;:&quot;2020-12-10T01:10:28&quot;,&quot;margin&quot;:{&quot;bottom&quot;:1.6929999589920044,&quot;left&quot;:1.6929999589920044,&quot;right&quot;:0.026000002399086952,&quot;top&quot;:1.6929999589920044},&quot;type&quot;:0},{&quot;id&quot;:&quot;2020-12-10T01:10:28&quot;,&quot;maxSize&quot;:{&quot;size1&quot;:55.600000000000001},&quot;minSize&quot;:{&quot;size1&quot;:20},&quot;normalSize&quot;:{&quot;size1&quot;:37.899999999999999},&quot;subLayout&quot;:[{&quot;id&quot;:&quot;2020-12-10T01:10:28&quot;,&quot;margin&quot;:{&quot;bottom&quot;:0.026000002399086952,&quot;left&quot;:1.6909999847412109,&quot;right&quot;:2.5150001049041748,&quot;top&quot;:1.6929999589920044},&quot;type&quot;:0},{&quot;id&quot;:&quot;2020-12-10T01:10:28&quot;,&quot;margin&quot;:{&quot;bottom&quot;:1.6929999589920044,&quot;left&quot;:1.6909999847412109,&quot;right&quot;:2.5150001049041748,&quot;top&quot;:0.81999999284744263},&quot;type&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a50998712faa657a756"/>
  <p:tag name="KSO_WM_CHIP_FILLPROP" val="[[{&quot;text_align&quot;:&quot;cm&quot;,&quot;text_direction&quot;:&quot;horizontal&quot;,&quot;support_features&quot;:[&quot;creativepic&quot;],&quot;support_big_font&quot;:false,&quot;picture_toward&quot;:1,&quot;picture_dockside&quot;:[],&quot;fill_id&quot;:&quot;a412ec61b47f4bfe9e5c81c35b54a6b4&quot;,&quot;fill_align&quot;:&quot;cm&quot;,&quot;chip_types&quot;:[&quot;picture&quot;]},{&quot;text_align&quot;:&quot;lb&quot;,&quot;text_direction&quot;:&quot;horizontal&quot;,&quot;support_big_font&quot;:false,&quot;picture_toward&quot;:0,&quot;picture_dockside&quot;:[],&quot;fill_id&quot;:&quot;5cb92c8a3b8149649945ce43e7d43924&quot;,&quot;fill_align&quot;:&quot;lb&quot;,&quot;chip_types&quot;:[&quot;text&quot;,&quot;header&quot;]},{&quot;text_align&quot;:&quot;lt&quot;,&quot;text_direction&quot;:&quot;horizontal&quot;,&quot;support_big_font&quot;:false,&quot;picture_toward&quot;:0,&quot;picture_dockside&quot;:[],&quot;fill_id&quot;:&quot;619ad5830d4a44d39cb831fc54ce2e31&quot;,&quot;fill_align&quot;:&quot;lt&quot;,&quot;chip_types&quot;:[&quot;text&quot;]}]]"/>
  <p:tag name="KSO_WM_CHIP_DECFILLPROP" val="[]"/>
  <p:tag name="KSO_WM_SLIDE_ID" val="diagram20217057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TYPE" val="text"/>
  <p:tag name="KSO_WM_SLIDE_SIZE" val="816*348"/>
  <p:tag name="KSO_WM_SLIDE_POSITION" val="72*95"/>
  <p:tag name="KSO_WM_CHIP_GROUPID" val="5facfa50998712faa657a755"/>
  <p:tag name="KSO_WM_SLIDE_BK_DARK_LIGHT" val="2"/>
  <p:tag name="KSO_WM_SLIDE_BACKGROUND_TYPE" val="general"/>
  <p:tag name="KSO_WM_SLIDE_SUPPORT_FEATURE_TYPE" val="8"/>
  <p:tag name="KSO_WM_SLIDE_SUBTYPE" val="picTxt"/>
  <p:tag name="KSO_WM_TEMPLATE_ASSEMBLE_XID" val="5fd105031fa9d42129ddd748"/>
  <p:tag name="KSO_WM_TEMPLATE_ASSEMBLE_GROUPID" val="5fd105031fa9d42129ddd748"/>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2379_1*i*1"/>
  <p:tag name="KSO_WM_UNIT_LAYERLEVEL" val="1"/>
  <p:tag name="KSO_WM_TAG_VERSION" val="1.0"/>
  <p:tag name="KSO_WM_BEAUTIFY_FLAG" val="#wm#"/>
  <p:tag name="KSO_WM_UNIT_TYPE" val="i"/>
  <p:tag name="KSO_WM_UNIT_INDEX" val="1"/>
  <p:tag name="KSO_WM_UNIT_SUBTYPE" val="h"/>
  <p:tag name="KSO_WM_SLIDE_BACKGROUND_TYPE" val="navigation"/>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2379"/>
  <p:tag name="KSO_WM_UNIT_VALUE" val="159"/>
  <p:tag name="KSO_WM_TEMPLATE_ASSEMBLE_XID" val="5fd0d79d1fa9d42129dd8718"/>
  <p:tag name="KSO_WM_TEMPLATE_ASSEMBLE_GROUPID" val="5fd0d79d1fa9d42129dd8718"/>
</p:tagLst>
</file>

<file path=ppt/tags/tag25.xml><?xml version="1.0" encoding="utf-8"?>
<p:tagLst xmlns:p="http://schemas.openxmlformats.org/presentationml/2006/main">
  <p:tag name="KSO_WM_UNIT_BLOCK" val="0"/>
  <p:tag name="KSO_WM_UNIT_SM_LIMIT_TYPE" val="1"/>
  <p:tag name="KSO_WM_UNIT_DEC_AREA_ID" val="da76a0dea3384520b4aa815a417c9477"/>
  <p:tag name="KSO_WM_UNIT_HIGHLIGHT" val="0"/>
  <p:tag name="KSO_WM_UNIT_COMPATIBLE" val="0"/>
  <p:tag name="KSO_WM_UNIT_DIAGRAM_ISNUMVISUAL" val="0"/>
  <p:tag name="KSO_WM_UNIT_DIAGRAM_ISREFERUNIT" val="0"/>
  <p:tag name="KSO_WM_UNIT_TYPE" val="i"/>
  <p:tag name="KSO_WM_UNIT_INDEX" val="2"/>
  <p:tag name="KSO_WM_UNIT_ID" val="diagram20212379_1*i*2"/>
  <p:tag name="KSO_WM_TEMPLATE_CATEGORY" val="diagram"/>
  <p:tag name="KSO_WM_TEMPLATE_INDEX" val="20212379"/>
  <p:tag name="KSO_WM_UNIT_LAYERLEVEL" val="1"/>
  <p:tag name="KSO_WM_TAG_VERSION" val="1.0"/>
  <p:tag name="KSO_WM_BEAUTIFY_FLAG" val="#wm#"/>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2944e945e1f15ec24fd3ab"/>
  <p:tag name="KSO_WM_CHIP_XID" val="5f2944e945e1f15ec24fd3ac"/>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530"/>
  <p:tag name="KSO_WM_TEMPLATE_ASSEMBLE_XID" val="5fd0d79d1fa9d42129dd8718"/>
  <p:tag name="KSO_WM_TEMPLATE_ASSEMBLE_GROUPID" val="5fd0d79d1fa9d42129dd8718"/>
</p:tagLst>
</file>

<file path=ppt/tags/tag26.xml><?xml version="1.0" encoding="utf-8"?>
<p:tagLst xmlns:p="http://schemas.openxmlformats.org/presentationml/2006/main">
  <p:tag name="KSO_WM_UNIT_ISCONTENTSTITLE" val="0"/>
  <p:tag name="KSO_WM_UNIT_ISNUMDGMTITLE" val="0"/>
  <p:tag name="KSO_WM_UNIT_NOCLEAR" val="0"/>
  <p:tag name="KSO_WM_UNIT_VALUE" val="11"/>
  <p:tag name="KSO_WM_UNIT_HIGHLIGHT" val="0"/>
  <p:tag name="KSO_WM_UNIT_COMPATIBLE" val="0"/>
  <p:tag name="KSO_WM_UNIT_DIAGRAM_ISNUMVISUAL" val="0"/>
  <p:tag name="KSO_WM_UNIT_DIAGRAM_ISREFERUNIT" val="0"/>
  <p:tag name="KSO_WM_UNIT_TYPE" val="a"/>
  <p:tag name="KSO_WM_UNIT_INDEX" val="1"/>
  <p:tag name="KSO_WM_UNIT_ID" val="diagram20217057_1*a*1"/>
  <p:tag name="KSO_WM_TEMPLATE_CATEGORY" val="diagram"/>
  <p:tag name="KSO_WM_TEMPLATE_INDEX" val="20217057"/>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267c95135e0c47db9b5feb2387f3bdce"/>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b&quot;,&quot;fill_mode&quot;:&quot;full&quot;,&quot;sacle_strategy&quot;:&quot;smart&quot;}"/>
  <p:tag name="KSO_WM_ASSEMBLE_CHIP_INDEX" val="2b684e90aeb34003a4456f890a4b0666"/>
  <p:tag name="KSO_WM_UNIT_TEXT_FILL_FORE_SCHEMECOLOR_INDEX_BRIGHTNESS" val="0"/>
  <p:tag name="KSO_WM_UNIT_TEXT_FILL_FORE_SCHEMECOLOR_INDEX" val="13"/>
  <p:tag name="KSO_WM_UNIT_TEXT_FILL_TYPE" val="1"/>
  <p:tag name="KSO_WM_TEMPLATE_ASSEMBLE_XID" val="5fd105031fa9d42129ddd748"/>
  <p:tag name="KSO_WM_TEMPLATE_ASSEMBLE_GROUPID" val="5fd105031fa9d42129ddd748"/>
</p:tagLst>
</file>

<file path=ppt/tags/tag27.xml><?xml version="1.0" encoding="utf-8"?>
<p:tagLst xmlns:p="http://schemas.openxmlformats.org/presentationml/2006/main">
  <p:tag name="KSO_WM_BEAUTIFY_FLAG" val="#wm#"/>
  <p:tag name="KSO_WM_TEMPLATE_CATEGORY" val="diagram"/>
  <p:tag name="KSO_WM_TEMPLATE_INDEX" val="20212379"/>
  <p:tag name="KSO_WM_SLIDE_RATIO" val="1.777778"/>
  <p:tag name="KSO_WM_CHIP_INFOS" val="{&quot;type&quot;:0,&quot;layout_type&quot;:&quot;navigation&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2944e945e1f15ec24fd3ac"/>
  <p:tag name="KSO_WM_CHIP_FILLPROP" val="[[{&quot;text_align&quot;:&quot;lm&quot;,&quot;text_direction&quot;:&quot;horizontal&quot;,&quot;support_big_font&quot;:false,&quot;fill_id&quot;:&quot;c934b58042b44607bfcc30469ccc57d1&quot;,&quot;fill_align&quot;:&quot;lm&quot;,&quot;chip_types&quot;:[&quot;header&quot;]},{&quot;text_align&quot;:&quot;lm&quot;,&quot;text_direction&quot;:&quot;horizontal&quot;,&quot;support_big_font&quot;:true,&quot;fill_id&quot;:&quot;c386d33d9f7c4366bae77a4ab72a0f0b&quot;,&quot;fill_align&quot;:&quot;cm&quot;,&quot;chip_types&quot;:[&quot;text&quot;]},{&quot;text_align&quot;:&quot;lm&quot;,&quot;text_direction&quot;:&quot;horizontal&quot;,&quot;support_features&quot;:[&quot;collage&quot;,&quot;carousel&quot;],&quot;support_big_font&quot;:false,&quot;fill_id&quot;:&quot;6ffee3d2c3834d52a4eed963f81ef119&quot;,&quot;fill_align&quot;:&quot;cm&quot;,&quot;chip_types&quot;:[&quot;pictext&quot;,&quot;text&quot;,&quot;picture&quot;,&quot;chart&quot;,&quot;table&quot;,&quot;video&quot;]}]]"/>
  <p:tag name="KSO_WM_CHIP_DECFILLPROP" val="[]"/>
  <p:tag name="KSO_WM_SLIDE_ID" val="diagram20212379_1"/>
  <p:tag name="KSO_WM_TEMPLATE_SUBCATEGORY" val="21"/>
  <p:tag name="KSO_WM_TEMPLATE_MASTER_TYPE" val="0"/>
  <p:tag name="KSO_WM_TEMPLATE_COLOR_TYPE" val="1"/>
  <p:tag name="KSO_WM_SLIDE_ITEM_CNT" val="0"/>
  <p:tag name="KSO_WM_SLIDE_INDEX" val="1"/>
  <p:tag name="KSO_WM_TAG_VERSION" val="1.0"/>
  <p:tag name="KSO_WM_SLIDE_LAYOUT" val="a_f_h"/>
  <p:tag name="KSO_WM_SLIDE_LAYOUT_CNT" val="1_1_1"/>
  <p:tag name="KSO_WM_SLIDE_TYPE" val="text"/>
  <p:tag name="KSO_WM_SLIDE_SIZE" val="275.95*228.702"/>
  <p:tag name="KSO_WM_SLIDE_POSITION" val="564.005*215.301"/>
  <p:tag name="KSO_WM_CHIP_GROUPID" val="5f2944e945e1f15ec24fd3ab"/>
  <p:tag name="KSO_WM_SLIDE_BK_DARK_LIGHT" val="2"/>
  <p:tag name="KSO_WM_SLIDE_BACKGROUND_TYPE" val="navigation"/>
  <p:tag name="KSO_WM_SLIDE_SUPPORT_FEATURE_TYPE" val="0"/>
  <p:tag name="KSO_WM_SLIDE_SUBTYPE" val="pureTxt"/>
  <p:tag name="KSO_WM_TEMPLATE_ASSEMBLE_XID" val="5fd0d79d1fa9d42129dd8718"/>
  <p:tag name="KSO_WM_TEMPLATE_ASSEMBLE_GROUPID" val="5fd0d79d1fa9d42129dd8718"/>
  <p:tag name="KSO_WM_TEMPLATE_THUMBS_INDEX" val="1、4、7、12、13、14、15、16、17、18、20、24、25、28、33、36、40、43、44"/>
  <p:tag name="KSO_WM_SLIDE_LAYOUT_INFO" val="{&quot;id&quot;:&quot;2020-12-09T21:56:46&quot;,&quot;maxSize&quot;:{&quot;size1&quot;:13.300000000000001},&quot;minSize&quot;:{&quot;size1&quot;:13.300000000000001},&quot;normalSize&quot;:{&quot;size1&quot;:13.300000000000001},&quot;subLayout&quot;:[{&quot;backgroundInfo&quot;:[{&quot;bottom&quot;:0,&quot;bottomAbs&quot;:false,&quot;left&quot;:0,&quot;leftAbs&quot;:false,&quot;right&quot;:0,&quot;rightAbs&quot;:false,&quot;top&quot;:0,&quot;topAbs&quot;:false,&quot;type&quot;:&quot;navigation&quot;}],&quot;id&quot;:&quot;2020-12-09T21:56:46&quot;,&quot;margin&quot;:{&quot;bottom&quot;:0.44999998807907104,&quot;left&quot;:1.2699999809265137,&quot;right&quot;:1.2699999809265137,&quot;top&quot;:0.42300000786781311},&quot;type&quot;:0},{&quot;direction&quot;:1,&quot;id&quot;:&quot;2020-12-09T21:56:46&quot;,&quot;maxSize&quot;:{&quot;size1&quot;:58.699602013801147},&quot;minSize&quot;:{&quot;size1&quot;:58.699602013801147},&quot;normalSize&quot;:{&quot;size1&quot;:58.699602013801147},&quot;subLayout&quot;:[{&quot;id&quot;:&quot;2020-12-09T21:56:46&quot;,&quot;margin&quot;:{&quot;bottom&quot;:4.2329998016357422,&quot;left&quot;:2.9630000591278076,&quot;right&quot;:3.7839999198913574,&quot;top&quot;:6.7729997634887695},&quot;type&quot;:0},{&quot;id&quot;:&quot;2020-12-09T21:56:46&quot;,&quot;margin&quot;:{&quot;bottom&quot;:2.5750000476837158,&quot;left&quot;:0.026000002399086952,&quot;right&quot;:4.2329998016357422,&quot;top&quot;:2.5399999618530273},&quot;maxSize&quot;:{&quot;size1&quot;:45.645319005827758},&quot;minSize&quot;:{&quot;size1&quot;:29.745319005827753},&quot;normalSize&quot;:{&quot;size1&quot;:36.409208962681959},&quot;subLayout&quot;:[{&quot;id&quot;:&quot;2020-12-09T21:56:46&quot;,&quot;margin&quot;:{&quot;bottom&quot;:0.046929933130741119,&quot;left&quot;:0.026000002399086952,&quot;right&quot;:4.2329998016357422,&quot;top&quot;:2.5399999618530273},&quot;type&quot;:0},{&quot;id&quot;:&quot;2020-12-09T21:56:46&quot;,&quot;margin&quot;:{&quot;bottom&quot;:2.5750000476837158,&quot;left&quot;:0.026000002399086952,&quot;right&quot;:4.2329998016357422,&quot;top&quot;:0.14886212348937988},&quot;type&quot;:0}],&quot;type&quot;:0}],&quot;type&quot;:0}],&quot;type&quot;:0}"/>
  <p:tag name="KSO_WM_SLIDE_BACKGROUND" val="[&quot;navigation&quot;]"/>
  <p:tag name="KSO_WM_SLIDE_CAN_ADD_NAVIGATION" val="1"/>
</p:tagLst>
</file>

<file path=ppt/tags/tag28.xml><?xml version="1.0" encoding="utf-8"?>
<p:tagLst xmlns:p="http://schemas.openxmlformats.org/presentationml/2006/main">
  <p:tag name="KSO_WM_UNIT_ISCONTENTSTITLE" val="0"/>
  <p:tag name="KSO_WM_UNIT_ISNUMDGMTITLE" val="0"/>
  <p:tag name="KSO_WM_UNIT_NOCLEAR" val="0"/>
  <p:tag name="KSO_WM_UNIT_VALUE" val="9"/>
  <p:tag name="KSO_WM_UNIT_HIGHLIGHT" val="0"/>
  <p:tag name="KSO_WM_UNIT_COMPATIBLE" val="0"/>
  <p:tag name="KSO_WM_UNIT_DIAGRAM_ISNUMVISUAL" val="0"/>
  <p:tag name="KSO_WM_UNIT_DIAGRAM_ISREFERUNIT" val="0"/>
  <p:tag name="KSO_WM_UNIT_TYPE" val="a"/>
  <p:tag name="KSO_WM_UNIT_INDEX" val="1"/>
  <p:tag name="KSO_WM_UNIT_ID" val="diagram20212213_1*a*1"/>
  <p:tag name="KSO_WM_TEMPLATE_CATEGORY" val="diagram"/>
  <p:tag name="KSO_WM_TEMPLATE_INDEX" val="20212213"/>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86dfffda90ff4c3485dd111a098a6ed2"/>
  <p:tag name="KSO_WM_CHIP_FILLAREA_FILL_RULE" val="{&quot;fill_align&quot;:&quot;lb&quot;,&quot;fill_mode&quot;:&quot;full&quot;,&quot;sacle_strategy&quot;:&quot;smart&quot;}"/>
  <p:tag name="KSO_WM_ASSEMBLE_CHIP_INDEX" val="8fb97a693f324a58af22927ee1fd873a"/>
  <p:tag name="KSO_WM_UNIT_TEXT_FILL_FORE_SCHEMECOLOR_INDEX_BRIGHTNESS" val="0"/>
  <p:tag name="KSO_WM_UNIT_TEXT_FILL_FORE_SCHEMECOLOR_INDEX" val="13"/>
  <p:tag name="KSO_WM_UNIT_TEXT_FILL_TYPE" val="1"/>
  <p:tag name="KSO_WM_TEMPLATE_ASSEMBLE_XID" val="5fd0d2c61fa9d42129dd7ff3"/>
  <p:tag name="KSO_WM_TEMPLATE_ASSEMBLE_GROUPID" val="5fd0d2c61fa9d42129dd7ff3"/>
</p:tagLst>
</file>

<file path=ppt/tags/tag29.xml><?xml version="1.0" encoding="utf-8"?>
<p:tagLst xmlns:p="http://schemas.openxmlformats.org/presentationml/2006/main">
  <p:tag name="KSO_WM_UNIT_VALUE" val="1100*1227"/>
  <p:tag name="KSO_WM_UNIT_HIGHLIGHT" val="0"/>
  <p:tag name="KSO_WM_UNIT_COMPATIBLE" val="0"/>
  <p:tag name="KSO_WM_UNIT_DIAGRAM_ISNUMVISUAL" val="0"/>
  <p:tag name="KSO_WM_UNIT_DIAGRAM_ISREFERUNIT" val="0"/>
  <p:tag name="KSO_WM_UNIT_TYPE" val="d"/>
  <p:tag name="KSO_WM_UNIT_INDEX" val="2"/>
  <p:tag name="KSO_WM_UNIT_ID" val="diagram20212213_1*d*2"/>
  <p:tag name="KSO_WM_TEMPLATE_CATEGORY" val="diagram"/>
  <p:tag name="KSO_WM_TEMPLATE_INDEX" val="20212213"/>
  <p:tag name="KSO_WM_UNIT_LAYERLEVEL" val="1"/>
  <p:tag name="KSO_WM_TAG_VERSION" val="1.0"/>
  <p:tag name="KSO_WM_BEAUTIFY_FLAG" val="#wm#"/>
  <p:tag name="KSO_WM_CHIP_GROUPID" val="5e7310da9a230a26b9e88a19"/>
  <p:tag name="KSO_WM_CHIP_XID" val="5e7310da9a230a26b9e88a1a"/>
  <p:tag name="KSO_WM_UNIT_DEC_AREA_ID" val="289aeb610d3b40c0b881aa3d30d7a579"/>
  <p:tag name="KSO_WM_CHIP_FILLAREA_FILL_RULE" val="{&quot;fill_align&quot;:&quot;lt&quot;,&quot;fill_mode&quot;:&quot;full&quot;,&quot;sacle_strategy&quot;:&quot;smart&quot;}"/>
  <p:tag name="KSO_WM_ASSEMBLE_CHIP_INDEX" val="cbb3377ce364449b85e570a0831ded1c"/>
  <p:tag name="KSO_WM_UNIT_PLACING_PICTURE" val="cbb3377ce364449b85e570a0831ded1c"/>
  <p:tag name="KSO_WM_UNIT_SUPPORT_UNIT_TYPE" val="[&quot;d&quot;]"/>
  <p:tag name="KSO_WM_TEMPLATE_ASSEMBLE_XID" val="5fd0d2c61fa9d42129dd7ff3"/>
  <p:tag name="KSO_WM_TEMPLATE_ASSEMBLE_GROUPID" val="5fd0d2c61fa9d42129dd7ff3"/>
  <p:tag name="KSO_WM_UNIT_PICTURE_CLIP_FLAG" val="0"/>
</p:tagLst>
</file>

<file path=ppt/tags/tag3.xml><?xml version="1.0" encoding="utf-8"?>
<p:tagLst xmlns:p="http://schemas.openxmlformats.org/presentationml/2006/main">
  <p:tag name="KSO_WM_UNIT_PLACING_PICTURE_USER_VIEWPORT" val="{&quot;height&quot;:1911,&quot;width&quot;:2027}"/>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15706_1*l_h_i*1_1_1"/>
  <p:tag name="KSO_WM_TEMPLATE_CATEGORY" val="diagram"/>
  <p:tag name="KSO_WM_TEMPLATE_INDEX" val="20215706"/>
  <p:tag name="KSO_WM_UNIT_LAYERLEVEL" val="1_1_1"/>
  <p:tag name="KSO_WM_TAG_VERSION" val="1.0"/>
  <p:tag name="KSO_WM_BEAUTIFY_FLAG" val="#wm#"/>
  <p:tag name="KSO_WM_UNIT_FILL_FORE_SCHEMECOLOR_INDEX_1_BRIGHTNESS" val="0"/>
  <p:tag name="KSO_WM_UNIT_FILL_FORE_SCHEMECOLOR_INDEX_1" val="5"/>
  <p:tag name="KSO_WM_UNIT_FILL_FORE_SCHEMECOLOR_INDEX_1_POS" val="0.02"/>
  <p:tag name="KSO_WM_UNIT_FILL_FORE_SCHEMECOLOR_INDEX_1_TRANS" val="0"/>
  <p:tag name="KSO_WM_UNIT_FILL_FORE_SCHEMECOLOR_INDEX_2_BRIGHTNESS" val="-0.25"/>
  <p:tag name="KSO_WM_UNIT_FILL_FORE_SCHEMECOLOR_INDEX_2" val="5"/>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15706_1*l_h_i*1_2_1"/>
  <p:tag name="KSO_WM_TEMPLATE_CATEGORY" val="diagram"/>
  <p:tag name="KSO_WM_TEMPLATE_INDEX" val="20215706"/>
  <p:tag name="KSO_WM_UNIT_LAYERLEVEL" val="1_1_1"/>
  <p:tag name="KSO_WM_TAG_VERSION" val="1.0"/>
  <p:tag name="KSO_WM_BEAUTIFY_FLAG" val="#wm#"/>
  <p:tag name="KSO_WM_UNIT_FILL_FORE_SCHEMECOLOR_INDEX_1_BRIGHTNESS" val="0"/>
  <p:tag name="KSO_WM_UNIT_FILL_FORE_SCHEMECOLOR_INDEX_1" val="6"/>
  <p:tag name="KSO_WM_UNIT_FILL_FORE_SCHEMECOLOR_INDEX_1_POS" val="0.02"/>
  <p:tag name="KSO_WM_UNIT_FILL_FORE_SCHEMECOLOR_INDEX_1_TRANS" val="0"/>
  <p:tag name="KSO_WM_UNIT_FILL_FORE_SCHEMECOLOR_INDEX_2_BRIGHTNESS" val="-0.25"/>
  <p:tag name="KSO_WM_UNIT_FILL_FORE_SCHEMECOLOR_INDEX_2" val="6"/>
  <p:tag name="KSO_WM_UNIT_FILL_FORE_SCHEMECOLOR_INDEX_2_POS" val="1"/>
  <p:tag name="KSO_WM_UNIT_FILL_FORE_SCHEMECOLOR_INDEX_2_TRANS" val="0"/>
  <p:tag name="KSO_WM_UNIT_FILL_GRADIENT_TYPE" val="0"/>
  <p:tag name="KSO_WM_UNIT_FILL_GRADIENT_ANGLE" val="45"/>
  <p:tag name="KSO_WM_UNIT_FILL_GRADIENT_DIRECTION" val="0"/>
  <p:tag name="KSO_WM_UNIT_FILL_TYPE" val="3"/>
  <p:tag name="KSO_WM_UNIT_TEXT_FILL_FORE_SCHEMECOLOR_INDEX_BRIGHTNESS" val="0"/>
  <p:tag name="KSO_WM_UNIT_TEXT_FILL_FORE_SCHEMECOLOR_INDEX" val="2"/>
  <p:tag name="KSO_WM_UNIT_TEXT_FILL_TYPE" val="1"/>
  <p:tag name="KSO_WM_UNIT_USESOURCEFORMAT_APPLY" val="1"/>
</p:tagLst>
</file>

<file path=ppt/tags/tag32.xml><?xml version="1.0" encoding="utf-8"?>
<p:tagLst xmlns:p="http://schemas.openxmlformats.org/presentationml/2006/main">
  <p:tag name="KSO_WM_UNIT_VALUE" val="63*78"/>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15706_1*l_h_x*1_1_1"/>
  <p:tag name="KSO_WM_TEMPLATE_CATEGORY" val="diagram"/>
  <p:tag name="KSO_WM_TEMPLATE_INDEX" val="2021570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4"/>
  <p:tag name="KSO_WM_UNIT_TEXT_FILL_TYPE" val="1"/>
  <p:tag name="KSO_WM_UNIT_USESOURCEFORMAT_APPLY" val="1"/>
  <p:tag name="KSO_WM_UNIT_ICON_FILEID" val="3102565"/>
  <p:tag name="KSO_WM_UNIT_ICON_STYLE" val="2"/>
</p:tagLst>
</file>

<file path=ppt/tags/tag33.xml><?xml version="1.0" encoding="utf-8"?>
<p:tagLst xmlns:p="http://schemas.openxmlformats.org/presentationml/2006/main">
  <p:tag name="KSO_WM_UNIT_VALUE" val="70*70"/>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15706_1*l_h_x*1_2_1"/>
  <p:tag name="KSO_WM_TEMPLATE_CATEGORY" val="diagram"/>
  <p:tag name="KSO_WM_TEMPLATE_INDEX" val="20215706"/>
  <p:tag name="KSO_WM_UNIT_LAYERLEVEL" val="1_1_1"/>
  <p:tag name="KSO_WM_TAG_VERSION" val="1.0"/>
  <p:tag name="KSO_WM_BEAUTIFY_FLAG" val="#wm#"/>
  <p:tag name="KSO_WM_UNIT_FILL_FORE_SCHEMECOLOR_INDEX_BRIGHTNESS" val="0"/>
  <p:tag name="KSO_WM_UNIT_FILL_FORE_SCHEMECOLOR_INDEX" val="14"/>
  <p:tag name="KSO_WM_UNIT_FILL_TYPE" val="1"/>
  <p:tag name="KSO_WM_UNIT_TEXT_FILL_FORE_SCHEMECOLOR_INDEX_BRIGHTNESS" val="0"/>
  <p:tag name="KSO_WM_UNIT_TEXT_FILL_FORE_SCHEMECOLOR_INDEX" val="13"/>
  <p:tag name="KSO_WM_UNIT_TEXT_FILL_TYPE" val="1"/>
  <p:tag name="KSO_WM_UNIT_USESOURCEFORMAT_APPLY" val="1"/>
  <p:tag name="KSO_WM_UNIT_ICON_FILEID" val="3102565"/>
  <p:tag name="KSO_WM_UNIT_ICON_STYLE" val="2"/>
</p:tagLst>
</file>

<file path=ppt/tags/tag34.xml><?xml version="1.0" encoding="utf-8"?>
<p:tagLst xmlns:p="http://schemas.openxmlformats.org/presentationml/2006/main">
  <p:tag name="KSO_WM_BEAUTIFY_FLAG" val="#wm#"/>
  <p:tag name="KSO_WM_TEMPLATE_CATEGORY" val="diagram"/>
  <p:tag name="KSO_WM_TEMPLATE_INDEX" val="20212213"/>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ecab20a758c1ec0b7089d3"/>
  <p:tag name="KSO_WM_CHIP_FILLPROP" val="[[{&quot;text_align&quot;:&quot;lb&quot;,&quot;text_direction&quot;:&quot;horizontal&quot;,&quot;support_big_font&quot;:false,&quot;fill_id&quot;:&quot;b7340f5df43247b388bf8111af5beefc&quot;,&quot;fill_align&quot;:&quot;lb&quot;,&quot;chip_types&quot;:[&quot;header&quot;]},{&quot;text_align&quot;:&quot;lt&quot;,&quot;text_direction&quot;:&quot;horizontal&quot;,&quot;support_big_font&quot;:false,&quot;fill_id&quot;:&quot;39e5b8525f65425eb1a46efefc99b092&quot;,&quot;fill_align&quot;:&quot;lt&quot;,&quot;chip_types&quot;:[&quot;text&quot;,&quot;picture&quot;]},{&quot;text_align&quot;:&quot;lm&quot;,&quot;text_direction&quot;:&quot;horizontal&quot;,&quot;support_features&quot;:[&quot;collage&quot;,&quot;carousel&quot;,&quot;creativecrop&quot;],&quot;support_big_font&quot;:false,&quot;fill_id&quot;:&quot;36771e6c83554b7eb13570d10bad3e3b&quot;,&quot;fill_align&quot;:&quot;cm&quot;,&quot;chip_types&quot;:[&quot;diagram&quot;,&quot;pictext&quot;,&quot;text&quot;,&quot;picture&quot;,&quot;chart&quot;,&quot;table&quot;,&quot;video&quot;]}]]"/>
  <p:tag name="KSO_WM_CHIP_DECFILLPROP" val="[]"/>
  <p:tag name="KSO_WM_SLIDE_ID" val="diagram20212213_1"/>
  <p:tag name="KSO_WM_TEMPLATE_SUBCATEGORY" val="21"/>
  <p:tag name="KSO_WM_TEMPLATE_MASTER_TYPE" val="0"/>
  <p:tag name="KSO_WM_TEMPLATE_COLOR_TYPE" val="1"/>
  <p:tag name="KSO_WM_SLIDE_ITEM_CNT" val="0"/>
  <p:tag name="KSO_WM_SLIDE_INDEX" val="1"/>
  <p:tag name="KSO_WM_TAG_VERSION" val="1.0"/>
  <p:tag name="KSO_WM_SLIDE_LAYOUT" val="a_d"/>
  <p:tag name="KSO_WM_SLIDE_LAYOUT_CNT" val="1_2"/>
  <p:tag name="KSO_WM_SLIDE_TYPE" val="text"/>
  <p:tag name="KSO_WM_SLIDE_SIZE" val="864*396"/>
  <p:tag name="KSO_WM_SLIDE_POSITION" val="48*72"/>
  <p:tag name="KSO_WM_CHIP_GROUPID" val="5eecab20a758c1ec0b7089d1"/>
  <p:tag name="KSO_WM_SLIDE_BK_DARK_LIGHT" val="2"/>
  <p:tag name="KSO_WM_SLIDE_BACKGROUND_TYPE" val="general"/>
  <p:tag name="KSO_WM_SLIDE_SUPPORT_FEATURE_TYPE" val="0"/>
  <p:tag name="KSO_WM_SLIDE_SUBTYPE" val="picTxt"/>
  <p:tag name="KSO_WM_TEMPLATE_ASSEMBLE_XID" val="5fd0d2c61fa9d42129dd7ff3"/>
  <p:tag name="KSO_WM_TEMPLATE_ASSEMBLE_GROUPID" val="5fd0d2c61fa9d42129dd7ff3"/>
  <p:tag name="KSO_WM_SLIDE_LAYOUT_INFO" val="{&quot;backgroundInfo&quot;:[{&quot;bottom&quot;:0,&quot;bottomAbs&quot;:false,&quot;left&quot;:0,&quot;leftAbs&quot;:false,&quot;right&quot;:0,&quot;rightAbs&quot;:false,&quot;top&quot;:0,&quot;topAbs&quot;:false,&quot;type&quot;:&quot;general&quot;}],&quot;direction&quot;:1,&quot;id&quot;:&quot;2020-12-09T21:36:06&quot;,&quot;maxSize&quot;:{&quot;size1&quot;:49.999663829803467},&quot;minSize&quot;:{&quot;size1&quot;:36.19966382980347},&quot;normalSize&quot;:{&quot;size1&quot;:36.199767996470129},&quot;subLayout&quot;:[{&quot;id&quot;:&quot;2020-12-09T21:36:06&quot;,&quot;maxSize&quot;:{&quot;size1&quot;:33.299650680528487},&quot;minSize&quot;:{&quot;size1&quot;:24.599650680528484},&quot;normalSize&quot;:{&quot;size1&quot;:24.599650680528484},&quot;subLayout&quot;:[{&quot;id&quot;:&quot;2020-12-09T21:36:06&quot;,&quot;margin&quot;:{&quot;bottom&quot;:0.026000002399086952,&quot;left&quot;:1.6929999589920044,&quot;right&quot;:0.026000002399086952,&quot;top&quot;:2.5399999618530273},&quot;type&quot;:0},{&quot;id&quot;:&quot;2020-12-09T21:36:06&quot;,&quot;margin&quot;:{&quot;bottom&quot;:2.5399999618530273,&quot;left&quot;:1.6929999589920044,&quot;right&quot;:0.026000002399086952,&quot;top&quot;:0.81999999284744263},&quot;type&quot;:0}],&quot;type&quot;:0},{&quot;id&quot;:&quot;2020-12-09T21:36:06&quot;,&quot;margin&quot;:{&quot;bottom&quot;:2.5399999618530273,&quot;left&quot;:1.2439998388290405,&quot;right&quot;:1.6929999589920044,&quot;top&quot;:2.5399999618530273},&quot;type&quot;:0}],&quot;type&quot;:0}"/>
  <p:tag name="KSO_WM_SLIDE_BACKGROUND" val="[&quot;general&quot;]"/>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14768_1*i*1"/>
  <p:tag name="KSO_WM_UNIT_LAYERLEVEL" val="1"/>
  <p:tag name="KSO_WM_TAG_VERSION" val="1.0"/>
  <p:tag name="KSO_WM_BEAUTIFY_FLAG" val="#wm#"/>
  <p:tag name="KSO_WM_UNIT_TYPE" val="i"/>
  <p:tag name="KSO_WM_UNIT_INDEX" val="1"/>
  <p:tag name="KSO_WM_UNIT_SUBTYPE" val="h"/>
  <p:tag name="KSO_WM_SLIDE_BACKGROUND_TYPE" val="leftRigh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14768"/>
  <p:tag name="KSO_WM_UNIT_VALUE" val="375"/>
  <p:tag name="KSO_WM_TEMPLATE_ASSEMBLE_XID" val="5fd0ec401fa9d42129ddba0f"/>
  <p:tag name="KSO_WM_TEMPLATE_ASSEMBLE_GROUPID" val="5fd0ec401fa9d42129ddba0f"/>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214768_1*i*2"/>
  <p:tag name="KSO_WM_TEMPLATE_CATEGORY" val="diagram"/>
  <p:tag name="KSO_WM_TEMPLATE_INDEX" val="20214768"/>
  <p:tag name="KSO_WM_UNIT_LAYERLEVEL" val="1"/>
  <p:tag name="KSO_WM_TAG_VERSION" val="1.0"/>
  <p:tag name="KSO_WM_BEAUTIFY_FLAG" val="#wm#"/>
  <p:tag name="KSO_WM_UNIT_BLOCK" val="0"/>
  <p:tag name="KSO_WM_UNIT_SM_LIMIT_TYPE" val="2"/>
  <p:tag name="KSO_WM_UNIT_DEC_AREA_ID" val="0517c0a8d4e643faac4c14e8bfee663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TEXT_FILL_FORE_SCHEMECOLOR_INDEX_BRIGHTNESS" val="0"/>
  <p:tag name="KSO_WM_UNIT_TEXT_FILL_FORE_SCHEMECOLOR_INDEX" val="2"/>
  <p:tag name="KSO_WM_UNIT_TEXT_FILL_TYPE" val="1"/>
  <p:tag name="KSO_WM_UNIT_VALUE" val="252"/>
  <p:tag name="KSO_WM_TEMPLATE_ASSEMBLE_XID" val="5fd0ec401fa9d42129ddba0f"/>
  <p:tag name="KSO_WM_TEMPLATE_ASSEMBLE_GROUPID" val="5fd0ec401fa9d42129ddba0f"/>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214768_1*i*3"/>
  <p:tag name="KSO_WM_TEMPLATE_CATEGORY" val="diagram"/>
  <p:tag name="KSO_WM_TEMPLATE_INDEX" val="20214768"/>
  <p:tag name="KSO_WM_UNIT_LAYERLEVEL" val="1"/>
  <p:tag name="KSO_WM_TAG_VERSION" val="1.0"/>
  <p:tag name="KSO_WM_BEAUTIFY_FLAG" val="#wm#"/>
  <p:tag name="KSO_WM_UNIT_BLOCK" val="0"/>
  <p:tag name="KSO_WM_UNIT_SM_LIMIT_TYPE" val="2"/>
  <p:tag name="KSO_WM_UNIT_DEC_AREA_ID" val="758ca4e4af8c46b28d1a14bc3761a7aa"/>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ef21358a491bb0086638bf8"/>
  <p:tag name="KSO_WM_CHIP_XID" val="5ef21358a491bb0086638bf9"/>
  <p:tag name="KSO_WM_UNIT_LINE_FORE_SCHEMECOLOR_INDEX_BRIGHTNESS" val="0"/>
  <p:tag name="KSO_WM_UNIT_LINE_FORE_SCHEMECOLOR_INDEX" val="15"/>
  <p:tag name="KSO_WM_UNIT_LINE_FILL_TYPE" val="2"/>
  <p:tag name="KSO_WM_UNIT_TEXT_FILL_FORE_SCHEMECOLOR_INDEX_BRIGHTNESS" val="0"/>
  <p:tag name="KSO_WM_UNIT_TEXT_FILL_FORE_SCHEMECOLOR_INDEX" val="2"/>
  <p:tag name="KSO_WM_UNIT_TEXT_FILL_TYPE" val="1"/>
  <p:tag name="KSO_WM_UNIT_VALUE" val="630"/>
  <p:tag name="KSO_WM_TEMPLATE_ASSEMBLE_XID" val="5fd0ec401fa9d42129ddba0f"/>
  <p:tag name="KSO_WM_TEMPLATE_ASSEMBLE_GROUPID" val="5fd0ec401fa9d42129ddba0f"/>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214768_1*i*4"/>
  <p:tag name="KSO_WM_TEMPLATE_CATEGORY" val="diagram"/>
  <p:tag name="KSO_WM_TEMPLATE_INDEX" val="20214768"/>
  <p:tag name="KSO_WM_UNIT_LAYERLEVEL" val="1"/>
  <p:tag name="KSO_WM_TAG_VERSION" val="1.0"/>
  <p:tag name="KSO_WM_BEAUTIFY_FLAG" val="#wm#"/>
  <p:tag name="KSO_WM_UNIT_BLOCK" val="0"/>
  <p:tag name="KSO_WM_UNIT_SM_LIMIT_TYPE" val="1"/>
  <p:tag name="KSO_WM_UNIT_DEC_AREA_ID" val="660ef649c3cd4167ac48b71d6d399a1a"/>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CHIP_GROUPID" val="5ef21358a491bb0086638bf8"/>
  <p:tag name="KSO_WM_CHIP_XID" val="5ef21358a491bb0086638bf9"/>
  <p:tag name="KSO_WM_UNIT_FILL_FORE_SCHEMECOLOR_INDEX_BRIGHTNESS" val="0"/>
  <p:tag name="KSO_WM_UNIT_FILL_FORE_SCHEMECOLOR_INDEX" val="14"/>
  <p:tag name="KSO_WM_UNIT_FILL_TYPE" val="1"/>
  <p:tag name="KSO_WM_UNIT_VALUE" val="3"/>
  <p:tag name="KSO_WM_TEMPLATE_ASSEMBLE_XID" val="5fd0ec401fa9d42129ddba0f"/>
  <p:tag name="KSO_WM_TEMPLATE_ASSEMBLE_GROUPID" val="5fd0ec401fa9d42129ddba0f"/>
</p:tagLst>
</file>

<file path=ppt/tags/tag4.xml><?xml version="1.0" encoding="utf-8"?>
<p:tagLst xmlns:p="http://schemas.openxmlformats.org/presentationml/2006/main">
  <p:tag name="KSO_WM_UNIT_PLACING_PICTURE_USER_VIEWPORT" val="{&quot;height&quot;:2098,&quot;width&quot;:2582}"/>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214768_1*i*5"/>
  <p:tag name="KSO_WM_TEMPLATE_CATEGORY" val="diagram"/>
  <p:tag name="KSO_WM_TEMPLATE_INDEX" val="20214768"/>
  <p:tag name="KSO_WM_UNIT_LAYERLEVEL" val="1"/>
  <p:tag name="KSO_WM_TAG_VERSION" val="1.0"/>
  <p:tag name="KSO_WM_BEAUTIFY_FLAG" val="#wm#"/>
  <p:tag name="KSO_WM_UNIT_BLOCK" val="0"/>
  <p:tag name="KSO_WM_UNIT_SM_LIMIT_TYPE" val="1"/>
  <p:tag name="KSO_WM_UNIT_DEC_AREA_ID" val="600c20734b6f4271bb27757094427133"/>
  <p:tag name="KSO_WM_UNIT_DECORATE_INFO" val="{&quot;ReferentInfo&quot;:{&quot;Id&quot;:&quot;slide&quot;,&quot;X&quot;:{&quot;Pos&quot;:0},&quot;Y&quot;:{&quot;Pos&quot;:0}},&quot;DecorateInfoX&quot;:{&quot;Pos&quot;:0,&quot;IsAbs&quot;:true},&quot;DecorateInfoY&quot;:{&quot;Pos&quot;:0,&quot;IsAbs&quot;:true},&quot;DecorateInfoW&quot;:{&quot;IsAbs&quot;:true},&quot;DecorateInfoH&quot;:{&quot;IsAbs&quot;:true},&quot;whChangeMode&quot;:0}"/>
  <p:tag name="KSO_WM_CHIP_GROUPID" val="5ef21358a491bb0086638bf8"/>
  <p:tag name="KSO_WM_CHIP_XID" val="5ef21358a491bb0086638bf9"/>
  <p:tag name="KSO_WM_UNIT_FILL_FORE_SCHEMECOLOR_INDEX_BRIGHTNESS" val="0"/>
  <p:tag name="KSO_WM_UNIT_FILL_FORE_SCHEMECOLOR_INDEX" val="14"/>
  <p:tag name="KSO_WM_UNIT_FILL_TYPE" val="1"/>
  <p:tag name="KSO_WM_UNIT_VALUE" val="3"/>
  <p:tag name="KSO_WM_TEMPLATE_ASSEMBLE_XID" val="5fd0ec401fa9d42129ddba0f"/>
  <p:tag name="KSO_WM_TEMPLATE_ASSEMBLE_GROUPID" val="5fd0ec401fa9d42129ddba0f"/>
</p:tagLst>
</file>

<file path=ppt/tags/tag4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diagram20214768_1*a*1"/>
  <p:tag name="KSO_WM_TEMPLATE_CATEGORY" val="diagram"/>
  <p:tag name="KSO_WM_TEMPLATE_INDEX" val="20214768"/>
  <p:tag name="KSO_WM_UNIT_LAYERLEVEL" val="1"/>
  <p:tag name="KSO_WM_TAG_VERSION" val="1.0"/>
  <p:tag name="KSO_WM_BEAUTIFY_FLAG" val="#wm#"/>
  <p:tag name="KSO_WM_UNIT_PRESET_TEXT" val="添加标题"/>
  <p:tag name="KSO_WM_UNIT_DEFAULT_FONT" val="24;44;4"/>
  <p:tag name="KSO_WM_UNIT_BLOCK" val="0"/>
  <p:tag name="KSO_WM_UNIT_SHOW_EDIT_AREA_INDICATION" val="1"/>
  <p:tag name="KSO_WM_CHIP_GROUPID" val="5e7881253197e252a37019b5"/>
  <p:tag name="KSO_WM_CHIP_XID" val="5e7881253197e252a37019b6"/>
  <p:tag name="KSO_WM_UNIT_DEC_AREA_ID" val="c7547a75848f4c2889d03dcb690dfbcf"/>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5943f934c71c49b68bdd7565863f1952"/>
  <p:tag name="KSO_WM_UNIT_TEXT_FILL_FORE_SCHEMECOLOR_INDEX_BRIGHTNESS" val="0"/>
  <p:tag name="KSO_WM_UNIT_TEXT_FILL_FORE_SCHEMECOLOR_INDEX" val="13"/>
  <p:tag name="KSO_WM_UNIT_TEXT_FILL_TYPE" val="1"/>
  <p:tag name="KSO_WM_TEMPLATE_ASSEMBLE_XID" val="5fd0ec401fa9d42129ddba0f"/>
  <p:tag name="KSO_WM_TEMPLATE_ASSEMBLE_GROUPID" val="5fd0ec401fa9d42129ddba0f"/>
</p:tagLst>
</file>

<file path=ppt/tags/tag42.xml><?xml version="1.0" encoding="utf-8"?>
<p:tagLst xmlns:p="http://schemas.openxmlformats.org/presentationml/2006/main">
  <p:tag name="KSO_WM_SLIDE_ID" val="diagram20214768_1"/>
  <p:tag name="KSO_WM_TEMPLATE_SUBCATEGORY" val="21"/>
  <p:tag name="KSO_WM_TEMPLATE_MASTER_TYPE" val="0"/>
  <p:tag name="KSO_WM_TEMPLATE_COLOR_TYPE" val="1"/>
  <p:tag name="KSO_WM_SLIDE_TYPE" val="text"/>
  <p:tag name="KSO_WM_SLIDE_SUBTYPE" val="pureTxt"/>
  <p:tag name="KSO_WM_SLIDE_ITEM_CNT" val="0"/>
  <p:tag name="KSO_WM_SLIDE_INDEX" val="1"/>
  <p:tag name="KSO_WM_SLIDE_SIZE" val="923*540"/>
  <p:tag name="KSO_WM_SLIDE_POSITION" val="0*0"/>
  <p:tag name="KSO_WM_TAG_VERSION" val="1.0"/>
  <p:tag name="KSO_WM_BEAUTIFY_FLAG" val="#wm#"/>
  <p:tag name="KSO_WM_TEMPLATE_CATEGORY" val="diagram"/>
  <p:tag name="KSO_WM_TEMPLATE_INDEX" val="20214768"/>
  <p:tag name="KSO_WM_SLIDE_LAYOUT" val="a_f"/>
  <p:tag name="KSO_WM_SLIDE_LAYOUT_CNT" val="1_1"/>
  <p:tag name="KSO_WM_SLIDE_LAYOUT_INFO" val="{&quot;backgroundInfo&quot;:[{&quot;bottom&quot;:0,&quot;bottomAbs&quot;:false,&quot;left&quot;:0,&quot;leftAbs&quot;:false,&quot;right&quot;:0.71250000000000002,&quot;rightAbs&quot;:false,&quot;top&quot;:0,&quot;topAbs&quot;:false,&quot;type&quot;:&quot;leftRight&quot;},{&quot;bottom&quot;:0,&quot;bottomAbs&quot;:false,&quot;left&quot;:0,&quot;leftAbs&quot;:false,&quot;right&quot;:0,&quot;rightAbs&quot;:false,&quot;top&quot;:0,&quot;topAbs&quot;:false,&quot;type&quot;:&quot;general&quot;}],&quot;direction&quot;:1,&quot;id&quot;:&quot;2020-12-09T23:24:49&quot;,&quot;maxSize&quot;:{&quot;size1&quot;:26.300000000000001},&quot;minSize&quot;:{&quot;size1&quot;:26.300000000000001},&quot;normalSize&quot;:{&quot;size1&quot;:26.300000000000001},&quot;subLayout&quot;:[{&quot;id&quot;:&quot;2020-12-09T23:24:49&quot;,&quot;margin&quot;:{&quot;bottom&quot;:8.4670000076293945,&quot;left&quot;:1.6929999589920044,&quot;right&quot;:0.026000002399086952,&quot;top&quot;:3.3870000839233398},&quot;type&quot;:0},{&quot;id&quot;:&quot;2020-12-09T23:24:49&quot;,&quot;margin&quot;:{&quot;bottom&quot;:2.5399999618530273,&quot;left&quot;:2.0899999141693115,&quot;right&quot;:2.5399999618530273,&quot;top&quot;:2.1170001029968262},&quot;type&quot;:0}],&quot;type&quot;:0}"/>
  <p:tag name="KSO_WM_SLIDE_BACKGROUND" val="[&quot;leftRight&quot;,&quot;general&quot;]"/>
  <p:tag name="KSO_WM_SLIDE_RATIO" val="1.777778"/>
  <p:tag name="KSO_WM_CHIP_INFOS" val="{&quot;layout_type&quot;:&quot;leftright&quot;,&quot;layout_feature&quot;:1,&quot;tags&quot;:{&quot;style&quot;:[&quot;商务&quot;,&quot;简约&quot;,&quot;文艺清新&quot;,&quot;中国风&quot;,&quot;卡通&quot;,&quot;欧美风&quot;,&quot;黑板风&quot;,&quot;渐变风&quot;,&quot;党政风&quot;]},&quot;slide_type&quot;:[&quot;text&quot;],&quot;aspect_ratio&quot;:&quot;16:9&quot;,&quot;diagram&quot;:{&quot;type&quot;:[],&quot;direction&quot;:0,&quot;isSupportDecBetweenItems&quot;:false}}"/>
  <p:tag name="KSO_WM_CHIP_FILLPROP" val="[[{&quot;fill_id&quot;:&quot;95c973fcd6134020a63a4180aebd3213&quot;,&quot;fill_align&quot;:&quot;lt&quot;,&quot;text_align&quot;:&quot;lt&quot;,&quot;text_direction&quot;:&quot;horizontal&quot;,&quot;chip_types&quot;:[&quot;text&quot;,&quot;header&quot;]},{&quot;fill_id&quot;:&quot;1c24f19bff6c4bd6a5f20f57a535bdbe&quot;,&quot;fill_align&quot;:&quot;cm&quot;,&quot;text_align&quot;:&quot;lm&quot;,&quot;text_direction&quot;:&quot;horizontal&quot;,&quot;chip_types&quot;:[&quot;diagram&quot;,&quot;pictext&quot;,&quot;text&quot;,&quot;picture&quot;,&quot;chart&quot;,&quot;table&quot;,&quot;video&quot;],&quot;support_features&quot;:[&quot;collage&quot;,&quot;carousel&quot;]}]]"/>
  <p:tag name="KSO_WM_CHIP_XID" val="5ef21358a491bb0086638bf9"/>
  <p:tag name="KSO_WM_SLIDE_CAN_ADD_NAVIGATION" val="1"/>
  <p:tag name="KSO_WM_CHIP_GROUPID" val="5ef21358a491bb0086638bf8"/>
  <p:tag name="KSO_WM_SLIDE_BK_DARK_LIGHT" val="2"/>
  <p:tag name="KSO_WM_SLIDE_BACKGROUND_TYPE" val="leftRight"/>
  <p:tag name="KSO_WM_SLIDE_SUPPORT_FEATURE_TYPE" val="0"/>
  <p:tag name="KSO_WM_TEMPLATE_ASSEMBLE_XID" val="5fd0ec401fa9d42129ddba0f"/>
  <p:tag name="KSO_WM_TEMPLATE_ASSEMBLE_GROUPID" val="5fd0ec401fa9d42129ddba0f"/>
</p:tagLst>
</file>

<file path=ppt/tags/tag43.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105761fa9d42129ddd7cb"/>
  <p:tag name="KSO_WM_TEMPLATE_ASSEMBLE_GROUPID" val="5fd105761fa9d42129ddd7cb"/>
</p:tagLst>
</file>

<file path=ppt/tags/tag44.xml><?xml version="1.0" encoding="utf-8"?>
<p:tagLst xmlns:p="http://schemas.openxmlformats.org/presentationml/2006/main">
  <p:tag name="KSO_WM_BEAUTIFY_FLAG" val="#wm#"/>
  <p:tag name="KSO_WM_TEMPLATE_CATEGORY" val="diagram"/>
  <p:tag name="KSO_WM_TEMPLATE_INDEX" val="20217057"/>
  <p:tag name="KSO_WM_SLIDE_LAYOUT_INFO" val="{&quot;direction&quot;:1,&quot;id&quot;:&quot;2020-12-10T01:10:28&quot;,&quot;maxSize&quot;:{&quot;size1&quot;:56.163513019805158},&quot;minSize&quot;:{&quot;size1&quot;:33.763513019805153},&quot;normalSize&quot;:{&quot;size1&quot;:48.919763019805146},&quot;subLayout&quot;:[{&quot;id&quot;:&quot;2020-12-10T01:10:28&quot;,&quot;margin&quot;:{&quot;bottom&quot;:1.6929999589920044,&quot;left&quot;:1.6929999589920044,&quot;right&quot;:0.026000002399086952,&quot;top&quot;:1.6929999589920044},&quot;type&quot;:0},{&quot;id&quot;:&quot;2020-12-10T01:10:28&quot;,&quot;maxSize&quot;:{&quot;size1&quot;:55.600000000000001},&quot;minSize&quot;:{&quot;size1&quot;:20},&quot;normalSize&quot;:{&quot;size1&quot;:37.899999999999999},&quot;subLayout&quot;:[{&quot;id&quot;:&quot;2020-12-10T01:10:28&quot;,&quot;margin&quot;:{&quot;bottom&quot;:0.026000002399086952,&quot;left&quot;:1.6909999847412109,&quot;right&quot;:2.5150001049041748,&quot;top&quot;:1.6929999589920044},&quot;type&quot;:0},{&quot;id&quot;:&quot;2020-12-10T01:10:28&quot;,&quot;margin&quot;:{&quot;bottom&quot;:1.6929999589920044,&quot;left&quot;:1.6909999847412109,&quot;right&quot;:2.5150001049041748,&quot;top&quot;:0.81999999284744263},&quot;type&quot;:0}],&quot;type&quot;:0}],&quot;type&quot;:0}"/>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a50998712faa657a756"/>
  <p:tag name="KSO_WM_CHIP_FILLPROP" val="[[{&quot;text_align&quot;:&quot;cm&quot;,&quot;text_direction&quot;:&quot;horizontal&quot;,&quot;support_features&quot;:[&quot;creativepic&quot;],&quot;support_big_font&quot;:false,&quot;picture_toward&quot;:1,&quot;picture_dockside&quot;:[],&quot;fill_id&quot;:&quot;a412ec61b47f4bfe9e5c81c35b54a6b4&quot;,&quot;fill_align&quot;:&quot;cm&quot;,&quot;chip_types&quot;:[&quot;picture&quot;]},{&quot;text_align&quot;:&quot;lb&quot;,&quot;text_direction&quot;:&quot;horizontal&quot;,&quot;support_big_font&quot;:false,&quot;picture_toward&quot;:0,&quot;picture_dockside&quot;:[],&quot;fill_id&quot;:&quot;5cb92c8a3b8149649945ce43e7d43924&quot;,&quot;fill_align&quot;:&quot;lb&quot;,&quot;chip_types&quot;:[&quot;text&quot;,&quot;header&quot;]},{&quot;text_align&quot;:&quot;lt&quot;,&quot;text_direction&quot;:&quot;horizontal&quot;,&quot;support_big_font&quot;:false,&quot;picture_toward&quot;:0,&quot;picture_dockside&quot;:[],&quot;fill_id&quot;:&quot;619ad5830d4a44d39cb831fc54ce2e31&quot;,&quot;fill_align&quot;:&quot;lt&quot;,&quot;chip_types&quot;:[&quot;text&quot;]}]]"/>
  <p:tag name="KSO_WM_CHIP_DECFILLPROP" val="[]"/>
  <p:tag name="KSO_WM_SLIDE_ID" val="diagram20217057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TYPE" val="text"/>
  <p:tag name="KSO_WM_SLIDE_SIZE" val="816*348"/>
  <p:tag name="KSO_WM_SLIDE_POSITION" val="72*95"/>
  <p:tag name="KSO_WM_CHIP_GROUPID" val="5facfa50998712faa657a755"/>
  <p:tag name="KSO_WM_SLIDE_BK_DARK_LIGHT" val="2"/>
  <p:tag name="KSO_WM_SLIDE_BACKGROUND_TYPE" val="general"/>
  <p:tag name="KSO_WM_SLIDE_SUPPORT_FEATURE_TYPE" val="8"/>
  <p:tag name="KSO_WM_SLIDE_SUBTYPE" val="picTxt"/>
  <p:tag name="KSO_WM_TEMPLATE_ASSEMBLE_XID" val="5fd105031fa9d42129ddd748"/>
  <p:tag name="KSO_WM_TEMPLATE_ASSEMBLE_GROUPID" val="5fd105031fa9d42129ddd748"/>
</p:tagLst>
</file>

<file path=ppt/tags/tag45.xml><?xml version="1.0" encoding="utf-8"?>
<p:tagLst xmlns:p="http://schemas.openxmlformats.org/presentationml/2006/main">
  <p:tag name="KSO_WM_UNIT_PICTURE_TOWARD" val="1"/>
  <p:tag name="KSO_WM_UNIT_VALUE" val="1565*1058"/>
  <p:tag name="KSO_WM_UNIT_HIGHLIGHT" val="0"/>
  <p:tag name="KSO_WM_UNIT_COMPATIBLE" val="0"/>
  <p:tag name="KSO_WM_UNIT_DIAGRAM_ISNUMVISUAL" val="0"/>
  <p:tag name="KSO_WM_UNIT_DIAGRAM_ISREFERUNIT" val="0"/>
  <p:tag name="KSO_WM_DIAGRAM_GROUP_CODE" val="ζ1-1"/>
  <p:tag name="KSO_WM_UNIT_TYPE" val="ζ_h_d"/>
  <p:tag name="KSO_WM_UNIT_INDEX" val="1_1_1"/>
  <p:tag name="KSO_WM_UNIT_ID" val="diagram20216605_1*ζ_h_d*1_1_1"/>
  <p:tag name="KSO_WM_TEMPLATE_CATEGORY" val="diagram"/>
  <p:tag name="KSO_WM_TEMPLATE_INDEX" val="20216605"/>
  <p:tag name="KSO_WM_UNIT_LAYERLEVEL" val="1_1_1"/>
  <p:tag name="KSO_WM_TAG_VERSION" val="1.0"/>
  <p:tag name="KSO_WM_BEAUTIFY_FLAG" val="#wm#"/>
  <p:tag name="KSO_WM_UNIT_DIAGRAM_MODELTYPE" val="creativePicture"/>
  <p:tag name="KSO_WM_UNIT_USESOURCEFORMAT_APPLY" val="1"/>
</p:tagLst>
</file>

<file path=ppt/tags/tag46.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105761fa9d42129ddd7cb"/>
  <p:tag name="KSO_WM_TEMPLATE_ASSEMBLE_GROUPID" val="5fd105761fa9d42129ddd7cb"/>
</p:tagLst>
</file>

<file path=ppt/tags/tag47.xml><?xml version="1.0" encoding="utf-8"?>
<p:tagLst xmlns:p="http://schemas.openxmlformats.org/presentationml/2006/main">
  <p:tag name="KSO_WM_BEAUTIFY_FLAG" val="#wm#"/>
  <p:tag name="KSO_WM_TEMPLATE_CATEGORY" val="diagram"/>
  <p:tag name="KSO_WM_TEMPLATE_INDEX" val="20217069"/>
  <p:tag name="KSO_WM_SLIDE_RATIO" val="1.777778"/>
  <p:tag name="KSO_WM_CHIP_INFOS" val="{&quot;type&quot;:0,&quot;layout_type&quot;:&quot;leftright&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acfb27998712faa657a7b0"/>
  <p:tag name="KSO_WM_CHIP_FILLPROP" val="[[{&quot;text_align&quot;:&quot;cm&quot;,&quot;text_direction&quot;:&quot;horizontal&quot;,&quot;support_features&quot;:[&quot;creativepic&quot;],&quot;support_big_font&quot;:false,&quot;picture_toward&quot;:1,&quot;picture_dockside&quot;:[],&quot;fill_id&quot;:&quot;c63a7e4072264d37bb9fc2fc7696d2ba&quot;,&quot;fill_align&quot;:&quot;cm&quot;,&quot;chip_types&quot;:[&quot;picture&quot;]},{&quot;text_align&quot;:&quot;lt&quot;,&quot;text_direction&quot;:&quot;horizontal&quot;,&quot;support_big_font&quot;:false,&quot;picture_toward&quot;:0,&quot;picture_dockside&quot;:[],&quot;fill_id&quot;:&quot;5d35ed4a31e74ee7b109b4a5825bd3a1&quot;,&quot;fill_align&quot;:&quot;lt&quot;,&quot;chip_types&quot;:[&quot;header&quot;]},{&quot;text_align&quot;:&quot;lt&quot;,&quot;text_direction&quot;:&quot;horizontal&quot;,&quot;support_big_font&quot;:false,&quot;picture_toward&quot;:0,&quot;picture_dockside&quot;:[],&quot;fill_id&quot;:&quot;1b84d96436fd4949826b9d5ad09a53d4&quot;,&quot;fill_align&quot;:&quot;lt&quot;,&quot;chip_types&quot;:[&quot;text&quot;]}]]"/>
  <p:tag name="KSO_WM_CHIP_DECFILLPROP" val="[]"/>
  <p:tag name="KSO_WM_SLIDE_ID" val="diagram20217069_1"/>
  <p:tag name="KSO_WM_TEMPLATE_SUBCATEGORY" val="21"/>
  <p:tag name="KSO_WM_TEMPLATE_MASTER_TYPE" val="0"/>
  <p:tag name="KSO_WM_TEMPLATE_COLOR_TYPE" val="1"/>
  <p:tag name="KSO_WM_SLIDE_ITEM_CNT" val="0"/>
  <p:tag name="KSO_WM_SLIDE_INDEX" val="1"/>
  <p:tag name="KSO_WM_TAG_VERSION" val="1.0"/>
  <p:tag name="KSO_WM_SLIDE_LAYOUT" val="a_d_f"/>
  <p:tag name="KSO_WM_SLIDE_LAYOUT_CNT" val="1_1_1"/>
  <p:tag name="KSO_WM_SLIDE_TYPE" val="text"/>
  <p:tag name="KSO_WM_SLIDE_SIZE" val="912*444"/>
  <p:tag name="KSO_WM_SLIDE_POSITION" val="0*48"/>
  <p:tag name="KSO_WM_CHIP_GROUPID" val="5facfb27998712faa657a7af"/>
  <p:tag name="KSO_WM_SLIDE_BK_DARK_LIGHT" val="2"/>
  <p:tag name="KSO_WM_SLIDE_BACKGROUND_TYPE" val="general"/>
  <p:tag name="KSO_WM_SLIDE_SUPPORT_FEATURE_TYPE" val="8"/>
  <p:tag name="KSO_WM_SLIDE_SUBTYPE" val="picTxt"/>
  <p:tag name="KSO_WM_TEMPLATE_ASSEMBLE_XID" val="5fd105761fa9d42129ddd7cb"/>
  <p:tag name="KSO_WM_TEMPLATE_ASSEMBLE_GROUPID" val="5fd105761fa9d42129ddd7cb"/>
  <p:tag name="KSO_WM_SLIDE_LAYOUT_INFO" val="{&quot;direction&quot;:1,&quot;id&quot;:&quot;2020-12-10T01:12:23&quot;,&quot;maxSize&quot;:{&quot;size1&quot;:58.799999999999997},&quot;minSize&quot;:{&quot;size1&quot;:38.799999999999997},&quot;normalSize&quot;:{&quot;size1&quot;:58.799895833333338},&quot;subLayout&quot;:[{&quot;id&quot;:&quot;2020-12-10T01:12:23&quot;,&quot;maxSize&quot;:{&quot;size1&quot;:42.199686347113719},&quot;minSize&quot;:{&quot;size1&quot;:17.799686347113717},&quot;normalSize&quot;:{&quot;size1&quot;:29.933019680447053},&quot;subLayout&quot;:[{&quot;id&quot;:&quot;2020-12-10T01:12:23&quot;,&quot;margin&quot;:{&quot;bottom&quot;:1.2699999809265137,&quot;left&quot;:2.1170001029968262,&quot;right&quot;:0.026000002399086952,&quot;top&quot;:1.6929999589920044},&quot;type&quot;:0},{&quot;id&quot;:&quot;2020-12-10T01:12:23&quot;,&quot;margin&quot;:{&quot;bottom&quot;:1.6929999589920044,&quot;left&quot;:2.1170001029968262,&quot;right&quot;:0.026000002399086952,&quot;top&quot;:1.6929999589920044},&quot;type&quot;:0}],&quot;type&quot;:0},{&quot;id&quot;:&quot;2020-12-10T01:12:23&quot;,&quot;margin&quot;:{&quot;bottom&quot;:1.6929999589920044,&quot;left&quot;:1.6670000553131104,&quot;right&quot;:1.6929999589920044,&quot;top&quot;:1.6929999589920044},&quot;type&quot;:0}],&quot;type&quot;:0}"/>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1"/>
  <p:tag name="KSO_WM_UNIT_ID" val="diagram20191292_1*i*1"/>
  <p:tag name="KSO_WM_TEMPLATE_CATEGORY" val="diagram"/>
  <p:tag name="KSO_WM_TEMPLATE_INDEX" val="20191292"/>
  <p:tag name="KSO_WM_UNIT_LAYERLEVEL" val="1"/>
  <p:tag name="KSO_WM_TAG_VERSION" val="1.0"/>
  <p:tag name="KSO_WM_BEAUTIFY_FLAG" val="#wm#"/>
  <p:tag name="KSO_WM_UNIT_ADJUSTLAYOUT_ID" val="2"/>
  <p:tag name="KSO_WM_UNIT_COLOR_SCHEME_SHAPE_ID" val="2"/>
  <p:tag name="KSO_WM_UNIT_COLOR_SCHEME_PARENT_PAGE" val="0_1"/>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5.xml><?xml version="1.0" encoding="utf-8"?>
<p:tagLst xmlns:p="http://schemas.openxmlformats.org/presentationml/2006/main">
  <p:tag name="KSO_WM_UNIT_PLACING_PICTURE_USER_VIEWPORT" val="{&quot;height&quot;:1650,&quot;width&quot;:1750}"/>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3"/>
  <p:tag name="KSO_WM_UNIT_ID" val="diagram20191292_1*i*3"/>
  <p:tag name="KSO_WM_TEMPLATE_CATEGORY" val="diagram"/>
  <p:tag name="KSO_WM_TEMPLATE_INDEX" val="20191292"/>
  <p:tag name="KSO_WM_UNIT_LAYERLEVEL" val="1"/>
  <p:tag name="KSO_WM_TAG_VERSION" val="1.0"/>
  <p:tag name="KSO_WM_BEAUTIFY_FLAG" val="#wm#"/>
  <p:tag name="KSO_WM_UNIT_ADJUSTLAYOUT_ID" val="30"/>
  <p:tag name="KSO_WM_UNIT_COLOR_SCHEME_SHAPE_ID" val="30"/>
  <p:tag name="KSO_WM_UNIT_COLOR_SCHEME_PARENT_PAGE" val="0_1"/>
  <p:tag name="KSO_WM_UNIT_FILL_FORE_SCHEMECOLOR_INDEX_BRIGHTNESS" val="-0.5"/>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4"/>
  <p:tag name="KSO_WM_UNIT_ID" val="diagram20191292_1*i*4"/>
  <p:tag name="KSO_WM_TEMPLATE_CATEGORY" val="diagram"/>
  <p:tag name="KSO_WM_TEMPLATE_INDEX" val="20191292"/>
  <p:tag name="KSO_WM_UNIT_LAYERLEVEL" val="1"/>
  <p:tag name="KSO_WM_TAG_VERSION" val="1.0"/>
  <p:tag name="KSO_WM_BEAUTIFY_FLAG" val="#wm#"/>
  <p:tag name="KSO_WM_UNIT_ADJUSTLAYOUT_ID" val="22"/>
  <p:tag name="KSO_WM_UNIT_COLOR_SCHEME_SHAPE_ID" val="22"/>
  <p:tag name="KSO_WM_UNIT_COLOR_SCHEME_PARENT_PAGE" val="0_1"/>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14"/>
  <p:tag name="KSO_WM_UNIT_TEXT_FILL_TYPE"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2"/>
  <p:tag name="KSO_WM_UNIT_ID" val="diagram20191292_1*i*2"/>
  <p:tag name="KSO_WM_TEMPLATE_CATEGORY" val="diagram"/>
  <p:tag name="KSO_WM_TEMPLATE_INDEX" val="20191292"/>
  <p:tag name="KSO_WM_UNIT_LAYERLEVEL" val="1"/>
  <p:tag name="KSO_WM_TAG_VERSION" val="1.0"/>
  <p:tag name="KSO_WM_BEAUTIFY_FLAG" val="#wm#"/>
  <p:tag name="KSO_WM_UNIT_ADJUSTLAYOUT_ID" val="5"/>
  <p:tag name="KSO_WM_UNIT_COLOR_SCHEME_SHAPE_ID" val="5"/>
  <p:tag name="KSO_WM_UNIT_COLOR_SCHEME_PARENT_PAGE" val="0_1"/>
  <p:tag name="KSO_WM_UNIT_FILL_FORE_SCHEMECOLOR_INDEX_BRIGHTNESS" val="0.8"/>
  <p:tag name="KSO_WM_UNIT_FILL_FORE_SCHEMECOLOR_INDEX" val="5"/>
  <p:tag name="KSO_WM_UNIT_FILL_TYPE" val="1"/>
  <p:tag name="KSO_WM_UNIT_TEXT_FILL_FORE_SCHEMECOLOR_INDEX_BRIGHTNESS" val="0"/>
  <p:tag name="KSO_WM_UNIT_TEXT_FILL_FORE_SCHEMECOLOR_INDEX" val="14"/>
  <p:tag name="KSO_WM_UNIT_TEXT_FILL_TYPE" val="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i"/>
  <p:tag name="KSO_WM_UNIT_INDEX" val="5"/>
  <p:tag name="KSO_WM_UNIT_ID" val="diagram20191292_1*i*5"/>
  <p:tag name="KSO_WM_TEMPLATE_CATEGORY" val="diagram"/>
  <p:tag name="KSO_WM_TEMPLATE_INDEX" val="20191292"/>
  <p:tag name="KSO_WM_UNIT_LAYERLEVEL" val="1"/>
  <p:tag name="KSO_WM_TAG_VERSION" val="1.0"/>
  <p:tag name="KSO_WM_BEAUTIFY_FLAG" val="#wm#"/>
  <p:tag name="KSO_WM_UNIT_FILL_FORE_SCHEMECOLOR_INDEX_BRIGHTNESS" val="0"/>
  <p:tag name="KSO_WM_UNIT_FILL_FORE_SCHEMECOLOR_INDEX" val="14"/>
  <p:tag name="KSO_WM_UNIT_FILL_TYPE" val="1"/>
  <p:tag name="KSO_WM_UNIT_SHADOW_SCHEMECOLOR_INDEX_BRIGHTNESS" val="0"/>
  <p:tag name="KSO_WM_UNIT_SHADOW_SCHEMECOLOR_INDEX" val="13"/>
  <p:tag name="KSO_WM_UNIT_TEXT_FILL_FORE_SCHEMECOLOR_INDEX_BRIGHTNESS" val="0"/>
  <p:tag name="KSO_WM_UNIT_TEXT_FILL_FORE_SCHEMECOLOR_INDEX" val="2"/>
  <p:tag name="KSO_WM_UNIT_TEXT_FILL_TYPE" val="1"/>
</p:tagLst>
</file>

<file path=ppt/tags/tag54.xml><?xml version="1.0" encoding="utf-8"?>
<p:tagLst xmlns:p="http://schemas.openxmlformats.org/presentationml/2006/main">
  <p:tag name="KSO_WM_UNIT_VALUE" val="1405*1873"/>
  <p:tag name="KSO_WM_UNIT_HIGHLIGHT" val="0"/>
  <p:tag name="KSO_WM_UNIT_COMPATIBLE" val="0"/>
  <p:tag name="KSO_WM_UNIT_DIAGRAM_ISNUMVISUAL" val="0"/>
  <p:tag name="KSO_WM_UNIT_DIAGRAM_ISREFERUNIT" val="0"/>
  <p:tag name="KSO_WM_UNIT_TYPE" val="d"/>
  <p:tag name="KSO_WM_UNIT_INDEX" val="1"/>
  <p:tag name="KSO_WM_UNIT_ID" val="diagram20191292_1*d*1"/>
  <p:tag name="KSO_WM_TEMPLATE_CATEGORY" val="diagram"/>
  <p:tag name="KSO_WM_TEMPLATE_INDEX" val="20191292"/>
  <p:tag name="KSO_WM_UNIT_LAYERLEVEL" val="1"/>
  <p:tag name="KSO_WM_TAG_VERSION" val="1.0"/>
  <p:tag name="KSO_WM_BEAUTIFY_FLAG" val="#wm#"/>
  <p:tag name="KSO_WM_UNIT_ADJUSTLAYOUT_ID" val="13"/>
  <p:tag name="KSO_WM_UNIT_PICTURE_CLIP_FLAG" val="0"/>
  <p:tag name="KSO_WM_UNIT_COLOR_SCHEME_SHAPE_ID" val="13"/>
  <p:tag name="KSO_WM_UNIT_COLOR_SCHEME_PARENT_PAGE" val="0_1"/>
  <p:tag name="KSO_WM_UNIT_SUPPORT_UNIT_TYPE" val="[&quot;d&quot;]"/>
</p:tagLst>
</file>

<file path=ppt/tags/tag55.xml><?xml version="1.0" encoding="utf-8"?>
<p:tagLst xmlns:p="http://schemas.openxmlformats.org/presentationml/2006/main">
  <p:tag name="KSO_WM_UNIT_ISCONTENTSTITLE" val="0"/>
  <p:tag name="KSO_WM_UNIT_ISNUMDGMTITLE" val="0"/>
  <p:tag name="KSO_WM_UNIT_PRESET_TEXT" val="单击添加大标题"/>
  <p:tag name="KSO_WM_UNIT_NOCLEAR" val="0"/>
  <p:tag name="KSO_WM_UNIT_VALUE" val="14"/>
  <p:tag name="KSO_WM_UNIT_HIGHLIGHT" val="0"/>
  <p:tag name="KSO_WM_UNIT_COMPATIBLE" val="0"/>
  <p:tag name="KSO_WM_UNIT_DIAGRAM_ISNUMVISUAL" val="0"/>
  <p:tag name="KSO_WM_UNIT_DIAGRAM_ISREFERUNIT" val="0"/>
  <p:tag name="KSO_WM_UNIT_TYPE" val="a"/>
  <p:tag name="KSO_WM_UNIT_INDEX" val="1"/>
  <p:tag name="KSO_WM_UNIT_ID" val="diagram20191292_1*a*1"/>
  <p:tag name="KSO_WM_TEMPLATE_CATEGORY" val="diagram"/>
  <p:tag name="KSO_WM_TEMPLATE_INDEX" val="20191292"/>
  <p:tag name="KSO_WM_UNIT_LAYERLEVEL" val="1"/>
  <p:tag name="KSO_WM_TAG_VERSION" val="1.0"/>
  <p:tag name="KSO_WM_BEAUTIFY_FLAG" val="#wm#"/>
  <p:tag name="KSO_WM_UNIT_TEXT_FILL_FORE_SCHEMECOLOR_INDEX_BRIGHTNESS" val="0"/>
  <p:tag name="KSO_WM_UNIT_TEXT_FILL_FORE_SCHEMECOLOR_INDEX" val="14"/>
  <p:tag name="KSO_WM_UNIT_TEXT_FILL_TYPE" val="1"/>
</p:tagLst>
</file>

<file path=ppt/tags/tag56.xml><?xml version="1.0" encoding="utf-8"?>
<p:tagLst xmlns:p="http://schemas.openxmlformats.org/presentationml/2006/main">
  <p:tag name="KSO_WM_SLIDE_ID" val="diagram20191292_1"/>
  <p:tag name="KSO_WM_SLIDE_ITEM_CNT" val="0"/>
  <p:tag name="KSO_WM_SLIDE_INDEX" val="1"/>
  <p:tag name="KSO_WM_TAG_VERSION" val="1.0"/>
  <p:tag name="KSO_WM_BEAUTIFY_FLAG" val="#wm#"/>
  <p:tag name="KSO_WM_TEMPLATE_CATEGORY" val="diagram"/>
  <p:tag name="KSO_WM_TEMPLATE_INDEX" val="20191292"/>
  <p:tag name="KSO_WM_SLIDE_LAYOUT" val="a_d"/>
  <p:tag name="KSO_WM_SLIDE_LAYOUT_CNT" val="1_1"/>
  <p:tag name="KSO_WM_SLIDE_TYPE" val="text"/>
  <p:tag name="KSO_WM_SLIDE_SUBTYPE" val="picTxt"/>
  <p:tag name="KSO_WM_SLIDE_SIZE" val="926*540"/>
  <p:tag name="KSO_WM_SLIDE_POSITION" val="33*0"/>
  <p:tag name="KSO_WM_SLIDE_CONSTRAINT" val="%7b%22slideConstraint%22%3a%7b%22seriesAreas%22%3a%5b%5d%2c%22singleAreas%22%3a%5b%7b%22shapes%22%3a%5b13%5d%2c%22serialConstraintIndex%22%3a-1%2c%22areatextmark%22%3a0%2c%22pictureprocessmark%22%3a0%7d%5d%7d%7d"/>
  <p:tag name="KSO_WM_SLIDE_COLORSCHEME_VERSION" val="3.2"/>
  <p:tag name="KSO_WM_SLIDE_BACKGROUND_SUBSTITUTE_COLOR" val="16777215"/>
  <p:tag name="KSO_WM_TEMPLATE_SUBCATEGORY" val="0"/>
  <p:tag name="KSO_WM_TEMPLATE_MASTER_TYPE" val="0"/>
  <p:tag name="KSO_WM_TEMPLATE_COLOR_TYPE" val="1"/>
</p:tagLst>
</file>

<file path=ppt/tags/tag57.xml><?xml version="1.0" encoding="utf-8"?>
<p:tagLst xmlns:p="http://schemas.openxmlformats.org/presentationml/2006/main">
  <p:tag name="KSO_WM_UNIT_PLACING_PICTURE_USER_VIEWPORT" val="{&quot;height&quot;:4747,&quot;width&quot;:19199}"/>
</p:tagLst>
</file>

<file path=ppt/tags/tag58.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105761fa9d42129ddd7cb"/>
  <p:tag name="KSO_WM_TEMPLATE_ASSEMBLE_GROUPID" val="5fd105761fa9d42129ddd7cb"/>
</p:tagLst>
</file>

<file path=ppt/tags/tag59.xml><?xml version="1.0" encoding="utf-8"?>
<p:tagLst xmlns:p="http://schemas.openxmlformats.org/presentationml/2006/main">
  <p:tag name="KSO_WM_UNIT_PLACING_PICTURE_USER_VIEWPORT" val="{&quot;height&quot;:10276,&quot;width&quot;:13701}"/>
</p:tagLst>
</file>

<file path=ppt/tags/tag6.xml><?xml version="1.0" encoding="utf-8"?>
<p:tagLst xmlns:p="http://schemas.openxmlformats.org/presentationml/2006/main">
  <p:tag name="KSO_WM_UNIT_PLACING_PICTURE_USER_VIEWPORT" val="{&quot;height&quot;:1725,&quot;width&quot;:1805}"/>
</p:tagLst>
</file>

<file path=ppt/tags/tag60.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105761fa9d42129ddd7cb"/>
  <p:tag name="KSO_WM_TEMPLATE_ASSEMBLE_GROUPID" val="5fd105761fa9d42129ddd7cb"/>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07069_1*i*1"/>
  <p:tag name="KSO_WM_UNIT_LAYERLEVEL" val="1"/>
  <p:tag name="KSO_WM_TAG_VERSION" val="1.0"/>
  <p:tag name="KSO_WM_BEAUTIFY_FLAG" val="#wm#"/>
  <p:tag name="KSO_WM_UNIT_TYPE" val="i"/>
  <p:tag name="KSO_WM_UNIT_INDEX" val="1"/>
  <p:tag name="KSO_WM_UNIT_SUBTYPE" val="h"/>
  <p:tag name="KSO_WM_SLIDE_BACKGROUND_TYPE" val="belt"/>
  <p:tag name="KSO_WM_SLIDE_BK_DARK_LIGHT" val="2"/>
  <p:tag name="KSO_WM_UNIT_BK_DARK_LIGHT" val="2"/>
  <p:tag name="KSO_WM_UNIT_FILL_FORE_SCHEMECOLOR_INDEX_BRIGHTNESS" val="0"/>
  <p:tag name="KSO_WM_UNIT_FILL_FORE_SCHEMECOLOR_INDEX" val="15"/>
  <p:tag name="KSO_WM_UNIT_FILL_TYPE" val="1"/>
  <p:tag name="KSO_WM_UNIT_TEXT_FILL_FORE_SCHEMECOLOR_INDEX_BRIGHTNESS" val="0"/>
  <p:tag name="KSO_WM_UNIT_TEXT_FILL_FORE_SCHEMECOLOR_INDEX" val="2"/>
  <p:tag name="KSO_WM_UNIT_TEXT_FILL_TYPE" val="1"/>
  <p:tag name="KSO_WM_TEMPLATE_CATEGORY" val="diagram"/>
  <p:tag name="KSO_WM_TEMPLATE_INDEX" val="20207069"/>
  <p:tag name="KSO_WM_UNIT_VALUE" val="901"/>
  <p:tag name="KSO_WM_TEMPLATE_ASSEMBLE_XID" val="6041fb62196af95873905b6a"/>
  <p:tag name="KSO_WM_TEMPLATE_ASSEMBLE_GROUPID" val="6041fb62196af95873905b6a"/>
</p:tagLst>
</file>

<file path=ppt/tags/tag62.xml><?xml version="1.0" encoding="utf-8"?>
<p:tagLst xmlns:p="http://schemas.openxmlformats.org/presentationml/2006/main">
  <p:tag name="KSO_WM_UNIT_VALUE" val="973*1861"/>
  <p:tag name="KSO_WM_UNIT_HIGHLIGHT" val="0"/>
  <p:tag name="KSO_WM_UNIT_COMPATIBLE" val="0"/>
  <p:tag name="KSO_WM_UNIT_DIAGRAM_ISNUMVISUAL" val="0"/>
  <p:tag name="KSO_WM_UNIT_DIAGRAM_ISREFERUNIT" val="0"/>
  <p:tag name="KSO_WM_UNIT_TYPE" val="d"/>
  <p:tag name="KSO_WM_UNIT_INDEX" val="1"/>
  <p:tag name="KSO_WM_UNIT_ID" val="diagram20207069_1*d*1"/>
  <p:tag name="KSO_WM_TEMPLATE_CATEGORY" val="diagram"/>
  <p:tag name="KSO_WM_TEMPLATE_INDEX" val="20207069"/>
  <p:tag name="KSO_WM_UNIT_LAYERLEVEL" val="1"/>
  <p:tag name="KSO_WM_TAG_VERSION" val="1.0"/>
  <p:tag name="KSO_WM_BEAUTIFY_FLAG" val="#wm#"/>
  <p:tag name="KSO_WM_CHIP_GROUPID" val="5e7310da9a230a26b9e88a19"/>
  <p:tag name="KSO_WM_CHIP_XID" val="5e7310da9a230a26b9e88a1a"/>
  <p:tag name="KSO_WM_UNIT_DEC_AREA_ID" val="7b48fdeb0162463aa7b8286afb97bb80"/>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53b344990dad424c9a466a6f7477955b"/>
  <p:tag name="KSO_WM_UNIT_PLACING_PICTURE" val="53b344990dad424c9a466a6f7477955b"/>
  <p:tag name="KSO_WM_UNIT_SUPPORT_UNIT_TYPE" val="[&quot;l&quot;,&quot;m&quot;,&quot;n&quot;,&quot;o&quot;,&quot;p&quot;,&quot;q&quot;,&quot;r&quot;,&quot;δ&quot;,&quot;ε&quot;,&quot;ζ&quot;,&quot;η&quot;,&quot;d&quot;,&quot;α&quot;,&quot;β&quot;,&quot;θ&quot;]"/>
  <p:tag name="KSO_WM_TEMPLATE_ASSEMBLE_XID" val="6041fb62196af95873905b6a"/>
  <p:tag name="KSO_WM_TEMPLATE_ASSEMBLE_GROUPID" val="6041fb62196af95873905b6a"/>
  <p:tag name="KSO_WM_UNIT_PLACING_PICTURE_INFO" val="{&quot;code&quot;:&quot;&quot;,&quot;full_picture&quot;:false,&quot;scheme&quot;:&quot;&quot;,&quot;spacing&quot;:5}"/>
  <p:tag name="KSO_WM_UNIT_PLACING_PICTURE_COLLAGE_VIEWPORT" val="{&quot;height&quot;:6745,&quot;width&quot;:10312.721138211382}"/>
</p:tagLst>
</file>

<file path=ppt/tags/tag63.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105761fa9d42129ddd7cb"/>
  <p:tag name="KSO_WM_TEMPLATE_ASSEMBLE_GROUPID" val="5fd105761fa9d42129ddd7cb"/>
</p:tagLst>
</file>

<file path=ppt/tags/tag64.xml><?xml version="1.0" encoding="utf-8"?>
<p:tagLst xmlns:p="http://schemas.openxmlformats.org/presentationml/2006/main">
  <p:tag name="KSO_WM_BEAUTIFY_FLAG" val="#wm#"/>
  <p:tag name="KSO_WM_TEMPLATE_CATEGORY" val="diagram"/>
  <p:tag name="KSO_WM_TEMPLATE_INDEX" val="20207069"/>
  <p:tag name="KSO_WM_SLIDE_BACKGROUND" val="[&quot;belt&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e6f19c8605d5daf04fe6008"/>
  <p:tag name="KSO_WM_CHIP_FILLPROP" val="[[{&quot;text_align&quot;:&quot;lm&quot;,&quot;text_direction&quot;:&quot;horizontal&quot;,&quot;support_features&quot;:[&quot;collage&quot;,&quot;carousel&quot;],&quot;support_big_font&quot;:false,&quot;picture_toward&quot;:0,&quot;picture_dockside&quot;:[],&quot;fill_id&quot;:&quot;5b370d9c62884a6b9c7db59bf9b89d92&quot;,&quot;fill_align&quot;:&quot;cm&quot;,&quot;chip_types&quot;:[&quot;diagram&quot;,&quot;pictext&quot;,&quot;picture&quot;,&quot;chart&quot;,&quot;table&quot;,&quot;video&quot;]}],[{&quot;text_align&quot;:&quot;lm&quot;,&quot;text_direction&quot;:&quot;horizontal&quot;,&quot;support_big_font&quot;:false,&quot;picture_toward&quot;:0,&quot;picture_dockside&quot;:[],&quot;fill_id&quot;:&quot;5b370d9c62884a6b9c7db59bf9b89d92&quot;,&quot;fill_align&quot;:&quot;lm&quot;,&quot;chip_types&quot;:[&quot;text&quot;]}]]"/>
  <p:tag name="KSO_WM_SLIDE_ID" val="diagram20207069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960*371"/>
  <p:tag name="KSO_WM_SLIDE_POSITION" val="0*84"/>
  <p:tag name="KSO_WM_TAG_VERSION" val="1.0"/>
  <p:tag name="KSO_WM_SLIDE_LAYOUT" val="d"/>
  <p:tag name="KSO_WM_SLIDE_LAYOUT_CNT" val="1"/>
  <p:tag name="KSO_WM_CHIP_DECFILLPROP" val="[]"/>
  <p:tag name="KSO_WM_CHIP_GROUPID" val="5e6f19c8605d5daf04fe6007"/>
  <p:tag name="KSO_WM_SLIDE_BK_DARK_LIGHT" val="2"/>
  <p:tag name="KSO_WM_SLIDE_BACKGROUND_TYPE" val="belt"/>
  <p:tag name="KSO_WM_SLIDE_SUPPORT_FEATURE_TYPE" val="3"/>
  <p:tag name="KSO_WM_TEMPLATE_ASSEMBLE_XID" val="6041fb62196af95873905b6a"/>
  <p:tag name="KSO_WM_TEMPLATE_ASSEMBLE_GROUPID" val="6041fb62196af95873905b6a"/>
  <p:tag name="KSO_WM_SLIDE_LAYOUT_INFO" val="{&quot;direction&quot;:1,&quot;id&quot;:&quot;2021-03-31T11:39:33&quot;,&quot;maxSize&quot;:{&quot;size1&quot;:100},&quot;minSize&quot;:{&quot;size1&quot;:100},&quot;normalSize&quot;:{&quot;size1&quot;:100},&quot;subLayout&quot;:[{&quot;backgroundInfo&quot;:[{&quot;bottom&quot;:0.15555556100000001,&quot;bottomAbs&quot;:false,&quot;left&quot;:0,&quot;leftAbs&quot;:false,&quot;right&quot;:0,&quot;rightAbs&quot;:false,&quot;top&quot;:0.15555556100000001,&quot;topAbs&quot;:false,&quot;type&quot;:&quot;belt&quot;}],&quot;id&quot;:&quot;2021-03-31T11:39:33&quot;,&quot;maxSize&quot;:{&quot;size1&quot;:15.400021883391094},&quot;minSize&quot;:{&quot;size1&quot;:15.400021883391094},&quot;normalSize&quot;:{&quot;size1&quot;:15.400021883391094},&quot;subLayout&quot;:[{&quot;id&quot;:&quot;2021-03-31T11:39:33&quot;,&quot;type&quot;:0},{&quot;id&quot;:&quot;2021-03-31T11:39:33&quot;,&quot;maxSize&quot;:{&quot;size1&quot;:81.60002586689923},&quot;minSize&quot;:{&quot;size1&quot;:81.60002586689923},&quot;normalSize&quot;:{&quot;size1&quot;:81.60002586689923},&quot;subLayout&quot;:[{&quot;backgroundInfo&quot;:[{&quot;bottom&quot;:0,&quot;bottomAbs&quot;:false,&quot;left&quot;:0,&quot;leftAbs&quot;:false,&quot;right&quot;:0,&quot;rightAbs&quot;:false,&quot;top&quot;:0,&quot;topAbs&quot;:false,&quot;type&quot;:&quot;belt&quot;}],&quot;id&quot;:&quot;2021-03-31T11:39:33&quot;,&quot;margin&quot;:{&quot;bottom&quot;:0.42300000786781311,&quot;left&quot;:3.3870000839233398,&quot;right&quot;:3.3870000839233398,&quot;top&quot;:0.42300000786781311},&quot;type&quot;:0},{&quot;id&quot;:&quot;2021-03-31T11:39:33&quot;,&quot;type&quot;:0}],&quot;type&quot;:0}],&quot;type&quot;:0},{&quot;id&quot;:&quot;2021-03-31T11:39:33&quot;,&quot;type&quot;:0}],&quot;type&quot;:0}"/>
  <p:tag name="KSO_WM_SLIDE_CAN_ADD_NAVIGATION" val="1"/>
</p:tagLst>
</file>

<file path=ppt/tags/tag65.xml><?xml version="1.0" encoding="utf-8"?>
<p:tagLst xmlns:p="http://schemas.openxmlformats.org/presentationml/2006/main">
  <p:tag name="KSO_WM_UNIT_BLOCK" val="0"/>
  <p:tag name="KSO_WM_UNIT_DEC_AREA_ID" val="f727960068514fe6bbb27093305fb741"/>
  <p:tag name="KSO_WM_UNIT_HIGHLIGHT" val="0"/>
  <p:tag name="KSO_WM_UNIT_COMPATIBLE" val="0"/>
  <p:tag name="KSO_WM_UNIT_DIAGRAM_ISNUMVISUAL" val="0"/>
  <p:tag name="KSO_WM_UNIT_DIAGRAM_ISREFERUNIT" val="0"/>
  <p:tag name="KSO_WM_UNIT_TYPE" val="i"/>
  <p:tag name="KSO_WM_UNIT_INDEX" val="1"/>
  <p:tag name="KSO_WM_UNIT_ID" val="diagram20217069_1*i*1"/>
  <p:tag name="KSO_WM_TEMPLATE_CATEGORY" val="diagram"/>
  <p:tag name="KSO_WM_TEMPLATE_INDEX" val="20217069"/>
  <p:tag name="KSO_WM_UNIT_LAYERLEVEL" val="1"/>
  <p:tag name="KSO_WM_TAG_VERSION" val="1.0"/>
  <p:tag name="KSO_WM_BEAUTIFY_FLAG" val="#wm#"/>
  <p:tag name="KSO_WM_UNIT_SM_LIMIT_TYPE" val="1"/>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CHIP_GROUPID" val="5facfb27998712faa657a7af"/>
  <p:tag name="KSO_WM_CHIP_XID" val="5facfb27998712faa657a7b0"/>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VALUE" val="4"/>
  <p:tag name="KSO_WM_TEMPLATE_ASSEMBLE_XID" val="5fd105761fa9d42129ddd7cb"/>
  <p:tag name="KSO_WM_TEMPLATE_ASSEMBLE_GROUPID" val="5fd105761fa9d42129ddd7cb"/>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UNIT_PLACING_PICTURE_USER_VIEWPORT" val="{&quot;height&quot;:2615,&quot;width&quot;:3226}"/>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PLACING_PICTURE_USER_VIEWPORT" val="{&quot;height&quot;:3328.998291015625,&quot;width&quot;:3276}"/>
</p:tagLst>
</file>

<file path=ppt/tags/tag71.xml><?xml version="1.0" encoding="utf-8"?>
<p:tagLst xmlns:p="http://schemas.openxmlformats.org/presentationml/2006/main">
  <p:tag name="KSO_WM_UNIT_PLACING_PICTURE_USER_VIEWPORT" val="{&quot;height&quot;:2309,&quot;width&quot;:3031}"/>
</p:tagLst>
</file>

<file path=ppt/tags/tag72.xml><?xml version="1.0" encoding="utf-8"?>
<p:tagLst xmlns:p="http://schemas.openxmlformats.org/presentationml/2006/main">
  <p:tag name="KSO_WM_UNIT_PLACING_PICTURE_USER_VIEWPORT" val="{&quot;height&quot;:8212,&quot;width&quot;:6526}"/>
</p:tagLst>
</file>

<file path=ppt/tags/tag73.xml><?xml version="1.0" encoding="utf-8"?>
<p:tagLst xmlns:p="http://schemas.openxmlformats.org/presentationml/2006/main">
  <p:tag name="KSO_WM_TAG_VERSION" val="1.0"/>
  <p:tag name="KSO_WM_BEAUTIFY_FLAG" val="#wm#"/>
  <p:tag name="KSO_WM_UNIT_TYPE" val="i"/>
  <p:tag name="KSO_WM_UNIT_ID" val="diagram20208752_1*i*1"/>
  <p:tag name="KSO_WM_TEMPLATE_CATEGORY" val="diagram"/>
  <p:tag name="KSO_WM_TEMPLATE_INDEX" val="20208752"/>
  <p:tag name="KSO_WM_UNIT_INDEX" val="1"/>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LAYERLEVEL" val="1"/>
  <p:tag name="KSO_WM_UNIT_DEC_AREA_ID" val="83c6265b76b54bb4a19a19a69cc7455a"/>
  <p:tag name="KSO_WM_CHIP_GROUPID" val="5ef0a3f7978989e612c8e89b"/>
  <p:tag name="KSO_WM_CHIP_XID" val="5ef0a3f7978989e612c8e89c"/>
  <p:tag name="KSO_WM_UNIT_LINE_FORE_SCHEMECOLOR_INDEX_BRIGHTNESS" val="0"/>
  <p:tag name="KSO_WM_UNIT_LINE_FORE_SCHEMECOLOR_INDEX" val="13"/>
  <p:tag name="KSO_WM_UNIT_LINE_FILL_TYPE" val="2"/>
  <p:tag name="KSO_WM_UNIT_TEXT_FILL_FORE_SCHEMECOLOR_INDEX_BRIGHTNESS" val="0"/>
  <p:tag name="KSO_WM_UNIT_TEXT_FILL_FORE_SCHEMECOLOR_INDEX" val="2"/>
  <p:tag name="KSO_WM_UNIT_TEXT_FILL_TYPE" val="1"/>
  <p:tag name="KSO_WM_UNIT_VALUE" val="684"/>
  <p:tag name="KSO_WM_TEMPLATE_ASSEMBLE_XID" val="6041fb63196af95873905b73"/>
  <p:tag name="KSO_WM_TEMPLATE_ASSEMBLE_GROUPID" val="6041fb63196af95873905b73"/>
</p:tagLst>
</file>

<file path=ppt/tags/tag74.xml><?xml version="1.0" encoding="utf-8"?>
<p:tagLst xmlns:p="http://schemas.openxmlformats.org/presentationml/2006/main">
  <p:tag name="KSO_WM_TAG_VERSION" val="1.0"/>
  <p:tag name="KSO_WM_BEAUTIFY_FLAG" val="#wm#"/>
  <p:tag name="KSO_WM_UNIT_TYPE" val="i"/>
  <p:tag name="KSO_WM_UNIT_ID" val="diagram20208752_1*i*2"/>
  <p:tag name="KSO_WM_TEMPLATE_CATEGORY" val="diagram"/>
  <p:tag name="KSO_WM_TEMPLATE_INDEX" val="20208752"/>
  <p:tag name="KSO_WM_UNIT_INDEX" val="2"/>
  <p:tag name="KSO_WM_UNIT_BLOCK" val="0"/>
  <p:tag name="KSO_WM_UNIT_SM_LIMIT_TYPE" val="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1}"/>
  <p:tag name="KSO_WM_UNIT_HIGHLIGHT" val="0"/>
  <p:tag name="KSO_WM_UNIT_COMPATIBLE" val="0"/>
  <p:tag name="KSO_WM_UNIT_DIAGRAM_ISNUMVISUAL" val="0"/>
  <p:tag name="KSO_WM_UNIT_DIAGRAM_ISREFERUNIT" val="0"/>
  <p:tag name="KSO_WM_UNIT_LAYERLEVEL" val="1"/>
  <p:tag name="KSO_WM_UNIT_DEC_AREA_ID" val="04c6864ae97e4b31ba7d0bb64b9006fc"/>
  <p:tag name="KSO_WM_CHIP_GROUPID" val="5ef0a3f7978989e612c8e89b"/>
  <p:tag name="KSO_WM_CHIP_XID" val="5ef0a3f7978989e612c8e89c"/>
  <p:tag name="KSO_WM_UNIT_FILL_FORE_SCHEMECOLOR_INDEX_BRIGHTNESS" val="0"/>
  <p:tag name="KSO_WM_UNIT_FILL_FORE_SCHEMECOLOR_INDEX" val="8"/>
  <p:tag name="KSO_WM_UNIT_FILL_TYPE" val="1"/>
  <p:tag name="KSO_WM_UNIT_TEXT_FILL_FORE_SCHEMECOLOR_INDEX_BRIGHTNESS" val="0"/>
  <p:tag name="KSO_WM_UNIT_TEXT_FILL_FORE_SCHEMECOLOR_INDEX" val="2"/>
  <p:tag name="KSO_WM_UNIT_TEXT_FILL_TYPE" val="1"/>
  <p:tag name="KSO_WM_UNIT_VALUE" val="12"/>
  <p:tag name="KSO_WM_TEMPLATE_ASSEMBLE_XID" val="6041fb63196af95873905b73"/>
  <p:tag name="KSO_WM_TEMPLATE_ASSEMBLE_GROUPID" val="6041fb63196af95873905b73"/>
</p:tagLst>
</file>

<file path=ppt/tags/tag75.xml><?xml version="1.0" encoding="utf-8"?>
<p:tagLst xmlns:p="http://schemas.openxmlformats.org/presentationml/2006/main">
  <p:tag name="KSO_WM_UNIT_TEXT_SUBTYPE" val="a"/>
  <p:tag name="KSO_WM_UNIT_SUBTYPE" val="a"/>
  <p:tag name="KSO_WM_UNIT_PRESET_TEXT" val="单击此处添加正文，文字是您思想的提炼，为了演示发布的良好效果，请言简意赅的阐述您的观点。您的内容已经简明扼要，字字珠玑，但信息却千丝万缕、错综复杂，需要用更多的文字来表述；但请您尽可能提炼思想的精髓，否则容易造成观者的阅读压力，适得其反。正如我们都希望改变世界，希望给别人带去光明，但更多时候我们只需要播下一颗种子，自然有微风吹拂，雨露滋养。恰如其分的表达观点，往往事半功倍。当您的内容到达这个限度时，或许已经不纯粹作用于演示，极大可能运用于阅读领域；无论是传播观点、知识分享还是汇报工作，内容的详尽固然重要，但请一定注意信息框架的清晰，这样才能使内容层次分明，页面简洁易读。如果您的内容确实非常重要又难以精简，也请使用分段处理，对内容进行简单的梳理和提炼，这样会使逻辑框架相对清晰。为了能让您有更直观的字数感受，并进一步方便使用，我们设置了文本的最大限度。"/>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08752_1*f*1"/>
  <p:tag name="KSO_WM_TEMPLATE_CATEGORY" val="diagram"/>
  <p:tag name="KSO_WM_TEMPLATE_INDEX" val="20208752"/>
  <p:tag name="KSO_WM_UNIT_LAYERLEVEL" val="1"/>
  <p:tag name="KSO_WM_TAG_VERSION" val="1.0"/>
  <p:tag name="KSO_WM_BEAUTIFY_FLAG" val="#wm#"/>
  <p:tag name="KSO_WM_UNIT_DEFAULT_FONT" val="14;20;2"/>
  <p:tag name="KSO_WM_UNIT_BLOCK" val="0"/>
  <p:tag name="KSO_WM_UNIT_VALUE" val="406"/>
  <p:tag name="KSO_WM_UNIT_SHOW_EDIT_AREA_INDICATION" val="1"/>
  <p:tag name="KSO_WM_CHIP_GROUPID" val="5e6b05596848fb12bee65ac8"/>
  <p:tag name="KSO_WM_CHIP_XID" val="5e6b05596848fb12bee65aca"/>
  <p:tag name="KSO_WM_UNIT_DEC_AREA_ID" val="35304046a2f144ae897b1086419f4675"/>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219805ff07f543889e1a995cac920cee"/>
  <p:tag name="KSO_WM_UNIT_SUPPORT_UNIT_TYPE" val="[&quot;d&quot;,&quot;α&quot;,&quot;β&quot;,&quot;θ&quot;]"/>
  <p:tag name="KSO_WM_UNIT_TEXT_FILL_FORE_SCHEMECOLOR_INDEX_BRIGHTNESS" val="0.25"/>
  <p:tag name="KSO_WM_UNIT_TEXT_FILL_FORE_SCHEMECOLOR_INDEX" val="13"/>
  <p:tag name="KSO_WM_UNIT_TEXT_FILL_TYPE" val="1"/>
  <p:tag name="KSO_WM_TEMPLATE_ASSEMBLE_XID" val="6041fb63196af95873905b73"/>
  <p:tag name="KSO_WM_TEMPLATE_ASSEMBLE_GROUPID" val="6041fb63196af95873905b73"/>
</p:tagLst>
</file>

<file path=ppt/tags/tag76.xml><?xml version="1.0" encoding="utf-8"?>
<p:tagLst xmlns:p="http://schemas.openxmlformats.org/presentationml/2006/main">
  <p:tag name="KSO_WM_TEMPLATE_INDEX" val="20208752"/>
  <p:tag name="KSO_WM_TAG_VERSION" val="1.0"/>
  <p:tag name="KSO_WM_SLIDE_INDEX" val="1"/>
  <p:tag name="KSO_WM_SLIDE_ITEM_CNT" val="0"/>
  <p:tag name="KSO_WM_SLIDE_LAYOUT" val="f"/>
  <p:tag name="KSO_WM_SLIDE_LAYOUT_CNT" val="1"/>
  <p:tag name="KSO_WM_SLIDE_TYPE" val="text"/>
  <p:tag name="KSO_WM_BEAUTIFY_FLAG" val="#wm#"/>
  <p:tag name="KSO_WM_SLIDE_POSITION" val="96*21"/>
  <p:tag name="KSO_WM_SLIDE_SIZE" val="745*497"/>
  <p:tag name="KSO_WM_SLIDE_SUBTYPE" val="pureTxt"/>
  <p:tag name="KSO_WM_TEMPLATE_CATEGORY" val="diagram"/>
  <p:tag name="KSO_WM_SLIDE_ID" val="diagram20208752_1"/>
  <p:tag name="KSO_WM_SLIDE_LAYOUT_INFO" val="{&quot;backgroundInfo&quot;:[{&quot;bottom&quot;:0,&quot;bottomAbs&quot;:false,&quot;left&quot;:0,&quot;leftAbs&quot;:false,&quot;right&quot;:0,&quot;rightAbs&quot;:false,&quot;top&quot;:0,&quot;topAbs&quot;:false,&quot;type&quot;:&quot;general&quot;}],&quot;id&quot;:&quot;2021-03-05T17:35:37&quot;,&quot;maxSize&quot;:{&quot;size1&quot;:2.2000000000000002},&quot;minSize&quot;:{&quot;size1&quot;:2.2000000000000002},&quot;normalSize&quot;:{&quot;size1&quot;:2.2000000000000002},&quot;subLayout&quot;:[{&quot;id&quot;:&quot;2021-03-05T17:35:37&quot;,&quot;type&quot;:0},{&quot;id&quot;:&quot;2021-03-05T17:35:37&quot;,&quot;margin&quot;:{&quot;bottom&quot;:1.9049999713897705,&quot;left&quot;:7.8319997787475586,&quot;right&quot;:5.2919998168945312,&quot;top&quot;:1.4819999933242798},&quot;type&quot;:0}],&quot;type&quot;:0}"/>
  <p:tag name="KSO_WM_SLIDE_BACKGROUND" val="[&quot;general&quot;]"/>
  <p:tag name="KSO_WM_SLIDE_RATIO" val="1.777778"/>
  <p:tag name="KSO_WM_TEMPLATE_SUBCATEGORY" val="21"/>
  <p:tag name="KSO_WM_TEMPLATE_MASTER_TYPE" val="0"/>
  <p:tag name="KSO_WM_TEMPLATE_COLOR_TYPE" val="1"/>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FILLPROP" val="[[{&quot;text_align&quot;:&quot;lm&quot;,&quot;text_direction&quot;:&quot;horizontal&quot;,&quot;support_features&quot;:[&quot;collage&quot;,&quot;creativecrop&quot;],&quot;support_big_font&quot;:false,&quot;picture_toward&quot;:0,&quot;picture_dockside&quot;:[],&quot;fill_id&quot;:&quot;e67e989b68da4f0993f21a8c58b40ec1&quot;,&quot;fill_align&quot;:&quot;cm&quot;,&quot;chip_types&quot;:[&quot;pictext&quot;,&quot;text&quot;,&quot;picture&quot;,&quot;chart&quot;,&quot;table&quot;,&quot;video&quot;]}]]"/>
  <p:tag name="KSO_WM_CHIP_XID" val="5ef0a3f7978989e612c8e89c"/>
  <p:tag name="KSO_WM_SLIDE_CAN_ADD_NAVIGATION" val="1"/>
  <p:tag name="KSO_WM_CHIP_DECFILLPROP" val="[]"/>
  <p:tag name="KSO_WM_CHIP_GROUPID" val="5ef0a3f7978989e612c8e89b"/>
  <p:tag name="KSO_WM_SLIDE_BK_DARK_LIGHT" val="2"/>
  <p:tag name="KSO_WM_SLIDE_BACKGROUND_TYPE" val="general"/>
  <p:tag name="KSO_WM_SLIDE_SUPPORT_FEATURE_TYPE" val="0"/>
  <p:tag name="KSO_WM_TEMPLATE_ASSEMBLE_XID" val="6041fb63196af95873905b73"/>
  <p:tag name="KSO_WM_TEMPLATE_ASSEMBLE_GROUPID" val="6041fb63196af95873905b73"/>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Arial"/>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Arial"/>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3718</Words>
  <Application>WPS 演示</Application>
  <PresentationFormat>宽屏</PresentationFormat>
  <Paragraphs>312</Paragraphs>
  <Slides>34</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34</vt:i4>
      </vt:variant>
    </vt:vector>
  </HeadingPairs>
  <TitlesOfParts>
    <vt:vector size="51" baseType="lpstr">
      <vt:lpstr>Arial</vt:lpstr>
      <vt:lpstr>宋体</vt:lpstr>
      <vt:lpstr>Wingdings</vt:lpstr>
      <vt:lpstr>Aa新华霜剑体</vt:lpstr>
      <vt:lpstr>华文宋体</vt:lpstr>
      <vt:lpstr>Arial Bold</vt:lpstr>
      <vt:lpstr>Calibri</vt:lpstr>
      <vt:lpstr>Helvetica Neue</vt:lpstr>
      <vt:lpstr>微软雅黑</vt:lpstr>
      <vt:lpstr>汉仪旗黑</vt:lpstr>
      <vt:lpstr>宋体</vt:lpstr>
      <vt:lpstr>Arial Unicode MS</vt:lpstr>
      <vt:lpstr>Segoe UI</vt:lpstr>
      <vt:lpstr>苹方-简</vt:lpstr>
      <vt:lpstr>Wingdings</vt:lpstr>
      <vt:lpstr>汉仪书宋二KW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洁洁连</dc:creator>
  <cp:lastModifiedBy>Emma</cp:lastModifiedBy>
  <cp:revision>49</cp:revision>
  <dcterms:created xsi:type="dcterms:W3CDTF">2024-04-01T09:03:50Z</dcterms:created>
  <dcterms:modified xsi:type="dcterms:W3CDTF">2024-04-01T09:03:50Z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207C3B920FB4B1A7388A0666F8AEB6B1_43</vt:lpwstr>
  </property>
  <property fmtid="{D5CDD505-2E9C-101B-9397-08002B2CF9AE}" pid="3" name="KSOProductBuildVer">
    <vt:lpwstr>2052-6.5.2.8766</vt:lpwstr>
  </property>
</Properties>
</file>