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7B16F2-1658-4253-AED2-7E0E269C4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6EC546C-3644-4D6B-B038-9B6885DDD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B2D304-13D6-438F-9CD3-683B5DEB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99794B-EEED-4A8C-BF58-9947703F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BEA4F6-BC00-4A95-9481-87A02E4B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96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21DCD9-C546-4826-A620-082C308B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AEB3CB-26C5-468E-8658-0CE224709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E31E47-6D70-447B-90C0-64E7461D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61BDE2-0309-4ECD-8F43-AB995962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98EABF-1D7E-44A0-AFDC-D16EECB0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06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09870E9-EA2D-43A5-9206-8EE3AEF78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D27219A-43B7-4859-97E8-DB0384E7B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13B9FD-A3A1-4EF3-A606-2062B48B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B2BFE0-AF1E-4EEF-A3F0-3551A727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45DF16-0DFE-4B31-B67F-7B4A6BCD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98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244149-63F2-489F-ACA6-E1E0795B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9C0EB-1981-4429-ABE7-99A8B5961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A18497-61F5-4A14-8D8E-3E084DB9B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60ADE3-8700-48BB-85F9-24ED52A02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EC5E43-A79E-4A72-B45C-7D6744175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06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443759-43DB-4504-9D95-5428B8AC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70FEE9-6C8B-47EA-9185-F433E0591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EAFBCE-F3B3-4E61-B711-6CE6C396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5722E-DED3-4100-9927-27B49C21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549C8B-968E-4A32-91E3-C3D03ECC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09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95ABE6-FE1D-4875-B4B2-FFDA21063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F77B74-80BB-4384-8825-19A3D7E25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BDA233B-C816-460E-8A32-CA5EA8AD9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21E9DAA-9E7D-46A1-9B34-5654622C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4755BA-C659-4E9E-A78D-BFC30D01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68D0C3D-D33D-4FAB-8D12-9FE1438C8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63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6A2D80-1C47-491D-B48C-8AD0622C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C2AE55-7F1F-4AF3-90FB-910FD1A12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192212-40DF-494B-A6D4-DAD384F9D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A5943A1-1C4E-4682-8813-91E9048D5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9346235-9D56-4407-9493-73751EE70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49AEB31-1383-4F5F-B22C-C78A8A64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7C4F8E-42EA-4259-8C8E-D8BC8D2F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95ABCDD-8093-4505-BB5D-0356E475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56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AC46D2-650D-46F2-8A22-7573864C0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C2EEAB-1C79-45B7-A791-CDED0A353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E3CFB4-13B3-4B3B-9D1A-F60641C1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2BE286F-3FA5-42B4-AD0B-37AC52DF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74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28439F4-0743-48F1-BFB2-75E98871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55BE9A9-50F7-4742-88AD-DCC7BBCCF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1C9F90-5811-433E-8D5E-17E40772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60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8682C4-82D8-4BCB-9163-496AEE09E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CE17E1-73D4-4716-9CA4-70C9FC4C4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688E84-B297-4EB0-8584-E523C3AD6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8F3D21-0517-4194-AA06-196B4DADA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034EA6-BB44-4FAC-B385-C7CC64620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12638D3-DF9E-4286-A594-AF4557B0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96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2F4A20-8CAF-4F51-9924-C41F7D15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AB31B3E-B394-497D-803B-798FA1A28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E0EAA3-66D9-45D8-B51B-C66BC9B12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A13A22-874A-480D-B582-6730211E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832DD3-A766-460E-8B7E-24B88D9B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C180CB-01E7-4A26-A4D2-D54531CA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451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3A55A67-7317-406F-8817-FCA363E57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8EA03C-B65B-49E9-AD48-E6F7187D3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83C489-3B5D-461B-87E2-F4868492C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B722D-9E70-4F96-A493-70EE6D3C3DB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4204B0-D194-4FED-A796-BF06637B8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801A83-1E7E-4743-8600-351669E06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737CC-D768-4246-AB5B-F47E6E494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10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卡通人物&#10;&#10;中度可信度描述已自动生成">
            <a:extLst>
              <a:ext uri="{FF2B5EF4-FFF2-40B4-BE49-F238E27FC236}">
                <a16:creationId xmlns:a16="http://schemas.microsoft.com/office/drawing/2014/main" id="{B58C1382-E797-43A7-B0D3-4948B9D9C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61912"/>
            <a:ext cx="6858000" cy="673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卡通人物&#10;&#10;低可信度描述已自动生成">
            <a:extLst>
              <a:ext uri="{FF2B5EF4-FFF2-40B4-BE49-F238E27FC236}">
                <a16:creationId xmlns:a16="http://schemas.microsoft.com/office/drawing/2014/main" id="{F4226E00-157A-4901-901F-EE94571FF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8700"/>
            <a:ext cx="8763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树上有许多广告&#10;&#10;描述已自动生成">
            <a:extLst>
              <a:ext uri="{FF2B5EF4-FFF2-40B4-BE49-F238E27FC236}">
                <a16:creationId xmlns:a16="http://schemas.microsoft.com/office/drawing/2014/main" id="{17C95867-1CA9-4559-B140-CB13D7B69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28700"/>
            <a:ext cx="8534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56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描述已自动生成">
            <a:extLst>
              <a:ext uri="{FF2B5EF4-FFF2-40B4-BE49-F238E27FC236}">
                <a16:creationId xmlns:a16="http://schemas.microsoft.com/office/drawing/2014/main" id="{A4C16A10-BE84-41B4-ABDC-CF2BB16E9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28700"/>
            <a:ext cx="8839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0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, 信件&#10;&#10;描述已自动生成">
            <a:extLst>
              <a:ext uri="{FF2B5EF4-FFF2-40B4-BE49-F238E27FC236}">
                <a16:creationId xmlns:a16="http://schemas.microsoft.com/office/drawing/2014/main" id="{DF2D900F-A3B2-4F5E-8939-F16C08C55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0" y="1028700"/>
            <a:ext cx="8724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示&#10;&#10;描述已自动生成">
            <a:extLst>
              <a:ext uri="{FF2B5EF4-FFF2-40B4-BE49-F238E27FC236}">
                <a16:creationId xmlns:a16="http://schemas.microsoft.com/office/drawing/2014/main" id="{3ECFBB6F-5D1E-4C03-A7C5-8A3AFD00A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028700"/>
            <a:ext cx="80391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1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描述已自动生成">
            <a:extLst>
              <a:ext uri="{FF2B5EF4-FFF2-40B4-BE49-F238E27FC236}">
                <a16:creationId xmlns:a16="http://schemas.microsoft.com/office/drawing/2014/main" id="{552A1BB4-86C1-4468-8247-4F6E4643A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28700"/>
            <a:ext cx="9144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示&#10;&#10;描述已自动生成">
            <a:extLst>
              <a:ext uri="{FF2B5EF4-FFF2-40B4-BE49-F238E27FC236}">
                <a16:creationId xmlns:a16="http://schemas.microsoft.com/office/drawing/2014/main" id="{39285695-FE85-475B-9028-8725643FD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28700"/>
            <a:ext cx="8534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71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电脑屏幕的照片上有文字&#10;&#10;中度可信度描述已自动生成">
            <a:extLst>
              <a:ext uri="{FF2B5EF4-FFF2-40B4-BE49-F238E27FC236}">
                <a16:creationId xmlns:a16="http://schemas.microsoft.com/office/drawing/2014/main" id="{EB0E2492-376B-4F19-9E86-BE36A3D02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28700"/>
            <a:ext cx="9753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6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树上的叶子&#10;&#10;描述已自动生成">
            <a:extLst>
              <a:ext uri="{FF2B5EF4-FFF2-40B4-BE49-F238E27FC236}">
                <a16:creationId xmlns:a16="http://schemas.microsoft.com/office/drawing/2014/main" id="{EC204E2F-1EC6-4CDD-AC7F-B11D7E952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028700"/>
            <a:ext cx="10287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4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猫的照片上写着字&#10;&#10;描述已自动生成">
            <a:extLst>
              <a:ext uri="{FF2B5EF4-FFF2-40B4-BE49-F238E27FC236}">
                <a16:creationId xmlns:a16="http://schemas.microsoft.com/office/drawing/2014/main" id="{52D80802-C2B2-4CD9-99F4-E70A95E1E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028700"/>
            <a:ext cx="10287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7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描述已自动生成">
            <a:extLst>
              <a:ext uri="{FF2B5EF4-FFF2-40B4-BE49-F238E27FC236}">
                <a16:creationId xmlns:a16="http://schemas.microsoft.com/office/drawing/2014/main" id="{61586DED-8168-4F62-8D3A-F7ECAE066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1028700"/>
            <a:ext cx="84201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8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卡通人物&#10;&#10;中度可信度描述已自动生成">
            <a:extLst>
              <a:ext uri="{FF2B5EF4-FFF2-40B4-BE49-F238E27FC236}">
                <a16:creationId xmlns:a16="http://schemas.microsoft.com/office/drawing/2014/main" id="{452FCA03-7777-490A-8548-471F2E35E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1028700"/>
            <a:ext cx="85725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43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描述已自动生成">
            <a:extLst>
              <a:ext uri="{FF2B5EF4-FFF2-40B4-BE49-F238E27FC236}">
                <a16:creationId xmlns:a16="http://schemas.microsoft.com/office/drawing/2014/main" id="{95848345-75EB-4527-B3E0-469A9E52F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28700"/>
            <a:ext cx="9448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68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示&#10;&#10;描述已自动生成">
            <a:extLst>
              <a:ext uri="{FF2B5EF4-FFF2-40B4-BE49-F238E27FC236}">
                <a16:creationId xmlns:a16="http://schemas.microsoft.com/office/drawing/2014/main" id="{3AFEDCEF-57EB-4931-9968-3EE4C1ED7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028700"/>
            <a:ext cx="90297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3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猫的照片上写着字&#10;&#10;描述已自动生成">
            <a:extLst>
              <a:ext uri="{FF2B5EF4-FFF2-40B4-BE49-F238E27FC236}">
                <a16:creationId xmlns:a16="http://schemas.microsoft.com/office/drawing/2014/main" id="{567E8198-5D52-4CAD-A4A7-819C7C147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1028700"/>
            <a:ext cx="91821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2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示&#10;&#10;中度可信度描述已自动生成">
            <a:extLst>
              <a:ext uri="{FF2B5EF4-FFF2-40B4-BE49-F238E27FC236}">
                <a16:creationId xmlns:a16="http://schemas.microsoft.com/office/drawing/2014/main" id="{7957449F-67C6-4410-BE07-BE3518968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028700"/>
            <a:ext cx="86487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6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日程表&#10;&#10;低可信度描述已自动生成">
            <a:extLst>
              <a:ext uri="{FF2B5EF4-FFF2-40B4-BE49-F238E27FC236}">
                <a16:creationId xmlns:a16="http://schemas.microsoft.com/office/drawing/2014/main" id="{CDF987EE-4999-4A9B-8FAB-43DD1F3A1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028700"/>
            <a:ext cx="90297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7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宽屏</PresentationFormat>
  <Paragraphs>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张小婷</dc:creator>
  <cp:lastModifiedBy>张小婷</cp:lastModifiedBy>
  <cp:revision>1</cp:revision>
  <dcterms:created xsi:type="dcterms:W3CDTF">2021-02-09T02:55:48Z</dcterms:created>
  <dcterms:modified xsi:type="dcterms:W3CDTF">2021-02-09T03:01:15Z</dcterms:modified>
</cp:coreProperties>
</file>