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22"/>
  </p:handoutMasterIdLst>
  <p:sldIdLst>
    <p:sldId id="256" r:id="rId4"/>
    <p:sldId id="307" r:id="rId6"/>
    <p:sldId id="279" r:id="rId7"/>
    <p:sldId id="312" r:id="rId8"/>
    <p:sldId id="360" r:id="rId9"/>
    <p:sldId id="359" r:id="rId10"/>
    <p:sldId id="336" r:id="rId11"/>
    <p:sldId id="337" r:id="rId12"/>
    <p:sldId id="313" r:id="rId13"/>
    <p:sldId id="369" r:id="rId14"/>
    <p:sldId id="338" r:id="rId15"/>
    <p:sldId id="339" r:id="rId16"/>
    <p:sldId id="314" r:id="rId17"/>
    <p:sldId id="361" r:id="rId18"/>
    <p:sldId id="341" r:id="rId19"/>
    <p:sldId id="362" r:id="rId20"/>
    <p:sldId id="332" r:id="rId21"/>
  </p:sldIdLst>
  <p:sldSz cx="12192000" cy="6858000"/>
  <p:notesSz cx="6760845" cy="9942195"/>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89009" autoAdjust="0"/>
  </p:normalViewPr>
  <p:slideViewPr>
    <p:cSldViewPr snapToGrid="0" showGuides="1">
      <p:cViewPr varScale="1">
        <p:scale>
          <a:sx n="59" d="100"/>
          <a:sy n="59" d="100"/>
        </p:scale>
        <p:origin x="-810" y="-90"/>
      </p:cViewPr>
      <p:guideLst>
        <p:guide orient="horz" pos="2160"/>
        <p:guide pos="38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gs" Target="tags/tag5.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C1A37D42-4D55-4B42-9367-65E0CAE82019}" type="datetimeFigureOut">
              <a:rPr lang="zh-CN" altLang="en-US" smtClean="0"/>
            </a:fld>
            <a:endParaRPr lang="zh-CN" altLang="en-US"/>
          </a:p>
        </p:txBody>
      </p:sp>
      <p:sp>
        <p:nvSpPr>
          <p:cNvPr id="4" name="页脚占位符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4745B98A-0BFA-43D3-A26B-1C86D61F478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B949F4BD-260D-435F-ACDC-6205FDD589E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E7D1E3A7-DC14-4F7D-BF17-4423B22B01A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a:p>
        </p:txBody>
      </p:sp>
      <p:sp>
        <p:nvSpPr>
          <p:cNvPr id="4" name="灯片编号占位符 3"/>
          <p:cNvSpPr>
            <a:spLocks noGrp="1"/>
          </p:cNvSpPr>
          <p:nvPr>
            <p:ph type="sldNum" sz="quarter" idx="10"/>
          </p:nvPr>
        </p:nvSpPr>
        <p:spPr/>
        <p:txBody>
          <a:bodyPr/>
          <a:lstStyle/>
          <a:p>
            <a:fld id="{E7D1E3A7-DC14-4F7D-BF17-4423B22B01A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D1E3A7-DC14-4F7D-BF17-4423B22B01A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D1E3A7-DC14-4F7D-BF17-4423B22B01A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D1E3A7-DC14-4F7D-BF17-4423B22B01A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D1E3A7-DC14-4F7D-BF17-4423B22B01A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D1E3A7-DC14-4F7D-BF17-4423B22B01A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C1B42DA-8CBF-4B44-A3E2-169238920C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EDFB20-54AA-4CB5-9FE2-A3BF8868ACD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C1B42DA-8CBF-4B44-A3E2-169238920C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EDFB20-54AA-4CB5-9FE2-A3BF8868ACD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C1B42DA-8CBF-4B44-A3E2-169238920C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EDFB20-54AA-4CB5-9FE2-A3BF8868ACD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基础落实">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 y="283"/>
            <a:ext cx="12211200" cy="68688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深化整合">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pic>
        <p:nvPicPr>
          <p:cNvPr id="5" name="图片 4"/>
          <p:cNvPicPr>
            <a:picLocks noChangeAspect="1"/>
          </p:cNvPicPr>
          <p:nvPr userDrawn="1"/>
        </p:nvPicPr>
        <p:blipFill>
          <a:blip r:embed="rId2"/>
          <a:stretch>
            <a:fillRect/>
          </a:stretch>
        </p:blipFill>
        <p:spPr>
          <a:xfrm>
            <a:off x="0" y="0"/>
            <a:ext cx="12192000" cy="685799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一级标题01">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2" cy="6858000"/>
          </a:xfrm>
          <a:prstGeom prst="rect">
            <a:avLst/>
          </a:prstGeom>
        </p:spPr>
      </p:pic>
      <p:sp>
        <p:nvSpPr>
          <p:cNvPr id="7" name="矩形: 圆角 6"/>
          <p:cNvSpPr/>
          <p:nvPr/>
        </p:nvSpPr>
        <p:spPr>
          <a:xfrm>
            <a:off x="3141075" y="2947981"/>
            <a:ext cx="7176411" cy="962038"/>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形状 8"/>
          <p:cNvSpPr/>
          <p:nvPr/>
        </p:nvSpPr>
        <p:spPr>
          <a:xfrm>
            <a:off x="1874514" y="2947981"/>
            <a:ext cx="1735470" cy="962038"/>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800" b="1" dirty="0">
                <a:solidFill>
                  <a:prstClr val="white"/>
                </a:solidFill>
              </a:rPr>
              <a:t>考向</a:t>
            </a:r>
            <a:r>
              <a:rPr lang="en-US" altLang="zh-CN" sz="38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1</a:t>
            </a:r>
            <a:endParaRPr lang="zh-CN" altLang="en-US" dirty="0">
              <a:solidFill>
                <a:prstClr val="white"/>
              </a:solidFill>
            </a:endParaRPr>
          </a:p>
        </p:txBody>
      </p:sp>
      <p:sp>
        <p:nvSpPr>
          <p:cNvPr id="12" name="标题 1"/>
          <p:cNvSpPr>
            <a:spLocks noGrp="1"/>
          </p:cNvSpPr>
          <p:nvPr userDrawn="1">
            <p:ph type="title" hasCustomPrompt="1"/>
          </p:nvPr>
        </p:nvSpPr>
        <p:spPr>
          <a:xfrm>
            <a:off x="3719736" y="3068960"/>
            <a:ext cx="6487998" cy="736908"/>
          </a:xfrm>
        </p:spPr>
        <p:txBody>
          <a:bodyPr/>
          <a:lstStyle>
            <a:lvl1pPr>
              <a:defRPr>
                <a:solidFill>
                  <a:srgbClr val="0070C0"/>
                </a:solidFill>
              </a:defRPr>
            </a:lvl1pPr>
          </a:lstStyle>
          <a:p>
            <a:r>
              <a:rPr lang="zh-CN" altLang="en-US" dirty="0"/>
              <a:t>一级标题页</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一级标题02">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2" cy="6858000"/>
          </a:xfrm>
          <a:prstGeom prst="rect">
            <a:avLst/>
          </a:prstGeom>
        </p:spPr>
      </p:pic>
      <p:sp>
        <p:nvSpPr>
          <p:cNvPr id="7" name="矩形: 圆角 6"/>
          <p:cNvSpPr/>
          <p:nvPr/>
        </p:nvSpPr>
        <p:spPr>
          <a:xfrm>
            <a:off x="3141076" y="2947981"/>
            <a:ext cx="7176411" cy="962038"/>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标题 1"/>
          <p:cNvSpPr>
            <a:spLocks noGrp="1"/>
          </p:cNvSpPr>
          <p:nvPr>
            <p:ph type="title" hasCustomPrompt="1"/>
          </p:nvPr>
        </p:nvSpPr>
        <p:spPr>
          <a:xfrm>
            <a:off x="3719736" y="3068960"/>
            <a:ext cx="6487998" cy="736908"/>
          </a:xfrm>
        </p:spPr>
        <p:txBody>
          <a:bodyPr/>
          <a:lstStyle>
            <a:lvl1pPr>
              <a:defRPr>
                <a:solidFill>
                  <a:srgbClr val="0070C0"/>
                </a:solidFill>
              </a:defRPr>
            </a:lvl1pPr>
          </a:lstStyle>
          <a:p>
            <a:r>
              <a:rPr lang="zh-CN" altLang="en-US" dirty="0"/>
              <a:t>一级标题页</a:t>
            </a:r>
            <a:endParaRPr lang="zh-CN" altLang="en-US" dirty="0"/>
          </a:p>
        </p:txBody>
      </p:sp>
      <p:sp>
        <p:nvSpPr>
          <p:cNvPr id="14" name="任意多边形: 形状 13"/>
          <p:cNvSpPr/>
          <p:nvPr/>
        </p:nvSpPr>
        <p:spPr>
          <a:xfrm>
            <a:off x="1874514" y="2947981"/>
            <a:ext cx="1735470" cy="962038"/>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800" b="1" dirty="0">
                <a:solidFill>
                  <a:prstClr val="white"/>
                </a:solidFill>
              </a:rPr>
              <a:t>考向</a:t>
            </a:r>
            <a:r>
              <a:rPr lang="en-US" altLang="zh-CN" sz="38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2</a:t>
            </a:r>
            <a:endParaRPr lang="zh-CN" altLang="en-US"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一级标题03">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圆角 6"/>
          <p:cNvSpPr/>
          <p:nvPr/>
        </p:nvSpPr>
        <p:spPr>
          <a:xfrm>
            <a:off x="3141076" y="2947981"/>
            <a:ext cx="7176411" cy="962038"/>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标题 1"/>
          <p:cNvSpPr>
            <a:spLocks noGrp="1"/>
          </p:cNvSpPr>
          <p:nvPr>
            <p:ph type="title" hasCustomPrompt="1"/>
          </p:nvPr>
        </p:nvSpPr>
        <p:spPr>
          <a:xfrm>
            <a:off x="3719736" y="3068960"/>
            <a:ext cx="6487998" cy="736908"/>
          </a:xfrm>
        </p:spPr>
        <p:txBody>
          <a:bodyPr/>
          <a:lstStyle>
            <a:lvl1pPr>
              <a:defRPr>
                <a:solidFill>
                  <a:srgbClr val="0070C0"/>
                </a:solidFill>
              </a:defRPr>
            </a:lvl1pPr>
          </a:lstStyle>
          <a:p>
            <a:r>
              <a:rPr lang="zh-CN" altLang="en-US" dirty="0"/>
              <a:t>一级标题页</a:t>
            </a:r>
            <a:endParaRPr lang="zh-CN" altLang="en-US" dirty="0"/>
          </a:p>
        </p:txBody>
      </p:sp>
      <p:sp>
        <p:nvSpPr>
          <p:cNvPr id="17" name="任意多边形: 形状 16"/>
          <p:cNvSpPr/>
          <p:nvPr/>
        </p:nvSpPr>
        <p:spPr>
          <a:xfrm>
            <a:off x="1874514" y="2947981"/>
            <a:ext cx="1735470" cy="962038"/>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800" b="1" dirty="0">
                <a:solidFill>
                  <a:prstClr val="white"/>
                </a:solidFill>
              </a:rPr>
              <a:t>考向</a:t>
            </a:r>
            <a:r>
              <a:rPr lang="en-US" altLang="zh-CN" sz="38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3</a:t>
            </a:r>
            <a:endParaRPr lang="zh-CN" altLang="en-US"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一级标题4">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圆角 6"/>
          <p:cNvSpPr/>
          <p:nvPr/>
        </p:nvSpPr>
        <p:spPr>
          <a:xfrm>
            <a:off x="3141076" y="2947981"/>
            <a:ext cx="7176411" cy="962038"/>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标题 1"/>
          <p:cNvSpPr>
            <a:spLocks noGrp="1"/>
          </p:cNvSpPr>
          <p:nvPr>
            <p:ph type="title" hasCustomPrompt="1"/>
          </p:nvPr>
        </p:nvSpPr>
        <p:spPr>
          <a:xfrm>
            <a:off x="3719736" y="3068960"/>
            <a:ext cx="6487998" cy="736908"/>
          </a:xfrm>
        </p:spPr>
        <p:txBody>
          <a:bodyPr/>
          <a:lstStyle>
            <a:lvl1pPr>
              <a:defRPr>
                <a:solidFill>
                  <a:srgbClr val="0070C0"/>
                </a:solidFill>
              </a:defRPr>
            </a:lvl1pPr>
          </a:lstStyle>
          <a:p>
            <a:r>
              <a:rPr lang="zh-CN" altLang="en-US" dirty="0"/>
              <a:t>一级标题页</a:t>
            </a:r>
            <a:endParaRPr lang="zh-CN" altLang="en-US" dirty="0"/>
          </a:p>
        </p:txBody>
      </p:sp>
      <p:grpSp>
        <p:nvGrpSpPr>
          <p:cNvPr id="19" name="组合 18"/>
          <p:cNvGrpSpPr/>
          <p:nvPr userDrawn="1"/>
        </p:nvGrpSpPr>
        <p:grpSpPr>
          <a:xfrm>
            <a:off x="1874514" y="2945762"/>
            <a:ext cx="1735470" cy="962038"/>
            <a:chOff x="4536073" y="4251561"/>
            <a:chExt cx="1459364" cy="808982"/>
          </a:xfrm>
        </p:grpSpPr>
        <p:sp>
          <p:nvSpPr>
            <p:cNvPr id="20" name="任意多边形: 形状 19"/>
            <p:cNvSpPr/>
            <p:nvPr/>
          </p:nvSpPr>
          <p:spPr>
            <a:xfrm>
              <a:off x="4536073" y="4251561"/>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任意多边形: 形状 20"/>
            <p:cNvSpPr/>
            <p:nvPr/>
          </p:nvSpPr>
          <p:spPr>
            <a:xfrm>
              <a:off x="4674867" y="4512900"/>
              <a:ext cx="1025612" cy="300456"/>
            </a:xfrm>
            <a:custGeom>
              <a:avLst/>
              <a:gdLst/>
              <a:ahLst/>
              <a:cxnLst/>
              <a:rect l="l" t="t" r="r" b="b"/>
              <a:pathLst>
                <a:path w="1025612" h="300456">
                  <a:moveTo>
                    <a:pt x="603665" y="236097"/>
                  </a:moveTo>
                  <a:lnTo>
                    <a:pt x="658044" y="236097"/>
                  </a:lnTo>
                  <a:lnTo>
                    <a:pt x="684200" y="300456"/>
                  </a:lnTo>
                  <a:lnTo>
                    <a:pt x="631887" y="300456"/>
                  </a:lnTo>
                  <a:close/>
                  <a:moveTo>
                    <a:pt x="525196" y="236097"/>
                  </a:moveTo>
                  <a:lnTo>
                    <a:pt x="578886" y="236097"/>
                  </a:lnTo>
                  <a:lnTo>
                    <a:pt x="606419" y="300456"/>
                  </a:lnTo>
                  <a:lnTo>
                    <a:pt x="552729" y="300456"/>
                  </a:lnTo>
                  <a:close/>
                  <a:moveTo>
                    <a:pt x="446038" y="236097"/>
                  </a:moveTo>
                  <a:lnTo>
                    <a:pt x="501104" y="236097"/>
                  </a:lnTo>
                  <a:lnTo>
                    <a:pt x="524508" y="300456"/>
                  </a:lnTo>
                  <a:lnTo>
                    <a:pt x="470818" y="300456"/>
                  </a:lnTo>
                  <a:close/>
                  <a:moveTo>
                    <a:pt x="384777" y="236097"/>
                  </a:moveTo>
                  <a:lnTo>
                    <a:pt x="437778" y="236097"/>
                  </a:lnTo>
                  <a:lnTo>
                    <a:pt x="407491" y="300456"/>
                  </a:lnTo>
                  <a:lnTo>
                    <a:pt x="354490" y="300456"/>
                  </a:lnTo>
                  <a:close/>
                  <a:moveTo>
                    <a:pt x="425388" y="136290"/>
                  </a:moveTo>
                  <a:lnTo>
                    <a:pt x="425388" y="178966"/>
                  </a:lnTo>
                  <a:lnTo>
                    <a:pt x="611237" y="178966"/>
                  </a:lnTo>
                  <a:lnTo>
                    <a:pt x="611237" y="136290"/>
                  </a:lnTo>
                  <a:close/>
                  <a:moveTo>
                    <a:pt x="940947" y="54378"/>
                  </a:moveTo>
                  <a:lnTo>
                    <a:pt x="940947" y="161758"/>
                  </a:lnTo>
                  <a:lnTo>
                    <a:pt x="974675" y="161758"/>
                  </a:lnTo>
                  <a:lnTo>
                    <a:pt x="974675" y="54378"/>
                  </a:lnTo>
                  <a:close/>
                  <a:moveTo>
                    <a:pt x="769553" y="54378"/>
                  </a:moveTo>
                  <a:lnTo>
                    <a:pt x="769553" y="249864"/>
                  </a:lnTo>
                  <a:lnTo>
                    <a:pt x="974675" y="249864"/>
                  </a:lnTo>
                  <a:lnTo>
                    <a:pt x="974675" y="208564"/>
                  </a:lnTo>
                  <a:lnTo>
                    <a:pt x="890011" y="208564"/>
                  </a:lnTo>
                  <a:lnTo>
                    <a:pt x="890011" y="54378"/>
                  </a:lnTo>
                  <a:lnTo>
                    <a:pt x="860413" y="54378"/>
                  </a:lnTo>
                  <a:lnTo>
                    <a:pt x="823931" y="218201"/>
                  </a:lnTo>
                  <a:lnTo>
                    <a:pt x="772306" y="218201"/>
                  </a:lnTo>
                  <a:lnTo>
                    <a:pt x="808100" y="54378"/>
                  </a:lnTo>
                  <a:close/>
                  <a:moveTo>
                    <a:pt x="718617" y="7572"/>
                  </a:moveTo>
                  <a:lnTo>
                    <a:pt x="1025612" y="7572"/>
                  </a:lnTo>
                  <a:lnTo>
                    <a:pt x="1025612" y="295638"/>
                  </a:lnTo>
                  <a:lnTo>
                    <a:pt x="718617" y="295638"/>
                  </a:lnTo>
                  <a:close/>
                  <a:moveTo>
                    <a:pt x="483208" y="0"/>
                  </a:moveTo>
                  <a:lnTo>
                    <a:pt x="534144" y="0"/>
                  </a:lnTo>
                  <a:lnTo>
                    <a:pt x="534144" y="19273"/>
                  </a:lnTo>
                  <a:lnTo>
                    <a:pt x="666304" y="19273"/>
                  </a:lnTo>
                  <a:lnTo>
                    <a:pt x="666304" y="66080"/>
                  </a:lnTo>
                  <a:lnTo>
                    <a:pt x="534144" y="66080"/>
                  </a:lnTo>
                  <a:lnTo>
                    <a:pt x="534144" y="89483"/>
                  </a:lnTo>
                  <a:lnTo>
                    <a:pt x="662174" y="89483"/>
                  </a:lnTo>
                  <a:lnTo>
                    <a:pt x="662174" y="225772"/>
                  </a:lnTo>
                  <a:lnTo>
                    <a:pt x="374452" y="225772"/>
                  </a:lnTo>
                  <a:lnTo>
                    <a:pt x="374452" y="89483"/>
                  </a:lnTo>
                  <a:lnTo>
                    <a:pt x="483208" y="89483"/>
                  </a:lnTo>
                  <a:close/>
                  <a:moveTo>
                    <a:pt x="132159" y="0"/>
                  </a:moveTo>
                  <a:lnTo>
                    <a:pt x="183096" y="0"/>
                  </a:lnTo>
                  <a:lnTo>
                    <a:pt x="183096" y="14455"/>
                  </a:lnTo>
                  <a:lnTo>
                    <a:pt x="248487" y="14455"/>
                  </a:lnTo>
                  <a:lnTo>
                    <a:pt x="248487" y="59885"/>
                  </a:lnTo>
                  <a:lnTo>
                    <a:pt x="183096" y="59885"/>
                  </a:lnTo>
                  <a:lnTo>
                    <a:pt x="183096" y="74340"/>
                  </a:lnTo>
                  <a:lnTo>
                    <a:pt x="242981" y="74340"/>
                  </a:lnTo>
                  <a:lnTo>
                    <a:pt x="278085" y="5507"/>
                  </a:lnTo>
                  <a:lnTo>
                    <a:pt x="333152" y="5507"/>
                  </a:lnTo>
                  <a:lnTo>
                    <a:pt x="300112" y="74340"/>
                  </a:lnTo>
                  <a:lnTo>
                    <a:pt x="322827" y="74340"/>
                  </a:lnTo>
                  <a:lnTo>
                    <a:pt x="322827" y="120458"/>
                  </a:lnTo>
                  <a:lnTo>
                    <a:pt x="104626" y="120458"/>
                  </a:lnTo>
                  <a:lnTo>
                    <a:pt x="98105" y="132848"/>
                  </a:lnTo>
                  <a:lnTo>
                    <a:pt x="316632" y="132848"/>
                  </a:lnTo>
                  <a:lnTo>
                    <a:pt x="316632" y="176901"/>
                  </a:lnTo>
                  <a:lnTo>
                    <a:pt x="180343" y="176901"/>
                  </a:lnTo>
                  <a:lnTo>
                    <a:pt x="172771" y="189291"/>
                  </a:lnTo>
                  <a:lnTo>
                    <a:pt x="309749" y="189291"/>
                  </a:lnTo>
                  <a:lnTo>
                    <a:pt x="301489" y="300456"/>
                  </a:lnTo>
                  <a:lnTo>
                    <a:pt x="74340" y="300456"/>
                  </a:lnTo>
                  <a:lnTo>
                    <a:pt x="74340" y="255371"/>
                  </a:lnTo>
                  <a:lnTo>
                    <a:pt x="252617" y="255371"/>
                  </a:lnTo>
                  <a:lnTo>
                    <a:pt x="254682" y="234032"/>
                  </a:lnTo>
                  <a:lnTo>
                    <a:pt x="90860" y="234032"/>
                  </a:lnTo>
                  <a:lnTo>
                    <a:pt x="127341" y="176901"/>
                  </a:lnTo>
                  <a:lnTo>
                    <a:pt x="97743" y="176901"/>
                  </a:lnTo>
                  <a:lnTo>
                    <a:pt x="97743" y="133536"/>
                  </a:lnTo>
                  <a:lnTo>
                    <a:pt x="56443" y="212006"/>
                  </a:lnTo>
                  <a:lnTo>
                    <a:pt x="0" y="212006"/>
                  </a:lnTo>
                  <a:lnTo>
                    <a:pt x="48871" y="120458"/>
                  </a:lnTo>
                  <a:lnTo>
                    <a:pt x="14455" y="120458"/>
                  </a:lnTo>
                  <a:lnTo>
                    <a:pt x="14455" y="74340"/>
                  </a:lnTo>
                  <a:lnTo>
                    <a:pt x="132159" y="74340"/>
                  </a:lnTo>
                  <a:lnTo>
                    <a:pt x="132159" y="59885"/>
                  </a:lnTo>
                  <a:lnTo>
                    <a:pt x="29598" y="59885"/>
                  </a:lnTo>
                  <a:lnTo>
                    <a:pt x="29598" y="14455"/>
                  </a:lnTo>
                  <a:lnTo>
                    <a:pt x="132159"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800" dirty="0">
                <a:solidFill>
                  <a:prstClr val="black"/>
                </a:solidFill>
                <a:latin typeface="锐字锐线怒放黑简1.0" panose="02010604000000000000" pitchFamily="2" charset="-122"/>
                <a:ea typeface="锐字锐线怒放黑简1.0" panose="02010604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C1B42DA-8CBF-4B44-A3E2-169238920C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EDFB20-54AA-4CB5-9FE2-A3BF8868ACD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一级标题05">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圆角 6"/>
          <p:cNvSpPr/>
          <p:nvPr/>
        </p:nvSpPr>
        <p:spPr>
          <a:xfrm>
            <a:off x="3141076" y="2947981"/>
            <a:ext cx="7176411" cy="962038"/>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标题 1"/>
          <p:cNvSpPr>
            <a:spLocks noGrp="1"/>
          </p:cNvSpPr>
          <p:nvPr>
            <p:ph type="title" hasCustomPrompt="1"/>
          </p:nvPr>
        </p:nvSpPr>
        <p:spPr>
          <a:xfrm>
            <a:off x="3719736" y="3068960"/>
            <a:ext cx="6487998" cy="736908"/>
          </a:xfrm>
        </p:spPr>
        <p:txBody>
          <a:bodyPr/>
          <a:lstStyle>
            <a:lvl1pPr>
              <a:defRPr>
                <a:solidFill>
                  <a:srgbClr val="0070C0"/>
                </a:solidFill>
              </a:defRPr>
            </a:lvl1pPr>
          </a:lstStyle>
          <a:p>
            <a:r>
              <a:rPr lang="zh-CN" altLang="en-US" dirty="0"/>
              <a:t>一级标题页</a:t>
            </a:r>
            <a:endParaRPr lang="zh-CN" altLang="en-US" dirty="0"/>
          </a:p>
        </p:txBody>
      </p:sp>
      <p:grpSp>
        <p:nvGrpSpPr>
          <p:cNvPr id="22" name="组合 21"/>
          <p:cNvGrpSpPr/>
          <p:nvPr userDrawn="1"/>
        </p:nvGrpSpPr>
        <p:grpSpPr>
          <a:xfrm>
            <a:off x="1874514" y="2946029"/>
            <a:ext cx="1735470" cy="962038"/>
            <a:chOff x="3588543" y="5401409"/>
            <a:chExt cx="1459364" cy="808982"/>
          </a:xfrm>
        </p:grpSpPr>
        <p:sp>
          <p:nvSpPr>
            <p:cNvPr id="23" name="任意多边形: 形状 22"/>
            <p:cNvSpPr/>
            <p:nvPr/>
          </p:nvSpPr>
          <p:spPr>
            <a:xfrm>
              <a:off x="3588543" y="5401409"/>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任意多边形: 形状 23"/>
            <p:cNvSpPr/>
            <p:nvPr/>
          </p:nvSpPr>
          <p:spPr>
            <a:xfrm>
              <a:off x="3737065" y="5662748"/>
              <a:ext cx="1033872" cy="300456"/>
            </a:xfrm>
            <a:custGeom>
              <a:avLst/>
              <a:gdLst/>
              <a:ahLst/>
              <a:cxnLst/>
              <a:rect l="l" t="t" r="r" b="b"/>
              <a:pathLst>
                <a:path w="1033872" h="300456">
                  <a:moveTo>
                    <a:pt x="603665" y="236097"/>
                  </a:moveTo>
                  <a:lnTo>
                    <a:pt x="658044" y="236097"/>
                  </a:lnTo>
                  <a:lnTo>
                    <a:pt x="684200" y="300456"/>
                  </a:lnTo>
                  <a:lnTo>
                    <a:pt x="631887" y="300456"/>
                  </a:lnTo>
                  <a:close/>
                  <a:moveTo>
                    <a:pt x="525196" y="236097"/>
                  </a:moveTo>
                  <a:lnTo>
                    <a:pt x="578886" y="236097"/>
                  </a:lnTo>
                  <a:lnTo>
                    <a:pt x="606419" y="300456"/>
                  </a:lnTo>
                  <a:lnTo>
                    <a:pt x="552729" y="300456"/>
                  </a:lnTo>
                  <a:close/>
                  <a:moveTo>
                    <a:pt x="446038" y="236097"/>
                  </a:moveTo>
                  <a:lnTo>
                    <a:pt x="501104" y="236097"/>
                  </a:lnTo>
                  <a:lnTo>
                    <a:pt x="524508" y="300456"/>
                  </a:lnTo>
                  <a:lnTo>
                    <a:pt x="470818" y="300456"/>
                  </a:lnTo>
                  <a:close/>
                  <a:moveTo>
                    <a:pt x="384776" y="236097"/>
                  </a:moveTo>
                  <a:lnTo>
                    <a:pt x="437778" y="236097"/>
                  </a:lnTo>
                  <a:lnTo>
                    <a:pt x="407491" y="300456"/>
                  </a:lnTo>
                  <a:lnTo>
                    <a:pt x="354490" y="300456"/>
                  </a:lnTo>
                  <a:close/>
                  <a:moveTo>
                    <a:pt x="854906" y="151433"/>
                  </a:moveTo>
                  <a:lnTo>
                    <a:pt x="837698" y="256059"/>
                  </a:lnTo>
                  <a:lnTo>
                    <a:pt x="952649" y="256059"/>
                  </a:lnTo>
                  <a:lnTo>
                    <a:pt x="952649" y="151433"/>
                  </a:lnTo>
                  <a:close/>
                  <a:moveTo>
                    <a:pt x="425388" y="136290"/>
                  </a:moveTo>
                  <a:lnTo>
                    <a:pt x="425388" y="178966"/>
                  </a:lnTo>
                  <a:lnTo>
                    <a:pt x="611237" y="178966"/>
                  </a:lnTo>
                  <a:lnTo>
                    <a:pt x="611237" y="136290"/>
                  </a:lnTo>
                  <a:close/>
                  <a:moveTo>
                    <a:pt x="722058" y="5507"/>
                  </a:moveTo>
                  <a:lnTo>
                    <a:pt x="1025612" y="5507"/>
                  </a:lnTo>
                  <a:lnTo>
                    <a:pt x="1025612" y="50937"/>
                  </a:lnTo>
                  <a:lnTo>
                    <a:pt x="870738" y="50937"/>
                  </a:lnTo>
                  <a:lnTo>
                    <a:pt x="862478" y="106003"/>
                  </a:lnTo>
                  <a:lnTo>
                    <a:pt x="1003585" y="106003"/>
                  </a:lnTo>
                  <a:lnTo>
                    <a:pt x="1003585" y="256059"/>
                  </a:lnTo>
                  <a:lnTo>
                    <a:pt x="1033872" y="256059"/>
                  </a:lnTo>
                  <a:lnTo>
                    <a:pt x="1033872" y="300456"/>
                  </a:lnTo>
                  <a:lnTo>
                    <a:pt x="711045" y="300456"/>
                  </a:lnTo>
                  <a:lnTo>
                    <a:pt x="711045" y="256059"/>
                  </a:lnTo>
                  <a:lnTo>
                    <a:pt x="783320" y="256059"/>
                  </a:lnTo>
                  <a:lnTo>
                    <a:pt x="803281" y="151433"/>
                  </a:lnTo>
                  <a:lnTo>
                    <a:pt x="733072" y="151433"/>
                  </a:lnTo>
                  <a:lnTo>
                    <a:pt x="733072" y="106003"/>
                  </a:lnTo>
                  <a:lnTo>
                    <a:pt x="810853" y="106003"/>
                  </a:lnTo>
                  <a:lnTo>
                    <a:pt x="819801" y="50937"/>
                  </a:lnTo>
                  <a:lnTo>
                    <a:pt x="722058" y="50937"/>
                  </a:lnTo>
                  <a:close/>
                  <a:moveTo>
                    <a:pt x="483208" y="0"/>
                  </a:moveTo>
                  <a:lnTo>
                    <a:pt x="534144" y="0"/>
                  </a:lnTo>
                  <a:lnTo>
                    <a:pt x="534144" y="19273"/>
                  </a:lnTo>
                  <a:lnTo>
                    <a:pt x="666304" y="19273"/>
                  </a:lnTo>
                  <a:lnTo>
                    <a:pt x="666304" y="66080"/>
                  </a:lnTo>
                  <a:lnTo>
                    <a:pt x="534144" y="66080"/>
                  </a:lnTo>
                  <a:lnTo>
                    <a:pt x="534144" y="89483"/>
                  </a:lnTo>
                  <a:lnTo>
                    <a:pt x="662174" y="89483"/>
                  </a:lnTo>
                  <a:lnTo>
                    <a:pt x="662174" y="225772"/>
                  </a:lnTo>
                  <a:lnTo>
                    <a:pt x="374451" y="225772"/>
                  </a:lnTo>
                  <a:lnTo>
                    <a:pt x="374451" y="89483"/>
                  </a:lnTo>
                  <a:lnTo>
                    <a:pt x="483208" y="89483"/>
                  </a:lnTo>
                  <a:close/>
                  <a:moveTo>
                    <a:pt x="132159" y="0"/>
                  </a:moveTo>
                  <a:lnTo>
                    <a:pt x="183096" y="0"/>
                  </a:lnTo>
                  <a:lnTo>
                    <a:pt x="183096" y="14455"/>
                  </a:lnTo>
                  <a:lnTo>
                    <a:pt x="248487" y="14455"/>
                  </a:lnTo>
                  <a:lnTo>
                    <a:pt x="248487" y="59885"/>
                  </a:lnTo>
                  <a:lnTo>
                    <a:pt x="183096" y="59885"/>
                  </a:lnTo>
                  <a:lnTo>
                    <a:pt x="183096" y="74340"/>
                  </a:lnTo>
                  <a:lnTo>
                    <a:pt x="242980" y="74340"/>
                  </a:lnTo>
                  <a:lnTo>
                    <a:pt x="278085" y="5507"/>
                  </a:lnTo>
                  <a:lnTo>
                    <a:pt x="333152" y="5507"/>
                  </a:lnTo>
                  <a:lnTo>
                    <a:pt x="300112" y="74340"/>
                  </a:lnTo>
                  <a:lnTo>
                    <a:pt x="322827" y="74340"/>
                  </a:lnTo>
                  <a:lnTo>
                    <a:pt x="322827" y="120458"/>
                  </a:lnTo>
                  <a:lnTo>
                    <a:pt x="104626" y="120458"/>
                  </a:lnTo>
                  <a:lnTo>
                    <a:pt x="98105" y="132848"/>
                  </a:lnTo>
                  <a:lnTo>
                    <a:pt x="316632" y="132848"/>
                  </a:lnTo>
                  <a:lnTo>
                    <a:pt x="316632" y="176901"/>
                  </a:lnTo>
                  <a:lnTo>
                    <a:pt x="180342" y="176901"/>
                  </a:lnTo>
                  <a:lnTo>
                    <a:pt x="172771" y="189291"/>
                  </a:lnTo>
                  <a:lnTo>
                    <a:pt x="309748" y="189291"/>
                  </a:lnTo>
                  <a:lnTo>
                    <a:pt x="301488" y="300456"/>
                  </a:lnTo>
                  <a:lnTo>
                    <a:pt x="74340" y="300456"/>
                  </a:lnTo>
                  <a:lnTo>
                    <a:pt x="74340" y="255371"/>
                  </a:lnTo>
                  <a:lnTo>
                    <a:pt x="252617" y="255371"/>
                  </a:lnTo>
                  <a:lnTo>
                    <a:pt x="254682" y="234032"/>
                  </a:lnTo>
                  <a:lnTo>
                    <a:pt x="90860" y="234032"/>
                  </a:lnTo>
                  <a:lnTo>
                    <a:pt x="127341" y="176901"/>
                  </a:lnTo>
                  <a:lnTo>
                    <a:pt x="97743" y="176901"/>
                  </a:lnTo>
                  <a:lnTo>
                    <a:pt x="97743" y="133536"/>
                  </a:lnTo>
                  <a:lnTo>
                    <a:pt x="56443" y="212006"/>
                  </a:lnTo>
                  <a:lnTo>
                    <a:pt x="0" y="212006"/>
                  </a:lnTo>
                  <a:lnTo>
                    <a:pt x="48871" y="120458"/>
                  </a:lnTo>
                  <a:lnTo>
                    <a:pt x="14455" y="120458"/>
                  </a:lnTo>
                  <a:lnTo>
                    <a:pt x="14455" y="74340"/>
                  </a:lnTo>
                  <a:lnTo>
                    <a:pt x="132159" y="74340"/>
                  </a:lnTo>
                  <a:lnTo>
                    <a:pt x="132159" y="59885"/>
                  </a:lnTo>
                  <a:lnTo>
                    <a:pt x="29598" y="59885"/>
                  </a:lnTo>
                  <a:lnTo>
                    <a:pt x="29598" y="14455"/>
                  </a:lnTo>
                  <a:lnTo>
                    <a:pt x="132159"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800" dirty="0">
                <a:solidFill>
                  <a:prstClr val="black"/>
                </a:solidFill>
                <a:latin typeface="锐字锐线怒放黑简1.0" panose="02010604000000000000" pitchFamily="2" charset="-122"/>
                <a:ea typeface="锐字锐线怒放黑简1.0" panose="02010604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一级标题06">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圆角 6"/>
          <p:cNvSpPr/>
          <p:nvPr/>
        </p:nvSpPr>
        <p:spPr>
          <a:xfrm>
            <a:off x="3141076" y="2947981"/>
            <a:ext cx="7176411" cy="962038"/>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标题 1"/>
          <p:cNvSpPr>
            <a:spLocks noGrp="1"/>
          </p:cNvSpPr>
          <p:nvPr>
            <p:ph type="title" hasCustomPrompt="1"/>
          </p:nvPr>
        </p:nvSpPr>
        <p:spPr>
          <a:xfrm>
            <a:off x="3719736" y="3068960"/>
            <a:ext cx="6487998" cy="736908"/>
          </a:xfrm>
        </p:spPr>
        <p:txBody>
          <a:bodyPr/>
          <a:lstStyle>
            <a:lvl1pPr>
              <a:defRPr>
                <a:solidFill>
                  <a:srgbClr val="0070C0"/>
                </a:solidFill>
              </a:defRPr>
            </a:lvl1pPr>
          </a:lstStyle>
          <a:p>
            <a:r>
              <a:rPr lang="zh-CN" altLang="en-US" dirty="0"/>
              <a:t>一级标题页</a:t>
            </a:r>
            <a:endParaRPr lang="zh-CN" altLang="en-US" dirty="0"/>
          </a:p>
        </p:txBody>
      </p:sp>
      <p:grpSp>
        <p:nvGrpSpPr>
          <p:cNvPr id="25" name="组合 24"/>
          <p:cNvGrpSpPr/>
          <p:nvPr userDrawn="1"/>
        </p:nvGrpSpPr>
        <p:grpSpPr>
          <a:xfrm>
            <a:off x="1874514" y="2943543"/>
            <a:ext cx="1735470" cy="962038"/>
            <a:chOff x="1976153" y="5685409"/>
            <a:chExt cx="1459364" cy="808982"/>
          </a:xfrm>
        </p:grpSpPr>
        <p:sp>
          <p:nvSpPr>
            <p:cNvPr id="26" name="任意多边形: 形状 25"/>
            <p:cNvSpPr/>
            <p:nvPr/>
          </p:nvSpPr>
          <p:spPr>
            <a:xfrm>
              <a:off x="1976153" y="5685409"/>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任意多边形: 形状 26"/>
            <p:cNvSpPr/>
            <p:nvPr/>
          </p:nvSpPr>
          <p:spPr>
            <a:xfrm>
              <a:off x="2124674" y="5945372"/>
              <a:ext cx="1031807" cy="301832"/>
            </a:xfrm>
            <a:custGeom>
              <a:avLst/>
              <a:gdLst/>
              <a:ahLst/>
              <a:cxnLst/>
              <a:rect l="l" t="t" r="r" b="b"/>
              <a:pathLst>
                <a:path w="1031807" h="301832">
                  <a:moveTo>
                    <a:pt x="603665" y="237473"/>
                  </a:moveTo>
                  <a:lnTo>
                    <a:pt x="658043" y="237473"/>
                  </a:lnTo>
                  <a:lnTo>
                    <a:pt x="684200" y="301832"/>
                  </a:lnTo>
                  <a:lnTo>
                    <a:pt x="631887" y="301832"/>
                  </a:lnTo>
                  <a:close/>
                  <a:moveTo>
                    <a:pt x="525196" y="237473"/>
                  </a:moveTo>
                  <a:lnTo>
                    <a:pt x="578886" y="237473"/>
                  </a:lnTo>
                  <a:lnTo>
                    <a:pt x="606419" y="301832"/>
                  </a:lnTo>
                  <a:lnTo>
                    <a:pt x="552729" y="301832"/>
                  </a:lnTo>
                  <a:close/>
                  <a:moveTo>
                    <a:pt x="446038" y="237473"/>
                  </a:moveTo>
                  <a:lnTo>
                    <a:pt x="501104" y="237473"/>
                  </a:lnTo>
                  <a:lnTo>
                    <a:pt x="524507" y="301832"/>
                  </a:lnTo>
                  <a:lnTo>
                    <a:pt x="470818" y="301832"/>
                  </a:lnTo>
                  <a:close/>
                  <a:moveTo>
                    <a:pt x="384776" y="237473"/>
                  </a:moveTo>
                  <a:lnTo>
                    <a:pt x="437778" y="237473"/>
                  </a:lnTo>
                  <a:lnTo>
                    <a:pt x="407491" y="301832"/>
                  </a:lnTo>
                  <a:lnTo>
                    <a:pt x="354490" y="301832"/>
                  </a:lnTo>
                  <a:close/>
                  <a:moveTo>
                    <a:pt x="905842" y="148679"/>
                  </a:moveTo>
                  <a:lnTo>
                    <a:pt x="962974" y="148679"/>
                  </a:lnTo>
                  <a:lnTo>
                    <a:pt x="1031807" y="301832"/>
                  </a:lnTo>
                  <a:lnTo>
                    <a:pt x="974675" y="301832"/>
                  </a:lnTo>
                  <a:close/>
                  <a:moveTo>
                    <a:pt x="777125" y="148679"/>
                  </a:moveTo>
                  <a:lnTo>
                    <a:pt x="833568" y="148679"/>
                  </a:lnTo>
                  <a:lnTo>
                    <a:pt x="768865" y="301832"/>
                  </a:lnTo>
                  <a:lnTo>
                    <a:pt x="713110" y="301832"/>
                  </a:lnTo>
                  <a:close/>
                  <a:moveTo>
                    <a:pt x="425388" y="137666"/>
                  </a:moveTo>
                  <a:lnTo>
                    <a:pt x="425388" y="180342"/>
                  </a:lnTo>
                  <a:lnTo>
                    <a:pt x="611237" y="180342"/>
                  </a:lnTo>
                  <a:lnTo>
                    <a:pt x="611237" y="137666"/>
                  </a:lnTo>
                  <a:close/>
                  <a:moveTo>
                    <a:pt x="715175" y="72963"/>
                  </a:moveTo>
                  <a:lnTo>
                    <a:pt x="1029053" y="72963"/>
                  </a:lnTo>
                  <a:lnTo>
                    <a:pt x="1029053" y="119769"/>
                  </a:lnTo>
                  <a:lnTo>
                    <a:pt x="715175" y="119769"/>
                  </a:lnTo>
                  <a:close/>
                  <a:moveTo>
                    <a:pt x="483208" y="1376"/>
                  </a:moveTo>
                  <a:lnTo>
                    <a:pt x="534144" y="1376"/>
                  </a:lnTo>
                  <a:lnTo>
                    <a:pt x="534144" y="20649"/>
                  </a:lnTo>
                  <a:lnTo>
                    <a:pt x="666303" y="20649"/>
                  </a:lnTo>
                  <a:lnTo>
                    <a:pt x="666303" y="67456"/>
                  </a:lnTo>
                  <a:lnTo>
                    <a:pt x="534144" y="67456"/>
                  </a:lnTo>
                  <a:lnTo>
                    <a:pt x="534144" y="90859"/>
                  </a:lnTo>
                  <a:lnTo>
                    <a:pt x="662173" y="90859"/>
                  </a:lnTo>
                  <a:lnTo>
                    <a:pt x="662173" y="227148"/>
                  </a:lnTo>
                  <a:lnTo>
                    <a:pt x="374451" y="227148"/>
                  </a:lnTo>
                  <a:lnTo>
                    <a:pt x="374451" y="90859"/>
                  </a:lnTo>
                  <a:lnTo>
                    <a:pt x="483208" y="90859"/>
                  </a:lnTo>
                  <a:close/>
                  <a:moveTo>
                    <a:pt x="132159" y="1376"/>
                  </a:moveTo>
                  <a:lnTo>
                    <a:pt x="183096" y="1376"/>
                  </a:lnTo>
                  <a:lnTo>
                    <a:pt x="183096" y="15831"/>
                  </a:lnTo>
                  <a:lnTo>
                    <a:pt x="248487" y="15831"/>
                  </a:lnTo>
                  <a:lnTo>
                    <a:pt x="248487" y="61261"/>
                  </a:lnTo>
                  <a:lnTo>
                    <a:pt x="183096" y="61261"/>
                  </a:lnTo>
                  <a:lnTo>
                    <a:pt x="183096" y="75716"/>
                  </a:lnTo>
                  <a:lnTo>
                    <a:pt x="242980" y="75716"/>
                  </a:lnTo>
                  <a:lnTo>
                    <a:pt x="278085" y="6883"/>
                  </a:lnTo>
                  <a:lnTo>
                    <a:pt x="333152" y="6883"/>
                  </a:lnTo>
                  <a:lnTo>
                    <a:pt x="300112" y="75716"/>
                  </a:lnTo>
                  <a:lnTo>
                    <a:pt x="322827" y="75716"/>
                  </a:lnTo>
                  <a:lnTo>
                    <a:pt x="322827" y="121834"/>
                  </a:lnTo>
                  <a:lnTo>
                    <a:pt x="104626" y="121834"/>
                  </a:lnTo>
                  <a:lnTo>
                    <a:pt x="98105" y="134224"/>
                  </a:lnTo>
                  <a:lnTo>
                    <a:pt x="316632" y="134224"/>
                  </a:lnTo>
                  <a:lnTo>
                    <a:pt x="316632" y="178277"/>
                  </a:lnTo>
                  <a:lnTo>
                    <a:pt x="180342" y="178277"/>
                  </a:lnTo>
                  <a:lnTo>
                    <a:pt x="172771" y="190667"/>
                  </a:lnTo>
                  <a:lnTo>
                    <a:pt x="309748" y="190667"/>
                  </a:lnTo>
                  <a:lnTo>
                    <a:pt x="301488" y="301832"/>
                  </a:lnTo>
                  <a:lnTo>
                    <a:pt x="74340" y="301832"/>
                  </a:lnTo>
                  <a:lnTo>
                    <a:pt x="74340" y="256747"/>
                  </a:lnTo>
                  <a:lnTo>
                    <a:pt x="252617" y="256747"/>
                  </a:lnTo>
                  <a:lnTo>
                    <a:pt x="254682" y="235408"/>
                  </a:lnTo>
                  <a:lnTo>
                    <a:pt x="90860" y="235408"/>
                  </a:lnTo>
                  <a:lnTo>
                    <a:pt x="127341" y="178277"/>
                  </a:lnTo>
                  <a:lnTo>
                    <a:pt x="97743" y="178277"/>
                  </a:lnTo>
                  <a:lnTo>
                    <a:pt x="97743" y="134912"/>
                  </a:lnTo>
                  <a:lnTo>
                    <a:pt x="56443" y="213382"/>
                  </a:lnTo>
                  <a:lnTo>
                    <a:pt x="0" y="213382"/>
                  </a:lnTo>
                  <a:lnTo>
                    <a:pt x="48871" y="121834"/>
                  </a:lnTo>
                  <a:lnTo>
                    <a:pt x="14455" y="121834"/>
                  </a:lnTo>
                  <a:lnTo>
                    <a:pt x="14455" y="75716"/>
                  </a:lnTo>
                  <a:lnTo>
                    <a:pt x="132159" y="75716"/>
                  </a:lnTo>
                  <a:lnTo>
                    <a:pt x="132159" y="61261"/>
                  </a:lnTo>
                  <a:lnTo>
                    <a:pt x="29598" y="61261"/>
                  </a:lnTo>
                  <a:lnTo>
                    <a:pt x="29598" y="15831"/>
                  </a:lnTo>
                  <a:lnTo>
                    <a:pt x="132159" y="15831"/>
                  </a:lnTo>
                  <a:close/>
                  <a:moveTo>
                    <a:pt x="813606" y="0"/>
                  </a:moveTo>
                  <a:lnTo>
                    <a:pt x="872802" y="0"/>
                  </a:lnTo>
                  <a:lnTo>
                    <a:pt x="910661" y="57131"/>
                  </a:lnTo>
                  <a:lnTo>
                    <a:pt x="851464" y="57131"/>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800" dirty="0">
                <a:solidFill>
                  <a:prstClr val="black"/>
                </a:solidFill>
                <a:latin typeface="锐字锐线怒放黑简1.0" panose="02010604000000000000" pitchFamily="2" charset="-122"/>
                <a:ea typeface="锐字锐线怒放黑简1.0" panose="02010604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二级标题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sp>
        <p:nvSpPr>
          <p:cNvPr id="6" name="矩形 5"/>
          <p:cNvSpPr/>
          <p:nvPr userDrawn="1"/>
        </p:nvSpPr>
        <p:spPr>
          <a:xfrm>
            <a:off x="0" y="2362572"/>
            <a:ext cx="12192000" cy="21328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hasCustomPrompt="1"/>
          </p:nvPr>
        </p:nvSpPr>
        <p:spPr>
          <a:xfrm>
            <a:off x="609600" y="2857500"/>
            <a:ext cx="10972800" cy="1143000"/>
          </a:xfrm>
        </p:spPr>
        <p:txBody>
          <a:bodyPr>
            <a:normAutofit/>
          </a:bodyPr>
          <a:lstStyle>
            <a:lvl1pPr>
              <a:defRPr sz="6000">
                <a:solidFill>
                  <a:schemeClr val="bg1"/>
                </a:solidFill>
              </a:defRPr>
            </a:lvl1pPr>
          </a:lstStyle>
          <a:p>
            <a:r>
              <a:rPr lang="zh-CN" altLang="en-US" dirty="0"/>
              <a:t>二级标题页</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三级标题">
    <p:spTree>
      <p:nvGrpSpPr>
        <p:cNvPr id="1" name=""/>
        <p:cNvGrpSpPr/>
        <p:nvPr/>
      </p:nvGrpSpPr>
      <p:grpSpPr>
        <a:xfrm>
          <a:off x="0" y="0"/>
          <a:ext cx="0" cy="0"/>
          <a:chOff x="0" y="0"/>
          <a:chExt cx="0" cy="0"/>
        </a:xfrm>
      </p:grpSpPr>
      <p:grpSp>
        <p:nvGrpSpPr>
          <p:cNvPr id="6" name="组合 5"/>
          <p:cNvGrpSpPr/>
          <p:nvPr userDrawn="1"/>
        </p:nvGrpSpPr>
        <p:grpSpPr>
          <a:xfrm>
            <a:off x="2495600" y="0"/>
            <a:ext cx="7200800" cy="4149080"/>
            <a:chOff x="2495600" y="0"/>
            <a:chExt cx="7200800" cy="4149080"/>
          </a:xfrm>
        </p:grpSpPr>
        <p:sp>
          <p:nvSpPr>
            <p:cNvPr id="7" name="矩形 6"/>
            <p:cNvSpPr/>
            <p:nvPr/>
          </p:nvSpPr>
          <p:spPr>
            <a:xfrm>
              <a:off x="2495600" y="2708920"/>
              <a:ext cx="7200800" cy="1440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2711624" y="2852936"/>
              <a:ext cx="216024" cy="21602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nvSpPr>
          <p:spPr>
            <a:xfrm>
              <a:off x="9264354" y="2851870"/>
              <a:ext cx="216024" cy="21602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 name="直接连接符 9"/>
            <p:cNvCxnSpPr/>
            <p:nvPr/>
          </p:nvCxnSpPr>
          <p:spPr>
            <a:xfrm flipV="1">
              <a:off x="2819636" y="0"/>
              <a:ext cx="0" cy="295988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9372366" y="0"/>
              <a:ext cx="0" cy="295988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hasCustomPrompt="1"/>
          </p:nvPr>
        </p:nvSpPr>
        <p:spPr>
          <a:xfrm>
            <a:off x="3035660" y="2857500"/>
            <a:ext cx="6120680" cy="1143000"/>
          </a:xfrm>
        </p:spPr>
        <p:txBody>
          <a:bodyPr/>
          <a:lstStyle>
            <a:lvl1pPr>
              <a:defRPr>
                <a:solidFill>
                  <a:schemeClr val="bg1"/>
                </a:solidFill>
              </a:defRPr>
            </a:lvl1pPr>
          </a:lstStyle>
          <a:p>
            <a:r>
              <a:rPr lang="zh-CN" altLang="en-US" dirty="0"/>
              <a:t>三级标题</a:t>
            </a:r>
            <a:endParaRPr lang="zh-CN" altLang="en-US" dirty="0"/>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带标题的内页">
    <p:spTree>
      <p:nvGrpSpPr>
        <p:cNvPr id="1" name=""/>
        <p:cNvGrpSpPr/>
        <p:nvPr/>
      </p:nvGrpSpPr>
      <p:grpSpPr>
        <a:xfrm>
          <a:off x="0" y="0"/>
          <a:ext cx="0" cy="0"/>
          <a:chOff x="0" y="0"/>
          <a:chExt cx="0" cy="0"/>
        </a:xfrm>
      </p:grpSpPr>
      <p:sp>
        <p:nvSpPr>
          <p:cNvPr id="6" name="矩形 5"/>
          <p:cNvSpPr/>
          <p:nvPr userDrawn="1"/>
        </p:nvSpPr>
        <p:spPr>
          <a:xfrm>
            <a:off x="0" y="0"/>
            <a:ext cx="12192000" cy="9278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hasCustomPrompt="1"/>
          </p:nvPr>
        </p:nvSpPr>
        <p:spPr>
          <a:xfrm>
            <a:off x="609600" y="0"/>
            <a:ext cx="10972800" cy="927884"/>
          </a:xfrm>
        </p:spPr>
        <p:txBody>
          <a:bodyPr>
            <a:normAutofit/>
          </a:bodyPr>
          <a:lstStyle>
            <a:lvl1pPr>
              <a:defRPr sz="3200">
                <a:solidFill>
                  <a:schemeClr val="bg1"/>
                </a:solidFill>
              </a:defRPr>
            </a:lvl1pPr>
          </a:lstStyle>
          <a:p>
            <a:r>
              <a:rPr lang="zh-CN" altLang="en-US" dirty="0"/>
              <a:t>带标题的内页</a:t>
            </a:r>
            <a:endParaRPr lang="zh-CN" altLang="en-US" dirty="0"/>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带标题的内页2">
    <p:spTree>
      <p:nvGrpSpPr>
        <p:cNvPr id="1" name=""/>
        <p:cNvGrpSpPr/>
        <p:nvPr/>
      </p:nvGrpSpPr>
      <p:grpSpPr>
        <a:xfrm>
          <a:off x="0" y="0"/>
          <a:ext cx="0" cy="0"/>
          <a:chOff x="0" y="0"/>
          <a:chExt cx="0" cy="0"/>
        </a:xfrm>
      </p:grpSpPr>
      <p:sp>
        <p:nvSpPr>
          <p:cNvPr id="7" name="任意多边形: 形状 6"/>
          <p:cNvSpPr/>
          <p:nvPr userDrawn="1"/>
        </p:nvSpPr>
        <p:spPr>
          <a:xfrm>
            <a:off x="0" y="0"/>
            <a:ext cx="12192000" cy="1844825"/>
          </a:xfrm>
          <a:custGeom>
            <a:avLst/>
            <a:gdLst>
              <a:gd name="connsiteX0" fmla="*/ 0 w 12192000"/>
              <a:gd name="connsiteY0" fmla="*/ 0 h 1844825"/>
              <a:gd name="connsiteX1" fmla="*/ 12192000 w 12192000"/>
              <a:gd name="connsiteY1" fmla="*/ 0 h 1844825"/>
              <a:gd name="connsiteX2" fmla="*/ 12192000 w 12192000"/>
              <a:gd name="connsiteY2" fmla="*/ 224030 h 1844825"/>
              <a:gd name="connsiteX3" fmla="*/ 12133782 w 12192000"/>
              <a:gd name="connsiteY3" fmla="*/ 281700 h 1844825"/>
              <a:gd name="connsiteX4" fmla="*/ 6096000 w 12192000"/>
              <a:gd name="connsiteY4" fmla="*/ 1844825 h 1844825"/>
              <a:gd name="connsiteX5" fmla="*/ 58218 w 12192000"/>
              <a:gd name="connsiteY5" fmla="*/ 281700 h 1844825"/>
              <a:gd name="connsiteX6" fmla="*/ 0 w 12192000"/>
              <a:gd name="connsiteY6" fmla="*/ 224031 h 18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44825">
                <a:moveTo>
                  <a:pt x="0" y="0"/>
                </a:moveTo>
                <a:lnTo>
                  <a:pt x="12192000" y="0"/>
                </a:lnTo>
                <a:lnTo>
                  <a:pt x="12192000" y="224030"/>
                </a:lnTo>
                <a:lnTo>
                  <a:pt x="12133782" y="281700"/>
                </a:lnTo>
                <a:cubicBezTo>
                  <a:pt x="11139024" y="1200283"/>
                  <a:pt x="8810229" y="1844825"/>
                  <a:pt x="6096000" y="1844825"/>
                </a:cubicBezTo>
                <a:cubicBezTo>
                  <a:pt x="3381771" y="1844825"/>
                  <a:pt x="1052976" y="1200283"/>
                  <a:pt x="58218" y="281700"/>
                </a:cubicBezTo>
                <a:lnTo>
                  <a:pt x="0" y="22403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hasCustomPrompt="1"/>
          </p:nvPr>
        </p:nvSpPr>
        <p:spPr>
          <a:xfrm>
            <a:off x="2495600" y="458470"/>
            <a:ext cx="7200800" cy="927884"/>
          </a:xfrm>
        </p:spPr>
        <p:txBody>
          <a:bodyPr>
            <a:normAutofit/>
          </a:bodyPr>
          <a:lstStyle>
            <a:lvl1pPr>
              <a:defRPr sz="3200">
                <a:solidFill>
                  <a:schemeClr val="bg1"/>
                </a:solidFill>
              </a:defRPr>
            </a:lvl1pPr>
          </a:lstStyle>
          <a:p>
            <a:r>
              <a:rPr lang="zh-CN" altLang="en-US" dirty="0"/>
              <a:t>带标题的内页</a:t>
            </a:r>
            <a:endParaRPr lang="zh-CN" altLang="en-US" dirty="0"/>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带小结的内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sp>
        <p:nvSpPr>
          <p:cNvPr id="6" name="矩形 5"/>
          <p:cNvSpPr/>
          <p:nvPr userDrawn="1"/>
        </p:nvSpPr>
        <p:spPr>
          <a:xfrm>
            <a:off x="0" y="4941168"/>
            <a:ext cx="12192000" cy="19168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hasCustomPrompt="1"/>
          </p:nvPr>
        </p:nvSpPr>
        <p:spPr>
          <a:xfrm>
            <a:off x="609600" y="5589240"/>
            <a:ext cx="10972800" cy="627378"/>
          </a:xfrm>
        </p:spPr>
        <p:txBody>
          <a:bodyPr>
            <a:normAutofit/>
          </a:bodyPr>
          <a:lstStyle>
            <a:lvl1pPr algn="l">
              <a:defRPr sz="3200">
                <a:solidFill>
                  <a:srgbClr val="00B0F0"/>
                </a:solidFill>
              </a:defRPr>
            </a:lvl1pPr>
          </a:lstStyle>
          <a:p>
            <a:r>
              <a:rPr lang="zh-CN" altLang="en-US" dirty="0"/>
              <a:t>带小结的内页</a:t>
            </a:r>
            <a:endParaRPr lang="zh-CN" altLang="en-US" dirty="0"/>
          </a:p>
        </p:txBody>
      </p:sp>
      <p:sp>
        <p:nvSpPr>
          <p:cNvPr id="7" name="等腰三角形 6"/>
          <p:cNvSpPr/>
          <p:nvPr userDrawn="1"/>
        </p:nvSpPr>
        <p:spPr>
          <a:xfrm>
            <a:off x="609600" y="4780033"/>
            <a:ext cx="373832" cy="32226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带小结的内页2">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sp>
        <p:nvSpPr>
          <p:cNvPr id="6" name="矩形 5"/>
          <p:cNvSpPr/>
          <p:nvPr userDrawn="1"/>
        </p:nvSpPr>
        <p:spPr>
          <a:xfrm>
            <a:off x="0" y="4941168"/>
            <a:ext cx="12192000" cy="19168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hasCustomPrompt="1"/>
          </p:nvPr>
        </p:nvSpPr>
        <p:spPr>
          <a:xfrm>
            <a:off x="335360" y="5102302"/>
            <a:ext cx="11521280" cy="1601254"/>
          </a:xfrm>
        </p:spPr>
        <p:txBody>
          <a:bodyPr>
            <a:normAutofit/>
          </a:bodyPr>
          <a:lstStyle>
            <a:lvl1pPr algn="l">
              <a:defRPr sz="3200">
                <a:solidFill>
                  <a:schemeClr val="bg1"/>
                </a:solidFill>
              </a:defRPr>
            </a:lvl1pPr>
          </a:lstStyle>
          <a:p>
            <a:r>
              <a:rPr lang="zh-CN" altLang="en-US" dirty="0"/>
              <a:t>带小结的内页</a:t>
            </a:r>
            <a:endParaRPr lang="zh-CN" altLang="en-US" dirty="0"/>
          </a:p>
        </p:txBody>
      </p:sp>
      <p:sp>
        <p:nvSpPr>
          <p:cNvPr id="7" name="等腰三角形 6"/>
          <p:cNvSpPr/>
          <p:nvPr userDrawn="1"/>
        </p:nvSpPr>
        <p:spPr>
          <a:xfrm>
            <a:off x="609600" y="4780033"/>
            <a:ext cx="373832" cy="32226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带小结的内页3">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grpSp>
        <p:nvGrpSpPr>
          <p:cNvPr id="9" name="组合 8"/>
          <p:cNvGrpSpPr/>
          <p:nvPr/>
        </p:nvGrpSpPr>
        <p:grpSpPr>
          <a:xfrm>
            <a:off x="0" y="3960336"/>
            <a:ext cx="12192000" cy="2897664"/>
            <a:chOff x="0" y="3960336"/>
            <a:chExt cx="12192000" cy="2897664"/>
          </a:xfrm>
        </p:grpSpPr>
        <p:sp>
          <p:nvSpPr>
            <p:cNvPr id="11" name="矩形 10"/>
            <p:cNvSpPr/>
            <p:nvPr/>
          </p:nvSpPr>
          <p:spPr>
            <a:xfrm>
              <a:off x="0" y="4005064"/>
              <a:ext cx="12192000" cy="285293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1"/>
            <p:cNvGrpSpPr/>
            <p:nvPr/>
          </p:nvGrpSpPr>
          <p:grpSpPr>
            <a:xfrm>
              <a:off x="144804" y="3960336"/>
              <a:ext cx="11902392" cy="216024"/>
              <a:chOff x="119336" y="4039899"/>
              <a:chExt cx="11902392" cy="216024"/>
            </a:xfrm>
          </p:grpSpPr>
          <p:sp>
            <p:nvSpPr>
              <p:cNvPr id="13" name="椭圆 12"/>
              <p:cNvSpPr/>
              <p:nvPr/>
            </p:nvSpPr>
            <p:spPr>
              <a:xfrm>
                <a:off x="11933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47346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82760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118173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153586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188999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224412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椭圆 19"/>
              <p:cNvSpPr/>
              <p:nvPr/>
            </p:nvSpPr>
            <p:spPr>
              <a:xfrm>
                <a:off x="259826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椭圆 20"/>
              <p:cNvSpPr/>
              <p:nvPr/>
            </p:nvSpPr>
            <p:spPr>
              <a:xfrm>
                <a:off x="295239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椭圆 21"/>
              <p:cNvSpPr/>
              <p:nvPr/>
            </p:nvSpPr>
            <p:spPr>
              <a:xfrm>
                <a:off x="330652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椭圆 22"/>
              <p:cNvSpPr/>
              <p:nvPr/>
            </p:nvSpPr>
            <p:spPr>
              <a:xfrm>
                <a:off x="366065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401478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436892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472305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507718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543131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a:off x="578544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a:off x="613958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649371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椭圆 31"/>
              <p:cNvSpPr/>
              <p:nvPr/>
            </p:nvSpPr>
            <p:spPr>
              <a:xfrm>
                <a:off x="684784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椭圆 32"/>
              <p:cNvSpPr/>
              <p:nvPr/>
            </p:nvSpPr>
            <p:spPr>
              <a:xfrm>
                <a:off x="720197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椭圆 33"/>
              <p:cNvSpPr/>
              <p:nvPr/>
            </p:nvSpPr>
            <p:spPr>
              <a:xfrm>
                <a:off x="755610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椭圆 34"/>
              <p:cNvSpPr/>
              <p:nvPr/>
            </p:nvSpPr>
            <p:spPr>
              <a:xfrm>
                <a:off x="791024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a:off x="826437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椭圆 36"/>
              <p:cNvSpPr/>
              <p:nvPr/>
            </p:nvSpPr>
            <p:spPr>
              <a:xfrm>
                <a:off x="861850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椭圆 37"/>
              <p:cNvSpPr/>
              <p:nvPr/>
            </p:nvSpPr>
            <p:spPr>
              <a:xfrm>
                <a:off x="897263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椭圆 38"/>
              <p:cNvSpPr/>
              <p:nvPr/>
            </p:nvSpPr>
            <p:spPr>
              <a:xfrm>
                <a:off x="932676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椭圆 39"/>
              <p:cNvSpPr/>
              <p:nvPr/>
            </p:nvSpPr>
            <p:spPr>
              <a:xfrm>
                <a:off x="968090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椭圆 40"/>
              <p:cNvSpPr/>
              <p:nvPr/>
            </p:nvSpPr>
            <p:spPr>
              <a:xfrm>
                <a:off x="1003503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1038916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椭圆 42"/>
              <p:cNvSpPr/>
              <p:nvPr/>
            </p:nvSpPr>
            <p:spPr>
              <a:xfrm>
                <a:off x="1074329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椭圆 43"/>
              <p:cNvSpPr/>
              <p:nvPr/>
            </p:nvSpPr>
            <p:spPr>
              <a:xfrm>
                <a:off x="1109742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椭圆 44"/>
              <p:cNvSpPr/>
              <p:nvPr/>
            </p:nvSpPr>
            <p:spPr>
              <a:xfrm>
                <a:off x="1145156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1180570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2" name="标题 1"/>
          <p:cNvSpPr>
            <a:spLocks noGrp="1"/>
          </p:cNvSpPr>
          <p:nvPr>
            <p:ph type="title" hasCustomPrompt="1"/>
          </p:nvPr>
        </p:nvSpPr>
        <p:spPr>
          <a:xfrm>
            <a:off x="335360" y="4437112"/>
            <a:ext cx="11521280" cy="2266444"/>
          </a:xfrm>
        </p:spPr>
        <p:txBody>
          <a:bodyPr>
            <a:normAutofit/>
          </a:bodyPr>
          <a:lstStyle>
            <a:lvl1pPr algn="l">
              <a:defRPr sz="3200">
                <a:solidFill>
                  <a:schemeClr val="bg1"/>
                </a:solidFill>
              </a:defRPr>
            </a:lvl1pPr>
          </a:lstStyle>
          <a:p>
            <a:r>
              <a:rPr lang="zh-CN" altLang="en-US" dirty="0"/>
              <a:t>带小结的内页</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带标题及小结的内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sp>
        <p:nvSpPr>
          <p:cNvPr id="6" name="矩形 5"/>
          <p:cNvSpPr/>
          <p:nvPr userDrawn="1"/>
        </p:nvSpPr>
        <p:spPr>
          <a:xfrm>
            <a:off x="0" y="4941168"/>
            <a:ext cx="12192000" cy="19168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等腰三角形 6"/>
          <p:cNvSpPr/>
          <p:nvPr userDrawn="1"/>
        </p:nvSpPr>
        <p:spPr>
          <a:xfrm>
            <a:off x="609600" y="4780033"/>
            <a:ext cx="373832" cy="32226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userDrawn="1"/>
        </p:nvSpPr>
        <p:spPr>
          <a:xfrm>
            <a:off x="0" y="0"/>
            <a:ext cx="12192000" cy="9278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标题 1"/>
          <p:cNvSpPr>
            <a:spLocks noGrp="1"/>
          </p:cNvSpPr>
          <p:nvPr>
            <p:ph type="title" hasCustomPrompt="1"/>
          </p:nvPr>
        </p:nvSpPr>
        <p:spPr>
          <a:xfrm>
            <a:off x="609600" y="0"/>
            <a:ext cx="10972800" cy="927884"/>
          </a:xfrm>
        </p:spPr>
        <p:txBody>
          <a:bodyPr>
            <a:normAutofit/>
          </a:bodyPr>
          <a:lstStyle>
            <a:lvl1pPr>
              <a:defRPr sz="3200">
                <a:solidFill>
                  <a:schemeClr val="bg1"/>
                </a:solidFill>
              </a:defRPr>
            </a:lvl1pPr>
          </a:lstStyle>
          <a:p>
            <a:r>
              <a:rPr lang="zh-CN" altLang="en-US" dirty="0"/>
              <a:t>带标题的内页</a:t>
            </a:r>
            <a:endParaRPr lang="zh-CN" altLang="en-US" dirty="0"/>
          </a:p>
        </p:txBody>
      </p:sp>
      <p:sp>
        <p:nvSpPr>
          <p:cNvPr id="13" name="文本占位符 12"/>
          <p:cNvSpPr>
            <a:spLocks noGrp="1"/>
          </p:cNvSpPr>
          <p:nvPr>
            <p:ph type="body" sz="quarter" idx="13" hasCustomPrompt="1"/>
          </p:nvPr>
        </p:nvSpPr>
        <p:spPr>
          <a:xfrm>
            <a:off x="550863" y="5229225"/>
            <a:ext cx="11090275" cy="1439863"/>
          </a:xfrm>
        </p:spPr>
        <p:txBody>
          <a:bodyPr anchor="ctr"/>
          <a:lstStyle>
            <a:lvl1pPr marL="0" indent="0">
              <a:buFontTx/>
              <a:buNone/>
              <a:defRPr>
                <a:solidFill>
                  <a:schemeClr val="bg1"/>
                </a:solidFill>
              </a:defRPr>
            </a:lvl1pPr>
            <a:lvl2pPr marL="457200" indent="0">
              <a:buNone/>
              <a:defRPr/>
            </a:lvl2pPr>
          </a:lstStyle>
          <a:p>
            <a:pPr lvl="0"/>
            <a:r>
              <a:rPr lang="zh-CN" altLang="en-US" dirty="0"/>
              <a:t>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C1B42DA-8CBF-4B44-A3E2-169238920C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EDFB20-54AA-4CB5-9FE2-A3BF8868ACD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命题探究">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 y="283"/>
            <a:ext cx="12211200" cy="68688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定向例题">
    <p:spTree>
      <p:nvGrpSpPr>
        <p:cNvPr id="1" name=""/>
        <p:cNvGrpSpPr/>
        <p:nvPr/>
      </p:nvGrpSpPr>
      <p:grpSpPr>
        <a:xfrm>
          <a:off x="0" y="0"/>
          <a:ext cx="0" cy="0"/>
          <a:chOff x="0" y="0"/>
          <a:chExt cx="0" cy="0"/>
        </a:xfrm>
      </p:grpSpPr>
      <p:sp>
        <p:nvSpPr>
          <p:cNvPr id="12" name="日期占位符 2"/>
          <p:cNvSpPr>
            <a:spLocks noGrp="1"/>
          </p:cNvSpPr>
          <p:nvPr>
            <p:ph type="dt" sz="half" idx="10"/>
          </p:nvPr>
        </p:nvSpPr>
        <p:spPr/>
        <p:txBody>
          <a:bodyPr/>
          <a:lstStyle>
            <a:lvl1pPr>
              <a:defRPr/>
            </a:lvl1pPr>
          </a:lstStyle>
          <a:p>
            <a:pPr>
              <a:defRPr/>
            </a:pPr>
            <a:fld id="{ED2EA462-F370-42F9-9E2A-5189981B8EEF}" type="datetimeFigureOut">
              <a:rPr lang="zh-CN" altLang="en-US">
                <a:solidFill>
                  <a:prstClr val="black">
                    <a:tint val="75000"/>
                  </a:prstClr>
                </a:solidFill>
              </a:rPr>
            </a:fld>
            <a:endParaRPr lang="zh-CN" altLang="en-US">
              <a:solidFill>
                <a:prstClr val="black">
                  <a:tint val="75000"/>
                </a:prstClr>
              </a:solidFill>
            </a:endParaRPr>
          </a:p>
        </p:txBody>
      </p:sp>
      <p:sp>
        <p:nvSpPr>
          <p:cNvPr id="13" name="页脚占位符 3"/>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4" name="灯片编号占位符 4"/>
          <p:cNvSpPr>
            <a:spLocks noGrp="1"/>
          </p:cNvSpPr>
          <p:nvPr>
            <p:ph type="sldNum" sz="quarter" idx="12"/>
          </p:nvPr>
        </p:nvSpPr>
        <p:spPr/>
        <p:txBody>
          <a:bodyPr/>
          <a:lstStyle>
            <a:lvl1pPr>
              <a:defRPr/>
            </a:lvl1pPr>
          </a:lstStyle>
          <a:p>
            <a:pPr>
              <a:defRPr/>
            </a:pPr>
            <a:fld id="{B3DE3145-697B-43A0-8694-4C03B7FF113D}"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方法技巧">
    <p:spTree>
      <p:nvGrpSpPr>
        <p:cNvPr id="1" name=""/>
        <p:cNvGrpSpPr/>
        <p:nvPr/>
      </p:nvGrpSpPr>
      <p:grpSpPr>
        <a:xfrm>
          <a:off x="0" y="0"/>
          <a:ext cx="0" cy="0"/>
          <a:chOff x="0" y="0"/>
          <a:chExt cx="0" cy="0"/>
        </a:xfrm>
      </p:grpSpPr>
      <p:sp>
        <p:nvSpPr>
          <p:cNvPr id="2" name="标题 1"/>
          <p:cNvSpPr>
            <a:spLocks noGrp="1"/>
          </p:cNvSpPr>
          <p:nvPr>
            <p:ph type="title"/>
          </p:nvPr>
        </p:nvSpPr>
        <p:spPr>
          <a:xfrm>
            <a:off x="2423592" y="476672"/>
            <a:ext cx="9158808" cy="738932"/>
          </a:xfrm>
        </p:spPr>
        <p:txBody>
          <a:bodyPr>
            <a:normAutofit/>
          </a:bodyPr>
          <a:lstStyle>
            <a:lvl1pPr algn="l">
              <a:defRPr sz="4000">
                <a:solidFill>
                  <a:srgbClr val="0070C0"/>
                </a:solidFil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pic>
        <p:nvPicPr>
          <p:cNvPr id="6" name="图片 5"/>
          <p:cNvPicPr>
            <a:picLocks noChangeAspect="1"/>
          </p:cNvPicPr>
          <p:nvPr userDrawn="1"/>
        </p:nvPicPr>
        <p:blipFill>
          <a:blip r:embed="rId2"/>
          <a:stretch>
            <a:fillRect/>
          </a:stretch>
        </p:blipFill>
        <p:spPr>
          <a:xfrm>
            <a:off x="0" y="0"/>
            <a:ext cx="2072640" cy="6858000"/>
          </a:xfrm>
          <a:prstGeom prst="rect">
            <a:avLst/>
          </a:prstGeom>
        </p:spPr>
      </p:pic>
      <p:sp>
        <p:nvSpPr>
          <p:cNvPr id="8" name="内容占位符 7"/>
          <p:cNvSpPr>
            <a:spLocks noGrp="1"/>
          </p:cNvSpPr>
          <p:nvPr>
            <p:ph sz="quarter" idx="13" hasCustomPrompt="1"/>
          </p:nvPr>
        </p:nvSpPr>
        <p:spPr>
          <a:xfrm>
            <a:off x="2424113" y="1484784"/>
            <a:ext cx="9158287" cy="4608512"/>
          </a:xfrm>
        </p:spPr>
        <p:txBody>
          <a:bodyPr>
            <a:normAutofit/>
          </a:bodyPr>
          <a:lstStyle>
            <a:lvl1pPr marL="0" indent="0">
              <a:buFontTx/>
              <a:buNone/>
              <a:defRPr sz="2800"/>
            </a:lvl1pPr>
            <a:lvl2pPr>
              <a:defRPr sz="2400"/>
            </a:lvl2pPr>
            <a:lvl3pPr>
              <a:defRPr sz="2000"/>
            </a:lvl3pPr>
            <a:lvl4pPr>
              <a:defRPr sz="1800"/>
            </a:lvl4pPr>
            <a:lvl5pPr>
              <a:defRPr sz="1800"/>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cxnSp>
        <p:nvCxnSpPr>
          <p:cNvPr id="9" name="直接连接符 8"/>
          <p:cNvCxnSpPr/>
          <p:nvPr userDrawn="1"/>
        </p:nvCxnSpPr>
        <p:spPr>
          <a:xfrm>
            <a:off x="2434017" y="1222737"/>
            <a:ext cx="91133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提示">
    <p:spTree>
      <p:nvGrpSpPr>
        <p:cNvPr id="1" name=""/>
        <p:cNvGrpSpPr/>
        <p:nvPr/>
      </p:nvGrpSpPr>
      <p:grpSpPr>
        <a:xfrm>
          <a:off x="0" y="0"/>
          <a:ext cx="0" cy="0"/>
          <a:chOff x="0" y="0"/>
          <a:chExt cx="0" cy="0"/>
        </a:xfrm>
      </p:grpSpPr>
      <p:sp>
        <p:nvSpPr>
          <p:cNvPr id="2" name="标题 1"/>
          <p:cNvSpPr>
            <a:spLocks noGrp="1"/>
          </p:cNvSpPr>
          <p:nvPr>
            <p:ph type="title"/>
          </p:nvPr>
        </p:nvSpPr>
        <p:spPr>
          <a:xfrm>
            <a:off x="2423592" y="476672"/>
            <a:ext cx="9158808" cy="738932"/>
          </a:xfrm>
        </p:spPr>
        <p:txBody>
          <a:bodyPr>
            <a:normAutofit/>
          </a:bodyPr>
          <a:lstStyle>
            <a:lvl1pPr algn="l">
              <a:defRPr sz="4000">
                <a:solidFill>
                  <a:srgbClr val="0070C0"/>
                </a:solidFil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sp>
        <p:nvSpPr>
          <p:cNvPr id="8" name="内容占位符 7"/>
          <p:cNvSpPr>
            <a:spLocks noGrp="1"/>
          </p:cNvSpPr>
          <p:nvPr>
            <p:ph sz="quarter" idx="13" hasCustomPrompt="1"/>
          </p:nvPr>
        </p:nvSpPr>
        <p:spPr>
          <a:xfrm>
            <a:off x="2424113" y="1484784"/>
            <a:ext cx="9158287" cy="4608512"/>
          </a:xfrm>
        </p:spPr>
        <p:txBody>
          <a:bodyPr>
            <a:normAutofit/>
          </a:bodyPr>
          <a:lstStyle>
            <a:lvl1pPr marL="0" indent="0">
              <a:buFontTx/>
              <a:buNone/>
              <a:defRPr sz="2800"/>
            </a:lvl1pPr>
            <a:lvl2pPr>
              <a:defRPr sz="2400"/>
            </a:lvl2pPr>
            <a:lvl3pPr>
              <a:defRPr sz="2000"/>
            </a:lvl3pPr>
            <a:lvl4pPr>
              <a:defRPr sz="1800"/>
            </a:lvl4pPr>
            <a:lvl5pPr>
              <a:defRPr sz="1800"/>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cxnSp>
        <p:nvCxnSpPr>
          <p:cNvPr id="9" name="直接连接符 8"/>
          <p:cNvCxnSpPr/>
          <p:nvPr userDrawn="1"/>
        </p:nvCxnSpPr>
        <p:spPr>
          <a:xfrm>
            <a:off x="2434017" y="1222737"/>
            <a:ext cx="91133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userDrawn="1"/>
        </p:nvGrpSpPr>
        <p:grpSpPr>
          <a:xfrm>
            <a:off x="0" y="0"/>
            <a:ext cx="2072351" cy="6858000"/>
            <a:chOff x="0" y="0"/>
            <a:chExt cx="2072351" cy="6858000"/>
          </a:xfrm>
        </p:grpSpPr>
        <p:sp>
          <p:nvSpPr>
            <p:cNvPr id="39" name="矩形 38"/>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0" name="组合 39"/>
            <p:cNvGrpSpPr/>
            <p:nvPr/>
          </p:nvGrpSpPr>
          <p:grpSpPr>
            <a:xfrm>
              <a:off x="1928335" y="133180"/>
              <a:ext cx="144016" cy="6552728"/>
              <a:chOff x="2135560" y="188640"/>
              <a:chExt cx="144016" cy="6552728"/>
            </a:xfrm>
            <a:solidFill>
              <a:srgbClr val="0070C0"/>
            </a:solidFill>
          </p:grpSpPr>
          <p:sp>
            <p:nvSpPr>
              <p:cNvPr id="41" name="椭圆 40"/>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椭圆 42"/>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椭圆 43"/>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椭圆 44"/>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椭圆 46"/>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椭圆 47"/>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椭圆 48"/>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椭圆 49"/>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椭圆 50"/>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椭圆 51"/>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椭圆 52"/>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椭圆 53"/>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椭圆 54"/>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椭圆 55"/>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椭圆 56"/>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椭圆 57"/>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椭圆 58"/>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椭圆 59"/>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椭圆 60"/>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椭圆 61"/>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椭圆 62"/>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椭圆 63"/>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椭圆 64"/>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66" name="组合 65"/>
          <p:cNvGrpSpPr/>
          <p:nvPr userDrawn="1"/>
        </p:nvGrpSpPr>
        <p:grpSpPr>
          <a:xfrm>
            <a:off x="574510" y="2186947"/>
            <a:ext cx="923330" cy="2484107"/>
            <a:chOff x="574510" y="2086040"/>
            <a:chExt cx="923330" cy="2484107"/>
          </a:xfrm>
        </p:grpSpPr>
        <p:sp>
          <p:nvSpPr>
            <p:cNvPr id="67" name="矩形 66"/>
            <p:cNvSpPr/>
            <p:nvPr/>
          </p:nvSpPr>
          <p:spPr>
            <a:xfrm>
              <a:off x="574510" y="3092819"/>
              <a:ext cx="923330" cy="1477328"/>
            </a:xfrm>
            <a:prstGeom prst="rect">
              <a:avLst/>
            </a:prstGeom>
          </p:spPr>
          <p:txBody>
            <a:bodyPr vert="eaVert" wrap="none" anchor="ctr">
              <a:spAutoFit/>
            </a:bodyPr>
            <a:lstStyle/>
            <a:p>
              <a:pPr algn="ctr"/>
              <a:r>
                <a:rPr lang="zh-CN" altLang="en-US" sz="4800" spc="600" dirty="0">
                  <a:solidFill>
                    <a:prstClr val="white"/>
                  </a:solidFill>
                </a:rPr>
                <a:t>提示</a:t>
              </a:r>
              <a:endParaRPr lang="zh-CN" altLang="en-US" sz="4800" spc="600" dirty="0">
                <a:solidFill>
                  <a:prstClr val="white"/>
                </a:solidFill>
              </a:endParaRPr>
            </a:p>
          </p:txBody>
        </p:sp>
        <p:grpSp>
          <p:nvGrpSpPr>
            <p:cNvPr id="68" name="组合 67"/>
            <p:cNvGrpSpPr/>
            <p:nvPr/>
          </p:nvGrpSpPr>
          <p:grpSpPr>
            <a:xfrm>
              <a:off x="698875" y="2086040"/>
              <a:ext cx="674600" cy="709366"/>
              <a:chOff x="471487" y="193675"/>
              <a:chExt cx="1601789" cy="1684338"/>
            </a:xfrm>
            <a:solidFill>
              <a:schemeClr val="bg1"/>
            </a:solidFill>
          </p:grpSpPr>
          <p:sp>
            <p:nvSpPr>
              <p:cNvPr id="69" name="Freeform 5"/>
              <p:cNvSpPr>
                <a:spLocks noEditPoints="1"/>
              </p:cNvSpPr>
              <p:nvPr/>
            </p:nvSpPr>
            <p:spPr bwMode="auto">
              <a:xfrm>
                <a:off x="828675" y="620713"/>
                <a:ext cx="887413" cy="1131888"/>
              </a:xfrm>
              <a:custGeom>
                <a:avLst/>
                <a:gdLst>
                  <a:gd name="T0" fmla="*/ 270 w 411"/>
                  <a:gd name="T1" fmla="*/ 526 h 526"/>
                  <a:gd name="T2" fmla="*/ 141 w 411"/>
                  <a:gd name="T3" fmla="*/ 526 h 526"/>
                  <a:gd name="T4" fmla="*/ 93 w 411"/>
                  <a:gd name="T5" fmla="*/ 478 h 526"/>
                  <a:gd name="T6" fmla="*/ 93 w 411"/>
                  <a:gd name="T7" fmla="*/ 378 h 526"/>
                  <a:gd name="T8" fmla="*/ 28 w 411"/>
                  <a:gd name="T9" fmla="*/ 310 h 526"/>
                  <a:gd name="T10" fmla="*/ 0 w 411"/>
                  <a:gd name="T11" fmla="*/ 206 h 526"/>
                  <a:gd name="T12" fmla="*/ 60 w 411"/>
                  <a:gd name="T13" fmla="*/ 61 h 526"/>
                  <a:gd name="T14" fmla="*/ 205 w 411"/>
                  <a:gd name="T15" fmla="*/ 0 h 526"/>
                  <a:gd name="T16" fmla="*/ 350 w 411"/>
                  <a:gd name="T17" fmla="*/ 61 h 526"/>
                  <a:gd name="T18" fmla="*/ 411 w 411"/>
                  <a:gd name="T19" fmla="*/ 206 h 526"/>
                  <a:gd name="T20" fmla="*/ 382 w 411"/>
                  <a:gd name="T21" fmla="*/ 310 h 526"/>
                  <a:gd name="T22" fmla="*/ 317 w 411"/>
                  <a:gd name="T23" fmla="*/ 378 h 526"/>
                  <a:gd name="T24" fmla="*/ 317 w 411"/>
                  <a:gd name="T25" fmla="*/ 478 h 526"/>
                  <a:gd name="T26" fmla="*/ 270 w 411"/>
                  <a:gd name="T27" fmla="*/ 526 h 526"/>
                  <a:gd name="T28" fmla="*/ 205 w 411"/>
                  <a:gd name="T29" fmla="*/ 37 h 526"/>
                  <a:gd name="T30" fmla="*/ 85 w 411"/>
                  <a:gd name="T31" fmla="*/ 86 h 526"/>
                  <a:gd name="T32" fmla="*/ 36 w 411"/>
                  <a:gd name="T33" fmla="*/ 206 h 526"/>
                  <a:gd name="T34" fmla="*/ 59 w 411"/>
                  <a:gd name="T35" fmla="*/ 292 h 526"/>
                  <a:gd name="T36" fmla="*/ 120 w 411"/>
                  <a:gd name="T37" fmla="*/ 352 h 526"/>
                  <a:gd name="T38" fmla="*/ 129 w 411"/>
                  <a:gd name="T39" fmla="*/ 358 h 526"/>
                  <a:gd name="T40" fmla="*/ 129 w 411"/>
                  <a:gd name="T41" fmla="*/ 478 h 526"/>
                  <a:gd name="T42" fmla="*/ 141 w 411"/>
                  <a:gd name="T43" fmla="*/ 490 h 526"/>
                  <a:gd name="T44" fmla="*/ 270 w 411"/>
                  <a:gd name="T45" fmla="*/ 490 h 526"/>
                  <a:gd name="T46" fmla="*/ 281 w 411"/>
                  <a:gd name="T47" fmla="*/ 478 h 526"/>
                  <a:gd name="T48" fmla="*/ 281 w 411"/>
                  <a:gd name="T49" fmla="*/ 358 h 526"/>
                  <a:gd name="T50" fmla="*/ 290 w 411"/>
                  <a:gd name="T51" fmla="*/ 353 h 526"/>
                  <a:gd name="T52" fmla="*/ 351 w 411"/>
                  <a:gd name="T53" fmla="*/ 292 h 526"/>
                  <a:gd name="T54" fmla="*/ 375 w 411"/>
                  <a:gd name="T55" fmla="*/ 206 h 526"/>
                  <a:gd name="T56" fmla="*/ 325 w 411"/>
                  <a:gd name="T57" fmla="*/ 86 h 526"/>
                  <a:gd name="T58" fmla="*/ 205 w 411"/>
                  <a:gd name="T59" fmla="*/ 3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1" h="526">
                    <a:moveTo>
                      <a:pt x="270" y="526"/>
                    </a:moveTo>
                    <a:cubicBezTo>
                      <a:pt x="141" y="526"/>
                      <a:pt x="141" y="526"/>
                      <a:pt x="141" y="526"/>
                    </a:cubicBezTo>
                    <a:cubicBezTo>
                      <a:pt x="114" y="526"/>
                      <a:pt x="93" y="504"/>
                      <a:pt x="93" y="478"/>
                    </a:cubicBezTo>
                    <a:cubicBezTo>
                      <a:pt x="93" y="378"/>
                      <a:pt x="93" y="378"/>
                      <a:pt x="93" y="378"/>
                    </a:cubicBezTo>
                    <a:cubicBezTo>
                      <a:pt x="67" y="361"/>
                      <a:pt x="44" y="337"/>
                      <a:pt x="28" y="310"/>
                    </a:cubicBezTo>
                    <a:cubicBezTo>
                      <a:pt x="10" y="278"/>
                      <a:pt x="0" y="242"/>
                      <a:pt x="0" y="206"/>
                    </a:cubicBezTo>
                    <a:cubicBezTo>
                      <a:pt x="0" y="151"/>
                      <a:pt x="21" y="99"/>
                      <a:pt x="60" y="61"/>
                    </a:cubicBezTo>
                    <a:cubicBezTo>
                      <a:pt x="99" y="22"/>
                      <a:pt x="150" y="0"/>
                      <a:pt x="205" y="0"/>
                    </a:cubicBezTo>
                    <a:cubicBezTo>
                      <a:pt x="260" y="0"/>
                      <a:pt x="312" y="22"/>
                      <a:pt x="350" y="61"/>
                    </a:cubicBezTo>
                    <a:cubicBezTo>
                      <a:pt x="389" y="99"/>
                      <a:pt x="411" y="151"/>
                      <a:pt x="411" y="206"/>
                    </a:cubicBezTo>
                    <a:cubicBezTo>
                      <a:pt x="411" y="243"/>
                      <a:pt x="401" y="279"/>
                      <a:pt x="382" y="310"/>
                    </a:cubicBezTo>
                    <a:cubicBezTo>
                      <a:pt x="366" y="337"/>
                      <a:pt x="344" y="361"/>
                      <a:pt x="317" y="378"/>
                    </a:cubicBezTo>
                    <a:cubicBezTo>
                      <a:pt x="317" y="478"/>
                      <a:pt x="317" y="478"/>
                      <a:pt x="317" y="478"/>
                    </a:cubicBezTo>
                    <a:cubicBezTo>
                      <a:pt x="317" y="504"/>
                      <a:pt x="296" y="526"/>
                      <a:pt x="270" y="526"/>
                    </a:cubicBezTo>
                    <a:close/>
                    <a:moveTo>
                      <a:pt x="205" y="37"/>
                    </a:moveTo>
                    <a:cubicBezTo>
                      <a:pt x="160" y="37"/>
                      <a:pt x="117" y="54"/>
                      <a:pt x="85" y="86"/>
                    </a:cubicBezTo>
                    <a:cubicBezTo>
                      <a:pt x="53" y="118"/>
                      <a:pt x="36" y="161"/>
                      <a:pt x="36" y="206"/>
                    </a:cubicBezTo>
                    <a:cubicBezTo>
                      <a:pt x="36" y="236"/>
                      <a:pt x="44" y="266"/>
                      <a:pt x="59" y="292"/>
                    </a:cubicBezTo>
                    <a:cubicBezTo>
                      <a:pt x="74" y="317"/>
                      <a:pt x="95" y="338"/>
                      <a:pt x="120" y="352"/>
                    </a:cubicBezTo>
                    <a:cubicBezTo>
                      <a:pt x="129" y="358"/>
                      <a:pt x="129" y="358"/>
                      <a:pt x="129" y="358"/>
                    </a:cubicBezTo>
                    <a:cubicBezTo>
                      <a:pt x="129" y="478"/>
                      <a:pt x="129" y="478"/>
                      <a:pt x="129" y="478"/>
                    </a:cubicBezTo>
                    <a:cubicBezTo>
                      <a:pt x="129" y="484"/>
                      <a:pt x="134" y="490"/>
                      <a:pt x="141" y="490"/>
                    </a:cubicBezTo>
                    <a:cubicBezTo>
                      <a:pt x="270" y="490"/>
                      <a:pt x="270" y="490"/>
                      <a:pt x="270" y="490"/>
                    </a:cubicBezTo>
                    <a:cubicBezTo>
                      <a:pt x="276" y="490"/>
                      <a:pt x="281" y="484"/>
                      <a:pt x="281" y="478"/>
                    </a:cubicBezTo>
                    <a:cubicBezTo>
                      <a:pt x="281" y="358"/>
                      <a:pt x="281" y="358"/>
                      <a:pt x="281" y="358"/>
                    </a:cubicBezTo>
                    <a:cubicBezTo>
                      <a:pt x="290" y="353"/>
                      <a:pt x="290" y="353"/>
                      <a:pt x="290" y="353"/>
                    </a:cubicBezTo>
                    <a:cubicBezTo>
                      <a:pt x="315" y="338"/>
                      <a:pt x="336" y="317"/>
                      <a:pt x="351" y="292"/>
                    </a:cubicBezTo>
                    <a:cubicBezTo>
                      <a:pt x="366" y="266"/>
                      <a:pt x="375" y="236"/>
                      <a:pt x="375" y="206"/>
                    </a:cubicBezTo>
                    <a:cubicBezTo>
                      <a:pt x="375" y="161"/>
                      <a:pt x="357" y="118"/>
                      <a:pt x="325" y="86"/>
                    </a:cubicBezTo>
                    <a:cubicBezTo>
                      <a:pt x="293" y="54"/>
                      <a:pt x="250" y="37"/>
                      <a:pt x="20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6"/>
              <p:cNvSpPr/>
              <p:nvPr/>
            </p:nvSpPr>
            <p:spPr bwMode="auto">
              <a:xfrm>
                <a:off x="1098550" y="1800225"/>
                <a:ext cx="347663" cy="77788"/>
              </a:xfrm>
              <a:custGeom>
                <a:avLst/>
                <a:gdLst>
                  <a:gd name="T0" fmla="*/ 143 w 161"/>
                  <a:gd name="T1" fmla="*/ 36 h 36"/>
                  <a:gd name="T2" fmla="*/ 18 w 161"/>
                  <a:gd name="T3" fmla="*/ 36 h 36"/>
                  <a:gd name="T4" fmla="*/ 0 w 161"/>
                  <a:gd name="T5" fmla="*/ 18 h 36"/>
                  <a:gd name="T6" fmla="*/ 18 w 161"/>
                  <a:gd name="T7" fmla="*/ 0 h 36"/>
                  <a:gd name="T8" fmla="*/ 143 w 161"/>
                  <a:gd name="T9" fmla="*/ 0 h 36"/>
                  <a:gd name="T10" fmla="*/ 161 w 161"/>
                  <a:gd name="T11" fmla="*/ 18 h 36"/>
                  <a:gd name="T12" fmla="*/ 143 w 16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61" h="36">
                    <a:moveTo>
                      <a:pt x="143" y="36"/>
                    </a:moveTo>
                    <a:cubicBezTo>
                      <a:pt x="18" y="36"/>
                      <a:pt x="18" y="36"/>
                      <a:pt x="18" y="36"/>
                    </a:cubicBezTo>
                    <a:cubicBezTo>
                      <a:pt x="8" y="36"/>
                      <a:pt x="0" y="28"/>
                      <a:pt x="0" y="18"/>
                    </a:cubicBezTo>
                    <a:cubicBezTo>
                      <a:pt x="0" y="8"/>
                      <a:pt x="8" y="0"/>
                      <a:pt x="18" y="0"/>
                    </a:cubicBezTo>
                    <a:cubicBezTo>
                      <a:pt x="143" y="0"/>
                      <a:pt x="143" y="0"/>
                      <a:pt x="143" y="0"/>
                    </a:cubicBezTo>
                    <a:cubicBezTo>
                      <a:pt x="153" y="0"/>
                      <a:pt x="161" y="8"/>
                      <a:pt x="161" y="18"/>
                    </a:cubicBezTo>
                    <a:cubicBezTo>
                      <a:pt x="161" y="28"/>
                      <a:pt x="153" y="36"/>
                      <a:pt x="14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7"/>
              <p:cNvSpPr/>
              <p:nvPr/>
            </p:nvSpPr>
            <p:spPr bwMode="auto">
              <a:xfrm>
                <a:off x="1231900" y="193675"/>
                <a:ext cx="77788" cy="346075"/>
              </a:xfrm>
              <a:custGeom>
                <a:avLst/>
                <a:gdLst>
                  <a:gd name="T0" fmla="*/ 0 w 36"/>
                  <a:gd name="T1" fmla="*/ 143 h 161"/>
                  <a:gd name="T2" fmla="*/ 0 w 36"/>
                  <a:gd name="T3" fmla="*/ 18 h 161"/>
                  <a:gd name="T4" fmla="*/ 18 w 36"/>
                  <a:gd name="T5" fmla="*/ 0 h 161"/>
                  <a:gd name="T6" fmla="*/ 36 w 36"/>
                  <a:gd name="T7" fmla="*/ 18 h 161"/>
                  <a:gd name="T8" fmla="*/ 36 w 36"/>
                  <a:gd name="T9" fmla="*/ 143 h 161"/>
                  <a:gd name="T10" fmla="*/ 18 w 36"/>
                  <a:gd name="T11" fmla="*/ 161 h 161"/>
                  <a:gd name="T12" fmla="*/ 0 w 36"/>
                  <a:gd name="T13" fmla="*/ 143 h 161"/>
                </a:gdLst>
                <a:ahLst/>
                <a:cxnLst>
                  <a:cxn ang="0">
                    <a:pos x="T0" y="T1"/>
                  </a:cxn>
                  <a:cxn ang="0">
                    <a:pos x="T2" y="T3"/>
                  </a:cxn>
                  <a:cxn ang="0">
                    <a:pos x="T4" y="T5"/>
                  </a:cxn>
                  <a:cxn ang="0">
                    <a:pos x="T6" y="T7"/>
                  </a:cxn>
                  <a:cxn ang="0">
                    <a:pos x="T8" y="T9"/>
                  </a:cxn>
                  <a:cxn ang="0">
                    <a:pos x="T10" y="T11"/>
                  </a:cxn>
                  <a:cxn ang="0">
                    <a:pos x="T12" y="T13"/>
                  </a:cxn>
                </a:cxnLst>
                <a:rect l="0" t="0" r="r" b="b"/>
                <a:pathLst>
                  <a:path w="36" h="161">
                    <a:moveTo>
                      <a:pt x="0" y="143"/>
                    </a:moveTo>
                    <a:cubicBezTo>
                      <a:pt x="0" y="18"/>
                      <a:pt x="0" y="18"/>
                      <a:pt x="0" y="18"/>
                    </a:cubicBezTo>
                    <a:cubicBezTo>
                      <a:pt x="0" y="8"/>
                      <a:pt x="8" y="0"/>
                      <a:pt x="18" y="0"/>
                    </a:cubicBezTo>
                    <a:cubicBezTo>
                      <a:pt x="28" y="0"/>
                      <a:pt x="36" y="8"/>
                      <a:pt x="36" y="18"/>
                    </a:cubicBezTo>
                    <a:cubicBezTo>
                      <a:pt x="36" y="143"/>
                      <a:pt x="36" y="143"/>
                      <a:pt x="36" y="143"/>
                    </a:cubicBezTo>
                    <a:cubicBezTo>
                      <a:pt x="36" y="153"/>
                      <a:pt x="28" y="161"/>
                      <a:pt x="18" y="161"/>
                    </a:cubicBezTo>
                    <a:cubicBezTo>
                      <a:pt x="8" y="161"/>
                      <a:pt x="0" y="153"/>
                      <a:pt x="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8"/>
              <p:cNvSpPr/>
              <p:nvPr/>
            </p:nvSpPr>
            <p:spPr bwMode="auto">
              <a:xfrm>
                <a:off x="1609725" y="427038"/>
                <a:ext cx="276225" cy="274638"/>
              </a:xfrm>
              <a:custGeom>
                <a:avLst/>
                <a:gdLst>
                  <a:gd name="T0" fmla="*/ 8 w 128"/>
                  <a:gd name="T1" fmla="*/ 96 h 128"/>
                  <a:gd name="T2" fmla="*/ 96 w 128"/>
                  <a:gd name="T3" fmla="*/ 7 h 128"/>
                  <a:gd name="T4" fmla="*/ 121 w 128"/>
                  <a:gd name="T5" fmla="*/ 7 h 128"/>
                  <a:gd name="T6" fmla="*/ 121 w 128"/>
                  <a:gd name="T7" fmla="*/ 33 h 128"/>
                  <a:gd name="T8" fmla="*/ 33 w 128"/>
                  <a:gd name="T9" fmla="*/ 121 h 128"/>
                  <a:gd name="T10" fmla="*/ 8 w 128"/>
                  <a:gd name="T11" fmla="*/ 121 h 128"/>
                  <a:gd name="T12" fmla="*/ 8 w 128"/>
                  <a:gd name="T13" fmla="*/ 96 h 128"/>
                </a:gdLst>
                <a:ahLst/>
                <a:cxnLst>
                  <a:cxn ang="0">
                    <a:pos x="T0" y="T1"/>
                  </a:cxn>
                  <a:cxn ang="0">
                    <a:pos x="T2" y="T3"/>
                  </a:cxn>
                  <a:cxn ang="0">
                    <a:pos x="T4" y="T5"/>
                  </a:cxn>
                  <a:cxn ang="0">
                    <a:pos x="T6" y="T7"/>
                  </a:cxn>
                  <a:cxn ang="0">
                    <a:pos x="T8" y="T9"/>
                  </a:cxn>
                  <a:cxn ang="0">
                    <a:pos x="T10" y="T11"/>
                  </a:cxn>
                  <a:cxn ang="0">
                    <a:pos x="T12" y="T13"/>
                  </a:cxn>
                </a:cxnLst>
                <a:rect l="0" t="0" r="r" b="b"/>
                <a:pathLst>
                  <a:path w="128" h="128">
                    <a:moveTo>
                      <a:pt x="8" y="96"/>
                    </a:moveTo>
                    <a:cubicBezTo>
                      <a:pt x="96" y="7"/>
                      <a:pt x="96" y="7"/>
                      <a:pt x="96" y="7"/>
                    </a:cubicBezTo>
                    <a:cubicBezTo>
                      <a:pt x="103" y="0"/>
                      <a:pt x="114" y="0"/>
                      <a:pt x="121" y="7"/>
                    </a:cubicBezTo>
                    <a:cubicBezTo>
                      <a:pt x="128" y="14"/>
                      <a:pt x="128" y="26"/>
                      <a:pt x="121" y="33"/>
                    </a:cubicBezTo>
                    <a:cubicBezTo>
                      <a:pt x="33" y="121"/>
                      <a:pt x="33" y="121"/>
                      <a:pt x="33" y="121"/>
                    </a:cubicBezTo>
                    <a:cubicBezTo>
                      <a:pt x="26" y="128"/>
                      <a:pt x="15" y="128"/>
                      <a:pt x="8" y="121"/>
                    </a:cubicBezTo>
                    <a:cubicBezTo>
                      <a:pt x="0" y="114"/>
                      <a:pt x="0" y="103"/>
                      <a:pt x="8"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9"/>
              <p:cNvSpPr/>
              <p:nvPr/>
            </p:nvSpPr>
            <p:spPr bwMode="auto">
              <a:xfrm>
                <a:off x="619125" y="427038"/>
                <a:ext cx="276225" cy="274638"/>
              </a:xfrm>
              <a:custGeom>
                <a:avLst/>
                <a:gdLst>
                  <a:gd name="T0" fmla="*/ 121 w 128"/>
                  <a:gd name="T1" fmla="*/ 96 h 128"/>
                  <a:gd name="T2" fmla="*/ 33 w 128"/>
                  <a:gd name="T3" fmla="*/ 7 h 128"/>
                  <a:gd name="T4" fmla="*/ 7 w 128"/>
                  <a:gd name="T5" fmla="*/ 7 h 128"/>
                  <a:gd name="T6" fmla="*/ 7 w 128"/>
                  <a:gd name="T7" fmla="*/ 33 h 128"/>
                  <a:gd name="T8" fmla="*/ 95 w 128"/>
                  <a:gd name="T9" fmla="*/ 121 h 128"/>
                  <a:gd name="T10" fmla="*/ 121 w 128"/>
                  <a:gd name="T11" fmla="*/ 121 h 128"/>
                  <a:gd name="T12" fmla="*/ 121 w 128"/>
                  <a:gd name="T13" fmla="*/ 96 h 128"/>
                </a:gdLst>
                <a:ahLst/>
                <a:cxnLst>
                  <a:cxn ang="0">
                    <a:pos x="T0" y="T1"/>
                  </a:cxn>
                  <a:cxn ang="0">
                    <a:pos x="T2" y="T3"/>
                  </a:cxn>
                  <a:cxn ang="0">
                    <a:pos x="T4" y="T5"/>
                  </a:cxn>
                  <a:cxn ang="0">
                    <a:pos x="T6" y="T7"/>
                  </a:cxn>
                  <a:cxn ang="0">
                    <a:pos x="T8" y="T9"/>
                  </a:cxn>
                  <a:cxn ang="0">
                    <a:pos x="T10" y="T11"/>
                  </a:cxn>
                  <a:cxn ang="0">
                    <a:pos x="T12" y="T13"/>
                  </a:cxn>
                </a:cxnLst>
                <a:rect l="0" t="0" r="r" b="b"/>
                <a:pathLst>
                  <a:path w="128" h="128">
                    <a:moveTo>
                      <a:pt x="121" y="96"/>
                    </a:moveTo>
                    <a:cubicBezTo>
                      <a:pt x="33" y="7"/>
                      <a:pt x="33" y="7"/>
                      <a:pt x="33" y="7"/>
                    </a:cubicBezTo>
                    <a:cubicBezTo>
                      <a:pt x="26" y="0"/>
                      <a:pt x="14" y="0"/>
                      <a:pt x="7" y="7"/>
                    </a:cubicBezTo>
                    <a:cubicBezTo>
                      <a:pt x="0" y="14"/>
                      <a:pt x="0" y="26"/>
                      <a:pt x="7" y="33"/>
                    </a:cubicBezTo>
                    <a:cubicBezTo>
                      <a:pt x="95" y="121"/>
                      <a:pt x="95" y="121"/>
                      <a:pt x="95" y="121"/>
                    </a:cubicBezTo>
                    <a:cubicBezTo>
                      <a:pt x="102" y="128"/>
                      <a:pt x="114" y="128"/>
                      <a:pt x="121" y="121"/>
                    </a:cubicBezTo>
                    <a:cubicBezTo>
                      <a:pt x="128" y="114"/>
                      <a:pt x="128" y="103"/>
                      <a:pt x="12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10"/>
              <p:cNvSpPr/>
              <p:nvPr/>
            </p:nvSpPr>
            <p:spPr bwMode="auto">
              <a:xfrm>
                <a:off x="1747838" y="958850"/>
                <a:ext cx="325438" cy="76200"/>
              </a:xfrm>
              <a:custGeom>
                <a:avLst/>
                <a:gdLst>
                  <a:gd name="T0" fmla="*/ 17 w 151"/>
                  <a:gd name="T1" fmla="*/ 0 h 36"/>
                  <a:gd name="T2" fmla="*/ 135 w 151"/>
                  <a:gd name="T3" fmla="*/ 0 h 36"/>
                  <a:gd name="T4" fmla="*/ 151 w 151"/>
                  <a:gd name="T5" fmla="*/ 18 h 36"/>
                  <a:gd name="T6" fmla="*/ 135 w 151"/>
                  <a:gd name="T7" fmla="*/ 36 h 36"/>
                  <a:gd name="T8" fmla="*/ 17 w 151"/>
                  <a:gd name="T9" fmla="*/ 36 h 36"/>
                  <a:gd name="T10" fmla="*/ 0 w 151"/>
                  <a:gd name="T11" fmla="*/ 18 h 36"/>
                  <a:gd name="T12" fmla="*/ 17 w 15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1" h="36">
                    <a:moveTo>
                      <a:pt x="17" y="0"/>
                    </a:moveTo>
                    <a:cubicBezTo>
                      <a:pt x="135" y="0"/>
                      <a:pt x="135" y="0"/>
                      <a:pt x="135" y="0"/>
                    </a:cubicBezTo>
                    <a:cubicBezTo>
                      <a:pt x="144" y="0"/>
                      <a:pt x="151" y="8"/>
                      <a:pt x="151" y="18"/>
                    </a:cubicBezTo>
                    <a:cubicBezTo>
                      <a:pt x="151" y="28"/>
                      <a:pt x="144" y="36"/>
                      <a:pt x="135" y="36"/>
                    </a:cubicBezTo>
                    <a:cubicBezTo>
                      <a:pt x="17" y="36"/>
                      <a:pt x="17" y="36"/>
                      <a:pt x="17" y="36"/>
                    </a:cubicBezTo>
                    <a:cubicBezTo>
                      <a:pt x="8" y="36"/>
                      <a:pt x="0" y="28"/>
                      <a:pt x="0" y="18"/>
                    </a:cubicBezTo>
                    <a:cubicBezTo>
                      <a:pt x="0" y="8"/>
                      <a:pt x="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11"/>
              <p:cNvSpPr/>
              <p:nvPr/>
            </p:nvSpPr>
            <p:spPr bwMode="auto">
              <a:xfrm>
                <a:off x="1044575" y="1474788"/>
                <a:ext cx="455613" cy="77788"/>
              </a:xfrm>
              <a:custGeom>
                <a:avLst/>
                <a:gdLst>
                  <a:gd name="T0" fmla="*/ 193 w 211"/>
                  <a:gd name="T1" fmla="*/ 36 h 36"/>
                  <a:gd name="T2" fmla="*/ 18 w 211"/>
                  <a:gd name="T3" fmla="*/ 36 h 36"/>
                  <a:gd name="T4" fmla="*/ 0 w 211"/>
                  <a:gd name="T5" fmla="*/ 18 h 36"/>
                  <a:gd name="T6" fmla="*/ 18 w 211"/>
                  <a:gd name="T7" fmla="*/ 0 h 36"/>
                  <a:gd name="T8" fmla="*/ 193 w 211"/>
                  <a:gd name="T9" fmla="*/ 0 h 36"/>
                  <a:gd name="T10" fmla="*/ 211 w 211"/>
                  <a:gd name="T11" fmla="*/ 18 h 36"/>
                  <a:gd name="T12" fmla="*/ 193 w 21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11" h="36">
                    <a:moveTo>
                      <a:pt x="193" y="36"/>
                    </a:moveTo>
                    <a:cubicBezTo>
                      <a:pt x="18" y="36"/>
                      <a:pt x="18" y="36"/>
                      <a:pt x="18" y="36"/>
                    </a:cubicBezTo>
                    <a:cubicBezTo>
                      <a:pt x="8" y="36"/>
                      <a:pt x="0" y="28"/>
                      <a:pt x="0" y="18"/>
                    </a:cubicBezTo>
                    <a:cubicBezTo>
                      <a:pt x="0" y="8"/>
                      <a:pt x="8" y="0"/>
                      <a:pt x="18" y="0"/>
                    </a:cubicBezTo>
                    <a:cubicBezTo>
                      <a:pt x="193" y="0"/>
                      <a:pt x="193" y="0"/>
                      <a:pt x="193" y="0"/>
                    </a:cubicBezTo>
                    <a:cubicBezTo>
                      <a:pt x="203" y="0"/>
                      <a:pt x="211" y="8"/>
                      <a:pt x="211" y="18"/>
                    </a:cubicBezTo>
                    <a:cubicBezTo>
                      <a:pt x="211" y="28"/>
                      <a:pt x="203" y="36"/>
                      <a:pt x="19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Line 12"/>
              <p:cNvSpPr>
                <a:spLocks noChangeShapeType="1"/>
              </p:cNvSpPr>
              <p:nvPr/>
            </p:nvSpPr>
            <p:spPr bwMode="auto">
              <a:xfrm>
                <a:off x="1797050" y="75406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Line 13"/>
              <p:cNvSpPr>
                <a:spLocks noChangeShapeType="1"/>
              </p:cNvSpPr>
              <p:nvPr/>
            </p:nvSpPr>
            <p:spPr bwMode="auto">
              <a:xfrm>
                <a:off x="1797050" y="75406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14"/>
              <p:cNvSpPr/>
              <p:nvPr/>
            </p:nvSpPr>
            <p:spPr bwMode="auto">
              <a:xfrm>
                <a:off x="471487" y="958850"/>
                <a:ext cx="325438" cy="76200"/>
              </a:xfrm>
              <a:custGeom>
                <a:avLst/>
                <a:gdLst>
                  <a:gd name="T0" fmla="*/ 17 w 151"/>
                  <a:gd name="T1" fmla="*/ 0 h 36"/>
                  <a:gd name="T2" fmla="*/ 134 w 151"/>
                  <a:gd name="T3" fmla="*/ 0 h 36"/>
                  <a:gd name="T4" fmla="*/ 151 w 151"/>
                  <a:gd name="T5" fmla="*/ 18 h 36"/>
                  <a:gd name="T6" fmla="*/ 134 w 151"/>
                  <a:gd name="T7" fmla="*/ 36 h 36"/>
                  <a:gd name="T8" fmla="*/ 17 w 151"/>
                  <a:gd name="T9" fmla="*/ 36 h 36"/>
                  <a:gd name="T10" fmla="*/ 0 w 151"/>
                  <a:gd name="T11" fmla="*/ 18 h 36"/>
                  <a:gd name="T12" fmla="*/ 17 w 15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1" h="36">
                    <a:moveTo>
                      <a:pt x="17" y="0"/>
                    </a:moveTo>
                    <a:cubicBezTo>
                      <a:pt x="134" y="0"/>
                      <a:pt x="134" y="0"/>
                      <a:pt x="134" y="0"/>
                    </a:cubicBezTo>
                    <a:cubicBezTo>
                      <a:pt x="144" y="0"/>
                      <a:pt x="151" y="8"/>
                      <a:pt x="151" y="18"/>
                    </a:cubicBezTo>
                    <a:cubicBezTo>
                      <a:pt x="151" y="28"/>
                      <a:pt x="144" y="36"/>
                      <a:pt x="134" y="36"/>
                    </a:cubicBezTo>
                    <a:cubicBezTo>
                      <a:pt x="17" y="36"/>
                      <a:pt x="17" y="36"/>
                      <a:pt x="17" y="36"/>
                    </a:cubicBezTo>
                    <a:cubicBezTo>
                      <a:pt x="8" y="36"/>
                      <a:pt x="0" y="28"/>
                      <a:pt x="0" y="18"/>
                    </a:cubicBezTo>
                    <a:cubicBezTo>
                      <a:pt x="0" y="8"/>
                      <a:pt x="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Line 15"/>
              <p:cNvSpPr>
                <a:spLocks noChangeShapeType="1"/>
              </p:cNvSpPr>
              <p:nvPr/>
            </p:nvSpPr>
            <p:spPr bwMode="auto">
              <a:xfrm>
                <a:off x="833438" y="8032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Line 16"/>
              <p:cNvSpPr>
                <a:spLocks noChangeShapeType="1"/>
              </p:cNvSpPr>
              <p:nvPr/>
            </p:nvSpPr>
            <p:spPr bwMode="auto">
              <a:xfrm>
                <a:off x="833438" y="8032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Line 17"/>
              <p:cNvSpPr>
                <a:spLocks noChangeShapeType="1"/>
              </p:cNvSpPr>
              <p:nvPr/>
            </p:nvSpPr>
            <p:spPr bwMode="auto">
              <a:xfrm>
                <a:off x="847725" y="7270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Line 18"/>
              <p:cNvSpPr>
                <a:spLocks noChangeShapeType="1"/>
              </p:cNvSpPr>
              <p:nvPr/>
            </p:nvSpPr>
            <p:spPr bwMode="auto">
              <a:xfrm>
                <a:off x="847725" y="7270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拓展">
    <p:spTree>
      <p:nvGrpSpPr>
        <p:cNvPr id="1" name=""/>
        <p:cNvGrpSpPr/>
        <p:nvPr/>
      </p:nvGrpSpPr>
      <p:grpSpPr>
        <a:xfrm>
          <a:off x="0" y="0"/>
          <a:ext cx="0" cy="0"/>
          <a:chOff x="0" y="0"/>
          <a:chExt cx="0" cy="0"/>
        </a:xfrm>
      </p:grpSpPr>
      <p:sp>
        <p:nvSpPr>
          <p:cNvPr id="2" name="标题 1"/>
          <p:cNvSpPr>
            <a:spLocks noGrp="1"/>
          </p:cNvSpPr>
          <p:nvPr>
            <p:ph type="title"/>
          </p:nvPr>
        </p:nvSpPr>
        <p:spPr>
          <a:xfrm>
            <a:off x="2423592" y="476672"/>
            <a:ext cx="9158808" cy="738932"/>
          </a:xfrm>
        </p:spPr>
        <p:txBody>
          <a:bodyPr>
            <a:normAutofit/>
          </a:bodyPr>
          <a:lstStyle>
            <a:lvl1pPr algn="l">
              <a:defRPr sz="4000">
                <a:solidFill>
                  <a:srgbClr val="0070C0"/>
                </a:solidFil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sp>
        <p:nvSpPr>
          <p:cNvPr id="8" name="内容占位符 7"/>
          <p:cNvSpPr>
            <a:spLocks noGrp="1"/>
          </p:cNvSpPr>
          <p:nvPr>
            <p:ph sz="quarter" idx="13" hasCustomPrompt="1"/>
          </p:nvPr>
        </p:nvSpPr>
        <p:spPr>
          <a:xfrm>
            <a:off x="2424113" y="1484784"/>
            <a:ext cx="9158287" cy="4608512"/>
          </a:xfrm>
        </p:spPr>
        <p:txBody>
          <a:bodyPr>
            <a:normAutofit/>
          </a:bodyPr>
          <a:lstStyle>
            <a:lvl1pPr marL="0" indent="0">
              <a:buFontTx/>
              <a:buNone/>
              <a:defRPr sz="2800"/>
            </a:lvl1pPr>
            <a:lvl2pPr>
              <a:defRPr sz="2400"/>
            </a:lvl2pPr>
            <a:lvl3pPr>
              <a:defRPr sz="2000"/>
            </a:lvl3pPr>
            <a:lvl4pPr>
              <a:defRPr sz="1800"/>
            </a:lvl4pPr>
            <a:lvl5pPr>
              <a:defRPr sz="1800"/>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cxnSp>
        <p:nvCxnSpPr>
          <p:cNvPr id="9" name="直接连接符 8"/>
          <p:cNvCxnSpPr/>
          <p:nvPr userDrawn="1"/>
        </p:nvCxnSpPr>
        <p:spPr>
          <a:xfrm>
            <a:off x="2434017" y="1222737"/>
            <a:ext cx="91133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3" name="组合 82"/>
          <p:cNvGrpSpPr/>
          <p:nvPr userDrawn="1"/>
        </p:nvGrpSpPr>
        <p:grpSpPr>
          <a:xfrm>
            <a:off x="0" y="0"/>
            <a:ext cx="2072351" cy="6858000"/>
            <a:chOff x="0" y="0"/>
            <a:chExt cx="2072351" cy="6858000"/>
          </a:xfrm>
        </p:grpSpPr>
        <p:sp>
          <p:nvSpPr>
            <p:cNvPr id="84" name="矩形 83"/>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5" name="组合 84"/>
            <p:cNvGrpSpPr/>
            <p:nvPr/>
          </p:nvGrpSpPr>
          <p:grpSpPr>
            <a:xfrm>
              <a:off x="1928335" y="133180"/>
              <a:ext cx="144016" cy="6552728"/>
              <a:chOff x="2135560" y="188640"/>
              <a:chExt cx="144016" cy="6552728"/>
            </a:xfrm>
            <a:solidFill>
              <a:srgbClr val="0070C0"/>
            </a:solidFill>
          </p:grpSpPr>
          <p:sp>
            <p:nvSpPr>
              <p:cNvPr id="86" name="椭圆 85"/>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7" name="椭圆 86"/>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8" name="椭圆 87"/>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9" name="椭圆 88"/>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0" name="椭圆 89"/>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椭圆 90"/>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2" name="椭圆 91"/>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3" name="椭圆 92"/>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4" name="椭圆 93"/>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5" name="椭圆 94"/>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6" name="椭圆 95"/>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7" name="椭圆 96"/>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8" name="椭圆 97"/>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9" name="椭圆 98"/>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椭圆 99"/>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1" name="椭圆 100"/>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2" name="椭圆 101"/>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3" name="椭圆 102"/>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 name="椭圆 103"/>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椭圆 104"/>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6" name="椭圆 105"/>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7" name="椭圆 106"/>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8" name="椭圆 107"/>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9" name="椭圆 108"/>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0" name="椭圆 109"/>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111" name="矩形 110"/>
          <p:cNvSpPr/>
          <p:nvPr userDrawn="1"/>
        </p:nvSpPr>
        <p:spPr>
          <a:xfrm>
            <a:off x="574510" y="3193726"/>
            <a:ext cx="923330" cy="1477328"/>
          </a:xfrm>
          <a:prstGeom prst="rect">
            <a:avLst/>
          </a:prstGeom>
        </p:spPr>
        <p:txBody>
          <a:bodyPr vert="eaVert" wrap="none" anchor="ctr">
            <a:spAutoFit/>
          </a:bodyPr>
          <a:lstStyle/>
          <a:p>
            <a:pPr algn="ctr"/>
            <a:r>
              <a:rPr lang="zh-CN" altLang="en-US" sz="4800" spc="600" dirty="0">
                <a:solidFill>
                  <a:prstClr val="white"/>
                </a:solidFill>
              </a:rPr>
              <a:t>拓展</a:t>
            </a:r>
            <a:endParaRPr lang="zh-CN" altLang="en-US" sz="4800" spc="600" dirty="0">
              <a:solidFill>
                <a:prstClr val="white"/>
              </a:solidFill>
            </a:endParaRPr>
          </a:p>
        </p:txBody>
      </p:sp>
      <p:pic>
        <p:nvPicPr>
          <p:cNvPr id="112" name="图片 1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819" y="2099705"/>
            <a:ext cx="976498" cy="97649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答题模板">
    <p:spTree>
      <p:nvGrpSpPr>
        <p:cNvPr id="1" name=""/>
        <p:cNvGrpSpPr/>
        <p:nvPr/>
      </p:nvGrpSpPr>
      <p:grpSpPr>
        <a:xfrm>
          <a:off x="0" y="0"/>
          <a:ext cx="0" cy="0"/>
          <a:chOff x="0" y="0"/>
          <a:chExt cx="0" cy="0"/>
        </a:xfrm>
      </p:grpSpPr>
      <p:sp>
        <p:nvSpPr>
          <p:cNvPr id="2" name="标题 1"/>
          <p:cNvSpPr>
            <a:spLocks noGrp="1"/>
          </p:cNvSpPr>
          <p:nvPr>
            <p:ph type="title"/>
          </p:nvPr>
        </p:nvSpPr>
        <p:spPr>
          <a:xfrm>
            <a:off x="2423592" y="476672"/>
            <a:ext cx="9158808" cy="738932"/>
          </a:xfrm>
        </p:spPr>
        <p:txBody>
          <a:bodyPr>
            <a:normAutofit/>
          </a:bodyPr>
          <a:lstStyle>
            <a:lvl1pPr algn="l">
              <a:defRPr sz="4000">
                <a:solidFill>
                  <a:srgbClr val="0070C0"/>
                </a:solidFil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sp>
        <p:nvSpPr>
          <p:cNvPr id="8" name="内容占位符 7"/>
          <p:cNvSpPr>
            <a:spLocks noGrp="1"/>
          </p:cNvSpPr>
          <p:nvPr>
            <p:ph sz="quarter" idx="13" hasCustomPrompt="1"/>
          </p:nvPr>
        </p:nvSpPr>
        <p:spPr>
          <a:xfrm>
            <a:off x="2424113" y="1484784"/>
            <a:ext cx="9158287" cy="4608512"/>
          </a:xfrm>
        </p:spPr>
        <p:txBody>
          <a:bodyPr>
            <a:normAutofit/>
          </a:bodyPr>
          <a:lstStyle>
            <a:lvl1pPr marL="0" indent="0">
              <a:buFontTx/>
              <a:buNone/>
              <a:defRPr sz="2800"/>
            </a:lvl1pPr>
            <a:lvl2pPr>
              <a:defRPr sz="2400"/>
            </a:lvl2pPr>
            <a:lvl3pPr>
              <a:defRPr sz="2000"/>
            </a:lvl3pPr>
            <a:lvl4pPr>
              <a:defRPr sz="1800"/>
            </a:lvl4pPr>
            <a:lvl5pPr>
              <a:defRPr sz="1800"/>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cxnSp>
        <p:nvCxnSpPr>
          <p:cNvPr id="9" name="直接连接符 8"/>
          <p:cNvCxnSpPr/>
          <p:nvPr userDrawn="1"/>
        </p:nvCxnSpPr>
        <p:spPr>
          <a:xfrm>
            <a:off x="2434017" y="1222737"/>
            <a:ext cx="91133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userDrawn="1"/>
        </p:nvGrpSpPr>
        <p:grpSpPr>
          <a:xfrm>
            <a:off x="0" y="0"/>
            <a:ext cx="2072351" cy="6858000"/>
            <a:chOff x="0" y="0"/>
            <a:chExt cx="2072351" cy="6858000"/>
          </a:xfrm>
        </p:grpSpPr>
        <p:sp>
          <p:nvSpPr>
            <p:cNvPr id="39" name="矩形 38"/>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0" name="组合 39"/>
            <p:cNvGrpSpPr/>
            <p:nvPr/>
          </p:nvGrpSpPr>
          <p:grpSpPr>
            <a:xfrm>
              <a:off x="1928335" y="133180"/>
              <a:ext cx="144016" cy="6552728"/>
              <a:chOff x="2135560" y="188640"/>
              <a:chExt cx="144016" cy="6552728"/>
            </a:xfrm>
            <a:solidFill>
              <a:srgbClr val="0070C0"/>
            </a:solidFill>
          </p:grpSpPr>
          <p:sp>
            <p:nvSpPr>
              <p:cNvPr id="41" name="椭圆 40"/>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椭圆 42"/>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椭圆 43"/>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椭圆 44"/>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椭圆 46"/>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椭圆 47"/>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椭圆 48"/>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椭圆 49"/>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椭圆 50"/>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椭圆 51"/>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椭圆 52"/>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椭圆 53"/>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椭圆 54"/>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椭圆 55"/>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椭圆 56"/>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椭圆 57"/>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椭圆 58"/>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椭圆 59"/>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椭圆 60"/>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椭圆 61"/>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椭圆 62"/>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椭圆 63"/>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椭圆 64"/>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66" name="组合 65"/>
          <p:cNvGrpSpPr/>
          <p:nvPr userDrawn="1"/>
        </p:nvGrpSpPr>
        <p:grpSpPr>
          <a:xfrm>
            <a:off x="574510" y="1557429"/>
            <a:ext cx="923330" cy="3743143"/>
            <a:chOff x="704663" y="1268760"/>
            <a:chExt cx="923330" cy="3743143"/>
          </a:xfrm>
        </p:grpSpPr>
        <p:sp>
          <p:nvSpPr>
            <p:cNvPr id="67" name="矩形 66"/>
            <p:cNvSpPr/>
            <p:nvPr/>
          </p:nvSpPr>
          <p:spPr>
            <a:xfrm>
              <a:off x="704663" y="2149581"/>
              <a:ext cx="923330" cy="2862322"/>
            </a:xfrm>
            <a:prstGeom prst="rect">
              <a:avLst/>
            </a:prstGeom>
          </p:spPr>
          <p:txBody>
            <a:bodyPr vert="eaVert" wrap="none" anchor="ctr">
              <a:spAutoFit/>
            </a:bodyPr>
            <a:lstStyle/>
            <a:p>
              <a:pPr algn="ctr"/>
              <a:r>
                <a:rPr lang="zh-CN" altLang="en-US" sz="4800" spc="600" dirty="0">
                  <a:solidFill>
                    <a:prstClr val="white"/>
                  </a:solidFill>
                </a:rPr>
                <a:t>答题模板</a:t>
              </a:r>
              <a:endParaRPr lang="zh-CN" altLang="en-US" sz="4800" spc="600" dirty="0">
                <a:solidFill>
                  <a:prstClr val="white"/>
                </a:solidFill>
              </a:endParaRPr>
            </a:p>
          </p:txBody>
        </p:sp>
        <p:sp>
          <p:nvSpPr>
            <p:cNvPr id="68" name="Freeform 5"/>
            <p:cNvSpPr>
              <a:spLocks noEditPoints="1"/>
            </p:cNvSpPr>
            <p:nvPr/>
          </p:nvSpPr>
          <p:spPr bwMode="auto">
            <a:xfrm>
              <a:off x="766216" y="1268760"/>
              <a:ext cx="800222" cy="799370"/>
            </a:xfrm>
            <a:custGeom>
              <a:avLst/>
              <a:gdLst>
                <a:gd name="T0" fmla="*/ 0 w 939"/>
                <a:gd name="T1" fmla="*/ 0 h 938"/>
                <a:gd name="T2" fmla="*/ 0 w 939"/>
                <a:gd name="T3" fmla="*/ 938 h 938"/>
                <a:gd name="T4" fmla="*/ 939 w 939"/>
                <a:gd name="T5" fmla="*/ 938 h 938"/>
                <a:gd name="T6" fmla="*/ 939 w 939"/>
                <a:gd name="T7" fmla="*/ 0 h 938"/>
                <a:gd name="T8" fmla="*/ 0 w 939"/>
                <a:gd name="T9" fmla="*/ 0 h 938"/>
                <a:gd name="T10" fmla="*/ 899 w 939"/>
                <a:gd name="T11" fmla="*/ 897 h 938"/>
                <a:gd name="T12" fmla="*/ 41 w 939"/>
                <a:gd name="T13" fmla="*/ 897 h 938"/>
                <a:gd name="T14" fmla="*/ 41 w 939"/>
                <a:gd name="T15" fmla="*/ 41 h 938"/>
                <a:gd name="T16" fmla="*/ 899 w 939"/>
                <a:gd name="T17" fmla="*/ 41 h 938"/>
                <a:gd name="T18" fmla="*/ 899 w 939"/>
                <a:gd name="T19" fmla="*/ 897 h 938"/>
                <a:gd name="T20" fmla="*/ 809 w 939"/>
                <a:gd name="T21" fmla="*/ 151 h 938"/>
                <a:gd name="T22" fmla="*/ 131 w 939"/>
                <a:gd name="T23" fmla="*/ 151 h 938"/>
                <a:gd name="T24" fmla="*/ 131 w 939"/>
                <a:gd name="T25" fmla="*/ 390 h 938"/>
                <a:gd name="T26" fmla="*/ 809 w 939"/>
                <a:gd name="T27" fmla="*/ 390 h 938"/>
                <a:gd name="T28" fmla="*/ 809 w 939"/>
                <a:gd name="T29" fmla="*/ 151 h 938"/>
                <a:gd name="T30" fmla="*/ 776 w 939"/>
                <a:gd name="T31" fmla="*/ 357 h 938"/>
                <a:gd name="T32" fmla="*/ 163 w 939"/>
                <a:gd name="T33" fmla="*/ 357 h 938"/>
                <a:gd name="T34" fmla="*/ 163 w 939"/>
                <a:gd name="T35" fmla="*/ 182 h 938"/>
                <a:gd name="T36" fmla="*/ 776 w 939"/>
                <a:gd name="T37" fmla="*/ 182 h 938"/>
                <a:gd name="T38" fmla="*/ 776 w 939"/>
                <a:gd name="T39" fmla="*/ 357 h 938"/>
                <a:gd name="T40" fmla="*/ 508 w 939"/>
                <a:gd name="T41" fmla="*/ 574 h 938"/>
                <a:gd name="T42" fmla="*/ 809 w 939"/>
                <a:gd name="T43" fmla="*/ 574 h 938"/>
                <a:gd name="T44" fmla="*/ 809 w 939"/>
                <a:gd name="T45" fmla="*/ 452 h 938"/>
                <a:gd name="T46" fmla="*/ 508 w 939"/>
                <a:gd name="T47" fmla="*/ 452 h 938"/>
                <a:gd name="T48" fmla="*/ 508 w 939"/>
                <a:gd name="T49" fmla="*/ 574 h 938"/>
                <a:gd name="T50" fmla="*/ 541 w 939"/>
                <a:gd name="T51" fmla="*/ 485 h 938"/>
                <a:gd name="T52" fmla="*/ 776 w 939"/>
                <a:gd name="T53" fmla="*/ 485 h 938"/>
                <a:gd name="T54" fmla="*/ 776 w 939"/>
                <a:gd name="T55" fmla="*/ 543 h 938"/>
                <a:gd name="T56" fmla="*/ 541 w 939"/>
                <a:gd name="T57" fmla="*/ 543 h 938"/>
                <a:gd name="T58" fmla="*/ 541 w 939"/>
                <a:gd name="T59" fmla="*/ 485 h 938"/>
                <a:gd name="T60" fmla="*/ 508 w 939"/>
                <a:gd name="T61" fmla="*/ 745 h 938"/>
                <a:gd name="T62" fmla="*/ 809 w 939"/>
                <a:gd name="T63" fmla="*/ 745 h 938"/>
                <a:gd name="T64" fmla="*/ 809 w 939"/>
                <a:gd name="T65" fmla="*/ 623 h 938"/>
                <a:gd name="T66" fmla="*/ 508 w 939"/>
                <a:gd name="T67" fmla="*/ 623 h 938"/>
                <a:gd name="T68" fmla="*/ 508 w 939"/>
                <a:gd name="T69" fmla="*/ 745 h 938"/>
                <a:gd name="T70" fmla="*/ 541 w 939"/>
                <a:gd name="T71" fmla="*/ 654 h 938"/>
                <a:gd name="T72" fmla="*/ 776 w 939"/>
                <a:gd name="T73" fmla="*/ 654 h 938"/>
                <a:gd name="T74" fmla="*/ 776 w 939"/>
                <a:gd name="T75" fmla="*/ 713 h 938"/>
                <a:gd name="T76" fmla="*/ 541 w 939"/>
                <a:gd name="T77" fmla="*/ 713 h 938"/>
                <a:gd name="T78" fmla="*/ 541 w 939"/>
                <a:gd name="T79" fmla="*/ 654 h 938"/>
                <a:gd name="T80" fmla="*/ 137 w 939"/>
                <a:gd name="T81" fmla="*/ 810 h 938"/>
                <a:gd name="T82" fmla="*/ 438 w 939"/>
                <a:gd name="T83" fmla="*/ 810 h 938"/>
                <a:gd name="T84" fmla="*/ 438 w 939"/>
                <a:gd name="T85" fmla="*/ 428 h 938"/>
                <a:gd name="T86" fmla="*/ 137 w 939"/>
                <a:gd name="T87" fmla="*/ 428 h 938"/>
                <a:gd name="T88" fmla="*/ 137 w 939"/>
                <a:gd name="T89" fmla="*/ 810 h 938"/>
                <a:gd name="T90" fmla="*/ 170 w 939"/>
                <a:gd name="T91" fmla="*/ 460 h 938"/>
                <a:gd name="T92" fmla="*/ 405 w 939"/>
                <a:gd name="T93" fmla="*/ 460 h 938"/>
                <a:gd name="T94" fmla="*/ 405 w 939"/>
                <a:gd name="T95" fmla="*/ 778 h 938"/>
                <a:gd name="T96" fmla="*/ 170 w 939"/>
                <a:gd name="T97" fmla="*/ 778 h 938"/>
                <a:gd name="T98" fmla="*/ 170 w 939"/>
                <a:gd name="T99" fmla="*/ 46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9" h="938">
                  <a:moveTo>
                    <a:pt x="0" y="0"/>
                  </a:moveTo>
                  <a:lnTo>
                    <a:pt x="0" y="938"/>
                  </a:lnTo>
                  <a:lnTo>
                    <a:pt x="939" y="938"/>
                  </a:lnTo>
                  <a:lnTo>
                    <a:pt x="939" y="0"/>
                  </a:lnTo>
                  <a:lnTo>
                    <a:pt x="0" y="0"/>
                  </a:lnTo>
                  <a:close/>
                  <a:moveTo>
                    <a:pt x="899" y="897"/>
                  </a:moveTo>
                  <a:lnTo>
                    <a:pt x="41" y="897"/>
                  </a:lnTo>
                  <a:lnTo>
                    <a:pt x="41" y="41"/>
                  </a:lnTo>
                  <a:lnTo>
                    <a:pt x="899" y="41"/>
                  </a:lnTo>
                  <a:lnTo>
                    <a:pt x="899" y="897"/>
                  </a:lnTo>
                  <a:close/>
                  <a:moveTo>
                    <a:pt x="809" y="151"/>
                  </a:moveTo>
                  <a:lnTo>
                    <a:pt x="131" y="151"/>
                  </a:lnTo>
                  <a:lnTo>
                    <a:pt x="131" y="390"/>
                  </a:lnTo>
                  <a:lnTo>
                    <a:pt x="809" y="390"/>
                  </a:lnTo>
                  <a:lnTo>
                    <a:pt x="809" y="151"/>
                  </a:lnTo>
                  <a:close/>
                  <a:moveTo>
                    <a:pt x="776" y="357"/>
                  </a:moveTo>
                  <a:lnTo>
                    <a:pt x="163" y="357"/>
                  </a:lnTo>
                  <a:lnTo>
                    <a:pt x="163" y="182"/>
                  </a:lnTo>
                  <a:lnTo>
                    <a:pt x="776" y="182"/>
                  </a:lnTo>
                  <a:lnTo>
                    <a:pt x="776" y="357"/>
                  </a:lnTo>
                  <a:close/>
                  <a:moveTo>
                    <a:pt x="508" y="574"/>
                  </a:moveTo>
                  <a:lnTo>
                    <a:pt x="809" y="574"/>
                  </a:lnTo>
                  <a:lnTo>
                    <a:pt x="809" y="452"/>
                  </a:lnTo>
                  <a:lnTo>
                    <a:pt x="508" y="452"/>
                  </a:lnTo>
                  <a:lnTo>
                    <a:pt x="508" y="574"/>
                  </a:lnTo>
                  <a:close/>
                  <a:moveTo>
                    <a:pt x="541" y="485"/>
                  </a:moveTo>
                  <a:lnTo>
                    <a:pt x="776" y="485"/>
                  </a:lnTo>
                  <a:lnTo>
                    <a:pt x="776" y="543"/>
                  </a:lnTo>
                  <a:lnTo>
                    <a:pt x="541" y="543"/>
                  </a:lnTo>
                  <a:lnTo>
                    <a:pt x="541" y="485"/>
                  </a:lnTo>
                  <a:close/>
                  <a:moveTo>
                    <a:pt x="508" y="745"/>
                  </a:moveTo>
                  <a:lnTo>
                    <a:pt x="809" y="745"/>
                  </a:lnTo>
                  <a:lnTo>
                    <a:pt x="809" y="623"/>
                  </a:lnTo>
                  <a:lnTo>
                    <a:pt x="508" y="623"/>
                  </a:lnTo>
                  <a:lnTo>
                    <a:pt x="508" y="745"/>
                  </a:lnTo>
                  <a:close/>
                  <a:moveTo>
                    <a:pt x="541" y="654"/>
                  </a:moveTo>
                  <a:lnTo>
                    <a:pt x="776" y="654"/>
                  </a:lnTo>
                  <a:lnTo>
                    <a:pt x="776" y="713"/>
                  </a:lnTo>
                  <a:lnTo>
                    <a:pt x="541" y="713"/>
                  </a:lnTo>
                  <a:lnTo>
                    <a:pt x="541" y="654"/>
                  </a:lnTo>
                  <a:close/>
                  <a:moveTo>
                    <a:pt x="137" y="810"/>
                  </a:moveTo>
                  <a:lnTo>
                    <a:pt x="438" y="810"/>
                  </a:lnTo>
                  <a:lnTo>
                    <a:pt x="438" y="428"/>
                  </a:lnTo>
                  <a:lnTo>
                    <a:pt x="137" y="428"/>
                  </a:lnTo>
                  <a:lnTo>
                    <a:pt x="137" y="810"/>
                  </a:lnTo>
                  <a:close/>
                  <a:moveTo>
                    <a:pt x="170" y="460"/>
                  </a:moveTo>
                  <a:lnTo>
                    <a:pt x="405" y="460"/>
                  </a:lnTo>
                  <a:lnTo>
                    <a:pt x="405" y="778"/>
                  </a:lnTo>
                  <a:lnTo>
                    <a:pt x="170" y="778"/>
                  </a:lnTo>
                  <a:lnTo>
                    <a:pt x="170" y="46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读图模板">
    <p:spTree>
      <p:nvGrpSpPr>
        <p:cNvPr id="1" name=""/>
        <p:cNvGrpSpPr/>
        <p:nvPr/>
      </p:nvGrpSpPr>
      <p:grpSpPr>
        <a:xfrm>
          <a:off x="0" y="0"/>
          <a:ext cx="0" cy="0"/>
          <a:chOff x="0" y="0"/>
          <a:chExt cx="0" cy="0"/>
        </a:xfrm>
      </p:grpSpPr>
      <p:sp>
        <p:nvSpPr>
          <p:cNvPr id="2" name="标题 1"/>
          <p:cNvSpPr>
            <a:spLocks noGrp="1"/>
          </p:cNvSpPr>
          <p:nvPr>
            <p:ph type="title"/>
          </p:nvPr>
        </p:nvSpPr>
        <p:spPr>
          <a:xfrm>
            <a:off x="2423592" y="476672"/>
            <a:ext cx="9158808" cy="738932"/>
          </a:xfrm>
        </p:spPr>
        <p:txBody>
          <a:bodyPr>
            <a:normAutofit/>
          </a:bodyPr>
          <a:lstStyle>
            <a:lvl1pPr algn="l">
              <a:defRPr sz="4000">
                <a:solidFill>
                  <a:srgbClr val="0070C0"/>
                </a:solidFil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sp>
        <p:nvSpPr>
          <p:cNvPr id="8" name="内容占位符 7"/>
          <p:cNvSpPr>
            <a:spLocks noGrp="1"/>
          </p:cNvSpPr>
          <p:nvPr>
            <p:ph sz="quarter" idx="13" hasCustomPrompt="1"/>
          </p:nvPr>
        </p:nvSpPr>
        <p:spPr>
          <a:xfrm>
            <a:off x="2424113" y="1484784"/>
            <a:ext cx="9158287" cy="4608512"/>
          </a:xfrm>
        </p:spPr>
        <p:txBody>
          <a:bodyPr>
            <a:normAutofit/>
          </a:bodyPr>
          <a:lstStyle>
            <a:lvl1pPr marL="0" indent="0">
              <a:buFontTx/>
              <a:buNone/>
              <a:defRPr sz="2800"/>
            </a:lvl1pPr>
            <a:lvl2pPr>
              <a:defRPr sz="2400"/>
            </a:lvl2pPr>
            <a:lvl3pPr>
              <a:defRPr sz="2000"/>
            </a:lvl3pPr>
            <a:lvl4pPr>
              <a:defRPr sz="1800"/>
            </a:lvl4pPr>
            <a:lvl5pPr>
              <a:defRPr sz="1800"/>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cxnSp>
        <p:nvCxnSpPr>
          <p:cNvPr id="9" name="直接连接符 8"/>
          <p:cNvCxnSpPr/>
          <p:nvPr userDrawn="1"/>
        </p:nvCxnSpPr>
        <p:spPr>
          <a:xfrm>
            <a:off x="2434017" y="1222737"/>
            <a:ext cx="91133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userDrawn="1"/>
        </p:nvGrpSpPr>
        <p:grpSpPr>
          <a:xfrm>
            <a:off x="0" y="0"/>
            <a:ext cx="2072351" cy="6858000"/>
            <a:chOff x="0" y="0"/>
            <a:chExt cx="2072351" cy="6858000"/>
          </a:xfrm>
        </p:grpSpPr>
        <p:sp>
          <p:nvSpPr>
            <p:cNvPr id="70" name="矩形 69"/>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1" name="组合 70"/>
            <p:cNvGrpSpPr/>
            <p:nvPr/>
          </p:nvGrpSpPr>
          <p:grpSpPr>
            <a:xfrm>
              <a:off x="1928335" y="133180"/>
              <a:ext cx="144016" cy="6552728"/>
              <a:chOff x="2135560" y="188640"/>
              <a:chExt cx="144016" cy="6552728"/>
            </a:xfrm>
            <a:solidFill>
              <a:srgbClr val="0070C0"/>
            </a:solidFill>
          </p:grpSpPr>
          <p:sp>
            <p:nvSpPr>
              <p:cNvPr id="72" name="椭圆 71"/>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椭圆 72"/>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椭圆 73"/>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椭圆 74"/>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椭圆 75"/>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椭圆 76"/>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椭圆 77"/>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椭圆 78"/>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椭圆 79"/>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1" name="椭圆 80"/>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椭圆 81"/>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椭圆 82"/>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4" name="椭圆 83"/>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5" name="椭圆 84"/>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6" name="椭圆 85"/>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7" name="椭圆 86"/>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8" name="椭圆 87"/>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9" name="椭圆 88"/>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0" name="椭圆 89"/>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椭圆 90"/>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2" name="椭圆 91"/>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3" name="椭圆 92"/>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4" name="椭圆 93"/>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5" name="椭圆 94"/>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6" name="椭圆 95"/>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97" name="组合 96"/>
          <p:cNvGrpSpPr/>
          <p:nvPr userDrawn="1"/>
        </p:nvGrpSpPr>
        <p:grpSpPr>
          <a:xfrm>
            <a:off x="574510" y="1557429"/>
            <a:ext cx="923330" cy="3743143"/>
            <a:chOff x="704663" y="1268760"/>
            <a:chExt cx="923330" cy="3743143"/>
          </a:xfrm>
        </p:grpSpPr>
        <p:sp>
          <p:nvSpPr>
            <p:cNvPr id="98" name="矩形 97"/>
            <p:cNvSpPr/>
            <p:nvPr/>
          </p:nvSpPr>
          <p:spPr>
            <a:xfrm>
              <a:off x="704663" y="2149580"/>
              <a:ext cx="923330" cy="2862323"/>
            </a:xfrm>
            <a:prstGeom prst="rect">
              <a:avLst/>
            </a:prstGeom>
          </p:spPr>
          <p:txBody>
            <a:bodyPr vert="eaVert" wrap="none" anchor="ctr">
              <a:spAutoFit/>
            </a:bodyPr>
            <a:lstStyle/>
            <a:p>
              <a:pPr algn="ctr"/>
              <a:r>
                <a:rPr lang="zh-CN" altLang="en-US" sz="4800" spc="600" dirty="0">
                  <a:solidFill>
                    <a:prstClr val="white"/>
                  </a:solidFill>
                </a:rPr>
                <a:t>答题模板</a:t>
              </a:r>
              <a:endParaRPr lang="zh-CN" altLang="en-US" sz="4800" spc="600" dirty="0">
                <a:solidFill>
                  <a:prstClr val="white"/>
                </a:solidFill>
              </a:endParaRPr>
            </a:p>
          </p:txBody>
        </p:sp>
        <p:sp>
          <p:nvSpPr>
            <p:cNvPr id="99" name="Freeform 5"/>
            <p:cNvSpPr>
              <a:spLocks noEditPoints="1"/>
            </p:cNvSpPr>
            <p:nvPr/>
          </p:nvSpPr>
          <p:spPr bwMode="auto">
            <a:xfrm>
              <a:off x="766216" y="1268760"/>
              <a:ext cx="800222" cy="799370"/>
            </a:xfrm>
            <a:custGeom>
              <a:avLst/>
              <a:gdLst>
                <a:gd name="T0" fmla="*/ 0 w 939"/>
                <a:gd name="T1" fmla="*/ 0 h 938"/>
                <a:gd name="T2" fmla="*/ 0 w 939"/>
                <a:gd name="T3" fmla="*/ 938 h 938"/>
                <a:gd name="T4" fmla="*/ 939 w 939"/>
                <a:gd name="T5" fmla="*/ 938 h 938"/>
                <a:gd name="T6" fmla="*/ 939 w 939"/>
                <a:gd name="T7" fmla="*/ 0 h 938"/>
                <a:gd name="T8" fmla="*/ 0 w 939"/>
                <a:gd name="T9" fmla="*/ 0 h 938"/>
                <a:gd name="T10" fmla="*/ 899 w 939"/>
                <a:gd name="T11" fmla="*/ 897 h 938"/>
                <a:gd name="T12" fmla="*/ 41 w 939"/>
                <a:gd name="T13" fmla="*/ 897 h 938"/>
                <a:gd name="T14" fmla="*/ 41 w 939"/>
                <a:gd name="T15" fmla="*/ 41 h 938"/>
                <a:gd name="T16" fmla="*/ 899 w 939"/>
                <a:gd name="T17" fmla="*/ 41 h 938"/>
                <a:gd name="T18" fmla="*/ 899 w 939"/>
                <a:gd name="T19" fmla="*/ 897 h 938"/>
                <a:gd name="T20" fmla="*/ 809 w 939"/>
                <a:gd name="T21" fmla="*/ 151 h 938"/>
                <a:gd name="T22" fmla="*/ 131 w 939"/>
                <a:gd name="T23" fmla="*/ 151 h 938"/>
                <a:gd name="T24" fmla="*/ 131 w 939"/>
                <a:gd name="T25" fmla="*/ 390 h 938"/>
                <a:gd name="T26" fmla="*/ 809 w 939"/>
                <a:gd name="T27" fmla="*/ 390 h 938"/>
                <a:gd name="T28" fmla="*/ 809 w 939"/>
                <a:gd name="T29" fmla="*/ 151 h 938"/>
                <a:gd name="T30" fmla="*/ 776 w 939"/>
                <a:gd name="T31" fmla="*/ 357 h 938"/>
                <a:gd name="T32" fmla="*/ 163 w 939"/>
                <a:gd name="T33" fmla="*/ 357 h 938"/>
                <a:gd name="T34" fmla="*/ 163 w 939"/>
                <a:gd name="T35" fmla="*/ 182 h 938"/>
                <a:gd name="T36" fmla="*/ 776 w 939"/>
                <a:gd name="T37" fmla="*/ 182 h 938"/>
                <a:gd name="T38" fmla="*/ 776 w 939"/>
                <a:gd name="T39" fmla="*/ 357 h 938"/>
                <a:gd name="T40" fmla="*/ 508 w 939"/>
                <a:gd name="T41" fmla="*/ 574 h 938"/>
                <a:gd name="T42" fmla="*/ 809 w 939"/>
                <a:gd name="T43" fmla="*/ 574 h 938"/>
                <a:gd name="T44" fmla="*/ 809 w 939"/>
                <a:gd name="T45" fmla="*/ 452 h 938"/>
                <a:gd name="T46" fmla="*/ 508 w 939"/>
                <a:gd name="T47" fmla="*/ 452 h 938"/>
                <a:gd name="T48" fmla="*/ 508 w 939"/>
                <a:gd name="T49" fmla="*/ 574 h 938"/>
                <a:gd name="T50" fmla="*/ 541 w 939"/>
                <a:gd name="T51" fmla="*/ 485 h 938"/>
                <a:gd name="T52" fmla="*/ 776 w 939"/>
                <a:gd name="T53" fmla="*/ 485 h 938"/>
                <a:gd name="T54" fmla="*/ 776 w 939"/>
                <a:gd name="T55" fmla="*/ 543 h 938"/>
                <a:gd name="T56" fmla="*/ 541 w 939"/>
                <a:gd name="T57" fmla="*/ 543 h 938"/>
                <a:gd name="T58" fmla="*/ 541 w 939"/>
                <a:gd name="T59" fmla="*/ 485 h 938"/>
                <a:gd name="T60" fmla="*/ 508 w 939"/>
                <a:gd name="T61" fmla="*/ 745 h 938"/>
                <a:gd name="T62" fmla="*/ 809 w 939"/>
                <a:gd name="T63" fmla="*/ 745 h 938"/>
                <a:gd name="T64" fmla="*/ 809 w 939"/>
                <a:gd name="T65" fmla="*/ 623 h 938"/>
                <a:gd name="T66" fmla="*/ 508 w 939"/>
                <a:gd name="T67" fmla="*/ 623 h 938"/>
                <a:gd name="T68" fmla="*/ 508 w 939"/>
                <a:gd name="T69" fmla="*/ 745 h 938"/>
                <a:gd name="T70" fmla="*/ 541 w 939"/>
                <a:gd name="T71" fmla="*/ 654 h 938"/>
                <a:gd name="T72" fmla="*/ 776 w 939"/>
                <a:gd name="T73" fmla="*/ 654 h 938"/>
                <a:gd name="T74" fmla="*/ 776 w 939"/>
                <a:gd name="T75" fmla="*/ 713 h 938"/>
                <a:gd name="T76" fmla="*/ 541 w 939"/>
                <a:gd name="T77" fmla="*/ 713 h 938"/>
                <a:gd name="T78" fmla="*/ 541 w 939"/>
                <a:gd name="T79" fmla="*/ 654 h 938"/>
                <a:gd name="T80" fmla="*/ 137 w 939"/>
                <a:gd name="T81" fmla="*/ 810 h 938"/>
                <a:gd name="T82" fmla="*/ 438 w 939"/>
                <a:gd name="T83" fmla="*/ 810 h 938"/>
                <a:gd name="T84" fmla="*/ 438 w 939"/>
                <a:gd name="T85" fmla="*/ 428 h 938"/>
                <a:gd name="T86" fmla="*/ 137 w 939"/>
                <a:gd name="T87" fmla="*/ 428 h 938"/>
                <a:gd name="T88" fmla="*/ 137 w 939"/>
                <a:gd name="T89" fmla="*/ 810 h 938"/>
                <a:gd name="T90" fmla="*/ 170 w 939"/>
                <a:gd name="T91" fmla="*/ 460 h 938"/>
                <a:gd name="T92" fmla="*/ 405 w 939"/>
                <a:gd name="T93" fmla="*/ 460 h 938"/>
                <a:gd name="T94" fmla="*/ 405 w 939"/>
                <a:gd name="T95" fmla="*/ 778 h 938"/>
                <a:gd name="T96" fmla="*/ 170 w 939"/>
                <a:gd name="T97" fmla="*/ 778 h 938"/>
                <a:gd name="T98" fmla="*/ 170 w 939"/>
                <a:gd name="T99" fmla="*/ 46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9" h="938">
                  <a:moveTo>
                    <a:pt x="0" y="0"/>
                  </a:moveTo>
                  <a:lnTo>
                    <a:pt x="0" y="938"/>
                  </a:lnTo>
                  <a:lnTo>
                    <a:pt x="939" y="938"/>
                  </a:lnTo>
                  <a:lnTo>
                    <a:pt x="939" y="0"/>
                  </a:lnTo>
                  <a:lnTo>
                    <a:pt x="0" y="0"/>
                  </a:lnTo>
                  <a:close/>
                  <a:moveTo>
                    <a:pt x="899" y="897"/>
                  </a:moveTo>
                  <a:lnTo>
                    <a:pt x="41" y="897"/>
                  </a:lnTo>
                  <a:lnTo>
                    <a:pt x="41" y="41"/>
                  </a:lnTo>
                  <a:lnTo>
                    <a:pt x="899" y="41"/>
                  </a:lnTo>
                  <a:lnTo>
                    <a:pt x="899" y="897"/>
                  </a:lnTo>
                  <a:close/>
                  <a:moveTo>
                    <a:pt x="809" y="151"/>
                  </a:moveTo>
                  <a:lnTo>
                    <a:pt x="131" y="151"/>
                  </a:lnTo>
                  <a:lnTo>
                    <a:pt x="131" y="390"/>
                  </a:lnTo>
                  <a:lnTo>
                    <a:pt x="809" y="390"/>
                  </a:lnTo>
                  <a:lnTo>
                    <a:pt x="809" y="151"/>
                  </a:lnTo>
                  <a:close/>
                  <a:moveTo>
                    <a:pt x="776" y="357"/>
                  </a:moveTo>
                  <a:lnTo>
                    <a:pt x="163" y="357"/>
                  </a:lnTo>
                  <a:lnTo>
                    <a:pt x="163" y="182"/>
                  </a:lnTo>
                  <a:lnTo>
                    <a:pt x="776" y="182"/>
                  </a:lnTo>
                  <a:lnTo>
                    <a:pt x="776" y="357"/>
                  </a:lnTo>
                  <a:close/>
                  <a:moveTo>
                    <a:pt x="508" y="574"/>
                  </a:moveTo>
                  <a:lnTo>
                    <a:pt x="809" y="574"/>
                  </a:lnTo>
                  <a:lnTo>
                    <a:pt x="809" y="452"/>
                  </a:lnTo>
                  <a:lnTo>
                    <a:pt x="508" y="452"/>
                  </a:lnTo>
                  <a:lnTo>
                    <a:pt x="508" y="574"/>
                  </a:lnTo>
                  <a:close/>
                  <a:moveTo>
                    <a:pt x="541" y="485"/>
                  </a:moveTo>
                  <a:lnTo>
                    <a:pt x="776" y="485"/>
                  </a:lnTo>
                  <a:lnTo>
                    <a:pt x="776" y="543"/>
                  </a:lnTo>
                  <a:lnTo>
                    <a:pt x="541" y="543"/>
                  </a:lnTo>
                  <a:lnTo>
                    <a:pt x="541" y="485"/>
                  </a:lnTo>
                  <a:close/>
                  <a:moveTo>
                    <a:pt x="508" y="745"/>
                  </a:moveTo>
                  <a:lnTo>
                    <a:pt x="809" y="745"/>
                  </a:lnTo>
                  <a:lnTo>
                    <a:pt x="809" y="623"/>
                  </a:lnTo>
                  <a:lnTo>
                    <a:pt x="508" y="623"/>
                  </a:lnTo>
                  <a:lnTo>
                    <a:pt x="508" y="745"/>
                  </a:lnTo>
                  <a:close/>
                  <a:moveTo>
                    <a:pt x="541" y="654"/>
                  </a:moveTo>
                  <a:lnTo>
                    <a:pt x="776" y="654"/>
                  </a:lnTo>
                  <a:lnTo>
                    <a:pt x="776" y="713"/>
                  </a:lnTo>
                  <a:lnTo>
                    <a:pt x="541" y="713"/>
                  </a:lnTo>
                  <a:lnTo>
                    <a:pt x="541" y="654"/>
                  </a:lnTo>
                  <a:close/>
                  <a:moveTo>
                    <a:pt x="137" y="810"/>
                  </a:moveTo>
                  <a:lnTo>
                    <a:pt x="438" y="810"/>
                  </a:lnTo>
                  <a:lnTo>
                    <a:pt x="438" y="428"/>
                  </a:lnTo>
                  <a:lnTo>
                    <a:pt x="137" y="428"/>
                  </a:lnTo>
                  <a:lnTo>
                    <a:pt x="137" y="810"/>
                  </a:lnTo>
                  <a:close/>
                  <a:moveTo>
                    <a:pt x="170" y="460"/>
                  </a:moveTo>
                  <a:lnTo>
                    <a:pt x="405" y="460"/>
                  </a:lnTo>
                  <a:lnTo>
                    <a:pt x="405" y="778"/>
                  </a:lnTo>
                  <a:lnTo>
                    <a:pt x="170" y="778"/>
                  </a:lnTo>
                  <a:lnTo>
                    <a:pt x="170" y="46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图形突破封面">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sp>
        <p:nvSpPr>
          <p:cNvPr id="7" name="矩形 6"/>
          <p:cNvSpPr/>
          <p:nvPr userDrawn="1"/>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 name="组合 7"/>
          <p:cNvGrpSpPr/>
          <p:nvPr userDrawn="1"/>
        </p:nvGrpSpPr>
        <p:grpSpPr>
          <a:xfrm>
            <a:off x="3759880" y="3967745"/>
            <a:ext cx="4672240" cy="414091"/>
            <a:chOff x="3791744" y="3505922"/>
            <a:chExt cx="4672240" cy="414091"/>
          </a:xfrm>
        </p:grpSpPr>
        <p:sp>
          <p:nvSpPr>
            <p:cNvPr id="9" name="文本框 8"/>
            <p:cNvSpPr txBox="1"/>
            <p:nvPr/>
          </p:nvSpPr>
          <p:spPr>
            <a:xfrm>
              <a:off x="4940535" y="3505922"/>
              <a:ext cx="2374659" cy="414091"/>
            </a:xfrm>
            <a:custGeom>
              <a:avLst/>
              <a:gdLst/>
              <a:ahLst/>
              <a:cxnLst/>
              <a:rect l="l" t="t" r="r" b="b"/>
              <a:pathLst>
                <a:path w="2374659" h="414091">
                  <a:moveTo>
                    <a:pt x="1015138" y="312048"/>
                  </a:moveTo>
                  <a:cubicBezTo>
                    <a:pt x="1047669" y="317114"/>
                    <a:pt x="1071268" y="324580"/>
                    <a:pt x="1085933" y="334447"/>
                  </a:cubicBezTo>
                  <a:cubicBezTo>
                    <a:pt x="1100599" y="344313"/>
                    <a:pt x="1108999" y="355912"/>
                    <a:pt x="1111132" y="369244"/>
                  </a:cubicBezTo>
                  <a:cubicBezTo>
                    <a:pt x="1112199" y="383910"/>
                    <a:pt x="1107532" y="392976"/>
                    <a:pt x="1097133" y="396443"/>
                  </a:cubicBezTo>
                  <a:cubicBezTo>
                    <a:pt x="1086733" y="399909"/>
                    <a:pt x="1077267" y="393510"/>
                    <a:pt x="1068734" y="377244"/>
                  </a:cubicBezTo>
                  <a:cubicBezTo>
                    <a:pt x="1064201" y="367378"/>
                    <a:pt x="1058135" y="357578"/>
                    <a:pt x="1050536" y="347846"/>
                  </a:cubicBezTo>
                  <a:cubicBezTo>
                    <a:pt x="1042936" y="338113"/>
                    <a:pt x="1030604" y="327514"/>
                    <a:pt x="1013538" y="316048"/>
                  </a:cubicBezTo>
                  <a:cubicBezTo>
                    <a:pt x="1011138" y="313914"/>
                    <a:pt x="1011671" y="312581"/>
                    <a:pt x="1015138" y="312048"/>
                  </a:cubicBezTo>
                  <a:close/>
                  <a:moveTo>
                    <a:pt x="909144" y="303648"/>
                  </a:moveTo>
                  <a:cubicBezTo>
                    <a:pt x="910477" y="303382"/>
                    <a:pt x="912211" y="303782"/>
                    <a:pt x="914344" y="304848"/>
                  </a:cubicBezTo>
                  <a:cubicBezTo>
                    <a:pt x="923143" y="309915"/>
                    <a:pt x="931076" y="315048"/>
                    <a:pt x="938142" y="320247"/>
                  </a:cubicBezTo>
                  <a:cubicBezTo>
                    <a:pt x="945209" y="325447"/>
                    <a:pt x="949008" y="330180"/>
                    <a:pt x="949542" y="334447"/>
                  </a:cubicBezTo>
                  <a:cubicBezTo>
                    <a:pt x="948475" y="336313"/>
                    <a:pt x="943942" y="338446"/>
                    <a:pt x="935943" y="340846"/>
                  </a:cubicBezTo>
                  <a:cubicBezTo>
                    <a:pt x="921543" y="351245"/>
                    <a:pt x="905478" y="361645"/>
                    <a:pt x="887745" y="372044"/>
                  </a:cubicBezTo>
                  <a:cubicBezTo>
                    <a:pt x="870013" y="382444"/>
                    <a:pt x="852214" y="390576"/>
                    <a:pt x="834349" y="396443"/>
                  </a:cubicBezTo>
                  <a:cubicBezTo>
                    <a:pt x="829816" y="397243"/>
                    <a:pt x="829016" y="396176"/>
                    <a:pt x="831949" y="393243"/>
                  </a:cubicBezTo>
                  <a:cubicBezTo>
                    <a:pt x="849015" y="381510"/>
                    <a:pt x="863947" y="367644"/>
                    <a:pt x="876746" y="351645"/>
                  </a:cubicBezTo>
                  <a:cubicBezTo>
                    <a:pt x="889545" y="335646"/>
                    <a:pt x="899412" y="320581"/>
                    <a:pt x="906344" y="306448"/>
                  </a:cubicBezTo>
                  <a:cubicBezTo>
                    <a:pt x="906878" y="304848"/>
                    <a:pt x="907811" y="303915"/>
                    <a:pt x="909144" y="303648"/>
                  </a:cubicBezTo>
                  <a:close/>
                  <a:moveTo>
                    <a:pt x="1928482" y="187655"/>
                  </a:moveTo>
                  <a:cubicBezTo>
                    <a:pt x="1930349" y="187655"/>
                    <a:pt x="1932548" y="188855"/>
                    <a:pt x="1935082" y="191255"/>
                  </a:cubicBezTo>
                  <a:lnTo>
                    <a:pt x="1956680" y="211254"/>
                  </a:lnTo>
                  <a:cubicBezTo>
                    <a:pt x="1967346" y="220587"/>
                    <a:pt x="1967613" y="224587"/>
                    <a:pt x="1957480" y="223253"/>
                  </a:cubicBezTo>
                  <a:lnTo>
                    <a:pt x="1875885" y="223253"/>
                  </a:lnTo>
                  <a:cubicBezTo>
                    <a:pt x="1874285" y="225653"/>
                    <a:pt x="1871885" y="227520"/>
                    <a:pt x="1868686" y="228853"/>
                  </a:cubicBezTo>
                  <a:lnTo>
                    <a:pt x="1868686" y="280850"/>
                  </a:lnTo>
                  <a:lnTo>
                    <a:pt x="1889484" y="280850"/>
                  </a:lnTo>
                  <a:lnTo>
                    <a:pt x="1902284" y="267251"/>
                  </a:lnTo>
                  <a:cubicBezTo>
                    <a:pt x="1904417" y="261384"/>
                    <a:pt x="1907883" y="261384"/>
                    <a:pt x="1912683" y="267251"/>
                  </a:cubicBezTo>
                  <a:lnTo>
                    <a:pt x="1930282" y="283250"/>
                  </a:lnTo>
                  <a:cubicBezTo>
                    <a:pt x="1940148" y="291516"/>
                    <a:pt x="1940948" y="295249"/>
                    <a:pt x="1932682" y="294449"/>
                  </a:cubicBezTo>
                  <a:lnTo>
                    <a:pt x="1868686" y="294449"/>
                  </a:lnTo>
                  <a:lnTo>
                    <a:pt x="1868686" y="360445"/>
                  </a:lnTo>
                  <a:cubicBezTo>
                    <a:pt x="1882285" y="361778"/>
                    <a:pt x="1895084" y="362311"/>
                    <a:pt x="1907083" y="362045"/>
                  </a:cubicBezTo>
                  <a:lnTo>
                    <a:pt x="1916683" y="362045"/>
                  </a:lnTo>
                  <a:cubicBezTo>
                    <a:pt x="1917483" y="362578"/>
                    <a:pt x="1934282" y="361245"/>
                    <a:pt x="1967080" y="358045"/>
                  </a:cubicBezTo>
                  <a:cubicBezTo>
                    <a:pt x="1968679" y="358578"/>
                    <a:pt x="1968679" y="359645"/>
                    <a:pt x="1967080" y="361245"/>
                  </a:cubicBezTo>
                  <a:cubicBezTo>
                    <a:pt x="1955080" y="370044"/>
                    <a:pt x="1946014" y="382044"/>
                    <a:pt x="1939881" y="397243"/>
                  </a:cubicBezTo>
                  <a:cubicBezTo>
                    <a:pt x="1939881" y="401509"/>
                    <a:pt x="1938815" y="403376"/>
                    <a:pt x="1936681" y="402842"/>
                  </a:cubicBezTo>
                  <a:lnTo>
                    <a:pt x="1900684" y="402842"/>
                  </a:lnTo>
                  <a:cubicBezTo>
                    <a:pt x="1880152" y="402842"/>
                    <a:pt x="1858753" y="396776"/>
                    <a:pt x="1836488" y="384643"/>
                  </a:cubicBezTo>
                  <a:cubicBezTo>
                    <a:pt x="1814222" y="372511"/>
                    <a:pt x="1798290" y="354445"/>
                    <a:pt x="1788691" y="330447"/>
                  </a:cubicBezTo>
                  <a:cubicBezTo>
                    <a:pt x="1776691" y="361912"/>
                    <a:pt x="1755093" y="386843"/>
                    <a:pt x="1723894" y="405242"/>
                  </a:cubicBezTo>
                  <a:cubicBezTo>
                    <a:pt x="1720428" y="406309"/>
                    <a:pt x="1719895" y="405509"/>
                    <a:pt x="1722295" y="402842"/>
                  </a:cubicBezTo>
                  <a:cubicBezTo>
                    <a:pt x="1742827" y="379377"/>
                    <a:pt x="1756226" y="353112"/>
                    <a:pt x="1762492" y="324047"/>
                  </a:cubicBezTo>
                  <a:cubicBezTo>
                    <a:pt x="1768758" y="294982"/>
                    <a:pt x="1771625" y="265917"/>
                    <a:pt x="1771092" y="236852"/>
                  </a:cubicBezTo>
                  <a:cubicBezTo>
                    <a:pt x="1770558" y="232053"/>
                    <a:pt x="1771625" y="230453"/>
                    <a:pt x="1774291" y="232053"/>
                  </a:cubicBezTo>
                  <a:cubicBezTo>
                    <a:pt x="1784957" y="234453"/>
                    <a:pt x="1794690" y="236919"/>
                    <a:pt x="1803490" y="239452"/>
                  </a:cubicBezTo>
                  <a:cubicBezTo>
                    <a:pt x="1812289" y="241985"/>
                    <a:pt x="1816955" y="245385"/>
                    <a:pt x="1817489" y="249652"/>
                  </a:cubicBezTo>
                  <a:cubicBezTo>
                    <a:pt x="1817222" y="253385"/>
                    <a:pt x="1814289" y="256318"/>
                    <a:pt x="1808689" y="258451"/>
                  </a:cubicBezTo>
                  <a:cubicBezTo>
                    <a:pt x="1805490" y="282183"/>
                    <a:pt x="1800423" y="302982"/>
                    <a:pt x="1793490" y="320847"/>
                  </a:cubicBezTo>
                  <a:cubicBezTo>
                    <a:pt x="1804156" y="337913"/>
                    <a:pt x="1818022" y="349646"/>
                    <a:pt x="1835088" y="356045"/>
                  </a:cubicBezTo>
                  <a:lnTo>
                    <a:pt x="1835088" y="223253"/>
                  </a:lnTo>
                  <a:lnTo>
                    <a:pt x="1763892" y="223253"/>
                  </a:lnTo>
                  <a:cubicBezTo>
                    <a:pt x="1759359" y="222720"/>
                    <a:pt x="1754559" y="224053"/>
                    <a:pt x="1749493" y="227253"/>
                  </a:cubicBezTo>
                  <a:lnTo>
                    <a:pt x="1738294" y="209654"/>
                  </a:lnTo>
                  <a:lnTo>
                    <a:pt x="1911083" y="209654"/>
                  </a:lnTo>
                  <a:lnTo>
                    <a:pt x="1923882" y="191255"/>
                  </a:lnTo>
                  <a:cubicBezTo>
                    <a:pt x="1925082" y="188855"/>
                    <a:pt x="1926615" y="187655"/>
                    <a:pt x="1928482" y="187655"/>
                  </a:cubicBezTo>
                  <a:close/>
                  <a:moveTo>
                    <a:pt x="218586" y="168657"/>
                  </a:moveTo>
                  <a:cubicBezTo>
                    <a:pt x="220586" y="168657"/>
                    <a:pt x="223186" y="170057"/>
                    <a:pt x="226386" y="172856"/>
                  </a:cubicBezTo>
                  <a:lnTo>
                    <a:pt x="258384" y="196855"/>
                  </a:lnTo>
                  <a:cubicBezTo>
                    <a:pt x="265584" y="203788"/>
                    <a:pt x="266917" y="207521"/>
                    <a:pt x="262384" y="208054"/>
                  </a:cubicBezTo>
                  <a:cubicBezTo>
                    <a:pt x="236785" y="208854"/>
                    <a:pt x="212787" y="215520"/>
                    <a:pt x="190388" y="228053"/>
                  </a:cubicBezTo>
                  <a:cubicBezTo>
                    <a:pt x="193588" y="228853"/>
                    <a:pt x="195188" y="230453"/>
                    <a:pt x="195188" y="232853"/>
                  </a:cubicBezTo>
                  <a:cubicBezTo>
                    <a:pt x="194121" y="237919"/>
                    <a:pt x="191188" y="241386"/>
                    <a:pt x="186388" y="243252"/>
                  </a:cubicBezTo>
                  <a:lnTo>
                    <a:pt x="186388" y="272050"/>
                  </a:lnTo>
                  <a:cubicBezTo>
                    <a:pt x="186388" y="273917"/>
                    <a:pt x="186388" y="275250"/>
                    <a:pt x="186388" y="276050"/>
                  </a:cubicBezTo>
                  <a:lnTo>
                    <a:pt x="263184" y="276050"/>
                  </a:lnTo>
                  <a:lnTo>
                    <a:pt x="279983" y="256851"/>
                  </a:lnTo>
                  <a:cubicBezTo>
                    <a:pt x="283182" y="251518"/>
                    <a:pt x="286916" y="251252"/>
                    <a:pt x="291182" y="256051"/>
                  </a:cubicBezTo>
                  <a:lnTo>
                    <a:pt x="314381" y="276850"/>
                  </a:lnTo>
                  <a:cubicBezTo>
                    <a:pt x="320247" y="282983"/>
                    <a:pt x="322847" y="286716"/>
                    <a:pt x="322180" y="288049"/>
                  </a:cubicBezTo>
                  <a:cubicBezTo>
                    <a:pt x="321513" y="289383"/>
                    <a:pt x="319447" y="289916"/>
                    <a:pt x="315980" y="289649"/>
                  </a:cubicBezTo>
                  <a:lnTo>
                    <a:pt x="186388" y="289649"/>
                  </a:lnTo>
                  <a:cubicBezTo>
                    <a:pt x="186122" y="325914"/>
                    <a:pt x="186655" y="352179"/>
                    <a:pt x="187988" y="368444"/>
                  </a:cubicBezTo>
                  <a:cubicBezTo>
                    <a:pt x="188255" y="379644"/>
                    <a:pt x="183189" y="388443"/>
                    <a:pt x="172789" y="394843"/>
                  </a:cubicBezTo>
                  <a:cubicBezTo>
                    <a:pt x="162390" y="401242"/>
                    <a:pt x="150924" y="404976"/>
                    <a:pt x="138391" y="406042"/>
                  </a:cubicBezTo>
                  <a:cubicBezTo>
                    <a:pt x="136525" y="406309"/>
                    <a:pt x="135191" y="405509"/>
                    <a:pt x="134392" y="403642"/>
                  </a:cubicBezTo>
                  <a:cubicBezTo>
                    <a:pt x="130658" y="389243"/>
                    <a:pt x="113859" y="375644"/>
                    <a:pt x="83995" y="362845"/>
                  </a:cubicBezTo>
                  <a:cubicBezTo>
                    <a:pt x="81861" y="360712"/>
                    <a:pt x="82128" y="359112"/>
                    <a:pt x="84795" y="358045"/>
                  </a:cubicBezTo>
                  <a:cubicBezTo>
                    <a:pt x="114659" y="362311"/>
                    <a:pt x="132792" y="363178"/>
                    <a:pt x="139191" y="360645"/>
                  </a:cubicBezTo>
                  <a:cubicBezTo>
                    <a:pt x="145591" y="358112"/>
                    <a:pt x="148257" y="354712"/>
                    <a:pt x="147191" y="350446"/>
                  </a:cubicBezTo>
                  <a:lnTo>
                    <a:pt x="147191" y="289649"/>
                  </a:lnTo>
                  <a:lnTo>
                    <a:pt x="25598" y="289649"/>
                  </a:lnTo>
                  <a:cubicBezTo>
                    <a:pt x="21065" y="288849"/>
                    <a:pt x="16265" y="290449"/>
                    <a:pt x="11199" y="294449"/>
                  </a:cubicBezTo>
                  <a:lnTo>
                    <a:pt x="0" y="276050"/>
                  </a:lnTo>
                  <a:lnTo>
                    <a:pt x="147191" y="276050"/>
                  </a:lnTo>
                  <a:lnTo>
                    <a:pt x="147191" y="262451"/>
                  </a:lnTo>
                  <a:cubicBezTo>
                    <a:pt x="147191" y="243519"/>
                    <a:pt x="146924" y="231786"/>
                    <a:pt x="146391" y="227253"/>
                  </a:cubicBezTo>
                  <a:cubicBezTo>
                    <a:pt x="143724" y="220853"/>
                    <a:pt x="143991" y="217920"/>
                    <a:pt x="147191" y="218454"/>
                  </a:cubicBezTo>
                  <a:cubicBezTo>
                    <a:pt x="151191" y="218454"/>
                    <a:pt x="156923" y="219054"/>
                    <a:pt x="164390" y="220253"/>
                  </a:cubicBezTo>
                  <a:cubicBezTo>
                    <a:pt x="171856" y="221453"/>
                    <a:pt x="178655" y="223253"/>
                    <a:pt x="184788" y="225653"/>
                  </a:cubicBezTo>
                  <a:lnTo>
                    <a:pt x="201587" y="196055"/>
                  </a:lnTo>
                  <a:lnTo>
                    <a:pt x="89594" y="196055"/>
                  </a:lnTo>
                  <a:cubicBezTo>
                    <a:pt x="85595" y="195255"/>
                    <a:pt x="80795" y="196855"/>
                    <a:pt x="75195" y="200855"/>
                  </a:cubicBezTo>
                  <a:lnTo>
                    <a:pt x="64796" y="183256"/>
                  </a:lnTo>
                  <a:lnTo>
                    <a:pt x="207187" y="183256"/>
                  </a:lnTo>
                  <a:lnTo>
                    <a:pt x="214387" y="172856"/>
                  </a:lnTo>
                  <a:cubicBezTo>
                    <a:pt x="215187" y="170057"/>
                    <a:pt x="216586" y="168657"/>
                    <a:pt x="218586" y="168657"/>
                  </a:cubicBezTo>
                  <a:close/>
                  <a:moveTo>
                    <a:pt x="566365" y="167257"/>
                  </a:moveTo>
                  <a:cubicBezTo>
                    <a:pt x="579164" y="171256"/>
                    <a:pt x="590497" y="177923"/>
                    <a:pt x="600363" y="187255"/>
                  </a:cubicBezTo>
                  <a:cubicBezTo>
                    <a:pt x="610229" y="196588"/>
                    <a:pt x="615429" y="206721"/>
                    <a:pt x="615962" y="217654"/>
                  </a:cubicBezTo>
                  <a:cubicBezTo>
                    <a:pt x="614629" y="230986"/>
                    <a:pt x="608496" y="238452"/>
                    <a:pt x="597563" y="240052"/>
                  </a:cubicBezTo>
                  <a:cubicBezTo>
                    <a:pt x="586631" y="241652"/>
                    <a:pt x="580498" y="232586"/>
                    <a:pt x="579164" y="212854"/>
                  </a:cubicBezTo>
                  <a:cubicBezTo>
                    <a:pt x="578898" y="205388"/>
                    <a:pt x="577364" y="197455"/>
                    <a:pt x="574565" y="189055"/>
                  </a:cubicBezTo>
                  <a:cubicBezTo>
                    <a:pt x="571765" y="180656"/>
                    <a:pt x="568498" y="174190"/>
                    <a:pt x="564765" y="169657"/>
                  </a:cubicBezTo>
                  <a:cubicBezTo>
                    <a:pt x="563699" y="167790"/>
                    <a:pt x="564232" y="166990"/>
                    <a:pt x="566365" y="167257"/>
                  </a:cubicBezTo>
                  <a:close/>
                  <a:moveTo>
                    <a:pt x="1814289" y="104061"/>
                  </a:moveTo>
                  <a:lnTo>
                    <a:pt x="1814289" y="151258"/>
                  </a:lnTo>
                  <a:lnTo>
                    <a:pt x="1889484" y="151258"/>
                  </a:lnTo>
                  <a:lnTo>
                    <a:pt x="1889484" y="104061"/>
                  </a:lnTo>
                  <a:lnTo>
                    <a:pt x="1820689" y="104061"/>
                  </a:lnTo>
                  <a:cubicBezTo>
                    <a:pt x="1819355" y="104061"/>
                    <a:pt x="1817222" y="104061"/>
                    <a:pt x="1814289" y="104061"/>
                  </a:cubicBezTo>
                  <a:close/>
                  <a:moveTo>
                    <a:pt x="564765" y="56863"/>
                  </a:moveTo>
                  <a:cubicBezTo>
                    <a:pt x="581031" y="60330"/>
                    <a:pt x="594830" y="66663"/>
                    <a:pt x="606163" y="75862"/>
                  </a:cubicBezTo>
                  <a:cubicBezTo>
                    <a:pt x="617495" y="85062"/>
                    <a:pt x="623428" y="94194"/>
                    <a:pt x="623962" y="103261"/>
                  </a:cubicBezTo>
                  <a:cubicBezTo>
                    <a:pt x="622362" y="117126"/>
                    <a:pt x="615962" y="124659"/>
                    <a:pt x="604763" y="125859"/>
                  </a:cubicBezTo>
                  <a:cubicBezTo>
                    <a:pt x="593564" y="127059"/>
                    <a:pt x="587164" y="118993"/>
                    <a:pt x="585564" y="101661"/>
                  </a:cubicBezTo>
                  <a:cubicBezTo>
                    <a:pt x="585297" y="95261"/>
                    <a:pt x="583164" y="87995"/>
                    <a:pt x="579164" y="79862"/>
                  </a:cubicBezTo>
                  <a:cubicBezTo>
                    <a:pt x="575165" y="71729"/>
                    <a:pt x="569832" y="65130"/>
                    <a:pt x="563165" y="60063"/>
                  </a:cubicBezTo>
                  <a:cubicBezTo>
                    <a:pt x="561299" y="58730"/>
                    <a:pt x="561832" y="57663"/>
                    <a:pt x="564765" y="56863"/>
                  </a:cubicBezTo>
                  <a:close/>
                  <a:moveTo>
                    <a:pt x="1814289" y="44064"/>
                  </a:moveTo>
                  <a:lnTo>
                    <a:pt x="1814289" y="90461"/>
                  </a:lnTo>
                  <a:lnTo>
                    <a:pt x="1889484" y="90461"/>
                  </a:lnTo>
                  <a:lnTo>
                    <a:pt x="1889484" y="44064"/>
                  </a:lnTo>
                  <a:close/>
                  <a:moveTo>
                    <a:pt x="518368" y="20066"/>
                  </a:moveTo>
                  <a:cubicBezTo>
                    <a:pt x="521835" y="21932"/>
                    <a:pt x="528101" y="27465"/>
                    <a:pt x="537167" y="36665"/>
                  </a:cubicBezTo>
                  <a:cubicBezTo>
                    <a:pt x="546233" y="45864"/>
                    <a:pt x="551433" y="53130"/>
                    <a:pt x="552766" y="58463"/>
                  </a:cubicBezTo>
                  <a:cubicBezTo>
                    <a:pt x="553833" y="61130"/>
                    <a:pt x="549033" y="62196"/>
                    <a:pt x="538367" y="61663"/>
                  </a:cubicBezTo>
                  <a:lnTo>
                    <a:pt x="536767" y="61663"/>
                  </a:lnTo>
                  <a:cubicBezTo>
                    <a:pt x="525568" y="64063"/>
                    <a:pt x="512768" y="65930"/>
                    <a:pt x="498369" y="67263"/>
                  </a:cubicBezTo>
                  <a:cubicBezTo>
                    <a:pt x="506635" y="69129"/>
                    <a:pt x="510902" y="71263"/>
                    <a:pt x="511169" y="73662"/>
                  </a:cubicBezTo>
                  <a:cubicBezTo>
                    <a:pt x="510635" y="78195"/>
                    <a:pt x="507702" y="81929"/>
                    <a:pt x="502369" y="84862"/>
                  </a:cubicBezTo>
                  <a:lnTo>
                    <a:pt x="502369" y="151258"/>
                  </a:lnTo>
                  <a:lnTo>
                    <a:pt x="512768" y="151258"/>
                  </a:lnTo>
                  <a:lnTo>
                    <a:pt x="527968" y="133659"/>
                  </a:lnTo>
                  <a:cubicBezTo>
                    <a:pt x="530901" y="128326"/>
                    <a:pt x="534367" y="128592"/>
                    <a:pt x="538367" y="134459"/>
                  </a:cubicBezTo>
                  <a:lnTo>
                    <a:pt x="555966" y="153658"/>
                  </a:lnTo>
                  <a:cubicBezTo>
                    <a:pt x="564765" y="162990"/>
                    <a:pt x="564765" y="166723"/>
                    <a:pt x="555966" y="164857"/>
                  </a:cubicBezTo>
                  <a:lnTo>
                    <a:pt x="502369" y="164857"/>
                  </a:lnTo>
                  <a:lnTo>
                    <a:pt x="502369" y="199255"/>
                  </a:lnTo>
                  <a:cubicBezTo>
                    <a:pt x="515702" y="203255"/>
                    <a:pt x="528301" y="209454"/>
                    <a:pt x="540167" y="217854"/>
                  </a:cubicBezTo>
                  <a:cubicBezTo>
                    <a:pt x="552033" y="226253"/>
                    <a:pt x="558366" y="236053"/>
                    <a:pt x="559166" y="247252"/>
                  </a:cubicBezTo>
                  <a:cubicBezTo>
                    <a:pt x="557566" y="260851"/>
                    <a:pt x="551366" y="268517"/>
                    <a:pt x="540567" y="270250"/>
                  </a:cubicBezTo>
                  <a:cubicBezTo>
                    <a:pt x="529767" y="271984"/>
                    <a:pt x="523701" y="263518"/>
                    <a:pt x="522368" y="244852"/>
                  </a:cubicBezTo>
                  <a:cubicBezTo>
                    <a:pt x="522368" y="240852"/>
                    <a:pt x="520701" y="235053"/>
                    <a:pt x="517368" y="227453"/>
                  </a:cubicBezTo>
                  <a:cubicBezTo>
                    <a:pt x="514035" y="219853"/>
                    <a:pt x="509035" y="212854"/>
                    <a:pt x="502369" y="206454"/>
                  </a:cubicBezTo>
                  <a:lnTo>
                    <a:pt x="502369" y="396443"/>
                  </a:lnTo>
                  <a:cubicBezTo>
                    <a:pt x="500769" y="404976"/>
                    <a:pt x="493570" y="409509"/>
                    <a:pt x="480770" y="410042"/>
                  </a:cubicBezTo>
                  <a:cubicBezTo>
                    <a:pt x="471438" y="412175"/>
                    <a:pt x="467705" y="407642"/>
                    <a:pt x="469571" y="396443"/>
                  </a:cubicBezTo>
                  <a:cubicBezTo>
                    <a:pt x="469838" y="389243"/>
                    <a:pt x="470038" y="379844"/>
                    <a:pt x="470171" y="368244"/>
                  </a:cubicBezTo>
                  <a:cubicBezTo>
                    <a:pt x="470304" y="356645"/>
                    <a:pt x="470371" y="346979"/>
                    <a:pt x="470371" y="339246"/>
                  </a:cubicBezTo>
                  <a:lnTo>
                    <a:pt x="470371" y="255251"/>
                  </a:lnTo>
                  <a:cubicBezTo>
                    <a:pt x="453572" y="282716"/>
                    <a:pt x="433307" y="307248"/>
                    <a:pt x="409575" y="328847"/>
                  </a:cubicBezTo>
                  <a:cubicBezTo>
                    <a:pt x="406375" y="331780"/>
                    <a:pt x="405575" y="330980"/>
                    <a:pt x="407175" y="326447"/>
                  </a:cubicBezTo>
                  <a:cubicBezTo>
                    <a:pt x="423440" y="300315"/>
                    <a:pt x="436373" y="272917"/>
                    <a:pt x="445972" y="244252"/>
                  </a:cubicBezTo>
                  <a:cubicBezTo>
                    <a:pt x="455572" y="215587"/>
                    <a:pt x="461838" y="189122"/>
                    <a:pt x="464771" y="164857"/>
                  </a:cubicBezTo>
                  <a:lnTo>
                    <a:pt x="430373" y="164857"/>
                  </a:lnTo>
                  <a:cubicBezTo>
                    <a:pt x="426640" y="164057"/>
                    <a:pt x="421841" y="165657"/>
                    <a:pt x="415974" y="169657"/>
                  </a:cubicBezTo>
                  <a:lnTo>
                    <a:pt x="405575" y="151258"/>
                  </a:lnTo>
                  <a:lnTo>
                    <a:pt x="470371" y="151258"/>
                  </a:lnTo>
                  <a:lnTo>
                    <a:pt x="470371" y="106460"/>
                  </a:lnTo>
                  <a:cubicBezTo>
                    <a:pt x="470371" y="87528"/>
                    <a:pt x="470371" y="75796"/>
                    <a:pt x="470371" y="71263"/>
                  </a:cubicBezTo>
                  <a:cubicBezTo>
                    <a:pt x="470371" y="70196"/>
                    <a:pt x="470104" y="69396"/>
                    <a:pt x="469571" y="68863"/>
                  </a:cubicBezTo>
                  <a:cubicBezTo>
                    <a:pt x="447706" y="70996"/>
                    <a:pt x="426374" y="71529"/>
                    <a:pt x="405575" y="70463"/>
                  </a:cubicBezTo>
                  <a:cubicBezTo>
                    <a:pt x="401042" y="69396"/>
                    <a:pt x="400509" y="68329"/>
                    <a:pt x="403975" y="67263"/>
                  </a:cubicBezTo>
                  <a:cubicBezTo>
                    <a:pt x="429307" y="61930"/>
                    <a:pt x="451572" y="55064"/>
                    <a:pt x="470771" y="46664"/>
                  </a:cubicBezTo>
                  <a:cubicBezTo>
                    <a:pt x="489970" y="38265"/>
                    <a:pt x="503969" y="29665"/>
                    <a:pt x="512768" y="20866"/>
                  </a:cubicBezTo>
                  <a:cubicBezTo>
                    <a:pt x="513835" y="19532"/>
                    <a:pt x="515702" y="19266"/>
                    <a:pt x="518368" y="20066"/>
                  </a:cubicBezTo>
                  <a:close/>
                  <a:moveTo>
                    <a:pt x="48797" y="17666"/>
                  </a:moveTo>
                  <a:cubicBezTo>
                    <a:pt x="65329" y="22732"/>
                    <a:pt x="79995" y="30598"/>
                    <a:pt x="92794" y="41264"/>
                  </a:cubicBezTo>
                  <a:cubicBezTo>
                    <a:pt x="105593" y="51930"/>
                    <a:pt x="112793" y="67796"/>
                    <a:pt x="114393" y="88861"/>
                  </a:cubicBezTo>
                  <a:cubicBezTo>
                    <a:pt x="112793" y="104327"/>
                    <a:pt x="105593" y="113260"/>
                    <a:pt x="92794" y="115660"/>
                  </a:cubicBezTo>
                  <a:cubicBezTo>
                    <a:pt x="79995" y="118060"/>
                    <a:pt x="72795" y="108594"/>
                    <a:pt x="71195" y="87262"/>
                  </a:cubicBezTo>
                  <a:cubicBezTo>
                    <a:pt x="70929" y="75796"/>
                    <a:pt x="68329" y="63796"/>
                    <a:pt x="63396" y="51264"/>
                  </a:cubicBezTo>
                  <a:cubicBezTo>
                    <a:pt x="58463" y="38731"/>
                    <a:pt x="52797" y="28332"/>
                    <a:pt x="46397" y="20066"/>
                  </a:cubicBezTo>
                  <a:cubicBezTo>
                    <a:pt x="45597" y="18466"/>
                    <a:pt x="46397" y="17666"/>
                    <a:pt x="48797" y="17666"/>
                  </a:cubicBezTo>
                  <a:close/>
                  <a:moveTo>
                    <a:pt x="1895284" y="11866"/>
                  </a:moveTo>
                  <a:cubicBezTo>
                    <a:pt x="1897417" y="11466"/>
                    <a:pt x="1899750" y="12333"/>
                    <a:pt x="1902284" y="14466"/>
                  </a:cubicBezTo>
                  <a:lnTo>
                    <a:pt x="1927082" y="32865"/>
                  </a:lnTo>
                  <a:cubicBezTo>
                    <a:pt x="1933215" y="36065"/>
                    <a:pt x="1933748" y="40064"/>
                    <a:pt x="1928682" y="44864"/>
                  </a:cubicBezTo>
                  <a:lnTo>
                    <a:pt x="1921482" y="54464"/>
                  </a:lnTo>
                  <a:lnTo>
                    <a:pt x="1921482" y="110460"/>
                  </a:lnTo>
                  <a:cubicBezTo>
                    <a:pt x="1921216" y="113393"/>
                    <a:pt x="1921216" y="120393"/>
                    <a:pt x="1921482" y="131459"/>
                  </a:cubicBezTo>
                  <a:cubicBezTo>
                    <a:pt x="1921749" y="142525"/>
                    <a:pt x="1922282" y="152858"/>
                    <a:pt x="1923082" y="162457"/>
                  </a:cubicBezTo>
                  <a:cubicBezTo>
                    <a:pt x="1924416" y="176323"/>
                    <a:pt x="1916949" y="183256"/>
                    <a:pt x="1900684" y="183256"/>
                  </a:cubicBezTo>
                  <a:cubicBezTo>
                    <a:pt x="1892951" y="184589"/>
                    <a:pt x="1889218" y="182189"/>
                    <a:pt x="1889484" y="176056"/>
                  </a:cubicBezTo>
                  <a:lnTo>
                    <a:pt x="1889484" y="164857"/>
                  </a:lnTo>
                  <a:lnTo>
                    <a:pt x="1819889" y="164857"/>
                  </a:lnTo>
                  <a:cubicBezTo>
                    <a:pt x="1818822" y="164857"/>
                    <a:pt x="1816955" y="164857"/>
                    <a:pt x="1814289" y="164857"/>
                  </a:cubicBezTo>
                  <a:lnTo>
                    <a:pt x="1814289" y="173656"/>
                  </a:lnTo>
                  <a:cubicBezTo>
                    <a:pt x="1812423" y="181389"/>
                    <a:pt x="1804956" y="185922"/>
                    <a:pt x="1791890" y="187255"/>
                  </a:cubicBezTo>
                  <a:cubicBezTo>
                    <a:pt x="1781758" y="189655"/>
                    <a:pt x="1778025" y="185122"/>
                    <a:pt x="1780691" y="173656"/>
                  </a:cubicBezTo>
                  <a:cubicBezTo>
                    <a:pt x="1780958" y="166190"/>
                    <a:pt x="1781158" y="156524"/>
                    <a:pt x="1781291" y="144658"/>
                  </a:cubicBezTo>
                  <a:cubicBezTo>
                    <a:pt x="1781424" y="132792"/>
                    <a:pt x="1781491" y="123259"/>
                    <a:pt x="1781491" y="116060"/>
                  </a:cubicBezTo>
                  <a:lnTo>
                    <a:pt x="1781491" y="57663"/>
                  </a:lnTo>
                  <a:cubicBezTo>
                    <a:pt x="1781491" y="38198"/>
                    <a:pt x="1781224" y="26199"/>
                    <a:pt x="1780691" y="21666"/>
                  </a:cubicBezTo>
                  <a:cubicBezTo>
                    <a:pt x="1778025" y="14999"/>
                    <a:pt x="1778291" y="11800"/>
                    <a:pt x="1781491" y="12066"/>
                  </a:cubicBezTo>
                  <a:cubicBezTo>
                    <a:pt x="1785757" y="12599"/>
                    <a:pt x="1792290" y="14999"/>
                    <a:pt x="1801090" y="19266"/>
                  </a:cubicBezTo>
                  <a:cubicBezTo>
                    <a:pt x="1809889" y="23532"/>
                    <a:pt x="1816155" y="27532"/>
                    <a:pt x="1819889" y="31265"/>
                  </a:cubicBezTo>
                  <a:lnTo>
                    <a:pt x="1878285" y="31265"/>
                  </a:lnTo>
                  <a:lnTo>
                    <a:pt x="1889484" y="16866"/>
                  </a:lnTo>
                  <a:cubicBezTo>
                    <a:pt x="1891218" y="13933"/>
                    <a:pt x="1893151" y="12266"/>
                    <a:pt x="1895284" y="11866"/>
                  </a:cubicBezTo>
                  <a:close/>
                  <a:moveTo>
                    <a:pt x="241585" y="10466"/>
                  </a:moveTo>
                  <a:cubicBezTo>
                    <a:pt x="254384" y="15266"/>
                    <a:pt x="265050" y="20666"/>
                    <a:pt x="273583" y="26665"/>
                  </a:cubicBezTo>
                  <a:cubicBezTo>
                    <a:pt x="282116" y="32665"/>
                    <a:pt x="285849" y="37665"/>
                    <a:pt x="284782" y="41664"/>
                  </a:cubicBezTo>
                  <a:cubicBezTo>
                    <a:pt x="283182" y="45397"/>
                    <a:pt x="279183" y="47797"/>
                    <a:pt x="272783" y="48864"/>
                  </a:cubicBezTo>
                  <a:cubicBezTo>
                    <a:pt x="258917" y="68863"/>
                    <a:pt x="239985" y="95528"/>
                    <a:pt x="215987" y="128859"/>
                  </a:cubicBezTo>
                  <a:lnTo>
                    <a:pt x="269583" y="128859"/>
                  </a:lnTo>
                  <a:lnTo>
                    <a:pt x="277583" y="117660"/>
                  </a:lnTo>
                  <a:cubicBezTo>
                    <a:pt x="279716" y="111260"/>
                    <a:pt x="283982" y="111527"/>
                    <a:pt x="290382" y="118460"/>
                  </a:cubicBezTo>
                  <a:lnTo>
                    <a:pt x="318380" y="142458"/>
                  </a:lnTo>
                  <a:cubicBezTo>
                    <a:pt x="327446" y="150458"/>
                    <a:pt x="328513" y="154724"/>
                    <a:pt x="321580" y="155257"/>
                  </a:cubicBezTo>
                  <a:cubicBezTo>
                    <a:pt x="311181" y="155257"/>
                    <a:pt x="299981" y="157324"/>
                    <a:pt x="287982" y="161457"/>
                  </a:cubicBezTo>
                  <a:cubicBezTo>
                    <a:pt x="275983" y="165590"/>
                    <a:pt x="265584" y="173123"/>
                    <a:pt x="256784" y="184056"/>
                  </a:cubicBezTo>
                  <a:lnTo>
                    <a:pt x="252784" y="184056"/>
                  </a:lnTo>
                  <a:lnTo>
                    <a:pt x="267183" y="142458"/>
                  </a:lnTo>
                  <a:lnTo>
                    <a:pt x="53596" y="142458"/>
                  </a:lnTo>
                  <a:cubicBezTo>
                    <a:pt x="52263" y="142458"/>
                    <a:pt x="50663" y="142458"/>
                    <a:pt x="48797" y="142458"/>
                  </a:cubicBezTo>
                  <a:cubicBezTo>
                    <a:pt x="50130" y="148325"/>
                    <a:pt x="50663" y="156591"/>
                    <a:pt x="50397" y="167257"/>
                  </a:cubicBezTo>
                  <a:cubicBezTo>
                    <a:pt x="47997" y="188322"/>
                    <a:pt x="39997" y="200588"/>
                    <a:pt x="26398" y="204054"/>
                  </a:cubicBezTo>
                  <a:cubicBezTo>
                    <a:pt x="11732" y="206188"/>
                    <a:pt x="3466" y="201721"/>
                    <a:pt x="1600" y="190655"/>
                  </a:cubicBezTo>
                  <a:cubicBezTo>
                    <a:pt x="-267" y="179589"/>
                    <a:pt x="2400" y="169923"/>
                    <a:pt x="9599" y="161657"/>
                  </a:cubicBezTo>
                  <a:cubicBezTo>
                    <a:pt x="18665" y="152058"/>
                    <a:pt x="24198" y="142392"/>
                    <a:pt x="26198" y="132659"/>
                  </a:cubicBezTo>
                  <a:cubicBezTo>
                    <a:pt x="28198" y="122926"/>
                    <a:pt x="29065" y="113393"/>
                    <a:pt x="28798" y="104061"/>
                  </a:cubicBezTo>
                  <a:cubicBezTo>
                    <a:pt x="28798" y="101394"/>
                    <a:pt x="29598" y="101394"/>
                    <a:pt x="31198" y="104061"/>
                  </a:cubicBezTo>
                  <a:cubicBezTo>
                    <a:pt x="35731" y="111260"/>
                    <a:pt x="39997" y="119526"/>
                    <a:pt x="43997" y="128859"/>
                  </a:cubicBezTo>
                  <a:lnTo>
                    <a:pt x="204787" y="128859"/>
                  </a:lnTo>
                  <a:cubicBezTo>
                    <a:pt x="221853" y="84062"/>
                    <a:pt x="232519" y="45931"/>
                    <a:pt x="236785" y="14466"/>
                  </a:cubicBezTo>
                  <a:cubicBezTo>
                    <a:pt x="237052" y="10466"/>
                    <a:pt x="238652" y="9133"/>
                    <a:pt x="241585" y="10466"/>
                  </a:cubicBezTo>
                  <a:close/>
                  <a:moveTo>
                    <a:pt x="2251862" y="8066"/>
                  </a:moveTo>
                  <a:cubicBezTo>
                    <a:pt x="2259062" y="8333"/>
                    <a:pt x="2268528" y="9866"/>
                    <a:pt x="2280260" y="12666"/>
                  </a:cubicBezTo>
                  <a:cubicBezTo>
                    <a:pt x="2291993" y="15466"/>
                    <a:pt x="2298526" y="18732"/>
                    <a:pt x="2299859" y="22466"/>
                  </a:cubicBezTo>
                  <a:cubicBezTo>
                    <a:pt x="2299059" y="27532"/>
                    <a:pt x="2296659" y="31265"/>
                    <a:pt x="2292660" y="33665"/>
                  </a:cubicBezTo>
                  <a:lnTo>
                    <a:pt x="2292660" y="187255"/>
                  </a:lnTo>
                  <a:lnTo>
                    <a:pt x="2313458" y="187255"/>
                  </a:lnTo>
                  <a:lnTo>
                    <a:pt x="2331857" y="168057"/>
                  </a:lnTo>
                  <a:cubicBezTo>
                    <a:pt x="2335591" y="162457"/>
                    <a:pt x="2339323" y="162457"/>
                    <a:pt x="2343057" y="168057"/>
                  </a:cubicBezTo>
                  <a:lnTo>
                    <a:pt x="2366255" y="187255"/>
                  </a:lnTo>
                  <a:cubicBezTo>
                    <a:pt x="2377188" y="197921"/>
                    <a:pt x="2377455" y="202455"/>
                    <a:pt x="2367055" y="200855"/>
                  </a:cubicBezTo>
                  <a:lnTo>
                    <a:pt x="2292660" y="200855"/>
                  </a:lnTo>
                  <a:lnTo>
                    <a:pt x="2292660" y="339246"/>
                  </a:lnTo>
                  <a:cubicBezTo>
                    <a:pt x="2292393" y="340579"/>
                    <a:pt x="2292326" y="346712"/>
                    <a:pt x="2292460" y="357645"/>
                  </a:cubicBezTo>
                  <a:cubicBezTo>
                    <a:pt x="2292593" y="368578"/>
                    <a:pt x="2292926" y="379110"/>
                    <a:pt x="2293460" y="389243"/>
                  </a:cubicBezTo>
                  <a:cubicBezTo>
                    <a:pt x="2293993" y="402842"/>
                    <a:pt x="2284660" y="409775"/>
                    <a:pt x="2265461" y="410042"/>
                  </a:cubicBezTo>
                  <a:cubicBezTo>
                    <a:pt x="2256129" y="411108"/>
                    <a:pt x="2251596" y="408709"/>
                    <a:pt x="2251862" y="402842"/>
                  </a:cubicBezTo>
                  <a:lnTo>
                    <a:pt x="2251862" y="200855"/>
                  </a:lnTo>
                  <a:lnTo>
                    <a:pt x="2180667" y="200855"/>
                  </a:lnTo>
                  <a:lnTo>
                    <a:pt x="2180667" y="218454"/>
                  </a:lnTo>
                  <a:cubicBezTo>
                    <a:pt x="2179867" y="264584"/>
                    <a:pt x="2167867" y="304515"/>
                    <a:pt x="2144669" y="338246"/>
                  </a:cubicBezTo>
                  <a:cubicBezTo>
                    <a:pt x="2121470" y="371978"/>
                    <a:pt x="2091872" y="393510"/>
                    <a:pt x="2055874" y="402842"/>
                  </a:cubicBezTo>
                  <a:cubicBezTo>
                    <a:pt x="2050808" y="402576"/>
                    <a:pt x="2049741" y="400709"/>
                    <a:pt x="2052674" y="397243"/>
                  </a:cubicBezTo>
                  <a:cubicBezTo>
                    <a:pt x="2083606" y="381244"/>
                    <a:pt x="2106671" y="357245"/>
                    <a:pt x="2121870" y="325247"/>
                  </a:cubicBezTo>
                  <a:cubicBezTo>
                    <a:pt x="2137069" y="293249"/>
                    <a:pt x="2144669" y="257651"/>
                    <a:pt x="2144669" y="218454"/>
                  </a:cubicBezTo>
                  <a:lnTo>
                    <a:pt x="2144669" y="200855"/>
                  </a:lnTo>
                  <a:lnTo>
                    <a:pt x="2073473" y="200855"/>
                  </a:lnTo>
                  <a:cubicBezTo>
                    <a:pt x="2068940" y="200321"/>
                    <a:pt x="2064140" y="201655"/>
                    <a:pt x="2059074" y="204854"/>
                  </a:cubicBezTo>
                  <a:lnTo>
                    <a:pt x="2047875" y="187255"/>
                  </a:lnTo>
                  <a:lnTo>
                    <a:pt x="2144669" y="187255"/>
                  </a:lnTo>
                  <a:lnTo>
                    <a:pt x="2144669" y="110460"/>
                  </a:lnTo>
                  <a:cubicBezTo>
                    <a:pt x="2144669" y="100594"/>
                    <a:pt x="2144669" y="90995"/>
                    <a:pt x="2144669" y="81662"/>
                  </a:cubicBezTo>
                  <a:cubicBezTo>
                    <a:pt x="2115870" y="89395"/>
                    <a:pt x="2086272" y="95794"/>
                    <a:pt x="2055874" y="100861"/>
                  </a:cubicBezTo>
                  <a:cubicBezTo>
                    <a:pt x="2050808" y="100861"/>
                    <a:pt x="2049741" y="99261"/>
                    <a:pt x="2052674" y="96061"/>
                  </a:cubicBezTo>
                  <a:cubicBezTo>
                    <a:pt x="2101471" y="78195"/>
                    <a:pt x="2144669" y="50197"/>
                    <a:pt x="2182266" y="12066"/>
                  </a:cubicBezTo>
                  <a:cubicBezTo>
                    <a:pt x="2183866" y="8866"/>
                    <a:pt x="2186000" y="8066"/>
                    <a:pt x="2188666" y="9666"/>
                  </a:cubicBezTo>
                  <a:cubicBezTo>
                    <a:pt x="2195866" y="13933"/>
                    <a:pt x="2204599" y="20066"/>
                    <a:pt x="2214864" y="28065"/>
                  </a:cubicBezTo>
                  <a:cubicBezTo>
                    <a:pt x="2225130" y="36065"/>
                    <a:pt x="2230797" y="42464"/>
                    <a:pt x="2231863" y="47264"/>
                  </a:cubicBezTo>
                  <a:cubicBezTo>
                    <a:pt x="2233463" y="50464"/>
                    <a:pt x="2228397" y="52330"/>
                    <a:pt x="2216664" y="52864"/>
                  </a:cubicBezTo>
                  <a:lnTo>
                    <a:pt x="2214264" y="53664"/>
                  </a:lnTo>
                  <a:cubicBezTo>
                    <a:pt x="2206532" y="58463"/>
                    <a:pt x="2193999" y="63530"/>
                    <a:pt x="2176667" y="68863"/>
                  </a:cubicBezTo>
                  <a:cubicBezTo>
                    <a:pt x="2184133" y="72063"/>
                    <a:pt x="2188133" y="74729"/>
                    <a:pt x="2188666" y="76862"/>
                  </a:cubicBezTo>
                  <a:cubicBezTo>
                    <a:pt x="2187866" y="82195"/>
                    <a:pt x="2185200" y="85928"/>
                    <a:pt x="2180667" y="88062"/>
                  </a:cubicBezTo>
                  <a:lnTo>
                    <a:pt x="2180667" y="187255"/>
                  </a:lnTo>
                  <a:lnTo>
                    <a:pt x="2251862" y="187255"/>
                  </a:lnTo>
                  <a:lnTo>
                    <a:pt x="2251862" y="52864"/>
                  </a:lnTo>
                  <a:cubicBezTo>
                    <a:pt x="2251862" y="33932"/>
                    <a:pt x="2251596" y="22199"/>
                    <a:pt x="2251062" y="17666"/>
                  </a:cubicBezTo>
                  <a:cubicBezTo>
                    <a:pt x="2249196" y="10466"/>
                    <a:pt x="2249462" y="7266"/>
                    <a:pt x="2251862" y="8066"/>
                  </a:cubicBezTo>
                  <a:close/>
                  <a:moveTo>
                    <a:pt x="1311920" y="7266"/>
                  </a:moveTo>
                  <a:cubicBezTo>
                    <a:pt x="1321252" y="8866"/>
                    <a:pt x="1331652" y="12333"/>
                    <a:pt x="1343118" y="17666"/>
                  </a:cubicBezTo>
                  <a:cubicBezTo>
                    <a:pt x="1354584" y="22999"/>
                    <a:pt x="1361250" y="31532"/>
                    <a:pt x="1363117" y="43264"/>
                  </a:cubicBezTo>
                  <a:cubicBezTo>
                    <a:pt x="1362317" y="56863"/>
                    <a:pt x="1356384" y="64596"/>
                    <a:pt x="1345318" y="66463"/>
                  </a:cubicBezTo>
                  <a:cubicBezTo>
                    <a:pt x="1334252" y="68329"/>
                    <a:pt x="1327385" y="62196"/>
                    <a:pt x="1324719" y="48064"/>
                  </a:cubicBezTo>
                  <a:cubicBezTo>
                    <a:pt x="1324452" y="35531"/>
                    <a:pt x="1319919" y="23265"/>
                    <a:pt x="1311120" y="11266"/>
                  </a:cubicBezTo>
                  <a:cubicBezTo>
                    <a:pt x="1309253" y="8866"/>
                    <a:pt x="1309520" y="7533"/>
                    <a:pt x="1311920" y="7266"/>
                  </a:cubicBezTo>
                  <a:close/>
                  <a:moveTo>
                    <a:pt x="1423513" y="5467"/>
                  </a:moveTo>
                  <a:cubicBezTo>
                    <a:pt x="1424313" y="5067"/>
                    <a:pt x="1425513" y="5133"/>
                    <a:pt x="1427113" y="5667"/>
                  </a:cubicBezTo>
                  <a:cubicBezTo>
                    <a:pt x="1454044" y="14199"/>
                    <a:pt x="1467377" y="21932"/>
                    <a:pt x="1467110" y="28865"/>
                  </a:cubicBezTo>
                  <a:cubicBezTo>
                    <a:pt x="1464977" y="32065"/>
                    <a:pt x="1462844" y="33932"/>
                    <a:pt x="1460711" y="34465"/>
                  </a:cubicBezTo>
                  <a:lnTo>
                    <a:pt x="1451911" y="36865"/>
                  </a:lnTo>
                  <a:cubicBezTo>
                    <a:pt x="1444445" y="49664"/>
                    <a:pt x="1435379" y="62463"/>
                    <a:pt x="1424713" y="75262"/>
                  </a:cubicBezTo>
                  <a:lnTo>
                    <a:pt x="1483909" y="75262"/>
                  </a:lnTo>
                  <a:lnTo>
                    <a:pt x="1497508" y="57663"/>
                  </a:lnTo>
                  <a:cubicBezTo>
                    <a:pt x="1500175" y="52330"/>
                    <a:pt x="1504441" y="52597"/>
                    <a:pt x="1510308" y="58463"/>
                  </a:cubicBezTo>
                  <a:lnTo>
                    <a:pt x="1529506" y="76862"/>
                  </a:lnTo>
                  <a:cubicBezTo>
                    <a:pt x="1539372" y="86995"/>
                    <a:pt x="1539639" y="90995"/>
                    <a:pt x="1530306" y="88861"/>
                  </a:cubicBezTo>
                  <a:lnTo>
                    <a:pt x="1405514" y="88861"/>
                  </a:lnTo>
                  <a:cubicBezTo>
                    <a:pt x="1403381" y="89928"/>
                    <a:pt x="1400448" y="91261"/>
                    <a:pt x="1396714" y="92861"/>
                  </a:cubicBezTo>
                  <a:cubicBezTo>
                    <a:pt x="1396981" y="106194"/>
                    <a:pt x="1396181" y="118193"/>
                    <a:pt x="1394315" y="128859"/>
                  </a:cubicBezTo>
                  <a:lnTo>
                    <a:pt x="1462310" y="128859"/>
                  </a:lnTo>
                  <a:lnTo>
                    <a:pt x="1475910" y="112060"/>
                  </a:lnTo>
                  <a:cubicBezTo>
                    <a:pt x="1478843" y="106460"/>
                    <a:pt x="1482576" y="106460"/>
                    <a:pt x="1487109" y="112060"/>
                  </a:cubicBezTo>
                  <a:lnTo>
                    <a:pt x="1505508" y="129659"/>
                  </a:lnTo>
                  <a:cubicBezTo>
                    <a:pt x="1514574" y="140058"/>
                    <a:pt x="1514574" y="144325"/>
                    <a:pt x="1505508" y="142458"/>
                  </a:cubicBezTo>
                  <a:lnTo>
                    <a:pt x="1392715" y="142458"/>
                  </a:lnTo>
                  <a:cubicBezTo>
                    <a:pt x="1390048" y="156857"/>
                    <a:pt x="1385782" y="170457"/>
                    <a:pt x="1379915" y="183256"/>
                  </a:cubicBezTo>
                  <a:lnTo>
                    <a:pt x="1491109" y="183256"/>
                  </a:lnTo>
                  <a:lnTo>
                    <a:pt x="1503108" y="166457"/>
                  </a:lnTo>
                  <a:cubicBezTo>
                    <a:pt x="1506574" y="159790"/>
                    <a:pt x="1510841" y="159524"/>
                    <a:pt x="1515907" y="165657"/>
                  </a:cubicBezTo>
                  <a:lnTo>
                    <a:pt x="1535906" y="184856"/>
                  </a:lnTo>
                  <a:cubicBezTo>
                    <a:pt x="1544172" y="193388"/>
                    <a:pt x="1543372" y="197122"/>
                    <a:pt x="1533506" y="196055"/>
                  </a:cubicBezTo>
                  <a:lnTo>
                    <a:pt x="1426313" y="196055"/>
                  </a:lnTo>
                  <a:cubicBezTo>
                    <a:pt x="1441778" y="217387"/>
                    <a:pt x="1460711" y="233186"/>
                    <a:pt x="1483109" y="243452"/>
                  </a:cubicBezTo>
                  <a:cubicBezTo>
                    <a:pt x="1505508" y="253718"/>
                    <a:pt x="1528973" y="260584"/>
                    <a:pt x="1553505" y="264051"/>
                  </a:cubicBezTo>
                  <a:cubicBezTo>
                    <a:pt x="1557238" y="266184"/>
                    <a:pt x="1557505" y="267784"/>
                    <a:pt x="1554305" y="268851"/>
                  </a:cubicBezTo>
                  <a:cubicBezTo>
                    <a:pt x="1543372" y="272850"/>
                    <a:pt x="1533239" y="280316"/>
                    <a:pt x="1523907" y="291249"/>
                  </a:cubicBezTo>
                  <a:cubicBezTo>
                    <a:pt x="1519640" y="297649"/>
                    <a:pt x="1515374" y="299515"/>
                    <a:pt x="1511107" y="296849"/>
                  </a:cubicBezTo>
                  <a:cubicBezTo>
                    <a:pt x="1495108" y="292049"/>
                    <a:pt x="1478309" y="282716"/>
                    <a:pt x="1460711" y="268851"/>
                  </a:cubicBezTo>
                  <a:cubicBezTo>
                    <a:pt x="1459111" y="271250"/>
                    <a:pt x="1457511" y="272850"/>
                    <a:pt x="1455911" y="273650"/>
                  </a:cubicBezTo>
                  <a:lnTo>
                    <a:pt x="1455911" y="339246"/>
                  </a:lnTo>
                  <a:cubicBezTo>
                    <a:pt x="1455644" y="341379"/>
                    <a:pt x="1455578" y="348046"/>
                    <a:pt x="1455711" y="359245"/>
                  </a:cubicBezTo>
                  <a:cubicBezTo>
                    <a:pt x="1455844" y="370444"/>
                    <a:pt x="1456178" y="380977"/>
                    <a:pt x="1456711" y="390843"/>
                  </a:cubicBezTo>
                  <a:cubicBezTo>
                    <a:pt x="1457777" y="403909"/>
                    <a:pt x="1449778" y="410309"/>
                    <a:pt x="1432712" y="410042"/>
                  </a:cubicBezTo>
                  <a:cubicBezTo>
                    <a:pt x="1426046" y="410842"/>
                    <a:pt x="1422580" y="408975"/>
                    <a:pt x="1422313" y="404442"/>
                  </a:cubicBezTo>
                  <a:lnTo>
                    <a:pt x="1422313" y="290449"/>
                  </a:lnTo>
                  <a:cubicBezTo>
                    <a:pt x="1422313" y="270717"/>
                    <a:pt x="1422046" y="259251"/>
                    <a:pt x="1421513" y="256051"/>
                  </a:cubicBezTo>
                  <a:cubicBezTo>
                    <a:pt x="1418580" y="249385"/>
                    <a:pt x="1418846" y="245919"/>
                    <a:pt x="1422313" y="245652"/>
                  </a:cubicBezTo>
                  <a:cubicBezTo>
                    <a:pt x="1427646" y="246719"/>
                    <a:pt x="1435912" y="249652"/>
                    <a:pt x="1447111" y="254451"/>
                  </a:cubicBezTo>
                  <a:cubicBezTo>
                    <a:pt x="1432712" y="237386"/>
                    <a:pt x="1422313" y="217920"/>
                    <a:pt x="1415913" y="196055"/>
                  </a:cubicBezTo>
                  <a:lnTo>
                    <a:pt x="1375116" y="196055"/>
                  </a:lnTo>
                  <a:cubicBezTo>
                    <a:pt x="1367383" y="211521"/>
                    <a:pt x="1358583" y="225653"/>
                    <a:pt x="1348717" y="238452"/>
                  </a:cubicBezTo>
                  <a:cubicBezTo>
                    <a:pt x="1363650" y="240586"/>
                    <a:pt x="1372183" y="245119"/>
                    <a:pt x="1374316" y="252052"/>
                  </a:cubicBezTo>
                  <a:cubicBezTo>
                    <a:pt x="1372983" y="254718"/>
                    <a:pt x="1369783" y="257651"/>
                    <a:pt x="1364716" y="260851"/>
                  </a:cubicBezTo>
                  <a:lnTo>
                    <a:pt x="1364716" y="294449"/>
                  </a:lnTo>
                  <a:cubicBezTo>
                    <a:pt x="1363383" y="333380"/>
                    <a:pt x="1350851" y="362778"/>
                    <a:pt x="1327119" y="382644"/>
                  </a:cubicBezTo>
                  <a:cubicBezTo>
                    <a:pt x="1303387" y="402509"/>
                    <a:pt x="1276189" y="411375"/>
                    <a:pt x="1245524" y="409242"/>
                  </a:cubicBezTo>
                  <a:cubicBezTo>
                    <a:pt x="1244724" y="408442"/>
                    <a:pt x="1244724" y="407642"/>
                    <a:pt x="1245524" y="406842"/>
                  </a:cubicBezTo>
                  <a:cubicBezTo>
                    <a:pt x="1268456" y="402309"/>
                    <a:pt x="1288588" y="389643"/>
                    <a:pt x="1305920" y="368844"/>
                  </a:cubicBezTo>
                  <a:cubicBezTo>
                    <a:pt x="1323252" y="348046"/>
                    <a:pt x="1332185" y="323247"/>
                    <a:pt x="1332718" y="294449"/>
                  </a:cubicBezTo>
                  <a:lnTo>
                    <a:pt x="1332718" y="280850"/>
                  </a:lnTo>
                  <a:cubicBezTo>
                    <a:pt x="1332718" y="270184"/>
                    <a:pt x="1332718" y="261918"/>
                    <a:pt x="1332718" y="256051"/>
                  </a:cubicBezTo>
                  <a:cubicBezTo>
                    <a:pt x="1304720" y="280583"/>
                    <a:pt x="1272722" y="295516"/>
                    <a:pt x="1236724" y="300849"/>
                  </a:cubicBezTo>
                  <a:cubicBezTo>
                    <a:pt x="1231391" y="300582"/>
                    <a:pt x="1230591" y="299515"/>
                    <a:pt x="1234324" y="297649"/>
                  </a:cubicBezTo>
                  <a:cubicBezTo>
                    <a:pt x="1281788" y="278717"/>
                    <a:pt x="1316986" y="244852"/>
                    <a:pt x="1339918" y="196055"/>
                  </a:cubicBezTo>
                  <a:lnTo>
                    <a:pt x="1257523" y="196055"/>
                  </a:lnTo>
                  <a:cubicBezTo>
                    <a:pt x="1253790" y="195255"/>
                    <a:pt x="1248990" y="196855"/>
                    <a:pt x="1243124" y="200855"/>
                  </a:cubicBezTo>
                  <a:lnTo>
                    <a:pt x="1231925" y="183256"/>
                  </a:lnTo>
                  <a:lnTo>
                    <a:pt x="1345518" y="183256"/>
                  </a:lnTo>
                  <a:cubicBezTo>
                    <a:pt x="1350317" y="170457"/>
                    <a:pt x="1354317" y="156857"/>
                    <a:pt x="1357517" y="142458"/>
                  </a:cubicBezTo>
                  <a:lnTo>
                    <a:pt x="1279122" y="142458"/>
                  </a:lnTo>
                  <a:cubicBezTo>
                    <a:pt x="1275389" y="141925"/>
                    <a:pt x="1270589" y="143258"/>
                    <a:pt x="1264723" y="146458"/>
                  </a:cubicBezTo>
                  <a:lnTo>
                    <a:pt x="1254323" y="128859"/>
                  </a:lnTo>
                  <a:lnTo>
                    <a:pt x="1359117" y="128859"/>
                  </a:lnTo>
                  <a:cubicBezTo>
                    <a:pt x="1360983" y="116860"/>
                    <a:pt x="1361783" y="103527"/>
                    <a:pt x="1361517" y="88861"/>
                  </a:cubicBezTo>
                  <a:lnTo>
                    <a:pt x="1264723" y="88861"/>
                  </a:lnTo>
                  <a:cubicBezTo>
                    <a:pt x="1260989" y="88328"/>
                    <a:pt x="1256190" y="89661"/>
                    <a:pt x="1250323" y="92861"/>
                  </a:cubicBezTo>
                  <a:lnTo>
                    <a:pt x="1239924" y="75262"/>
                  </a:lnTo>
                  <a:lnTo>
                    <a:pt x="1405514" y="75262"/>
                  </a:lnTo>
                  <a:cubicBezTo>
                    <a:pt x="1414313" y="54997"/>
                    <a:pt x="1419913" y="32598"/>
                    <a:pt x="1422313" y="8066"/>
                  </a:cubicBezTo>
                  <a:cubicBezTo>
                    <a:pt x="1422313" y="6733"/>
                    <a:pt x="1422713" y="5867"/>
                    <a:pt x="1423513" y="5467"/>
                  </a:cubicBezTo>
                  <a:close/>
                  <a:moveTo>
                    <a:pt x="1688697" y="4067"/>
                  </a:moveTo>
                  <a:cubicBezTo>
                    <a:pt x="1694830" y="4333"/>
                    <a:pt x="1702962" y="5467"/>
                    <a:pt x="1713095" y="7466"/>
                  </a:cubicBezTo>
                  <a:cubicBezTo>
                    <a:pt x="1723228" y="9466"/>
                    <a:pt x="1728961" y="12066"/>
                    <a:pt x="1730294" y="15266"/>
                  </a:cubicBezTo>
                  <a:cubicBezTo>
                    <a:pt x="1728961" y="20332"/>
                    <a:pt x="1725761" y="23799"/>
                    <a:pt x="1720695" y="25665"/>
                  </a:cubicBezTo>
                  <a:lnTo>
                    <a:pt x="1720695" y="106460"/>
                  </a:lnTo>
                  <a:lnTo>
                    <a:pt x="1725494" y="106460"/>
                  </a:lnTo>
                  <a:lnTo>
                    <a:pt x="1735894" y="92061"/>
                  </a:lnTo>
                  <a:cubicBezTo>
                    <a:pt x="1738294" y="86728"/>
                    <a:pt x="1742027" y="86462"/>
                    <a:pt x="1747093" y="91261"/>
                  </a:cubicBezTo>
                  <a:lnTo>
                    <a:pt x="1764692" y="107260"/>
                  </a:lnTo>
                  <a:cubicBezTo>
                    <a:pt x="1773491" y="117126"/>
                    <a:pt x="1773225" y="121393"/>
                    <a:pt x="1763892" y="120060"/>
                  </a:cubicBezTo>
                  <a:lnTo>
                    <a:pt x="1720695" y="120060"/>
                  </a:lnTo>
                  <a:lnTo>
                    <a:pt x="1720695" y="175256"/>
                  </a:lnTo>
                  <a:cubicBezTo>
                    <a:pt x="1736960" y="168323"/>
                    <a:pt x="1753226" y="159790"/>
                    <a:pt x="1769492" y="149658"/>
                  </a:cubicBezTo>
                  <a:cubicBezTo>
                    <a:pt x="1772692" y="149658"/>
                    <a:pt x="1772692" y="150724"/>
                    <a:pt x="1769492" y="152858"/>
                  </a:cubicBezTo>
                  <a:cubicBezTo>
                    <a:pt x="1750826" y="170990"/>
                    <a:pt x="1734560" y="186722"/>
                    <a:pt x="1720695" y="200055"/>
                  </a:cubicBezTo>
                  <a:lnTo>
                    <a:pt x="1720695" y="272050"/>
                  </a:lnTo>
                  <a:cubicBezTo>
                    <a:pt x="1720695" y="316848"/>
                    <a:pt x="1721228" y="348179"/>
                    <a:pt x="1722295" y="366045"/>
                  </a:cubicBezTo>
                  <a:cubicBezTo>
                    <a:pt x="1720161" y="390043"/>
                    <a:pt x="1706562" y="403376"/>
                    <a:pt x="1681497" y="406042"/>
                  </a:cubicBezTo>
                  <a:cubicBezTo>
                    <a:pt x="1678831" y="406309"/>
                    <a:pt x="1677497" y="405509"/>
                    <a:pt x="1677497" y="403642"/>
                  </a:cubicBezTo>
                  <a:cubicBezTo>
                    <a:pt x="1674831" y="394843"/>
                    <a:pt x="1671098" y="388043"/>
                    <a:pt x="1666298" y="383244"/>
                  </a:cubicBezTo>
                  <a:cubicBezTo>
                    <a:pt x="1661498" y="378444"/>
                    <a:pt x="1653765" y="374044"/>
                    <a:pt x="1643099" y="370044"/>
                  </a:cubicBezTo>
                  <a:cubicBezTo>
                    <a:pt x="1640966" y="368178"/>
                    <a:pt x="1641233" y="366845"/>
                    <a:pt x="1643899" y="366045"/>
                  </a:cubicBezTo>
                  <a:cubicBezTo>
                    <a:pt x="1665231" y="366578"/>
                    <a:pt x="1678231" y="365578"/>
                    <a:pt x="1682897" y="363045"/>
                  </a:cubicBezTo>
                  <a:cubicBezTo>
                    <a:pt x="1687563" y="360512"/>
                    <a:pt x="1689497" y="356579"/>
                    <a:pt x="1688697" y="351245"/>
                  </a:cubicBezTo>
                  <a:lnTo>
                    <a:pt x="1688697" y="228053"/>
                  </a:lnTo>
                  <a:cubicBezTo>
                    <a:pt x="1675364" y="240586"/>
                    <a:pt x="1663365" y="253385"/>
                    <a:pt x="1652699" y="266451"/>
                  </a:cubicBezTo>
                  <a:cubicBezTo>
                    <a:pt x="1651632" y="268584"/>
                    <a:pt x="1650566" y="268584"/>
                    <a:pt x="1649499" y="266451"/>
                  </a:cubicBezTo>
                  <a:lnTo>
                    <a:pt x="1635100" y="212854"/>
                  </a:lnTo>
                  <a:cubicBezTo>
                    <a:pt x="1634300" y="209921"/>
                    <a:pt x="1634833" y="208054"/>
                    <a:pt x="1636700" y="207254"/>
                  </a:cubicBezTo>
                  <a:cubicBezTo>
                    <a:pt x="1651899" y="204588"/>
                    <a:pt x="1669231" y="198721"/>
                    <a:pt x="1688697" y="189655"/>
                  </a:cubicBezTo>
                  <a:lnTo>
                    <a:pt x="1688697" y="120060"/>
                  </a:lnTo>
                  <a:lnTo>
                    <a:pt x="1663898" y="120060"/>
                  </a:lnTo>
                  <a:cubicBezTo>
                    <a:pt x="1659098" y="119526"/>
                    <a:pt x="1654299" y="120860"/>
                    <a:pt x="1649499" y="124059"/>
                  </a:cubicBezTo>
                  <a:lnTo>
                    <a:pt x="1638300" y="106460"/>
                  </a:lnTo>
                  <a:lnTo>
                    <a:pt x="1688697" y="106460"/>
                  </a:lnTo>
                  <a:lnTo>
                    <a:pt x="1688697" y="48864"/>
                  </a:lnTo>
                  <a:cubicBezTo>
                    <a:pt x="1688963" y="30198"/>
                    <a:pt x="1688430" y="17932"/>
                    <a:pt x="1687097" y="12066"/>
                  </a:cubicBezTo>
                  <a:cubicBezTo>
                    <a:pt x="1685230" y="6200"/>
                    <a:pt x="1685763" y="3533"/>
                    <a:pt x="1688697" y="4067"/>
                  </a:cubicBezTo>
                  <a:close/>
                  <a:moveTo>
                    <a:pt x="635961" y="4067"/>
                  </a:moveTo>
                  <a:cubicBezTo>
                    <a:pt x="642094" y="4333"/>
                    <a:pt x="650493" y="5667"/>
                    <a:pt x="661159" y="8066"/>
                  </a:cubicBezTo>
                  <a:cubicBezTo>
                    <a:pt x="671825" y="10466"/>
                    <a:pt x="677825" y="13666"/>
                    <a:pt x="679158" y="17666"/>
                  </a:cubicBezTo>
                  <a:cubicBezTo>
                    <a:pt x="678358" y="22199"/>
                    <a:pt x="675958" y="25399"/>
                    <a:pt x="671959" y="27265"/>
                  </a:cubicBezTo>
                  <a:lnTo>
                    <a:pt x="671959" y="249652"/>
                  </a:lnTo>
                  <a:lnTo>
                    <a:pt x="686358" y="244852"/>
                  </a:lnTo>
                  <a:lnTo>
                    <a:pt x="698357" y="220053"/>
                  </a:lnTo>
                  <a:cubicBezTo>
                    <a:pt x="700224" y="214720"/>
                    <a:pt x="703424" y="214187"/>
                    <a:pt x="707956" y="218454"/>
                  </a:cubicBezTo>
                  <a:lnTo>
                    <a:pt x="731155" y="233653"/>
                  </a:lnTo>
                  <a:cubicBezTo>
                    <a:pt x="742621" y="240319"/>
                    <a:pt x="743421" y="244052"/>
                    <a:pt x="733555" y="244852"/>
                  </a:cubicBezTo>
                  <a:lnTo>
                    <a:pt x="671959" y="262451"/>
                  </a:lnTo>
                  <a:lnTo>
                    <a:pt x="671959" y="339246"/>
                  </a:lnTo>
                  <a:cubicBezTo>
                    <a:pt x="671692" y="341113"/>
                    <a:pt x="671625" y="347579"/>
                    <a:pt x="671759" y="358645"/>
                  </a:cubicBezTo>
                  <a:cubicBezTo>
                    <a:pt x="671892" y="369711"/>
                    <a:pt x="672225" y="380177"/>
                    <a:pt x="672759" y="390043"/>
                  </a:cubicBezTo>
                  <a:cubicBezTo>
                    <a:pt x="673825" y="403376"/>
                    <a:pt x="665026" y="410042"/>
                    <a:pt x="646360" y="410042"/>
                  </a:cubicBezTo>
                  <a:cubicBezTo>
                    <a:pt x="639161" y="411108"/>
                    <a:pt x="635694" y="408975"/>
                    <a:pt x="635961" y="403642"/>
                  </a:cubicBezTo>
                  <a:lnTo>
                    <a:pt x="635961" y="272050"/>
                  </a:lnTo>
                  <a:lnTo>
                    <a:pt x="542367" y="300049"/>
                  </a:lnTo>
                  <a:cubicBezTo>
                    <a:pt x="537300" y="302182"/>
                    <a:pt x="533567" y="304582"/>
                    <a:pt x="531167" y="307248"/>
                  </a:cubicBezTo>
                  <a:lnTo>
                    <a:pt x="515968" y="292849"/>
                  </a:lnTo>
                  <a:lnTo>
                    <a:pt x="635961" y="258451"/>
                  </a:lnTo>
                  <a:lnTo>
                    <a:pt x="635961" y="48864"/>
                  </a:lnTo>
                  <a:cubicBezTo>
                    <a:pt x="635428" y="30198"/>
                    <a:pt x="634628" y="17932"/>
                    <a:pt x="633561" y="12066"/>
                  </a:cubicBezTo>
                  <a:cubicBezTo>
                    <a:pt x="631428" y="6200"/>
                    <a:pt x="632228" y="3533"/>
                    <a:pt x="635961" y="4067"/>
                  </a:cubicBezTo>
                  <a:close/>
                  <a:moveTo>
                    <a:pt x="123192" y="4067"/>
                  </a:moveTo>
                  <a:cubicBezTo>
                    <a:pt x="137058" y="11000"/>
                    <a:pt x="149924" y="19399"/>
                    <a:pt x="161790" y="29265"/>
                  </a:cubicBezTo>
                  <a:cubicBezTo>
                    <a:pt x="173656" y="39131"/>
                    <a:pt x="182122" y="52864"/>
                    <a:pt x="187188" y="70463"/>
                  </a:cubicBezTo>
                  <a:cubicBezTo>
                    <a:pt x="189322" y="89928"/>
                    <a:pt x="183389" y="101261"/>
                    <a:pt x="169389" y="104461"/>
                  </a:cubicBezTo>
                  <a:cubicBezTo>
                    <a:pt x="155390" y="107660"/>
                    <a:pt x="146924" y="99261"/>
                    <a:pt x="143991" y="79262"/>
                  </a:cubicBezTo>
                  <a:cubicBezTo>
                    <a:pt x="141591" y="49131"/>
                    <a:pt x="134125" y="24865"/>
                    <a:pt x="121592" y="6467"/>
                  </a:cubicBezTo>
                  <a:cubicBezTo>
                    <a:pt x="120792" y="4867"/>
                    <a:pt x="121326" y="4067"/>
                    <a:pt x="123192" y="4067"/>
                  </a:cubicBezTo>
                  <a:close/>
                  <a:moveTo>
                    <a:pt x="959141" y="67"/>
                  </a:moveTo>
                  <a:cubicBezTo>
                    <a:pt x="965541" y="334"/>
                    <a:pt x="974273" y="1667"/>
                    <a:pt x="985339" y="4067"/>
                  </a:cubicBezTo>
                  <a:cubicBezTo>
                    <a:pt x="996406" y="6467"/>
                    <a:pt x="1002605" y="9666"/>
                    <a:pt x="1003938" y="13666"/>
                  </a:cubicBezTo>
                  <a:cubicBezTo>
                    <a:pt x="1003405" y="18199"/>
                    <a:pt x="1000472" y="21399"/>
                    <a:pt x="995139" y="23265"/>
                  </a:cubicBezTo>
                  <a:lnTo>
                    <a:pt x="995139" y="48864"/>
                  </a:lnTo>
                  <a:lnTo>
                    <a:pt x="1063935" y="48864"/>
                  </a:lnTo>
                  <a:lnTo>
                    <a:pt x="1077534" y="28865"/>
                  </a:lnTo>
                  <a:cubicBezTo>
                    <a:pt x="1082067" y="24332"/>
                    <a:pt x="1085800" y="24865"/>
                    <a:pt x="1088733" y="30465"/>
                  </a:cubicBezTo>
                  <a:lnTo>
                    <a:pt x="1110332" y="49664"/>
                  </a:lnTo>
                  <a:cubicBezTo>
                    <a:pt x="1120198" y="58997"/>
                    <a:pt x="1120198" y="62996"/>
                    <a:pt x="1110332" y="61663"/>
                  </a:cubicBezTo>
                  <a:lnTo>
                    <a:pt x="995139" y="61663"/>
                  </a:lnTo>
                  <a:lnTo>
                    <a:pt x="995139" y="98461"/>
                  </a:lnTo>
                  <a:lnTo>
                    <a:pt x="1037536" y="98461"/>
                  </a:lnTo>
                  <a:lnTo>
                    <a:pt x="1053535" y="82462"/>
                  </a:lnTo>
                  <a:cubicBezTo>
                    <a:pt x="1057268" y="77929"/>
                    <a:pt x="1060735" y="78195"/>
                    <a:pt x="1063935" y="83262"/>
                  </a:cubicBezTo>
                  <a:lnTo>
                    <a:pt x="1082334" y="99261"/>
                  </a:lnTo>
                  <a:cubicBezTo>
                    <a:pt x="1091133" y="108594"/>
                    <a:pt x="1091133" y="112593"/>
                    <a:pt x="1082334" y="111260"/>
                  </a:cubicBezTo>
                  <a:lnTo>
                    <a:pt x="995139" y="111260"/>
                  </a:lnTo>
                  <a:lnTo>
                    <a:pt x="995139" y="142458"/>
                  </a:lnTo>
                  <a:lnTo>
                    <a:pt x="1085533" y="142458"/>
                  </a:lnTo>
                  <a:lnTo>
                    <a:pt x="1099933" y="123259"/>
                  </a:lnTo>
                  <a:cubicBezTo>
                    <a:pt x="1102866" y="118460"/>
                    <a:pt x="1106332" y="118726"/>
                    <a:pt x="1110332" y="124059"/>
                  </a:cubicBezTo>
                  <a:lnTo>
                    <a:pt x="1131931" y="143258"/>
                  </a:lnTo>
                  <a:cubicBezTo>
                    <a:pt x="1141530" y="153124"/>
                    <a:pt x="1141530" y="157391"/>
                    <a:pt x="1131931" y="156057"/>
                  </a:cubicBezTo>
                  <a:lnTo>
                    <a:pt x="986340" y="156057"/>
                  </a:lnTo>
                  <a:cubicBezTo>
                    <a:pt x="988739" y="157124"/>
                    <a:pt x="989539" y="158457"/>
                    <a:pt x="988739" y="160057"/>
                  </a:cubicBezTo>
                  <a:cubicBezTo>
                    <a:pt x="989806" y="164324"/>
                    <a:pt x="985006" y="166457"/>
                    <a:pt x="974340" y="166457"/>
                  </a:cubicBezTo>
                  <a:cubicBezTo>
                    <a:pt x="963941" y="171523"/>
                    <a:pt x="951675" y="179256"/>
                    <a:pt x="937542" y="189655"/>
                  </a:cubicBezTo>
                  <a:lnTo>
                    <a:pt x="983940" y="200055"/>
                  </a:lnTo>
                  <a:cubicBezTo>
                    <a:pt x="1002872" y="185389"/>
                    <a:pt x="1015938" y="173923"/>
                    <a:pt x="1023137" y="165657"/>
                  </a:cubicBezTo>
                  <a:cubicBezTo>
                    <a:pt x="1026604" y="161390"/>
                    <a:pt x="1029270" y="160324"/>
                    <a:pt x="1031137" y="162457"/>
                  </a:cubicBezTo>
                  <a:cubicBezTo>
                    <a:pt x="1036736" y="166457"/>
                    <a:pt x="1042736" y="171656"/>
                    <a:pt x="1049136" y="178056"/>
                  </a:cubicBezTo>
                  <a:cubicBezTo>
                    <a:pt x="1055535" y="184456"/>
                    <a:pt x="1059402" y="190189"/>
                    <a:pt x="1060735" y="195255"/>
                  </a:cubicBezTo>
                  <a:cubicBezTo>
                    <a:pt x="1061002" y="199788"/>
                    <a:pt x="1055402" y="201921"/>
                    <a:pt x="1043936" y="201655"/>
                  </a:cubicBezTo>
                  <a:cubicBezTo>
                    <a:pt x="1030870" y="210454"/>
                    <a:pt x="1015538" y="219587"/>
                    <a:pt x="997939" y="229053"/>
                  </a:cubicBezTo>
                  <a:cubicBezTo>
                    <a:pt x="980340" y="238519"/>
                    <a:pt x="958341" y="249918"/>
                    <a:pt x="931943" y="263251"/>
                  </a:cubicBezTo>
                  <a:lnTo>
                    <a:pt x="1073534" y="263251"/>
                  </a:lnTo>
                  <a:cubicBezTo>
                    <a:pt x="1068734" y="253651"/>
                    <a:pt x="1064068" y="246319"/>
                    <a:pt x="1059535" y="241252"/>
                  </a:cubicBezTo>
                  <a:cubicBezTo>
                    <a:pt x="1055002" y="236186"/>
                    <a:pt x="1049269" y="230986"/>
                    <a:pt x="1042336" y="225653"/>
                  </a:cubicBezTo>
                  <a:cubicBezTo>
                    <a:pt x="1040203" y="224587"/>
                    <a:pt x="1040469" y="223787"/>
                    <a:pt x="1043136" y="223253"/>
                  </a:cubicBezTo>
                  <a:cubicBezTo>
                    <a:pt x="1061802" y="226453"/>
                    <a:pt x="1078467" y="232719"/>
                    <a:pt x="1093133" y="242052"/>
                  </a:cubicBezTo>
                  <a:cubicBezTo>
                    <a:pt x="1107799" y="251385"/>
                    <a:pt x="1115932" y="262451"/>
                    <a:pt x="1117531" y="275250"/>
                  </a:cubicBezTo>
                  <a:cubicBezTo>
                    <a:pt x="1116732" y="289116"/>
                    <a:pt x="1110865" y="297582"/>
                    <a:pt x="1099933" y="300649"/>
                  </a:cubicBezTo>
                  <a:cubicBezTo>
                    <a:pt x="1089000" y="303715"/>
                    <a:pt x="1081267" y="295249"/>
                    <a:pt x="1076734" y="275250"/>
                  </a:cubicBezTo>
                  <a:cubicBezTo>
                    <a:pt x="1076467" y="273384"/>
                    <a:pt x="1075934" y="271784"/>
                    <a:pt x="1075134" y="270450"/>
                  </a:cubicBezTo>
                  <a:cubicBezTo>
                    <a:pt x="1047669" y="273917"/>
                    <a:pt x="1019937" y="277383"/>
                    <a:pt x="991939" y="280850"/>
                  </a:cubicBezTo>
                  <a:cubicBezTo>
                    <a:pt x="1001539" y="284050"/>
                    <a:pt x="1006871" y="287249"/>
                    <a:pt x="1007938" y="290449"/>
                  </a:cubicBezTo>
                  <a:cubicBezTo>
                    <a:pt x="1006605" y="294716"/>
                    <a:pt x="1003672" y="298449"/>
                    <a:pt x="999139" y="301649"/>
                  </a:cubicBezTo>
                  <a:cubicBezTo>
                    <a:pt x="999139" y="328580"/>
                    <a:pt x="999672" y="354312"/>
                    <a:pt x="1000739" y="378844"/>
                  </a:cubicBezTo>
                  <a:cubicBezTo>
                    <a:pt x="998605" y="402042"/>
                    <a:pt x="983673" y="413775"/>
                    <a:pt x="955941" y="414042"/>
                  </a:cubicBezTo>
                  <a:cubicBezTo>
                    <a:pt x="954075" y="414308"/>
                    <a:pt x="953008" y="413508"/>
                    <a:pt x="952742" y="411642"/>
                  </a:cubicBezTo>
                  <a:cubicBezTo>
                    <a:pt x="953008" y="403909"/>
                    <a:pt x="943409" y="394576"/>
                    <a:pt x="923943" y="383643"/>
                  </a:cubicBezTo>
                  <a:cubicBezTo>
                    <a:pt x="921810" y="381777"/>
                    <a:pt x="921810" y="380444"/>
                    <a:pt x="923943" y="379644"/>
                  </a:cubicBezTo>
                  <a:cubicBezTo>
                    <a:pt x="952208" y="380977"/>
                    <a:pt x="965274" y="378311"/>
                    <a:pt x="963141" y="371644"/>
                  </a:cubicBezTo>
                  <a:lnTo>
                    <a:pt x="963141" y="321647"/>
                  </a:lnTo>
                  <a:cubicBezTo>
                    <a:pt x="963141" y="303248"/>
                    <a:pt x="963141" y="290716"/>
                    <a:pt x="963141" y="284050"/>
                  </a:cubicBezTo>
                  <a:cubicBezTo>
                    <a:pt x="931943" y="286716"/>
                    <a:pt x="900745" y="292582"/>
                    <a:pt x="869547" y="301649"/>
                  </a:cubicBezTo>
                  <a:lnTo>
                    <a:pt x="869547" y="303248"/>
                  </a:lnTo>
                  <a:lnTo>
                    <a:pt x="856747" y="262451"/>
                  </a:lnTo>
                  <a:cubicBezTo>
                    <a:pt x="854081" y="257385"/>
                    <a:pt x="855947" y="254985"/>
                    <a:pt x="862347" y="255251"/>
                  </a:cubicBezTo>
                  <a:cubicBezTo>
                    <a:pt x="880479" y="252851"/>
                    <a:pt x="898878" y="246985"/>
                    <a:pt x="917544" y="237652"/>
                  </a:cubicBezTo>
                  <a:cubicBezTo>
                    <a:pt x="936209" y="228320"/>
                    <a:pt x="954075" y="218720"/>
                    <a:pt x="971140" y="208854"/>
                  </a:cubicBezTo>
                  <a:cubicBezTo>
                    <a:pt x="946875" y="209121"/>
                    <a:pt x="922610" y="212587"/>
                    <a:pt x="898345" y="219254"/>
                  </a:cubicBezTo>
                  <a:lnTo>
                    <a:pt x="889545" y="193655"/>
                  </a:lnTo>
                  <a:cubicBezTo>
                    <a:pt x="886346" y="188589"/>
                    <a:pt x="887945" y="185922"/>
                    <a:pt x="894345" y="185656"/>
                  </a:cubicBezTo>
                  <a:cubicBezTo>
                    <a:pt x="915144" y="175790"/>
                    <a:pt x="929543" y="165923"/>
                    <a:pt x="937542" y="156057"/>
                  </a:cubicBezTo>
                  <a:lnTo>
                    <a:pt x="851948" y="156057"/>
                  </a:lnTo>
                  <a:cubicBezTo>
                    <a:pt x="847948" y="155524"/>
                    <a:pt x="843148" y="156857"/>
                    <a:pt x="837549" y="160057"/>
                  </a:cubicBezTo>
                  <a:lnTo>
                    <a:pt x="827149" y="142458"/>
                  </a:lnTo>
                  <a:lnTo>
                    <a:pt x="959141" y="142458"/>
                  </a:lnTo>
                  <a:lnTo>
                    <a:pt x="959141" y="111260"/>
                  </a:lnTo>
                  <a:lnTo>
                    <a:pt x="887146" y="111260"/>
                  </a:lnTo>
                  <a:cubicBezTo>
                    <a:pt x="883946" y="110460"/>
                    <a:pt x="879146" y="112060"/>
                    <a:pt x="872746" y="116060"/>
                  </a:cubicBezTo>
                  <a:lnTo>
                    <a:pt x="863147" y="98461"/>
                  </a:lnTo>
                  <a:lnTo>
                    <a:pt x="959141" y="98461"/>
                  </a:lnTo>
                  <a:lnTo>
                    <a:pt x="959141" y="61663"/>
                  </a:lnTo>
                  <a:lnTo>
                    <a:pt x="863147" y="61663"/>
                  </a:lnTo>
                  <a:cubicBezTo>
                    <a:pt x="858347" y="60863"/>
                    <a:pt x="853548" y="62730"/>
                    <a:pt x="848748" y="67263"/>
                  </a:cubicBezTo>
                  <a:lnTo>
                    <a:pt x="837549" y="48864"/>
                  </a:lnTo>
                  <a:lnTo>
                    <a:pt x="959141" y="48864"/>
                  </a:lnTo>
                  <a:lnTo>
                    <a:pt x="959141" y="44064"/>
                  </a:lnTo>
                  <a:cubicBezTo>
                    <a:pt x="959141" y="25399"/>
                    <a:pt x="958874" y="13399"/>
                    <a:pt x="958341" y="8066"/>
                  </a:cubicBezTo>
                  <a:cubicBezTo>
                    <a:pt x="955675" y="2200"/>
                    <a:pt x="955941" y="-466"/>
                    <a:pt x="959141" y="67"/>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3200" dirty="0">
                <a:solidFill>
                  <a:prstClr val="white"/>
                </a:solidFill>
                <a:latin typeface="锐字云字库中长宋体1.0" panose="02010604000000000000" pitchFamily="2" charset="-122"/>
                <a:ea typeface="锐字云字库中长宋体1.0" panose="02010604000000000000" pitchFamily="2" charset="-122"/>
              </a:endParaRPr>
            </a:p>
          </p:txBody>
        </p:sp>
        <p:grpSp>
          <p:nvGrpSpPr>
            <p:cNvPr id="10" name="组合 9"/>
            <p:cNvGrpSpPr/>
            <p:nvPr/>
          </p:nvGrpSpPr>
          <p:grpSpPr>
            <a:xfrm>
              <a:off x="3791744" y="3614578"/>
              <a:ext cx="834357" cy="196779"/>
              <a:chOff x="3893490" y="3603420"/>
              <a:chExt cx="834357" cy="196779"/>
            </a:xfrm>
          </p:grpSpPr>
          <p:sp>
            <p:nvSpPr>
              <p:cNvPr id="15"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1" name="组合 10"/>
            <p:cNvGrpSpPr/>
            <p:nvPr/>
          </p:nvGrpSpPr>
          <p:grpSpPr>
            <a:xfrm>
              <a:off x="7629627" y="3614578"/>
              <a:ext cx="834357" cy="196779"/>
              <a:chOff x="3893490" y="3603420"/>
              <a:chExt cx="834357" cy="196779"/>
            </a:xfrm>
          </p:grpSpPr>
          <p:sp>
            <p:nvSpPr>
              <p:cNvPr id="12"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sp>
        <p:nvSpPr>
          <p:cNvPr id="18" name="矩形: 圆顶角 17"/>
          <p:cNvSpPr/>
          <p:nvPr userDrawn="1"/>
        </p:nvSpPr>
        <p:spPr>
          <a:xfrm rot="5400000">
            <a:off x="2579662" y="2862344"/>
            <a:ext cx="916648" cy="551082"/>
          </a:xfrm>
          <a:prstGeom prst="round2SameRect">
            <a:avLst>
              <a:gd name="adj1" fmla="val 1446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任意多边形: 形状 18"/>
          <p:cNvSpPr/>
          <p:nvPr userDrawn="1"/>
        </p:nvSpPr>
        <p:spPr>
          <a:xfrm>
            <a:off x="1837182" y="2688093"/>
            <a:ext cx="899142" cy="904478"/>
          </a:xfrm>
          <a:custGeom>
            <a:avLst/>
            <a:gdLst/>
            <a:ahLst/>
            <a:cxnLst/>
            <a:rect l="l" t="t" r="r" b="b"/>
            <a:pathLst>
              <a:path w="899142" h="904478">
                <a:moveTo>
                  <a:pt x="261286" y="732294"/>
                </a:moveTo>
                <a:lnTo>
                  <a:pt x="261286" y="740182"/>
                </a:lnTo>
                <a:lnTo>
                  <a:pt x="444603" y="800302"/>
                </a:lnTo>
                <a:lnTo>
                  <a:pt x="444603" y="732294"/>
                </a:lnTo>
                <a:close/>
                <a:moveTo>
                  <a:pt x="510664" y="668334"/>
                </a:moveTo>
                <a:lnTo>
                  <a:pt x="510664" y="822148"/>
                </a:lnTo>
                <a:lnTo>
                  <a:pt x="533341" y="822148"/>
                </a:lnTo>
                <a:lnTo>
                  <a:pt x="533341" y="668334"/>
                </a:lnTo>
                <a:close/>
                <a:moveTo>
                  <a:pt x="684197" y="563819"/>
                </a:moveTo>
                <a:lnTo>
                  <a:pt x="684197" y="621007"/>
                </a:lnTo>
                <a:lnTo>
                  <a:pt x="725609" y="621007"/>
                </a:lnTo>
                <a:lnTo>
                  <a:pt x="725609" y="563819"/>
                </a:lnTo>
                <a:close/>
                <a:moveTo>
                  <a:pt x="270160" y="506504"/>
                </a:moveTo>
                <a:lnTo>
                  <a:pt x="429890" y="571579"/>
                </a:lnTo>
                <a:lnTo>
                  <a:pt x="429890" y="641584"/>
                </a:lnTo>
                <a:lnTo>
                  <a:pt x="270160" y="574537"/>
                </a:lnTo>
                <a:close/>
                <a:moveTo>
                  <a:pt x="181421" y="506504"/>
                </a:moveTo>
                <a:lnTo>
                  <a:pt x="181421" y="576509"/>
                </a:lnTo>
                <a:lnTo>
                  <a:pt x="19719" y="642570"/>
                </a:lnTo>
                <a:lnTo>
                  <a:pt x="19719" y="573551"/>
                </a:lnTo>
                <a:close/>
                <a:moveTo>
                  <a:pt x="725609" y="474095"/>
                </a:moveTo>
                <a:lnTo>
                  <a:pt x="789698" y="474095"/>
                </a:lnTo>
                <a:lnTo>
                  <a:pt x="789698" y="500716"/>
                </a:lnTo>
                <a:lnTo>
                  <a:pt x="889282" y="500716"/>
                </a:lnTo>
                <a:lnTo>
                  <a:pt x="879423" y="607203"/>
                </a:lnTo>
                <a:lnTo>
                  <a:pt x="817305" y="607203"/>
                </a:lnTo>
                <a:lnTo>
                  <a:pt x="822235" y="563819"/>
                </a:lnTo>
                <a:lnTo>
                  <a:pt x="789698" y="563819"/>
                </a:lnTo>
                <a:lnTo>
                  <a:pt x="789698" y="621007"/>
                </a:lnTo>
                <a:lnTo>
                  <a:pt x="880409" y="621007"/>
                </a:lnTo>
                <a:lnTo>
                  <a:pt x="880409" y="707773"/>
                </a:lnTo>
                <a:lnTo>
                  <a:pt x="822235" y="793554"/>
                </a:lnTo>
                <a:lnTo>
                  <a:pt x="899142" y="904478"/>
                </a:lnTo>
                <a:lnTo>
                  <a:pt x="821249" y="904478"/>
                </a:lnTo>
                <a:lnTo>
                  <a:pt x="781810" y="846797"/>
                </a:lnTo>
                <a:lnTo>
                  <a:pt x="741384" y="904478"/>
                </a:lnTo>
                <a:lnTo>
                  <a:pt x="665464" y="904478"/>
                </a:lnTo>
                <a:lnTo>
                  <a:pt x="741384" y="792568"/>
                </a:lnTo>
                <a:lnTo>
                  <a:pt x="688141" y="711717"/>
                </a:lnTo>
                <a:lnTo>
                  <a:pt x="765048" y="711717"/>
                </a:lnTo>
                <a:lnTo>
                  <a:pt x="781810" y="738339"/>
                </a:lnTo>
                <a:lnTo>
                  <a:pt x="813361" y="692984"/>
                </a:lnTo>
                <a:lnTo>
                  <a:pt x="813361" y="684110"/>
                </a:lnTo>
                <a:lnTo>
                  <a:pt x="685183" y="684110"/>
                </a:lnTo>
                <a:lnTo>
                  <a:pt x="685183" y="764961"/>
                </a:lnTo>
                <a:lnTo>
                  <a:pt x="662506" y="904478"/>
                </a:lnTo>
                <a:lnTo>
                  <a:pt x="599402" y="904478"/>
                </a:lnTo>
                <a:lnTo>
                  <a:pt x="620108" y="768905"/>
                </a:lnTo>
                <a:lnTo>
                  <a:pt x="620108" y="500716"/>
                </a:lnTo>
                <a:lnTo>
                  <a:pt x="725609" y="500716"/>
                </a:lnTo>
                <a:close/>
                <a:moveTo>
                  <a:pt x="103938" y="288894"/>
                </a:moveTo>
                <a:lnTo>
                  <a:pt x="350435" y="310585"/>
                </a:lnTo>
                <a:lnTo>
                  <a:pt x="350435" y="361857"/>
                </a:lnTo>
                <a:lnTo>
                  <a:pt x="103938" y="340165"/>
                </a:lnTo>
                <a:close/>
                <a:moveTo>
                  <a:pt x="156196" y="225790"/>
                </a:moveTo>
                <a:lnTo>
                  <a:pt x="311981" y="241566"/>
                </a:lnTo>
                <a:lnTo>
                  <a:pt x="311981" y="292837"/>
                </a:lnTo>
                <a:lnTo>
                  <a:pt x="156196" y="277062"/>
                </a:lnTo>
                <a:close/>
                <a:moveTo>
                  <a:pt x="546935" y="113616"/>
                </a:moveTo>
                <a:lnTo>
                  <a:pt x="546935" y="159957"/>
                </a:lnTo>
                <a:lnTo>
                  <a:pt x="595249" y="159957"/>
                </a:lnTo>
                <a:lnTo>
                  <a:pt x="595249" y="113616"/>
                </a:lnTo>
                <a:close/>
                <a:moveTo>
                  <a:pt x="104924" y="73949"/>
                </a:moveTo>
                <a:lnTo>
                  <a:pt x="355365" y="73949"/>
                </a:lnTo>
                <a:lnTo>
                  <a:pt x="355365" y="165645"/>
                </a:lnTo>
                <a:lnTo>
                  <a:pt x="307051" y="179449"/>
                </a:lnTo>
                <a:lnTo>
                  <a:pt x="365225" y="191281"/>
                </a:lnTo>
                <a:lnTo>
                  <a:pt x="365225" y="245510"/>
                </a:lnTo>
                <a:lnTo>
                  <a:pt x="217327" y="207057"/>
                </a:lnTo>
                <a:lnTo>
                  <a:pt x="81261" y="245510"/>
                </a:lnTo>
                <a:lnTo>
                  <a:pt x="81261" y="191281"/>
                </a:lnTo>
                <a:lnTo>
                  <a:pt x="162111" y="168603"/>
                </a:lnTo>
                <a:lnTo>
                  <a:pt x="162111" y="137052"/>
                </a:lnTo>
                <a:lnTo>
                  <a:pt x="220285" y="151841"/>
                </a:lnTo>
                <a:lnTo>
                  <a:pt x="294234" y="130150"/>
                </a:lnTo>
                <a:lnTo>
                  <a:pt x="294234" y="125220"/>
                </a:lnTo>
                <a:lnTo>
                  <a:pt x="151266" y="125220"/>
                </a:lnTo>
                <a:lnTo>
                  <a:pt x="139434" y="166631"/>
                </a:lnTo>
                <a:lnTo>
                  <a:pt x="81261" y="166631"/>
                </a:lnTo>
                <a:close/>
                <a:moveTo>
                  <a:pt x="723427" y="62344"/>
                </a:moveTo>
                <a:lnTo>
                  <a:pt x="787516" y="62344"/>
                </a:lnTo>
                <a:lnTo>
                  <a:pt x="787516" y="208270"/>
                </a:lnTo>
                <a:lnTo>
                  <a:pt x="723427" y="208270"/>
                </a:lnTo>
                <a:close/>
                <a:moveTo>
                  <a:pt x="72387" y="59159"/>
                </a:moveTo>
                <a:lnTo>
                  <a:pt x="72387" y="364814"/>
                </a:lnTo>
                <a:lnTo>
                  <a:pt x="374099" y="364814"/>
                </a:lnTo>
                <a:lnTo>
                  <a:pt x="374099" y="59159"/>
                </a:lnTo>
                <a:close/>
                <a:moveTo>
                  <a:pt x="806250" y="42625"/>
                </a:moveTo>
                <a:lnTo>
                  <a:pt x="878227" y="42625"/>
                </a:lnTo>
                <a:lnTo>
                  <a:pt x="878227" y="289121"/>
                </a:lnTo>
                <a:lnTo>
                  <a:pt x="755964" y="289121"/>
                </a:lnTo>
                <a:lnTo>
                  <a:pt x="755964" y="224046"/>
                </a:lnTo>
                <a:lnTo>
                  <a:pt x="806250" y="224046"/>
                </a:lnTo>
                <a:close/>
                <a:moveTo>
                  <a:pt x="5340" y="0"/>
                </a:moveTo>
                <a:lnTo>
                  <a:pt x="441146" y="0"/>
                </a:lnTo>
                <a:lnTo>
                  <a:pt x="441146" y="159957"/>
                </a:lnTo>
                <a:lnTo>
                  <a:pt x="474958" y="159957"/>
                </a:lnTo>
                <a:lnTo>
                  <a:pt x="474958" y="113616"/>
                </a:lnTo>
                <a:lnTo>
                  <a:pt x="445379" y="113616"/>
                </a:lnTo>
                <a:lnTo>
                  <a:pt x="445379" y="48541"/>
                </a:lnTo>
                <a:lnTo>
                  <a:pt x="699763" y="48541"/>
                </a:lnTo>
                <a:lnTo>
                  <a:pt x="699763" y="113616"/>
                </a:lnTo>
                <a:lnTo>
                  <a:pt x="667226" y="113616"/>
                </a:lnTo>
                <a:lnTo>
                  <a:pt x="667226" y="159957"/>
                </a:lnTo>
                <a:lnTo>
                  <a:pt x="705679" y="159957"/>
                </a:lnTo>
                <a:lnTo>
                  <a:pt x="705679" y="226018"/>
                </a:lnTo>
                <a:lnTo>
                  <a:pt x="667226" y="226018"/>
                </a:lnTo>
                <a:lnTo>
                  <a:pt x="667226" y="282219"/>
                </a:lnTo>
                <a:lnTo>
                  <a:pt x="595249" y="282219"/>
                </a:lnTo>
                <a:lnTo>
                  <a:pt x="595249" y="226018"/>
                </a:lnTo>
                <a:lnTo>
                  <a:pt x="537075" y="226018"/>
                </a:lnTo>
                <a:lnTo>
                  <a:pt x="517356" y="289121"/>
                </a:lnTo>
                <a:lnTo>
                  <a:pt x="443407" y="289121"/>
                </a:lnTo>
                <a:lnTo>
                  <a:pt x="464112" y="226018"/>
                </a:lnTo>
                <a:lnTo>
                  <a:pt x="441146" y="226018"/>
                </a:lnTo>
                <a:lnTo>
                  <a:pt x="441146" y="405468"/>
                </a:lnTo>
                <a:lnTo>
                  <a:pt x="624828" y="405468"/>
                </a:lnTo>
                <a:lnTo>
                  <a:pt x="624828" y="379832"/>
                </a:lnTo>
                <a:lnTo>
                  <a:pt x="458196" y="379832"/>
                </a:lnTo>
                <a:lnTo>
                  <a:pt x="458196" y="314757"/>
                </a:lnTo>
                <a:lnTo>
                  <a:pt x="624828" y="314757"/>
                </a:lnTo>
                <a:lnTo>
                  <a:pt x="624828" y="292079"/>
                </a:lnTo>
                <a:lnTo>
                  <a:pt x="697791" y="292079"/>
                </a:lnTo>
                <a:lnTo>
                  <a:pt x="697791" y="314757"/>
                </a:lnTo>
                <a:lnTo>
                  <a:pt x="866395" y="314757"/>
                </a:lnTo>
                <a:lnTo>
                  <a:pt x="866395" y="379832"/>
                </a:lnTo>
                <a:lnTo>
                  <a:pt x="697791" y="379832"/>
                </a:lnTo>
                <a:lnTo>
                  <a:pt x="697791" y="405468"/>
                </a:lnTo>
                <a:lnTo>
                  <a:pt x="885129" y="405468"/>
                </a:lnTo>
                <a:lnTo>
                  <a:pt x="885129" y="469064"/>
                </a:lnTo>
                <a:lnTo>
                  <a:pt x="441722" y="469064"/>
                </a:lnTo>
                <a:lnTo>
                  <a:pt x="441722" y="488884"/>
                </a:lnTo>
                <a:lnTo>
                  <a:pt x="601374" y="488884"/>
                </a:lnTo>
                <a:lnTo>
                  <a:pt x="601374" y="551988"/>
                </a:lnTo>
                <a:lnTo>
                  <a:pt x="541229" y="551988"/>
                </a:lnTo>
                <a:lnTo>
                  <a:pt x="520524" y="605231"/>
                </a:lnTo>
                <a:lnTo>
                  <a:pt x="597431" y="605231"/>
                </a:lnTo>
                <a:lnTo>
                  <a:pt x="597431" y="883772"/>
                </a:lnTo>
                <a:lnTo>
                  <a:pt x="444603" y="883772"/>
                </a:lnTo>
                <a:lnTo>
                  <a:pt x="444603" y="869814"/>
                </a:lnTo>
                <a:lnTo>
                  <a:pt x="223819" y="796384"/>
                </a:lnTo>
                <a:lnTo>
                  <a:pt x="8874" y="869840"/>
                </a:lnTo>
                <a:lnTo>
                  <a:pt x="8874" y="799342"/>
                </a:lnTo>
                <a:lnTo>
                  <a:pt x="188323" y="739196"/>
                </a:lnTo>
                <a:lnTo>
                  <a:pt x="188323" y="732294"/>
                </a:lnTo>
                <a:lnTo>
                  <a:pt x="0" y="732294"/>
                </a:lnTo>
                <a:lnTo>
                  <a:pt x="0" y="671163"/>
                </a:lnTo>
                <a:lnTo>
                  <a:pt x="188323" y="671163"/>
                </a:lnTo>
                <a:lnTo>
                  <a:pt x="188323" y="613976"/>
                </a:lnTo>
                <a:lnTo>
                  <a:pt x="261286" y="613976"/>
                </a:lnTo>
                <a:lnTo>
                  <a:pt x="261286" y="671163"/>
                </a:lnTo>
                <a:lnTo>
                  <a:pt x="313543" y="671163"/>
                </a:lnTo>
                <a:lnTo>
                  <a:pt x="287908" y="619892"/>
                </a:lnTo>
                <a:lnTo>
                  <a:pt x="361857" y="619892"/>
                </a:lnTo>
                <a:lnTo>
                  <a:pt x="390450" y="671163"/>
                </a:lnTo>
                <a:lnTo>
                  <a:pt x="425566" y="671163"/>
                </a:lnTo>
                <a:lnTo>
                  <a:pt x="471224" y="551988"/>
                </a:lnTo>
                <a:lnTo>
                  <a:pt x="430799" y="551988"/>
                </a:lnTo>
                <a:lnTo>
                  <a:pt x="430799" y="544957"/>
                </a:lnTo>
                <a:lnTo>
                  <a:pt x="372703" y="544957"/>
                </a:lnTo>
                <a:lnTo>
                  <a:pt x="372703" y="505518"/>
                </a:lnTo>
                <a:lnTo>
                  <a:pt x="76907" y="505518"/>
                </a:lnTo>
                <a:lnTo>
                  <a:pt x="76907" y="544957"/>
                </a:lnTo>
                <a:lnTo>
                  <a:pt x="7888" y="544957"/>
                </a:lnTo>
                <a:lnTo>
                  <a:pt x="7888" y="442414"/>
                </a:lnTo>
                <a:lnTo>
                  <a:pt x="179449" y="442414"/>
                </a:lnTo>
                <a:lnTo>
                  <a:pt x="171561" y="422695"/>
                </a:lnTo>
                <a:lnTo>
                  <a:pt x="255370" y="422695"/>
                </a:lnTo>
                <a:lnTo>
                  <a:pt x="263258" y="442414"/>
                </a:lnTo>
                <a:lnTo>
                  <a:pt x="437491" y="442414"/>
                </a:lnTo>
                <a:lnTo>
                  <a:pt x="437491" y="422495"/>
                </a:lnTo>
                <a:lnTo>
                  <a:pt x="5340" y="42249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4000" dirty="0">
              <a:solidFill>
                <a:prstClr val="white"/>
              </a:solidFill>
              <a:latin typeface="锐字锐线怒放黑简1.0" panose="02010604000000000000" pitchFamily="2" charset="-122"/>
              <a:ea typeface="锐字锐线怒放黑简1.0" panose="02010604000000000000" pitchFamily="2" charset="-122"/>
            </a:endParaRPr>
          </a:p>
        </p:txBody>
      </p:sp>
      <p:sp>
        <p:nvSpPr>
          <p:cNvPr id="20" name="矩形: 圆角 19"/>
          <p:cNvSpPr/>
          <p:nvPr userDrawn="1"/>
        </p:nvSpPr>
        <p:spPr>
          <a:xfrm>
            <a:off x="1786169" y="2679893"/>
            <a:ext cx="1529470" cy="917570"/>
          </a:xfrm>
          <a:prstGeom prst="roundRect">
            <a:avLst>
              <a:gd name="adj" fmla="val 1056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hasCustomPrompt="1"/>
          </p:nvPr>
        </p:nvSpPr>
        <p:spPr>
          <a:xfrm>
            <a:off x="3429054" y="2679561"/>
            <a:ext cx="6987426" cy="920890"/>
          </a:xfrm>
        </p:spPr>
        <p:txBody>
          <a:bodyPr>
            <a:normAutofit/>
          </a:bodyPr>
          <a:lstStyle>
            <a:lvl1pPr algn="dist">
              <a:defRPr sz="4800" b="1">
                <a:solidFill>
                  <a:schemeClr val="bg1"/>
                </a:solidFill>
              </a:defRPr>
            </a:lvl1pPr>
          </a:lstStyle>
          <a:p>
            <a:r>
              <a:rPr lang="zh-CN" altLang="en-US" dirty="0"/>
              <a:t>单击此处编辑母版标题</a:t>
            </a:r>
            <a:endParaRPr lang="zh-CN" altLang="en-US" dirty="0"/>
          </a:p>
        </p:txBody>
      </p:sp>
      <p:sp>
        <p:nvSpPr>
          <p:cNvPr id="3" name="副标题 2"/>
          <p:cNvSpPr>
            <a:spLocks noGrp="1"/>
          </p:cNvSpPr>
          <p:nvPr>
            <p:ph type="subTitle" idx="1" hasCustomPrompt="1"/>
          </p:nvPr>
        </p:nvSpPr>
        <p:spPr>
          <a:xfrm>
            <a:off x="2676637" y="2679561"/>
            <a:ext cx="752416" cy="919314"/>
          </a:xfrm>
        </p:spPr>
        <p:txBody>
          <a:bodyPr anchor="ctr">
            <a:noAutofit/>
          </a:bodyPr>
          <a:lstStyle>
            <a:lvl1pPr marL="0" indent="0" algn="ctr">
              <a:buNone/>
              <a:defRPr sz="6000" b="1">
                <a:solidFill>
                  <a:srgbClr val="0070C0"/>
                </a:solidFill>
                <a:latin typeface="+mj-ea"/>
                <a:ea typeface="+mj-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2</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主观题型封面">
    <p:spTree>
      <p:nvGrpSpPr>
        <p:cNvPr id="1" name=""/>
        <p:cNvGrpSpPr/>
        <p:nvPr/>
      </p:nvGrpSpPr>
      <p:grpSpPr>
        <a:xfrm>
          <a:off x="0" y="0"/>
          <a:ext cx="0" cy="0"/>
          <a:chOff x="0" y="0"/>
          <a:chExt cx="0" cy="0"/>
        </a:xfrm>
      </p:grpSpPr>
      <p:sp>
        <p:nvSpPr>
          <p:cNvPr id="21" name="矩形 20"/>
          <p:cNvSpPr/>
          <p:nvPr userDrawn="1"/>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22" name="组合 21"/>
          <p:cNvGrpSpPr/>
          <p:nvPr userDrawn="1"/>
        </p:nvGrpSpPr>
        <p:grpSpPr>
          <a:xfrm>
            <a:off x="3759880" y="3967745"/>
            <a:ext cx="4672240" cy="414091"/>
            <a:chOff x="3791744" y="3505922"/>
            <a:chExt cx="4672240" cy="414091"/>
          </a:xfrm>
        </p:grpSpPr>
        <p:sp>
          <p:nvSpPr>
            <p:cNvPr id="23" name="文本框 22"/>
            <p:cNvSpPr txBox="1"/>
            <p:nvPr/>
          </p:nvSpPr>
          <p:spPr>
            <a:xfrm>
              <a:off x="4940535" y="3505922"/>
              <a:ext cx="2374659" cy="414091"/>
            </a:xfrm>
            <a:custGeom>
              <a:avLst/>
              <a:gdLst/>
              <a:ahLst/>
              <a:cxnLst/>
              <a:rect l="l" t="t" r="r" b="b"/>
              <a:pathLst>
                <a:path w="2374659" h="414091">
                  <a:moveTo>
                    <a:pt x="1015138" y="312048"/>
                  </a:moveTo>
                  <a:cubicBezTo>
                    <a:pt x="1047669" y="317114"/>
                    <a:pt x="1071268" y="324580"/>
                    <a:pt x="1085933" y="334447"/>
                  </a:cubicBezTo>
                  <a:cubicBezTo>
                    <a:pt x="1100599" y="344313"/>
                    <a:pt x="1108999" y="355912"/>
                    <a:pt x="1111132" y="369244"/>
                  </a:cubicBezTo>
                  <a:cubicBezTo>
                    <a:pt x="1112199" y="383910"/>
                    <a:pt x="1107532" y="392976"/>
                    <a:pt x="1097133" y="396443"/>
                  </a:cubicBezTo>
                  <a:cubicBezTo>
                    <a:pt x="1086733" y="399909"/>
                    <a:pt x="1077267" y="393510"/>
                    <a:pt x="1068734" y="377244"/>
                  </a:cubicBezTo>
                  <a:cubicBezTo>
                    <a:pt x="1064201" y="367378"/>
                    <a:pt x="1058135" y="357578"/>
                    <a:pt x="1050536" y="347846"/>
                  </a:cubicBezTo>
                  <a:cubicBezTo>
                    <a:pt x="1042936" y="338113"/>
                    <a:pt x="1030604" y="327514"/>
                    <a:pt x="1013538" y="316048"/>
                  </a:cubicBezTo>
                  <a:cubicBezTo>
                    <a:pt x="1011138" y="313914"/>
                    <a:pt x="1011671" y="312581"/>
                    <a:pt x="1015138" y="312048"/>
                  </a:cubicBezTo>
                  <a:close/>
                  <a:moveTo>
                    <a:pt x="909144" y="303648"/>
                  </a:moveTo>
                  <a:cubicBezTo>
                    <a:pt x="910477" y="303382"/>
                    <a:pt x="912211" y="303782"/>
                    <a:pt x="914344" y="304848"/>
                  </a:cubicBezTo>
                  <a:cubicBezTo>
                    <a:pt x="923143" y="309915"/>
                    <a:pt x="931076" y="315048"/>
                    <a:pt x="938142" y="320247"/>
                  </a:cubicBezTo>
                  <a:cubicBezTo>
                    <a:pt x="945209" y="325447"/>
                    <a:pt x="949008" y="330180"/>
                    <a:pt x="949542" y="334447"/>
                  </a:cubicBezTo>
                  <a:cubicBezTo>
                    <a:pt x="948475" y="336313"/>
                    <a:pt x="943942" y="338446"/>
                    <a:pt x="935943" y="340846"/>
                  </a:cubicBezTo>
                  <a:cubicBezTo>
                    <a:pt x="921543" y="351245"/>
                    <a:pt x="905478" y="361645"/>
                    <a:pt x="887745" y="372044"/>
                  </a:cubicBezTo>
                  <a:cubicBezTo>
                    <a:pt x="870013" y="382444"/>
                    <a:pt x="852214" y="390576"/>
                    <a:pt x="834349" y="396443"/>
                  </a:cubicBezTo>
                  <a:cubicBezTo>
                    <a:pt x="829816" y="397243"/>
                    <a:pt x="829016" y="396176"/>
                    <a:pt x="831949" y="393243"/>
                  </a:cubicBezTo>
                  <a:cubicBezTo>
                    <a:pt x="849015" y="381510"/>
                    <a:pt x="863947" y="367644"/>
                    <a:pt x="876746" y="351645"/>
                  </a:cubicBezTo>
                  <a:cubicBezTo>
                    <a:pt x="889545" y="335646"/>
                    <a:pt x="899412" y="320581"/>
                    <a:pt x="906344" y="306448"/>
                  </a:cubicBezTo>
                  <a:cubicBezTo>
                    <a:pt x="906878" y="304848"/>
                    <a:pt x="907811" y="303915"/>
                    <a:pt x="909144" y="303648"/>
                  </a:cubicBezTo>
                  <a:close/>
                  <a:moveTo>
                    <a:pt x="1928482" y="187655"/>
                  </a:moveTo>
                  <a:cubicBezTo>
                    <a:pt x="1930349" y="187655"/>
                    <a:pt x="1932548" y="188855"/>
                    <a:pt x="1935082" y="191255"/>
                  </a:cubicBezTo>
                  <a:lnTo>
                    <a:pt x="1956680" y="211254"/>
                  </a:lnTo>
                  <a:cubicBezTo>
                    <a:pt x="1967346" y="220587"/>
                    <a:pt x="1967613" y="224587"/>
                    <a:pt x="1957480" y="223253"/>
                  </a:cubicBezTo>
                  <a:lnTo>
                    <a:pt x="1875885" y="223253"/>
                  </a:lnTo>
                  <a:cubicBezTo>
                    <a:pt x="1874285" y="225653"/>
                    <a:pt x="1871885" y="227520"/>
                    <a:pt x="1868686" y="228853"/>
                  </a:cubicBezTo>
                  <a:lnTo>
                    <a:pt x="1868686" y="280850"/>
                  </a:lnTo>
                  <a:lnTo>
                    <a:pt x="1889484" y="280850"/>
                  </a:lnTo>
                  <a:lnTo>
                    <a:pt x="1902284" y="267251"/>
                  </a:lnTo>
                  <a:cubicBezTo>
                    <a:pt x="1904417" y="261384"/>
                    <a:pt x="1907883" y="261384"/>
                    <a:pt x="1912683" y="267251"/>
                  </a:cubicBezTo>
                  <a:lnTo>
                    <a:pt x="1930282" y="283250"/>
                  </a:lnTo>
                  <a:cubicBezTo>
                    <a:pt x="1940148" y="291516"/>
                    <a:pt x="1940948" y="295249"/>
                    <a:pt x="1932682" y="294449"/>
                  </a:cubicBezTo>
                  <a:lnTo>
                    <a:pt x="1868686" y="294449"/>
                  </a:lnTo>
                  <a:lnTo>
                    <a:pt x="1868686" y="360445"/>
                  </a:lnTo>
                  <a:cubicBezTo>
                    <a:pt x="1882285" y="361778"/>
                    <a:pt x="1895084" y="362311"/>
                    <a:pt x="1907083" y="362045"/>
                  </a:cubicBezTo>
                  <a:lnTo>
                    <a:pt x="1916683" y="362045"/>
                  </a:lnTo>
                  <a:cubicBezTo>
                    <a:pt x="1917483" y="362578"/>
                    <a:pt x="1934282" y="361245"/>
                    <a:pt x="1967080" y="358045"/>
                  </a:cubicBezTo>
                  <a:cubicBezTo>
                    <a:pt x="1968679" y="358578"/>
                    <a:pt x="1968679" y="359645"/>
                    <a:pt x="1967080" y="361245"/>
                  </a:cubicBezTo>
                  <a:cubicBezTo>
                    <a:pt x="1955080" y="370044"/>
                    <a:pt x="1946014" y="382044"/>
                    <a:pt x="1939881" y="397243"/>
                  </a:cubicBezTo>
                  <a:cubicBezTo>
                    <a:pt x="1939881" y="401509"/>
                    <a:pt x="1938815" y="403376"/>
                    <a:pt x="1936681" y="402842"/>
                  </a:cubicBezTo>
                  <a:lnTo>
                    <a:pt x="1900684" y="402842"/>
                  </a:lnTo>
                  <a:cubicBezTo>
                    <a:pt x="1880152" y="402842"/>
                    <a:pt x="1858753" y="396776"/>
                    <a:pt x="1836488" y="384643"/>
                  </a:cubicBezTo>
                  <a:cubicBezTo>
                    <a:pt x="1814222" y="372511"/>
                    <a:pt x="1798290" y="354445"/>
                    <a:pt x="1788691" y="330447"/>
                  </a:cubicBezTo>
                  <a:cubicBezTo>
                    <a:pt x="1776691" y="361912"/>
                    <a:pt x="1755093" y="386843"/>
                    <a:pt x="1723894" y="405242"/>
                  </a:cubicBezTo>
                  <a:cubicBezTo>
                    <a:pt x="1720428" y="406309"/>
                    <a:pt x="1719895" y="405509"/>
                    <a:pt x="1722295" y="402842"/>
                  </a:cubicBezTo>
                  <a:cubicBezTo>
                    <a:pt x="1742827" y="379377"/>
                    <a:pt x="1756226" y="353112"/>
                    <a:pt x="1762492" y="324047"/>
                  </a:cubicBezTo>
                  <a:cubicBezTo>
                    <a:pt x="1768758" y="294982"/>
                    <a:pt x="1771625" y="265917"/>
                    <a:pt x="1771092" y="236852"/>
                  </a:cubicBezTo>
                  <a:cubicBezTo>
                    <a:pt x="1770558" y="232053"/>
                    <a:pt x="1771625" y="230453"/>
                    <a:pt x="1774291" y="232053"/>
                  </a:cubicBezTo>
                  <a:cubicBezTo>
                    <a:pt x="1784957" y="234453"/>
                    <a:pt x="1794690" y="236919"/>
                    <a:pt x="1803490" y="239452"/>
                  </a:cubicBezTo>
                  <a:cubicBezTo>
                    <a:pt x="1812289" y="241985"/>
                    <a:pt x="1816955" y="245385"/>
                    <a:pt x="1817489" y="249652"/>
                  </a:cubicBezTo>
                  <a:cubicBezTo>
                    <a:pt x="1817222" y="253385"/>
                    <a:pt x="1814289" y="256318"/>
                    <a:pt x="1808689" y="258451"/>
                  </a:cubicBezTo>
                  <a:cubicBezTo>
                    <a:pt x="1805490" y="282183"/>
                    <a:pt x="1800423" y="302982"/>
                    <a:pt x="1793490" y="320847"/>
                  </a:cubicBezTo>
                  <a:cubicBezTo>
                    <a:pt x="1804156" y="337913"/>
                    <a:pt x="1818022" y="349646"/>
                    <a:pt x="1835088" y="356045"/>
                  </a:cubicBezTo>
                  <a:lnTo>
                    <a:pt x="1835088" y="223253"/>
                  </a:lnTo>
                  <a:lnTo>
                    <a:pt x="1763892" y="223253"/>
                  </a:lnTo>
                  <a:cubicBezTo>
                    <a:pt x="1759359" y="222720"/>
                    <a:pt x="1754559" y="224053"/>
                    <a:pt x="1749493" y="227253"/>
                  </a:cubicBezTo>
                  <a:lnTo>
                    <a:pt x="1738294" y="209654"/>
                  </a:lnTo>
                  <a:lnTo>
                    <a:pt x="1911083" y="209654"/>
                  </a:lnTo>
                  <a:lnTo>
                    <a:pt x="1923882" y="191255"/>
                  </a:lnTo>
                  <a:cubicBezTo>
                    <a:pt x="1925082" y="188855"/>
                    <a:pt x="1926615" y="187655"/>
                    <a:pt x="1928482" y="187655"/>
                  </a:cubicBezTo>
                  <a:close/>
                  <a:moveTo>
                    <a:pt x="218586" y="168657"/>
                  </a:moveTo>
                  <a:cubicBezTo>
                    <a:pt x="220586" y="168657"/>
                    <a:pt x="223186" y="170057"/>
                    <a:pt x="226386" y="172856"/>
                  </a:cubicBezTo>
                  <a:lnTo>
                    <a:pt x="258384" y="196855"/>
                  </a:lnTo>
                  <a:cubicBezTo>
                    <a:pt x="265584" y="203788"/>
                    <a:pt x="266917" y="207521"/>
                    <a:pt x="262384" y="208054"/>
                  </a:cubicBezTo>
                  <a:cubicBezTo>
                    <a:pt x="236785" y="208854"/>
                    <a:pt x="212787" y="215520"/>
                    <a:pt x="190388" y="228053"/>
                  </a:cubicBezTo>
                  <a:cubicBezTo>
                    <a:pt x="193588" y="228853"/>
                    <a:pt x="195188" y="230453"/>
                    <a:pt x="195188" y="232853"/>
                  </a:cubicBezTo>
                  <a:cubicBezTo>
                    <a:pt x="194121" y="237919"/>
                    <a:pt x="191188" y="241386"/>
                    <a:pt x="186388" y="243252"/>
                  </a:cubicBezTo>
                  <a:lnTo>
                    <a:pt x="186388" y="272050"/>
                  </a:lnTo>
                  <a:cubicBezTo>
                    <a:pt x="186388" y="273917"/>
                    <a:pt x="186388" y="275250"/>
                    <a:pt x="186388" y="276050"/>
                  </a:cubicBezTo>
                  <a:lnTo>
                    <a:pt x="263184" y="276050"/>
                  </a:lnTo>
                  <a:lnTo>
                    <a:pt x="279983" y="256851"/>
                  </a:lnTo>
                  <a:cubicBezTo>
                    <a:pt x="283182" y="251518"/>
                    <a:pt x="286916" y="251252"/>
                    <a:pt x="291182" y="256051"/>
                  </a:cubicBezTo>
                  <a:lnTo>
                    <a:pt x="314381" y="276850"/>
                  </a:lnTo>
                  <a:cubicBezTo>
                    <a:pt x="320247" y="282983"/>
                    <a:pt x="322847" y="286716"/>
                    <a:pt x="322180" y="288049"/>
                  </a:cubicBezTo>
                  <a:cubicBezTo>
                    <a:pt x="321513" y="289383"/>
                    <a:pt x="319447" y="289916"/>
                    <a:pt x="315980" y="289649"/>
                  </a:cubicBezTo>
                  <a:lnTo>
                    <a:pt x="186388" y="289649"/>
                  </a:lnTo>
                  <a:cubicBezTo>
                    <a:pt x="186122" y="325914"/>
                    <a:pt x="186655" y="352179"/>
                    <a:pt x="187988" y="368444"/>
                  </a:cubicBezTo>
                  <a:cubicBezTo>
                    <a:pt x="188255" y="379644"/>
                    <a:pt x="183189" y="388443"/>
                    <a:pt x="172789" y="394843"/>
                  </a:cubicBezTo>
                  <a:cubicBezTo>
                    <a:pt x="162390" y="401242"/>
                    <a:pt x="150924" y="404976"/>
                    <a:pt x="138391" y="406042"/>
                  </a:cubicBezTo>
                  <a:cubicBezTo>
                    <a:pt x="136525" y="406309"/>
                    <a:pt x="135191" y="405509"/>
                    <a:pt x="134392" y="403642"/>
                  </a:cubicBezTo>
                  <a:cubicBezTo>
                    <a:pt x="130658" y="389243"/>
                    <a:pt x="113859" y="375644"/>
                    <a:pt x="83995" y="362845"/>
                  </a:cubicBezTo>
                  <a:cubicBezTo>
                    <a:pt x="81861" y="360712"/>
                    <a:pt x="82128" y="359112"/>
                    <a:pt x="84795" y="358045"/>
                  </a:cubicBezTo>
                  <a:cubicBezTo>
                    <a:pt x="114659" y="362311"/>
                    <a:pt x="132792" y="363178"/>
                    <a:pt x="139191" y="360645"/>
                  </a:cubicBezTo>
                  <a:cubicBezTo>
                    <a:pt x="145591" y="358112"/>
                    <a:pt x="148257" y="354712"/>
                    <a:pt x="147191" y="350446"/>
                  </a:cubicBezTo>
                  <a:lnTo>
                    <a:pt x="147191" y="289649"/>
                  </a:lnTo>
                  <a:lnTo>
                    <a:pt x="25598" y="289649"/>
                  </a:lnTo>
                  <a:cubicBezTo>
                    <a:pt x="21065" y="288849"/>
                    <a:pt x="16265" y="290449"/>
                    <a:pt x="11199" y="294449"/>
                  </a:cubicBezTo>
                  <a:lnTo>
                    <a:pt x="0" y="276050"/>
                  </a:lnTo>
                  <a:lnTo>
                    <a:pt x="147191" y="276050"/>
                  </a:lnTo>
                  <a:lnTo>
                    <a:pt x="147191" y="262451"/>
                  </a:lnTo>
                  <a:cubicBezTo>
                    <a:pt x="147191" y="243519"/>
                    <a:pt x="146924" y="231786"/>
                    <a:pt x="146391" y="227253"/>
                  </a:cubicBezTo>
                  <a:cubicBezTo>
                    <a:pt x="143724" y="220853"/>
                    <a:pt x="143991" y="217920"/>
                    <a:pt x="147191" y="218454"/>
                  </a:cubicBezTo>
                  <a:cubicBezTo>
                    <a:pt x="151191" y="218454"/>
                    <a:pt x="156923" y="219054"/>
                    <a:pt x="164390" y="220253"/>
                  </a:cubicBezTo>
                  <a:cubicBezTo>
                    <a:pt x="171856" y="221453"/>
                    <a:pt x="178655" y="223253"/>
                    <a:pt x="184788" y="225653"/>
                  </a:cubicBezTo>
                  <a:lnTo>
                    <a:pt x="201587" y="196055"/>
                  </a:lnTo>
                  <a:lnTo>
                    <a:pt x="89594" y="196055"/>
                  </a:lnTo>
                  <a:cubicBezTo>
                    <a:pt x="85595" y="195255"/>
                    <a:pt x="80795" y="196855"/>
                    <a:pt x="75195" y="200855"/>
                  </a:cubicBezTo>
                  <a:lnTo>
                    <a:pt x="64796" y="183256"/>
                  </a:lnTo>
                  <a:lnTo>
                    <a:pt x="207187" y="183256"/>
                  </a:lnTo>
                  <a:lnTo>
                    <a:pt x="214387" y="172856"/>
                  </a:lnTo>
                  <a:cubicBezTo>
                    <a:pt x="215187" y="170057"/>
                    <a:pt x="216586" y="168657"/>
                    <a:pt x="218586" y="168657"/>
                  </a:cubicBezTo>
                  <a:close/>
                  <a:moveTo>
                    <a:pt x="566365" y="167257"/>
                  </a:moveTo>
                  <a:cubicBezTo>
                    <a:pt x="579164" y="171256"/>
                    <a:pt x="590497" y="177923"/>
                    <a:pt x="600363" y="187255"/>
                  </a:cubicBezTo>
                  <a:cubicBezTo>
                    <a:pt x="610229" y="196588"/>
                    <a:pt x="615429" y="206721"/>
                    <a:pt x="615962" y="217654"/>
                  </a:cubicBezTo>
                  <a:cubicBezTo>
                    <a:pt x="614629" y="230986"/>
                    <a:pt x="608496" y="238452"/>
                    <a:pt x="597563" y="240052"/>
                  </a:cubicBezTo>
                  <a:cubicBezTo>
                    <a:pt x="586631" y="241652"/>
                    <a:pt x="580498" y="232586"/>
                    <a:pt x="579164" y="212854"/>
                  </a:cubicBezTo>
                  <a:cubicBezTo>
                    <a:pt x="578898" y="205388"/>
                    <a:pt x="577364" y="197455"/>
                    <a:pt x="574565" y="189055"/>
                  </a:cubicBezTo>
                  <a:cubicBezTo>
                    <a:pt x="571765" y="180656"/>
                    <a:pt x="568498" y="174190"/>
                    <a:pt x="564765" y="169657"/>
                  </a:cubicBezTo>
                  <a:cubicBezTo>
                    <a:pt x="563699" y="167790"/>
                    <a:pt x="564232" y="166990"/>
                    <a:pt x="566365" y="167257"/>
                  </a:cubicBezTo>
                  <a:close/>
                  <a:moveTo>
                    <a:pt x="1814289" y="104061"/>
                  </a:moveTo>
                  <a:lnTo>
                    <a:pt x="1814289" y="151258"/>
                  </a:lnTo>
                  <a:lnTo>
                    <a:pt x="1889484" y="151258"/>
                  </a:lnTo>
                  <a:lnTo>
                    <a:pt x="1889484" y="104061"/>
                  </a:lnTo>
                  <a:lnTo>
                    <a:pt x="1820689" y="104061"/>
                  </a:lnTo>
                  <a:cubicBezTo>
                    <a:pt x="1819355" y="104061"/>
                    <a:pt x="1817222" y="104061"/>
                    <a:pt x="1814289" y="104061"/>
                  </a:cubicBezTo>
                  <a:close/>
                  <a:moveTo>
                    <a:pt x="564765" y="56863"/>
                  </a:moveTo>
                  <a:cubicBezTo>
                    <a:pt x="581031" y="60330"/>
                    <a:pt x="594830" y="66663"/>
                    <a:pt x="606163" y="75862"/>
                  </a:cubicBezTo>
                  <a:cubicBezTo>
                    <a:pt x="617495" y="85062"/>
                    <a:pt x="623428" y="94194"/>
                    <a:pt x="623962" y="103261"/>
                  </a:cubicBezTo>
                  <a:cubicBezTo>
                    <a:pt x="622362" y="117126"/>
                    <a:pt x="615962" y="124659"/>
                    <a:pt x="604763" y="125859"/>
                  </a:cubicBezTo>
                  <a:cubicBezTo>
                    <a:pt x="593564" y="127059"/>
                    <a:pt x="587164" y="118993"/>
                    <a:pt x="585564" y="101661"/>
                  </a:cubicBezTo>
                  <a:cubicBezTo>
                    <a:pt x="585297" y="95261"/>
                    <a:pt x="583164" y="87995"/>
                    <a:pt x="579164" y="79862"/>
                  </a:cubicBezTo>
                  <a:cubicBezTo>
                    <a:pt x="575165" y="71729"/>
                    <a:pt x="569832" y="65130"/>
                    <a:pt x="563165" y="60063"/>
                  </a:cubicBezTo>
                  <a:cubicBezTo>
                    <a:pt x="561299" y="58730"/>
                    <a:pt x="561832" y="57663"/>
                    <a:pt x="564765" y="56863"/>
                  </a:cubicBezTo>
                  <a:close/>
                  <a:moveTo>
                    <a:pt x="1814289" y="44064"/>
                  </a:moveTo>
                  <a:lnTo>
                    <a:pt x="1814289" y="90461"/>
                  </a:lnTo>
                  <a:lnTo>
                    <a:pt x="1889484" y="90461"/>
                  </a:lnTo>
                  <a:lnTo>
                    <a:pt x="1889484" y="44064"/>
                  </a:lnTo>
                  <a:close/>
                  <a:moveTo>
                    <a:pt x="518368" y="20066"/>
                  </a:moveTo>
                  <a:cubicBezTo>
                    <a:pt x="521835" y="21932"/>
                    <a:pt x="528101" y="27465"/>
                    <a:pt x="537167" y="36665"/>
                  </a:cubicBezTo>
                  <a:cubicBezTo>
                    <a:pt x="546233" y="45864"/>
                    <a:pt x="551433" y="53130"/>
                    <a:pt x="552766" y="58463"/>
                  </a:cubicBezTo>
                  <a:cubicBezTo>
                    <a:pt x="553833" y="61130"/>
                    <a:pt x="549033" y="62196"/>
                    <a:pt x="538367" y="61663"/>
                  </a:cubicBezTo>
                  <a:lnTo>
                    <a:pt x="536767" y="61663"/>
                  </a:lnTo>
                  <a:cubicBezTo>
                    <a:pt x="525568" y="64063"/>
                    <a:pt x="512768" y="65930"/>
                    <a:pt x="498369" y="67263"/>
                  </a:cubicBezTo>
                  <a:cubicBezTo>
                    <a:pt x="506635" y="69129"/>
                    <a:pt x="510902" y="71263"/>
                    <a:pt x="511169" y="73662"/>
                  </a:cubicBezTo>
                  <a:cubicBezTo>
                    <a:pt x="510635" y="78195"/>
                    <a:pt x="507702" y="81929"/>
                    <a:pt x="502369" y="84862"/>
                  </a:cubicBezTo>
                  <a:lnTo>
                    <a:pt x="502369" y="151258"/>
                  </a:lnTo>
                  <a:lnTo>
                    <a:pt x="512768" y="151258"/>
                  </a:lnTo>
                  <a:lnTo>
                    <a:pt x="527968" y="133659"/>
                  </a:lnTo>
                  <a:cubicBezTo>
                    <a:pt x="530901" y="128326"/>
                    <a:pt x="534367" y="128592"/>
                    <a:pt x="538367" y="134459"/>
                  </a:cubicBezTo>
                  <a:lnTo>
                    <a:pt x="555966" y="153658"/>
                  </a:lnTo>
                  <a:cubicBezTo>
                    <a:pt x="564765" y="162990"/>
                    <a:pt x="564765" y="166723"/>
                    <a:pt x="555966" y="164857"/>
                  </a:cubicBezTo>
                  <a:lnTo>
                    <a:pt x="502369" y="164857"/>
                  </a:lnTo>
                  <a:lnTo>
                    <a:pt x="502369" y="199255"/>
                  </a:lnTo>
                  <a:cubicBezTo>
                    <a:pt x="515702" y="203255"/>
                    <a:pt x="528301" y="209454"/>
                    <a:pt x="540167" y="217854"/>
                  </a:cubicBezTo>
                  <a:cubicBezTo>
                    <a:pt x="552033" y="226253"/>
                    <a:pt x="558366" y="236053"/>
                    <a:pt x="559166" y="247252"/>
                  </a:cubicBezTo>
                  <a:cubicBezTo>
                    <a:pt x="557566" y="260851"/>
                    <a:pt x="551366" y="268517"/>
                    <a:pt x="540567" y="270250"/>
                  </a:cubicBezTo>
                  <a:cubicBezTo>
                    <a:pt x="529767" y="271984"/>
                    <a:pt x="523701" y="263518"/>
                    <a:pt x="522368" y="244852"/>
                  </a:cubicBezTo>
                  <a:cubicBezTo>
                    <a:pt x="522368" y="240852"/>
                    <a:pt x="520701" y="235053"/>
                    <a:pt x="517368" y="227453"/>
                  </a:cubicBezTo>
                  <a:cubicBezTo>
                    <a:pt x="514035" y="219853"/>
                    <a:pt x="509035" y="212854"/>
                    <a:pt x="502369" y="206454"/>
                  </a:cubicBezTo>
                  <a:lnTo>
                    <a:pt x="502369" y="396443"/>
                  </a:lnTo>
                  <a:cubicBezTo>
                    <a:pt x="500769" y="404976"/>
                    <a:pt x="493570" y="409509"/>
                    <a:pt x="480770" y="410042"/>
                  </a:cubicBezTo>
                  <a:cubicBezTo>
                    <a:pt x="471438" y="412175"/>
                    <a:pt x="467705" y="407642"/>
                    <a:pt x="469571" y="396443"/>
                  </a:cubicBezTo>
                  <a:cubicBezTo>
                    <a:pt x="469838" y="389243"/>
                    <a:pt x="470038" y="379844"/>
                    <a:pt x="470171" y="368244"/>
                  </a:cubicBezTo>
                  <a:cubicBezTo>
                    <a:pt x="470304" y="356645"/>
                    <a:pt x="470371" y="346979"/>
                    <a:pt x="470371" y="339246"/>
                  </a:cubicBezTo>
                  <a:lnTo>
                    <a:pt x="470371" y="255251"/>
                  </a:lnTo>
                  <a:cubicBezTo>
                    <a:pt x="453572" y="282716"/>
                    <a:pt x="433307" y="307248"/>
                    <a:pt x="409575" y="328847"/>
                  </a:cubicBezTo>
                  <a:cubicBezTo>
                    <a:pt x="406375" y="331780"/>
                    <a:pt x="405575" y="330980"/>
                    <a:pt x="407175" y="326447"/>
                  </a:cubicBezTo>
                  <a:cubicBezTo>
                    <a:pt x="423440" y="300315"/>
                    <a:pt x="436373" y="272917"/>
                    <a:pt x="445972" y="244252"/>
                  </a:cubicBezTo>
                  <a:cubicBezTo>
                    <a:pt x="455572" y="215587"/>
                    <a:pt x="461838" y="189122"/>
                    <a:pt x="464771" y="164857"/>
                  </a:cubicBezTo>
                  <a:lnTo>
                    <a:pt x="430373" y="164857"/>
                  </a:lnTo>
                  <a:cubicBezTo>
                    <a:pt x="426640" y="164057"/>
                    <a:pt x="421841" y="165657"/>
                    <a:pt x="415974" y="169657"/>
                  </a:cubicBezTo>
                  <a:lnTo>
                    <a:pt x="405575" y="151258"/>
                  </a:lnTo>
                  <a:lnTo>
                    <a:pt x="470371" y="151258"/>
                  </a:lnTo>
                  <a:lnTo>
                    <a:pt x="470371" y="106460"/>
                  </a:lnTo>
                  <a:cubicBezTo>
                    <a:pt x="470371" y="87528"/>
                    <a:pt x="470371" y="75796"/>
                    <a:pt x="470371" y="71263"/>
                  </a:cubicBezTo>
                  <a:cubicBezTo>
                    <a:pt x="470371" y="70196"/>
                    <a:pt x="470104" y="69396"/>
                    <a:pt x="469571" y="68863"/>
                  </a:cubicBezTo>
                  <a:cubicBezTo>
                    <a:pt x="447706" y="70996"/>
                    <a:pt x="426374" y="71529"/>
                    <a:pt x="405575" y="70463"/>
                  </a:cubicBezTo>
                  <a:cubicBezTo>
                    <a:pt x="401042" y="69396"/>
                    <a:pt x="400509" y="68329"/>
                    <a:pt x="403975" y="67263"/>
                  </a:cubicBezTo>
                  <a:cubicBezTo>
                    <a:pt x="429307" y="61930"/>
                    <a:pt x="451572" y="55064"/>
                    <a:pt x="470771" y="46664"/>
                  </a:cubicBezTo>
                  <a:cubicBezTo>
                    <a:pt x="489970" y="38265"/>
                    <a:pt x="503969" y="29665"/>
                    <a:pt x="512768" y="20866"/>
                  </a:cubicBezTo>
                  <a:cubicBezTo>
                    <a:pt x="513835" y="19532"/>
                    <a:pt x="515702" y="19266"/>
                    <a:pt x="518368" y="20066"/>
                  </a:cubicBezTo>
                  <a:close/>
                  <a:moveTo>
                    <a:pt x="48797" y="17666"/>
                  </a:moveTo>
                  <a:cubicBezTo>
                    <a:pt x="65329" y="22732"/>
                    <a:pt x="79995" y="30598"/>
                    <a:pt x="92794" y="41264"/>
                  </a:cubicBezTo>
                  <a:cubicBezTo>
                    <a:pt x="105593" y="51930"/>
                    <a:pt x="112793" y="67796"/>
                    <a:pt x="114393" y="88861"/>
                  </a:cubicBezTo>
                  <a:cubicBezTo>
                    <a:pt x="112793" y="104327"/>
                    <a:pt x="105593" y="113260"/>
                    <a:pt x="92794" y="115660"/>
                  </a:cubicBezTo>
                  <a:cubicBezTo>
                    <a:pt x="79995" y="118060"/>
                    <a:pt x="72795" y="108594"/>
                    <a:pt x="71195" y="87262"/>
                  </a:cubicBezTo>
                  <a:cubicBezTo>
                    <a:pt x="70929" y="75796"/>
                    <a:pt x="68329" y="63796"/>
                    <a:pt x="63396" y="51264"/>
                  </a:cubicBezTo>
                  <a:cubicBezTo>
                    <a:pt x="58463" y="38731"/>
                    <a:pt x="52797" y="28332"/>
                    <a:pt x="46397" y="20066"/>
                  </a:cubicBezTo>
                  <a:cubicBezTo>
                    <a:pt x="45597" y="18466"/>
                    <a:pt x="46397" y="17666"/>
                    <a:pt x="48797" y="17666"/>
                  </a:cubicBezTo>
                  <a:close/>
                  <a:moveTo>
                    <a:pt x="1895284" y="11866"/>
                  </a:moveTo>
                  <a:cubicBezTo>
                    <a:pt x="1897417" y="11466"/>
                    <a:pt x="1899750" y="12333"/>
                    <a:pt x="1902284" y="14466"/>
                  </a:cubicBezTo>
                  <a:lnTo>
                    <a:pt x="1927082" y="32865"/>
                  </a:lnTo>
                  <a:cubicBezTo>
                    <a:pt x="1933215" y="36065"/>
                    <a:pt x="1933748" y="40064"/>
                    <a:pt x="1928682" y="44864"/>
                  </a:cubicBezTo>
                  <a:lnTo>
                    <a:pt x="1921482" y="54464"/>
                  </a:lnTo>
                  <a:lnTo>
                    <a:pt x="1921482" y="110460"/>
                  </a:lnTo>
                  <a:cubicBezTo>
                    <a:pt x="1921216" y="113393"/>
                    <a:pt x="1921216" y="120393"/>
                    <a:pt x="1921482" y="131459"/>
                  </a:cubicBezTo>
                  <a:cubicBezTo>
                    <a:pt x="1921749" y="142525"/>
                    <a:pt x="1922282" y="152858"/>
                    <a:pt x="1923082" y="162457"/>
                  </a:cubicBezTo>
                  <a:cubicBezTo>
                    <a:pt x="1924416" y="176323"/>
                    <a:pt x="1916949" y="183256"/>
                    <a:pt x="1900684" y="183256"/>
                  </a:cubicBezTo>
                  <a:cubicBezTo>
                    <a:pt x="1892951" y="184589"/>
                    <a:pt x="1889218" y="182189"/>
                    <a:pt x="1889484" y="176056"/>
                  </a:cubicBezTo>
                  <a:lnTo>
                    <a:pt x="1889484" y="164857"/>
                  </a:lnTo>
                  <a:lnTo>
                    <a:pt x="1819889" y="164857"/>
                  </a:lnTo>
                  <a:cubicBezTo>
                    <a:pt x="1818822" y="164857"/>
                    <a:pt x="1816955" y="164857"/>
                    <a:pt x="1814289" y="164857"/>
                  </a:cubicBezTo>
                  <a:lnTo>
                    <a:pt x="1814289" y="173656"/>
                  </a:lnTo>
                  <a:cubicBezTo>
                    <a:pt x="1812423" y="181389"/>
                    <a:pt x="1804956" y="185922"/>
                    <a:pt x="1791890" y="187255"/>
                  </a:cubicBezTo>
                  <a:cubicBezTo>
                    <a:pt x="1781758" y="189655"/>
                    <a:pt x="1778025" y="185122"/>
                    <a:pt x="1780691" y="173656"/>
                  </a:cubicBezTo>
                  <a:cubicBezTo>
                    <a:pt x="1780958" y="166190"/>
                    <a:pt x="1781158" y="156524"/>
                    <a:pt x="1781291" y="144658"/>
                  </a:cubicBezTo>
                  <a:cubicBezTo>
                    <a:pt x="1781424" y="132792"/>
                    <a:pt x="1781491" y="123259"/>
                    <a:pt x="1781491" y="116060"/>
                  </a:cubicBezTo>
                  <a:lnTo>
                    <a:pt x="1781491" y="57663"/>
                  </a:lnTo>
                  <a:cubicBezTo>
                    <a:pt x="1781491" y="38198"/>
                    <a:pt x="1781224" y="26199"/>
                    <a:pt x="1780691" y="21666"/>
                  </a:cubicBezTo>
                  <a:cubicBezTo>
                    <a:pt x="1778025" y="14999"/>
                    <a:pt x="1778291" y="11800"/>
                    <a:pt x="1781491" y="12066"/>
                  </a:cubicBezTo>
                  <a:cubicBezTo>
                    <a:pt x="1785757" y="12599"/>
                    <a:pt x="1792290" y="14999"/>
                    <a:pt x="1801090" y="19266"/>
                  </a:cubicBezTo>
                  <a:cubicBezTo>
                    <a:pt x="1809889" y="23532"/>
                    <a:pt x="1816155" y="27532"/>
                    <a:pt x="1819889" y="31265"/>
                  </a:cubicBezTo>
                  <a:lnTo>
                    <a:pt x="1878285" y="31265"/>
                  </a:lnTo>
                  <a:lnTo>
                    <a:pt x="1889484" y="16866"/>
                  </a:lnTo>
                  <a:cubicBezTo>
                    <a:pt x="1891218" y="13933"/>
                    <a:pt x="1893151" y="12266"/>
                    <a:pt x="1895284" y="11866"/>
                  </a:cubicBezTo>
                  <a:close/>
                  <a:moveTo>
                    <a:pt x="241585" y="10466"/>
                  </a:moveTo>
                  <a:cubicBezTo>
                    <a:pt x="254384" y="15266"/>
                    <a:pt x="265050" y="20666"/>
                    <a:pt x="273583" y="26665"/>
                  </a:cubicBezTo>
                  <a:cubicBezTo>
                    <a:pt x="282116" y="32665"/>
                    <a:pt x="285849" y="37665"/>
                    <a:pt x="284782" y="41664"/>
                  </a:cubicBezTo>
                  <a:cubicBezTo>
                    <a:pt x="283182" y="45397"/>
                    <a:pt x="279183" y="47797"/>
                    <a:pt x="272783" y="48864"/>
                  </a:cubicBezTo>
                  <a:cubicBezTo>
                    <a:pt x="258917" y="68863"/>
                    <a:pt x="239985" y="95528"/>
                    <a:pt x="215987" y="128859"/>
                  </a:cubicBezTo>
                  <a:lnTo>
                    <a:pt x="269583" y="128859"/>
                  </a:lnTo>
                  <a:lnTo>
                    <a:pt x="277583" y="117660"/>
                  </a:lnTo>
                  <a:cubicBezTo>
                    <a:pt x="279716" y="111260"/>
                    <a:pt x="283982" y="111527"/>
                    <a:pt x="290382" y="118460"/>
                  </a:cubicBezTo>
                  <a:lnTo>
                    <a:pt x="318380" y="142458"/>
                  </a:lnTo>
                  <a:cubicBezTo>
                    <a:pt x="327446" y="150458"/>
                    <a:pt x="328513" y="154724"/>
                    <a:pt x="321580" y="155257"/>
                  </a:cubicBezTo>
                  <a:cubicBezTo>
                    <a:pt x="311181" y="155257"/>
                    <a:pt x="299981" y="157324"/>
                    <a:pt x="287982" y="161457"/>
                  </a:cubicBezTo>
                  <a:cubicBezTo>
                    <a:pt x="275983" y="165590"/>
                    <a:pt x="265584" y="173123"/>
                    <a:pt x="256784" y="184056"/>
                  </a:cubicBezTo>
                  <a:lnTo>
                    <a:pt x="252784" y="184056"/>
                  </a:lnTo>
                  <a:lnTo>
                    <a:pt x="267183" y="142458"/>
                  </a:lnTo>
                  <a:lnTo>
                    <a:pt x="53596" y="142458"/>
                  </a:lnTo>
                  <a:cubicBezTo>
                    <a:pt x="52263" y="142458"/>
                    <a:pt x="50663" y="142458"/>
                    <a:pt x="48797" y="142458"/>
                  </a:cubicBezTo>
                  <a:cubicBezTo>
                    <a:pt x="50130" y="148325"/>
                    <a:pt x="50663" y="156591"/>
                    <a:pt x="50397" y="167257"/>
                  </a:cubicBezTo>
                  <a:cubicBezTo>
                    <a:pt x="47997" y="188322"/>
                    <a:pt x="39997" y="200588"/>
                    <a:pt x="26398" y="204054"/>
                  </a:cubicBezTo>
                  <a:cubicBezTo>
                    <a:pt x="11732" y="206188"/>
                    <a:pt x="3466" y="201721"/>
                    <a:pt x="1600" y="190655"/>
                  </a:cubicBezTo>
                  <a:cubicBezTo>
                    <a:pt x="-267" y="179589"/>
                    <a:pt x="2400" y="169923"/>
                    <a:pt x="9599" y="161657"/>
                  </a:cubicBezTo>
                  <a:cubicBezTo>
                    <a:pt x="18665" y="152058"/>
                    <a:pt x="24198" y="142392"/>
                    <a:pt x="26198" y="132659"/>
                  </a:cubicBezTo>
                  <a:cubicBezTo>
                    <a:pt x="28198" y="122926"/>
                    <a:pt x="29065" y="113393"/>
                    <a:pt x="28798" y="104061"/>
                  </a:cubicBezTo>
                  <a:cubicBezTo>
                    <a:pt x="28798" y="101394"/>
                    <a:pt x="29598" y="101394"/>
                    <a:pt x="31198" y="104061"/>
                  </a:cubicBezTo>
                  <a:cubicBezTo>
                    <a:pt x="35731" y="111260"/>
                    <a:pt x="39997" y="119526"/>
                    <a:pt x="43997" y="128859"/>
                  </a:cubicBezTo>
                  <a:lnTo>
                    <a:pt x="204787" y="128859"/>
                  </a:lnTo>
                  <a:cubicBezTo>
                    <a:pt x="221853" y="84062"/>
                    <a:pt x="232519" y="45931"/>
                    <a:pt x="236785" y="14466"/>
                  </a:cubicBezTo>
                  <a:cubicBezTo>
                    <a:pt x="237052" y="10466"/>
                    <a:pt x="238652" y="9133"/>
                    <a:pt x="241585" y="10466"/>
                  </a:cubicBezTo>
                  <a:close/>
                  <a:moveTo>
                    <a:pt x="2251862" y="8066"/>
                  </a:moveTo>
                  <a:cubicBezTo>
                    <a:pt x="2259062" y="8333"/>
                    <a:pt x="2268528" y="9866"/>
                    <a:pt x="2280260" y="12666"/>
                  </a:cubicBezTo>
                  <a:cubicBezTo>
                    <a:pt x="2291993" y="15466"/>
                    <a:pt x="2298526" y="18732"/>
                    <a:pt x="2299859" y="22466"/>
                  </a:cubicBezTo>
                  <a:cubicBezTo>
                    <a:pt x="2299059" y="27532"/>
                    <a:pt x="2296659" y="31265"/>
                    <a:pt x="2292660" y="33665"/>
                  </a:cubicBezTo>
                  <a:lnTo>
                    <a:pt x="2292660" y="187255"/>
                  </a:lnTo>
                  <a:lnTo>
                    <a:pt x="2313458" y="187255"/>
                  </a:lnTo>
                  <a:lnTo>
                    <a:pt x="2331857" y="168057"/>
                  </a:lnTo>
                  <a:cubicBezTo>
                    <a:pt x="2335591" y="162457"/>
                    <a:pt x="2339323" y="162457"/>
                    <a:pt x="2343057" y="168057"/>
                  </a:cubicBezTo>
                  <a:lnTo>
                    <a:pt x="2366255" y="187255"/>
                  </a:lnTo>
                  <a:cubicBezTo>
                    <a:pt x="2377188" y="197921"/>
                    <a:pt x="2377455" y="202455"/>
                    <a:pt x="2367055" y="200855"/>
                  </a:cubicBezTo>
                  <a:lnTo>
                    <a:pt x="2292660" y="200855"/>
                  </a:lnTo>
                  <a:lnTo>
                    <a:pt x="2292660" y="339246"/>
                  </a:lnTo>
                  <a:cubicBezTo>
                    <a:pt x="2292393" y="340579"/>
                    <a:pt x="2292326" y="346712"/>
                    <a:pt x="2292460" y="357645"/>
                  </a:cubicBezTo>
                  <a:cubicBezTo>
                    <a:pt x="2292593" y="368578"/>
                    <a:pt x="2292926" y="379110"/>
                    <a:pt x="2293460" y="389243"/>
                  </a:cubicBezTo>
                  <a:cubicBezTo>
                    <a:pt x="2293993" y="402842"/>
                    <a:pt x="2284660" y="409775"/>
                    <a:pt x="2265461" y="410042"/>
                  </a:cubicBezTo>
                  <a:cubicBezTo>
                    <a:pt x="2256129" y="411108"/>
                    <a:pt x="2251596" y="408709"/>
                    <a:pt x="2251862" y="402842"/>
                  </a:cubicBezTo>
                  <a:lnTo>
                    <a:pt x="2251862" y="200855"/>
                  </a:lnTo>
                  <a:lnTo>
                    <a:pt x="2180667" y="200855"/>
                  </a:lnTo>
                  <a:lnTo>
                    <a:pt x="2180667" y="218454"/>
                  </a:lnTo>
                  <a:cubicBezTo>
                    <a:pt x="2179867" y="264584"/>
                    <a:pt x="2167867" y="304515"/>
                    <a:pt x="2144669" y="338246"/>
                  </a:cubicBezTo>
                  <a:cubicBezTo>
                    <a:pt x="2121470" y="371978"/>
                    <a:pt x="2091872" y="393510"/>
                    <a:pt x="2055874" y="402842"/>
                  </a:cubicBezTo>
                  <a:cubicBezTo>
                    <a:pt x="2050808" y="402576"/>
                    <a:pt x="2049741" y="400709"/>
                    <a:pt x="2052674" y="397243"/>
                  </a:cubicBezTo>
                  <a:cubicBezTo>
                    <a:pt x="2083606" y="381244"/>
                    <a:pt x="2106671" y="357245"/>
                    <a:pt x="2121870" y="325247"/>
                  </a:cubicBezTo>
                  <a:cubicBezTo>
                    <a:pt x="2137069" y="293249"/>
                    <a:pt x="2144669" y="257651"/>
                    <a:pt x="2144669" y="218454"/>
                  </a:cubicBezTo>
                  <a:lnTo>
                    <a:pt x="2144669" y="200855"/>
                  </a:lnTo>
                  <a:lnTo>
                    <a:pt x="2073473" y="200855"/>
                  </a:lnTo>
                  <a:cubicBezTo>
                    <a:pt x="2068940" y="200321"/>
                    <a:pt x="2064140" y="201655"/>
                    <a:pt x="2059074" y="204854"/>
                  </a:cubicBezTo>
                  <a:lnTo>
                    <a:pt x="2047875" y="187255"/>
                  </a:lnTo>
                  <a:lnTo>
                    <a:pt x="2144669" y="187255"/>
                  </a:lnTo>
                  <a:lnTo>
                    <a:pt x="2144669" y="110460"/>
                  </a:lnTo>
                  <a:cubicBezTo>
                    <a:pt x="2144669" y="100594"/>
                    <a:pt x="2144669" y="90995"/>
                    <a:pt x="2144669" y="81662"/>
                  </a:cubicBezTo>
                  <a:cubicBezTo>
                    <a:pt x="2115870" y="89395"/>
                    <a:pt x="2086272" y="95794"/>
                    <a:pt x="2055874" y="100861"/>
                  </a:cubicBezTo>
                  <a:cubicBezTo>
                    <a:pt x="2050808" y="100861"/>
                    <a:pt x="2049741" y="99261"/>
                    <a:pt x="2052674" y="96061"/>
                  </a:cubicBezTo>
                  <a:cubicBezTo>
                    <a:pt x="2101471" y="78195"/>
                    <a:pt x="2144669" y="50197"/>
                    <a:pt x="2182266" y="12066"/>
                  </a:cubicBezTo>
                  <a:cubicBezTo>
                    <a:pt x="2183866" y="8866"/>
                    <a:pt x="2186000" y="8066"/>
                    <a:pt x="2188666" y="9666"/>
                  </a:cubicBezTo>
                  <a:cubicBezTo>
                    <a:pt x="2195866" y="13933"/>
                    <a:pt x="2204599" y="20066"/>
                    <a:pt x="2214864" y="28065"/>
                  </a:cubicBezTo>
                  <a:cubicBezTo>
                    <a:pt x="2225130" y="36065"/>
                    <a:pt x="2230797" y="42464"/>
                    <a:pt x="2231863" y="47264"/>
                  </a:cubicBezTo>
                  <a:cubicBezTo>
                    <a:pt x="2233463" y="50464"/>
                    <a:pt x="2228397" y="52330"/>
                    <a:pt x="2216664" y="52864"/>
                  </a:cubicBezTo>
                  <a:lnTo>
                    <a:pt x="2214264" y="53664"/>
                  </a:lnTo>
                  <a:cubicBezTo>
                    <a:pt x="2206532" y="58463"/>
                    <a:pt x="2193999" y="63530"/>
                    <a:pt x="2176667" y="68863"/>
                  </a:cubicBezTo>
                  <a:cubicBezTo>
                    <a:pt x="2184133" y="72063"/>
                    <a:pt x="2188133" y="74729"/>
                    <a:pt x="2188666" y="76862"/>
                  </a:cubicBezTo>
                  <a:cubicBezTo>
                    <a:pt x="2187866" y="82195"/>
                    <a:pt x="2185200" y="85928"/>
                    <a:pt x="2180667" y="88062"/>
                  </a:cubicBezTo>
                  <a:lnTo>
                    <a:pt x="2180667" y="187255"/>
                  </a:lnTo>
                  <a:lnTo>
                    <a:pt x="2251862" y="187255"/>
                  </a:lnTo>
                  <a:lnTo>
                    <a:pt x="2251862" y="52864"/>
                  </a:lnTo>
                  <a:cubicBezTo>
                    <a:pt x="2251862" y="33932"/>
                    <a:pt x="2251596" y="22199"/>
                    <a:pt x="2251062" y="17666"/>
                  </a:cubicBezTo>
                  <a:cubicBezTo>
                    <a:pt x="2249196" y="10466"/>
                    <a:pt x="2249462" y="7266"/>
                    <a:pt x="2251862" y="8066"/>
                  </a:cubicBezTo>
                  <a:close/>
                  <a:moveTo>
                    <a:pt x="1311920" y="7266"/>
                  </a:moveTo>
                  <a:cubicBezTo>
                    <a:pt x="1321252" y="8866"/>
                    <a:pt x="1331652" y="12333"/>
                    <a:pt x="1343118" y="17666"/>
                  </a:cubicBezTo>
                  <a:cubicBezTo>
                    <a:pt x="1354584" y="22999"/>
                    <a:pt x="1361250" y="31532"/>
                    <a:pt x="1363117" y="43264"/>
                  </a:cubicBezTo>
                  <a:cubicBezTo>
                    <a:pt x="1362317" y="56863"/>
                    <a:pt x="1356384" y="64596"/>
                    <a:pt x="1345318" y="66463"/>
                  </a:cubicBezTo>
                  <a:cubicBezTo>
                    <a:pt x="1334252" y="68329"/>
                    <a:pt x="1327385" y="62196"/>
                    <a:pt x="1324719" y="48064"/>
                  </a:cubicBezTo>
                  <a:cubicBezTo>
                    <a:pt x="1324452" y="35531"/>
                    <a:pt x="1319919" y="23265"/>
                    <a:pt x="1311120" y="11266"/>
                  </a:cubicBezTo>
                  <a:cubicBezTo>
                    <a:pt x="1309253" y="8866"/>
                    <a:pt x="1309520" y="7533"/>
                    <a:pt x="1311920" y="7266"/>
                  </a:cubicBezTo>
                  <a:close/>
                  <a:moveTo>
                    <a:pt x="1423513" y="5467"/>
                  </a:moveTo>
                  <a:cubicBezTo>
                    <a:pt x="1424313" y="5067"/>
                    <a:pt x="1425513" y="5133"/>
                    <a:pt x="1427113" y="5667"/>
                  </a:cubicBezTo>
                  <a:cubicBezTo>
                    <a:pt x="1454044" y="14199"/>
                    <a:pt x="1467377" y="21932"/>
                    <a:pt x="1467110" y="28865"/>
                  </a:cubicBezTo>
                  <a:cubicBezTo>
                    <a:pt x="1464977" y="32065"/>
                    <a:pt x="1462844" y="33932"/>
                    <a:pt x="1460711" y="34465"/>
                  </a:cubicBezTo>
                  <a:lnTo>
                    <a:pt x="1451911" y="36865"/>
                  </a:lnTo>
                  <a:cubicBezTo>
                    <a:pt x="1444445" y="49664"/>
                    <a:pt x="1435379" y="62463"/>
                    <a:pt x="1424713" y="75262"/>
                  </a:cubicBezTo>
                  <a:lnTo>
                    <a:pt x="1483909" y="75262"/>
                  </a:lnTo>
                  <a:lnTo>
                    <a:pt x="1497508" y="57663"/>
                  </a:lnTo>
                  <a:cubicBezTo>
                    <a:pt x="1500175" y="52330"/>
                    <a:pt x="1504441" y="52597"/>
                    <a:pt x="1510308" y="58463"/>
                  </a:cubicBezTo>
                  <a:lnTo>
                    <a:pt x="1529506" y="76862"/>
                  </a:lnTo>
                  <a:cubicBezTo>
                    <a:pt x="1539372" y="86995"/>
                    <a:pt x="1539639" y="90995"/>
                    <a:pt x="1530306" y="88861"/>
                  </a:cubicBezTo>
                  <a:lnTo>
                    <a:pt x="1405514" y="88861"/>
                  </a:lnTo>
                  <a:cubicBezTo>
                    <a:pt x="1403381" y="89928"/>
                    <a:pt x="1400448" y="91261"/>
                    <a:pt x="1396714" y="92861"/>
                  </a:cubicBezTo>
                  <a:cubicBezTo>
                    <a:pt x="1396981" y="106194"/>
                    <a:pt x="1396181" y="118193"/>
                    <a:pt x="1394315" y="128859"/>
                  </a:cubicBezTo>
                  <a:lnTo>
                    <a:pt x="1462310" y="128859"/>
                  </a:lnTo>
                  <a:lnTo>
                    <a:pt x="1475910" y="112060"/>
                  </a:lnTo>
                  <a:cubicBezTo>
                    <a:pt x="1478843" y="106460"/>
                    <a:pt x="1482576" y="106460"/>
                    <a:pt x="1487109" y="112060"/>
                  </a:cubicBezTo>
                  <a:lnTo>
                    <a:pt x="1505508" y="129659"/>
                  </a:lnTo>
                  <a:cubicBezTo>
                    <a:pt x="1514574" y="140058"/>
                    <a:pt x="1514574" y="144325"/>
                    <a:pt x="1505508" y="142458"/>
                  </a:cubicBezTo>
                  <a:lnTo>
                    <a:pt x="1392715" y="142458"/>
                  </a:lnTo>
                  <a:cubicBezTo>
                    <a:pt x="1390048" y="156857"/>
                    <a:pt x="1385782" y="170457"/>
                    <a:pt x="1379915" y="183256"/>
                  </a:cubicBezTo>
                  <a:lnTo>
                    <a:pt x="1491109" y="183256"/>
                  </a:lnTo>
                  <a:lnTo>
                    <a:pt x="1503108" y="166457"/>
                  </a:lnTo>
                  <a:cubicBezTo>
                    <a:pt x="1506574" y="159790"/>
                    <a:pt x="1510841" y="159524"/>
                    <a:pt x="1515907" y="165657"/>
                  </a:cubicBezTo>
                  <a:lnTo>
                    <a:pt x="1535906" y="184856"/>
                  </a:lnTo>
                  <a:cubicBezTo>
                    <a:pt x="1544172" y="193388"/>
                    <a:pt x="1543372" y="197122"/>
                    <a:pt x="1533506" y="196055"/>
                  </a:cubicBezTo>
                  <a:lnTo>
                    <a:pt x="1426313" y="196055"/>
                  </a:lnTo>
                  <a:cubicBezTo>
                    <a:pt x="1441778" y="217387"/>
                    <a:pt x="1460711" y="233186"/>
                    <a:pt x="1483109" y="243452"/>
                  </a:cubicBezTo>
                  <a:cubicBezTo>
                    <a:pt x="1505508" y="253718"/>
                    <a:pt x="1528973" y="260584"/>
                    <a:pt x="1553505" y="264051"/>
                  </a:cubicBezTo>
                  <a:cubicBezTo>
                    <a:pt x="1557238" y="266184"/>
                    <a:pt x="1557505" y="267784"/>
                    <a:pt x="1554305" y="268851"/>
                  </a:cubicBezTo>
                  <a:cubicBezTo>
                    <a:pt x="1543372" y="272850"/>
                    <a:pt x="1533239" y="280316"/>
                    <a:pt x="1523907" y="291249"/>
                  </a:cubicBezTo>
                  <a:cubicBezTo>
                    <a:pt x="1519640" y="297649"/>
                    <a:pt x="1515374" y="299515"/>
                    <a:pt x="1511107" y="296849"/>
                  </a:cubicBezTo>
                  <a:cubicBezTo>
                    <a:pt x="1495108" y="292049"/>
                    <a:pt x="1478309" y="282716"/>
                    <a:pt x="1460711" y="268851"/>
                  </a:cubicBezTo>
                  <a:cubicBezTo>
                    <a:pt x="1459111" y="271250"/>
                    <a:pt x="1457511" y="272850"/>
                    <a:pt x="1455911" y="273650"/>
                  </a:cubicBezTo>
                  <a:lnTo>
                    <a:pt x="1455911" y="339246"/>
                  </a:lnTo>
                  <a:cubicBezTo>
                    <a:pt x="1455644" y="341379"/>
                    <a:pt x="1455578" y="348046"/>
                    <a:pt x="1455711" y="359245"/>
                  </a:cubicBezTo>
                  <a:cubicBezTo>
                    <a:pt x="1455844" y="370444"/>
                    <a:pt x="1456178" y="380977"/>
                    <a:pt x="1456711" y="390843"/>
                  </a:cubicBezTo>
                  <a:cubicBezTo>
                    <a:pt x="1457777" y="403909"/>
                    <a:pt x="1449778" y="410309"/>
                    <a:pt x="1432712" y="410042"/>
                  </a:cubicBezTo>
                  <a:cubicBezTo>
                    <a:pt x="1426046" y="410842"/>
                    <a:pt x="1422580" y="408975"/>
                    <a:pt x="1422313" y="404442"/>
                  </a:cubicBezTo>
                  <a:lnTo>
                    <a:pt x="1422313" y="290449"/>
                  </a:lnTo>
                  <a:cubicBezTo>
                    <a:pt x="1422313" y="270717"/>
                    <a:pt x="1422046" y="259251"/>
                    <a:pt x="1421513" y="256051"/>
                  </a:cubicBezTo>
                  <a:cubicBezTo>
                    <a:pt x="1418580" y="249385"/>
                    <a:pt x="1418846" y="245919"/>
                    <a:pt x="1422313" y="245652"/>
                  </a:cubicBezTo>
                  <a:cubicBezTo>
                    <a:pt x="1427646" y="246719"/>
                    <a:pt x="1435912" y="249652"/>
                    <a:pt x="1447111" y="254451"/>
                  </a:cubicBezTo>
                  <a:cubicBezTo>
                    <a:pt x="1432712" y="237386"/>
                    <a:pt x="1422313" y="217920"/>
                    <a:pt x="1415913" y="196055"/>
                  </a:cubicBezTo>
                  <a:lnTo>
                    <a:pt x="1375116" y="196055"/>
                  </a:lnTo>
                  <a:cubicBezTo>
                    <a:pt x="1367383" y="211521"/>
                    <a:pt x="1358583" y="225653"/>
                    <a:pt x="1348717" y="238452"/>
                  </a:cubicBezTo>
                  <a:cubicBezTo>
                    <a:pt x="1363650" y="240586"/>
                    <a:pt x="1372183" y="245119"/>
                    <a:pt x="1374316" y="252052"/>
                  </a:cubicBezTo>
                  <a:cubicBezTo>
                    <a:pt x="1372983" y="254718"/>
                    <a:pt x="1369783" y="257651"/>
                    <a:pt x="1364716" y="260851"/>
                  </a:cubicBezTo>
                  <a:lnTo>
                    <a:pt x="1364716" y="294449"/>
                  </a:lnTo>
                  <a:cubicBezTo>
                    <a:pt x="1363383" y="333380"/>
                    <a:pt x="1350851" y="362778"/>
                    <a:pt x="1327119" y="382644"/>
                  </a:cubicBezTo>
                  <a:cubicBezTo>
                    <a:pt x="1303387" y="402509"/>
                    <a:pt x="1276189" y="411375"/>
                    <a:pt x="1245524" y="409242"/>
                  </a:cubicBezTo>
                  <a:cubicBezTo>
                    <a:pt x="1244724" y="408442"/>
                    <a:pt x="1244724" y="407642"/>
                    <a:pt x="1245524" y="406842"/>
                  </a:cubicBezTo>
                  <a:cubicBezTo>
                    <a:pt x="1268456" y="402309"/>
                    <a:pt x="1288588" y="389643"/>
                    <a:pt x="1305920" y="368844"/>
                  </a:cubicBezTo>
                  <a:cubicBezTo>
                    <a:pt x="1323252" y="348046"/>
                    <a:pt x="1332185" y="323247"/>
                    <a:pt x="1332718" y="294449"/>
                  </a:cubicBezTo>
                  <a:lnTo>
                    <a:pt x="1332718" y="280850"/>
                  </a:lnTo>
                  <a:cubicBezTo>
                    <a:pt x="1332718" y="270184"/>
                    <a:pt x="1332718" y="261918"/>
                    <a:pt x="1332718" y="256051"/>
                  </a:cubicBezTo>
                  <a:cubicBezTo>
                    <a:pt x="1304720" y="280583"/>
                    <a:pt x="1272722" y="295516"/>
                    <a:pt x="1236724" y="300849"/>
                  </a:cubicBezTo>
                  <a:cubicBezTo>
                    <a:pt x="1231391" y="300582"/>
                    <a:pt x="1230591" y="299515"/>
                    <a:pt x="1234324" y="297649"/>
                  </a:cubicBezTo>
                  <a:cubicBezTo>
                    <a:pt x="1281788" y="278717"/>
                    <a:pt x="1316986" y="244852"/>
                    <a:pt x="1339918" y="196055"/>
                  </a:cubicBezTo>
                  <a:lnTo>
                    <a:pt x="1257523" y="196055"/>
                  </a:lnTo>
                  <a:cubicBezTo>
                    <a:pt x="1253790" y="195255"/>
                    <a:pt x="1248990" y="196855"/>
                    <a:pt x="1243124" y="200855"/>
                  </a:cubicBezTo>
                  <a:lnTo>
                    <a:pt x="1231925" y="183256"/>
                  </a:lnTo>
                  <a:lnTo>
                    <a:pt x="1345518" y="183256"/>
                  </a:lnTo>
                  <a:cubicBezTo>
                    <a:pt x="1350317" y="170457"/>
                    <a:pt x="1354317" y="156857"/>
                    <a:pt x="1357517" y="142458"/>
                  </a:cubicBezTo>
                  <a:lnTo>
                    <a:pt x="1279122" y="142458"/>
                  </a:lnTo>
                  <a:cubicBezTo>
                    <a:pt x="1275389" y="141925"/>
                    <a:pt x="1270589" y="143258"/>
                    <a:pt x="1264723" y="146458"/>
                  </a:cubicBezTo>
                  <a:lnTo>
                    <a:pt x="1254323" y="128859"/>
                  </a:lnTo>
                  <a:lnTo>
                    <a:pt x="1359117" y="128859"/>
                  </a:lnTo>
                  <a:cubicBezTo>
                    <a:pt x="1360983" y="116860"/>
                    <a:pt x="1361783" y="103527"/>
                    <a:pt x="1361517" y="88861"/>
                  </a:cubicBezTo>
                  <a:lnTo>
                    <a:pt x="1264723" y="88861"/>
                  </a:lnTo>
                  <a:cubicBezTo>
                    <a:pt x="1260989" y="88328"/>
                    <a:pt x="1256190" y="89661"/>
                    <a:pt x="1250323" y="92861"/>
                  </a:cubicBezTo>
                  <a:lnTo>
                    <a:pt x="1239924" y="75262"/>
                  </a:lnTo>
                  <a:lnTo>
                    <a:pt x="1405514" y="75262"/>
                  </a:lnTo>
                  <a:cubicBezTo>
                    <a:pt x="1414313" y="54997"/>
                    <a:pt x="1419913" y="32598"/>
                    <a:pt x="1422313" y="8066"/>
                  </a:cubicBezTo>
                  <a:cubicBezTo>
                    <a:pt x="1422313" y="6733"/>
                    <a:pt x="1422713" y="5867"/>
                    <a:pt x="1423513" y="5467"/>
                  </a:cubicBezTo>
                  <a:close/>
                  <a:moveTo>
                    <a:pt x="1688697" y="4067"/>
                  </a:moveTo>
                  <a:cubicBezTo>
                    <a:pt x="1694830" y="4333"/>
                    <a:pt x="1702962" y="5467"/>
                    <a:pt x="1713095" y="7466"/>
                  </a:cubicBezTo>
                  <a:cubicBezTo>
                    <a:pt x="1723228" y="9466"/>
                    <a:pt x="1728961" y="12066"/>
                    <a:pt x="1730294" y="15266"/>
                  </a:cubicBezTo>
                  <a:cubicBezTo>
                    <a:pt x="1728961" y="20332"/>
                    <a:pt x="1725761" y="23799"/>
                    <a:pt x="1720695" y="25665"/>
                  </a:cubicBezTo>
                  <a:lnTo>
                    <a:pt x="1720695" y="106460"/>
                  </a:lnTo>
                  <a:lnTo>
                    <a:pt x="1725494" y="106460"/>
                  </a:lnTo>
                  <a:lnTo>
                    <a:pt x="1735894" y="92061"/>
                  </a:lnTo>
                  <a:cubicBezTo>
                    <a:pt x="1738294" y="86728"/>
                    <a:pt x="1742027" y="86462"/>
                    <a:pt x="1747093" y="91261"/>
                  </a:cubicBezTo>
                  <a:lnTo>
                    <a:pt x="1764692" y="107260"/>
                  </a:lnTo>
                  <a:cubicBezTo>
                    <a:pt x="1773491" y="117126"/>
                    <a:pt x="1773225" y="121393"/>
                    <a:pt x="1763892" y="120060"/>
                  </a:cubicBezTo>
                  <a:lnTo>
                    <a:pt x="1720695" y="120060"/>
                  </a:lnTo>
                  <a:lnTo>
                    <a:pt x="1720695" y="175256"/>
                  </a:lnTo>
                  <a:cubicBezTo>
                    <a:pt x="1736960" y="168323"/>
                    <a:pt x="1753226" y="159790"/>
                    <a:pt x="1769492" y="149658"/>
                  </a:cubicBezTo>
                  <a:cubicBezTo>
                    <a:pt x="1772692" y="149658"/>
                    <a:pt x="1772692" y="150724"/>
                    <a:pt x="1769492" y="152858"/>
                  </a:cubicBezTo>
                  <a:cubicBezTo>
                    <a:pt x="1750826" y="170990"/>
                    <a:pt x="1734560" y="186722"/>
                    <a:pt x="1720695" y="200055"/>
                  </a:cubicBezTo>
                  <a:lnTo>
                    <a:pt x="1720695" y="272050"/>
                  </a:lnTo>
                  <a:cubicBezTo>
                    <a:pt x="1720695" y="316848"/>
                    <a:pt x="1721228" y="348179"/>
                    <a:pt x="1722295" y="366045"/>
                  </a:cubicBezTo>
                  <a:cubicBezTo>
                    <a:pt x="1720161" y="390043"/>
                    <a:pt x="1706562" y="403376"/>
                    <a:pt x="1681497" y="406042"/>
                  </a:cubicBezTo>
                  <a:cubicBezTo>
                    <a:pt x="1678831" y="406309"/>
                    <a:pt x="1677497" y="405509"/>
                    <a:pt x="1677497" y="403642"/>
                  </a:cubicBezTo>
                  <a:cubicBezTo>
                    <a:pt x="1674831" y="394843"/>
                    <a:pt x="1671098" y="388043"/>
                    <a:pt x="1666298" y="383244"/>
                  </a:cubicBezTo>
                  <a:cubicBezTo>
                    <a:pt x="1661498" y="378444"/>
                    <a:pt x="1653765" y="374044"/>
                    <a:pt x="1643099" y="370044"/>
                  </a:cubicBezTo>
                  <a:cubicBezTo>
                    <a:pt x="1640966" y="368178"/>
                    <a:pt x="1641233" y="366845"/>
                    <a:pt x="1643899" y="366045"/>
                  </a:cubicBezTo>
                  <a:cubicBezTo>
                    <a:pt x="1665231" y="366578"/>
                    <a:pt x="1678231" y="365578"/>
                    <a:pt x="1682897" y="363045"/>
                  </a:cubicBezTo>
                  <a:cubicBezTo>
                    <a:pt x="1687563" y="360512"/>
                    <a:pt x="1689497" y="356579"/>
                    <a:pt x="1688697" y="351245"/>
                  </a:cubicBezTo>
                  <a:lnTo>
                    <a:pt x="1688697" y="228053"/>
                  </a:lnTo>
                  <a:cubicBezTo>
                    <a:pt x="1675364" y="240586"/>
                    <a:pt x="1663365" y="253385"/>
                    <a:pt x="1652699" y="266451"/>
                  </a:cubicBezTo>
                  <a:cubicBezTo>
                    <a:pt x="1651632" y="268584"/>
                    <a:pt x="1650566" y="268584"/>
                    <a:pt x="1649499" y="266451"/>
                  </a:cubicBezTo>
                  <a:lnTo>
                    <a:pt x="1635100" y="212854"/>
                  </a:lnTo>
                  <a:cubicBezTo>
                    <a:pt x="1634300" y="209921"/>
                    <a:pt x="1634833" y="208054"/>
                    <a:pt x="1636700" y="207254"/>
                  </a:cubicBezTo>
                  <a:cubicBezTo>
                    <a:pt x="1651899" y="204588"/>
                    <a:pt x="1669231" y="198721"/>
                    <a:pt x="1688697" y="189655"/>
                  </a:cubicBezTo>
                  <a:lnTo>
                    <a:pt x="1688697" y="120060"/>
                  </a:lnTo>
                  <a:lnTo>
                    <a:pt x="1663898" y="120060"/>
                  </a:lnTo>
                  <a:cubicBezTo>
                    <a:pt x="1659098" y="119526"/>
                    <a:pt x="1654299" y="120860"/>
                    <a:pt x="1649499" y="124059"/>
                  </a:cubicBezTo>
                  <a:lnTo>
                    <a:pt x="1638300" y="106460"/>
                  </a:lnTo>
                  <a:lnTo>
                    <a:pt x="1688697" y="106460"/>
                  </a:lnTo>
                  <a:lnTo>
                    <a:pt x="1688697" y="48864"/>
                  </a:lnTo>
                  <a:cubicBezTo>
                    <a:pt x="1688963" y="30198"/>
                    <a:pt x="1688430" y="17932"/>
                    <a:pt x="1687097" y="12066"/>
                  </a:cubicBezTo>
                  <a:cubicBezTo>
                    <a:pt x="1685230" y="6200"/>
                    <a:pt x="1685763" y="3533"/>
                    <a:pt x="1688697" y="4067"/>
                  </a:cubicBezTo>
                  <a:close/>
                  <a:moveTo>
                    <a:pt x="635961" y="4067"/>
                  </a:moveTo>
                  <a:cubicBezTo>
                    <a:pt x="642094" y="4333"/>
                    <a:pt x="650493" y="5667"/>
                    <a:pt x="661159" y="8066"/>
                  </a:cubicBezTo>
                  <a:cubicBezTo>
                    <a:pt x="671825" y="10466"/>
                    <a:pt x="677825" y="13666"/>
                    <a:pt x="679158" y="17666"/>
                  </a:cubicBezTo>
                  <a:cubicBezTo>
                    <a:pt x="678358" y="22199"/>
                    <a:pt x="675958" y="25399"/>
                    <a:pt x="671959" y="27265"/>
                  </a:cubicBezTo>
                  <a:lnTo>
                    <a:pt x="671959" y="249652"/>
                  </a:lnTo>
                  <a:lnTo>
                    <a:pt x="686358" y="244852"/>
                  </a:lnTo>
                  <a:lnTo>
                    <a:pt x="698357" y="220053"/>
                  </a:lnTo>
                  <a:cubicBezTo>
                    <a:pt x="700224" y="214720"/>
                    <a:pt x="703424" y="214187"/>
                    <a:pt x="707956" y="218454"/>
                  </a:cubicBezTo>
                  <a:lnTo>
                    <a:pt x="731155" y="233653"/>
                  </a:lnTo>
                  <a:cubicBezTo>
                    <a:pt x="742621" y="240319"/>
                    <a:pt x="743421" y="244052"/>
                    <a:pt x="733555" y="244852"/>
                  </a:cubicBezTo>
                  <a:lnTo>
                    <a:pt x="671959" y="262451"/>
                  </a:lnTo>
                  <a:lnTo>
                    <a:pt x="671959" y="339246"/>
                  </a:lnTo>
                  <a:cubicBezTo>
                    <a:pt x="671692" y="341113"/>
                    <a:pt x="671625" y="347579"/>
                    <a:pt x="671759" y="358645"/>
                  </a:cubicBezTo>
                  <a:cubicBezTo>
                    <a:pt x="671892" y="369711"/>
                    <a:pt x="672225" y="380177"/>
                    <a:pt x="672759" y="390043"/>
                  </a:cubicBezTo>
                  <a:cubicBezTo>
                    <a:pt x="673825" y="403376"/>
                    <a:pt x="665026" y="410042"/>
                    <a:pt x="646360" y="410042"/>
                  </a:cubicBezTo>
                  <a:cubicBezTo>
                    <a:pt x="639161" y="411108"/>
                    <a:pt x="635694" y="408975"/>
                    <a:pt x="635961" y="403642"/>
                  </a:cubicBezTo>
                  <a:lnTo>
                    <a:pt x="635961" y="272050"/>
                  </a:lnTo>
                  <a:lnTo>
                    <a:pt x="542367" y="300049"/>
                  </a:lnTo>
                  <a:cubicBezTo>
                    <a:pt x="537300" y="302182"/>
                    <a:pt x="533567" y="304582"/>
                    <a:pt x="531167" y="307248"/>
                  </a:cubicBezTo>
                  <a:lnTo>
                    <a:pt x="515968" y="292849"/>
                  </a:lnTo>
                  <a:lnTo>
                    <a:pt x="635961" y="258451"/>
                  </a:lnTo>
                  <a:lnTo>
                    <a:pt x="635961" y="48864"/>
                  </a:lnTo>
                  <a:cubicBezTo>
                    <a:pt x="635428" y="30198"/>
                    <a:pt x="634628" y="17932"/>
                    <a:pt x="633561" y="12066"/>
                  </a:cubicBezTo>
                  <a:cubicBezTo>
                    <a:pt x="631428" y="6200"/>
                    <a:pt x="632228" y="3533"/>
                    <a:pt x="635961" y="4067"/>
                  </a:cubicBezTo>
                  <a:close/>
                  <a:moveTo>
                    <a:pt x="123192" y="4067"/>
                  </a:moveTo>
                  <a:cubicBezTo>
                    <a:pt x="137058" y="11000"/>
                    <a:pt x="149924" y="19399"/>
                    <a:pt x="161790" y="29265"/>
                  </a:cubicBezTo>
                  <a:cubicBezTo>
                    <a:pt x="173656" y="39131"/>
                    <a:pt x="182122" y="52864"/>
                    <a:pt x="187188" y="70463"/>
                  </a:cubicBezTo>
                  <a:cubicBezTo>
                    <a:pt x="189322" y="89928"/>
                    <a:pt x="183389" y="101261"/>
                    <a:pt x="169389" y="104461"/>
                  </a:cubicBezTo>
                  <a:cubicBezTo>
                    <a:pt x="155390" y="107660"/>
                    <a:pt x="146924" y="99261"/>
                    <a:pt x="143991" y="79262"/>
                  </a:cubicBezTo>
                  <a:cubicBezTo>
                    <a:pt x="141591" y="49131"/>
                    <a:pt x="134125" y="24865"/>
                    <a:pt x="121592" y="6467"/>
                  </a:cubicBezTo>
                  <a:cubicBezTo>
                    <a:pt x="120792" y="4867"/>
                    <a:pt x="121326" y="4067"/>
                    <a:pt x="123192" y="4067"/>
                  </a:cubicBezTo>
                  <a:close/>
                  <a:moveTo>
                    <a:pt x="959141" y="67"/>
                  </a:moveTo>
                  <a:cubicBezTo>
                    <a:pt x="965541" y="334"/>
                    <a:pt x="974273" y="1667"/>
                    <a:pt x="985339" y="4067"/>
                  </a:cubicBezTo>
                  <a:cubicBezTo>
                    <a:pt x="996406" y="6467"/>
                    <a:pt x="1002605" y="9666"/>
                    <a:pt x="1003938" y="13666"/>
                  </a:cubicBezTo>
                  <a:cubicBezTo>
                    <a:pt x="1003405" y="18199"/>
                    <a:pt x="1000472" y="21399"/>
                    <a:pt x="995139" y="23265"/>
                  </a:cubicBezTo>
                  <a:lnTo>
                    <a:pt x="995139" y="48864"/>
                  </a:lnTo>
                  <a:lnTo>
                    <a:pt x="1063935" y="48864"/>
                  </a:lnTo>
                  <a:lnTo>
                    <a:pt x="1077534" y="28865"/>
                  </a:lnTo>
                  <a:cubicBezTo>
                    <a:pt x="1082067" y="24332"/>
                    <a:pt x="1085800" y="24865"/>
                    <a:pt x="1088733" y="30465"/>
                  </a:cubicBezTo>
                  <a:lnTo>
                    <a:pt x="1110332" y="49664"/>
                  </a:lnTo>
                  <a:cubicBezTo>
                    <a:pt x="1120198" y="58997"/>
                    <a:pt x="1120198" y="62996"/>
                    <a:pt x="1110332" y="61663"/>
                  </a:cubicBezTo>
                  <a:lnTo>
                    <a:pt x="995139" y="61663"/>
                  </a:lnTo>
                  <a:lnTo>
                    <a:pt x="995139" y="98461"/>
                  </a:lnTo>
                  <a:lnTo>
                    <a:pt x="1037536" y="98461"/>
                  </a:lnTo>
                  <a:lnTo>
                    <a:pt x="1053535" y="82462"/>
                  </a:lnTo>
                  <a:cubicBezTo>
                    <a:pt x="1057268" y="77929"/>
                    <a:pt x="1060735" y="78195"/>
                    <a:pt x="1063935" y="83262"/>
                  </a:cubicBezTo>
                  <a:lnTo>
                    <a:pt x="1082334" y="99261"/>
                  </a:lnTo>
                  <a:cubicBezTo>
                    <a:pt x="1091133" y="108594"/>
                    <a:pt x="1091133" y="112593"/>
                    <a:pt x="1082334" y="111260"/>
                  </a:cubicBezTo>
                  <a:lnTo>
                    <a:pt x="995139" y="111260"/>
                  </a:lnTo>
                  <a:lnTo>
                    <a:pt x="995139" y="142458"/>
                  </a:lnTo>
                  <a:lnTo>
                    <a:pt x="1085533" y="142458"/>
                  </a:lnTo>
                  <a:lnTo>
                    <a:pt x="1099933" y="123259"/>
                  </a:lnTo>
                  <a:cubicBezTo>
                    <a:pt x="1102866" y="118460"/>
                    <a:pt x="1106332" y="118726"/>
                    <a:pt x="1110332" y="124059"/>
                  </a:cubicBezTo>
                  <a:lnTo>
                    <a:pt x="1131931" y="143258"/>
                  </a:lnTo>
                  <a:cubicBezTo>
                    <a:pt x="1141530" y="153124"/>
                    <a:pt x="1141530" y="157391"/>
                    <a:pt x="1131931" y="156057"/>
                  </a:cubicBezTo>
                  <a:lnTo>
                    <a:pt x="986340" y="156057"/>
                  </a:lnTo>
                  <a:cubicBezTo>
                    <a:pt x="988739" y="157124"/>
                    <a:pt x="989539" y="158457"/>
                    <a:pt x="988739" y="160057"/>
                  </a:cubicBezTo>
                  <a:cubicBezTo>
                    <a:pt x="989806" y="164324"/>
                    <a:pt x="985006" y="166457"/>
                    <a:pt x="974340" y="166457"/>
                  </a:cubicBezTo>
                  <a:cubicBezTo>
                    <a:pt x="963941" y="171523"/>
                    <a:pt x="951675" y="179256"/>
                    <a:pt x="937542" y="189655"/>
                  </a:cubicBezTo>
                  <a:lnTo>
                    <a:pt x="983940" y="200055"/>
                  </a:lnTo>
                  <a:cubicBezTo>
                    <a:pt x="1002872" y="185389"/>
                    <a:pt x="1015938" y="173923"/>
                    <a:pt x="1023137" y="165657"/>
                  </a:cubicBezTo>
                  <a:cubicBezTo>
                    <a:pt x="1026604" y="161390"/>
                    <a:pt x="1029270" y="160324"/>
                    <a:pt x="1031137" y="162457"/>
                  </a:cubicBezTo>
                  <a:cubicBezTo>
                    <a:pt x="1036736" y="166457"/>
                    <a:pt x="1042736" y="171656"/>
                    <a:pt x="1049136" y="178056"/>
                  </a:cubicBezTo>
                  <a:cubicBezTo>
                    <a:pt x="1055535" y="184456"/>
                    <a:pt x="1059402" y="190189"/>
                    <a:pt x="1060735" y="195255"/>
                  </a:cubicBezTo>
                  <a:cubicBezTo>
                    <a:pt x="1061002" y="199788"/>
                    <a:pt x="1055402" y="201921"/>
                    <a:pt x="1043936" y="201655"/>
                  </a:cubicBezTo>
                  <a:cubicBezTo>
                    <a:pt x="1030870" y="210454"/>
                    <a:pt x="1015538" y="219587"/>
                    <a:pt x="997939" y="229053"/>
                  </a:cubicBezTo>
                  <a:cubicBezTo>
                    <a:pt x="980340" y="238519"/>
                    <a:pt x="958341" y="249918"/>
                    <a:pt x="931943" y="263251"/>
                  </a:cubicBezTo>
                  <a:lnTo>
                    <a:pt x="1073534" y="263251"/>
                  </a:lnTo>
                  <a:cubicBezTo>
                    <a:pt x="1068734" y="253651"/>
                    <a:pt x="1064068" y="246319"/>
                    <a:pt x="1059535" y="241252"/>
                  </a:cubicBezTo>
                  <a:cubicBezTo>
                    <a:pt x="1055002" y="236186"/>
                    <a:pt x="1049269" y="230986"/>
                    <a:pt x="1042336" y="225653"/>
                  </a:cubicBezTo>
                  <a:cubicBezTo>
                    <a:pt x="1040203" y="224587"/>
                    <a:pt x="1040469" y="223787"/>
                    <a:pt x="1043136" y="223253"/>
                  </a:cubicBezTo>
                  <a:cubicBezTo>
                    <a:pt x="1061802" y="226453"/>
                    <a:pt x="1078467" y="232719"/>
                    <a:pt x="1093133" y="242052"/>
                  </a:cubicBezTo>
                  <a:cubicBezTo>
                    <a:pt x="1107799" y="251385"/>
                    <a:pt x="1115932" y="262451"/>
                    <a:pt x="1117531" y="275250"/>
                  </a:cubicBezTo>
                  <a:cubicBezTo>
                    <a:pt x="1116732" y="289116"/>
                    <a:pt x="1110865" y="297582"/>
                    <a:pt x="1099933" y="300649"/>
                  </a:cubicBezTo>
                  <a:cubicBezTo>
                    <a:pt x="1089000" y="303715"/>
                    <a:pt x="1081267" y="295249"/>
                    <a:pt x="1076734" y="275250"/>
                  </a:cubicBezTo>
                  <a:cubicBezTo>
                    <a:pt x="1076467" y="273384"/>
                    <a:pt x="1075934" y="271784"/>
                    <a:pt x="1075134" y="270450"/>
                  </a:cubicBezTo>
                  <a:cubicBezTo>
                    <a:pt x="1047669" y="273917"/>
                    <a:pt x="1019937" y="277383"/>
                    <a:pt x="991939" y="280850"/>
                  </a:cubicBezTo>
                  <a:cubicBezTo>
                    <a:pt x="1001539" y="284050"/>
                    <a:pt x="1006871" y="287249"/>
                    <a:pt x="1007938" y="290449"/>
                  </a:cubicBezTo>
                  <a:cubicBezTo>
                    <a:pt x="1006605" y="294716"/>
                    <a:pt x="1003672" y="298449"/>
                    <a:pt x="999139" y="301649"/>
                  </a:cubicBezTo>
                  <a:cubicBezTo>
                    <a:pt x="999139" y="328580"/>
                    <a:pt x="999672" y="354312"/>
                    <a:pt x="1000739" y="378844"/>
                  </a:cubicBezTo>
                  <a:cubicBezTo>
                    <a:pt x="998605" y="402042"/>
                    <a:pt x="983673" y="413775"/>
                    <a:pt x="955941" y="414042"/>
                  </a:cubicBezTo>
                  <a:cubicBezTo>
                    <a:pt x="954075" y="414308"/>
                    <a:pt x="953008" y="413508"/>
                    <a:pt x="952742" y="411642"/>
                  </a:cubicBezTo>
                  <a:cubicBezTo>
                    <a:pt x="953008" y="403909"/>
                    <a:pt x="943409" y="394576"/>
                    <a:pt x="923943" y="383643"/>
                  </a:cubicBezTo>
                  <a:cubicBezTo>
                    <a:pt x="921810" y="381777"/>
                    <a:pt x="921810" y="380444"/>
                    <a:pt x="923943" y="379644"/>
                  </a:cubicBezTo>
                  <a:cubicBezTo>
                    <a:pt x="952208" y="380977"/>
                    <a:pt x="965274" y="378311"/>
                    <a:pt x="963141" y="371644"/>
                  </a:cubicBezTo>
                  <a:lnTo>
                    <a:pt x="963141" y="321647"/>
                  </a:lnTo>
                  <a:cubicBezTo>
                    <a:pt x="963141" y="303248"/>
                    <a:pt x="963141" y="290716"/>
                    <a:pt x="963141" y="284050"/>
                  </a:cubicBezTo>
                  <a:cubicBezTo>
                    <a:pt x="931943" y="286716"/>
                    <a:pt x="900745" y="292582"/>
                    <a:pt x="869547" y="301649"/>
                  </a:cubicBezTo>
                  <a:lnTo>
                    <a:pt x="869547" y="303248"/>
                  </a:lnTo>
                  <a:lnTo>
                    <a:pt x="856747" y="262451"/>
                  </a:lnTo>
                  <a:cubicBezTo>
                    <a:pt x="854081" y="257385"/>
                    <a:pt x="855947" y="254985"/>
                    <a:pt x="862347" y="255251"/>
                  </a:cubicBezTo>
                  <a:cubicBezTo>
                    <a:pt x="880479" y="252851"/>
                    <a:pt x="898878" y="246985"/>
                    <a:pt x="917544" y="237652"/>
                  </a:cubicBezTo>
                  <a:cubicBezTo>
                    <a:pt x="936209" y="228320"/>
                    <a:pt x="954075" y="218720"/>
                    <a:pt x="971140" y="208854"/>
                  </a:cubicBezTo>
                  <a:cubicBezTo>
                    <a:pt x="946875" y="209121"/>
                    <a:pt x="922610" y="212587"/>
                    <a:pt x="898345" y="219254"/>
                  </a:cubicBezTo>
                  <a:lnTo>
                    <a:pt x="889545" y="193655"/>
                  </a:lnTo>
                  <a:cubicBezTo>
                    <a:pt x="886346" y="188589"/>
                    <a:pt x="887945" y="185922"/>
                    <a:pt x="894345" y="185656"/>
                  </a:cubicBezTo>
                  <a:cubicBezTo>
                    <a:pt x="915144" y="175790"/>
                    <a:pt x="929543" y="165923"/>
                    <a:pt x="937542" y="156057"/>
                  </a:cubicBezTo>
                  <a:lnTo>
                    <a:pt x="851948" y="156057"/>
                  </a:lnTo>
                  <a:cubicBezTo>
                    <a:pt x="847948" y="155524"/>
                    <a:pt x="843148" y="156857"/>
                    <a:pt x="837549" y="160057"/>
                  </a:cubicBezTo>
                  <a:lnTo>
                    <a:pt x="827149" y="142458"/>
                  </a:lnTo>
                  <a:lnTo>
                    <a:pt x="959141" y="142458"/>
                  </a:lnTo>
                  <a:lnTo>
                    <a:pt x="959141" y="111260"/>
                  </a:lnTo>
                  <a:lnTo>
                    <a:pt x="887146" y="111260"/>
                  </a:lnTo>
                  <a:cubicBezTo>
                    <a:pt x="883946" y="110460"/>
                    <a:pt x="879146" y="112060"/>
                    <a:pt x="872746" y="116060"/>
                  </a:cubicBezTo>
                  <a:lnTo>
                    <a:pt x="863147" y="98461"/>
                  </a:lnTo>
                  <a:lnTo>
                    <a:pt x="959141" y="98461"/>
                  </a:lnTo>
                  <a:lnTo>
                    <a:pt x="959141" y="61663"/>
                  </a:lnTo>
                  <a:lnTo>
                    <a:pt x="863147" y="61663"/>
                  </a:lnTo>
                  <a:cubicBezTo>
                    <a:pt x="858347" y="60863"/>
                    <a:pt x="853548" y="62730"/>
                    <a:pt x="848748" y="67263"/>
                  </a:cubicBezTo>
                  <a:lnTo>
                    <a:pt x="837549" y="48864"/>
                  </a:lnTo>
                  <a:lnTo>
                    <a:pt x="959141" y="48864"/>
                  </a:lnTo>
                  <a:lnTo>
                    <a:pt x="959141" y="44064"/>
                  </a:lnTo>
                  <a:cubicBezTo>
                    <a:pt x="959141" y="25399"/>
                    <a:pt x="958874" y="13399"/>
                    <a:pt x="958341" y="8066"/>
                  </a:cubicBezTo>
                  <a:cubicBezTo>
                    <a:pt x="955675" y="2200"/>
                    <a:pt x="955941" y="-466"/>
                    <a:pt x="959141" y="67"/>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3200" dirty="0">
                <a:solidFill>
                  <a:prstClr val="white"/>
                </a:solidFill>
                <a:latin typeface="锐字云字库中长宋体1.0" panose="02010604000000000000" pitchFamily="2" charset="-122"/>
                <a:ea typeface="锐字云字库中长宋体1.0" panose="02010604000000000000" pitchFamily="2" charset="-122"/>
              </a:endParaRPr>
            </a:p>
          </p:txBody>
        </p:sp>
        <p:grpSp>
          <p:nvGrpSpPr>
            <p:cNvPr id="24" name="组合 23"/>
            <p:cNvGrpSpPr/>
            <p:nvPr/>
          </p:nvGrpSpPr>
          <p:grpSpPr>
            <a:xfrm>
              <a:off x="3791744" y="3614578"/>
              <a:ext cx="834357" cy="196779"/>
              <a:chOff x="3893490" y="3603420"/>
              <a:chExt cx="834357" cy="196779"/>
            </a:xfrm>
          </p:grpSpPr>
          <p:sp>
            <p:nvSpPr>
              <p:cNvPr id="29"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0"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1"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5" name="组合 24"/>
            <p:cNvGrpSpPr/>
            <p:nvPr/>
          </p:nvGrpSpPr>
          <p:grpSpPr>
            <a:xfrm>
              <a:off x="7629627" y="3614578"/>
              <a:ext cx="834357" cy="196779"/>
              <a:chOff x="3893490" y="3603420"/>
              <a:chExt cx="834357" cy="196779"/>
            </a:xfrm>
          </p:grpSpPr>
          <p:sp>
            <p:nvSpPr>
              <p:cNvPr id="26"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7"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8"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grpSp>
        <p:nvGrpSpPr>
          <p:cNvPr id="32" name="组合 31"/>
          <p:cNvGrpSpPr/>
          <p:nvPr userDrawn="1"/>
        </p:nvGrpSpPr>
        <p:grpSpPr>
          <a:xfrm>
            <a:off x="1796786" y="2679561"/>
            <a:ext cx="1529470" cy="917902"/>
            <a:chOff x="1786169" y="2679561"/>
            <a:chExt cx="1529470" cy="917902"/>
          </a:xfrm>
        </p:grpSpPr>
        <p:sp>
          <p:nvSpPr>
            <p:cNvPr id="34" name="矩形: 圆顶角 33"/>
            <p:cNvSpPr/>
            <p:nvPr/>
          </p:nvSpPr>
          <p:spPr>
            <a:xfrm rot="5400000">
              <a:off x="2579662" y="2862344"/>
              <a:ext cx="916648" cy="551082"/>
            </a:xfrm>
            <a:prstGeom prst="round2SameRect">
              <a:avLst>
                <a:gd name="adj1" fmla="val 1446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任意多边形: 形状 34"/>
            <p:cNvSpPr/>
            <p:nvPr/>
          </p:nvSpPr>
          <p:spPr>
            <a:xfrm>
              <a:off x="1828308" y="2680205"/>
              <a:ext cx="907806" cy="907294"/>
            </a:xfrm>
            <a:custGeom>
              <a:avLst/>
              <a:gdLst/>
              <a:ahLst/>
              <a:cxnLst/>
              <a:rect l="l" t="t" r="r" b="b"/>
              <a:pathLst>
                <a:path w="907806" h="907294">
                  <a:moveTo>
                    <a:pt x="7888" y="648486"/>
                  </a:moveTo>
                  <a:lnTo>
                    <a:pt x="232693" y="648486"/>
                  </a:lnTo>
                  <a:lnTo>
                    <a:pt x="232693" y="706659"/>
                  </a:lnTo>
                  <a:lnTo>
                    <a:pt x="156772" y="706659"/>
                  </a:lnTo>
                  <a:lnTo>
                    <a:pt x="156772" y="726379"/>
                  </a:lnTo>
                  <a:lnTo>
                    <a:pt x="228749" y="726379"/>
                  </a:lnTo>
                  <a:lnTo>
                    <a:pt x="228749" y="782580"/>
                  </a:lnTo>
                  <a:lnTo>
                    <a:pt x="156772" y="782580"/>
                  </a:lnTo>
                  <a:lnTo>
                    <a:pt x="156772" y="798356"/>
                  </a:lnTo>
                  <a:lnTo>
                    <a:pt x="181421" y="808216"/>
                  </a:lnTo>
                  <a:lnTo>
                    <a:pt x="462427" y="808216"/>
                  </a:lnTo>
                  <a:lnTo>
                    <a:pt x="462427" y="843698"/>
                  </a:lnTo>
                  <a:lnTo>
                    <a:pt x="635040" y="843698"/>
                  </a:lnTo>
                  <a:lnTo>
                    <a:pt x="635040" y="818062"/>
                  </a:lnTo>
                  <a:lnTo>
                    <a:pt x="468408" y="818062"/>
                  </a:lnTo>
                  <a:lnTo>
                    <a:pt x="468408" y="752987"/>
                  </a:lnTo>
                  <a:lnTo>
                    <a:pt x="635040" y="752987"/>
                  </a:lnTo>
                  <a:lnTo>
                    <a:pt x="635040" y="730309"/>
                  </a:lnTo>
                  <a:lnTo>
                    <a:pt x="708003" y="730309"/>
                  </a:lnTo>
                  <a:lnTo>
                    <a:pt x="708003" y="752987"/>
                  </a:lnTo>
                  <a:lnTo>
                    <a:pt x="876607" y="752987"/>
                  </a:lnTo>
                  <a:lnTo>
                    <a:pt x="876607" y="818062"/>
                  </a:lnTo>
                  <a:lnTo>
                    <a:pt x="708003" y="818062"/>
                  </a:lnTo>
                  <a:lnTo>
                    <a:pt x="708003" y="843698"/>
                  </a:lnTo>
                  <a:lnTo>
                    <a:pt x="895341" y="843698"/>
                  </a:lnTo>
                  <a:lnTo>
                    <a:pt x="895341" y="907294"/>
                  </a:lnTo>
                  <a:lnTo>
                    <a:pt x="447703" y="907294"/>
                  </a:lnTo>
                  <a:lnTo>
                    <a:pt x="447703" y="867868"/>
                  </a:lnTo>
                  <a:lnTo>
                    <a:pt x="167618" y="867868"/>
                  </a:lnTo>
                  <a:lnTo>
                    <a:pt x="69019" y="832865"/>
                  </a:lnTo>
                  <a:lnTo>
                    <a:pt x="64089" y="867868"/>
                  </a:lnTo>
                  <a:lnTo>
                    <a:pt x="0" y="867868"/>
                  </a:lnTo>
                  <a:lnTo>
                    <a:pt x="12818" y="777650"/>
                  </a:lnTo>
                  <a:lnTo>
                    <a:pt x="12818" y="721449"/>
                  </a:lnTo>
                  <a:lnTo>
                    <a:pt x="75921" y="721449"/>
                  </a:lnTo>
                  <a:lnTo>
                    <a:pt x="75921" y="771734"/>
                  </a:lnTo>
                  <a:lnTo>
                    <a:pt x="93669" y="778636"/>
                  </a:lnTo>
                  <a:lnTo>
                    <a:pt x="93669" y="706659"/>
                  </a:lnTo>
                  <a:lnTo>
                    <a:pt x="7888" y="706659"/>
                  </a:lnTo>
                  <a:close/>
                  <a:moveTo>
                    <a:pt x="324389" y="602144"/>
                  </a:moveTo>
                  <a:lnTo>
                    <a:pt x="379605" y="602144"/>
                  </a:lnTo>
                  <a:lnTo>
                    <a:pt x="379605" y="703701"/>
                  </a:lnTo>
                  <a:lnTo>
                    <a:pt x="458484" y="737224"/>
                  </a:lnTo>
                  <a:lnTo>
                    <a:pt x="458484" y="802300"/>
                  </a:lnTo>
                  <a:lnTo>
                    <a:pt x="351997" y="752014"/>
                  </a:lnTo>
                  <a:lnTo>
                    <a:pt x="245510" y="806244"/>
                  </a:lnTo>
                  <a:lnTo>
                    <a:pt x="245510" y="741168"/>
                  </a:lnTo>
                  <a:lnTo>
                    <a:pt x="324389" y="703701"/>
                  </a:lnTo>
                  <a:close/>
                  <a:moveTo>
                    <a:pt x="83809" y="562705"/>
                  </a:moveTo>
                  <a:lnTo>
                    <a:pt x="83809" y="580453"/>
                  </a:lnTo>
                  <a:lnTo>
                    <a:pt x="156772" y="580453"/>
                  </a:lnTo>
                  <a:lnTo>
                    <a:pt x="156772" y="562705"/>
                  </a:lnTo>
                  <a:close/>
                  <a:moveTo>
                    <a:pt x="557147" y="551846"/>
                  </a:moveTo>
                  <a:lnTo>
                    <a:pt x="557147" y="598187"/>
                  </a:lnTo>
                  <a:lnTo>
                    <a:pt x="605461" y="598187"/>
                  </a:lnTo>
                  <a:lnTo>
                    <a:pt x="605461" y="551846"/>
                  </a:lnTo>
                  <a:close/>
                  <a:moveTo>
                    <a:pt x="385521" y="506504"/>
                  </a:moveTo>
                  <a:lnTo>
                    <a:pt x="382563" y="521293"/>
                  </a:lnTo>
                  <a:lnTo>
                    <a:pt x="455526" y="521293"/>
                  </a:lnTo>
                  <a:lnTo>
                    <a:pt x="455526" y="598187"/>
                  </a:lnTo>
                  <a:lnTo>
                    <a:pt x="485170" y="598187"/>
                  </a:lnTo>
                  <a:lnTo>
                    <a:pt x="485170" y="551846"/>
                  </a:lnTo>
                  <a:lnTo>
                    <a:pt x="455591" y="551846"/>
                  </a:lnTo>
                  <a:lnTo>
                    <a:pt x="455591" y="506504"/>
                  </a:lnTo>
                  <a:close/>
                  <a:moveTo>
                    <a:pt x="733639" y="500574"/>
                  </a:moveTo>
                  <a:lnTo>
                    <a:pt x="797728" y="500574"/>
                  </a:lnTo>
                  <a:lnTo>
                    <a:pt x="797728" y="646500"/>
                  </a:lnTo>
                  <a:lnTo>
                    <a:pt x="733639" y="646500"/>
                  </a:lnTo>
                  <a:close/>
                  <a:moveTo>
                    <a:pt x="83809" y="497630"/>
                  </a:moveTo>
                  <a:lnTo>
                    <a:pt x="83809" y="515378"/>
                  </a:lnTo>
                  <a:lnTo>
                    <a:pt x="156772" y="515378"/>
                  </a:lnTo>
                  <a:lnTo>
                    <a:pt x="156772" y="497630"/>
                  </a:lnTo>
                  <a:close/>
                  <a:moveTo>
                    <a:pt x="16762" y="445373"/>
                  </a:moveTo>
                  <a:lnTo>
                    <a:pt x="223819" y="445373"/>
                  </a:lnTo>
                  <a:lnTo>
                    <a:pt x="223819" y="632710"/>
                  </a:lnTo>
                  <a:lnTo>
                    <a:pt x="16762" y="632710"/>
                  </a:lnTo>
                  <a:close/>
                  <a:moveTo>
                    <a:pt x="732301" y="164185"/>
                  </a:moveTo>
                  <a:lnTo>
                    <a:pt x="799348" y="164185"/>
                  </a:lnTo>
                  <a:lnTo>
                    <a:pt x="799348" y="308139"/>
                  </a:lnTo>
                  <a:lnTo>
                    <a:pt x="784558" y="336733"/>
                  </a:lnTo>
                  <a:lnTo>
                    <a:pt x="828927" y="336733"/>
                  </a:lnTo>
                  <a:lnTo>
                    <a:pt x="828927" y="418570"/>
                  </a:lnTo>
                  <a:lnTo>
                    <a:pt x="848647" y="418570"/>
                  </a:lnTo>
                  <a:lnTo>
                    <a:pt x="855549" y="383074"/>
                  </a:lnTo>
                  <a:lnTo>
                    <a:pt x="907806" y="383074"/>
                  </a:lnTo>
                  <a:lnTo>
                    <a:pt x="889073" y="482166"/>
                  </a:lnTo>
                  <a:lnTo>
                    <a:pt x="888439" y="482166"/>
                  </a:lnTo>
                  <a:lnTo>
                    <a:pt x="888439" y="727351"/>
                  </a:lnTo>
                  <a:lnTo>
                    <a:pt x="766176" y="727351"/>
                  </a:lnTo>
                  <a:lnTo>
                    <a:pt x="766176" y="662276"/>
                  </a:lnTo>
                  <a:lnTo>
                    <a:pt x="816462" y="662276"/>
                  </a:lnTo>
                  <a:lnTo>
                    <a:pt x="816462" y="482166"/>
                  </a:lnTo>
                  <a:lnTo>
                    <a:pt x="766810" y="482166"/>
                  </a:lnTo>
                  <a:lnTo>
                    <a:pt x="766810" y="364340"/>
                  </a:lnTo>
                  <a:lnTo>
                    <a:pt x="704693" y="485124"/>
                  </a:lnTo>
                  <a:lnTo>
                    <a:pt x="634688" y="485124"/>
                  </a:lnTo>
                  <a:lnTo>
                    <a:pt x="732301" y="298279"/>
                  </a:lnTo>
                  <a:close/>
                  <a:moveTo>
                    <a:pt x="642576" y="72488"/>
                  </a:moveTo>
                  <a:lnTo>
                    <a:pt x="891045" y="72488"/>
                  </a:lnTo>
                  <a:lnTo>
                    <a:pt x="891045" y="323915"/>
                  </a:lnTo>
                  <a:lnTo>
                    <a:pt x="823012" y="323915"/>
                  </a:lnTo>
                  <a:lnTo>
                    <a:pt x="823012" y="137563"/>
                  </a:lnTo>
                  <a:lnTo>
                    <a:pt x="710609" y="137563"/>
                  </a:lnTo>
                  <a:lnTo>
                    <a:pt x="710609" y="323915"/>
                  </a:lnTo>
                  <a:lnTo>
                    <a:pt x="642576" y="323915"/>
                  </a:lnTo>
                  <a:close/>
                  <a:moveTo>
                    <a:pt x="176901" y="0"/>
                  </a:moveTo>
                  <a:lnTo>
                    <a:pt x="261696" y="0"/>
                  </a:lnTo>
                  <a:lnTo>
                    <a:pt x="275500" y="35495"/>
                  </a:lnTo>
                  <a:lnTo>
                    <a:pt x="448048" y="35495"/>
                  </a:lnTo>
                  <a:lnTo>
                    <a:pt x="448048" y="72488"/>
                  </a:lnTo>
                  <a:lnTo>
                    <a:pt x="620884" y="72488"/>
                  </a:lnTo>
                  <a:lnTo>
                    <a:pt x="620884" y="173059"/>
                  </a:lnTo>
                  <a:lnTo>
                    <a:pt x="577501" y="312083"/>
                  </a:lnTo>
                  <a:lnTo>
                    <a:pt x="642576" y="460474"/>
                  </a:lnTo>
                  <a:lnTo>
                    <a:pt x="565669" y="460474"/>
                  </a:lnTo>
                  <a:lnTo>
                    <a:pt x="542005" y="392934"/>
                  </a:lnTo>
                  <a:lnTo>
                    <a:pt x="508482" y="485124"/>
                  </a:lnTo>
                  <a:lnTo>
                    <a:pt x="459470" y="485124"/>
                  </a:lnTo>
                  <a:lnTo>
                    <a:pt x="459470" y="486771"/>
                  </a:lnTo>
                  <a:lnTo>
                    <a:pt x="709975" y="486771"/>
                  </a:lnTo>
                  <a:lnTo>
                    <a:pt x="709975" y="551846"/>
                  </a:lnTo>
                  <a:lnTo>
                    <a:pt x="677438" y="551846"/>
                  </a:lnTo>
                  <a:lnTo>
                    <a:pt x="677438" y="598187"/>
                  </a:lnTo>
                  <a:lnTo>
                    <a:pt x="715891" y="598187"/>
                  </a:lnTo>
                  <a:lnTo>
                    <a:pt x="715891" y="664248"/>
                  </a:lnTo>
                  <a:lnTo>
                    <a:pt x="677438" y="664248"/>
                  </a:lnTo>
                  <a:lnTo>
                    <a:pt x="677438" y="720449"/>
                  </a:lnTo>
                  <a:lnTo>
                    <a:pt x="605461" y="720449"/>
                  </a:lnTo>
                  <a:lnTo>
                    <a:pt x="605461" y="664248"/>
                  </a:lnTo>
                  <a:lnTo>
                    <a:pt x="547287" y="664248"/>
                  </a:lnTo>
                  <a:lnTo>
                    <a:pt x="527568" y="727351"/>
                  </a:lnTo>
                  <a:lnTo>
                    <a:pt x="453619" y="727351"/>
                  </a:lnTo>
                  <a:lnTo>
                    <a:pt x="474324" y="664248"/>
                  </a:lnTo>
                  <a:lnTo>
                    <a:pt x="455526" y="664248"/>
                  </a:lnTo>
                  <a:lnTo>
                    <a:pt x="455526" y="702715"/>
                  </a:lnTo>
                  <a:lnTo>
                    <a:pt x="394394" y="702715"/>
                  </a:lnTo>
                  <a:lnTo>
                    <a:pt x="394394" y="580453"/>
                  </a:lnTo>
                  <a:lnTo>
                    <a:pt x="309600" y="580453"/>
                  </a:lnTo>
                  <a:lnTo>
                    <a:pt x="309600" y="704687"/>
                  </a:lnTo>
                  <a:lnTo>
                    <a:pt x="248468" y="704687"/>
                  </a:lnTo>
                  <a:lnTo>
                    <a:pt x="248468" y="521293"/>
                  </a:lnTo>
                  <a:lnTo>
                    <a:pt x="316501" y="521293"/>
                  </a:lnTo>
                  <a:lnTo>
                    <a:pt x="319459" y="506504"/>
                  </a:lnTo>
                  <a:lnTo>
                    <a:pt x="248468" y="506504"/>
                  </a:lnTo>
                  <a:lnTo>
                    <a:pt x="248468" y="445373"/>
                  </a:lnTo>
                  <a:lnTo>
                    <a:pt x="450799" y="445373"/>
                  </a:lnTo>
                  <a:lnTo>
                    <a:pt x="498622" y="320957"/>
                  </a:lnTo>
                  <a:lnTo>
                    <a:pt x="441435" y="175031"/>
                  </a:lnTo>
                  <a:lnTo>
                    <a:pt x="513412" y="175031"/>
                  </a:lnTo>
                  <a:lnTo>
                    <a:pt x="535104" y="232218"/>
                  </a:lnTo>
                  <a:lnTo>
                    <a:pt x="554823" y="160241"/>
                  </a:lnTo>
                  <a:lnTo>
                    <a:pt x="554823" y="137563"/>
                  </a:lnTo>
                  <a:lnTo>
                    <a:pt x="443407" y="137563"/>
                  </a:lnTo>
                  <a:lnTo>
                    <a:pt x="443407" y="101556"/>
                  </a:lnTo>
                  <a:lnTo>
                    <a:pt x="273528" y="101556"/>
                  </a:lnTo>
                  <a:lnTo>
                    <a:pt x="273528" y="191281"/>
                  </a:lnTo>
                  <a:lnTo>
                    <a:pt x="435230" y="191281"/>
                  </a:lnTo>
                  <a:lnTo>
                    <a:pt x="435230" y="257342"/>
                  </a:lnTo>
                  <a:lnTo>
                    <a:pt x="273528" y="257342"/>
                  </a:lnTo>
                  <a:lnTo>
                    <a:pt x="273528" y="363829"/>
                  </a:lnTo>
                  <a:lnTo>
                    <a:pt x="453964" y="363829"/>
                  </a:lnTo>
                  <a:lnTo>
                    <a:pt x="453964" y="428411"/>
                  </a:lnTo>
                  <a:lnTo>
                    <a:pt x="9284" y="428411"/>
                  </a:lnTo>
                  <a:lnTo>
                    <a:pt x="9284" y="363829"/>
                  </a:lnTo>
                  <a:lnTo>
                    <a:pt x="200565" y="363829"/>
                  </a:lnTo>
                  <a:lnTo>
                    <a:pt x="200565" y="257342"/>
                  </a:lnTo>
                  <a:lnTo>
                    <a:pt x="29003" y="257342"/>
                  </a:lnTo>
                  <a:lnTo>
                    <a:pt x="29003" y="191281"/>
                  </a:lnTo>
                  <a:lnTo>
                    <a:pt x="200565" y="191281"/>
                  </a:lnTo>
                  <a:lnTo>
                    <a:pt x="200565" y="101556"/>
                  </a:lnTo>
                  <a:lnTo>
                    <a:pt x="16186" y="101556"/>
                  </a:lnTo>
                  <a:lnTo>
                    <a:pt x="16186" y="35495"/>
                  </a:lnTo>
                  <a:lnTo>
                    <a:pt x="190705" y="3549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4000" dirty="0">
                <a:solidFill>
                  <a:prstClr val="white"/>
                </a:solidFill>
                <a:latin typeface="锐字锐线怒放黑简1.0" panose="02010604000000000000" pitchFamily="2" charset="-122"/>
                <a:ea typeface="锐字锐线怒放黑简1.0" panose="02010604000000000000" pitchFamily="2" charset="-122"/>
              </a:endParaRPr>
            </a:p>
          </p:txBody>
        </p:sp>
        <p:sp>
          <p:nvSpPr>
            <p:cNvPr id="36" name="矩形: 圆角 35"/>
            <p:cNvSpPr/>
            <p:nvPr/>
          </p:nvSpPr>
          <p:spPr>
            <a:xfrm>
              <a:off x="1786169" y="2679893"/>
              <a:ext cx="1529470" cy="917570"/>
            </a:xfrm>
            <a:prstGeom prst="roundRect">
              <a:avLst>
                <a:gd name="adj" fmla="val 1056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userDrawn="1"/>
        </p:nvGrpSpPr>
        <p:grpSpPr>
          <a:xfrm>
            <a:off x="3759880" y="3967745"/>
            <a:ext cx="4672240" cy="414091"/>
            <a:chOff x="3791744" y="3505922"/>
            <a:chExt cx="4672240" cy="414091"/>
          </a:xfrm>
        </p:grpSpPr>
        <p:sp>
          <p:nvSpPr>
            <p:cNvPr id="9" name="文本框 8"/>
            <p:cNvSpPr txBox="1"/>
            <p:nvPr/>
          </p:nvSpPr>
          <p:spPr>
            <a:xfrm>
              <a:off x="4940535" y="3505922"/>
              <a:ext cx="2374659" cy="414091"/>
            </a:xfrm>
            <a:custGeom>
              <a:avLst/>
              <a:gdLst/>
              <a:ahLst/>
              <a:cxnLst/>
              <a:rect l="l" t="t" r="r" b="b"/>
              <a:pathLst>
                <a:path w="2374659" h="414091">
                  <a:moveTo>
                    <a:pt x="1015138" y="312048"/>
                  </a:moveTo>
                  <a:cubicBezTo>
                    <a:pt x="1047669" y="317114"/>
                    <a:pt x="1071268" y="324580"/>
                    <a:pt x="1085933" y="334447"/>
                  </a:cubicBezTo>
                  <a:cubicBezTo>
                    <a:pt x="1100599" y="344313"/>
                    <a:pt x="1108999" y="355912"/>
                    <a:pt x="1111132" y="369244"/>
                  </a:cubicBezTo>
                  <a:cubicBezTo>
                    <a:pt x="1112199" y="383910"/>
                    <a:pt x="1107532" y="392976"/>
                    <a:pt x="1097133" y="396443"/>
                  </a:cubicBezTo>
                  <a:cubicBezTo>
                    <a:pt x="1086733" y="399909"/>
                    <a:pt x="1077267" y="393510"/>
                    <a:pt x="1068734" y="377244"/>
                  </a:cubicBezTo>
                  <a:cubicBezTo>
                    <a:pt x="1064201" y="367378"/>
                    <a:pt x="1058135" y="357578"/>
                    <a:pt x="1050536" y="347846"/>
                  </a:cubicBezTo>
                  <a:cubicBezTo>
                    <a:pt x="1042936" y="338113"/>
                    <a:pt x="1030604" y="327514"/>
                    <a:pt x="1013538" y="316048"/>
                  </a:cubicBezTo>
                  <a:cubicBezTo>
                    <a:pt x="1011138" y="313914"/>
                    <a:pt x="1011671" y="312581"/>
                    <a:pt x="1015138" y="312048"/>
                  </a:cubicBezTo>
                  <a:close/>
                  <a:moveTo>
                    <a:pt x="909144" y="303648"/>
                  </a:moveTo>
                  <a:cubicBezTo>
                    <a:pt x="910477" y="303382"/>
                    <a:pt x="912211" y="303782"/>
                    <a:pt x="914344" y="304848"/>
                  </a:cubicBezTo>
                  <a:cubicBezTo>
                    <a:pt x="923143" y="309915"/>
                    <a:pt x="931076" y="315048"/>
                    <a:pt x="938142" y="320247"/>
                  </a:cubicBezTo>
                  <a:cubicBezTo>
                    <a:pt x="945209" y="325447"/>
                    <a:pt x="949008" y="330180"/>
                    <a:pt x="949542" y="334447"/>
                  </a:cubicBezTo>
                  <a:cubicBezTo>
                    <a:pt x="948475" y="336313"/>
                    <a:pt x="943942" y="338446"/>
                    <a:pt x="935943" y="340846"/>
                  </a:cubicBezTo>
                  <a:cubicBezTo>
                    <a:pt x="921543" y="351245"/>
                    <a:pt x="905478" y="361645"/>
                    <a:pt x="887745" y="372044"/>
                  </a:cubicBezTo>
                  <a:cubicBezTo>
                    <a:pt x="870013" y="382444"/>
                    <a:pt x="852214" y="390576"/>
                    <a:pt x="834349" y="396443"/>
                  </a:cubicBezTo>
                  <a:cubicBezTo>
                    <a:pt x="829816" y="397243"/>
                    <a:pt x="829016" y="396176"/>
                    <a:pt x="831949" y="393243"/>
                  </a:cubicBezTo>
                  <a:cubicBezTo>
                    <a:pt x="849015" y="381510"/>
                    <a:pt x="863947" y="367644"/>
                    <a:pt x="876746" y="351645"/>
                  </a:cubicBezTo>
                  <a:cubicBezTo>
                    <a:pt x="889545" y="335646"/>
                    <a:pt x="899412" y="320581"/>
                    <a:pt x="906344" y="306448"/>
                  </a:cubicBezTo>
                  <a:cubicBezTo>
                    <a:pt x="906878" y="304848"/>
                    <a:pt x="907811" y="303915"/>
                    <a:pt x="909144" y="303648"/>
                  </a:cubicBezTo>
                  <a:close/>
                  <a:moveTo>
                    <a:pt x="1928482" y="187655"/>
                  </a:moveTo>
                  <a:cubicBezTo>
                    <a:pt x="1930349" y="187655"/>
                    <a:pt x="1932548" y="188855"/>
                    <a:pt x="1935082" y="191255"/>
                  </a:cubicBezTo>
                  <a:lnTo>
                    <a:pt x="1956680" y="211254"/>
                  </a:lnTo>
                  <a:cubicBezTo>
                    <a:pt x="1967346" y="220587"/>
                    <a:pt x="1967613" y="224587"/>
                    <a:pt x="1957480" y="223253"/>
                  </a:cubicBezTo>
                  <a:lnTo>
                    <a:pt x="1875885" y="223253"/>
                  </a:lnTo>
                  <a:cubicBezTo>
                    <a:pt x="1874285" y="225653"/>
                    <a:pt x="1871885" y="227520"/>
                    <a:pt x="1868686" y="228853"/>
                  </a:cubicBezTo>
                  <a:lnTo>
                    <a:pt x="1868686" y="280850"/>
                  </a:lnTo>
                  <a:lnTo>
                    <a:pt x="1889484" y="280850"/>
                  </a:lnTo>
                  <a:lnTo>
                    <a:pt x="1902284" y="267251"/>
                  </a:lnTo>
                  <a:cubicBezTo>
                    <a:pt x="1904417" y="261384"/>
                    <a:pt x="1907883" y="261384"/>
                    <a:pt x="1912683" y="267251"/>
                  </a:cubicBezTo>
                  <a:lnTo>
                    <a:pt x="1930282" y="283250"/>
                  </a:lnTo>
                  <a:cubicBezTo>
                    <a:pt x="1940148" y="291516"/>
                    <a:pt x="1940948" y="295249"/>
                    <a:pt x="1932682" y="294449"/>
                  </a:cubicBezTo>
                  <a:lnTo>
                    <a:pt x="1868686" y="294449"/>
                  </a:lnTo>
                  <a:lnTo>
                    <a:pt x="1868686" y="360445"/>
                  </a:lnTo>
                  <a:cubicBezTo>
                    <a:pt x="1882285" y="361778"/>
                    <a:pt x="1895084" y="362311"/>
                    <a:pt x="1907083" y="362045"/>
                  </a:cubicBezTo>
                  <a:lnTo>
                    <a:pt x="1916683" y="362045"/>
                  </a:lnTo>
                  <a:cubicBezTo>
                    <a:pt x="1917483" y="362578"/>
                    <a:pt x="1934282" y="361245"/>
                    <a:pt x="1967080" y="358045"/>
                  </a:cubicBezTo>
                  <a:cubicBezTo>
                    <a:pt x="1968679" y="358578"/>
                    <a:pt x="1968679" y="359645"/>
                    <a:pt x="1967080" y="361245"/>
                  </a:cubicBezTo>
                  <a:cubicBezTo>
                    <a:pt x="1955080" y="370044"/>
                    <a:pt x="1946014" y="382044"/>
                    <a:pt x="1939881" y="397243"/>
                  </a:cubicBezTo>
                  <a:cubicBezTo>
                    <a:pt x="1939881" y="401509"/>
                    <a:pt x="1938815" y="403376"/>
                    <a:pt x="1936681" y="402842"/>
                  </a:cubicBezTo>
                  <a:lnTo>
                    <a:pt x="1900684" y="402842"/>
                  </a:lnTo>
                  <a:cubicBezTo>
                    <a:pt x="1880152" y="402842"/>
                    <a:pt x="1858753" y="396776"/>
                    <a:pt x="1836488" y="384643"/>
                  </a:cubicBezTo>
                  <a:cubicBezTo>
                    <a:pt x="1814222" y="372511"/>
                    <a:pt x="1798290" y="354445"/>
                    <a:pt x="1788691" y="330447"/>
                  </a:cubicBezTo>
                  <a:cubicBezTo>
                    <a:pt x="1776691" y="361912"/>
                    <a:pt x="1755093" y="386843"/>
                    <a:pt x="1723894" y="405242"/>
                  </a:cubicBezTo>
                  <a:cubicBezTo>
                    <a:pt x="1720428" y="406309"/>
                    <a:pt x="1719895" y="405509"/>
                    <a:pt x="1722295" y="402842"/>
                  </a:cubicBezTo>
                  <a:cubicBezTo>
                    <a:pt x="1742827" y="379377"/>
                    <a:pt x="1756226" y="353112"/>
                    <a:pt x="1762492" y="324047"/>
                  </a:cubicBezTo>
                  <a:cubicBezTo>
                    <a:pt x="1768758" y="294982"/>
                    <a:pt x="1771625" y="265917"/>
                    <a:pt x="1771092" y="236852"/>
                  </a:cubicBezTo>
                  <a:cubicBezTo>
                    <a:pt x="1770558" y="232053"/>
                    <a:pt x="1771625" y="230453"/>
                    <a:pt x="1774291" y="232053"/>
                  </a:cubicBezTo>
                  <a:cubicBezTo>
                    <a:pt x="1784957" y="234453"/>
                    <a:pt x="1794690" y="236919"/>
                    <a:pt x="1803490" y="239452"/>
                  </a:cubicBezTo>
                  <a:cubicBezTo>
                    <a:pt x="1812289" y="241985"/>
                    <a:pt x="1816955" y="245385"/>
                    <a:pt x="1817489" y="249652"/>
                  </a:cubicBezTo>
                  <a:cubicBezTo>
                    <a:pt x="1817222" y="253385"/>
                    <a:pt x="1814289" y="256318"/>
                    <a:pt x="1808689" y="258451"/>
                  </a:cubicBezTo>
                  <a:cubicBezTo>
                    <a:pt x="1805490" y="282183"/>
                    <a:pt x="1800423" y="302982"/>
                    <a:pt x="1793490" y="320847"/>
                  </a:cubicBezTo>
                  <a:cubicBezTo>
                    <a:pt x="1804156" y="337913"/>
                    <a:pt x="1818022" y="349646"/>
                    <a:pt x="1835088" y="356045"/>
                  </a:cubicBezTo>
                  <a:lnTo>
                    <a:pt x="1835088" y="223253"/>
                  </a:lnTo>
                  <a:lnTo>
                    <a:pt x="1763892" y="223253"/>
                  </a:lnTo>
                  <a:cubicBezTo>
                    <a:pt x="1759359" y="222720"/>
                    <a:pt x="1754559" y="224053"/>
                    <a:pt x="1749493" y="227253"/>
                  </a:cubicBezTo>
                  <a:lnTo>
                    <a:pt x="1738294" y="209654"/>
                  </a:lnTo>
                  <a:lnTo>
                    <a:pt x="1911083" y="209654"/>
                  </a:lnTo>
                  <a:lnTo>
                    <a:pt x="1923882" y="191255"/>
                  </a:lnTo>
                  <a:cubicBezTo>
                    <a:pt x="1925082" y="188855"/>
                    <a:pt x="1926615" y="187655"/>
                    <a:pt x="1928482" y="187655"/>
                  </a:cubicBezTo>
                  <a:close/>
                  <a:moveTo>
                    <a:pt x="218586" y="168657"/>
                  </a:moveTo>
                  <a:cubicBezTo>
                    <a:pt x="220586" y="168657"/>
                    <a:pt x="223186" y="170057"/>
                    <a:pt x="226386" y="172856"/>
                  </a:cubicBezTo>
                  <a:lnTo>
                    <a:pt x="258384" y="196855"/>
                  </a:lnTo>
                  <a:cubicBezTo>
                    <a:pt x="265584" y="203788"/>
                    <a:pt x="266917" y="207521"/>
                    <a:pt x="262384" y="208054"/>
                  </a:cubicBezTo>
                  <a:cubicBezTo>
                    <a:pt x="236785" y="208854"/>
                    <a:pt x="212787" y="215520"/>
                    <a:pt x="190388" y="228053"/>
                  </a:cubicBezTo>
                  <a:cubicBezTo>
                    <a:pt x="193588" y="228853"/>
                    <a:pt x="195188" y="230453"/>
                    <a:pt x="195188" y="232853"/>
                  </a:cubicBezTo>
                  <a:cubicBezTo>
                    <a:pt x="194121" y="237919"/>
                    <a:pt x="191188" y="241386"/>
                    <a:pt x="186388" y="243252"/>
                  </a:cubicBezTo>
                  <a:lnTo>
                    <a:pt x="186388" y="272050"/>
                  </a:lnTo>
                  <a:cubicBezTo>
                    <a:pt x="186388" y="273917"/>
                    <a:pt x="186388" y="275250"/>
                    <a:pt x="186388" y="276050"/>
                  </a:cubicBezTo>
                  <a:lnTo>
                    <a:pt x="263184" y="276050"/>
                  </a:lnTo>
                  <a:lnTo>
                    <a:pt x="279983" y="256851"/>
                  </a:lnTo>
                  <a:cubicBezTo>
                    <a:pt x="283182" y="251518"/>
                    <a:pt x="286916" y="251252"/>
                    <a:pt x="291182" y="256051"/>
                  </a:cubicBezTo>
                  <a:lnTo>
                    <a:pt x="314381" y="276850"/>
                  </a:lnTo>
                  <a:cubicBezTo>
                    <a:pt x="320247" y="282983"/>
                    <a:pt x="322847" y="286716"/>
                    <a:pt x="322180" y="288049"/>
                  </a:cubicBezTo>
                  <a:cubicBezTo>
                    <a:pt x="321513" y="289383"/>
                    <a:pt x="319447" y="289916"/>
                    <a:pt x="315980" y="289649"/>
                  </a:cubicBezTo>
                  <a:lnTo>
                    <a:pt x="186388" y="289649"/>
                  </a:lnTo>
                  <a:cubicBezTo>
                    <a:pt x="186122" y="325914"/>
                    <a:pt x="186655" y="352179"/>
                    <a:pt x="187988" y="368444"/>
                  </a:cubicBezTo>
                  <a:cubicBezTo>
                    <a:pt x="188255" y="379644"/>
                    <a:pt x="183189" y="388443"/>
                    <a:pt x="172789" y="394843"/>
                  </a:cubicBezTo>
                  <a:cubicBezTo>
                    <a:pt x="162390" y="401242"/>
                    <a:pt x="150924" y="404976"/>
                    <a:pt x="138391" y="406042"/>
                  </a:cubicBezTo>
                  <a:cubicBezTo>
                    <a:pt x="136525" y="406309"/>
                    <a:pt x="135191" y="405509"/>
                    <a:pt x="134392" y="403642"/>
                  </a:cubicBezTo>
                  <a:cubicBezTo>
                    <a:pt x="130658" y="389243"/>
                    <a:pt x="113859" y="375644"/>
                    <a:pt x="83995" y="362845"/>
                  </a:cubicBezTo>
                  <a:cubicBezTo>
                    <a:pt x="81861" y="360712"/>
                    <a:pt x="82128" y="359112"/>
                    <a:pt x="84795" y="358045"/>
                  </a:cubicBezTo>
                  <a:cubicBezTo>
                    <a:pt x="114659" y="362311"/>
                    <a:pt x="132792" y="363178"/>
                    <a:pt x="139191" y="360645"/>
                  </a:cubicBezTo>
                  <a:cubicBezTo>
                    <a:pt x="145591" y="358112"/>
                    <a:pt x="148257" y="354712"/>
                    <a:pt x="147191" y="350446"/>
                  </a:cubicBezTo>
                  <a:lnTo>
                    <a:pt x="147191" y="289649"/>
                  </a:lnTo>
                  <a:lnTo>
                    <a:pt x="25598" y="289649"/>
                  </a:lnTo>
                  <a:cubicBezTo>
                    <a:pt x="21065" y="288849"/>
                    <a:pt x="16265" y="290449"/>
                    <a:pt x="11199" y="294449"/>
                  </a:cubicBezTo>
                  <a:lnTo>
                    <a:pt x="0" y="276050"/>
                  </a:lnTo>
                  <a:lnTo>
                    <a:pt x="147191" y="276050"/>
                  </a:lnTo>
                  <a:lnTo>
                    <a:pt x="147191" y="262451"/>
                  </a:lnTo>
                  <a:cubicBezTo>
                    <a:pt x="147191" y="243519"/>
                    <a:pt x="146924" y="231786"/>
                    <a:pt x="146391" y="227253"/>
                  </a:cubicBezTo>
                  <a:cubicBezTo>
                    <a:pt x="143724" y="220853"/>
                    <a:pt x="143991" y="217920"/>
                    <a:pt x="147191" y="218454"/>
                  </a:cubicBezTo>
                  <a:cubicBezTo>
                    <a:pt x="151191" y="218454"/>
                    <a:pt x="156923" y="219054"/>
                    <a:pt x="164390" y="220253"/>
                  </a:cubicBezTo>
                  <a:cubicBezTo>
                    <a:pt x="171856" y="221453"/>
                    <a:pt x="178655" y="223253"/>
                    <a:pt x="184788" y="225653"/>
                  </a:cubicBezTo>
                  <a:lnTo>
                    <a:pt x="201587" y="196055"/>
                  </a:lnTo>
                  <a:lnTo>
                    <a:pt x="89594" y="196055"/>
                  </a:lnTo>
                  <a:cubicBezTo>
                    <a:pt x="85595" y="195255"/>
                    <a:pt x="80795" y="196855"/>
                    <a:pt x="75195" y="200855"/>
                  </a:cubicBezTo>
                  <a:lnTo>
                    <a:pt x="64796" y="183256"/>
                  </a:lnTo>
                  <a:lnTo>
                    <a:pt x="207187" y="183256"/>
                  </a:lnTo>
                  <a:lnTo>
                    <a:pt x="214387" y="172856"/>
                  </a:lnTo>
                  <a:cubicBezTo>
                    <a:pt x="215187" y="170057"/>
                    <a:pt x="216586" y="168657"/>
                    <a:pt x="218586" y="168657"/>
                  </a:cubicBezTo>
                  <a:close/>
                  <a:moveTo>
                    <a:pt x="566365" y="167257"/>
                  </a:moveTo>
                  <a:cubicBezTo>
                    <a:pt x="579164" y="171256"/>
                    <a:pt x="590497" y="177923"/>
                    <a:pt x="600363" y="187255"/>
                  </a:cubicBezTo>
                  <a:cubicBezTo>
                    <a:pt x="610229" y="196588"/>
                    <a:pt x="615429" y="206721"/>
                    <a:pt x="615962" y="217654"/>
                  </a:cubicBezTo>
                  <a:cubicBezTo>
                    <a:pt x="614629" y="230986"/>
                    <a:pt x="608496" y="238452"/>
                    <a:pt x="597563" y="240052"/>
                  </a:cubicBezTo>
                  <a:cubicBezTo>
                    <a:pt x="586631" y="241652"/>
                    <a:pt x="580498" y="232586"/>
                    <a:pt x="579164" y="212854"/>
                  </a:cubicBezTo>
                  <a:cubicBezTo>
                    <a:pt x="578898" y="205388"/>
                    <a:pt x="577364" y="197455"/>
                    <a:pt x="574565" y="189055"/>
                  </a:cubicBezTo>
                  <a:cubicBezTo>
                    <a:pt x="571765" y="180656"/>
                    <a:pt x="568498" y="174190"/>
                    <a:pt x="564765" y="169657"/>
                  </a:cubicBezTo>
                  <a:cubicBezTo>
                    <a:pt x="563699" y="167790"/>
                    <a:pt x="564232" y="166990"/>
                    <a:pt x="566365" y="167257"/>
                  </a:cubicBezTo>
                  <a:close/>
                  <a:moveTo>
                    <a:pt x="1814289" y="104061"/>
                  </a:moveTo>
                  <a:lnTo>
                    <a:pt x="1814289" y="151258"/>
                  </a:lnTo>
                  <a:lnTo>
                    <a:pt x="1889484" y="151258"/>
                  </a:lnTo>
                  <a:lnTo>
                    <a:pt x="1889484" y="104061"/>
                  </a:lnTo>
                  <a:lnTo>
                    <a:pt x="1820689" y="104061"/>
                  </a:lnTo>
                  <a:cubicBezTo>
                    <a:pt x="1819355" y="104061"/>
                    <a:pt x="1817222" y="104061"/>
                    <a:pt x="1814289" y="104061"/>
                  </a:cubicBezTo>
                  <a:close/>
                  <a:moveTo>
                    <a:pt x="564765" y="56863"/>
                  </a:moveTo>
                  <a:cubicBezTo>
                    <a:pt x="581031" y="60330"/>
                    <a:pt x="594830" y="66663"/>
                    <a:pt x="606163" y="75862"/>
                  </a:cubicBezTo>
                  <a:cubicBezTo>
                    <a:pt x="617495" y="85062"/>
                    <a:pt x="623428" y="94194"/>
                    <a:pt x="623962" y="103261"/>
                  </a:cubicBezTo>
                  <a:cubicBezTo>
                    <a:pt x="622362" y="117126"/>
                    <a:pt x="615962" y="124659"/>
                    <a:pt x="604763" y="125859"/>
                  </a:cubicBezTo>
                  <a:cubicBezTo>
                    <a:pt x="593564" y="127059"/>
                    <a:pt x="587164" y="118993"/>
                    <a:pt x="585564" y="101661"/>
                  </a:cubicBezTo>
                  <a:cubicBezTo>
                    <a:pt x="585297" y="95261"/>
                    <a:pt x="583164" y="87995"/>
                    <a:pt x="579164" y="79862"/>
                  </a:cubicBezTo>
                  <a:cubicBezTo>
                    <a:pt x="575165" y="71729"/>
                    <a:pt x="569832" y="65130"/>
                    <a:pt x="563165" y="60063"/>
                  </a:cubicBezTo>
                  <a:cubicBezTo>
                    <a:pt x="561299" y="58730"/>
                    <a:pt x="561832" y="57663"/>
                    <a:pt x="564765" y="56863"/>
                  </a:cubicBezTo>
                  <a:close/>
                  <a:moveTo>
                    <a:pt x="1814289" y="44064"/>
                  </a:moveTo>
                  <a:lnTo>
                    <a:pt x="1814289" y="90461"/>
                  </a:lnTo>
                  <a:lnTo>
                    <a:pt x="1889484" y="90461"/>
                  </a:lnTo>
                  <a:lnTo>
                    <a:pt x="1889484" y="44064"/>
                  </a:lnTo>
                  <a:close/>
                  <a:moveTo>
                    <a:pt x="518368" y="20066"/>
                  </a:moveTo>
                  <a:cubicBezTo>
                    <a:pt x="521835" y="21932"/>
                    <a:pt x="528101" y="27465"/>
                    <a:pt x="537167" y="36665"/>
                  </a:cubicBezTo>
                  <a:cubicBezTo>
                    <a:pt x="546233" y="45864"/>
                    <a:pt x="551433" y="53130"/>
                    <a:pt x="552766" y="58463"/>
                  </a:cubicBezTo>
                  <a:cubicBezTo>
                    <a:pt x="553833" y="61130"/>
                    <a:pt x="549033" y="62196"/>
                    <a:pt x="538367" y="61663"/>
                  </a:cubicBezTo>
                  <a:lnTo>
                    <a:pt x="536767" y="61663"/>
                  </a:lnTo>
                  <a:cubicBezTo>
                    <a:pt x="525568" y="64063"/>
                    <a:pt x="512768" y="65930"/>
                    <a:pt x="498369" y="67263"/>
                  </a:cubicBezTo>
                  <a:cubicBezTo>
                    <a:pt x="506635" y="69129"/>
                    <a:pt x="510902" y="71263"/>
                    <a:pt x="511169" y="73662"/>
                  </a:cubicBezTo>
                  <a:cubicBezTo>
                    <a:pt x="510635" y="78195"/>
                    <a:pt x="507702" y="81929"/>
                    <a:pt x="502369" y="84862"/>
                  </a:cubicBezTo>
                  <a:lnTo>
                    <a:pt x="502369" y="151258"/>
                  </a:lnTo>
                  <a:lnTo>
                    <a:pt x="512768" y="151258"/>
                  </a:lnTo>
                  <a:lnTo>
                    <a:pt x="527968" y="133659"/>
                  </a:lnTo>
                  <a:cubicBezTo>
                    <a:pt x="530901" y="128326"/>
                    <a:pt x="534367" y="128592"/>
                    <a:pt x="538367" y="134459"/>
                  </a:cubicBezTo>
                  <a:lnTo>
                    <a:pt x="555966" y="153658"/>
                  </a:lnTo>
                  <a:cubicBezTo>
                    <a:pt x="564765" y="162990"/>
                    <a:pt x="564765" y="166723"/>
                    <a:pt x="555966" y="164857"/>
                  </a:cubicBezTo>
                  <a:lnTo>
                    <a:pt x="502369" y="164857"/>
                  </a:lnTo>
                  <a:lnTo>
                    <a:pt x="502369" y="199255"/>
                  </a:lnTo>
                  <a:cubicBezTo>
                    <a:pt x="515702" y="203255"/>
                    <a:pt x="528301" y="209454"/>
                    <a:pt x="540167" y="217854"/>
                  </a:cubicBezTo>
                  <a:cubicBezTo>
                    <a:pt x="552033" y="226253"/>
                    <a:pt x="558366" y="236053"/>
                    <a:pt x="559166" y="247252"/>
                  </a:cubicBezTo>
                  <a:cubicBezTo>
                    <a:pt x="557566" y="260851"/>
                    <a:pt x="551366" y="268517"/>
                    <a:pt x="540567" y="270250"/>
                  </a:cubicBezTo>
                  <a:cubicBezTo>
                    <a:pt x="529767" y="271984"/>
                    <a:pt x="523701" y="263518"/>
                    <a:pt x="522368" y="244852"/>
                  </a:cubicBezTo>
                  <a:cubicBezTo>
                    <a:pt x="522368" y="240852"/>
                    <a:pt x="520701" y="235053"/>
                    <a:pt x="517368" y="227453"/>
                  </a:cubicBezTo>
                  <a:cubicBezTo>
                    <a:pt x="514035" y="219853"/>
                    <a:pt x="509035" y="212854"/>
                    <a:pt x="502369" y="206454"/>
                  </a:cubicBezTo>
                  <a:lnTo>
                    <a:pt x="502369" y="396443"/>
                  </a:lnTo>
                  <a:cubicBezTo>
                    <a:pt x="500769" y="404976"/>
                    <a:pt x="493570" y="409509"/>
                    <a:pt x="480770" y="410042"/>
                  </a:cubicBezTo>
                  <a:cubicBezTo>
                    <a:pt x="471438" y="412175"/>
                    <a:pt x="467705" y="407642"/>
                    <a:pt x="469571" y="396443"/>
                  </a:cubicBezTo>
                  <a:cubicBezTo>
                    <a:pt x="469838" y="389243"/>
                    <a:pt x="470038" y="379844"/>
                    <a:pt x="470171" y="368244"/>
                  </a:cubicBezTo>
                  <a:cubicBezTo>
                    <a:pt x="470304" y="356645"/>
                    <a:pt x="470371" y="346979"/>
                    <a:pt x="470371" y="339246"/>
                  </a:cubicBezTo>
                  <a:lnTo>
                    <a:pt x="470371" y="255251"/>
                  </a:lnTo>
                  <a:cubicBezTo>
                    <a:pt x="453572" y="282716"/>
                    <a:pt x="433307" y="307248"/>
                    <a:pt x="409575" y="328847"/>
                  </a:cubicBezTo>
                  <a:cubicBezTo>
                    <a:pt x="406375" y="331780"/>
                    <a:pt x="405575" y="330980"/>
                    <a:pt x="407175" y="326447"/>
                  </a:cubicBezTo>
                  <a:cubicBezTo>
                    <a:pt x="423440" y="300315"/>
                    <a:pt x="436373" y="272917"/>
                    <a:pt x="445972" y="244252"/>
                  </a:cubicBezTo>
                  <a:cubicBezTo>
                    <a:pt x="455572" y="215587"/>
                    <a:pt x="461838" y="189122"/>
                    <a:pt x="464771" y="164857"/>
                  </a:cubicBezTo>
                  <a:lnTo>
                    <a:pt x="430373" y="164857"/>
                  </a:lnTo>
                  <a:cubicBezTo>
                    <a:pt x="426640" y="164057"/>
                    <a:pt x="421841" y="165657"/>
                    <a:pt x="415974" y="169657"/>
                  </a:cubicBezTo>
                  <a:lnTo>
                    <a:pt x="405575" y="151258"/>
                  </a:lnTo>
                  <a:lnTo>
                    <a:pt x="470371" y="151258"/>
                  </a:lnTo>
                  <a:lnTo>
                    <a:pt x="470371" y="106460"/>
                  </a:lnTo>
                  <a:cubicBezTo>
                    <a:pt x="470371" y="87528"/>
                    <a:pt x="470371" y="75796"/>
                    <a:pt x="470371" y="71263"/>
                  </a:cubicBezTo>
                  <a:cubicBezTo>
                    <a:pt x="470371" y="70196"/>
                    <a:pt x="470104" y="69396"/>
                    <a:pt x="469571" y="68863"/>
                  </a:cubicBezTo>
                  <a:cubicBezTo>
                    <a:pt x="447706" y="70996"/>
                    <a:pt x="426374" y="71529"/>
                    <a:pt x="405575" y="70463"/>
                  </a:cubicBezTo>
                  <a:cubicBezTo>
                    <a:pt x="401042" y="69396"/>
                    <a:pt x="400509" y="68329"/>
                    <a:pt x="403975" y="67263"/>
                  </a:cubicBezTo>
                  <a:cubicBezTo>
                    <a:pt x="429307" y="61930"/>
                    <a:pt x="451572" y="55064"/>
                    <a:pt x="470771" y="46664"/>
                  </a:cubicBezTo>
                  <a:cubicBezTo>
                    <a:pt x="489970" y="38265"/>
                    <a:pt x="503969" y="29665"/>
                    <a:pt x="512768" y="20866"/>
                  </a:cubicBezTo>
                  <a:cubicBezTo>
                    <a:pt x="513835" y="19532"/>
                    <a:pt x="515702" y="19266"/>
                    <a:pt x="518368" y="20066"/>
                  </a:cubicBezTo>
                  <a:close/>
                  <a:moveTo>
                    <a:pt x="48797" y="17666"/>
                  </a:moveTo>
                  <a:cubicBezTo>
                    <a:pt x="65329" y="22732"/>
                    <a:pt x="79995" y="30598"/>
                    <a:pt x="92794" y="41264"/>
                  </a:cubicBezTo>
                  <a:cubicBezTo>
                    <a:pt x="105593" y="51930"/>
                    <a:pt x="112793" y="67796"/>
                    <a:pt x="114393" y="88861"/>
                  </a:cubicBezTo>
                  <a:cubicBezTo>
                    <a:pt x="112793" y="104327"/>
                    <a:pt x="105593" y="113260"/>
                    <a:pt x="92794" y="115660"/>
                  </a:cubicBezTo>
                  <a:cubicBezTo>
                    <a:pt x="79995" y="118060"/>
                    <a:pt x="72795" y="108594"/>
                    <a:pt x="71195" y="87262"/>
                  </a:cubicBezTo>
                  <a:cubicBezTo>
                    <a:pt x="70929" y="75796"/>
                    <a:pt x="68329" y="63796"/>
                    <a:pt x="63396" y="51264"/>
                  </a:cubicBezTo>
                  <a:cubicBezTo>
                    <a:pt x="58463" y="38731"/>
                    <a:pt x="52797" y="28332"/>
                    <a:pt x="46397" y="20066"/>
                  </a:cubicBezTo>
                  <a:cubicBezTo>
                    <a:pt x="45597" y="18466"/>
                    <a:pt x="46397" y="17666"/>
                    <a:pt x="48797" y="17666"/>
                  </a:cubicBezTo>
                  <a:close/>
                  <a:moveTo>
                    <a:pt x="1895284" y="11866"/>
                  </a:moveTo>
                  <a:cubicBezTo>
                    <a:pt x="1897417" y="11466"/>
                    <a:pt x="1899750" y="12333"/>
                    <a:pt x="1902284" y="14466"/>
                  </a:cubicBezTo>
                  <a:lnTo>
                    <a:pt x="1927082" y="32865"/>
                  </a:lnTo>
                  <a:cubicBezTo>
                    <a:pt x="1933215" y="36065"/>
                    <a:pt x="1933748" y="40064"/>
                    <a:pt x="1928682" y="44864"/>
                  </a:cubicBezTo>
                  <a:lnTo>
                    <a:pt x="1921482" y="54464"/>
                  </a:lnTo>
                  <a:lnTo>
                    <a:pt x="1921482" y="110460"/>
                  </a:lnTo>
                  <a:cubicBezTo>
                    <a:pt x="1921216" y="113393"/>
                    <a:pt x="1921216" y="120393"/>
                    <a:pt x="1921482" y="131459"/>
                  </a:cubicBezTo>
                  <a:cubicBezTo>
                    <a:pt x="1921749" y="142525"/>
                    <a:pt x="1922282" y="152858"/>
                    <a:pt x="1923082" y="162457"/>
                  </a:cubicBezTo>
                  <a:cubicBezTo>
                    <a:pt x="1924416" y="176323"/>
                    <a:pt x="1916949" y="183256"/>
                    <a:pt x="1900684" y="183256"/>
                  </a:cubicBezTo>
                  <a:cubicBezTo>
                    <a:pt x="1892951" y="184589"/>
                    <a:pt x="1889218" y="182189"/>
                    <a:pt x="1889484" y="176056"/>
                  </a:cubicBezTo>
                  <a:lnTo>
                    <a:pt x="1889484" y="164857"/>
                  </a:lnTo>
                  <a:lnTo>
                    <a:pt x="1819889" y="164857"/>
                  </a:lnTo>
                  <a:cubicBezTo>
                    <a:pt x="1818822" y="164857"/>
                    <a:pt x="1816955" y="164857"/>
                    <a:pt x="1814289" y="164857"/>
                  </a:cubicBezTo>
                  <a:lnTo>
                    <a:pt x="1814289" y="173656"/>
                  </a:lnTo>
                  <a:cubicBezTo>
                    <a:pt x="1812423" y="181389"/>
                    <a:pt x="1804956" y="185922"/>
                    <a:pt x="1791890" y="187255"/>
                  </a:cubicBezTo>
                  <a:cubicBezTo>
                    <a:pt x="1781758" y="189655"/>
                    <a:pt x="1778025" y="185122"/>
                    <a:pt x="1780691" y="173656"/>
                  </a:cubicBezTo>
                  <a:cubicBezTo>
                    <a:pt x="1780958" y="166190"/>
                    <a:pt x="1781158" y="156524"/>
                    <a:pt x="1781291" y="144658"/>
                  </a:cubicBezTo>
                  <a:cubicBezTo>
                    <a:pt x="1781424" y="132792"/>
                    <a:pt x="1781491" y="123259"/>
                    <a:pt x="1781491" y="116060"/>
                  </a:cubicBezTo>
                  <a:lnTo>
                    <a:pt x="1781491" y="57663"/>
                  </a:lnTo>
                  <a:cubicBezTo>
                    <a:pt x="1781491" y="38198"/>
                    <a:pt x="1781224" y="26199"/>
                    <a:pt x="1780691" y="21666"/>
                  </a:cubicBezTo>
                  <a:cubicBezTo>
                    <a:pt x="1778025" y="14999"/>
                    <a:pt x="1778291" y="11800"/>
                    <a:pt x="1781491" y="12066"/>
                  </a:cubicBezTo>
                  <a:cubicBezTo>
                    <a:pt x="1785757" y="12599"/>
                    <a:pt x="1792290" y="14999"/>
                    <a:pt x="1801090" y="19266"/>
                  </a:cubicBezTo>
                  <a:cubicBezTo>
                    <a:pt x="1809889" y="23532"/>
                    <a:pt x="1816155" y="27532"/>
                    <a:pt x="1819889" y="31265"/>
                  </a:cubicBezTo>
                  <a:lnTo>
                    <a:pt x="1878285" y="31265"/>
                  </a:lnTo>
                  <a:lnTo>
                    <a:pt x="1889484" y="16866"/>
                  </a:lnTo>
                  <a:cubicBezTo>
                    <a:pt x="1891218" y="13933"/>
                    <a:pt x="1893151" y="12266"/>
                    <a:pt x="1895284" y="11866"/>
                  </a:cubicBezTo>
                  <a:close/>
                  <a:moveTo>
                    <a:pt x="241585" y="10466"/>
                  </a:moveTo>
                  <a:cubicBezTo>
                    <a:pt x="254384" y="15266"/>
                    <a:pt x="265050" y="20666"/>
                    <a:pt x="273583" y="26665"/>
                  </a:cubicBezTo>
                  <a:cubicBezTo>
                    <a:pt x="282116" y="32665"/>
                    <a:pt x="285849" y="37665"/>
                    <a:pt x="284782" y="41664"/>
                  </a:cubicBezTo>
                  <a:cubicBezTo>
                    <a:pt x="283182" y="45397"/>
                    <a:pt x="279183" y="47797"/>
                    <a:pt x="272783" y="48864"/>
                  </a:cubicBezTo>
                  <a:cubicBezTo>
                    <a:pt x="258917" y="68863"/>
                    <a:pt x="239985" y="95528"/>
                    <a:pt x="215987" y="128859"/>
                  </a:cubicBezTo>
                  <a:lnTo>
                    <a:pt x="269583" y="128859"/>
                  </a:lnTo>
                  <a:lnTo>
                    <a:pt x="277583" y="117660"/>
                  </a:lnTo>
                  <a:cubicBezTo>
                    <a:pt x="279716" y="111260"/>
                    <a:pt x="283982" y="111527"/>
                    <a:pt x="290382" y="118460"/>
                  </a:cubicBezTo>
                  <a:lnTo>
                    <a:pt x="318380" y="142458"/>
                  </a:lnTo>
                  <a:cubicBezTo>
                    <a:pt x="327446" y="150458"/>
                    <a:pt x="328513" y="154724"/>
                    <a:pt x="321580" y="155257"/>
                  </a:cubicBezTo>
                  <a:cubicBezTo>
                    <a:pt x="311181" y="155257"/>
                    <a:pt x="299981" y="157324"/>
                    <a:pt x="287982" y="161457"/>
                  </a:cubicBezTo>
                  <a:cubicBezTo>
                    <a:pt x="275983" y="165590"/>
                    <a:pt x="265584" y="173123"/>
                    <a:pt x="256784" y="184056"/>
                  </a:cubicBezTo>
                  <a:lnTo>
                    <a:pt x="252784" y="184056"/>
                  </a:lnTo>
                  <a:lnTo>
                    <a:pt x="267183" y="142458"/>
                  </a:lnTo>
                  <a:lnTo>
                    <a:pt x="53596" y="142458"/>
                  </a:lnTo>
                  <a:cubicBezTo>
                    <a:pt x="52263" y="142458"/>
                    <a:pt x="50663" y="142458"/>
                    <a:pt x="48797" y="142458"/>
                  </a:cubicBezTo>
                  <a:cubicBezTo>
                    <a:pt x="50130" y="148325"/>
                    <a:pt x="50663" y="156591"/>
                    <a:pt x="50397" y="167257"/>
                  </a:cubicBezTo>
                  <a:cubicBezTo>
                    <a:pt x="47997" y="188322"/>
                    <a:pt x="39997" y="200588"/>
                    <a:pt x="26398" y="204054"/>
                  </a:cubicBezTo>
                  <a:cubicBezTo>
                    <a:pt x="11732" y="206188"/>
                    <a:pt x="3466" y="201721"/>
                    <a:pt x="1600" y="190655"/>
                  </a:cubicBezTo>
                  <a:cubicBezTo>
                    <a:pt x="-267" y="179589"/>
                    <a:pt x="2400" y="169923"/>
                    <a:pt x="9599" y="161657"/>
                  </a:cubicBezTo>
                  <a:cubicBezTo>
                    <a:pt x="18665" y="152058"/>
                    <a:pt x="24198" y="142392"/>
                    <a:pt x="26198" y="132659"/>
                  </a:cubicBezTo>
                  <a:cubicBezTo>
                    <a:pt x="28198" y="122926"/>
                    <a:pt x="29065" y="113393"/>
                    <a:pt x="28798" y="104061"/>
                  </a:cubicBezTo>
                  <a:cubicBezTo>
                    <a:pt x="28798" y="101394"/>
                    <a:pt x="29598" y="101394"/>
                    <a:pt x="31198" y="104061"/>
                  </a:cubicBezTo>
                  <a:cubicBezTo>
                    <a:pt x="35731" y="111260"/>
                    <a:pt x="39997" y="119526"/>
                    <a:pt x="43997" y="128859"/>
                  </a:cubicBezTo>
                  <a:lnTo>
                    <a:pt x="204787" y="128859"/>
                  </a:lnTo>
                  <a:cubicBezTo>
                    <a:pt x="221853" y="84062"/>
                    <a:pt x="232519" y="45931"/>
                    <a:pt x="236785" y="14466"/>
                  </a:cubicBezTo>
                  <a:cubicBezTo>
                    <a:pt x="237052" y="10466"/>
                    <a:pt x="238652" y="9133"/>
                    <a:pt x="241585" y="10466"/>
                  </a:cubicBezTo>
                  <a:close/>
                  <a:moveTo>
                    <a:pt x="2251862" y="8066"/>
                  </a:moveTo>
                  <a:cubicBezTo>
                    <a:pt x="2259062" y="8333"/>
                    <a:pt x="2268528" y="9866"/>
                    <a:pt x="2280260" y="12666"/>
                  </a:cubicBezTo>
                  <a:cubicBezTo>
                    <a:pt x="2291993" y="15466"/>
                    <a:pt x="2298526" y="18732"/>
                    <a:pt x="2299859" y="22466"/>
                  </a:cubicBezTo>
                  <a:cubicBezTo>
                    <a:pt x="2299059" y="27532"/>
                    <a:pt x="2296659" y="31265"/>
                    <a:pt x="2292660" y="33665"/>
                  </a:cubicBezTo>
                  <a:lnTo>
                    <a:pt x="2292660" y="187255"/>
                  </a:lnTo>
                  <a:lnTo>
                    <a:pt x="2313458" y="187255"/>
                  </a:lnTo>
                  <a:lnTo>
                    <a:pt x="2331857" y="168057"/>
                  </a:lnTo>
                  <a:cubicBezTo>
                    <a:pt x="2335591" y="162457"/>
                    <a:pt x="2339323" y="162457"/>
                    <a:pt x="2343057" y="168057"/>
                  </a:cubicBezTo>
                  <a:lnTo>
                    <a:pt x="2366255" y="187255"/>
                  </a:lnTo>
                  <a:cubicBezTo>
                    <a:pt x="2377188" y="197921"/>
                    <a:pt x="2377455" y="202455"/>
                    <a:pt x="2367055" y="200855"/>
                  </a:cubicBezTo>
                  <a:lnTo>
                    <a:pt x="2292660" y="200855"/>
                  </a:lnTo>
                  <a:lnTo>
                    <a:pt x="2292660" y="339246"/>
                  </a:lnTo>
                  <a:cubicBezTo>
                    <a:pt x="2292393" y="340579"/>
                    <a:pt x="2292326" y="346712"/>
                    <a:pt x="2292460" y="357645"/>
                  </a:cubicBezTo>
                  <a:cubicBezTo>
                    <a:pt x="2292593" y="368578"/>
                    <a:pt x="2292926" y="379110"/>
                    <a:pt x="2293460" y="389243"/>
                  </a:cubicBezTo>
                  <a:cubicBezTo>
                    <a:pt x="2293993" y="402842"/>
                    <a:pt x="2284660" y="409775"/>
                    <a:pt x="2265461" y="410042"/>
                  </a:cubicBezTo>
                  <a:cubicBezTo>
                    <a:pt x="2256129" y="411108"/>
                    <a:pt x="2251596" y="408709"/>
                    <a:pt x="2251862" y="402842"/>
                  </a:cubicBezTo>
                  <a:lnTo>
                    <a:pt x="2251862" y="200855"/>
                  </a:lnTo>
                  <a:lnTo>
                    <a:pt x="2180667" y="200855"/>
                  </a:lnTo>
                  <a:lnTo>
                    <a:pt x="2180667" y="218454"/>
                  </a:lnTo>
                  <a:cubicBezTo>
                    <a:pt x="2179867" y="264584"/>
                    <a:pt x="2167867" y="304515"/>
                    <a:pt x="2144669" y="338246"/>
                  </a:cubicBezTo>
                  <a:cubicBezTo>
                    <a:pt x="2121470" y="371978"/>
                    <a:pt x="2091872" y="393510"/>
                    <a:pt x="2055874" y="402842"/>
                  </a:cubicBezTo>
                  <a:cubicBezTo>
                    <a:pt x="2050808" y="402576"/>
                    <a:pt x="2049741" y="400709"/>
                    <a:pt x="2052674" y="397243"/>
                  </a:cubicBezTo>
                  <a:cubicBezTo>
                    <a:pt x="2083606" y="381244"/>
                    <a:pt x="2106671" y="357245"/>
                    <a:pt x="2121870" y="325247"/>
                  </a:cubicBezTo>
                  <a:cubicBezTo>
                    <a:pt x="2137069" y="293249"/>
                    <a:pt x="2144669" y="257651"/>
                    <a:pt x="2144669" y="218454"/>
                  </a:cubicBezTo>
                  <a:lnTo>
                    <a:pt x="2144669" y="200855"/>
                  </a:lnTo>
                  <a:lnTo>
                    <a:pt x="2073473" y="200855"/>
                  </a:lnTo>
                  <a:cubicBezTo>
                    <a:pt x="2068940" y="200321"/>
                    <a:pt x="2064140" y="201655"/>
                    <a:pt x="2059074" y="204854"/>
                  </a:cubicBezTo>
                  <a:lnTo>
                    <a:pt x="2047875" y="187255"/>
                  </a:lnTo>
                  <a:lnTo>
                    <a:pt x="2144669" y="187255"/>
                  </a:lnTo>
                  <a:lnTo>
                    <a:pt x="2144669" y="110460"/>
                  </a:lnTo>
                  <a:cubicBezTo>
                    <a:pt x="2144669" y="100594"/>
                    <a:pt x="2144669" y="90995"/>
                    <a:pt x="2144669" y="81662"/>
                  </a:cubicBezTo>
                  <a:cubicBezTo>
                    <a:pt x="2115870" y="89395"/>
                    <a:pt x="2086272" y="95794"/>
                    <a:pt x="2055874" y="100861"/>
                  </a:cubicBezTo>
                  <a:cubicBezTo>
                    <a:pt x="2050808" y="100861"/>
                    <a:pt x="2049741" y="99261"/>
                    <a:pt x="2052674" y="96061"/>
                  </a:cubicBezTo>
                  <a:cubicBezTo>
                    <a:pt x="2101471" y="78195"/>
                    <a:pt x="2144669" y="50197"/>
                    <a:pt x="2182266" y="12066"/>
                  </a:cubicBezTo>
                  <a:cubicBezTo>
                    <a:pt x="2183866" y="8866"/>
                    <a:pt x="2186000" y="8066"/>
                    <a:pt x="2188666" y="9666"/>
                  </a:cubicBezTo>
                  <a:cubicBezTo>
                    <a:pt x="2195866" y="13933"/>
                    <a:pt x="2204599" y="20066"/>
                    <a:pt x="2214864" y="28065"/>
                  </a:cubicBezTo>
                  <a:cubicBezTo>
                    <a:pt x="2225130" y="36065"/>
                    <a:pt x="2230797" y="42464"/>
                    <a:pt x="2231863" y="47264"/>
                  </a:cubicBezTo>
                  <a:cubicBezTo>
                    <a:pt x="2233463" y="50464"/>
                    <a:pt x="2228397" y="52330"/>
                    <a:pt x="2216664" y="52864"/>
                  </a:cubicBezTo>
                  <a:lnTo>
                    <a:pt x="2214264" y="53664"/>
                  </a:lnTo>
                  <a:cubicBezTo>
                    <a:pt x="2206532" y="58463"/>
                    <a:pt x="2193999" y="63530"/>
                    <a:pt x="2176667" y="68863"/>
                  </a:cubicBezTo>
                  <a:cubicBezTo>
                    <a:pt x="2184133" y="72063"/>
                    <a:pt x="2188133" y="74729"/>
                    <a:pt x="2188666" y="76862"/>
                  </a:cubicBezTo>
                  <a:cubicBezTo>
                    <a:pt x="2187866" y="82195"/>
                    <a:pt x="2185200" y="85928"/>
                    <a:pt x="2180667" y="88062"/>
                  </a:cubicBezTo>
                  <a:lnTo>
                    <a:pt x="2180667" y="187255"/>
                  </a:lnTo>
                  <a:lnTo>
                    <a:pt x="2251862" y="187255"/>
                  </a:lnTo>
                  <a:lnTo>
                    <a:pt x="2251862" y="52864"/>
                  </a:lnTo>
                  <a:cubicBezTo>
                    <a:pt x="2251862" y="33932"/>
                    <a:pt x="2251596" y="22199"/>
                    <a:pt x="2251062" y="17666"/>
                  </a:cubicBezTo>
                  <a:cubicBezTo>
                    <a:pt x="2249196" y="10466"/>
                    <a:pt x="2249462" y="7266"/>
                    <a:pt x="2251862" y="8066"/>
                  </a:cubicBezTo>
                  <a:close/>
                  <a:moveTo>
                    <a:pt x="1311920" y="7266"/>
                  </a:moveTo>
                  <a:cubicBezTo>
                    <a:pt x="1321252" y="8866"/>
                    <a:pt x="1331652" y="12333"/>
                    <a:pt x="1343118" y="17666"/>
                  </a:cubicBezTo>
                  <a:cubicBezTo>
                    <a:pt x="1354584" y="22999"/>
                    <a:pt x="1361250" y="31532"/>
                    <a:pt x="1363117" y="43264"/>
                  </a:cubicBezTo>
                  <a:cubicBezTo>
                    <a:pt x="1362317" y="56863"/>
                    <a:pt x="1356384" y="64596"/>
                    <a:pt x="1345318" y="66463"/>
                  </a:cubicBezTo>
                  <a:cubicBezTo>
                    <a:pt x="1334252" y="68329"/>
                    <a:pt x="1327385" y="62196"/>
                    <a:pt x="1324719" y="48064"/>
                  </a:cubicBezTo>
                  <a:cubicBezTo>
                    <a:pt x="1324452" y="35531"/>
                    <a:pt x="1319919" y="23265"/>
                    <a:pt x="1311120" y="11266"/>
                  </a:cubicBezTo>
                  <a:cubicBezTo>
                    <a:pt x="1309253" y="8866"/>
                    <a:pt x="1309520" y="7533"/>
                    <a:pt x="1311920" y="7266"/>
                  </a:cubicBezTo>
                  <a:close/>
                  <a:moveTo>
                    <a:pt x="1423513" y="5467"/>
                  </a:moveTo>
                  <a:cubicBezTo>
                    <a:pt x="1424313" y="5067"/>
                    <a:pt x="1425513" y="5133"/>
                    <a:pt x="1427113" y="5667"/>
                  </a:cubicBezTo>
                  <a:cubicBezTo>
                    <a:pt x="1454044" y="14199"/>
                    <a:pt x="1467377" y="21932"/>
                    <a:pt x="1467110" y="28865"/>
                  </a:cubicBezTo>
                  <a:cubicBezTo>
                    <a:pt x="1464977" y="32065"/>
                    <a:pt x="1462844" y="33932"/>
                    <a:pt x="1460711" y="34465"/>
                  </a:cubicBezTo>
                  <a:lnTo>
                    <a:pt x="1451911" y="36865"/>
                  </a:lnTo>
                  <a:cubicBezTo>
                    <a:pt x="1444445" y="49664"/>
                    <a:pt x="1435379" y="62463"/>
                    <a:pt x="1424713" y="75262"/>
                  </a:cubicBezTo>
                  <a:lnTo>
                    <a:pt x="1483909" y="75262"/>
                  </a:lnTo>
                  <a:lnTo>
                    <a:pt x="1497508" y="57663"/>
                  </a:lnTo>
                  <a:cubicBezTo>
                    <a:pt x="1500175" y="52330"/>
                    <a:pt x="1504441" y="52597"/>
                    <a:pt x="1510308" y="58463"/>
                  </a:cubicBezTo>
                  <a:lnTo>
                    <a:pt x="1529506" y="76862"/>
                  </a:lnTo>
                  <a:cubicBezTo>
                    <a:pt x="1539372" y="86995"/>
                    <a:pt x="1539639" y="90995"/>
                    <a:pt x="1530306" y="88861"/>
                  </a:cubicBezTo>
                  <a:lnTo>
                    <a:pt x="1405514" y="88861"/>
                  </a:lnTo>
                  <a:cubicBezTo>
                    <a:pt x="1403381" y="89928"/>
                    <a:pt x="1400448" y="91261"/>
                    <a:pt x="1396714" y="92861"/>
                  </a:cubicBezTo>
                  <a:cubicBezTo>
                    <a:pt x="1396981" y="106194"/>
                    <a:pt x="1396181" y="118193"/>
                    <a:pt x="1394315" y="128859"/>
                  </a:cubicBezTo>
                  <a:lnTo>
                    <a:pt x="1462310" y="128859"/>
                  </a:lnTo>
                  <a:lnTo>
                    <a:pt x="1475910" y="112060"/>
                  </a:lnTo>
                  <a:cubicBezTo>
                    <a:pt x="1478843" y="106460"/>
                    <a:pt x="1482576" y="106460"/>
                    <a:pt x="1487109" y="112060"/>
                  </a:cubicBezTo>
                  <a:lnTo>
                    <a:pt x="1505508" y="129659"/>
                  </a:lnTo>
                  <a:cubicBezTo>
                    <a:pt x="1514574" y="140058"/>
                    <a:pt x="1514574" y="144325"/>
                    <a:pt x="1505508" y="142458"/>
                  </a:cubicBezTo>
                  <a:lnTo>
                    <a:pt x="1392715" y="142458"/>
                  </a:lnTo>
                  <a:cubicBezTo>
                    <a:pt x="1390048" y="156857"/>
                    <a:pt x="1385782" y="170457"/>
                    <a:pt x="1379915" y="183256"/>
                  </a:cubicBezTo>
                  <a:lnTo>
                    <a:pt x="1491109" y="183256"/>
                  </a:lnTo>
                  <a:lnTo>
                    <a:pt x="1503108" y="166457"/>
                  </a:lnTo>
                  <a:cubicBezTo>
                    <a:pt x="1506574" y="159790"/>
                    <a:pt x="1510841" y="159524"/>
                    <a:pt x="1515907" y="165657"/>
                  </a:cubicBezTo>
                  <a:lnTo>
                    <a:pt x="1535906" y="184856"/>
                  </a:lnTo>
                  <a:cubicBezTo>
                    <a:pt x="1544172" y="193388"/>
                    <a:pt x="1543372" y="197122"/>
                    <a:pt x="1533506" y="196055"/>
                  </a:cubicBezTo>
                  <a:lnTo>
                    <a:pt x="1426313" y="196055"/>
                  </a:lnTo>
                  <a:cubicBezTo>
                    <a:pt x="1441778" y="217387"/>
                    <a:pt x="1460711" y="233186"/>
                    <a:pt x="1483109" y="243452"/>
                  </a:cubicBezTo>
                  <a:cubicBezTo>
                    <a:pt x="1505508" y="253718"/>
                    <a:pt x="1528973" y="260584"/>
                    <a:pt x="1553505" y="264051"/>
                  </a:cubicBezTo>
                  <a:cubicBezTo>
                    <a:pt x="1557238" y="266184"/>
                    <a:pt x="1557505" y="267784"/>
                    <a:pt x="1554305" y="268851"/>
                  </a:cubicBezTo>
                  <a:cubicBezTo>
                    <a:pt x="1543372" y="272850"/>
                    <a:pt x="1533239" y="280316"/>
                    <a:pt x="1523907" y="291249"/>
                  </a:cubicBezTo>
                  <a:cubicBezTo>
                    <a:pt x="1519640" y="297649"/>
                    <a:pt x="1515374" y="299515"/>
                    <a:pt x="1511107" y="296849"/>
                  </a:cubicBezTo>
                  <a:cubicBezTo>
                    <a:pt x="1495108" y="292049"/>
                    <a:pt x="1478309" y="282716"/>
                    <a:pt x="1460711" y="268851"/>
                  </a:cubicBezTo>
                  <a:cubicBezTo>
                    <a:pt x="1459111" y="271250"/>
                    <a:pt x="1457511" y="272850"/>
                    <a:pt x="1455911" y="273650"/>
                  </a:cubicBezTo>
                  <a:lnTo>
                    <a:pt x="1455911" y="339246"/>
                  </a:lnTo>
                  <a:cubicBezTo>
                    <a:pt x="1455644" y="341379"/>
                    <a:pt x="1455578" y="348046"/>
                    <a:pt x="1455711" y="359245"/>
                  </a:cubicBezTo>
                  <a:cubicBezTo>
                    <a:pt x="1455844" y="370444"/>
                    <a:pt x="1456178" y="380977"/>
                    <a:pt x="1456711" y="390843"/>
                  </a:cubicBezTo>
                  <a:cubicBezTo>
                    <a:pt x="1457777" y="403909"/>
                    <a:pt x="1449778" y="410309"/>
                    <a:pt x="1432712" y="410042"/>
                  </a:cubicBezTo>
                  <a:cubicBezTo>
                    <a:pt x="1426046" y="410842"/>
                    <a:pt x="1422580" y="408975"/>
                    <a:pt x="1422313" y="404442"/>
                  </a:cubicBezTo>
                  <a:lnTo>
                    <a:pt x="1422313" y="290449"/>
                  </a:lnTo>
                  <a:cubicBezTo>
                    <a:pt x="1422313" y="270717"/>
                    <a:pt x="1422046" y="259251"/>
                    <a:pt x="1421513" y="256051"/>
                  </a:cubicBezTo>
                  <a:cubicBezTo>
                    <a:pt x="1418580" y="249385"/>
                    <a:pt x="1418846" y="245919"/>
                    <a:pt x="1422313" y="245652"/>
                  </a:cubicBezTo>
                  <a:cubicBezTo>
                    <a:pt x="1427646" y="246719"/>
                    <a:pt x="1435912" y="249652"/>
                    <a:pt x="1447111" y="254451"/>
                  </a:cubicBezTo>
                  <a:cubicBezTo>
                    <a:pt x="1432712" y="237386"/>
                    <a:pt x="1422313" y="217920"/>
                    <a:pt x="1415913" y="196055"/>
                  </a:cubicBezTo>
                  <a:lnTo>
                    <a:pt x="1375116" y="196055"/>
                  </a:lnTo>
                  <a:cubicBezTo>
                    <a:pt x="1367383" y="211521"/>
                    <a:pt x="1358583" y="225653"/>
                    <a:pt x="1348717" y="238452"/>
                  </a:cubicBezTo>
                  <a:cubicBezTo>
                    <a:pt x="1363650" y="240586"/>
                    <a:pt x="1372183" y="245119"/>
                    <a:pt x="1374316" y="252052"/>
                  </a:cubicBezTo>
                  <a:cubicBezTo>
                    <a:pt x="1372983" y="254718"/>
                    <a:pt x="1369783" y="257651"/>
                    <a:pt x="1364716" y="260851"/>
                  </a:cubicBezTo>
                  <a:lnTo>
                    <a:pt x="1364716" y="294449"/>
                  </a:lnTo>
                  <a:cubicBezTo>
                    <a:pt x="1363383" y="333380"/>
                    <a:pt x="1350851" y="362778"/>
                    <a:pt x="1327119" y="382644"/>
                  </a:cubicBezTo>
                  <a:cubicBezTo>
                    <a:pt x="1303387" y="402509"/>
                    <a:pt x="1276189" y="411375"/>
                    <a:pt x="1245524" y="409242"/>
                  </a:cubicBezTo>
                  <a:cubicBezTo>
                    <a:pt x="1244724" y="408442"/>
                    <a:pt x="1244724" y="407642"/>
                    <a:pt x="1245524" y="406842"/>
                  </a:cubicBezTo>
                  <a:cubicBezTo>
                    <a:pt x="1268456" y="402309"/>
                    <a:pt x="1288588" y="389643"/>
                    <a:pt x="1305920" y="368844"/>
                  </a:cubicBezTo>
                  <a:cubicBezTo>
                    <a:pt x="1323252" y="348046"/>
                    <a:pt x="1332185" y="323247"/>
                    <a:pt x="1332718" y="294449"/>
                  </a:cubicBezTo>
                  <a:lnTo>
                    <a:pt x="1332718" y="280850"/>
                  </a:lnTo>
                  <a:cubicBezTo>
                    <a:pt x="1332718" y="270184"/>
                    <a:pt x="1332718" y="261918"/>
                    <a:pt x="1332718" y="256051"/>
                  </a:cubicBezTo>
                  <a:cubicBezTo>
                    <a:pt x="1304720" y="280583"/>
                    <a:pt x="1272722" y="295516"/>
                    <a:pt x="1236724" y="300849"/>
                  </a:cubicBezTo>
                  <a:cubicBezTo>
                    <a:pt x="1231391" y="300582"/>
                    <a:pt x="1230591" y="299515"/>
                    <a:pt x="1234324" y="297649"/>
                  </a:cubicBezTo>
                  <a:cubicBezTo>
                    <a:pt x="1281788" y="278717"/>
                    <a:pt x="1316986" y="244852"/>
                    <a:pt x="1339918" y="196055"/>
                  </a:cubicBezTo>
                  <a:lnTo>
                    <a:pt x="1257523" y="196055"/>
                  </a:lnTo>
                  <a:cubicBezTo>
                    <a:pt x="1253790" y="195255"/>
                    <a:pt x="1248990" y="196855"/>
                    <a:pt x="1243124" y="200855"/>
                  </a:cubicBezTo>
                  <a:lnTo>
                    <a:pt x="1231925" y="183256"/>
                  </a:lnTo>
                  <a:lnTo>
                    <a:pt x="1345518" y="183256"/>
                  </a:lnTo>
                  <a:cubicBezTo>
                    <a:pt x="1350317" y="170457"/>
                    <a:pt x="1354317" y="156857"/>
                    <a:pt x="1357517" y="142458"/>
                  </a:cubicBezTo>
                  <a:lnTo>
                    <a:pt x="1279122" y="142458"/>
                  </a:lnTo>
                  <a:cubicBezTo>
                    <a:pt x="1275389" y="141925"/>
                    <a:pt x="1270589" y="143258"/>
                    <a:pt x="1264723" y="146458"/>
                  </a:cubicBezTo>
                  <a:lnTo>
                    <a:pt x="1254323" y="128859"/>
                  </a:lnTo>
                  <a:lnTo>
                    <a:pt x="1359117" y="128859"/>
                  </a:lnTo>
                  <a:cubicBezTo>
                    <a:pt x="1360983" y="116860"/>
                    <a:pt x="1361783" y="103527"/>
                    <a:pt x="1361517" y="88861"/>
                  </a:cubicBezTo>
                  <a:lnTo>
                    <a:pt x="1264723" y="88861"/>
                  </a:lnTo>
                  <a:cubicBezTo>
                    <a:pt x="1260989" y="88328"/>
                    <a:pt x="1256190" y="89661"/>
                    <a:pt x="1250323" y="92861"/>
                  </a:cubicBezTo>
                  <a:lnTo>
                    <a:pt x="1239924" y="75262"/>
                  </a:lnTo>
                  <a:lnTo>
                    <a:pt x="1405514" y="75262"/>
                  </a:lnTo>
                  <a:cubicBezTo>
                    <a:pt x="1414313" y="54997"/>
                    <a:pt x="1419913" y="32598"/>
                    <a:pt x="1422313" y="8066"/>
                  </a:cubicBezTo>
                  <a:cubicBezTo>
                    <a:pt x="1422313" y="6733"/>
                    <a:pt x="1422713" y="5867"/>
                    <a:pt x="1423513" y="5467"/>
                  </a:cubicBezTo>
                  <a:close/>
                  <a:moveTo>
                    <a:pt x="1688697" y="4067"/>
                  </a:moveTo>
                  <a:cubicBezTo>
                    <a:pt x="1694830" y="4333"/>
                    <a:pt x="1702962" y="5467"/>
                    <a:pt x="1713095" y="7466"/>
                  </a:cubicBezTo>
                  <a:cubicBezTo>
                    <a:pt x="1723228" y="9466"/>
                    <a:pt x="1728961" y="12066"/>
                    <a:pt x="1730294" y="15266"/>
                  </a:cubicBezTo>
                  <a:cubicBezTo>
                    <a:pt x="1728961" y="20332"/>
                    <a:pt x="1725761" y="23799"/>
                    <a:pt x="1720695" y="25665"/>
                  </a:cubicBezTo>
                  <a:lnTo>
                    <a:pt x="1720695" y="106460"/>
                  </a:lnTo>
                  <a:lnTo>
                    <a:pt x="1725494" y="106460"/>
                  </a:lnTo>
                  <a:lnTo>
                    <a:pt x="1735894" y="92061"/>
                  </a:lnTo>
                  <a:cubicBezTo>
                    <a:pt x="1738294" y="86728"/>
                    <a:pt x="1742027" y="86462"/>
                    <a:pt x="1747093" y="91261"/>
                  </a:cubicBezTo>
                  <a:lnTo>
                    <a:pt x="1764692" y="107260"/>
                  </a:lnTo>
                  <a:cubicBezTo>
                    <a:pt x="1773491" y="117126"/>
                    <a:pt x="1773225" y="121393"/>
                    <a:pt x="1763892" y="120060"/>
                  </a:cubicBezTo>
                  <a:lnTo>
                    <a:pt x="1720695" y="120060"/>
                  </a:lnTo>
                  <a:lnTo>
                    <a:pt x="1720695" y="175256"/>
                  </a:lnTo>
                  <a:cubicBezTo>
                    <a:pt x="1736960" y="168323"/>
                    <a:pt x="1753226" y="159790"/>
                    <a:pt x="1769492" y="149658"/>
                  </a:cubicBezTo>
                  <a:cubicBezTo>
                    <a:pt x="1772692" y="149658"/>
                    <a:pt x="1772692" y="150724"/>
                    <a:pt x="1769492" y="152858"/>
                  </a:cubicBezTo>
                  <a:cubicBezTo>
                    <a:pt x="1750826" y="170990"/>
                    <a:pt x="1734560" y="186722"/>
                    <a:pt x="1720695" y="200055"/>
                  </a:cubicBezTo>
                  <a:lnTo>
                    <a:pt x="1720695" y="272050"/>
                  </a:lnTo>
                  <a:cubicBezTo>
                    <a:pt x="1720695" y="316848"/>
                    <a:pt x="1721228" y="348179"/>
                    <a:pt x="1722295" y="366045"/>
                  </a:cubicBezTo>
                  <a:cubicBezTo>
                    <a:pt x="1720161" y="390043"/>
                    <a:pt x="1706562" y="403376"/>
                    <a:pt x="1681497" y="406042"/>
                  </a:cubicBezTo>
                  <a:cubicBezTo>
                    <a:pt x="1678831" y="406309"/>
                    <a:pt x="1677497" y="405509"/>
                    <a:pt x="1677497" y="403642"/>
                  </a:cubicBezTo>
                  <a:cubicBezTo>
                    <a:pt x="1674831" y="394843"/>
                    <a:pt x="1671098" y="388043"/>
                    <a:pt x="1666298" y="383244"/>
                  </a:cubicBezTo>
                  <a:cubicBezTo>
                    <a:pt x="1661498" y="378444"/>
                    <a:pt x="1653765" y="374044"/>
                    <a:pt x="1643099" y="370044"/>
                  </a:cubicBezTo>
                  <a:cubicBezTo>
                    <a:pt x="1640966" y="368178"/>
                    <a:pt x="1641233" y="366845"/>
                    <a:pt x="1643899" y="366045"/>
                  </a:cubicBezTo>
                  <a:cubicBezTo>
                    <a:pt x="1665231" y="366578"/>
                    <a:pt x="1678231" y="365578"/>
                    <a:pt x="1682897" y="363045"/>
                  </a:cubicBezTo>
                  <a:cubicBezTo>
                    <a:pt x="1687563" y="360512"/>
                    <a:pt x="1689497" y="356579"/>
                    <a:pt x="1688697" y="351245"/>
                  </a:cubicBezTo>
                  <a:lnTo>
                    <a:pt x="1688697" y="228053"/>
                  </a:lnTo>
                  <a:cubicBezTo>
                    <a:pt x="1675364" y="240586"/>
                    <a:pt x="1663365" y="253385"/>
                    <a:pt x="1652699" y="266451"/>
                  </a:cubicBezTo>
                  <a:cubicBezTo>
                    <a:pt x="1651632" y="268584"/>
                    <a:pt x="1650566" y="268584"/>
                    <a:pt x="1649499" y="266451"/>
                  </a:cubicBezTo>
                  <a:lnTo>
                    <a:pt x="1635100" y="212854"/>
                  </a:lnTo>
                  <a:cubicBezTo>
                    <a:pt x="1634300" y="209921"/>
                    <a:pt x="1634833" y="208054"/>
                    <a:pt x="1636700" y="207254"/>
                  </a:cubicBezTo>
                  <a:cubicBezTo>
                    <a:pt x="1651899" y="204588"/>
                    <a:pt x="1669231" y="198721"/>
                    <a:pt x="1688697" y="189655"/>
                  </a:cubicBezTo>
                  <a:lnTo>
                    <a:pt x="1688697" y="120060"/>
                  </a:lnTo>
                  <a:lnTo>
                    <a:pt x="1663898" y="120060"/>
                  </a:lnTo>
                  <a:cubicBezTo>
                    <a:pt x="1659098" y="119526"/>
                    <a:pt x="1654299" y="120860"/>
                    <a:pt x="1649499" y="124059"/>
                  </a:cubicBezTo>
                  <a:lnTo>
                    <a:pt x="1638300" y="106460"/>
                  </a:lnTo>
                  <a:lnTo>
                    <a:pt x="1688697" y="106460"/>
                  </a:lnTo>
                  <a:lnTo>
                    <a:pt x="1688697" y="48864"/>
                  </a:lnTo>
                  <a:cubicBezTo>
                    <a:pt x="1688963" y="30198"/>
                    <a:pt x="1688430" y="17932"/>
                    <a:pt x="1687097" y="12066"/>
                  </a:cubicBezTo>
                  <a:cubicBezTo>
                    <a:pt x="1685230" y="6200"/>
                    <a:pt x="1685763" y="3533"/>
                    <a:pt x="1688697" y="4067"/>
                  </a:cubicBezTo>
                  <a:close/>
                  <a:moveTo>
                    <a:pt x="635961" y="4067"/>
                  </a:moveTo>
                  <a:cubicBezTo>
                    <a:pt x="642094" y="4333"/>
                    <a:pt x="650493" y="5667"/>
                    <a:pt x="661159" y="8066"/>
                  </a:cubicBezTo>
                  <a:cubicBezTo>
                    <a:pt x="671825" y="10466"/>
                    <a:pt x="677825" y="13666"/>
                    <a:pt x="679158" y="17666"/>
                  </a:cubicBezTo>
                  <a:cubicBezTo>
                    <a:pt x="678358" y="22199"/>
                    <a:pt x="675958" y="25399"/>
                    <a:pt x="671959" y="27265"/>
                  </a:cubicBezTo>
                  <a:lnTo>
                    <a:pt x="671959" y="249652"/>
                  </a:lnTo>
                  <a:lnTo>
                    <a:pt x="686358" y="244852"/>
                  </a:lnTo>
                  <a:lnTo>
                    <a:pt x="698357" y="220053"/>
                  </a:lnTo>
                  <a:cubicBezTo>
                    <a:pt x="700224" y="214720"/>
                    <a:pt x="703424" y="214187"/>
                    <a:pt x="707956" y="218454"/>
                  </a:cubicBezTo>
                  <a:lnTo>
                    <a:pt x="731155" y="233653"/>
                  </a:lnTo>
                  <a:cubicBezTo>
                    <a:pt x="742621" y="240319"/>
                    <a:pt x="743421" y="244052"/>
                    <a:pt x="733555" y="244852"/>
                  </a:cubicBezTo>
                  <a:lnTo>
                    <a:pt x="671959" y="262451"/>
                  </a:lnTo>
                  <a:lnTo>
                    <a:pt x="671959" y="339246"/>
                  </a:lnTo>
                  <a:cubicBezTo>
                    <a:pt x="671692" y="341113"/>
                    <a:pt x="671625" y="347579"/>
                    <a:pt x="671759" y="358645"/>
                  </a:cubicBezTo>
                  <a:cubicBezTo>
                    <a:pt x="671892" y="369711"/>
                    <a:pt x="672225" y="380177"/>
                    <a:pt x="672759" y="390043"/>
                  </a:cubicBezTo>
                  <a:cubicBezTo>
                    <a:pt x="673825" y="403376"/>
                    <a:pt x="665026" y="410042"/>
                    <a:pt x="646360" y="410042"/>
                  </a:cubicBezTo>
                  <a:cubicBezTo>
                    <a:pt x="639161" y="411108"/>
                    <a:pt x="635694" y="408975"/>
                    <a:pt x="635961" y="403642"/>
                  </a:cubicBezTo>
                  <a:lnTo>
                    <a:pt x="635961" y="272050"/>
                  </a:lnTo>
                  <a:lnTo>
                    <a:pt x="542367" y="300049"/>
                  </a:lnTo>
                  <a:cubicBezTo>
                    <a:pt x="537300" y="302182"/>
                    <a:pt x="533567" y="304582"/>
                    <a:pt x="531167" y="307248"/>
                  </a:cubicBezTo>
                  <a:lnTo>
                    <a:pt x="515968" y="292849"/>
                  </a:lnTo>
                  <a:lnTo>
                    <a:pt x="635961" y="258451"/>
                  </a:lnTo>
                  <a:lnTo>
                    <a:pt x="635961" y="48864"/>
                  </a:lnTo>
                  <a:cubicBezTo>
                    <a:pt x="635428" y="30198"/>
                    <a:pt x="634628" y="17932"/>
                    <a:pt x="633561" y="12066"/>
                  </a:cubicBezTo>
                  <a:cubicBezTo>
                    <a:pt x="631428" y="6200"/>
                    <a:pt x="632228" y="3533"/>
                    <a:pt x="635961" y="4067"/>
                  </a:cubicBezTo>
                  <a:close/>
                  <a:moveTo>
                    <a:pt x="123192" y="4067"/>
                  </a:moveTo>
                  <a:cubicBezTo>
                    <a:pt x="137058" y="11000"/>
                    <a:pt x="149924" y="19399"/>
                    <a:pt x="161790" y="29265"/>
                  </a:cubicBezTo>
                  <a:cubicBezTo>
                    <a:pt x="173656" y="39131"/>
                    <a:pt x="182122" y="52864"/>
                    <a:pt x="187188" y="70463"/>
                  </a:cubicBezTo>
                  <a:cubicBezTo>
                    <a:pt x="189322" y="89928"/>
                    <a:pt x="183389" y="101261"/>
                    <a:pt x="169389" y="104461"/>
                  </a:cubicBezTo>
                  <a:cubicBezTo>
                    <a:pt x="155390" y="107660"/>
                    <a:pt x="146924" y="99261"/>
                    <a:pt x="143991" y="79262"/>
                  </a:cubicBezTo>
                  <a:cubicBezTo>
                    <a:pt x="141591" y="49131"/>
                    <a:pt x="134125" y="24865"/>
                    <a:pt x="121592" y="6467"/>
                  </a:cubicBezTo>
                  <a:cubicBezTo>
                    <a:pt x="120792" y="4867"/>
                    <a:pt x="121326" y="4067"/>
                    <a:pt x="123192" y="4067"/>
                  </a:cubicBezTo>
                  <a:close/>
                  <a:moveTo>
                    <a:pt x="959141" y="67"/>
                  </a:moveTo>
                  <a:cubicBezTo>
                    <a:pt x="965541" y="334"/>
                    <a:pt x="974273" y="1667"/>
                    <a:pt x="985339" y="4067"/>
                  </a:cubicBezTo>
                  <a:cubicBezTo>
                    <a:pt x="996406" y="6467"/>
                    <a:pt x="1002605" y="9666"/>
                    <a:pt x="1003938" y="13666"/>
                  </a:cubicBezTo>
                  <a:cubicBezTo>
                    <a:pt x="1003405" y="18199"/>
                    <a:pt x="1000472" y="21399"/>
                    <a:pt x="995139" y="23265"/>
                  </a:cubicBezTo>
                  <a:lnTo>
                    <a:pt x="995139" y="48864"/>
                  </a:lnTo>
                  <a:lnTo>
                    <a:pt x="1063935" y="48864"/>
                  </a:lnTo>
                  <a:lnTo>
                    <a:pt x="1077534" y="28865"/>
                  </a:lnTo>
                  <a:cubicBezTo>
                    <a:pt x="1082067" y="24332"/>
                    <a:pt x="1085800" y="24865"/>
                    <a:pt x="1088733" y="30465"/>
                  </a:cubicBezTo>
                  <a:lnTo>
                    <a:pt x="1110332" y="49664"/>
                  </a:lnTo>
                  <a:cubicBezTo>
                    <a:pt x="1120198" y="58997"/>
                    <a:pt x="1120198" y="62996"/>
                    <a:pt x="1110332" y="61663"/>
                  </a:cubicBezTo>
                  <a:lnTo>
                    <a:pt x="995139" y="61663"/>
                  </a:lnTo>
                  <a:lnTo>
                    <a:pt x="995139" y="98461"/>
                  </a:lnTo>
                  <a:lnTo>
                    <a:pt x="1037536" y="98461"/>
                  </a:lnTo>
                  <a:lnTo>
                    <a:pt x="1053535" y="82462"/>
                  </a:lnTo>
                  <a:cubicBezTo>
                    <a:pt x="1057268" y="77929"/>
                    <a:pt x="1060735" y="78195"/>
                    <a:pt x="1063935" y="83262"/>
                  </a:cubicBezTo>
                  <a:lnTo>
                    <a:pt x="1082334" y="99261"/>
                  </a:lnTo>
                  <a:cubicBezTo>
                    <a:pt x="1091133" y="108594"/>
                    <a:pt x="1091133" y="112593"/>
                    <a:pt x="1082334" y="111260"/>
                  </a:cubicBezTo>
                  <a:lnTo>
                    <a:pt x="995139" y="111260"/>
                  </a:lnTo>
                  <a:lnTo>
                    <a:pt x="995139" y="142458"/>
                  </a:lnTo>
                  <a:lnTo>
                    <a:pt x="1085533" y="142458"/>
                  </a:lnTo>
                  <a:lnTo>
                    <a:pt x="1099933" y="123259"/>
                  </a:lnTo>
                  <a:cubicBezTo>
                    <a:pt x="1102866" y="118460"/>
                    <a:pt x="1106332" y="118726"/>
                    <a:pt x="1110332" y="124059"/>
                  </a:cubicBezTo>
                  <a:lnTo>
                    <a:pt x="1131931" y="143258"/>
                  </a:lnTo>
                  <a:cubicBezTo>
                    <a:pt x="1141530" y="153124"/>
                    <a:pt x="1141530" y="157391"/>
                    <a:pt x="1131931" y="156057"/>
                  </a:cubicBezTo>
                  <a:lnTo>
                    <a:pt x="986340" y="156057"/>
                  </a:lnTo>
                  <a:cubicBezTo>
                    <a:pt x="988739" y="157124"/>
                    <a:pt x="989539" y="158457"/>
                    <a:pt x="988739" y="160057"/>
                  </a:cubicBezTo>
                  <a:cubicBezTo>
                    <a:pt x="989806" y="164324"/>
                    <a:pt x="985006" y="166457"/>
                    <a:pt x="974340" y="166457"/>
                  </a:cubicBezTo>
                  <a:cubicBezTo>
                    <a:pt x="963941" y="171523"/>
                    <a:pt x="951675" y="179256"/>
                    <a:pt x="937542" y="189655"/>
                  </a:cubicBezTo>
                  <a:lnTo>
                    <a:pt x="983940" y="200055"/>
                  </a:lnTo>
                  <a:cubicBezTo>
                    <a:pt x="1002872" y="185389"/>
                    <a:pt x="1015938" y="173923"/>
                    <a:pt x="1023137" y="165657"/>
                  </a:cubicBezTo>
                  <a:cubicBezTo>
                    <a:pt x="1026604" y="161390"/>
                    <a:pt x="1029270" y="160324"/>
                    <a:pt x="1031137" y="162457"/>
                  </a:cubicBezTo>
                  <a:cubicBezTo>
                    <a:pt x="1036736" y="166457"/>
                    <a:pt x="1042736" y="171656"/>
                    <a:pt x="1049136" y="178056"/>
                  </a:cubicBezTo>
                  <a:cubicBezTo>
                    <a:pt x="1055535" y="184456"/>
                    <a:pt x="1059402" y="190189"/>
                    <a:pt x="1060735" y="195255"/>
                  </a:cubicBezTo>
                  <a:cubicBezTo>
                    <a:pt x="1061002" y="199788"/>
                    <a:pt x="1055402" y="201921"/>
                    <a:pt x="1043936" y="201655"/>
                  </a:cubicBezTo>
                  <a:cubicBezTo>
                    <a:pt x="1030870" y="210454"/>
                    <a:pt x="1015538" y="219587"/>
                    <a:pt x="997939" y="229053"/>
                  </a:cubicBezTo>
                  <a:cubicBezTo>
                    <a:pt x="980340" y="238519"/>
                    <a:pt x="958341" y="249918"/>
                    <a:pt x="931943" y="263251"/>
                  </a:cubicBezTo>
                  <a:lnTo>
                    <a:pt x="1073534" y="263251"/>
                  </a:lnTo>
                  <a:cubicBezTo>
                    <a:pt x="1068734" y="253651"/>
                    <a:pt x="1064068" y="246319"/>
                    <a:pt x="1059535" y="241252"/>
                  </a:cubicBezTo>
                  <a:cubicBezTo>
                    <a:pt x="1055002" y="236186"/>
                    <a:pt x="1049269" y="230986"/>
                    <a:pt x="1042336" y="225653"/>
                  </a:cubicBezTo>
                  <a:cubicBezTo>
                    <a:pt x="1040203" y="224587"/>
                    <a:pt x="1040469" y="223787"/>
                    <a:pt x="1043136" y="223253"/>
                  </a:cubicBezTo>
                  <a:cubicBezTo>
                    <a:pt x="1061802" y="226453"/>
                    <a:pt x="1078467" y="232719"/>
                    <a:pt x="1093133" y="242052"/>
                  </a:cubicBezTo>
                  <a:cubicBezTo>
                    <a:pt x="1107799" y="251385"/>
                    <a:pt x="1115932" y="262451"/>
                    <a:pt x="1117531" y="275250"/>
                  </a:cubicBezTo>
                  <a:cubicBezTo>
                    <a:pt x="1116732" y="289116"/>
                    <a:pt x="1110865" y="297582"/>
                    <a:pt x="1099933" y="300649"/>
                  </a:cubicBezTo>
                  <a:cubicBezTo>
                    <a:pt x="1089000" y="303715"/>
                    <a:pt x="1081267" y="295249"/>
                    <a:pt x="1076734" y="275250"/>
                  </a:cubicBezTo>
                  <a:cubicBezTo>
                    <a:pt x="1076467" y="273384"/>
                    <a:pt x="1075934" y="271784"/>
                    <a:pt x="1075134" y="270450"/>
                  </a:cubicBezTo>
                  <a:cubicBezTo>
                    <a:pt x="1047669" y="273917"/>
                    <a:pt x="1019937" y="277383"/>
                    <a:pt x="991939" y="280850"/>
                  </a:cubicBezTo>
                  <a:cubicBezTo>
                    <a:pt x="1001539" y="284050"/>
                    <a:pt x="1006871" y="287249"/>
                    <a:pt x="1007938" y="290449"/>
                  </a:cubicBezTo>
                  <a:cubicBezTo>
                    <a:pt x="1006605" y="294716"/>
                    <a:pt x="1003672" y="298449"/>
                    <a:pt x="999139" y="301649"/>
                  </a:cubicBezTo>
                  <a:cubicBezTo>
                    <a:pt x="999139" y="328580"/>
                    <a:pt x="999672" y="354312"/>
                    <a:pt x="1000739" y="378844"/>
                  </a:cubicBezTo>
                  <a:cubicBezTo>
                    <a:pt x="998605" y="402042"/>
                    <a:pt x="983673" y="413775"/>
                    <a:pt x="955941" y="414042"/>
                  </a:cubicBezTo>
                  <a:cubicBezTo>
                    <a:pt x="954075" y="414308"/>
                    <a:pt x="953008" y="413508"/>
                    <a:pt x="952742" y="411642"/>
                  </a:cubicBezTo>
                  <a:cubicBezTo>
                    <a:pt x="953008" y="403909"/>
                    <a:pt x="943409" y="394576"/>
                    <a:pt x="923943" y="383643"/>
                  </a:cubicBezTo>
                  <a:cubicBezTo>
                    <a:pt x="921810" y="381777"/>
                    <a:pt x="921810" y="380444"/>
                    <a:pt x="923943" y="379644"/>
                  </a:cubicBezTo>
                  <a:cubicBezTo>
                    <a:pt x="952208" y="380977"/>
                    <a:pt x="965274" y="378311"/>
                    <a:pt x="963141" y="371644"/>
                  </a:cubicBezTo>
                  <a:lnTo>
                    <a:pt x="963141" y="321647"/>
                  </a:lnTo>
                  <a:cubicBezTo>
                    <a:pt x="963141" y="303248"/>
                    <a:pt x="963141" y="290716"/>
                    <a:pt x="963141" y="284050"/>
                  </a:cubicBezTo>
                  <a:cubicBezTo>
                    <a:pt x="931943" y="286716"/>
                    <a:pt x="900745" y="292582"/>
                    <a:pt x="869547" y="301649"/>
                  </a:cubicBezTo>
                  <a:lnTo>
                    <a:pt x="869547" y="303248"/>
                  </a:lnTo>
                  <a:lnTo>
                    <a:pt x="856747" y="262451"/>
                  </a:lnTo>
                  <a:cubicBezTo>
                    <a:pt x="854081" y="257385"/>
                    <a:pt x="855947" y="254985"/>
                    <a:pt x="862347" y="255251"/>
                  </a:cubicBezTo>
                  <a:cubicBezTo>
                    <a:pt x="880479" y="252851"/>
                    <a:pt x="898878" y="246985"/>
                    <a:pt x="917544" y="237652"/>
                  </a:cubicBezTo>
                  <a:cubicBezTo>
                    <a:pt x="936209" y="228320"/>
                    <a:pt x="954075" y="218720"/>
                    <a:pt x="971140" y="208854"/>
                  </a:cubicBezTo>
                  <a:cubicBezTo>
                    <a:pt x="946875" y="209121"/>
                    <a:pt x="922610" y="212587"/>
                    <a:pt x="898345" y="219254"/>
                  </a:cubicBezTo>
                  <a:lnTo>
                    <a:pt x="889545" y="193655"/>
                  </a:lnTo>
                  <a:cubicBezTo>
                    <a:pt x="886346" y="188589"/>
                    <a:pt x="887945" y="185922"/>
                    <a:pt x="894345" y="185656"/>
                  </a:cubicBezTo>
                  <a:cubicBezTo>
                    <a:pt x="915144" y="175790"/>
                    <a:pt x="929543" y="165923"/>
                    <a:pt x="937542" y="156057"/>
                  </a:cubicBezTo>
                  <a:lnTo>
                    <a:pt x="851948" y="156057"/>
                  </a:lnTo>
                  <a:cubicBezTo>
                    <a:pt x="847948" y="155524"/>
                    <a:pt x="843148" y="156857"/>
                    <a:pt x="837549" y="160057"/>
                  </a:cubicBezTo>
                  <a:lnTo>
                    <a:pt x="827149" y="142458"/>
                  </a:lnTo>
                  <a:lnTo>
                    <a:pt x="959141" y="142458"/>
                  </a:lnTo>
                  <a:lnTo>
                    <a:pt x="959141" y="111260"/>
                  </a:lnTo>
                  <a:lnTo>
                    <a:pt x="887146" y="111260"/>
                  </a:lnTo>
                  <a:cubicBezTo>
                    <a:pt x="883946" y="110460"/>
                    <a:pt x="879146" y="112060"/>
                    <a:pt x="872746" y="116060"/>
                  </a:cubicBezTo>
                  <a:lnTo>
                    <a:pt x="863147" y="98461"/>
                  </a:lnTo>
                  <a:lnTo>
                    <a:pt x="959141" y="98461"/>
                  </a:lnTo>
                  <a:lnTo>
                    <a:pt x="959141" y="61663"/>
                  </a:lnTo>
                  <a:lnTo>
                    <a:pt x="863147" y="61663"/>
                  </a:lnTo>
                  <a:cubicBezTo>
                    <a:pt x="858347" y="60863"/>
                    <a:pt x="853548" y="62730"/>
                    <a:pt x="848748" y="67263"/>
                  </a:cubicBezTo>
                  <a:lnTo>
                    <a:pt x="837549" y="48864"/>
                  </a:lnTo>
                  <a:lnTo>
                    <a:pt x="959141" y="48864"/>
                  </a:lnTo>
                  <a:lnTo>
                    <a:pt x="959141" y="44064"/>
                  </a:lnTo>
                  <a:cubicBezTo>
                    <a:pt x="959141" y="25399"/>
                    <a:pt x="958874" y="13399"/>
                    <a:pt x="958341" y="8066"/>
                  </a:cubicBezTo>
                  <a:cubicBezTo>
                    <a:pt x="955675" y="2200"/>
                    <a:pt x="955941" y="-466"/>
                    <a:pt x="959141" y="67"/>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3200" dirty="0">
                <a:solidFill>
                  <a:prstClr val="white"/>
                </a:solidFill>
                <a:latin typeface="锐字云字库中长宋体1.0" panose="02010604000000000000" pitchFamily="2" charset="-122"/>
                <a:ea typeface="锐字云字库中长宋体1.0" panose="02010604000000000000" pitchFamily="2" charset="-122"/>
              </a:endParaRPr>
            </a:p>
          </p:txBody>
        </p:sp>
        <p:grpSp>
          <p:nvGrpSpPr>
            <p:cNvPr id="10" name="组合 9"/>
            <p:cNvGrpSpPr/>
            <p:nvPr/>
          </p:nvGrpSpPr>
          <p:grpSpPr>
            <a:xfrm>
              <a:off x="3791744" y="3614578"/>
              <a:ext cx="834357" cy="196779"/>
              <a:chOff x="3893490" y="3603420"/>
              <a:chExt cx="834357" cy="196779"/>
            </a:xfrm>
          </p:grpSpPr>
          <p:sp>
            <p:nvSpPr>
              <p:cNvPr id="15"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1" name="组合 10"/>
            <p:cNvGrpSpPr/>
            <p:nvPr/>
          </p:nvGrpSpPr>
          <p:grpSpPr>
            <a:xfrm>
              <a:off x="7629627" y="3614578"/>
              <a:ext cx="834357" cy="196779"/>
              <a:chOff x="3893490" y="3603420"/>
              <a:chExt cx="834357" cy="196779"/>
            </a:xfrm>
          </p:grpSpPr>
          <p:sp>
            <p:nvSpPr>
              <p:cNvPr id="12"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sp>
        <p:nvSpPr>
          <p:cNvPr id="2" name="标题 1"/>
          <p:cNvSpPr>
            <a:spLocks noGrp="1"/>
          </p:cNvSpPr>
          <p:nvPr>
            <p:ph type="ctrTitle" hasCustomPrompt="1"/>
          </p:nvPr>
        </p:nvSpPr>
        <p:spPr>
          <a:xfrm>
            <a:off x="3429054" y="2681089"/>
            <a:ext cx="6987426" cy="920890"/>
          </a:xfrm>
        </p:spPr>
        <p:txBody>
          <a:bodyPr>
            <a:normAutofit/>
          </a:bodyPr>
          <a:lstStyle>
            <a:lvl1pPr algn="dist">
              <a:defRPr sz="4800" b="1">
                <a:solidFill>
                  <a:schemeClr val="bg1"/>
                </a:solidFill>
              </a:defRPr>
            </a:lvl1pPr>
          </a:lstStyle>
          <a:p>
            <a:r>
              <a:rPr lang="zh-CN" altLang="en-US" dirty="0"/>
              <a:t>单击此处编辑母版标题</a:t>
            </a:r>
            <a:endParaRPr lang="zh-CN" altLang="en-US" dirty="0"/>
          </a:p>
        </p:txBody>
      </p:sp>
      <p:sp>
        <p:nvSpPr>
          <p:cNvPr id="3" name="副标题 2"/>
          <p:cNvSpPr>
            <a:spLocks noGrp="1"/>
          </p:cNvSpPr>
          <p:nvPr>
            <p:ph type="subTitle" idx="1" hasCustomPrompt="1"/>
          </p:nvPr>
        </p:nvSpPr>
        <p:spPr>
          <a:xfrm>
            <a:off x="2676637" y="2681089"/>
            <a:ext cx="752416" cy="919314"/>
          </a:xfrm>
        </p:spPr>
        <p:txBody>
          <a:bodyPr anchor="ctr">
            <a:noAutofit/>
          </a:bodyPr>
          <a:lstStyle>
            <a:lvl1pPr marL="0" indent="0" algn="ctr">
              <a:buNone/>
              <a:defRPr sz="6000" b="1">
                <a:solidFill>
                  <a:srgbClr val="0070C0"/>
                </a:solidFill>
                <a:latin typeface="+mj-ea"/>
                <a:ea typeface="+mj-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2</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典型例题">
    <p:spTree>
      <p:nvGrpSpPr>
        <p:cNvPr id="1" name=""/>
        <p:cNvGrpSpPr/>
        <p:nvPr/>
      </p:nvGrpSpPr>
      <p:grpSpPr>
        <a:xfrm>
          <a:off x="0" y="0"/>
          <a:ext cx="0" cy="0"/>
          <a:chOff x="0" y="0"/>
          <a:chExt cx="0" cy="0"/>
        </a:xfrm>
      </p:grpSpPr>
      <p:sp>
        <p:nvSpPr>
          <p:cNvPr id="7" name="矩形 6"/>
          <p:cNvSpPr/>
          <p:nvPr userDrawn="1"/>
        </p:nvSpPr>
        <p:spPr>
          <a:xfrm>
            <a:off x="695400" y="0"/>
            <a:ext cx="1620957" cy="523220"/>
          </a:xfrm>
          <a:prstGeom prst="rect">
            <a:avLst/>
          </a:prstGeom>
          <a:solidFill>
            <a:srgbClr val="0070C0"/>
          </a:solidFill>
        </p:spPr>
        <p:txBody>
          <a:bodyPr wrap="none">
            <a:spAutoFit/>
          </a:bodyPr>
          <a:lstStyle/>
          <a:p>
            <a:r>
              <a:rPr lang="zh-CN" altLang="en-US" sz="2800" dirty="0">
                <a:solidFill>
                  <a:prstClr val="white"/>
                </a:solidFill>
              </a:rPr>
              <a:t>典型例题</a:t>
            </a:r>
            <a:endParaRPr lang="zh-CN" altLang="en-US" sz="28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C1B42DA-8CBF-4B44-A3E2-169238920C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EDFB20-54AA-4CB5-9FE2-A3BF8868ACD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应用体验">
    <p:spTree>
      <p:nvGrpSpPr>
        <p:cNvPr id="1" name=""/>
        <p:cNvGrpSpPr/>
        <p:nvPr/>
      </p:nvGrpSpPr>
      <p:grpSpPr>
        <a:xfrm>
          <a:off x="0" y="0"/>
          <a:ext cx="0" cy="0"/>
          <a:chOff x="0" y="0"/>
          <a:chExt cx="0" cy="0"/>
        </a:xfrm>
      </p:grpSpPr>
      <p:sp>
        <p:nvSpPr>
          <p:cNvPr id="3" name="矩形 2"/>
          <p:cNvSpPr/>
          <p:nvPr userDrawn="1"/>
        </p:nvSpPr>
        <p:spPr>
          <a:xfrm>
            <a:off x="695400" y="0"/>
            <a:ext cx="1620957" cy="523220"/>
          </a:xfrm>
          <a:prstGeom prst="rect">
            <a:avLst/>
          </a:prstGeom>
          <a:solidFill>
            <a:srgbClr val="0070C0"/>
          </a:solidFill>
        </p:spPr>
        <p:txBody>
          <a:bodyPr wrap="none">
            <a:spAutoFit/>
          </a:bodyPr>
          <a:lstStyle/>
          <a:p>
            <a:r>
              <a:rPr lang="zh-CN" altLang="en-US" sz="2800" dirty="0">
                <a:solidFill>
                  <a:prstClr val="white"/>
                </a:solidFill>
              </a:rPr>
              <a:t>应用体验</a:t>
            </a:r>
            <a:endParaRPr lang="zh-CN" altLang="en-US" sz="28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阅卷展示">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 name="组合 6"/>
          <p:cNvGrpSpPr/>
          <p:nvPr userDrawn="1"/>
        </p:nvGrpSpPr>
        <p:grpSpPr>
          <a:xfrm>
            <a:off x="479377" y="4024313"/>
            <a:ext cx="11233247" cy="2322759"/>
            <a:chOff x="623391" y="683075"/>
            <a:chExt cx="11233247" cy="2322759"/>
          </a:xfrm>
        </p:grpSpPr>
        <p:sp>
          <p:nvSpPr>
            <p:cNvPr id="8" name="矩形: 圆角 7"/>
            <p:cNvSpPr/>
            <p:nvPr/>
          </p:nvSpPr>
          <p:spPr>
            <a:xfrm>
              <a:off x="623391" y="692696"/>
              <a:ext cx="11233247" cy="2313138"/>
            </a:xfrm>
            <a:prstGeom prst="roundRect">
              <a:avLst>
                <a:gd name="adj" fmla="val 4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形状 8"/>
            <p:cNvSpPr/>
            <p:nvPr/>
          </p:nvSpPr>
          <p:spPr>
            <a:xfrm rot="16200000">
              <a:off x="1410834" y="260648"/>
              <a:ext cx="729372" cy="1593468"/>
            </a:xfrm>
            <a:custGeom>
              <a:avLst/>
              <a:gdLst>
                <a:gd name="connsiteX0" fmla="*/ 729372 w 729372"/>
                <a:gd name="connsiteY0" fmla="*/ 0 h 1593468"/>
                <a:gd name="connsiteX1" fmla="*/ 729372 w 729372"/>
                <a:gd name="connsiteY1" fmla="*/ 1593468 h 1593468"/>
                <a:gd name="connsiteX2" fmla="*/ 0 w 729372"/>
                <a:gd name="connsiteY2" fmla="*/ 1593468 h 1593468"/>
                <a:gd name="connsiteX3" fmla="*/ 233217 w 729372"/>
                <a:gd name="connsiteY3" fmla="*/ 796734 h 1593468"/>
                <a:gd name="connsiteX4" fmla="*/ 0 w 729372"/>
                <a:gd name="connsiteY4" fmla="*/ 0 h 159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72" h="1593468">
                  <a:moveTo>
                    <a:pt x="729372" y="0"/>
                  </a:moveTo>
                  <a:lnTo>
                    <a:pt x="729372" y="1593468"/>
                  </a:lnTo>
                  <a:lnTo>
                    <a:pt x="0" y="1593468"/>
                  </a:lnTo>
                  <a:lnTo>
                    <a:pt x="233217" y="796734"/>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0" name="文本框 9"/>
            <p:cNvSpPr txBox="1"/>
            <p:nvPr/>
          </p:nvSpPr>
          <p:spPr>
            <a:xfrm>
              <a:off x="965040" y="683075"/>
              <a:ext cx="1620957" cy="523220"/>
            </a:xfrm>
            <a:prstGeom prst="rect">
              <a:avLst/>
            </a:prstGeom>
            <a:noFill/>
          </p:spPr>
          <p:txBody>
            <a:bodyPr wrap="none" rtlCol="0">
              <a:spAutoFit/>
            </a:bodyPr>
            <a:lstStyle/>
            <a:p>
              <a:r>
                <a:rPr lang="zh-CN" altLang="en-US" sz="2800">
                  <a:solidFill>
                    <a:prstClr val="white"/>
                  </a:solidFill>
                </a:rPr>
                <a:t>标准答案</a:t>
              </a:r>
              <a:endParaRPr lang="zh-CN" altLang="en-US" sz="2800" dirty="0">
                <a:solidFill>
                  <a:prstClr val="white"/>
                </a:solidFill>
              </a:endParaRPr>
            </a:p>
          </p:txBody>
        </p:sp>
      </p:grpSp>
      <p:sp>
        <p:nvSpPr>
          <p:cNvPr id="11" name="矩形: 圆角 10"/>
          <p:cNvSpPr/>
          <p:nvPr userDrawn="1"/>
        </p:nvSpPr>
        <p:spPr>
          <a:xfrm>
            <a:off x="479377" y="520549"/>
            <a:ext cx="5256584" cy="3240361"/>
          </a:xfrm>
          <a:prstGeom prst="roundRect">
            <a:avLst>
              <a:gd name="adj" fmla="val 4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形状 11"/>
          <p:cNvSpPr/>
          <p:nvPr userDrawn="1"/>
        </p:nvSpPr>
        <p:spPr>
          <a:xfrm rot="16200000">
            <a:off x="1266819" y="88502"/>
            <a:ext cx="729372" cy="1593468"/>
          </a:xfrm>
          <a:custGeom>
            <a:avLst/>
            <a:gdLst>
              <a:gd name="connsiteX0" fmla="*/ 729372 w 729372"/>
              <a:gd name="connsiteY0" fmla="*/ 0 h 1593468"/>
              <a:gd name="connsiteX1" fmla="*/ 729372 w 729372"/>
              <a:gd name="connsiteY1" fmla="*/ 1593468 h 1593468"/>
              <a:gd name="connsiteX2" fmla="*/ 0 w 729372"/>
              <a:gd name="connsiteY2" fmla="*/ 1593468 h 1593468"/>
              <a:gd name="connsiteX3" fmla="*/ 233217 w 729372"/>
              <a:gd name="connsiteY3" fmla="*/ 796734 h 1593468"/>
              <a:gd name="connsiteX4" fmla="*/ 0 w 729372"/>
              <a:gd name="connsiteY4" fmla="*/ 0 h 159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72" h="1593468">
                <a:moveTo>
                  <a:pt x="729372" y="0"/>
                </a:moveTo>
                <a:lnTo>
                  <a:pt x="729372" y="1593468"/>
                </a:lnTo>
                <a:lnTo>
                  <a:pt x="0" y="1593468"/>
                </a:lnTo>
                <a:lnTo>
                  <a:pt x="233217" y="796734"/>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3" name="文本框 12"/>
          <p:cNvSpPr txBox="1"/>
          <p:nvPr userDrawn="1"/>
        </p:nvSpPr>
        <p:spPr>
          <a:xfrm>
            <a:off x="821025" y="510929"/>
            <a:ext cx="1620957" cy="523220"/>
          </a:xfrm>
          <a:prstGeom prst="rect">
            <a:avLst/>
          </a:prstGeom>
          <a:noFill/>
        </p:spPr>
        <p:txBody>
          <a:bodyPr wrap="none" rtlCol="0">
            <a:spAutoFit/>
          </a:bodyPr>
          <a:lstStyle/>
          <a:p>
            <a:r>
              <a:rPr lang="zh-CN" altLang="en-US" sz="2800" dirty="0">
                <a:solidFill>
                  <a:prstClr val="white"/>
                </a:solidFill>
              </a:rPr>
              <a:t>阅卷展示</a:t>
            </a:r>
            <a:endParaRPr lang="zh-CN" altLang="en-US" sz="2800" dirty="0">
              <a:solidFill>
                <a:prstClr val="white"/>
              </a:solidFill>
            </a:endParaRPr>
          </a:p>
        </p:txBody>
      </p:sp>
      <p:grpSp>
        <p:nvGrpSpPr>
          <p:cNvPr id="14" name="组合 13"/>
          <p:cNvGrpSpPr/>
          <p:nvPr userDrawn="1"/>
        </p:nvGrpSpPr>
        <p:grpSpPr>
          <a:xfrm>
            <a:off x="6027559" y="510929"/>
            <a:ext cx="5685065" cy="3249981"/>
            <a:chOff x="623391" y="683075"/>
            <a:chExt cx="5685065" cy="3249981"/>
          </a:xfrm>
        </p:grpSpPr>
        <p:sp>
          <p:nvSpPr>
            <p:cNvPr id="15" name="矩形: 圆角 14"/>
            <p:cNvSpPr/>
            <p:nvPr/>
          </p:nvSpPr>
          <p:spPr>
            <a:xfrm>
              <a:off x="623391" y="692696"/>
              <a:ext cx="5685065" cy="3240360"/>
            </a:xfrm>
            <a:prstGeom prst="roundRect">
              <a:avLst>
                <a:gd name="adj" fmla="val 4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形状 15"/>
            <p:cNvSpPr/>
            <p:nvPr/>
          </p:nvSpPr>
          <p:spPr>
            <a:xfrm rot="16200000">
              <a:off x="1410834" y="260648"/>
              <a:ext cx="729372" cy="1593468"/>
            </a:xfrm>
            <a:custGeom>
              <a:avLst/>
              <a:gdLst>
                <a:gd name="connsiteX0" fmla="*/ 729372 w 729372"/>
                <a:gd name="connsiteY0" fmla="*/ 0 h 1593468"/>
                <a:gd name="connsiteX1" fmla="*/ 729372 w 729372"/>
                <a:gd name="connsiteY1" fmla="*/ 1593468 h 1593468"/>
                <a:gd name="connsiteX2" fmla="*/ 0 w 729372"/>
                <a:gd name="connsiteY2" fmla="*/ 1593468 h 1593468"/>
                <a:gd name="connsiteX3" fmla="*/ 233217 w 729372"/>
                <a:gd name="connsiteY3" fmla="*/ 796734 h 1593468"/>
                <a:gd name="connsiteX4" fmla="*/ 0 w 729372"/>
                <a:gd name="connsiteY4" fmla="*/ 0 h 159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72" h="1593468">
                  <a:moveTo>
                    <a:pt x="729372" y="0"/>
                  </a:moveTo>
                  <a:lnTo>
                    <a:pt x="729372" y="1593468"/>
                  </a:lnTo>
                  <a:lnTo>
                    <a:pt x="0" y="1593468"/>
                  </a:lnTo>
                  <a:lnTo>
                    <a:pt x="233217" y="796734"/>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7" name="文本框 16"/>
            <p:cNvSpPr txBox="1"/>
            <p:nvPr/>
          </p:nvSpPr>
          <p:spPr>
            <a:xfrm>
              <a:off x="965040" y="683075"/>
              <a:ext cx="1620957" cy="523220"/>
            </a:xfrm>
            <a:prstGeom prst="rect">
              <a:avLst/>
            </a:prstGeom>
            <a:noFill/>
          </p:spPr>
          <p:txBody>
            <a:bodyPr wrap="none" rtlCol="0">
              <a:spAutoFit/>
            </a:bodyPr>
            <a:lstStyle/>
            <a:p>
              <a:r>
                <a:rPr lang="zh-CN" altLang="en-US" sz="2800" dirty="0">
                  <a:solidFill>
                    <a:prstClr val="white"/>
                  </a:solidFill>
                </a:rPr>
                <a:t>名师点评</a:t>
              </a:r>
              <a:endParaRPr lang="zh-CN" altLang="en-US" sz="2800" dirty="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normAutofit/>
          </a:bodyPr>
          <a:lstStyle/>
          <a:p>
            <a:fld id="{179B1D36-71CE-411D-80AF-24068FB75123}" type="datetimeFigureOut">
              <a:rPr lang="zh-CN" altLang="en-US" smtClean="0">
                <a:solidFill>
                  <a:srgbClr val="3D3F41">
                    <a:tint val="75000"/>
                  </a:srgbClr>
                </a:solidFill>
              </a:rPr>
            </a:fld>
            <a:endParaRPr lang="zh-CN" altLang="en-US">
              <a:solidFill>
                <a:srgbClr val="3D3F41">
                  <a:tint val="75000"/>
                </a:srgbClr>
              </a:solidFill>
            </a:endParaRPr>
          </a:p>
        </p:txBody>
      </p:sp>
      <p:sp>
        <p:nvSpPr>
          <p:cNvPr id="5" name="Footer Placeholder 4"/>
          <p:cNvSpPr>
            <a:spLocks noGrp="1"/>
          </p:cNvSpPr>
          <p:nvPr>
            <p:ph type="ftr" sz="quarter" idx="11"/>
          </p:nvPr>
        </p:nvSpPr>
        <p:spPr/>
        <p:txBody>
          <a:bodyPr>
            <a:normAutofit/>
          </a:bodyPr>
          <a:lstStyle/>
          <a:p>
            <a:endParaRPr lang="zh-CN" altLang="en-US">
              <a:solidFill>
                <a:srgbClr val="3D3F41">
                  <a:tint val="75000"/>
                </a:srgbClr>
              </a:solidFill>
            </a:endParaRPr>
          </a:p>
        </p:txBody>
      </p:sp>
      <p:sp>
        <p:nvSpPr>
          <p:cNvPr id="6" name="Slide Number Placeholder 5"/>
          <p:cNvSpPr>
            <a:spLocks noGrp="1"/>
          </p:cNvSpPr>
          <p:nvPr>
            <p:ph type="sldNum" sz="quarter" idx="12"/>
          </p:nvPr>
        </p:nvSpPr>
        <p:spPr/>
        <p:txBody>
          <a:bodyPr>
            <a:normAutofit/>
          </a:bodyPr>
          <a:lstStyle/>
          <a:p>
            <a:fld id="{71354575-996C-4C95-A1BD-4A232096262B}" type="slidenum">
              <a:rPr lang="zh-CN" altLang="en-US" smtClean="0">
                <a:solidFill>
                  <a:srgbClr val="3D3F41">
                    <a:tint val="75000"/>
                  </a:srgbClr>
                </a:solidFill>
              </a:rPr>
            </a:fld>
            <a:endParaRPr lang="zh-CN" altLang="en-US">
              <a:solidFill>
                <a:srgbClr val="3D3F41">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C1B42DA-8CBF-4B44-A3E2-169238920C9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3EDFB20-54AA-4CB5-9FE2-A3BF8868ACD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C1B42DA-8CBF-4B44-A3E2-169238920C9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EDFB20-54AA-4CB5-9FE2-A3BF8868ACD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1B42DA-8CBF-4B44-A3E2-169238920C9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3EDFB20-54AA-4CB5-9FE2-A3BF8868ACD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C1B42DA-8CBF-4B44-A3E2-169238920C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EDFB20-54AA-4CB5-9FE2-A3BF8868ACD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C1B42DA-8CBF-4B44-A3E2-169238920C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EDFB20-54AA-4CB5-9FE2-A3BF8868ACD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2" Type="http://schemas.openxmlformats.org/officeDocument/2006/relationships/theme" Target="../theme/theme2.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3" Type="http://schemas.openxmlformats.org/officeDocument/2006/relationships/slideLayout" Target="../slideLayouts/slideLayout15.xml"/><Relationship Id="rId29" Type="http://schemas.openxmlformats.org/officeDocument/2006/relationships/slideLayout" Target="../slideLayouts/slideLayout41.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0" Type="http://schemas.openxmlformats.org/officeDocument/2006/relationships/slideLayout" Target="../slideLayouts/slideLayout32.xml"/><Relationship Id="rId2" Type="http://schemas.openxmlformats.org/officeDocument/2006/relationships/slideLayout" Target="../slideLayouts/slideLayout14.xml"/><Relationship Id="rId19" Type="http://schemas.openxmlformats.org/officeDocument/2006/relationships/slideLayout" Target="../slideLayouts/slideLayout31.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B42DA-8CBF-4B44-A3E2-169238920C9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DFB20-54AA-4CB5-9FE2-A3BF8868ACD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490C1-7E7E-423A-91D8-058624AF834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C5624-0453-40A9-9FFF-DD435B6A2D1D}"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8126" y="661078"/>
            <a:ext cx="12143874" cy="2520475"/>
            <a:chOff x="458670" y="357188"/>
            <a:chExt cx="4627562" cy="720725"/>
          </a:xfrm>
          <a:solidFill>
            <a:srgbClr val="00B050"/>
          </a:solidFill>
        </p:grpSpPr>
        <p:sp>
          <p:nvSpPr>
            <p:cNvPr id="17" name="任意多边形 16"/>
            <p:cNvSpPr/>
            <p:nvPr/>
          </p:nvSpPr>
          <p:spPr bwMode="auto">
            <a:xfrm flipH="1">
              <a:off x="504707" y="357188"/>
              <a:ext cx="4540250" cy="633412"/>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grpFill/>
            <a:ln w="9525">
              <a:noFill/>
              <a:round/>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dirty="0">
                <a:ln>
                  <a:noFill/>
                </a:ln>
                <a:solidFill>
                  <a:prstClr val="white"/>
                </a:solidFill>
                <a:effectLst/>
                <a:uLnTx/>
                <a:uFillTx/>
                <a:latin typeface="Verdana" panose="020B0604030504040204"/>
                <a:ea typeface="微软雅黑" panose="020B0503020204020204" pitchFamily="34" charset="-122"/>
                <a:cs typeface="+mn-ea"/>
                <a:sym typeface="+mn-lt"/>
              </a:endParaRPr>
            </a:p>
          </p:txBody>
        </p:sp>
        <p:sp>
          <p:nvSpPr>
            <p:cNvPr id="18" name="Freeform 13"/>
            <p:cNvSpPr/>
            <p:nvPr/>
          </p:nvSpPr>
          <p:spPr bwMode="auto">
            <a:xfrm flipH="1">
              <a:off x="458670" y="357188"/>
              <a:ext cx="276225" cy="720725"/>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srgbClr val="C00000"/>
                </a:solidFill>
                <a:effectLst/>
                <a:uLnTx/>
                <a:uFillTx/>
                <a:latin typeface="Verdana" panose="020B0604030504040204"/>
                <a:ea typeface="微软雅黑" panose="020B0503020204020204" pitchFamily="34" charset="-122"/>
                <a:cs typeface="+mn-ea"/>
                <a:sym typeface="+mn-lt"/>
              </a:endParaRPr>
            </a:p>
          </p:txBody>
        </p:sp>
        <p:sp>
          <p:nvSpPr>
            <p:cNvPr id="19" name="Freeform 25"/>
            <p:cNvSpPr/>
            <p:nvPr/>
          </p:nvSpPr>
          <p:spPr bwMode="auto">
            <a:xfrm>
              <a:off x="4830644" y="357188"/>
              <a:ext cx="255588" cy="720725"/>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srgbClr val="C00000"/>
                </a:solidFill>
                <a:effectLst/>
                <a:uLnTx/>
                <a:uFillTx/>
                <a:latin typeface="Verdana" panose="020B0604030504040204"/>
                <a:ea typeface="微软雅黑" panose="020B0503020204020204" pitchFamily="34" charset="-122"/>
                <a:cs typeface="+mn-ea"/>
                <a:sym typeface="+mn-lt"/>
              </a:endParaRPr>
            </a:p>
          </p:txBody>
        </p:sp>
      </p:grpSp>
      <p:sp>
        <p:nvSpPr>
          <p:cNvPr id="4" name="标题 3"/>
          <p:cNvSpPr>
            <a:spLocks noGrp="1"/>
          </p:cNvSpPr>
          <p:nvPr>
            <p:ph type="ctrTitle"/>
          </p:nvPr>
        </p:nvSpPr>
        <p:spPr>
          <a:xfrm>
            <a:off x="773009" y="580868"/>
            <a:ext cx="12050333" cy="2000032"/>
          </a:xfrm>
        </p:spPr>
        <p:txBody>
          <a:bodyPr>
            <a:normAutofit/>
          </a:bodyPr>
          <a:lstStyle/>
          <a:p>
            <a:pPr algn="l"/>
            <a:r>
              <a:rPr lang="zh-CN" sz="5400" b="1" dirty="0">
                <a:solidFill>
                  <a:schemeClr val="bg1"/>
                </a:solidFill>
                <a:latin typeface="微软雅黑" panose="020B0503020204020204" pitchFamily="34" charset="-122"/>
                <a:ea typeface="微软雅黑" panose="020B0503020204020204" pitchFamily="34" charset="-122"/>
              </a:rPr>
              <a:t>基于单元结构的单篇教学设计研究</a:t>
            </a:r>
            <a:endParaRPr lang="zh-CN" sz="4000"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773009" y="4182054"/>
            <a:ext cx="10740189" cy="0"/>
          </a:xfrm>
          <a:prstGeom prst="line">
            <a:avLst/>
          </a:prstGeom>
          <a:ln w="22225">
            <a:solidFill>
              <a:srgbClr val="A5A5A5"/>
            </a:solidFill>
          </a:ln>
        </p:spPr>
        <p:style>
          <a:lnRef idx="1">
            <a:schemeClr val="accent1"/>
          </a:lnRef>
          <a:fillRef idx="0">
            <a:schemeClr val="accent1"/>
          </a:fillRef>
          <a:effectRef idx="0">
            <a:schemeClr val="accent1"/>
          </a:effectRef>
          <a:fontRef idx="minor">
            <a:schemeClr val="tx1"/>
          </a:fontRef>
        </p:style>
      </p:cxnSp>
      <p:sp>
        <p:nvSpPr>
          <p:cNvPr id="20" name="TextBox 11">
            <a:hlinkClick r:id="" action="ppaction://noaction"/>
          </p:cNvPr>
          <p:cNvSpPr txBox="1"/>
          <p:nvPr/>
        </p:nvSpPr>
        <p:spPr>
          <a:xfrm>
            <a:off x="4908883" y="4745347"/>
            <a:ext cx="6708939" cy="583565"/>
          </a:xfrm>
          <a:prstGeom prst="rect">
            <a:avLst/>
          </a:prstGeom>
          <a:noFill/>
        </p:spPr>
        <p:txBody>
          <a:bodyPr wrap="square" rtlCol="0">
            <a:spAutoFit/>
          </a:bodyPr>
          <a:lstStyle/>
          <a:p>
            <a:r>
              <a:rPr lang="zh-CN" altLang="en-US" sz="32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汇报人：杨倩</a:t>
            </a:r>
            <a:endParaRPr lang="zh-CN" altLang="en-US" sz="32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p:cNvSpPr txBox="1"/>
          <p:nvPr/>
        </p:nvSpPr>
        <p:spPr>
          <a:xfrm>
            <a:off x="4196159" y="3196945"/>
            <a:ext cx="3235960" cy="1014730"/>
          </a:xfrm>
          <a:prstGeom prst="rect">
            <a:avLst/>
          </a:prstGeom>
          <a:noFill/>
        </p:spPr>
        <p:txBody>
          <a:bodyPr wrap="none" rtlCol="0">
            <a:spAutoFit/>
          </a:bodyPr>
          <a:lstStyle>
            <a:defPPr>
              <a:defRPr lang="zh-CN"/>
            </a:defPPr>
            <a:lvl1pPr algn="ctr" fontAlgn="auto">
              <a:spcBef>
                <a:spcPts val="0"/>
              </a:spcBef>
              <a:spcAft>
                <a:spcPts val="0"/>
              </a:spcAft>
              <a:buFontTx/>
              <a:buNone/>
              <a:defRPr sz="5400" b="1">
                <a:solidFill>
                  <a:srgbClr val="002060"/>
                </a:solidFill>
                <a:latin typeface="微软雅黑" panose="020B0503020204020204" pitchFamily="34" charset="-122"/>
                <a:ea typeface="微软雅黑" panose="020B0503020204020204" pitchFamily="34" charset="-122"/>
              </a:defRPr>
            </a:lvl1pPr>
          </a:lstStyle>
          <a:p>
            <a:r>
              <a:rPr lang="zh-CN" altLang="en-US" sz="6000" dirty="0">
                <a:solidFill>
                  <a:srgbClr val="00B050"/>
                </a:solidFill>
                <a:latin typeface="华文行楷" panose="02010800040101010101" pitchFamily="2" charset="-122"/>
                <a:ea typeface="华文行楷" panose="02010800040101010101" pitchFamily="2" charset="-122"/>
                <a:sym typeface="+mn-ea"/>
              </a:rPr>
              <a:t>开题报告</a:t>
            </a:r>
            <a:endParaRPr lang="zh-CN" altLang="en-US" sz="6000" dirty="0">
              <a:solidFill>
                <a:srgbClr val="00B050"/>
              </a:solidFill>
              <a:latin typeface="华文行楷" panose="02010800040101010101" pitchFamily="2" charset="-122"/>
              <a:ea typeface="华文行楷" panose="02010800040101010101" pitchFamily="2"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0748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prstClr val="white"/>
                </a:solidFill>
                <a:latin typeface="微软雅黑" panose="020B0503020204020204" pitchFamily="34" charset="-122"/>
                <a:ea typeface="微软雅黑" panose="020B0503020204020204" pitchFamily="34" charset="-122"/>
                <a:cs typeface="+mn-ea"/>
              </a:rPr>
              <a:t>二</a:t>
            </a:r>
            <a:r>
              <a:rPr lang="zh-CN" altLang="en-US" sz="4400" b="1" dirty="0" smtClean="0">
                <a:solidFill>
                  <a:prstClr val="white"/>
                </a:solidFill>
                <a:latin typeface="微软雅黑" panose="020B0503020204020204" pitchFamily="34" charset="-122"/>
                <a:ea typeface="微软雅黑" panose="020B0503020204020204" pitchFamily="34" charset="-122"/>
                <a:cs typeface="+mn-ea"/>
              </a:rPr>
              <a:t>、研究过程与方法</a:t>
            </a:r>
            <a:endParaRPr lang="zh-CN" altLang="en-US" sz="4400" b="1" dirty="0">
              <a:solidFill>
                <a:prstClr val="white"/>
              </a:solidFill>
              <a:latin typeface="微软雅黑" panose="020B0503020204020204" pitchFamily="34" charset="-122"/>
              <a:ea typeface="微软雅黑" panose="020B0503020204020204" pitchFamily="34" charset="-122"/>
              <a:cs typeface="+mn-ea"/>
            </a:endParaRPr>
          </a:p>
        </p:txBody>
      </p:sp>
      <p:sp>
        <p:nvSpPr>
          <p:cNvPr id="4" name="矩形 3"/>
          <p:cNvSpPr/>
          <p:nvPr/>
        </p:nvSpPr>
        <p:spPr>
          <a:xfrm>
            <a:off x="375285" y="1450975"/>
            <a:ext cx="11664315" cy="4877435"/>
          </a:xfrm>
          <a:prstGeom prst="rect">
            <a:avLst/>
          </a:prstGeom>
        </p:spPr>
        <p:txBody>
          <a:bodyPr wrap="square">
            <a:spAutoFit/>
          </a:bodyPr>
          <a:lstStyle/>
          <a:p>
            <a:pPr lvl="0">
              <a:spcAft>
                <a:spcPts val="600"/>
              </a:spcAft>
            </a:pPr>
            <a:r>
              <a:rPr lang="zh-CN" altLang="en-US" sz="3600" dirty="0" smtClean="0">
                <a:solidFill>
                  <a:srgbClr val="00B050"/>
                </a:solidFill>
                <a:latin typeface="微软雅黑" panose="020B0503020204020204" pitchFamily="34" charset="-122"/>
                <a:ea typeface="微软雅黑" panose="020B0503020204020204" pitchFamily="34" charset="-122"/>
              </a:rPr>
              <a:t>（二）研究思路</a:t>
            </a:r>
            <a:endParaRPr lang="en-US" altLang="zh-CN" sz="3600" dirty="0" smtClean="0">
              <a:solidFill>
                <a:srgbClr val="00B050"/>
              </a:solidFill>
              <a:latin typeface="微软雅黑" panose="020B0503020204020204" pitchFamily="34" charset="-122"/>
              <a:ea typeface="微软雅黑" panose="020B0503020204020204" pitchFamily="34" charset="-122"/>
            </a:endParaRPr>
          </a:p>
          <a:p>
            <a:pPr algn="l">
              <a:lnSpc>
                <a:spcPct val="150000"/>
              </a:lnSpc>
            </a:pPr>
            <a:r>
              <a:rPr lang="en-US"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a:t>
            </a:r>
            <a:r>
              <a:rPr sz="2000" dirty="0">
                <a:latin typeface="微软雅黑" panose="020B0503020204020204" pitchFamily="34" charset="-122"/>
                <a:ea typeface="微软雅黑" panose="020B0503020204020204" pitchFamily="34" charset="-122"/>
              </a:rPr>
              <a:t>文献研究。在理论部分需要大量地进行文献考证，对单篇教学有更清晰的整体认识。梳理单篇教学同大单元教学之间的关系。通过调查指出当前高中教学中存在的问题，从教什么到怎么教到评价方式进行全方位的系统研究。</a:t>
            </a:r>
            <a:endParaRPr sz="2000" dirty="0">
              <a:latin typeface="微软雅黑" panose="020B0503020204020204" pitchFamily="34" charset="-122"/>
              <a:ea typeface="微软雅黑" panose="020B0503020204020204" pitchFamily="34" charset="-122"/>
            </a:endParaRPr>
          </a:p>
          <a:p>
            <a:pPr algn="l">
              <a:lnSpc>
                <a:spcPct val="150000"/>
              </a:lnSpc>
            </a:pPr>
            <a:r>
              <a:rPr lang="en-US"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a:t>
            </a:r>
            <a:r>
              <a:rPr sz="2000" dirty="0">
                <a:latin typeface="微软雅黑" panose="020B0503020204020204" pitchFamily="34" charset="-122"/>
                <a:ea typeface="微软雅黑" panose="020B0503020204020204" pitchFamily="34" charset="-122"/>
              </a:rPr>
              <a:t>指向语文核心素养从单篇教育任务目标、内容建构、实施评价等方面进行开发。</a:t>
            </a:r>
            <a:endParaRPr sz="2000" dirty="0">
              <a:latin typeface="微软雅黑" panose="020B0503020204020204" pitchFamily="34" charset="-122"/>
              <a:ea typeface="微软雅黑" panose="020B0503020204020204" pitchFamily="34" charset="-122"/>
            </a:endParaRPr>
          </a:p>
          <a:p>
            <a:pPr algn="l">
              <a:lnSpc>
                <a:spcPct val="150000"/>
              </a:lnSpc>
            </a:pPr>
            <a:r>
              <a:rPr lang="en-US"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a:t>
            </a:r>
            <a:r>
              <a:rPr sz="2000" dirty="0">
                <a:latin typeface="微软雅黑" panose="020B0503020204020204" pitchFamily="34" charset="-122"/>
                <a:ea typeface="微软雅黑" panose="020B0503020204020204" pitchFamily="34" charset="-122"/>
              </a:rPr>
              <a:t>总结任务开发策略和实施策略。以理念为先导，以问题为主线，以活动为载体，以任务为驱动，引导课题组教师开展行动研究，采用“课前研讨，课中实践，课后反思”的模式，聚焦课堂、拓展课外，反复实践、重点突破，专题研讨、广泛参与，形成研究共同体，得出相应单篇教学的实施策略。</a:t>
            </a:r>
            <a:endParaRPr sz="2000" dirty="0">
              <a:latin typeface="微软雅黑" panose="020B0503020204020204" pitchFamily="34" charset="-122"/>
              <a:ea typeface="微软雅黑" panose="020B0503020204020204" pitchFamily="34" charset="-122"/>
            </a:endParaRPr>
          </a:p>
          <a:p>
            <a:pPr algn="l">
              <a:lnSpc>
                <a:spcPct val="150000"/>
              </a:lnSpc>
            </a:pPr>
            <a:r>
              <a:rPr lang="en-US"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a:t>
            </a:r>
            <a:r>
              <a:rPr sz="2000" dirty="0">
                <a:latin typeface="微软雅黑" panose="020B0503020204020204" pitchFamily="34" charset="-122"/>
                <a:ea typeface="微软雅黑" panose="020B0503020204020204" pitchFamily="34" charset="-122"/>
              </a:rPr>
              <a:t>总结反思、撰写论文、研究报告，最后以专著、论文和案例集的形式呈现研究成果。立足校本教研、加强区域教研、推进网络教研，加强实践与反思，以求共赢发展。</a:t>
            </a:r>
            <a:endParaRPr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0748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prstClr val="white"/>
                </a:solidFill>
                <a:latin typeface="微软雅黑" panose="020B0503020204020204" pitchFamily="34" charset="-122"/>
                <a:ea typeface="微软雅黑" panose="020B0503020204020204" pitchFamily="34" charset="-122"/>
                <a:cs typeface="+mn-ea"/>
              </a:rPr>
              <a:t>二</a:t>
            </a:r>
            <a:r>
              <a:rPr lang="zh-CN" altLang="en-US" sz="4400" b="1" dirty="0" smtClean="0">
                <a:solidFill>
                  <a:prstClr val="white"/>
                </a:solidFill>
                <a:latin typeface="微软雅黑" panose="020B0503020204020204" pitchFamily="34" charset="-122"/>
                <a:ea typeface="微软雅黑" panose="020B0503020204020204" pitchFamily="34" charset="-122"/>
                <a:cs typeface="+mn-ea"/>
              </a:rPr>
              <a:t>、研究过程与方法</a:t>
            </a:r>
            <a:endParaRPr lang="zh-CN" altLang="en-US" sz="4400" b="1" dirty="0">
              <a:solidFill>
                <a:prstClr val="white"/>
              </a:solidFill>
              <a:latin typeface="微软雅黑" panose="020B0503020204020204" pitchFamily="34" charset="-122"/>
              <a:ea typeface="微软雅黑" panose="020B0503020204020204" pitchFamily="34" charset="-122"/>
              <a:cs typeface="+mn-ea"/>
            </a:endParaRPr>
          </a:p>
        </p:txBody>
      </p:sp>
      <p:sp>
        <p:nvSpPr>
          <p:cNvPr id="4" name="矩形 3"/>
          <p:cNvSpPr/>
          <p:nvPr/>
        </p:nvSpPr>
        <p:spPr>
          <a:xfrm>
            <a:off x="513347" y="1477015"/>
            <a:ext cx="11101137" cy="4599940"/>
          </a:xfrm>
          <a:prstGeom prst="rect">
            <a:avLst/>
          </a:prstGeom>
        </p:spPr>
        <p:txBody>
          <a:bodyPr wrap="square">
            <a:spAutoFit/>
          </a:bodyPr>
          <a:lstStyle/>
          <a:p>
            <a:pPr lvl="0">
              <a:spcAft>
                <a:spcPts val="600"/>
              </a:spcAft>
            </a:pPr>
            <a:r>
              <a:rPr lang="zh-CN" altLang="en-US" sz="3600" dirty="0" smtClean="0">
                <a:solidFill>
                  <a:srgbClr val="00B050"/>
                </a:solidFill>
                <a:latin typeface="微软雅黑" panose="020B0503020204020204" pitchFamily="34" charset="-122"/>
                <a:ea typeface="微软雅黑" panose="020B0503020204020204" pitchFamily="34" charset="-122"/>
              </a:rPr>
              <a:t>（三）拟采取的主要研究工作简介</a:t>
            </a:r>
            <a:endParaRPr lang="en-US" altLang="zh-CN" sz="3600" dirty="0" smtClean="0">
              <a:solidFill>
                <a:srgbClr val="00B050"/>
              </a:solidFill>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    1.</a:t>
            </a:r>
            <a:r>
              <a:rPr lang="zh-CN" altLang="zh-CN" sz="2800" dirty="0">
                <a:latin typeface="微软雅黑" panose="020B0503020204020204" pitchFamily="34" charset="-122"/>
                <a:ea typeface="微软雅黑" panose="020B0503020204020204" pitchFamily="34" charset="-122"/>
              </a:rPr>
              <a:t>参加与课题研究相关的各级</a:t>
            </a:r>
            <a:r>
              <a:rPr lang="zh-CN" altLang="zh-CN" sz="2800" dirty="0">
                <a:solidFill>
                  <a:srgbClr val="FF0000"/>
                </a:solidFill>
                <a:latin typeface="微软雅黑" panose="020B0503020204020204" pitchFamily="34" charset="-122"/>
                <a:ea typeface="微软雅黑" panose="020B0503020204020204" pitchFamily="34" charset="-122"/>
              </a:rPr>
              <a:t>各类培训</a:t>
            </a:r>
            <a:r>
              <a:rPr lang="zh-CN" altLang="zh-CN" sz="2800" dirty="0">
                <a:latin typeface="微软雅黑" panose="020B0503020204020204" pitchFamily="34" charset="-122"/>
                <a:ea typeface="微软雅黑" panose="020B0503020204020204" pitchFamily="34" charset="-122"/>
              </a:rPr>
              <a:t>、沙龙活动，认真听取专家教研</a:t>
            </a:r>
            <a:r>
              <a:rPr lang="zh-CN" altLang="zh-CN" sz="2800" dirty="0" smtClean="0">
                <a:latin typeface="微软雅黑" panose="020B0503020204020204" pitchFamily="34" charset="-122"/>
                <a:ea typeface="微软雅黑" panose="020B0503020204020204" pitchFamily="34" charset="-122"/>
              </a:rPr>
              <a:t>报告</a:t>
            </a:r>
            <a:r>
              <a:rPr lang="zh-CN" altLang="en-US" sz="2800" dirty="0" smtClean="0">
                <a:latin typeface="微软雅黑" panose="020B0503020204020204" pitchFamily="34" charset="-122"/>
                <a:ea typeface="微软雅黑" panose="020B0503020204020204" pitchFamily="34" charset="-122"/>
              </a:rPr>
              <a:t>；</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    2.</a:t>
            </a:r>
            <a:r>
              <a:rPr lang="zh-CN" altLang="zh-CN" sz="2800" dirty="0">
                <a:latin typeface="微软雅黑" panose="020B0503020204020204" pitchFamily="34" charset="-122"/>
                <a:ea typeface="微软雅黑" panose="020B0503020204020204" pitchFamily="34" charset="-122"/>
              </a:rPr>
              <a:t>研读与课题研究相关的</a:t>
            </a:r>
            <a:r>
              <a:rPr lang="zh-CN" altLang="zh-CN" sz="2800" dirty="0">
                <a:solidFill>
                  <a:srgbClr val="FF0000"/>
                </a:solidFill>
                <a:latin typeface="微软雅黑" panose="020B0503020204020204" pitchFamily="34" charset="-122"/>
                <a:ea typeface="微软雅黑" panose="020B0503020204020204" pitchFamily="34" charset="-122"/>
              </a:rPr>
              <a:t>论文</a:t>
            </a:r>
            <a:r>
              <a:rPr lang="zh-CN" altLang="zh-CN" sz="2800" dirty="0" smtClean="0">
                <a:solidFill>
                  <a:srgbClr val="FF0000"/>
                </a:solidFill>
                <a:latin typeface="微软雅黑" panose="020B0503020204020204" pitchFamily="34" charset="-122"/>
                <a:ea typeface="微软雅黑" panose="020B0503020204020204" pitchFamily="34" charset="-122"/>
              </a:rPr>
              <a:t>书籍</a:t>
            </a:r>
            <a:r>
              <a:rPr lang="zh-CN" altLang="en-US" sz="2800" dirty="0" smtClean="0">
                <a:solidFill>
                  <a:srgbClr val="0070C0"/>
                </a:solidFill>
                <a:latin typeface="微软雅黑" panose="020B0503020204020204" pitchFamily="34" charset="-122"/>
                <a:ea typeface="微软雅黑" panose="020B0503020204020204" pitchFamily="34" charset="-122"/>
              </a:rPr>
              <a:t>；</a:t>
            </a:r>
            <a:endParaRPr lang="zh-CN" altLang="zh-CN" sz="2800"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    3.</a:t>
            </a:r>
            <a:r>
              <a:rPr lang="zh-CN" altLang="zh-CN" sz="2800" dirty="0">
                <a:latin typeface="微软雅黑" panose="020B0503020204020204" pitchFamily="34" charset="-122"/>
                <a:ea typeface="微软雅黑" panose="020B0503020204020204" pitchFamily="34" charset="-122"/>
              </a:rPr>
              <a:t>从</a:t>
            </a:r>
            <a:r>
              <a:rPr lang="zh-CN" altLang="zh-CN" sz="2800" dirty="0">
                <a:solidFill>
                  <a:srgbClr val="FF0000"/>
                </a:solidFill>
                <a:latin typeface="微软雅黑" panose="020B0503020204020204" pitchFamily="34" charset="-122"/>
                <a:ea typeface="微软雅黑" panose="020B0503020204020204" pitchFamily="34" charset="-122"/>
              </a:rPr>
              <a:t>开课、主题讲座、听评课活动</a:t>
            </a:r>
            <a:r>
              <a:rPr lang="zh-CN" altLang="zh-CN" sz="2800" dirty="0">
                <a:latin typeface="微软雅黑" panose="020B0503020204020204" pitchFamily="34" charset="-122"/>
                <a:ea typeface="微软雅黑" panose="020B0503020204020204" pitchFamily="34" charset="-122"/>
              </a:rPr>
              <a:t>中建构评价体系</a:t>
            </a:r>
            <a:r>
              <a:rPr lang="zh-CN" altLang="en-US" sz="2800" dirty="0" smtClean="0">
                <a:latin typeface="微软雅黑" panose="020B0503020204020204" pitchFamily="34" charset="-122"/>
                <a:ea typeface="微软雅黑" panose="020B0503020204020204" pitchFamily="34" charset="-122"/>
              </a:rPr>
              <a:t>；</a:t>
            </a:r>
            <a:endParaRPr lang="zh-CN" altLang="zh-CN" sz="2800" dirty="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    4.</a:t>
            </a:r>
            <a:r>
              <a:rPr lang="zh-CN" altLang="zh-CN" sz="2800" dirty="0">
                <a:latin typeface="微软雅黑" panose="020B0503020204020204" pitchFamily="34" charset="-122"/>
                <a:ea typeface="微软雅黑" panose="020B0503020204020204" pitchFamily="34" charset="-122"/>
              </a:rPr>
              <a:t>课题研究的相关</a:t>
            </a:r>
            <a:r>
              <a:rPr lang="zh-CN" altLang="en-US" sz="2800" dirty="0">
                <a:solidFill>
                  <a:srgbClr val="FF0000"/>
                </a:solidFill>
                <a:latin typeface="微软雅黑" panose="020B0503020204020204" pitchFamily="34" charset="-122"/>
                <a:ea typeface="微软雅黑" panose="020B0503020204020204" pitchFamily="34" charset="-122"/>
              </a:rPr>
              <a:t>会议</a:t>
            </a:r>
            <a:r>
              <a:rPr lang="zh-CN" altLang="zh-CN" sz="2800" dirty="0">
                <a:latin typeface="微软雅黑" panose="020B0503020204020204" pitchFamily="34" charset="-122"/>
                <a:ea typeface="微软雅黑" panose="020B0503020204020204" pitchFamily="34" charset="-122"/>
              </a:rPr>
              <a:t>、完善</a:t>
            </a:r>
            <a:r>
              <a:rPr lang="zh-CN" altLang="zh-CN" sz="2800" dirty="0">
                <a:solidFill>
                  <a:srgbClr val="FF0000"/>
                </a:solidFill>
                <a:latin typeface="微软雅黑" panose="020B0503020204020204" pitchFamily="34" charset="-122"/>
                <a:ea typeface="微软雅黑" panose="020B0503020204020204" pitchFamily="34" charset="-122"/>
              </a:rPr>
              <a:t>课题网</a:t>
            </a:r>
            <a:r>
              <a:rPr lang="zh-CN" altLang="zh-CN" sz="2800" dirty="0">
                <a:latin typeface="微软雅黑" panose="020B0503020204020204" pitchFamily="34" charset="-122"/>
                <a:ea typeface="微软雅黑" panose="020B0503020204020204" pitchFamily="34" charset="-122"/>
              </a:rPr>
              <a:t>站</a:t>
            </a:r>
            <a:r>
              <a:rPr lang="zh-CN" altLang="zh-CN" sz="2800" dirty="0" smtClean="0">
                <a:latin typeface="微软雅黑" panose="020B0503020204020204" pitchFamily="34" charset="-122"/>
                <a:ea typeface="微软雅黑" panose="020B0503020204020204" pitchFamily="34" charset="-122"/>
              </a:rPr>
              <a:t>信息</a:t>
            </a:r>
            <a:r>
              <a:rPr lang="zh-CN" altLang="en-US" sz="2800" dirty="0" smtClean="0">
                <a:latin typeface="微软雅黑" panose="020B0503020204020204" pitchFamily="34" charset="-122"/>
                <a:ea typeface="微软雅黑" panose="020B0503020204020204" pitchFamily="34" charset="-122"/>
              </a:rPr>
              <a:t>；</a:t>
            </a:r>
            <a:endParaRPr lang="zh-CN" altLang="zh-CN" sz="2800" dirty="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    5.</a:t>
            </a:r>
            <a:r>
              <a:rPr lang="zh-CN" altLang="zh-CN" sz="2800" dirty="0">
                <a:latin typeface="微软雅黑" panose="020B0503020204020204" pitchFamily="34" charset="-122"/>
                <a:ea typeface="微软雅黑" panose="020B0503020204020204" pitchFamily="34" charset="-122"/>
              </a:rPr>
              <a:t>围绕课题研究，及时进行</a:t>
            </a:r>
            <a:r>
              <a:rPr lang="zh-CN" altLang="zh-CN" sz="2800" dirty="0">
                <a:solidFill>
                  <a:srgbClr val="FF0000"/>
                </a:solidFill>
                <a:latin typeface="微软雅黑" panose="020B0503020204020204" pitchFamily="34" charset="-122"/>
                <a:ea typeface="微软雅黑" panose="020B0503020204020204" pitchFamily="34" charset="-122"/>
              </a:rPr>
              <a:t>经验总结和成果</a:t>
            </a:r>
            <a:r>
              <a:rPr lang="zh-CN" altLang="zh-CN" sz="2800" dirty="0" smtClean="0">
                <a:solidFill>
                  <a:srgbClr val="FF0000"/>
                </a:solidFill>
                <a:latin typeface="微软雅黑" panose="020B0503020204020204" pitchFamily="34" charset="-122"/>
                <a:ea typeface="微软雅黑" panose="020B0503020204020204" pitchFamily="34" charset="-122"/>
              </a:rPr>
              <a:t>提炼</a:t>
            </a:r>
            <a:r>
              <a:rPr lang="zh-CN" altLang="en-US" sz="2800" dirty="0" smtClean="0">
                <a:solidFill>
                  <a:srgbClr val="0070C0"/>
                </a:solidFill>
                <a:latin typeface="微软雅黑" panose="020B0503020204020204" pitchFamily="34" charset="-122"/>
                <a:ea typeface="微软雅黑" panose="020B0503020204020204" pitchFamily="34" charset="-122"/>
              </a:rPr>
              <a:t>；</a:t>
            </a:r>
            <a:endParaRPr lang="zh-CN" altLang="zh-CN" sz="28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0748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prstClr val="white"/>
                </a:solidFill>
                <a:latin typeface="微软雅黑" panose="020B0503020204020204" pitchFamily="34" charset="-122"/>
                <a:ea typeface="微软雅黑" panose="020B0503020204020204" pitchFamily="34" charset="-122"/>
                <a:cs typeface="+mn-ea"/>
              </a:rPr>
              <a:t>二</a:t>
            </a:r>
            <a:r>
              <a:rPr lang="zh-CN" altLang="en-US" sz="4400" b="1" dirty="0" smtClean="0">
                <a:solidFill>
                  <a:prstClr val="white"/>
                </a:solidFill>
                <a:latin typeface="微软雅黑" panose="020B0503020204020204" pitchFamily="34" charset="-122"/>
                <a:ea typeface="微软雅黑" panose="020B0503020204020204" pitchFamily="34" charset="-122"/>
                <a:cs typeface="+mn-ea"/>
              </a:rPr>
              <a:t>、研究过程与方法</a:t>
            </a:r>
            <a:endParaRPr lang="zh-CN" altLang="en-US" sz="4400" b="1" dirty="0">
              <a:solidFill>
                <a:prstClr val="white"/>
              </a:solidFill>
              <a:latin typeface="微软雅黑" panose="020B0503020204020204" pitchFamily="34" charset="-122"/>
              <a:ea typeface="微软雅黑" panose="020B0503020204020204" pitchFamily="34" charset="-122"/>
              <a:cs typeface="+mn-ea"/>
            </a:endParaRPr>
          </a:p>
        </p:txBody>
      </p:sp>
      <p:sp>
        <p:nvSpPr>
          <p:cNvPr id="4" name="矩形 3"/>
          <p:cNvSpPr/>
          <p:nvPr/>
        </p:nvSpPr>
        <p:spPr>
          <a:xfrm>
            <a:off x="277762" y="1075060"/>
            <a:ext cx="11101137" cy="1153160"/>
          </a:xfrm>
          <a:prstGeom prst="rect">
            <a:avLst/>
          </a:prstGeom>
        </p:spPr>
        <p:txBody>
          <a:bodyPr wrap="square">
            <a:spAutoFit/>
          </a:bodyPr>
          <a:lstStyle/>
          <a:p>
            <a:pPr lvl="0">
              <a:spcAft>
                <a:spcPts val="600"/>
              </a:spcAft>
            </a:pPr>
            <a:r>
              <a:rPr lang="zh-CN" altLang="en-US" sz="3600" dirty="0" smtClean="0">
                <a:solidFill>
                  <a:srgbClr val="00B050"/>
                </a:solidFill>
                <a:latin typeface="微软雅黑" panose="020B0503020204020204" pitchFamily="34" charset="-122"/>
                <a:ea typeface="微软雅黑" panose="020B0503020204020204" pitchFamily="34" charset="-122"/>
              </a:rPr>
              <a:t>（四）</a:t>
            </a:r>
            <a:r>
              <a:rPr lang="zh-CN" sz="3600" dirty="0" smtClean="0">
                <a:solidFill>
                  <a:srgbClr val="00B050"/>
                </a:solidFill>
                <a:latin typeface="微软雅黑" panose="020B0503020204020204" pitchFamily="34" charset="-122"/>
                <a:ea typeface="微软雅黑" panose="020B0503020204020204" pitchFamily="34" charset="-122"/>
              </a:rPr>
              <a:t>成员分工</a:t>
            </a:r>
            <a:endParaRPr lang="zh-CN" sz="3600" dirty="0" smtClean="0">
              <a:solidFill>
                <a:srgbClr val="00B050"/>
              </a:solidFill>
              <a:latin typeface="微软雅黑" panose="020B0503020204020204" pitchFamily="34" charset="-122"/>
              <a:ea typeface="微软雅黑" panose="020B0503020204020204" pitchFamily="34" charset="-122"/>
            </a:endParaRPr>
          </a:p>
          <a:p>
            <a:pPr lvl="0">
              <a:spcAft>
                <a:spcPts val="600"/>
              </a:spcAft>
            </a:pPr>
            <a:r>
              <a:rPr lang="en-US" altLang="zh-CN" sz="2800" dirty="0" smtClean="0">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1009015" y="1746250"/>
          <a:ext cx="9853295" cy="4979670"/>
        </p:xfrm>
        <a:graphic>
          <a:graphicData uri="http://schemas.openxmlformats.org/drawingml/2006/table">
            <a:tbl>
              <a:tblPr/>
              <a:tblGrid>
                <a:gridCol w="847725"/>
                <a:gridCol w="1755140"/>
                <a:gridCol w="1704975"/>
                <a:gridCol w="1256030"/>
                <a:gridCol w="4289425"/>
              </a:tblGrid>
              <a:tr h="42481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姓 名</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工 作 单 位</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专业技术职称</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研究专长</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在课题组中的分工</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690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顾岚岚</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常州市第三中学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中学高级</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阅读教学作文教学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撰写课题研究年度工作计划及小结，开设研究课，撰写相关论文。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6042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张丽明</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常州市第三中学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中学一级</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作文教学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搜集课题研究方面的最新权威研究成果，做好中期评估的相关工作。开设研究课，撰写相关论文。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340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叶荣荣</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常州市第三中学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中学一级</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阅读教学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撰写结题报告，开设研究课，撰写相关论文。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340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陈丹</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常州市第三中学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中学一级</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阅读教学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撰写结题报告，开设研究课，撰写相关论文。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6270">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乐文玉</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常州市第三中学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中学一级</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文本解读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做好学情调查工作，完成调查报告。开设研究课，撰写相关论文。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7540">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张妍</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常州市第三中学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中学二级</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文本解读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整理有关课题研究活动的相关资料工作。开设研究课，撰写相关论文。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690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王雪纯</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正行中学（市一中分校）</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中学二级</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文本解读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定期上传课题研究活动资料至课题研究专题网站。开设研究课，撰写相关论文。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0748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prstClr val="white"/>
                </a:solidFill>
                <a:latin typeface="微软雅黑" panose="020B0503020204020204" pitchFamily="34" charset="-122"/>
                <a:ea typeface="微软雅黑" panose="020B0503020204020204" pitchFamily="34" charset="-122"/>
                <a:cs typeface="+mn-ea"/>
              </a:rPr>
              <a:t>三</a:t>
            </a:r>
            <a:r>
              <a:rPr lang="zh-CN" altLang="en-US" sz="4400" b="1" dirty="0" smtClean="0">
                <a:solidFill>
                  <a:prstClr val="white"/>
                </a:solidFill>
                <a:latin typeface="微软雅黑" panose="020B0503020204020204" pitchFamily="34" charset="-122"/>
                <a:ea typeface="微软雅黑" panose="020B0503020204020204" pitchFamily="34" charset="-122"/>
                <a:cs typeface="+mn-ea"/>
              </a:rPr>
              <a:t>、主要观点及可能的创新之处</a:t>
            </a:r>
            <a:endParaRPr lang="zh-CN" altLang="en-US" sz="4400" b="1" dirty="0">
              <a:solidFill>
                <a:prstClr val="white"/>
              </a:solidFill>
              <a:latin typeface="微软雅黑" panose="020B0503020204020204" pitchFamily="34" charset="-122"/>
              <a:ea typeface="微软雅黑" panose="020B0503020204020204" pitchFamily="34" charset="-122"/>
              <a:cs typeface="+mn-ea"/>
            </a:endParaRPr>
          </a:p>
        </p:txBody>
      </p:sp>
      <p:sp>
        <p:nvSpPr>
          <p:cNvPr id="4" name="矩形 3"/>
          <p:cNvSpPr/>
          <p:nvPr/>
        </p:nvSpPr>
        <p:spPr>
          <a:xfrm>
            <a:off x="657726" y="1074820"/>
            <a:ext cx="10876548" cy="4799965"/>
          </a:xfrm>
          <a:prstGeom prst="rect">
            <a:avLst/>
          </a:prstGeom>
        </p:spPr>
        <p:txBody>
          <a:bodyPr wrap="square">
            <a:spAutoFit/>
          </a:bodyPr>
          <a:lstStyle/>
          <a:p>
            <a:pPr>
              <a:lnSpc>
                <a:spcPct val="150000"/>
              </a:lnSpc>
              <a:spcAft>
                <a:spcPts val="0"/>
              </a:spcAft>
            </a:pPr>
            <a:r>
              <a:rPr lang="zh-CN" altLang="en-US" sz="3600" dirty="0" smtClean="0">
                <a:solidFill>
                  <a:srgbClr val="00B050"/>
                </a:solidFill>
                <a:latin typeface="微软雅黑" panose="020B0503020204020204" pitchFamily="34" charset="-122"/>
                <a:ea typeface="微软雅黑" panose="020B0503020204020204" pitchFamily="34" charset="-122"/>
              </a:rPr>
              <a:t>（一）主要观点</a:t>
            </a:r>
            <a:endParaRPr lang="en-US" altLang="zh-CN" sz="3600" dirty="0" smtClean="0">
              <a:solidFill>
                <a:srgbClr val="00B050"/>
              </a:solidFill>
              <a:latin typeface="微软雅黑" panose="020B0503020204020204" pitchFamily="34" charset="-122"/>
              <a:ea typeface="微软雅黑" panose="020B0503020204020204" pitchFamily="34" charset="-122"/>
            </a:endParaRPr>
          </a:p>
          <a:p>
            <a:pPr>
              <a:spcAft>
                <a:spcPts val="0"/>
              </a:spcAft>
            </a:pPr>
            <a:r>
              <a:rPr sz="2800" dirty="0">
                <a:solidFill>
                  <a:schemeClr val="tx1"/>
                </a:solidFill>
                <a:latin typeface="微软雅黑" panose="020B0503020204020204" pitchFamily="34" charset="-122"/>
                <a:ea typeface="微软雅黑" panose="020B0503020204020204" pitchFamily="34" charset="-122"/>
              </a:rPr>
              <a:t>（1）教学单元不是内容单位，而是具有统整过程和相互联系的学习单位；</a:t>
            </a:r>
            <a:endParaRPr sz="2800" dirty="0">
              <a:solidFill>
                <a:schemeClr val="tx1"/>
              </a:solidFill>
              <a:latin typeface="微软雅黑" panose="020B0503020204020204" pitchFamily="34" charset="-122"/>
              <a:ea typeface="微软雅黑" panose="020B0503020204020204" pitchFamily="34" charset="-122"/>
            </a:endParaRPr>
          </a:p>
          <a:p>
            <a:pPr>
              <a:spcAft>
                <a:spcPts val="0"/>
              </a:spcAft>
            </a:pPr>
            <a:r>
              <a:rPr sz="2800" dirty="0">
                <a:solidFill>
                  <a:schemeClr val="tx1"/>
                </a:solidFill>
                <a:latin typeface="微软雅黑" panose="020B0503020204020204" pitchFamily="34" charset="-122"/>
                <a:ea typeface="微软雅黑" panose="020B0503020204020204" pitchFamily="34" charset="-122"/>
              </a:rPr>
              <a:t>（2）单元结构下的单篇教学提升教学设计的站位格局，尊重和指向语文学科核心素养本质；</a:t>
            </a:r>
            <a:endParaRPr sz="2800" dirty="0">
              <a:solidFill>
                <a:schemeClr val="tx1"/>
              </a:solidFill>
              <a:latin typeface="微软雅黑" panose="020B0503020204020204" pitchFamily="34" charset="-122"/>
              <a:ea typeface="微软雅黑" panose="020B0503020204020204" pitchFamily="34" charset="-122"/>
            </a:endParaRPr>
          </a:p>
          <a:p>
            <a:pPr>
              <a:spcAft>
                <a:spcPts val="0"/>
              </a:spcAft>
            </a:pPr>
            <a:r>
              <a:rPr sz="2800" dirty="0">
                <a:solidFill>
                  <a:schemeClr val="tx1"/>
                </a:solidFill>
                <a:latin typeface="微软雅黑" panose="020B0503020204020204" pitchFamily="34" charset="-122"/>
                <a:ea typeface="微软雅黑" panose="020B0503020204020204" pitchFamily="34" charset="-122"/>
              </a:rPr>
              <a:t>（3）单元教学实现教学设计与素养目标的有效对接，改变了语文教师的教材观、学生观和教学观；</a:t>
            </a:r>
            <a:endParaRPr sz="2800" dirty="0">
              <a:solidFill>
                <a:schemeClr val="tx1"/>
              </a:solidFill>
              <a:latin typeface="微软雅黑" panose="020B0503020204020204" pitchFamily="34" charset="-122"/>
              <a:ea typeface="微软雅黑" panose="020B0503020204020204" pitchFamily="34" charset="-122"/>
            </a:endParaRPr>
          </a:p>
          <a:p>
            <a:pPr>
              <a:spcAft>
                <a:spcPts val="0"/>
              </a:spcAft>
            </a:pPr>
            <a:r>
              <a:rPr sz="2800" dirty="0">
                <a:solidFill>
                  <a:schemeClr val="tx1"/>
                </a:solidFill>
                <a:latin typeface="微软雅黑" panose="020B0503020204020204" pitchFamily="34" charset="-122"/>
                <a:ea typeface="微软雅黑" panose="020B0503020204020204" pitchFamily="34" charset="-122"/>
              </a:rPr>
              <a:t>（4）单篇教学设计是对教材中独立存在尤其是经典文本进行符合学习活动的目标设定和任务、情境、活动设计，是实现语文学科核心素养的最佳途径，也是新课标的迫切要求。</a:t>
            </a:r>
            <a:endParaRPr sz="28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0748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prstClr val="white"/>
                </a:solidFill>
                <a:latin typeface="微软雅黑" panose="020B0503020204020204" pitchFamily="34" charset="-122"/>
                <a:ea typeface="微软雅黑" panose="020B0503020204020204" pitchFamily="34" charset="-122"/>
                <a:cs typeface="+mn-ea"/>
              </a:rPr>
              <a:t>三</a:t>
            </a:r>
            <a:r>
              <a:rPr lang="zh-CN" altLang="en-US" sz="4400" b="1" dirty="0" smtClean="0">
                <a:solidFill>
                  <a:prstClr val="white"/>
                </a:solidFill>
                <a:latin typeface="微软雅黑" panose="020B0503020204020204" pitchFamily="34" charset="-122"/>
                <a:ea typeface="微软雅黑" panose="020B0503020204020204" pitchFamily="34" charset="-122"/>
                <a:cs typeface="+mn-ea"/>
              </a:rPr>
              <a:t>、主要观点及可能的创新之处</a:t>
            </a:r>
            <a:endParaRPr lang="zh-CN" altLang="en-US" sz="4400" b="1" dirty="0">
              <a:solidFill>
                <a:prstClr val="white"/>
              </a:solidFill>
              <a:latin typeface="微软雅黑" panose="020B0503020204020204" pitchFamily="34" charset="-122"/>
              <a:ea typeface="微软雅黑" panose="020B0503020204020204" pitchFamily="34" charset="-122"/>
              <a:cs typeface="+mn-ea"/>
            </a:endParaRPr>
          </a:p>
        </p:txBody>
      </p:sp>
      <p:sp>
        <p:nvSpPr>
          <p:cNvPr id="4" name="矩形 3"/>
          <p:cNvSpPr/>
          <p:nvPr/>
        </p:nvSpPr>
        <p:spPr>
          <a:xfrm>
            <a:off x="657726" y="1074820"/>
            <a:ext cx="10876548" cy="3938270"/>
          </a:xfrm>
          <a:prstGeom prst="rect">
            <a:avLst/>
          </a:prstGeom>
        </p:spPr>
        <p:txBody>
          <a:bodyPr wrap="square">
            <a:spAutoFit/>
          </a:bodyPr>
          <a:lstStyle/>
          <a:p>
            <a:pPr>
              <a:lnSpc>
                <a:spcPct val="150000"/>
              </a:lnSpc>
              <a:spcAft>
                <a:spcPts val="0"/>
              </a:spcAft>
            </a:pPr>
            <a:r>
              <a:rPr lang="zh-CN" altLang="en-US" sz="3600" dirty="0" smtClean="0">
                <a:solidFill>
                  <a:srgbClr val="00B050"/>
                </a:solidFill>
                <a:latin typeface="微软雅黑" panose="020B0503020204020204" pitchFamily="34" charset="-122"/>
                <a:ea typeface="微软雅黑" panose="020B0503020204020204" pitchFamily="34" charset="-122"/>
              </a:rPr>
              <a:t>（二）创新之处</a:t>
            </a:r>
            <a:endParaRPr lang="en-US" altLang="zh-CN" sz="3600" dirty="0" smtClean="0">
              <a:solidFill>
                <a:srgbClr val="00B050"/>
              </a:solidFill>
              <a:latin typeface="微软雅黑" panose="020B0503020204020204" pitchFamily="34" charset="-122"/>
              <a:ea typeface="微软雅黑" panose="020B0503020204020204" pitchFamily="34" charset="-122"/>
            </a:endParaRPr>
          </a:p>
          <a:p>
            <a:pPr>
              <a:spcAft>
                <a:spcPts val="0"/>
              </a:spcAft>
            </a:pPr>
            <a:r>
              <a:rPr sz="2800" dirty="0">
                <a:solidFill>
                  <a:schemeClr val="tx1"/>
                </a:solidFill>
                <a:latin typeface="微软雅黑" panose="020B0503020204020204" pitchFamily="34" charset="-122"/>
                <a:ea typeface="微软雅黑" panose="020B0503020204020204" pitchFamily="34" charset="-122"/>
              </a:rPr>
              <a:t>（1）基于统编版教材单元结构的单篇阅读教学，必须是真实学习，真实学习必须要有真实情境、任务、活动的介入和驱动。</a:t>
            </a:r>
            <a:endParaRPr sz="2800" dirty="0">
              <a:solidFill>
                <a:schemeClr val="tx1"/>
              </a:solidFill>
              <a:latin typeface="微软雅黑" panose="020B0503020204020204" pitchFamily="34" charset="-122"/>
              <a:ea typeface="微软雅黑" panose="020B0503020204020204" pitchFamily="34" charset="-122"/>
            </a:endParaRPr>
          </a:p>
          <a:p>
            <a:pPr>
              <a:spcAft>
                <a:spcPts val="0"/>
              </a:spcAft>
            </a:pPr>
            <a:r>
              <a:rPr sz="2800" dirty="0">
                <a:solidFill>
                  <a:schemeClr val="tx1"/>
                </a:solidFill>
                <a:latin typeface="微软雅黑" panose="020B0503020204020204" pitchFamily="34" charset="-122"/>
                <a:ea typeface="微软雅黑" panose="020B0503020204020204" pitchFamily="34" charset="-122"/>
              </a:rPr>
              <a:t>（2）单元结构下的单篇教学设计要体现综合性、层次性、关联性、实践性；围绕大单元教学设计，促进学生语文学科核心素养的螺旋递进式发展；</a:t>
            </a:r>
            <a:endParaRPr sz="2800" dirty="0">
              <a:solidFill>
                <a:schemeClr val="tx1"/>
              </a:solidFill>
              <a:latin typeface="微软雅黑" panose="020B0503020204020204" pitchFamily="34" charset="-122"/>
              <a:ea typeface="微软雅黑" panose="020B0503020204020204" pitchFamily="34" charset="-122"/>
            </a:endParaRPr>
          </a:p>
          <a:p>
            <a:pPr>
              <a:spcAft>
                <a:spcPts val="0"/>
              </a:spcAft>
            </a:pPr>
            <a:r>
              <a:rPr sz="2800" dirty="0">
                <a:solidFill>
                  <a:schemeClr val="tx1"/>
                </a:solidFill>
                <a:latin typeface="微软雅黑" panose="020B0503020204020204" pitchFamily="34" charset="-122"/>
                <a:ea typeface="微软雅黑" panose="020B0503020204020204" pitchFamily="34" charset="-122"/>
              </a:rPr>
              <a:t>（3）单元学习，使知识学习情境化、整体化、深度化，关注综合运用和主动创造知识，是转化为语文学科核心素养的必经途径。</a:t>
            </a:r>
            <a:endParaRPr sz="28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0748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prstClr val="white"/>
                </a:solidFill>
                <a:latin typeface="微软雅黑" panose="020B0503020204020204" pitchFamily="34" charset="-122"/>
                <a:ea typeface="微软雅黑" panose="020B0503020204020204" pitchFamily="34" charset="-122"/>
                <a:cs typeface="+mn-ea"/>
              </a:rPr>
              <a:t>四</a:t>
            </a:r>
            <a:r>
              <a:rPr lang="zh-CN" altLang="en-US" sz="4400" b="1" dirty="0" smtClean="0">
                <a:solidFill>
                  <a:prstClr val="white"/>
                </a:solidFill>
                <a:latin typeface="微软雅黑" panose="020B0503020204020204" pitchFamily="34" charset="-122"/>
                <a:ea typeface="微软雅黑" panose="020B0503020204020204" pitchFamily="34" charset="-122"/>
                <a:cs typeface="+mn-ea"/>
              </a:rPr>
              <a:t>、预期成果</a:t>
            </a:r>
            <a:endParaRPr lang="zh-CN" altLang="en-US" sz="4400" b="1" dirty="0">
              <a:solidFill>
                <a:prstClr val="white"/>
              </a:solidFill>
              <a:latin typeface="微软雅黑" panose="020B0503020204020204" pitchFamily="34" charset="-122"/>
              <a:ea typeface="微软雅黑" panose="020B0503020204020204" pitchFamily="34" charset="-122"/>
              <a:cs typeface="+mn-ea"/>
            </a:endParaRPr>
          </a:p>
        </p:txBody>
      </p:sp>
      <p:sp>
        <p:nvSpPr>
          <p:cNvPr id="4" name="矩形 3"/>
          <p:cNvSpPr/>
          <p:nvPr/>
        </p:nvSpPr>
        <p:spPr>
          <a:xfrm>
            <a:off x="657726" y="1074820"/>
            <a:ext cx="10876548" cy="1353185"/>
          </a:xfrm>
          <a:prstGeom prst="rect">
            <a:avLst/>
          </a:prstGeom>
        </p:spPr>
        <p:txBody>
          <a:bodyPr wrap="square">
            <a:spAutoFit/>
          </a:bodyPr>
          <a:lstStyle/>
          <a:p>
            <a:pPr>
              <a:lnSpc>
                <a:spcPct val="150000"/>
              </a:lnSpc>
              <a:spcAft>
                <a:spcPts val="0"/>
              </a:spcAft>
            </a:pPr>
            <a:r>
              <a:rPr lang="zh-CN" altLang="en-US" sz="3600" dirty="0" smtClean="0">
                <a:solidFill>
                  <a:srgbClr val="00B050"/>
                </a:solidFill>
                <a:latin typeface="微软雅黑" panose="020B0503020204020204" pitchFamily="34" charset="-122"/>
                <a:ea typeface="微软雅黑" panose="020B0503020204020204" pitchFamily="34" charset="-122"/>
              </a:rPr>
              <a:t>（一）阶段成果</a:t>
            </a:r>
            <a:endParaRPr lang="en-US" altLang="zh-CN" sz="3600" dirty="0" smtClean="0">
              <a:solidFill>
                <a:srgbClr val="00B050"/>
              </a:solidFill>
              <a:latin typeface="微软雅黑" panose="020B0503020204020204" pitchFamily="34" charset="-122"/>
              <a:ea typeface="微软雅黑" panose="020B0503020204020204" pitchFamily="34" charset="-122"/>
            </a:endParaRPr>
          </a:p>
          <a:p>
            <a:pPr>
              <a:spcAft>
                <a:spcPts val="0"/>
              </a:spcAft>
            </a:pPr>
            <a:r>
              <a:rPr lang="en-US" altLang="zh-CN" sz="2800" dirty="0" smtClean="0">
                <a:solidFill>
                  <a:srgbClr val="FF0000"/>
                </a:solidFill>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1733550" y="2070735"/>
          <a:ext cx="9073515" cy="4345305"/>
        </p:xfrm>
        <a:graphic>
          <a:graphicData uri="http://schemas.openxmlformats.org/drawingml/2006/table">
            <a:tbl>
              <a:tblPr/>
              <a:tblGrid>
                <a:gridCol w="4905375"/>
                <a:gridCol w="1351915"/>
                <a:gridCol w="1282700"/>
                <a:gridCol w="1533525"/>
              </a:tblGrid>
              <a:tr h="668655">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成果名称</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成果形式</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完成时间</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责任人</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3905">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基于单元结构的单篇教学的现状调查</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调查报告</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2023.11</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王雪纯</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0410">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我校语文学科统编版教材单篇教学的优秀案例整理</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优秀案例集</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2024.6</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乐文玉</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6280">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我校语文学科统编版教材单篇教学的优秀案例整理</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公开课案例</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2024.8</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张妍</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5645">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我校语文学科统编版教材单篇教学设计的策略方法研究</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论文、案例分析</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2024.12</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陈丹</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0410">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基于单元结构的单篇教学设计模式建构</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论文</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2025.9</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叶荣荣</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0748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prstClr val="white"/>
                </a:solidFill>
                <a:latin typeface="微软雅黑" panose="020B0503020204020204" pitchFamily="34" charset="-122"/>
                <a:ea typeface="微软雅黑" panose="020B0503020204020204" pitchFamily="34" charset="-122"/>
                <a:cs typeface="+mn-ea"/>
              </a:rPr>
              <a:t>四</a:t>
            </a:r>
            <a:r>
              <a:rPr lang="zh-CN" altLang="en-US" sz="4400" b="1" dirty="0" smtClean="0">
                <a:solidFill>
                  <a:prstClr val="white"/>
                </a:solidFill>
                <a:latin typeface="微软雅黑" panose="020B0503020204020204" pitchFamily="34" charset="-122"/>
                <a:ea typeface="微软雅黑" panose="020B0503020204020204" pitchFamily="34" charset="-122"/>
                <a:cs typeface="+mn-ea"/>
              </a:rPr>
              <a:t>、预期成果</a:t>
            </a:r>
            <a:endParaRPr lang="zh-CN" altLang="en-US" sz="4400" b="1" dirty="0">
              <a:solidFill>
                <a:prstClr val="white"/>
              </a:solidFill>
              <a:latin typeface="微软雅黑" panose="020B0503020204020204" pitchFamily="34" charset="-122"/>
              <a:ea typeface="微软雅黑" panose="020B0503020204020204" pitchFamily="34" charset="-122"/>
              <a:cs typeface="+mn-ea"/>
            </a:endParaRPr>
          </a:p>
        </p:txBody>
      </p:sp>
      <p:sp>
        <p:nvSpPr>
          <p:cNvPr id="4" name="矩形 3"/>
          <p:cNvSpPr/>
          <p:nvPr/>
        </p:nvSpPr>
        <p:spPr>
          <a:xfrm>
            <a:off x="657726" y="1074820"/>
            <a:ext cx="10876548" cy="1353185"/>
          </a:xfrm>
          <a:prstGeom prst="rect">
            <a:avLst/>
          </a:prstGeom>
        </p:spPr>
        <p:txBody>
          <a:bodyPr wrap="square">
            <a:spAutoFit/>
          </a:bodyPr>
          <a:lstStyle/>
          <a:p>
            <a:pPr>
              <a:lnSpc>
                <a:spcPct val="150000"/>
              </a:lnSpc>
              <a:spcAft>
                <a:spcPts val="0"/>
              </a:spcAft>
            </a:pPr>
            <a:r>
              <a:rPr lang="zh-CN" altLang="en-US" sz="3600" dirty="0" smtClean="0">
                <a:solidFill>
                  <a:srgbClr val="00B050"/>
                </a:solidFill>
                <a:latin typeface="微软雅黑" panose="020B0503020204020204" pitchFamily="34" charset="-122"/>
                <a:ea typeface="微软雅黑" panose="020B0503020204020204" pitchFamily="34" charset="-122"/>
              </a:rPr>
              <a:t>（二）最终成果</a:t>
            </a:r>
            <a:endParaRPr lang="en-US" altLang="zh-CN" sz="3600" dirty="0" smtClean="0">
              <a:solidFill>
                <a:srgbClr val="00B050"/>
              </a:solidFill>
              <a:latin typeface="微软雅黑" panose="020B0503020204020204" pitchFamily="34" charset="-122"/>
              <a:ea typeface="微软雅黑" panose="020B0503020204020204" pitchFamily="34" charset="-122"/>
            </a:endParaRPr>
          </a:p>
          <a:p>
            <a:pPr>
              <a:spcAft>
                <a:spcPts val="0"/>
              </a:spcAft>
            </a:pPr>
            <a:r>
              <a:rPr lang="en-US" altLang="zh-CN" sz="2800" dirty="0" smtClean="0">
                <a:solidFill>
                  <a:srgbClr val="FF0000"/>
                </a:solidFill>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graphicFrame>
        <p:nvGraphicFramePr>
          <p:cNvPr id="5" name="表格 4"/>
          <p:cNvGraphicFramePr/>
          <p:nvPr>
            <p:custDataLst>
              <p:tags r:id="rId1"/>
            </p:custDataLst>
          </p:nvPr>
        </p:nvGraphicFramePr>
        <p:xfrm>
          <a:off x="405448" y="2857500"/>
          <a:ext cx="11641455" cy="1280160"/>
        </p:xfrm>
        <a:graphic>
          <a:graphicData uri="http://schemas.openxmlformats.org/drawingml/2006/table">
            <a:tbl>
              <a:tblPr/>
              <a:tblGrid>
                <a:gridCol w="6724650"/>
                <a:gridCol w="2347595"/>
                <a:gridCol w="1333500"/>
                <a:gridCol w="1235710"/>
              </a:tblGrid>
              <a:tr h="381000">
                <a:tc>
                  <a:txBody>
                    <a:bodyPr/>
                    <a:p>
                      <a:pPr indent="0">
                        <a:buNone/>
                      </a:pPr>
                      <a:r>
                        <a:rPr lang="en-US" sz="2800" b="0">
                          <a:latin typeface="宋体" panose="02010600030101010101" pitchFamily="2" charset="-122"/>
                          <a:ea typeface="宋体" panose="02010600030101010101" pitchFamily="2" charset="-122"/>
                          <a:cs typeface="宋体" panose="02010600030101010101" pitchFamily="2" charset="-122"/>
                        </a:rPr>
                        <a:t>基于单元结构的单篇教学设计研究报告</a:t>
                      </a:r>
                      <a:endParaRPr lang="en-US" altLang="en-US" sz="2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宋体" panose="02010600030101010101" pitchFamily="2" charset="-122"/>
                          <a:ea typeface="宋体" panose="02010600030101010101" pitchFamily="2" charset="-122"/>
                          <a:cs typeface="宋体" panose="02010600030101010101" pitchFamily="2" charset="-122"/>
                        </a:rPr>
                        <a:t>研究报告</a:t>
                      </a:r>
                      <a:endParaRPr lang="en-US" altLang="en-US" sz="2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宋体" panose="02010600030101010101" pitchFamily="2" charset="-122"/>
                          <a:ea typeface="宋体" panose="02010600030101010101" pitchFamily="2" charset="-122"/>
                          <a:cs typeface="宋体" panose="02010600030101010101" pitchFamily="2" charset="-122"/>
                        </a:rPr>
                        <a:t>2025.9</a:t>
                      </a:r>
                      <a:endParaRPr lang="en-US" altLang="en-US" sz="2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宋体" panose="02010600030101010101" pitchFamily="2" charset="-122"/>
                          <a:ea typeface="宋体" panose="02010600030101010101" pitchFamily="2" charset="-122"/>
                          <a:cs typeface="宋体" panose="02010600030101010101" pitchFamily="2" charset="-122"/>
                        </a:rPr>
                        <a:t>杨倩</a:t>
                      </a:r>
                      <a:endParaRPr lang="en-US" altLang="en-US" sz="2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1000">
                <a:tc>
                  <a:txBody>
                    <a:bodyPr/>
                    <a:p>
                      <a:pPr indent="0">
                        <a:buNone/>
                      </a:pPr>
                      <a:r>
                        <a:rPr lang="en-US" sz="2800" b="0">
                          <a:latin typeface="宋体" panose="02010600030101010101" pitchFamily="2" charset="-122"/>
                          <a:ea typeface="宋体" panose="02010600030101010101" pitchFamily="2" charset="-122"/>
                          <a:cs typeface="宋体" panose="02010600030101010101" pitchFamily="2" charset="-122"/>
                        </a:rPr>
                        <a:t>基于单元结构的单篇教学设计研究案例集</a:t>
                      </a:r>
                      <a:endParaRPr lang="en-US" altLang="en-US" sz="2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宋体" panose="02010600030101010101" pitchFamily="2" charset="-122"/>
                          <a:ea typeface="宋体" panose="02010600030101010101" pitchFamily="2" charset="-122"/>
                          <a:cs typeface="宋体" panose="02010600030101010101" pitchFamily="2" charset="-122"/>
                        </a:rPr>
                        <a:t>案例集、视频</a:t>
                      </a:r>
                      <a:endParaRPr lang="en-US" altLang="en-US" sz="2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宋体" panose="02010600030101010101" pitchFamily="2" charset="-122"/>
                          <a:ea typeface="宋体" panose="02010600030101010101" pitchFamily="2" charset="-122"/>
                          <a:cs typeface="宋体" panose="02010600030101010101" pitchFamily="2" charset="-122"/>
                        </a:rPr>
                        <a:t>2025.9</a:t>
                      </a:r>
                      <a:endParaRPr lang="en-US" altLang="en-US" sz="2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宋体" panose="02010600030101010101" pitchFamily="2" charset="-122"/>
                          <a:ea typeface="宋体" panose="02010600030101010101" pitchFamily="2" charset="-122"/>
                          <a:cs typeface="宋体" panose="02010600030101010101" pitchFamily="2" charset="-122"/>
                        </a:rPr>
                        <a:t>孔瑜</a:t>
                      </a:r>
                      <a:endParaRPr lang="en-US" altLang="en-US" sz="2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1000">
                <a:tc>
                  <a:txBody>
                    <a:bodyPr/>
                    <a:p>
                      <a:pPr indent="0">
                        <a:buNone/>
                      </a:pPr>
                      <a:r>
                        <a:rPr lang="en-US" sz="2800" b="0">
                          <a:latin typeface="宋体" panose="02010600030101010101" pitchFamily="2" charset="-122"/>
                          <a:ea typeface="宋体" panose="02010600030101010101" pitchFamily="2" charset="-122"/>
                          <a:cs typeface="宋体" panose="02010600030101010101" pitchFamily="2" charset="-122"/>
                        </a:rPr>
                        <a:t>基于单元结构的单篇教学设计研究论文集</a:t>
                      </a:r>
                      <a:endParaRPr lang="en-US" altLang="en-US" sz="2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宋体" panose="02010600030101010101" pitchFamily="2" charset="-122"/>
                          <a:ea typeface="宋体" panose="02010600030101010101" pitchFamily="2" charset="-122"/>
                          <a:cs typeface="宋体" panose="02010600030101010101" pitchFamily="2" charset="-122"/>
                        </a:rPr>
                        <a:t>论文集</a:t>
                      </a:r>
                      <a:endParaRPr lang="en-US" altLang="en-US" sz="2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宋体" panose="02010600030101010101" pitchFamily="2" charset="-122"/>
                          <a:ea typeface="宋体" panose="02010600030101010101" pitchFamily="2" charset="-122"/>
                          <a:cs typeface="宋体" panose="02010600030101010101" pitchFamily="2" charset="-122"/>
                        </a:rPr>
                        <a:t>2025.9</a:t>
                      </a:r>
                      <a:endParaRPr lang="en-US" altLang="en-US" sz="2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宋体" panose="02010600030101010101" pitchFamily="2" charset="-122"/>
                          <a:ea typeface="宋体" panose="02010600030101010101" pitchFamily="2" charset="-122"/>
                          <a:cs typeface="宋体" panose="02010600030101010101" pitchFamily="2" charset="-122"/>
                        </a:rPr>
                        <a:t>顾岚岚</a:t>
                      </a:r>
                      <a:endParaRPr lang="en-US" altLang="en-US" sz="2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487013" y="1816004"/>
            <a:ext cx="521777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sz="6600" b="1" dirty="0" smtClean="0">
                <a:solidFill>
                  <a:srgbClr val="00B050"/>
                </a:solidFill>
                <a:ea typeface="微软雅黑" panose="020B0503020204020204" pitchFamily="34" charset="-122"/>
              </a:rPr>
              <a:t>谢谢聆听</a:t>
            </a:r>
            <a:r>
              <a:rPr lang="zh-CN" altLang="en-US" sz="6600" b="1" dirty="0" smtClean="0">
                <a:solidFill>
                  <a:srgbClr val="00B050"/>
                </a:solidFill>
                <a:ea typeface="微软雅黑" panose="020B0503020204020204" pitchFamily="34" charset="-122"/>
              </a:rPr>
              <a:t>！</a:t>
            </a:r>
            <a:endParaRPr lang="en-US" altLang="zh-CN" sz="6600" b="1" dirty="0" smtClean="0">
              <a:solidFill>
                <a:srgbClr val="00B050"/>
              </a:solidFill>
              <a:ea typeface="微软雅黑" panose="020B0503020204020204" pitchFamily="34" charset="-122"/>
            </a:endParaRPr>
          </a:p>
          <a:p>
            <a:pPr algn="ctr"/>
            <a:r>
              <a:rPr lang="zh-CN" altLang="en-US" sz="6600" b="1" dirty="0" smtClean="0">
                <a:solidFill>
                  <a:srgbClr val="00B050"/>
                </a:solidFill>
              </a:rPr>
              <a:t>请</a:t>
            </a:r>
            <a:r>
              <a:rPr lang="zh-CN" altLang="en-US" sz="6600" b="1" dirty="0">
                <a:solidFill>
                  <a:srgbClr val="00B050"/>
                </a:solidFill>
              </a:rPr>
              <a:t>批评指正！</a:t>
            </a:r>
            <a:endParaRPr lang="zh-CN" altLang="en-US" sz="6600" b="1" dirty="0">
              <a:solidFill>
                <a:srgbClr val="0070C0"/>
              </a:solidFill>
            </a:endParaRPr>
          </a:p>
          <a:p>
            <a:endParaRPr lang="zh-CN" altLang="zh-CN" sz="6600" b="1" dirty="0">
              <a:solidFill>
                <a:srgbClr val="0070C0"/>
              </a:solidFill>
              <a:ea typeface="微软雅黑" panose="020B0503020204020204" pitchFamily="34" charset="-122"/>
            </a:endParaRPr>
          </a:p>
        </p:txBody>
      </p:sp>
      <p:sp>
        <p:nvSpPr>
          <p:cNvPr id="10243" name="Line 3"/>
          <p:cNvSpPr>
            <a:spLocks noChangeShapeType="1"/>
          </p:cNvSpPr>
          <p:nvPr/>
        </p:nvSpPr>
        <p:spPr bwMode="auto">
          <a:xfrm flipH="1">
            <a:off x="3579495" y="3870960"/>
            <a:ext cx="4668520" cy="635"/>
          </a:xfrm>
          <a:prstGeom prst="line">
            <a:avLst/>
          </a:prstGeom>
          <a:noFill/>
          <a:ln w="25400" cap="flat" cmpd="sng">
            <a:solidFill>
              <a:srgbClr val="00B05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0422" y="1593229"/>
            <a:ext cx="12031578" cy="3322955"/>
          </a:xfrm>
          <a:prstGeom prst="rect">
            <a:avLst/>
          </a:prstGeom>
        </p:spPr>
        <p:txBody>
          <a:bodyPr wrap="square">
            <a:spAutoFit/>
          </a:bodyPr>
          <a:lstStyle/>
          <a:p>
            <a:pPr>
              <a:lnSpc>
                <a:spcPct val="150000"/>
              </a:lnSpc>
            </a:pPr>
            <a:r>
              <a:rPr lang="zh-CN" altLang="zh-CN" sz="2800" dirty="0">
                <a:solidFill>
                  <a:srgbClr val="00B050"/>
                </a:solidFill>
                <a:latin typeface="微软雅黑" panose="020B0503020204020204" pitchFamily="34" charset="-122"/>
                <a:ea typeface="微软雅黑" panose="020B0503020204020204" pitchFamily="34" charset="-122"/>
              </a:rPr>
              <a:t>课题名称</a:t>
            </a:r>
            <a:r>
              <a:rPr lang="zh-CN" altLang="zh-CN" sz="2800" dirty="0" smtClean="0">
                <a:solidFill>
                  <a:srgbClr val="00B050"/>
                </a:solidFill>
                <a:latin typeface="微软雅黑" panose="020B0503020204020204" pitchFamily="34" charset="-122"/>
                <a:ea typeface="微软雅黑" panose="020B0503020204020204" pitchFamily="34" charset="-122"/>
              </a:rPr>
              <a:t>：</a:t>
            </a:r>
            <a:r>
              <a:rPr lang="zh-CN" sz="2800" dirty="0">
                <a:latin typeface="微软雅黑" panose="020B0503020204020204" pitchFamily="34" charset="-122"/>
                <a:ea typeface="微软雅黑" panose="020B0503020204020204" pitchFamily="34" charset="-122"/>
              </a:rPr>
              <a:t>基于单元结构的单篇教学设计研究</a:t>
            </a:r>
            <a:endParaRPr lang="zh-CN" sz="2800" dirty="0">
              <a:latin typeface="微软雅黑" panose="020B0503020204020204" pitchFamily="34" charset="-122"/>
              <a:ea typeface="微软雅黑" panose="020B0503020204020204" pitchFamily="34" charset="-122"/>
            </a:endParaRPr>
          </a:p>
          <a:p>
            <a:pPr>
              <a:lnSpc>
                <a:spcPct val="150000"/>
              </a:lnSpc>
            </a:pPr>
            <a:r>
              <a:rPr lang="zh-CN" altLang="zh-CN" sz="2800" dirty="0" smtClean="0">
                <a:solidFill>
                  <a:srgbClr val="00B050"/>
                </a:solidFill>
                <a:latin typeface="微软雅黑" panose="020B0503020204020204" pitchFamily="34" charset="-122"/>
                <a:ea typeface="微软雅黑" panose="020B0503020204020204" pitchFamily="34" charset="-122"/>
              </a:rPr>
              <a:t>课题类别：</a:t>
            </a:r>
            <a:r>
              <a:rPr lang="zh-CN" altLang="zh-CN" sz="2800" dirty="0" smtClean="0">
                <a:latin typeface="微软雅黑" panose="020B0503020204020204" pitchFamily="34" charset="-122"/>
                <a:ea typeface="微软雅黑" panose="020B0503020204020204" pitchFamily="34" charset="-122"/>
              </a:rPr>
              <a:t>常州市第三中学校级课题</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zh-CN" altLang="zh-CN" sz="2800" dirty="0" smtClean="0">
                <a:solidFill>
                  <a:srgbClr val="00B050"/>
                </a:solidFill>
                <a:latin typeface="微软雅黑" panose="020B0503020204020204" pitchFamily="34" charset="-122"/>
                <a:ea typeface="微软雅黑" panose="020B0503020204020204" pitchFamily="34" charset="-122"/>
              </a:rPr>
              <a:t>课题</a:t>
            </a:r>
            <a:r>
              <a:rPr lang="zh-CN" altLang="zh-CN" sz="2800" dirty="0">
                <a:solidFill>
                  <a:srgbClr val="00B050"/>
                </a:solidFill>
                <a:latin typeface="微软雅黑" panose="020B0503020204020204" pitchFamily="34" charset="-122"/>
                <a:ea typeface="微软雅黑" panose="020B0503020204020204" pitchFamily="34" charset="-122"/>
              </a:rPr>
              <a:t>主持人：</a:t>
            </a:r>
            <a:r>
              <a:rPr lang="zh-CN" altLang="zh-CN" sz="2800" dirty="0" smtClean="0">
                <a:latin typeface="微软雅黑" panose="020B0503020204020204" pitchFamily="34" charset="-122"/>
                <a:ea typeface="微软雅黑" panose="020B0503020204020204" pitchFamily="34" charset="-122"/>
              </a:rPr>
              <a:t>杨倩</a:t>
            </a:r>
            <a:r>
              <a:rPr lang="zh-CN" altLang="en-US" sz="2800" dirty="0" smtClean="0">
                <a:latin typeface="微软雅黑" panose="020B0503020204020204" pitchFamily="34" charset="-122"/>
                <a:ea typeface="微软雅黑" panose="020B0503020204020204" pitchFamily="34" charset="-122"/>
              </a:rPr>
              <a:t>、孔瑜</a:t>
            </a:r>
            <a:r>
              <a:rPr lang="zh-CN" altLang="zh-CN" sz="2800" dirty="0" smtClean="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常州市第三中学语文组）</a:t>
            </a:r>
            <a:endParaRPr lang="zh-CN" altLang="zh-CN" sz="2800" dirty="0">
              <a:latin typeface="微软雅黑" panose="020B0503020204020204" pitchFamily="34" charset="-122"/>
              <a:ea typeface="微软雅黑" panose="020B0503020204020204" pitchFamily="34" charset="-122"/>
            </a:endParaRPr>
          </a:p>
          <a:p>
            <a:pPr>
              <a:lnSpc>
                <a:spcPct val="150000"/>
              </a:lnSpc>
            </a:pPr>
            <a:r>
              <a:rPr lang="zh-CN" altLang="zh-CN" sz="2800" dirty="0">
                <a:solidFill>
                  <a:srgbClr val="00B050"/>
                </a:solidFill>
                <a:latin typeface="微软雅黑" panose="020B0503020204020204" pitchFamily="34" charset="-122"/>
                <a:ea typeface="微软雅黑" panose="020B0503020204020204" pitchFamily="34" charset="-122"/>
              </a:rPr>
              <a:t>核心组成员</a:t>
            </a:r>
            <a:r>
              <a:rPr lang="zh-CN" altLang="zh-CN" sz="2800" dirty="0" smtClean="0">
                <a:solidFill>
                  <a:srgbClr val="00B050"/>
                </a:solidFill>
                <a:latin typeface="微软雅黑" panose="020B0503020204020204" pitchFamily="34" charset="-122"/>
                <a:ea typeface="微软雅黑" panose="020B0503020204020204" pitchFamily="34" charset="-122"/>
              </a:rPr>
              <a:t>：</a:t>
            </a:r>
            <a:r>
              <a:rPr lang="zh-CN" altLang="zh-CN" sz="2800" dirty="0" smtClean="0">
                <a:solidFill>
                  <a:schemeClr val="tx1"/>
                </a:solidFill>
                <a:latin typeface="微软雅黑" panose="020B0503020204020204" pitchFamily="34" charset="-122"/>
                <a:ea typeface="微软雅黑" panose="020B0503020204020204" pitchFamily="34" charset="-122"/>
              </a:rPr>
              <a:t>顾岚岚</a:t>
            </a:r>
            <a:r>
              <a:rPr lang="zh-CN" altLang="en-US" sz="2800" dirty="0" smtClean="0">
                <a:solidFill>
                  <a:schemeClr val="tx1"/>
                </a:solidFill>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张丽明</a:t>
            </a:r>
            <a:r>
              <a:rPr lang="zh-CN" altLang="zh-CN" sz="2800" dirty="0">
                <a:latin typeface="微软雅黑" panose="020B0503020204020204" pitchFamily="34" charset="-122"/>
                <a:ea typeface="微软雅黑" panose="020B0503020204020204" pitchFamily="34" charset="-122"/>
              </a:rPr>
              <a:t>、叶荣荣</a:t>
            </a:r>
            <a:r>
              <a:rPr lang="zh-CN" altLang="zh-CN" sz="2800" dirty="0" smtClean="0">
                <a:latin typeface="微软雅黑" panose="020B0503020204020204" pitchFamily="34" charset="-122"/>
                <a:ea typeface="微软雅黑" panose="020B0503020204020204" pitchFamily="34" charset="-122"/>
              </a:rPr>
              <a:t>、陈丹、乐文玉</a:t>
            </a:r>
            <a:r>
              <a:rPr lang="zh-CN" altLang="en-US" sz="2800" dirty="0" smtClean="0">
                <a:latin typeface="微软雅黑" panose="020B0503020204020204" pitchFamily="34" charset="-122"/>
                <a:ea typeface="微软雅黑" panose="020B0503020204020204" pitchFamily="34" charset="-122"/>
              </a:rPr>
              <a:t>、张妍、王雪纯</a:t>
            </a:r>
            <a:endParaRPr lang="zh-CN" altLang="zh-CN" sz="2800" dirty="0">
              <a:latin typeface="微软雅黑" panose="020B0503020204020204" pitchFamily="34" charset="-122"/>
              <a:ea typeface="微软雅黑" panose="020B0503020204020204" pitchFamily="34" charset="-122"/>
            </a:endParaRPr>
          </a:p>
          <a:p>
            <a:pPr>
              <a:lnSpc>
                <a:spcPct val="150000"/>
              </a:lnSpc>
            </a:pPr>
            <a:r>
              <a:rPr lang="zh-CN" altLang="zh-CN" sz="2800" dirty="0">
                <a:solidFill>
                  <a:srgbClr val="00B050"/>
                </a:solidFill>
                <a:latin typeface="微软雅黑" panose="020B0503020204020204" pitchFamily="34" charset="-122"/>
                <a:ea typeface="微软雅黑" panose="020B0503020204020204" pitchFamily="34" charset="-122"/>
              </a:rPr>
              <a:t>研究周期：</a:t>
            </a:r>
            <a:r>
              <a:rPr lang="en-US" altLang="zh-CN" sz="2800" dirty="0">
                <a:latin typeface="微软雅黑" panose="020B0503020204020204" pitchFamily="34" charset="-122"/>
                <a:ea typeface="微软雅黑" panose="020B0503020204020204" pitchFamily="34" charset="-122"/>
              </a:rPr>
              <a:t>2023</a:t>
            </a:r>
            <a:r>
              <a:rPr lang="zh-CN" altLang="zh-CN" sz="2800" dirty="0">
                <a:latin typeface="微软雅黑" panose="020B0503020204020204" pitchFamily="34" charset="-122"/>
                <a:ea typeface="微软雅黑" panose="020B0503020204020204" pitchFamily="34" charset="-122"/>
              </a:rPr>
              <a:t>年</a:t>
            </a:r>
            <a:r>
              <a:rPr lang="en-US" altLang="zh-CN" sz="2800" dirty="0">
                <a:latin typeface="微软雅黑" panose="020B0503020204020204" pitchFamily="34" charset="-122"/>
                <a:ea typeface="微软雅黑" panose="020B0503020204020204" pitchFamily="34" charset="-122"/>
              </a:rPr>
              <a:t>3</a:t>
            </a:r>
            <a:r>
              <a:rPr lang="zh-CN" altLang="zh-CN" sz="2800" dirty="0">
                <a:latin typeface="微软雅黑" panose="020B0503020204020204" pitchFamily="34" charset="-122"/>
                <a:ea typeface="微软雅黑" panose="020B0503020204020204" pitchFamily="34" charset="-122"/>
              </a:rPr>
              <a:t>月——</a:t>
            </a:r>
            <a:r>
              <a:rPr lang="en-US" altLang="zh-CN" sz="2800" dirty="0" smtClean="0">
                <a:latin typeface="微软雅黑" panose="020B0503020204020204" pitchFamily="34" charset="-122"/>
                <a:ea typeface="微软雅黑" panose="020B0503020204020204" pitchFamily="34" charset="-122"/>
              </a:rPr>
              <a:t>2025</a:t>
            </a:r>
            <a:r>
              <a:rPr lang="zh-CN" altLang="zh-CN" sz="2800" dirty="0" smtClean="0">
                <a:latin typeface="微软雅黑" panose="020B0503020204020204" pitchFamily="34" charset="-122"/>
                <a:ea typeface="微软雅黑" panose="020B0503020204020204" pitchFamily="34" charset="-122"/>
              </a:rPr>
              <a:t>年</a:t>
            </a:r>
            <a:r>
              <a:rPr lang="en-US" altLang="zh-CN" sz="2800" dirty="0" smtClean="0">
                <a:latin typeface="微软雅黑" panose="020B0503020204020204" pitchFamily="34" charset="-122"/>
                <a:ea typeface="微软雅黑" panose="020B0503020204020204" pitchFamily="34" charset="-122"/>
              </a:rPr>
              <a:t>9</a:t>
            </a:r>
            <a:r>
              <a:rPr lang="zh-CN" altLang="zh-CN" sz="2800" dirty="0" smtClean="0">
                <a:latin typeface="微软雅黑" panose="020B0503020204020204" pitchFamily="34" charset="-122"/>
                <a:ea typeface="微软雅黑" panose="020B0503020204020204" pitchFamily="34" charset="-122"/>
              </a:rPr>
              <a:t>月</a:t>
            </a:r>
            <a:endParaRPr lang="zh-CN" altLang="zh-CN" sz="2800" dirty="0">
              <a:latin typeface="微软雅黑" panose="020B0503020204020204" pitchFamily="34" charset="-122"/>
              <a:ea typeface="微软雅黑" panose="020B0503020204020204" pitchFamily="34" charset="-122"/>
            </a:endParaRPr>
          </a:p>
        </p:txBody>
      </p:sp>
      <p:sp>
        <p:nvSpPr>
          <p:cNvPr id="3" name="矩形 2"/>
          <p:cNvSpPr/>
          <p:nvPr/>
        </p:nvSpPr>
        <p:spPr>
          <a:xfrm>
            <a:off x="0" y="-1"/>
            <a:ext cx="12192000" cy="10748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prstClr val="white"/>
                </a:solidFill>
                <a:latin typeface="微软雅黑" panose="020B0503020204020204" pitchFamily="34" charset="-122"/>
                <a:ea typeface="微软雅黑" panose="020B0503020204020204" pitchFamily="34" charset="-122"/>
                <a:cs typeface="+mn-ea"/>
              </a:rPr>
              <a:t>课题</a:t>
            </a:r>
            <a:r>
              <a:rPr lang="zh-CN" altLang="en-US" sz="4400" b="1" dirty="0">
                <a:solidFill>
                  <a:prstClr val="white"/>
                </a:solidFill>
                <a:latin typeface="微软雅黑" panose="020B0503020204020204" pitchFamily="34" charset="-122"/>
                <a:ea typeface="微软雅黑" panose="020B0503020204020204" pitchFamily="34" charset="-122"/>
                <a:cs typeface="+mn-ea"/>
              </a:rPr>
              <a:t>概况</a:t>
            </a:r>
            <a:endParaRPr lang="zh-CN" altLang="en-US" sz="4400" b="1" dirty="0">
              <a:solidFill>
                <a:prstClr val="white"/>
              </a:solidFill>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hlinkClick r:id="" action="ppaction://noaction"/>
          </p:cNvPr>
          <p:cNvSpPr txBox="1"/>
          <p:nvPr/>
        </p:nvSpPr>
        <p:spPr>
          <a:xfrm>
            <a:off x="497313" y="1380128"/>
            <a:ext cx="8821647" cy="523220"/>
          </a:xfrm>
          <a:prstGeom prst="rect">
            <a:avLst/>
          </a:prstGeom>
          <a:noFill/>
        </p:spPr>
        <p:txBody>
          <a:bodyPr wrap="square" rtlCol="0">
            <a:spAutoFit/>
          </a:bodyPr>
          <a:lstStyle/>
          <a:p>
            <a:r>
              <a:rPr lang="zh-CN" altLang="en-US" sz="2800" b="1" dirty="0" smtClean="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一、研究基本情况</a:t>
            </a:r>
            <a:endParaRPr lang="zh-CN" altLang="en-US" sz="2800" b="1" dirty="0" smtClean="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TextBox 20">
            <a:hlinkClick r:id="" action="ppaction://noaction"/>
          </p:cNvPr>
          <p:cNvSpPr txBox="1"/>
          <p:nvPr/>
        </p:nvSpPr>
        <p:spPr>
          <a:xfrm>
            <a:off x="1014583" y="3291374"/>
            <a:ext cx="9921096" cy="460375"/>
          </a:xfrm>
          <a:prstGeom prst="rect">
            <a:avLst/>
          </a:prstGeom>
          <a:noFill/>
        </p:spPr>
        <p:txBody>
          <a:bodyPr wrap="square" rtlCol="0">
            <a:spAutoFit/>
          </a:bodyPr>
          <a:lstStyle/>
          <a:p>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包括：研究历程的概述、拟采取的主要研究工作简介、研究内容的展开 </a:t>
            </a:r>
            <a:endPar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TextBox 11">
            <a:hlinkClick r:id="" action="ppaction://noaction"/>
          </p:cNvPr>
          <p:cNvSpPr txBox="1"/>
          <p:nvPr/>
        </p:nvSpPr>
        <p:spPr>
          <a:xfrm>
            <a:off x="506282" y="2652602"/>
            <a:ext cx="9135032" cy="523220"/>
          </a:xfrm>
          <a:prstGeom prst="rect">
            <a:avLst/>
          </a:prstGeom>
          <a:noFill/>
        </p:spPr>
        <p:txBody>
          <a:bodyPr wrap="square" rtlCol="0">
            <a:spAutoFit/>
          </a:bodyPr>
          <a:lstStyle/>
          <a:p>
            <a:pPr>
              <a:spcBef>
                <a:spcPct val="50000"/>
              </a:spcBef>
            </a:pPr>
            <a:r>
              <a:rPr lang="zh-CN" altLang="en-US" sz="28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二</a:t>
            </a:r>
            <a:r>
              <a:rPr lang="zh-CN" altLang="en-US" sz="2800" b="1" dirty="0" smtClean="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kern="100"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研究的过程与方法</a:t>
            </a:r>
            <a:endParaRPr lang="zh-CN" altLang="en-US" sz="2800" b="1" kern="100"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29" name="直接连接符 28"/>
          <p:cNvCxnSpPr/>
          <p:nvPr/>
        </p:nvCxnSpPr>
        <p:spPr>
          <a:xfrm>
            <a:off x="497313" y="1948192"/>
            <a:ext cx="1124550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7313" y="3214925"/>
            <a:ext cx="1124550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TextBox 27">
            <a:hlinkClick r:id="" action="ppaction://noaction"/>
          </p:cNvPr>
          <p:cNvSpPr txBox="1"/>
          <p:nvPr/>
        </p:nvSpPr>
        <p:spPr>
          <a:xfrm>
            <a:off x="1014583" y="2005757"/>
            <a:ext cx="9587737" cy="461665"/>
          </a:xfrm>
          <a:prstGeom prst="rect">
            <a:avLst/>
          </a:prstGeom>
          <a:noFill/>
        </p:spPr>
        <p:txBody>
          <a:bodyPr wrap="square" rtlCol="0">
            <a:spAutoFit/>
          </a:bodyPr>
          <a:lstStyle/>
          <a:p>
            <a:r>
              <a:rPr lang="zh-CN" altLang="en-US" sz="2400" b="1" dirty="0" smtClean="0">
                <a:latin typeface="Times New Roman" panose="02020603050405020304" pitchFamily="18" charset="0"/>
                <a:ea typeface="微软雅黑" panose="020B0503020204020204" pitchFamily="34" charset="-122"/>
                <a:cs typeface="Times New Roman" panose="02020603050405020304" pitchFamily="18" charset="0"/>
              </a:rPr>
              <a:t>包括：意义与价值、概念与界定、研究目标、研究内容与方法</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0" name="组合 19"/>
          <p:cNvGrpSpPr/>
          <p:nvPr/>
        </p:nvGrpSpPr>
        <p:grpSpPr>
          <a:xfrm>
            <a:off x="625640" y="357188"/>
            <a:ext cx="2310063" cy="972451"/>
            <a:chOff x="458670" y="357188"/>
            <a:chExt cx="4627562" cy="720725"/>
          </a:xfrm>
        </p:grpSpPr>
        <p:sp>
          <p:nvSpPr>
            <p:cNvPr id="23" name="任意多边形 22"/>
            <p:cNvSpPr/>
            <p:nvPr/>
          </p:nvSpPr>
          <p:spPr bwMode="auto">
            <a:xfrm flipH="1">
              <a:off x="504708" y="357188"/>
              <a:ext cx="4540250" cy="633412"/>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00B050"/>
            </a:solidFill>
            <a:ln w="9525">
              <a:noFill/>
              <a:round/>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defRPr/>
              </a:pPr>
              <a:r>
                <a:rPr lang="zh-CN" altLang="en-US" sz="3600" b="1" kern="0" dirty="0">
                  <a:solidFill>
                    <a:prstClr val="white"/>
                  </a:solidFill>
                  <a:latin typeface="微软雅黑" panose="020B0503020204020204" pitchFamily="34" charset="-122"/>
                  <a:ea typeface="微软雅黑" panose="020B0503020204020204" pitchFamily="34" charset="-122"/>
                  <a:cs typeface="+mn-ea"/>
                  <a:sym typeface="+mn-lt"/>
                </a:rPr>
                <a:t>汇报</a:t>
              </a:r>
              <a:r>
                <a:rPr lang="zh-CN" altLang="en-US" sz="3600" b="1" kern="0" dirty="0" smtClean="0">
                  <a:solidFill>
                    <a:prstClr val="white"/>
                  </a:solidFill>
                  <a:latin typeface="微软雅黑" panose="020B0503020204020204" pitchFamily="34" charset="-122"/>
                  <a:ea typeface="微软雅黑" panose="020B0503020204020204" pitchFamily="34" charset="-122"/>
                  <a:cs typeface="+mn-ea"/>
                  <a:sym typeface="+mn-lt"/>
                </a:rPr>
                <a:t>提纲</a:t>
              </a:r>
              <a:endParaRPr kumimoji="0" lang="zh-CN" altLang="zh-CN" sz="3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Freeform 13"/>
            <p:cNvSpPr/>
            <p:nvPr/>
          </p:nvSpPr>
          <p:spPr bwMode="auto">
            <a:xfrm flipH="1">
              <a:off x="458670" y="357188"/>
              <a:ext cx="276225" cy="720725"/>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00B05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srgbClr val="C00000"/>
                </a:solidFill>
                <a:effectLst/>
                <a:uLnTx/>
                <a:uFillTx/>
                <a:latin typeface="Verdana" panose="020B0604030504040204"/>
                <a:ea typeface="微软雅黑" panose="020B0503020204020204" pitchFamily="34" charset="-122"/>
                <a:cs typeface="+mn-ea"/>
                <a:sym typeface="+mn-lt"/>
              </a:endParaRPr>
            </a:p>
          </p:txBody>
        </p:sp>
        <p:sp>
          <p:nvSpPr>
            <p:cNvPr id="25" name="Freeform 25"/>
            <p:cNvSpPr/>
            <p:nvPr/>
          </p:nvSpPr>
          <p:spPr bwMode="auto">
            <a:xfrm>
              <a:off x="4830644" y="357188"/>
              <a:ext cx="255588" cy="720725"/>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00B05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srgbClr val="C00000"/>
                </a:solidFill>
                <a:effectLst/>
                <a:uLnTx/>
                <a:uFillTx/>
                <a:latin typeface="Verdana" panose="020B0604030504040204"/>
                <a:ea typeface="微软雅黑" panose="020B0503020204020204" pitchFamily="34" charset="-122"/>
                <a:cs typeface="+mn-ea"/>
                <a:sym typeface="+mn-lt"/>
              </a:endParaRPr>
            </a:p>
          </p:txBody>
        </p:sp>
      </p:grpSp>
      <p:sp>
        <p:nvSpPr>
          <p:cNvPr id="14" name="TextBox 20">
            <a:hlinkClick r:id="" action="ppaction://noaction"/>
          </p:cNvPr>
          <p:cNvSpPr txBox="1"/>
          <p:nvPr/>
        </p:nvSpPr>
        <p:spPr>
          <a:xfrm>
            <a:off x="554646" y="3976004"/>
            <a:ext cx="8990653" cy="521970"/>
          </a:xfrm>
          <a:prstGeom prst="rect">
            <a:avLst/>
          </a:prstGeom>
          <a:noFill/>
        </p:spPr>
        <p:txBody>
          <a:bodyPr wrap="square" rtlCol="0">
            <a:spAutoFit/>
          </a:bodyPr>
          <a:lstStyle/>
          <a:p>
            <a:r>
              <a:rPr lang="zh-CN" altLang="en-US" sz="2800" b="1" dirty="0" smtClean="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三、主要观点及可能的创新之处</a:t>
            </a:r>
            <a:endParaRPr lang="zh-CN" altLang="en-US" sz="2800" b="1" dirty="0" smtClean="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5" name="直接连接符 14"/>
          <p:cNvCxnSpPr/>
          <p:nvPr/>
        </p:nvCxnSpPr>
        <p:spPr>
          <a:xfrm>
            <a:off x="545678" y="4542100"/>
            <a:ext cx="1119714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20">
            <a:hlinkClick r:id="" action="ppaction://noaction"/>
          </p:cNvPr>
          <p:cNvSpPr txBox="1"/>
          <p:nvPr/>
        </p:nvSpPr>
        <p:spPr>
          <a:xfrm>
            <a:off x="1057763" y="5648533"/>
            <a:ext cx="8990653" cy="461665"/>
          </a:xfrm>
          <a:prstGeom prst="rect">
            <a:avLst/>
          </a:prstGeom>
          <a:noFill/>
        </p:spPr>
        <p:txBody>
          <a:bodyPr wrap="square" rtlCol="0">
            <a:spAutoFit/>
          </a:bodyPr>
          <a:lstStyle>
            <a:defPPr>
              <a:defRPr lang="zh-CN"/>
            </a:defPPr>
            <a:lvl1pPr>
              <a:defRPr sz="2400" b="1" kern="100">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smtClean="0"/>
              <a:t>包括：理论成果、实践成果</a:t>
            </a:r>
            <a:endParaRPr lang="zh-CN" altLang="en-US" dirty="0"/>
          </a:p>
        </p:txBody>
      </p:sp>
      <p:cxnSp>
        <p:nvCxnSpPr>
          <p:cNvPr id="19" name="直接连接符 18"/>
          <p:cNvCxnSpPr/>
          <p:nvPr/>
        </p:nvCxnSpPr>
        <p:spPr>
          <a:xfrm>
            <a:off x="625762" y="5525980"/>
            <a:ext cx="110941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TextBox 20">
            <a:hlinkClick r:id="" action="ppaction://noaction"/>
          </p:cNvPr>
          <p:cNvSpPr txBox="1"/>
          <p:nvPr/>
        </p:nvSpPr>
        <p:spPr>
          <a:xfrm>
            <a:off x="554341" y="4881240"/>
            <a:ext cx="8990653" cy="521970"/>
          </a:xfrm>
          <a:prstGeom prst="rect">
            <a:avLst/>
          </a:prstGeom>
          <a:noFill/>
        </p:spPr>
        <p:txBody>
          <a:bodyPr wrap="square" rtlCol="0">
            <a:spAutoFit/>
          </a:bodyPr>
          <a:lstStyle/>
          <a:p>
            <a:r>
              <a:rPr lang="zh-CN" altLang="en-US" sz="28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四</a:t>
            </a:r>
            <a:r>
              <a:rPr lang="zh-CN" altLang="en-US" sz="2800" b="1" dirty="0" smtClean="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、预期成果</a:t>
            </a:r>
            <a:endParaRPr lang="zh-CN" altLang="en-US" sz="2800" b="1" dirty="0" smtClean="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0748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prstClr val="white"/>
                </a:solidFill>
                <a:latin typeface="微软雅黑" panose="020B0503020204020204" pitchFamily="34" charset="-122"/>
                <a:ea typeface="微软雅黑" panose="020B0503020204020204" pitchFamily="34" charset="-122"/>
                <a:cs typeface="+mn-ea"/>
              </a:rPr>
              <a:t>一、研究基本情况</a:t>
            </a:r>
            <a:endParaRPr lang="zh-CN" altLang="en-US" sz="4400" b="1" dirty="0">
              <a:solidFill>
                <a:prstClr val="white"/>
              </a:solidFill>
              <a:latin typeface="微软雅黑" panose="020B0503020204020204" pitchFamily="34" charset="-122"/>
              <a:ea typeface="微软雅黑" panose="020B0503020204020204" pitchFamily="34" charset="-122"/>
              <a:cs typeface="+mn-ea"/>
            </a:endParaRPr>
          </a:p>
        </p:txBody>
      </p:sp>
      <p:sp>
        <p:nvSpPr>
          <p:cNvPr id="4" name="矩形 3"/>
          <p:cNvSpPr/>
          <p:nvPr/>
        </p:nvSpPr>
        <p:spPr>
          <a:xfrm>
            <a:off x="290195" y="1167130"/>
            <a:ext cx="11847195" cy="5514340"/>
          </a:xfrm>
          <a:prstGeom prst="rect">
            <a:avLst/>
          </a:prstGeom>
        </p:spPr>
        <p:txBody>
          <a:bodyPr wrap="square">
            <a:noAutofit/>
          </a:bodyPr>
          <a:lstStyle/>
          <a:p>
            <a:pPr>
              <a:spcAft>
                <a:spcPts val="0"/>
              </a:spcAft>
            </a:pPr>
            <a:r>
              <a:rPr lang="zh-CN" altLang="en-US" sz="3600" dirty="0" smtClean="0">
                <a:solidFill>
                  <a:srgbClr val="00B050"/>
                </a:solidFill>
                <a:latin typeface="微软雅黑" panose="020B0503020204020204" pitchFamily="34" charset="-122"/>
                <a:ea typeface="微软雅黑" panose="020B0503020204020204" pitchFamily="34" charset="-122"/>
              </a:rPr>
              <a:t>（一）意义与价值</a:t>
            </a:r>
            <a:endParaRPr lang="en-US" altLang="zh-CN" sz="2800" dirty="0" smtClean="0">
              <a:solidFill>
                <a:srgbClr val="00B050"/>
              </a:solidFill>
              <a:latin typeface="微软雅黑" panose="020B0503020204020204" pitchFamily="34" charset="-122"/>
              <a:ea typeface="微软雅黑" panose="020B0503020204020204" pitchFamily="34" charset="-122"/>
            </a:endParaRPr>
          </a:p>
          <a:p>
            <a:pPr>
              <a:spcAft>
                <a:spcPts val="0"/>
              </a:spcAft>
            </a:pPr>
            <a:r>
              <a:rPr lang="en-US" altLang="zh-CN" sz="2800" dirty="0" smtClean="0">
                <a:latin typeface="微软雅黑" panose="020B0503020204020204" pitchFamily="34" charset="-122"/>
                <a:ea typeface="微软雅黑" panose="020B0503020204020204" pitchFamily="34" charset="-122"/>
              </a:rPr>
              <a:t>    （1）从课程角度</a:t>
            </a:r>
            <a:endParaRPr lang="en-US" altLang="zh-CN" sz="2800" dirty="0" smtClean="0">
              <a:latin typeface="微软雅黑" panose="020B0503020204020204" pitchFamily="34" charset="-122"/>
              <a:ea typeface="微软雅黑" panose="020B0503020204020204" pitchFamily="34" charset="-122"/>
            </a:endParaRPr>
          </a:p>
          <a:p>
            <a:pPr>
              <a:spcAft>
                <a:spcPts val="0"/>
              </a:spcAft>
            </a:pPr>
            <a:r>
              <a:rPr lang="en-US" altLang="zh-CN" sz="2800" dirty="0" smtClean="0">
                <a:latin typeface="微软雅黑" panose="020B0503020204020204" pitchFamily="34" charset="-122"/>
                <a:ea typeface="微软雅黑" panose="020B0503020204020204" pitchFamily="34" charset="-122"/>
              </a:rPr>
              <a:t>单元视域下的单篇教学以“语文核心素养”为本，注重培育学生在面对复杂情境时分析情境、提出问题、解决问题、交流结果的综合性品质，思维立体化。</a:t>
            </a:r>
            <a:endParaRPr lang="en-US" altLang="zh-CN" sz="2800" dirty="0" smtClean="0">
              <a:latin typeface="微软雅黑" panose="020B0503020204020204" pitchFamily="34" charset="-122"/>
              <a:ea typeface="微软雅黑" panose="020B0503020204020204" pitchFamily="34" charset="-122"/>
            </a:endParaRPr>
          </a:p>
          <a:p>
            <a:pPr>
              <a:spcAft>
                <a:spcPts val="0"/>
              </a:spcAft>
            </a:pPr>
            <a:r>
              <a:rPr lang="en-US" altLang="zh-CN" sz="2800" dirty="0" smtClean="0">
                <a:latin typeface="微软雅黑" panose="020B0503020204020204" pitchFamily="34" charset="-122"/>
                <a:ea typeface="微软雅黑" panose="020B0503020204020204" pitchFamily="34" charset="-122"/>
              </a:rPr>
              <a:t>（2）从教师角度</a:t>
            </a:r>
            <a:endParaRPr lang="en-US" altLang="zh-CN" sz="2800" dirty="0" smtClean="0">
              <a:latin typeface="微软雅黑" panose="020B0503020204020204" pitchFamily="34" charset="-122"/>
              <a:ea typeface="微软雅黑" panose="020B0503020204020204" pitchFamily="34" charset="-122"/>
            </a:endParaRPr>
          </a:p>
          <a:p>
            <a:pPr>
              <a:spcAft>
                <a:spcPts val="0"/>
              </a:spcAft>
            </a:pPr>
            <a:r>
              <a:rPr lang="en-US" altLang="zh-CN" sz="2800" dirty="0" smtClean="0">
                <a:latin typeface="微软雅黑" panose="020B0503020204020204" pitchFamily="34" charset="-122"/>
                <a:ea typeface="微软雅黑" panose="020B0503020204020204" pitchFamily="34" charset="-122"/>
              </a:rPr>
              <a:t>大单元设计有利于提升语文教师专业化水平，反映教师对语文课堂整堂课构思。尤其是从关注知识、习题、分数等，到着眼于关键能力、学科思维、品格与观念的培养。</a:t>
            </a:r>
            <a:endParaRPr lang="en-US" altLang="zh-CN" sz="2800" dirty="0" smtClean="0">
              <a:latin typeface="微软雅黑" panose="020B0503020204020204" pitchFamily="34" charset="-122"/>
              <a:ea typeface="微软雅黑" panose="020B0503020204020204" pitchFamily="34" charset="-122"/>
            </a:endParaRPr>
          </a:p>
          <a:p>
            <a:pPr>
              <a:spcAft>
                <a:spcPts val="0"/>
              </a:spcAft>
            </a:pPr>
            <a:r>
              <a:rPr lang="en-US" altLang="zh-CN" sz="2800" dirty="0" smtClean="0">
                <a:latin typeface="微软雅黑" panose="020B0503020204020204" pitchFamily="34" charset="-122"/>
                <a:ea typeface="微软雅黑" panose="020B0503020204020204" pitchFamily="34" charset="-122"/>
              </a:rPr>
              <a:t>（3）从学生角度</a:t>
            </a:r>
            <a:endParaRPr lang="en-US" altLang="zh-CN" sz="2800" dirty="0" smtClean="0">
              <a:latin typeface="微软雅黑" panose="020B0503020204020204" pitchFamily="34" charset="-122"/>
              <a:ea typeface="微软雅黑" panose="020B0503020204020204" pitchFamily="34" charset="-122"/>
            </a:endParaRPr>
          </a:p>
          <a:p>
            <a:pPr>
              <a:spcAft>
                <a:spcPts val="0"/>
              </a:spcAft>
            </a:pPr>
            <a:r>
              <a:rPr lang="en-US" altLang="zh-CN" sz="2800" dirty="0" smtClean="0">
                <a:latin typeface="微软雅黑" panose="020B0503020204020204" pitchFamily="34" charset="-122"/>
                <a:ea typeface="微软雅黑" panose="020B0503020204020204" pitchFamily="34" charset="-122"/>
              </a:rPr>
              <a:t>在文本系统中关照单篇，有利于学生在比较、分析、推理、判断中实现思维的发展与提升。</a:t>
            </a:r>
            <a:endParaRPr lang="zh-CN" altLang="en-US" sz="2800" dirty="0" smtClean="0">
              <a:latin typeface="微软雅黑" panose="020B0503020204020204" pitchFamily="34" charset="-122"/>
              <a:ea typeface="微软雅黑" panose="020B0503020204020204" pitchFamily="34" charset="-122"/>
            </a:endParaRPr>
          </a:p>
          <a:p>
            <a:pPr>
              <a:spcAft>
                <a:spcPts val="0"/>
              </a:spcAft>
            </a:pPr>
            <a:endParaRPr lang="zh-CN" altLang="en-US" sz="2800" dirty="0">
              <a:latin typeface="微软雅黑" panose="020B0503020204020204" pitchFamily="34" charset="-122"/>
              <a:ea typeface="微软雅黑" panose="020B0503020204020204" pitchFamily="34" charset="-122"/>
            </a:endParaRPr>
          </a:p>
          <a:p>
            <a:pPr>
              <a:spcAft>
                <a:spcPts val="0"/>
              </a:spcAft>
            </a:pPr>
            <a:r>
              <a:rPr lang="en-US" altLang="zh-CN" sz="2800" dirty="0" smtClean="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0748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prstClr val="white"/>
                </a:solidFill>
                <a:latin typeface="微软雅黑" panose="020B0503020204020204" pitchFamily="34" charset="-122"/>
                <a:ea typeface="微软雅黑" panose="020B0503020204020204" pitchFamily="34" charset="-122"/>
                <a:cs typeface="+mn-ea"/>
              </a:rPr>
              <a:t>一、研究基本情况</a:t>
            </a:r>
            <a:endParaRPr lang="zh-CN" altLang="en-US" sz="4400" b="1" dirty="0">
              <a:solidFill>
                <a:prstClr val="white"/>
              </a:solidFill>
              <a:latin typeface="微软雅黑" panose="020B0503020204020204" pitchFamily="34" charset="-122"/>
              <a:ea typeface="微软雅黑" panose="020B0503020204020204" pitchFamily="34" charset="-122"/>
              <a:cs typeface="+mn-ea"/>
            </a:endParaRPr>
          </a:p>
        </p:txBody>
      </p:sp>
      <p:sp>
        <p:nvSpPr>
          <p:cNvPr id="4" name="矩形 3"/>
          <p:cNvSpPr/>
          <p:nvPr/>
        </p:nvSpPr>
        <p:spPr>
          <a:xfrm>
            <a:off x="290195" y="1167130"/>
            <a:ext cx="11847195" cy="5514340"/>
          </a:xfrm>
          <a:prstGeom prst="rect">
            <a:avLst/>
          </a:prstGeom>
        </p:spPr>
        <p:txBody>
          <a:bodyPr wrap="square">
            <a:noAutofit/>
          </a:bodyPr>
          <a:lstStyle/>
          <a:p>
            <a:pPr>
              <a:spcAft>
                <a:spcPts val="0"/>
              </a:spcAft>
            </a:pPr>
            <a:r>
              <a:rPr lang="zh-CN" altLang="en-US" sz="3600" dirty="0" smtClean="0">
                <a:solidFill>
                  <a:srgbClr val="00B050"/>
                </a:solidFill>
                <a:latin typeface="微软雅黑" panose="020B0503020204020204" pitchFamily="34" charset="-122"/>
                <a:ea typeface="微软雅黑" panose="020B0503020204020204" pitchFamily="34" charset="-122"/>
              </a:rPr>
              <a:t>（二）研究现状及趋势</a:t>
            </a:r>
            <a:endParaRPr lang="en-US" altLang="zh-CN" sz="2800" dirty="0" smtClean="0">
              <a:solidFill>
                <a:srgbClr val="00B050"/>
              </a:solidFill>
              <a:latin typeface="微软雅黑" panose="020B0503020204020204" pitchFamily="34" charset="-122"/>
              <a:ea typeface="微软雅黑" panose="020B0503020204020204" pitchFamily="34" charset="-122"/>
            </a:endParaRPr>
          </a:p>
          <a:p>
            <a:pPr>
              <a:spcAft>
                <a:spcPts val="0"/>
              </a:spcAft>
            </a:pPr>
            <a:r>
              <a:rPr lang="en-US" altLang="zh-CN" sz="2800" dirty="0" smtClean="0">
                <a:latin typeface="微软雅黑" panose="020B0503020204020204" pitchFamily="34" charset="-122"/>
                <a:ea typeface="微软雅黑" panose="020B0503020204020204" pitchFamily="34" charset="-122"/>
              </a:rPr>
              <a:t>    </a:t>
            </a:r>
            <a:endParaRPr lang="en-US" altLang="zh-CN" sz="2800" dirty="0" smtClean="0">
              <a:latin typeface="微软雅黑" panose="020B0503020204020204" pitchFamily="34" charset="-122"/>
              <a:ea typeface="微软雅黑" panose="020B0503020204020204" pitchFamily="34" charset="-122"/>
            </a:endParaRPr>
          </a:p>
          <a:p>
            <a:pPr>
              <a:spcAft>
                <a:spcPts val="0"/>
              </a:spcAft>
            </a:pPr>
            <a:r>
              <a:rPr lang="en-US" altLang="zh-CN" sz="2800" dirty="0" smtClean="0">
                <a:latin typeface="微软雅黑" panose="020B0503020204020204" pitchFamily="34" charset="-122"/>
                <a:ea typeface="微软雅黑" panose="020B0503020204020204" pitchFamily="34" charset="-122"/>
              </a:rPr>
              <a:t>    纵观国内外类似的研究，关于单元教学视域下的单篇教学设计研究有以下特点：</a:t>
            </a:r>
            <a:endParaRPr lang="en-US" altLang="zh-CN" sz="2800" dirty="0" smtClean="0">
              <a:latin typeface="微软雅黑" panose="020B0503020204020204" pitchFamily="34" charset="-122"/>
              <a:ea typeface="微软雅黑" panose="020B0503020204020204" pitchFamily="34" charset="-122"/>
            </a:endParaRPr>
          </a:p>
          <a:p>
            <a:pPr>
              <a:spcAft>
                <a:spcPts val="0"/>
              </a:spcAft>
            </a:pPr>
            <a:r>
              <a:rPr lang="en-US" altLang="zh-CN" sz="2800" dirty="0" smtClean="0">
                <a:latin typeface="微软雅黑" panose="020B0503020204020204" pitchFamily="34" charset="-122"/>
                <a:ea typeface="微软雅黑" panose="020B0503020204020204" pitchFamily="34" charset="-122"/>
              </a:rPr>
              <a:t>    一、大单元教学研究较多，对于单篇教学关注度不够，尤其是统编版教材单篇教学设计研究不足。</a:t>
            </a:r>
            <a:endParaRPr lang="en-US" altLang="zh-CN" sz="2800" dirty="0" smtClean="0">
              <a:latin typeface="微软雅黑" panose="020B0503020204020204" pitchFamily="34" charset="-122"/>
              <a:ea typeface="微软雅黑" panose="020B0503020204020204" pitchFamily="34" charset="-122"/>
            </a:endParaRPr>
          </a:p>
          <a:p>
            <a:pPr>
              <a:spcAft>
                <a:spcPts val="0"/>
              </a:spcAft>
            </a:pPr>
            <a:r>
              <a:rPr lang="en-US" altLang="zh-CN" sz="2800" dirty="0" smtClean="0">
                <a:latin typeface="微软雅黑" panose="020B0503020204020204" pitchFamily="34" charset="-122"/>
                <a:ea typeface="微软雅黑" panose="020B0503020204020204" pitchFamily="34" charset="-122"/>
              </a:rPr>
              <a:t>    二、有小部分研究者已经对目前大单元教学进行反思，对单篇教学理论研究较多，实践研究缺乏。</a:t>
            </a:r>
            <a:endParaRPr lang="en-US" altLang="zh-CN" sz="2800" dirty="0" smtClean="0">
              <a:latin typeface="微软雅黑" panose="020B0503020204020204" pitchFamily="34" charset="-122"/>
              <a:ea typeface="微软雅黑" panose="020B0503020204020204" pitchFamily="34" charset="-122"/>
            </a:endParaRPr>
          </a:p>
          <a:p>
            <a:pPr>
              <a:spcAft>
                <a:spcPts val="0"/>
              </a:spcAft>
            </a:pPr>
            <a:r>
              <a:rPr lang="en-US" altLang="zh-CN" sz="2800" dirty="0" smtClean="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0748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prstClr val="white"/>
                </a:solidFill>
                <a:latin typeface="微软雅黑" panose="020B0503020204020204" pitchFamily="34" charset="-122"/>
                <a:ea typeface="微软雅黑" panose="020B0503020204020204" pitchFamily="34" charset="-122"/>
                <a:cs typeface="+mn-ea"/>
              </a:rPr>
              <a:t>一、研究基本情况</a:t>
            </a:r>
            <a:endParaRPr lang="zh-CN" altLang="en-US" sz="4400" b="1" dirty="0">
              <a:solidFill>
                <a:prstClr val="white"/>
              </a:solidFill>
              <a:latin typeface="微软雅黑" panose="020B0503020204020204" pitchFamily="34" charset="-122"/>
              <a:ea typeface="微软雅黑" panose="020B0503020204020204" pitchFamily="34" charset="-122"/>
              <a:cs typeface="+mn-ea"/>
            </a:endParaRPr>
          </a:p>
        </p:txBody>
      </p:sp>
      <p:sp>
        <p:nvSpPr>
          <p:cNvPr id="4" name="矩形 3"/>
          <p:cNvSpPr/>
          <p:nvPr/>
        </p:nvSpPr>
        <p:spPr>
          <a:xfrm>
            <a:off x="344904" y="1235241"/>
            <a:ext cx="11847095" cy="4523105"/>
          </a:xfrm>
          <a:prstGeom prst="rect">
            <a:avLst/>
          </a:prstGeom>
        </p:spPr>
        <p:txBody>
          <a:bodyPr wrap="square">
            <a:spAutoFit/>
          </a:bodyPr>
          <a:lstStyle/>
          <a:p>
            <a:pPr>
              <a:spcAft>
                <a:spcPts val="0"/>
              </a:spcAft>
            </a:pPr>
            <a:r>
              <a:rPr lang="zh-CN" altLang="en-US" sz="3600" dirty="0" smtClean="0">
                <a:solidFill>
                  <a:srgbClr val="00B050"/>
                </a:solidFill>
                <a:latin typeface="微软雅黑" panose="020B0503020204020204" pitchFamily="34" charset="-122"/>
                <a:ea typeface="微软雅黑" panose="020B0503020204020204" pitchFamily="34" charset="-122"/>
              </a:rPr>
              <a:t>（三）概念与界定</a:t>
            </a:r>
            <a:endParaRPr lang="en-US" altLang="zh-CN" sz="3600" dirty="0" smtClean="0">
              <a:solidFill>
                <a:srgbClr val="00B050"/>
              </a:solidFill>
              <a:latin typeface="微软雅黑" panose="020B0503020204020204" pitchFamily="34" charset="-122"/>
              <a:ea typeface="微软雅黑" panose="020B0503020204020204" pitchFamily="34" charset="-122"/>
            </a:endParaRPr>
          </a:p>
          <a:p>
            <a:pPr>
              <a:spcAft>
                <a:spcPts val="0"/>
              </a:spcAft>
            </a:pPr>
            <a:r>
              <a:rPr lang="en-US" altLang="zh-CN" sz="2800" dirty="0" smtClean="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1. </a:t>
            </a:r>
            <a:r>
              <a:rPr lang="zh-CN" altLang="en-US" sz="2800" dirty="0" smtClean="0">
                <a:latin typeface="微软雅黑" panose="020B0503020204020204" pitchFamily="34" charset="-122"/>
                <a:ea typeface="微软雅黑" panose="020B0503020204020204" pitchFamily="34" charset="-122"/>
              </a:rPr>
              <a:t>单元</a:t>
            </a:r>
            <a:endParaRPr lang="zh-CN" altLang="en-US" sz="2800" dirty="0">
              <a:latin typeface="微软雅黑" panose="020B0503020204020204" pitchFamily="34" charset="-122"/>
              <a:ea typeface="微软雅黑" panose="020B0503020204020204" pitchFamily="34" charset="-122"/>
            </a:endParaRPr>
          </a:p>
          <a:p>
            <a:pPr>
              <a:spcAft>
                <a:spcPts val="0"/>
              </a:spcAft>
            </a:pPr>
            <a:r>
              <a:rPr lang="en-US" altLang="zh-CN" sz="2800" dirty="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    2</a:t>
            </a:r>
            <a:r>
              <a:rPr lang="en-US" altLang="zh-CN" sz="2800" dirty="0">
                <a:latin typeface="微软雅黑" panose="020B0503020204020204" pitchFamily="34" charset="-122"/>
                <a:ea typeface="微软雅黑" panose="020B0503020204020204" pitchFamily="34" charset="-122"/>
              </a:rPr>
              <a:t>.</a:t>
            </a:r>
            <a:r>
              <a:rPr lang="zh-CN" sz="2800" dirty="0">
                <a:latin typeface="微软雅黑" panose="020B0503020204020204" pitchFamily="34" charset="-122"/>
                <a:ea typeface="微软雅黑" panose="020B0503020204020204" pitchFamily="34" charset="-122"/>
              </a:rPr>
              <a:t>教学设计</a:t>
            </a:r>
            <a:endParaRPr lang="zh-CN" altLang="en-US" sz="2800" dirty="0">
              <a:latin typeface="微软雅黑" panose="020B0503020204020204" pitchFamily="34" charset="-122"/>
              <a:ea typeface="微软雅黑" panose="020B0503020204020204" pitchFamily="34" charset="-122"/>
            </a:endParaRPr>
          </a:p>
          <a:p>
            <a:pPr>
              <a:spcAft>
                <a:spcPts val="0"/>
              </a:spcAft>
            </a:pPr>
            <a:r>
              <a:rPr lang="en-US" altLang="zh-CN" sz="2800" dirty="0" smtClean="0">
                <a:latin typeface="微软雅黑" panose="020B0503020204020204" pitchFamily="34" charset="-122"/>
                <a:ea typeface="微软雅黑" panose="020B0503020204020204" pitchFamily="34" charset="-122"/>
              </a:rPr>
              <a:t>     3</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单篇教学设计</a:t>
            </a:r>
            <a:endParaRPr lang="zh-CN" altLang="en-US" sz="2800" dirty="0">
              <a:latin typeface="微软雅黑" panose="020B0503020204020204" pitchFamily="34" charset="-122"/>
              <a:ea typeface="微软雅黑" panose="020B0503020204020204" pitchFamily="34" charset="-122"/>
            </a:endParaRPr>
          </a:p>
          <a:p>
            <a:pPr>
              <a:spcAft>
                <a:spcPts val="0"/>
              </a:spcAft>
            </a:pPr>
            <a:r>
              <a:rPr lang="en-US" altLang="zh-CN" sz="2800" dirty="0" smtClean="0">
                <a:latin typeface="微软雅黑" panose="020B0503020204020204" pitchFamily="34" charset="-122"/>
                <a:ea typeface="微软雅黑" panose="020B0503020204020204" pitchFamily="34" charset="-122"/>
              </a:rPr>
              <a:t>     4.</a:t>
            </a:r>
            <a:r>
              <a:rPr lang="zh-CN" sz="2800" dirty="0" smtClean="0">
                <a:latin typeface="微软雅黑" panose="020B0503020204020204" pitchFamily="34" charset="-122"/>
                <a:ea typeface="微软雅黑" panose="020B0503020204020204" pitchFamily="34" charset="-122"/>
              </a:rPr>
              <a:t>基于部编版教材单元结构的单篇阅读教学</a:t>
            </a:r>
            <a:r>
              <a:rPr lang="zh-CN" altLang="en-US" sz="2800" dirty="0">
                <a:latin typeface="微软雅黑" panose="020B0503020204020204" pitchFamily="34" charset="-122"/>
                <a:ea typeface="微软雅黑" panose="020B0503020204020204" pitchFamily="34" charset="-122"/>
              </a:rPr>
              <a:t>：</a:t>
            </a:r>
            <a:r>
              <a:rPr sz="2800" dirty="0">
                <a:latin typeface="微软雅黑" panose="020B0503020204020204" pitchFamily="34" charset="-122"/>
                <a:ea typeface="微软雅黑" panose="020B0503020204020204" pitchFamily="34" charset="-122"/>
              </a:rPr>
              <a:t>单篇教学设计是在教材单元的人文主题和学习任务群视角下的教学设计，是一个完整独立的学习单位，注重情境、任务、活动，指向语文核心素养的提升，以单篇教学实现大单元教学目标。</a:t>
            </a:r>
            <a:endParaRPr sz="2800" dirty="0">
              <a:latin typeface="微软雅黑" panose="020B0503020204020204" pitchFamily="34" charset="-122"/>
              <a:ea typeface="微软雅黑" panose="020B0503020204020204" pitchFamily="34" charset="-122"/>
            </a:endParaRPr>
          </a:p>
          <a:p>
            <a:pPr>
              <a:spcAft>
                <a:spcPts val="0"/>
              </a:spcAft>
            </a:pPr>
            <a:endParaRPr lang="zh-CN" altLang="en-US" sz="2800" dirty="0">
              <a:latin typeface="微软雅黑" panose="020B0503020204020204" pitchFamily="34" charset="-122"/>
              <a:ea typeface="微软雅黑" panose="020B0503020204020204" pitchFamily="34" charset="-122"/>
            </a:endParaRPr>
          </a:p>
          <a:p>
            <a:pPr>
              <a:spcAft>
                <a:spcPts val="0"/>
              </a:spcAft>
            </a:pPr>
            <a:r>
              <a:rPr lang="en-US" altLang="zh-CN" sz="2800" dirty="0" smtClean="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0748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prstClr val="white"/>
                </a:solidFill>
                <a:latin typeface="微软雅黑" panose="020B0503020204020204" pitchFamily="34" charset="-122"/>
                <a:ea typeface="微软雅黑" panose="020B0503020204020204" pitchFamily="34" charset="-122"/>
                <a:cs typeface="+mn-ea"/>
              </a:rPr>
              <a:t>一、研究基本情况</a:t>
            </a:r>
            <a:endParaRPr lang="zh-CN" altLang="en-US" sz="4400" b="1" dirty="0">
              <a:solidFill>
                <a:prstClr val="white"/>
              </a:solidFill>
              <a:latin typeface="微软雅黑" panose="020B0503020204020204" pitchFamily="34" charset="-122"/>
              <a:ea typeface="微软雅黑" panose="020B0503020204020204" pitchFamily="34" charset="-122"/>
              <a:cs typeface="+mn-ea"/>
            </a:endParaRPr>
          </a:p>
        </p:txBody>
      </p:sp>
      <p:sp>
        <p:nvSpPr>
          <p:cNvPr id="4" name="矩形 3"/>
          <p:cNvSpPr/>
          <p:nvPr/>
        </p:nvSpPr>
        <p:spPr>
          <a:xfrm>
            <a:off x="344904" y="1235241"/>
            <a:ext cx="11847095" cy="3969385"/>
          </a:xfrm>
          <a:prstGeom prst="rect">
            <a:avLst/>
          </a:prstGeom>
        </p:spPr>
        <p:txBody>
          <a:bodyPr wrap="square">
            <a:spAutoFit/>
          </a:bodyPr>
          <a:lstStyle/>
          <a:p>
            <a:r>
              <a:rPr lang="zh-CN" altLang="en-US" sz="3600" dirty="0">
                <a:solidFill>
                  <a:srgbClr val="00B050"/>
                </a:solidFill>
                <a:latin typeface="微软雅黑" panose="020B0503020204020204" pitchFamily="34" charset="-122"/>
                <a:ea typeface="微软雅黑" panose="020B0503020204020204" pitchFamily="34" charset="-122"/>
              </a:rPr>
              <a:t>（四）研究目标</a:t>
            </a:r>
            <a:endParaRPr lang="zh-CN" altLang="en-US" sz="3600" dirty="0">
              <a:solidFill>
                <a:srgbClr val="00B050"/>
              </a:solidFill>
              <a:latin typeface="微软雅黑" panose="020B0503020204020204" pitchFamily="34" charset="-122"/>
              <a:ea typeface="微软雅黑" panose="020B0503020204020204" pitchFamily="34" charset="-122"/>
            </a:endParaRPr>
          </a:p>
          <a:p>
            <a:r>
              <a:rPr lang="en-US" altLang="zh-CN" sz="2800" dirty="0" smtClean="0">
                <a:solidFill>
                  <a:srgbClr val="0070C0"/>
                </a:solidFill>
                <a:latin typeface="微软雅黑" panose="020B0503020204020204" pitchFamily="34" charset="-122"/>
                <a:ea typeface="微软雅黑" panose="020B0503020204020204" pitchFamily="34" charset="-122"/>
              </a:rPr>
              <a:t>    </a:t>
            </a:r>
            <a:endParaRPr lang="en-US" altLang="zh-CN" sz="2800" dirty="0" smtClean="0">
              <a:solidFill>
                <a:srgbClr val="0070C0"/>
              </a:solidFill>
              <a:latin typeface="微软雅黑" panose="020B0503020204020204" pitchFamily="34" charset="-122"/>
              <a:ea typeface="微软雅黑" panose="020B0503020204020204" pitchFamily="34" charset="-122"/>
            </a:endParaRPr>
          </a:p>
          <a:p>
            <a:r>
              <a:rPr lang="en-US" altLang="zh-CN" sz="2800" dirty="0" smtClean="0">
                <a:solidFill>
                  <a:srgbClr val="0070C0"/>
                </a:solidFill>
                <a:latin typeface="微软雅黑" panose="020B0503020204020204" pitchFamily="34" charset="-122"/>
                <a:ea typeface="微软雅黑" panose="020B0503020204020204" pitchFamily="34" charset="-122"/>
              </a:rPr>
              <a:t>    </a:t>
            </a:r>
            <a:r>
              <a:rPr altLang="zh-CN" sz="2800" dirty="0" smtClean="0">
                <a:solidFill>
                  <a:schemeClr val="tx1"/>
                </a:solidFill>
                <a:latin typeface="微软雅黑" panose="020B0503020204020204" pitchFamily="34" charset="-122"/>
                <a:ea typeface="微软雅黑" panose="020B0503020204020204" pitchFamily="34" charset="-122"/>
              </a:rPr>
              <a:t>（1）基于“人文主题+学习任务群”结构下教材单元或教学单元中单篇教学内容的确定标准。</a:t>
            </a:r>
            <a:endParaRPr altLang="zh-CN" sz="2800" dirty="0" smtClean="0">
              <a:solidFill>
                <a:schemeClr val="tx1"/>
              </a:solidFill>
              <a:latin typeface="微软雅黑" panose="020B0503020204020204" pitchFamily="34" charset="-122"/>
              <a:ea typeface="微软雅黑" panose="020B0503020204020204" pitchFamily="34" charset="-122"/>
            </a:endParaRPr>
          </a:p>
          <a:p>
            <a:r>
              <a:rPr lang="en-US" sz="2800" dirty="0" smtClean="0">
                <a:solidFill>
                  <a:schemeClr val="tx1"/>
                </a:solidFill>
                <a:latin typeface="微软雅黑" panose="020B0503020204020204" pitchFamily="34" charset="-122"/>
                <a:ea typeface="微软雅黑" panose="020B0503020204020204" pitchFamily="34" charset="-122"/>
              </a:rPr>
              <a:t>    </a:t>
            </a:r>
            <a:r>
              <a:rPr altLang="zh-CN" sz="2800" dirty="0" smtClean="0">
                <a:solidFill>
                  <a:schemeClr val="tx1"/>
                </a:solidFill>
                <a:latin typeface="微软雅黑" panose="020B0503020204020204" pitchFamily="34" charset="-122"/>
                <a:ea typeface="微软雅黑" panose="020B0503020204020204" pitchFamily="34" charset="-122"/>
              </a:rPr>
              <a:t>（2）梳理部编版教材单元结构下单篇教学设计的基本流程，构建具有普遍意义的单篇教学设计模式。</a:t>
            </a:r>
            <a:endParaRPr altLang="zh-CN" sz="2800" dirty="0" smtClean="0">
              <a:solidFill>
                <a:schemeClr val="tx1"/>
              </a:solidFill>
              <a:latin typeface="微软雅黑" panose="020B0503020204020204" pitchFamily="34" charset="-122"/>
              <a:ea typeface="微软雅黑" panose="020B0503020204020204" pitchFamily="34" charset="-122"/>
            </a:endParaRPr>
          </a:p>
          <a:p>
            <a:r>
              <a:rPr lang="en-US" sz="2800" dirty="0" smtClean="0">
                <a:solidFill>
                  <a:schemeClr val="tx1"/>
                </a:solidFill>
                <a:latin typeface="微软雅黑" panose="020B0503020204020204" pitchFamily="34" charset="-122"/>
                <a:ea typeface="微软雅黑" panose="020B0503020204020204" pitchFamily="34" charset="-122"/>
              </a:rPr>
              <a:t>    </a:t>
            </a:r>
            <a:r>
              <a:rPr altLang="zh-CN" sz="2800" dirty="0" smtClean="0">
                <a:solidFill>
                  <a:schemeClr val="tx1"/>
                </a:solidFill>
                <a:latin typeface="微软雅黑" panose="020B0503020204020204" pitchFamily="34" charset="-122"/>
                <a:ea typeface="微软雅黑" panose="020B0503020204020204" pitchFamily="34" charset="-122"/>
              </a:rPr>
              <a:t>（3）构建语文学科单篇教学设计模式的评价机制。</a:t>
            </a:r>
            <a:endParaRPr altLang="zh-CN" sz="2800" dirty="0" smtClean="0">
              <a:solidFill>
                <a:schemeClr val="tx1"/>
              </a:solidFill>
              <a:latin typeface="微软雅黑" panose="020B0503020204020204" pitchFamily="34" charset="-122"/>
              <a:ea typeface="微软雅黑" panose="020B0503020204020204" pitchFamily="34" charset="-122"/>
            </a:endParaRPr>
          </a:p>
          <a:p>
            <a:pPr>
              <a:spcAft>
                <a:spcPts val="0"/>
              </a:spcAft>
            </a:pPr>
            <a:endParaRPr lang="zh-CN" altLang="en-US" sz="2400" dirty="0">
              <a:latin typeface="微软雅黑" panose="020B0503020204020204" pitchFamily="34" charset="-122"/>
              <a:ea typeface="微软雅黑" panose="020B0503020204020204" pitchFamily="34" charset="-122"/>
            </a:endParaRPr>
          </a:p>
          <a:p>
            <a:pPr>
              <a:spcAft>
                <a:spcPts val="0"/>
              </a:spcAft>
            </a:pPr>
            <a:r>
              <a:rPr lang="en-US" altLang="zh-CN" sz="2400" dirty="0" smtClean="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0748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prstClr val="white"/>
                </a:solidFill>
                <a:latin typeface="微软雅黑" panose="020B0503020204020204" pitchFamily="34" charset="-122"/>
                <a:ea typeface="微软雅黑" panose="020B0503020204020204" pitchFamily="34" charset="-122"/>
                <a:cs typeface="+mn-ea"/>
              </a:rPr>
              <a:t>一、研究基本情况</a:t>
            </a:r>
            <a:endParaRPr lang="zh-CN" altLang="en-US" sz="4400" b="1" dirty="0">
              <a:solidFill>
                <a:prstClr val="white"/>
              </a:solidFill>
              <a:latin typeface="微软雅黑" panose="020B0503020204020204" pitchFamily="34" charset="-122"/>
              <a:ea typeface="微软雅黑" panose="020B0503020204020204" pitchFamily="34" charset="-122"/>
              <a:cs typeface="+mn-ea"/>
            </a:endParaRPr>
          </a:p>
        </p:txBody>
      </p:sp>
      <p:sp>
        <p:nvSpPr>
          <p:cNvPr id="4" name="矩形 3"/>
          <p:cNvSpPr/>
          <p:nvPr/>
        </p:nvSpPr>
        <p:spPr>
          <a:xfrm>
            <a:off x="344904" y="1235241"/>
            <a:ext cx="11847095" cy="5200650"/>
          </a:xfrm>
          <a:prstGeom prst="rect">
            <a:avLst/>
          </a:prstGeom>
        </p:spPr>
        <p:txBody>
          <a:bodyPr wrap="square">
            <a:spAutoFit/>
          </a:bodyPr>
          <a:lstStyle/>
          <a:p>
            <a:r>
              <a:rPr lang="zh-CN" altLang="en-US" sz="3600" dirty="0" smtClean="0">
                <a:solidFill>
                  <a:srgbClr val="00B050"/>
                </a:solidFill>
                <a:latin typeface="微软雅黑" panose="020B0503020204020204" pitchFamily="34" charset="-122"/>
                <a:ea typeface="微软雅黑" panose="020B0503020204020204" pitchFamily="34" charset="-122"/>
              </a:rPr>
              <a:t>（五）研究内容与方法</a:t>
            </a:r>
            <a:endParaRPr lang="en-US" altLang="zh-CN" sz="3600" dirty="0" smtClean="0">
              <a:solidFill>
                <a:srgbClr val="00B050"/>
              </a:solidFill>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l"/>
            </a:pPr>
            <a:r>
              <a:rPr lang="zh-CN" altLang="en-US" sz="2800" dirty="0" smtClean="0">
                <a:solidFill>
                  <a:srgbClr val="00B050"/>
                </a:solidFill>
                <a:latin typeface="微软雅黑" panose="020B0503020204020204" pitchFamily="34" charset="-122"/>
                <a:ea typeface="微软雅黑" panose="020B0503020204020204" pitchFamily="34" charset="-122"/>
              </a:rPr>
              <a:t>研究内容</a:t>
            </a:r>
            <a:r>
              <a:rPr lang="zh-CN" altLang="zh-CN" sz="2800" dirty="0" smtClean="0">
                <a:solidFill>
                  <a:srgbClr val="00B050"/>
                </a:solidFill>
                <a:latin typeface="微软雅黑" panose="020B0503020204020204" pitchFamily="34" charset="-122"/>
                <a:ea typeface="微软雅黑" panose="020B0503020204020204" pitchFamily="34" charset="-122"/>
              </a:rPr>
              <a:t>：</a:t>
            </a:r>
            <a:r>
              <a:rPr lang="en-US" altLang="zh-CN" sz="2800" dirty="0" smtClean="0">
                <a:latin typeface="微软雅黑" panose="020B0503020204020204" pitchFamily="34" charset="-122"/>
                <a:ea typeface="微软雅黑" panose="020B0503020204020204" pitchFamily="34" charset="-122"/>
              </a:rPr>
              <a:t>  </a:t>
            </a:r>
            <a:endParaRPr lang="en-US" altLang="zh-CN" sz="28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    1</a:t>
            </a:r>
            <a:r>
              <a:rPr lang="en-US" altLang="zh-CN" sz="2400" dirty="0">
                <a:latin typeface="微软雅黑" panose="020B0503020204020204" pitchFamily="34" charset="-122"/>
                <a:ea typeface="微软雅黑" panose="020B0503020204020204" pitchFamily="34" charset="-122"/>
              </a:rPr>
              <a:t>.</a:t>
            </a:r>
            <a:r>
              <a:rPr sz="2400" dirty="0">
                <a:latin typeface="微软雅黑" panose="020B0503020204020204" pitchFamily="34" charset="-122"/>
                <a:ea typeface="微软雅黑" panose="020B0503020204020204" pitchFamily="34" charset="-122"/>
              </a:rPr>
              <a:t>单元结构下单篇教学的课程价值</a:t>
            </a:r>
            <a:endParaRPr sz="2400" dirty="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    2</a:t>
            </a:r>
            <a:r>
              <a:rPr lang="en-US" altLang="zh-CN" sz="2400" dirty="0">
                <a:latin typeface="微软雅黑" panose="020B0503020204020204" pitchFamily="34" charset="-122"/>
                <a:ea typeface="微软雅黑" panose="020B0503020204020204" pitchFamily="34" charset="-122"/>
              </a:rPr>
              <a:t>.</a:t>
            </a:r>
            <a:r>
              <a:rPr sz="2400" dirty="0">
                <a:latin typeface="微软雅黑" panose="020B0503020204020204" pitchFamily="34" charset="-122"/>
                <a:ea typeface="微软雅黑" panose="020B0503020204020204" pitchFamily="34" charset="-122"/>
              </a:rPr>
              <a:t>大单元背景下单元结构的提炼和表达</a:t>
            </a:r>
            <a:r>
              <a:rPr lang="en-US" altLang="zh-CN" sz="2400" dirty="0" smtClean="0">
                <a:latin typeface="微软雅黑" panose="020B0503020204020204" pitchFamily="34" charset="-122"/>
                <a:ea typeface="微软雅黑" panose="020B0503020204020204" pitchFamily="34" charset="-122"/>
              </a:rPr>
              <a:t>    </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    3</a:t>
            </a:r>
            <a:r>
              <a:rPr lang="en-US" altLang="zh-CN" sz="2400" dirty="0">
                <a:latin typeface="微软雅黑" panose="020B0503020204020204" pitchFamily="34" charset="-122"/>
                <a:ea typeface="微软雅黑" panose="020B0503020204020204" pitchFamily="34" charset="-122"/>
              </a:rPr>
              <a:t>.</a:t>
            </a:r>
            <a:r>
              <a:rPr sz="2400" dirty="0">
                <a:latin typeface="微软雅黑" panose="020B0503020204020204" pitchFamily="34" charset="-122"/>
                <a:ea typeface="微软雅黑" panose="020B0503020204020204" pitchFamily="34" charset="-122"/>
              </a:rPr>
              <a:t>单元结构下单篇教学设计的定位</a:t>
            </a:r>
            <a:endParaRPr sz="2400" dirty="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    4</a:t>
            </a:r>
            <a:r>
              <a:rPr lang="en-US" altLang="zh-CN" sz="2400" dirty="0">
                <a:latin typeface="微软雅黑" panose="020B0503020204020204" pitchFamily="34" charset="-122"/>
                <a:ea typeface="微软雅黑" panose="020B0503020204020204" pitchFamily="34" charset="-122"/>
              </a:rPr>
              <a:t>.</a:t>
            </a:r>
            <a:r>
              <a:rPr sz="2400" dirty="0">
                <a:latin typeface="微软雅黑" panose="020B0503020204020204" pitchFamily="34" charset="-122"/>
                <a:ea typeface="微软雅黑" panose="020B0503020204020204" pitchFamily="34" charset="-122"/>
              </a:rPr>
              <a:t>单元结构下单篇教学设计的基本原则、单篇文本教学解读策略、任务化路径</a:t>
            </a:r>
            <a:endParaRPr sz="2400" dirty="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    5.单元结构下单篇教学设计的评价</a:t>
            </a:r>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pPr marL="457200" lvl="0" indent="-457200">
              <a:buFont typeface="Wingdings" panose="05000000000000000000" pitchFamily="2" charset="2"/>
              <a:buChar char="l"/>
            </a:pPr>
            <a:r>
              <a:rPr lang="zh-CN" altLang="en-US" sz="2800" dirty="0" smtClean="0">
                <a:solidFill>
                  <a:srgbClr val="00B050"/>
                </a:solidFill>
                <a:latin typeface="微软雅黑" panose="020B0503020204020204" pitchFamily="34" charset="-122"/>
                <a:ea typeface="微软雅黑" panose="020B0503020204020204" pitchFamily="34" charset="-122"/>
              </a:rPr>
              <a:t>研究</a:t>
            </a:r>
            <a:r>
              <a:rPr lang="zh-CN" altLang="en-US" sz="2800" dirty="0">
                <a:solidFill>
                  <a:srgbClr val="00B050"/>
                </a:solidFill>
                <a:latin typeface="微软雅黑" panose="020B0503020204020204" pitchFamily="34" charset="-122"/>
                <a:ea typeface="微软雅黑" panose="020B0503020204020204" pitchFamily="34" charset="-122"/>
              </a:rPr>
              <a:t>方法</a:t>
            </a:r>
            <a:r>
              <a:rPr lang="zh-CN" altLang="zh-CN" sz="2800" dirty="0" smtClean="0">
                <a:solidFill>
                  <a:srgbClr val="00B050"/>
                </a:solidFill>
                <a:latin typeface="微软雅黑" panose="020B0503020204020204" pitchFamily="34" charset="-122"/>
                <a:ea typeface="微软雅黑" panose="020B0503020204020204" pitchFamily="34" charset="-122"/>
              </a:rPr>
              <a:t>：</a:t>
            </a:r>
            <a:r>
              <a:rPr lang="en-US" altLang="zh-CN" sz="2800" dirty="0" smtClean="0">
                <a:solidFill>
                  <a:prstClr val="black"/>
                </a:solidFill>
                <a:latin typeface="微软雅黑" panose="020B0503020204020204" pitchFamily="34" charset="-122"/>
                <a:ea typeface="微软雅黑" panose="020B0503020204020204" pitchFamily="34" charset="-122"/>
              </a:rPr>
              <a:t> </a:t>
            </a:r>
            <a:endParaRPr lang="en-US" altLang="zh-CN" sz="2800" dirty="0" smtClean="0">
              <a:solidFill>
                <a:prstClr val="black"/>
              </a:solidFill>
              <a:latin typeface="微软雅黑" panose="020B0503020204020204" pitchFamily="34" charset="-122"/>
              <a:ea typeface="微软雅黑" panose="020B0503020204020204" pitchFamily="34" charset="-122"/>
            </a:endParaRPr>
          </a:p>
          <a:p>
            <a:r>
              <a:rPr lang="en-US" altLang="zh-CN" sz="2400" dirty="0" smtClean="0">
                <a:solidFill>
                  <a:prstClr val="black"/>
                </a:solidFill>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solidFill>
                  <a:srgbClr val="FF0000"/>
                </a:solidFill>
                <a:latin typeface="微软雅黑" panose="020B0503020204020204" pitchFamily="34" charset="-122"/>
                <a:ea typeface="微软雅黑" panose="020B0503020204020204" pitchFamily="34" charset="-122"/>
              </a:rPr>
              <a:t>文献研究法</a:t>
            </a:r>
            <a:endParaRPr lang="zh-CN" altLang="en-US" sz="2400" dirty="0">
              <a:solidFill>
                <a:srgbClr val="FF0000"/>
              </a:solidFill>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    2</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课</a:t>
            </a:r>
            <a:r>
              <a:rPr lang="zh-CN" altLang="en-US" sz="2400" dirty="0">
                <a:latin typeface="微软雅黑" panose="020B0503020204020204" pitchFamily="34" charset="-122"/>
                <a:ea typeface="微软雅黑" panose="020B0503020204020204" pitchFamily="34" charset="-122"/>
              </a:rPr>
              <a:t>例</a:t>
            </a:r>
            <a:r>
              <a:rPr lang="zh-CN" altLang="en-US" sz="2400" dirty="0" smtClean="0">
                <a:latin typeface="微软雅黑" panose="020B0503020204020204" pitchFamily="34" charset="-122"/>
                <a:ea typeface="微软雅黑" panose="020B0503020204020204" pitchFamily="34" charset="-122"/>
              </a:rPr>
              <a:t>研究法</a:t>
            </a:r>
            <a:endParaRPr lang="zh-CN" altLang="en-US" sz="2400" dirty="0">
              <a:solidFill>
                <a:srgbClr val="FF0000"/>
              </a:solidFill>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    3</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实践研究法</a:t>
            </a:r>
            <a:endParaRPr lang="en-US" altLang="zh-CN" sz="2400" dirty="0" smtClean="0">
              <a:latin typeface="微软雅黑" panose="020B0503020204020204" pitchFamily="34" charset="-122"/>
              <a:ea typeface="微软雅黑" panose="020B0503020204020204" pitchFamily="34" charset="-122"/>
            </a:endParaRPr>
          </a:p>
          <a:p>
            <a:endParaRPr lang="zh-CN" altLang="en-US" sz="24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0748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prstClr val="white"/>
                </a:solidFill>
                <a:latin typeface="微软雅黑" panose="020B0503020204020204" pitchFamily="34" charset="-122"/>
                <a:ea typeface="微软雅黑" panose="020B0503020204020204" pitchFamily="34" charset="-122"/>
                <a:cs typeface="+mn-ea"/>
              </a:rPr>
              <a:t>二</a:t>
            </a:r>
            <a:r>
              <a:rPr lang="zh-CN" altLang="en-US" sz="4400" b="1" dirty="0" smtClean="0">
                <a:solidFill>
                  <a:prstClr val="white"/>
                </a:solidFill>
                <a:latin typeface="微软雅黑" panose="020B0503020204020204" pitchFamily="34" charset="-122"/>
                <a:ea typeface="微软雅黑" panose="020B0503020204020204" pitchFamily="34" charset="-122"/>
                <a:cs typeface="+mn-ea"/>
              </a:rPr>
              <a:t>、研究过程与方法</a:t>
            </a:r>
            <a:endParaRPr lang="zh-CN" altLang="en-US" sz="4400" b="1" dirty="0">
              <a:solidFill>
                <a:prstClr val="white"/>
              </a:solidFill>
              <a:latin typeface="微软雅黑" panose="020B0503020204020204" pitchFamily="34" charset="-122"/>
              <a:ea typeface="微软雅黑" panose="020B0503020204020204" pitchFamily="34" charset="-122"/>
              <a:cs typeface="+mn-ea"/>
            </a:endParaRPr>
          </a:p>
        </p:txBody>
      </p:sp>
      <p:sp>
        <p:nvSpPr>
          <p:cNvPr id="4" name="矩形 3"/>
          <p:cNvSpPr/>
          <p:nvPr/>
        </p:nvSpPr>
        <p:spPr>
          <a:xfrm>
            <a:off x="385013" y="1477015"/>
            <a:ext cx="10315075" cy="646331"/>
          </a:xfrm>
          <a:prstGeom prst="rect">
            <a:avLst/>
          </a:prstGeom>
        </p:spPr>
        <p:txBody>
          <a:bodyPr wrap="square">
            <a:spAutoFit/>
          </a:bodyPr>
          <a:lstStyle/>
          <a:p>
            <a:pPr lvl="0">
              <a:spcAft>
                <a:spcPts val="600"/>
              </a:spcAft>
            </a:pPr>
            <a:r>
              <a:rPr lang="zh-CN" altLang="en-US" sz="3600" dirty="0">
                <a:solidFill>
                  <a:srgbClr val="00B050"/>
                </a:solidFill>
                <a:latin typeface="微软雅黑" panose="020B0503020204020204" pitchFamily="34" charset="-122"/>
                <a:ea typeface="微软雅黑" panose="020B0503020204020204" pitchFamily="34" charset="-122"/>
              </a:rPr>
              <a:t>（一）研究历程的</a:t>
            </a:r>
            <a:r>
              <a:rPr lang="zh-CN" altLang="en-US" sz="3600" dirty="0" smtClean="0">
                <a:solidFill>
                  <a:srgbClr val="00B050"/>
                </a:solidFill>
                <a:latin typeface="微软雅黑" panose="020B0503020204020204" pitchFamily="34" charset="-122"/>
                <a:ea typeface="微软雅黑" panose="020B0503020204020204" pitchFamily="34" charset="-122"/>
              </a:rPr>
              <a:t>概述</a:t>
            </a:r>
            <a:endParaRPr lang="zh-CN" altLang="en-US" sz="3600" dirty="0" smtClean="0">
              <a:solidFill>
                <a:srgbClr val="00B050"/>
              </a:solidFill>
              <a:latin typeface="微软雅黑" panose="020B0503020204020204" pitchFamily="34" charset="-122"/>
              <a:ea typeface="微软雅黑" panose="020B0503020204020204" pitchFamily="34" charset="-122"/>
            </a:endParaRPr>
          </a:p>
        </p:txBody>
      </p:sp>
      <p:sp>
        <p:nvSpPr>
          <p:cNvPr id="5" name="矩形 4"/>
          <p:cNvSpPr/>
          <p:nvPr/>
        </p:nvSpPr>
        <p:spPr>
          <a:xfrm>
            <a:off x="0" y="4455053"/>
            <a:ext cx="12192000" cy="60959"/>
          </a:xfrm>
          <a:prstGeom prst="rect">
            <a:avLst/>
          </a:prstGeom>
          <a:solidFill>
            <a:srgbClr val="2930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椭圆 5"/>
          <p:cNvSpPr/>
          <p:nvPr/>
        </p:nvSpPr>
        <p:spPr>
          <a:xfrm>
            <a:off x="1398943" y="4289358"/>
            <a:ext cx="363836" cy="363836"/>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椭圆 6"/>
          <p:cNvSpPr/>
          <p:nvPr/>
        </p:nvSpPr>
        <p:spPr>
          <a:xfrm>
            <a:off x="3838651" y="4289358"/>
            <a:ext cx="363836" cy="363836"/>
          </a:xfrm>
          <a:prstGeom prst="ellipse">
            <a:avLst/>
          </a:prstGeom>
          <a:solidFill>
            <a:srgbClr val="4040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椭圆 7"/>
          <p:cNvSpPr/>
          <p:nvPr/>
        </p:nvSpPr>
        <p:spPr>
          <a:xfrm>
            <a:off x="6278359" y="4289358"/>
            <a:ext cx="363836" cy="363836"/>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椭圆 8"/>
          <p:cNvSpPr/>
          <p:nvPr/>
        </p:nvSpPr>
        <p:spPr>
          <a:xfrm>
            <a:off x="8718067" y="4289358"/>
            <a:ext cx="363836" cy="363836"/>
          </a:xfrm>
          <a:prstGeom prst="ellipse">
            <a:avLst/>
          </a:prstGeom>
          <a:solidFill>
            <a:srgbClr val="4040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 name="组合 9"/>
          <p:cNvGrpSpPr/>
          <p:nvPr/>
        </p:nvGrpSpPr>
        <p:grpSpPr>
          <a:xfrm>
            <a:off x="1050836" y="5040076"/>
            <a:ext cx="3115714" cy="1805472"/>
            <a:chOff x="1050836" y="3820884"/>
            <a:chExt cx="3115714" cy="1805472"/>
          </a:xfrm>
        </p:grpSpPr>
        <p:sp>
          <p:nvSpPr>
            <p:cNvPr id="11" name="矩形 9"/>
            <p:cNvSpPr/>
            <p:nvPr/>
          </p:nvSpPr>
          <p:spPr>
            <a:xfrm>
              <a:off x="1050836" y="3820884"/>
              <a:ext cx="3115714"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solidFill>
              <a:srgbClr val="00B05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2" name="组 45"/>
            <p:cNvGrpSpPr/>
            <p:nvPr/>
          </p:nvGrpSpPr>
          <p:grpSpPr>
            <a:xfrm>
              <a:off x="1106271" y="4117301"/>
              <a:ext cx="2741930" cy="1190290"/>
              <a:chOff x="3560788" y="623574"/>
              <a:chExt cx="2056448" cy="892717"/>
            </a:xfrm>
          </p:grpSpPr>
          <p:sp>
            <p:nvSpPr>
              <p:cNvPr id="13" name="文本框 8"/>
              <p:cNvSpPr txBox="1"/>
              <p:nvPr/>
            </p:nvSpPr>
            <p:spPr>
              <a:xfrm>
                <a:off x="3832932" y="1086943"/>
                <a:ext cx="1777142" cy="4293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400" b="1" dirty="0" smtClean="0">
                    <a:solidFill>
                      <a:schemeClr val="bg1"/>
                    </a:solidFill>
                  </a:rPr>
                  <a:t>启动课题</a:t>
                </a:r>
                <a:endPar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3560788" y="623574"/>
                <a:ext cx="2056448" cy="299085"/>
              </a:xfrm>
              <a:prstGeom prst="rect">
                <a:avLst/>
              </a:prstGeom>
            </p:spPr>
            <p:txBody>
              <a:bodyPr wrap="none">
                <a:spAutoFit/>
              </a:bodyPr>
              <a:lstStyle/>
              <a:p>
                <a:r>
                  <a:rPr lang="en-US" altLang="zh-CN" sz="2000" dirty="0" smtClean="0">
                    <a:solidFill>
                      <a:schemeClr val="bg1"/>
                    </a:solidFill>
                  </a:rPr>
                  <a:t>2023</a:t>
                </a:r>
                <a:r>
                  <a:rPr lang="zh-CN" altLang="zh-CN" sz="2000" dirty="0" smtClean="0">
                    <a:solidFill>
                      <a:schemeClr val="bg1"/>
                    </a:solidFill>
                  </a:rPr>
                  <a:t>年</a:t>
                </a:r>
                <a:r>
                  <a:rPr lang="en-US" altLang="zh-CN" sz="2000" dirty="0" smtClean="0">
                    <a:solidFill>
                      <a:schemeClr val="bg1"/>
                    </a:solidFill>
                  </a:rPr>
                  <a:t>3</a:t>
                </a:r>
                <a:r>
                  <a:rPr lang="zh-CN" altLang="zh-CN" sz="2000" dirty="0" smtClean="0">
                    <a:solidFill>
                      <a:schemeClr val="bg1"/>
                    </a:solidFill>
                  </a:rPr>
                  <a:t>月－</a:t>
                </a:r>
                <a:r>
                  <a:rPr lang="en-US" altLang="zh-CN" sz="2000" dirty="0" smtClean="0">
                    <a:solidFill>
                      <a:schemeClr val="bg1"/>
                    </a:solidFill>
                  </a:rPr>
                  <a:t>2023</a:t>
                </a:r>
                <a:r>
                  <a:rPr lang="zh-CN" altLang="zh-CN" sz="2000" dirty="0" smtClean="0">
                    <a:solidFill>
                      <a:schemeClr val="bg1"/>
                    </a:solidFill>
                  </a:rPr>
                  <a:t>年</a:t>
                </a:r>
                <a:r>
                  <a:rPr lang="en-US" altLang="zh-CN" sz="2000" dirty="0" smtClean="0">
                    <a:solidFill>
                      <a:schemeClr val="bg1"/>
                    </a:solidFill>
                  </a:rPr>
                  <a:t>7</a:t>
                </a:r>
                <a:r>
                  <a:rPr lang="zh-CN" altLang="zh-CN" sz="2000" dirty="0" smtClean="0">
                    <a:solidFill>
                      <a:schemeClr val="bg1"/>
                    </a:solidFill>
                  </a:rPr>
                  <a:t>月</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5" name="文本框 32"/>
          <p:cNvSpPr txBox="1"/>
          <p:nvPr/>
        </p:nvSpPr>
        <p:spPr>
          <a:xfrm>
            <a:off x="1026862" y="3827221"/>
            <a:ext cx="1107997" cy="461665"/>
          </a:xfrm>
          <a:prstGeom prst="rect">
            <a:avLst/>
          </a:prstGeom>
          <a:noFill/>
        </p:spPr>
        <p:txBody>
          <a:bodyPr wrap="none" rtlCol="0">
            <a:spAutoFit/>
          </a:bodyPr>
          <a:lstStyle/>
          <a:p>
            <a:pPr algn="ctr"/>
            <a:r>
              <a:rPr kumimoji="1" lang="zh-CN" altLang="en-US" sz="2400" b="1" dirty="0" smtClean="0">
                <a:solidFill>
                  <a:srgbClr val="00B050"/>
                </a:solidFill>
                <a:latin typeface="+mn-ea"/>
              </a:rPr>
              <a:t>第一步</a:t>
            </a:r>
            <a:endParaRPr kumimoji="1" lang="zh-CN" altLang="en-US" sz="2400" b="1" dirty="0" smtClean="0">
              <a:solidFill>
                <a:srgbClr val="00B050"/>
              </a:solidFill>
              <a:latin typeface="+mn-ea"/>
            </a:endParaRPr>
          </a:p>
        </p:txBody>
      </p:sp>
      <p:sp>
        <p:nvSpPr>
          <p:cNvPr id="16" name="文本框 33"/>
          <p:cNvSpPr txBox="1"/>
          <p:nvPr/>
        </p:nvSpPr>
        <p:spPr>
          <a:xfrm>
            <a:off x="3475997" y="4648860"/>
            <a:ext cx="1107996" cy="461665"/>
          </a:xfrm>
          <a:prstGeom prst="rect">
            <a:avLst/>
          </a:prstGeom>
          <a:noFill/>
        </p:spPr>
        <p:txBody>
          <a:bodyPr wrap="none" rtlCol="0">
            <a:spAutoFit/>
          </a:bodyPr>
          <a:lstStyle>
            <a:defPPr>
              <a:defRPr lang="zh-CN"/>
            </a:defPPr>
            <a:lvl1pPr algn="ctr">
              <a:defRPr kumimoji="1" sz="2400" b="1">
                <a:solidFill>
                  <a:schemeClr val="accent1"/>
                </a:solidFill>
                <a:latin typeface="+mn-ea"/>
              </a:defRPr>
            </a:lvl1pPr>
          </a:lstStyle>
          <a:p>
            <a:r>
              <a:rPr lang="zh-CN" altLang="en-US" dirty="0" smtClean="0">
                <a:solidFill>
                  <a:srgbClr val="404040"/>
                </a:solidFill>
              </a:rPr>
              <a:t>第二步</a:t>
            </a:r>
            <a:endParaRPr lang="zh-CN" altLang="en-US" dirty="0">
              <a:solidFill>
                <a:srgbClr val="404040"/>
              </a:solidFill>
            </a:endParaRPr>
          </a:p>
        </p:txBody>
      </p:sp>
      <p:sp>
        <p:nvSpPr>
          <p:cNvPr id="17" name="文本框 34"/>
          <p:cNvSpPr txBox="1"/>
          <p:nvPr/>
        </p:nvSpPr>
        <p:spPr>
          <a:xfrm>
            <a:off x="5906280" y="3827221"/>
            <a:ext cx="1107996" cy="461665"/>
          </a:xfrm>
          <a:prstGeom prst="rect">
            <a:avLst/>
          </a:prstGeom>
          <a:noFill/>
        </p:spPr>
        <p:txBody>
          <a:bodyPr wrap="none" rtlCol="0">
            <a:spAutoFit/>
          </a:bodyPr>
          <a:lstStyle>
            <a:defPPr>
              <a:defRPr lang="zh-CN"/>
            </a:defPPr>
            <a:lvl1pPr algn="ctr">
              <a:defRPr kumimoji="1" sz="2400" b="1">
                <a:solidFill>
                  <a:schemeClr val="accent1"/>
                </a:solidFill>
                <a:latin typeface="+mn-ea"/>
              </a:defRPr>
            </a:lvl1pPr>
          </a:lstStyle>
          <a:p>
            <a:r>
              <a:rPr lang="zh-CN" altLang="en-US" dirty="0" smtClean="0">
                <a:solidFill>
                  <a:srgbClr val="00B050"/>
                </a:solidFill>
              </a:rPr>
              <a:t>第三步</a:t>
            </a:r>
            <a:endParaRPr lang="zh-CN" altLang="en-US" dirty="0" smtClean="0">
              <a:solidFill>
                <a:srgbClr val="00B050"/>
              </a:solidFill>
            </a:endParaRPr>
          </a:p>
        </p:txBody>
      </p:sp>
      <p:sp>
        <p:nvSpPr>
          <p:cNvPr id="18" name="文本框 35"/>
          <p:cNvSpPr txBox="1"/>
          <p:nvPr/>
        </p:nvSpPr>
        <p:spPr>
          <a:xfrm>
            <a:off x="8345987" y="4648860"/>
            <a:ext cx="1107996" cy="461665"/>
          </a:xfrm>
          <a:prstGeom prst="rect">
            <a:avLst/>
          </a:prstGeom>
          <a:noFill/>
        </p:spPr>
        <p:txBody>
          <a:bodyPr wrap="none" rtlCol="0">
            <a:spAutoFit/>
          </a:bodyPr>
          <a:lstStyle>
            <a:defPPr>
              <a:defRPr lang="zh-CN"/>
            </a:defPPr>
            <a:lvl1pPr algn="ctr">
              <a:defRPr kumimoji="1" sz="2400" b="1">
                <a:solidFill>
                  <a:schemeClr val="accent1"/>
                </a:solidFill>
                <a:latin typeface="+mn-ea"/>
              </a:defRPr>
            </a:lvl1pPr>
          </a:lstStyle>
          <a:p>
            <a:r>
              <a:rPr lang="zh-CN" altLang="en-US" dirty="0" smtClean="0">
                <a:solidFill>
                  <a:srgbClr val="404040"/>
                </a:solidFill>
              </a:rPr>
              <a:t>第四步</a:t>
            </a:r>
            <a:endParaRPr lang="zh-CN" altLang="en-US" dirty="0">
              <a:solidFill>
                <a:srgbClr val="404040"/>
              </a:solidFill>
            </a:endParaRPr>
          </a:p>
        </p:txBody>
      </p:sp>
      <p:grpSp>
        <p:nvGrpSpPr>
          <p:cNvPr id="19" name="组合 18"/>
          <p:cNvGrpSpPr/>
          <p:nvPr/>
        </p:nvGrpSpPr>
        <p:grpSpPr>
          <a:xfrm>
            <a:off x="3521602" y="2167360"/>
            <a:ext cx="3115714" cy="1805472"/>
            <a:chOff x="3521602" y="948168"/>
            <a:chExt cx="3115714" cy="1805472"/>
          </a:xfrm>
        </p:grpSpPr>
        <p:sp>
          <p:nvSpPr>
            <p:cNvPr id="20" name="矩形 9"/>
            <p:cNvSpPr/>
            <p:nvPr/>
          </p:nvSpPr>
          <p:spPr>
            <a:xfrm flipV="1">
              <a:off x="3521602" y="948168"/>
              <a:ext cx="3115714"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solidFill>
              <a:srgbClr val="40404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1" name="组 45"/>
            <p:cNvGrpSpPr/>
            <p:nvPr/>
          </p:nvGrpSpPr>
          <p:grpSpPr>
            <a:xfrm>
              <a:off x="3620582" y="1084928"/>
              <a:ext cx="2846705" cy="1056396"/>
              <a:chOff x="3593446" y="503831"/>
              <a:chExt cx="2135029" cy="792296"/>
            </a:xfrm>
          </p:grpSpPr>
          <p:sp>
            <p:nvSpPr>
              <p:cNvPr id="22" name="文本框 8"/>
              <p:cNvSpPr txBox="1"/>
              <p:nvPr/>
            </p:nvSpPr>
            <p:spPr>
              <a:xfrm>
                <a:off x="3800274" y="901885"/>
                <a:ext cx="1786506" cy="3942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实施课题</a:t>
                </a:r>
                <a:endParaRPr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矩形 22"/>
              <p:cNvSpPr/>
              <p:nvPr/>
            </p:nvSpPr>
            <p:spPr>
              <a:xfrm>
                <a:off x="3593446" y="503831"/>
                <a:ext cx="2135029" cy="299085"/>
              </a:xfrm>
              <a:prstGeom prst="rect">
                <a:avLst/>
              </a:prstGeom>
            </p:spPr>
            <p:txBody>
              <a:bodyPr wrap="none">
                <a:spAutoFit/>
              </a:bodyPr>
              <a:lstStyle/>
              <a:p>
                <a:r>
                  <a:rPr lang="en-US" altLang="zh-CN" sz="2000" dirty="0" smtClean="0">
                    <a:solidFill>
                      <a:schemeClr val="bg1"/>
                    </a:solidFill>
                  </a:rPr>
                  <a:t>2023</a:t>
                </a:r>
                <a:r>
                  <a:rPr lang="zh-CN" altLang="en-US" sz="2000" dirty="0" smtClean="0">
                    <a:solidFill>
                      <a:schemeClr val="bg1"/>
                    </a:solidFill>
                  </a:rPr>
                  <a:t>年</a:t>
                </a:r>
                <a:r>
                  <a:rPr lang="en-US" altLang="zh-CN" sz="2000" dirty="0">
                    <a:solidFill>
                      <a:schemeClr val="bg1"/>
                    </a:solidFill>
                  </a:rPr>
                  <a:t>8</a:t>
                </a:r>
                <a:r>
                  <a:rPr lang="zh-CN" altLang="zh-CN" sz="2000" dirty="0" smtClean="0">
                    <a:solidFill>
                      <a:schemeClr val="bg1"/>
                    </a:solidFill>
                  </a:rPr>
                  <a:t>月—</a:t>
                </a:r>
                <a:r>
                  <a:rPr lang="en-US" altLang="zh-CN" sz="2000" dirty="0" smtClean="0">
                    <a:solidFill>
                      <a:schemeClr val="bg1"/>
                    </a:solidFill>
                  </a:rPr>
                  <a:t>2023</a:t>
                </a:r>
                <a:r>
                  <a:rPr lang="zh-CN" altLang="zh-CN" sz="2000" dirty="0" smtClean="0">
                    <a:solidFill>
                      <a:schemeClr val="bg1"/>
                    </a:solidFill>
                  </a:rPr>
                  <a:t>年</a:t>
                </a:r>
                <a:r>
                  <a:rPr lang="en-US" altLang="zh-CN" sz="2000" dirty="0" smtClean="0">
                    <a:solidFill>
                      <a:schemeClr val="bg1"/>
                    </a:solidFill>
                  </a:rPr>
                  <a:t>11</a:t>
                </a:r>
                <a:r>
                  <a:rPr lang="zh-CN" altLang="zh-CN" sz="2000" dirty="0" smtClean="0">
                    <a:solidFill>
                      <a:schemeClr val="bg1"/>
                    </a:solidFill>
                  </a:rPr>
                  <a:t>月</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24" name="组合 23"/>
          <p:cNvGrpSpPr/>
          <p:nvPr/>
        </p:nvGrpSpPr>
        <p:grpSpPr>
          <a:xfrm>
            <a:off x="5936246" y="5040076"/>
            <a:ext cx="3115714" cy="1805472"/>
            <a:chOff x="5936246" y="3820884"/>
            <a:chExt cx="3115714" cy="1805472"/>
          </a:xfrm>
          <a:solidFill>
            <a:srgbClr val="00B050"/>
          </a:solidFill>
        </p:grpSpPr>
        <p:sp>
          <p:nvSpPr>
            <p:cNvPr id="25" name="矩形 9"/>
            <p:cNvSpPr/>
            <p:nvPr/>
          </p:nvSpPr>
          <p:spPr>
            <a:xfrm>
              <a:off x="5936246" y="3820884"/>
              <a:ext cx="3115714"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gr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6" name="组 45"/>
            <p:cNvGrpSpPr/>
            <p:nvPr/>
          </p:nvGrpSpPr>
          <p:grpSpPr>
            <a:xfrm>
              <a:off x="5991682" y="4117301"/>
              <a:ext cx="2846705" cy="1056395"/>
              <a:chOff x="3560788" y="623574"/>
              <a:chExt cx="2135029" cy="792296"/>
            </a:xfrm>
            <a:grpFill/>
          </p:grpSpPr>
          <p:sp>
            <p:nvSpPr>
              <p:cNvPr id="27" name="文本框 8"/>
              <p:cNvSpPr txBox="1"/>
              <p:nvPr/>
            </p:nvSpPr>
            <p:spPr>
              <a:xfrm>
                <a:off x="3822045" y="1021627"/>
                <a:ext cx="1783532" cy="394243"/>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推进课题</a:t>
                </a:r>
                <a:endParaRPr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矩形 27"/>
              <p:cNvSpPr/>
              <p:nvPr/>
            </p:nvSpPr>
            <p:spPr>
              <a:xfrm>
                <a:off x="3560788" y="623574"/>
                <a:ext cx="2135029" cy="299085"/>
              </a:xfrm>
              <a:prstGeom prst="rect">
                <a:avLst/>
              </a:prstGeom>
              <a:grpFill/>
            </p:spPr>
            <p:txBody>
              <a:bodyPr wrap="none">
                <a:spAutoFit/>
              </a:bodyPr>
              <a:lstStyle/>
              <a:p>
                <a:r>
                  <a:rPr lang="en-US" altLang="zh-CN" sz="2000" dirty="0" smtClean="0">
                    <a:solidFill>
                      <a:schemeClr val="bg1"/>
                    </a:solidFill>
                  </a:rPr>
                  <a:t>2023</a:t>
                </a:r>
                <a:r>
                  <a:rPr lang="zh-CN" altLang="zh-CN" sz="2000" dirty="0" smtClean="0">
                    <a:solidFill>
                      <a:schemeClr val="bg1"/>
                    </a:solidFill>
                  </a:rPr>
                  <a:t>年</a:t>
                </a:r>
                <a:r>
                  <a:rPr lang="en-US" altLang="zh-CN" sz="2000" dirty="0" smtClean="0">
                    <a:solidFill>
                      <a:schemeClr val="bg1"/>
                    </a:solidFill>
                  </a:rPr>
                  <a:t>12</a:t>
                </a:r>
                <a:r>
                  <a:rPr lang="zh-CN" altLang="zh-CN" sz="2000" dirty="0" smtClean="0">
                    <a:solidFill>
                      <a:schemeClr val="bg1"/>
                    </a:solidFill>
                  </a:rPr>
                  <a:t>月—</a:t>
                </a:r>
                <a:r>
                  <a:rPr lang="en-US" altLang="zh-CN" sz="2000" dirty="0" smtClean="0">
                    <a:solidFill>
                      <a:schemeClr val="bg1"/>
                    </a:solidFill>
                  </a:rPr>
                  <a:t>2024</a:t>
                </a:r>
                <a:r>
                  <a:rPr lang="zh-CN" altLang="zh-CN" sz="2000" dirty="0" smtClean="0">
                    <a:solidFill>
                      <a:schemeClr val="bg1"/>
                    </a:solidFill>
                  </a:rPr>
                  <a:t>年</a:t>
                </a:r>
                <a:r>
                  <a:rPr lang="en-US" altLang="zh-CN" sz="2000" dirty="0" smtClean="0">
                    <a:solidFill>
                      <a:schemeClr val="bg1"/>
                    </a:solidFill>
                  </a:rPr>
                  <a:t>6</a:t>
                </a:r>
                <a:r>
                  <a:rPr lang="zh-CN" altLang="zh-CN" sz="2000" dirty="0" smtClean="0">
                    <a:solidFill>
                      <a:schemeClr val="bg1"/>
                    </a:solidFill>
                  </a:rPr>
                  <a:t>月</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29" name="组合 28"/>
          <p:cNvGrpSpPr/>
          <p:nvPr/>
        </p:nvGrpSpPr>
        <p:grpSpPr>
          <a:xfrm>
            <a:off x="8384701" y="2167360"/>
            <a:ext cx="3807299" cy="1805472"/>
            <a:chOff x="8384701" y="948168"/>
            <a:chExt cx="3807299" cy="1805472"/>
          </a:xfrm>
        </p:grpSpPr>
        <p:sp>
          <p:nvSpPr>
            <p:cNvPr id="30" name="矩形 9"/>
            <p:cNvSpPr/>
            <p:nvPr/>
          </p:nvSpPr>
          <p:spPr>
            <a:xfrm flipV="1">
              <a:off x="8384701" y="948168"/>
              <a:ext cx="3115714"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solidFill>
              <a:srgbClr val="40404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1" name="组 45"/>
            <p:cNvGrpSpPr/>
            <p:nvPr/>
          </p:nvGrpSpPr>
          <p:grpSpPr>
            <a:xfrm>
              <a:off x="8440137" y="1244585"/>
              <a:ext cx="3751863" cy="983825"/>
              <a:chOff x="3560788" y="623574"/>
              <a:chExt cx="2813897" cy="737867"/>
            </a:xfrm>
          </p:grpSpPr>
          <p:sp>
            <p:nvSpPr>
              <p:cNvPr id="32" name="文本框 8"/>
              <p:cNvSpPr txBox="1"/>
              <p:nvPr/>
            </p:nvSpPr>
            <p:spPr>
              <a:xfrm>
                <a:off x="4121053" y="967199"/>
                <a:ext cx="2253632" cy="3942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课题结题</a:t>
                </a:r>
                <a:endParaRPr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矩形 32"/>
              <p:cNvSpPr/>
              <p:nvPr/>
            </p:nvSpPr>
            <p:spPr>
              <a:xfrm>
                <a:off x="3560788" y="623574"/>
                <a:ext cx="2038350" cy="299084"/>
              </a:xfrm>
              <a:prstGeom prst="rect">
                <a:avLst/>
              </a:prstGeom>
            </p:spPr>
            <p:txBody>
              <a:bodyPr wrap="none">
                <a:spAutoFit/>
              </a:bodyPr>
              <a:lstStyle/>
              <a:p>
                <a:r>
                  <a:rPr lang="en-US" altLang="zh-CN" sz="2000" dirty="0" smtClean="0">
                    <a:solidFill>
                      <a:schemeClr val="bg1"/>
                    </a:solidFill>
                  </a:rPr>
                  <a:t>2024</a:t>
                </a:r>
                <a:r>
                  <a:rPr lang="zh-CN" altLang="zh-CN" sz="2000" dirty="0" smtClean="0">
                    <a:solidFill>
                      <a:schemeClr val="bg1"/>
                    </a:solidFill>
                  </a:rPr>
                  <a:t>年</a:t>
                </a:r>
                <a:r>
                  <a:rPr lang="en-US" altLang="zh-CN" sz="2000" dirty="0" smtClean="0">
                    <a:solidFill>
                      <a:schemeClr val="bg1"/>
                    </a:solidFill>
                  </a:rPr>
                  <a:t>7</a:t>
                </a:r>
                <a:r>
                  <a:rPr lang="zh-CN" altLang="zh-CN" sz="2000" dirty="0" smtClean="0">
                    <a:solidFill>
                      <a:schemeClr val="bg1"/>
                    </a:solidFill>
                  </a:rPr>
                  <a:t>月—</a:t>
                </a:r>
                <a:r>
                  <a:rPr lang="en-US" altLang="zh-CN" sz="2000" dirty="0" smtClean="0">
                    <a:solidFill>
                      <a:schemeClr val="bg1"/>
                    </a:solidFill>
                  </a:rPr>
                  <a:t>2025</a:t>
                </a:r>
                <a:r>
                  <a:rPr lang="zh-CN" altLang="zh-CN" sz="2000" dirty="0" smtClean="0">
                    <a:solidFill>
                      <a:schemeClr val="bg1"/>
                    </a:solidFill>
                  </a:rPr>
                  <a:t>年</a:t>
                </a:r>
                <a:r>
                  <a:rPr lang="en-US" altLang="zh-CN" sz="2000" dirty="0" smtClean="0">
                    <a:solidFill>
                      <a:schemeClr val="bg1"/>
                    </a:solidFill>
                  </a:rPr>
                  <a:t>9</a:t>
                </a:r>
                <a:r>
                  <a:rPr lang="zh-CN" altLang="zh-CN" sz="2000" dirty="0" smtClean="0">
                    <a:solidFill>
                      <a:schemeClr val="bg1"/>
                    </a:solidFill>
                  </a:rPr>
                  <a:t>月</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12" presetClass="entr" presetSubtype="4" fill="hold" grpId="0" nodeType="withEffect">
                                  <p:stCondLst>
                                    <p:cond delay="3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ppt_y</p:attrName>
                                        </p:attrNameLst>
                                      </p:cBhvr>
                                      <p:tavLst>
                                        <p:tav tm="0">
                                          <p:val>
                                            <p:strVal val="#ppt_y+#ppt_h*1.125000"/>
                                          </p:val>
                                        </p:tav>
                                        <p:tav tm="100000">
                                          <p:val>
                                            <p:strVal val="#ppt_y"/>
                                          </p:val>
                                        </p:tav>
                                      </p:tavLst>
                                    </p:anim>
                                    <p:animEffect transition="in" filter="wipe(up)">
                                      <p:cBhvr>
                                        <p:cTn id="31" dur="500"/>
                                        <p:tgtEl>
                                          <p:spTgt spid="15"/>
                                        </p:tgtEl>
                                      </p:cBhvr>
                                    </p:animEffect>
                                  </p:childTnLst>
                                </p:cTn>
                              </p:par>
                              <p:par>
                                <p:cTn id="32" presetID="12" presetClass="entr" presetSubtype="1" fill="hold" grpId="0" nodeType="withEffect">
                                  <p:stCondLst>
                                    <p:cond delay="6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ppt_y</p:attrName>
                                        </p:attrNameLst>
                                      </p:cBhvr>
                                      <p:tavLst>
                                        <p:tav tm="0">
                                          <p:val>
                                            <p:strVal val="#ppt_y-#ppt_h*1.125000"/>
                                          </p:val>
                                        </p:tav>
                                        <p:tav tm="100000">
                                          <p:val>
                                            <p:strVal val="#ppt_y"/>
                                          </p:val>
                                        </p:tav>
                                      </p:tavLst>
                                    </p:anim>
                                    <p:animEffect transition="in" filter="wipe(down)">
                                      <p:cBhvr>
                                        <p:cTn id="35" dur="500"/>
                                        <p:tgtEl>
                                          <p:spTgt spid="16"/>
                                        </p:tgtEl>
                                      </p:cBhvr>
                                    </p:animEffect>
                                  </p:childTnLst>
                                </p:cTn>
                              </p:par>
                              <p:par>
                                <p:cTn id="36" presetID="12" presetClass="entr" presetSubtype="4" fill="hold" grpId="0" nodeType="withEffect">
                                  <p:stCondLst>
                                    <p:cond delay="90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p:tgtEl>
                                          <p:spTgt spid="17"/>
                                        </p:tgtEl>
                                        <p:attrNameLst>
                                          <p:attrName>ppt_y</p:attrName>
                                        </p:attrNameLst>
                                      </p:cBhvr>
                                      <p:tavLst>
                                        <p:tav tm="0">
                                          <p:val>
                                            <p:strVal val="#ppt_y+#ppt_h*1.125000"/>
                                          </p:val>
                                        </p:tav>
                                        <p:tav tm="100000">
                                          <p:val>
                                            <p:strVal val="#ppt_y"/>
                                          </p:val>
                                        </p:tav>
                                      </p:tavLst>
                                    </p:anim>
                                    <p:animEffect transition="in" filter="wipe(up)">
                                      <p:cBhvr>
                                        <p:cTn id="39" dur="500"/>
                                        <p:tgtEl>
                                          <p:spTgt spid="17"/>
                                        </p:tgtEl>
                                      </p:cBhvr>
                                    </p:animEffect>
                                  </p:childTnLst>
                                </p:cTn>
                              </p:par>
                              <p:par>
                                <p:cTn id="40" presetID="12" presetClass="entr" presetSubtype="1" fill="hold" grpId="0" nodeType="withEffect">
                                  <p:stCondLst>
                                    <p:cond delay="120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p:tgtEl>
                                          <p:spTgt spid="18"/>
                                        </p:tgtEl>
                                        <p:attrNameLst>
                                          <p:attrName>ppt_y</p:attrName>
                                        </p:attrNameLst>
                                      </p:cBhvr>
                                      <p:tavLst>
                                        <p:tav tm="0">
                                          <p:val>
                                            <p:strVal val="#ppt_y-#ppt_h*1.125000"/>
                                          </p:val>
                                        </p:tav>
                                        <p:tav tm="100000">
                                          <p:val>
                                            <p:strVal val="#ppt_y"/>
                                          </p:val>
                                        </p:tav>
                                      </p:tavLst>
                                    </p:anim>
                                    <p:animEffect transition="in" filter="wipe(down)">
                                      <p:cBhvr>
                                        <p:cTn id="43" dur="500"/>
                                        <p:tgtEl>
                                          <p:spTgt spid="18"/>
                                        </p:tgtEl>
                                      </p:cBhvr>
                                    </p:animEffect>
                                  </p:childTnLst>
                                </p:cTn>
                              </p:par>
                              <p:par>
                                <p:cTn id="44" presetID="12" presetClass="entr" presetSubtype="1" fill="hold" nodeType="withEffect">
                                  <p:stCondLst>
                                    <p:cond delay="30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down)">
                                      <p:cBhvr>
                                        <p:cTn id="47" dur="500"/>
                                        <p:tgtEl>
                                          <p:spTgt spid="10"/>
                                        </p:tgtEl>
                                      </p:cBhvr>
                                    </p:animEffect>
                                  </p:childTnLst>
                                </p:cTn>
                              </p:par>
                              <p:par>
                                <p:cTn id="48" presetID="12" presetClass="entr" presetSubtype="4" fill="hold" nodeType="withEffect">
                                  <p:stCondLst>
                                    <p:cond delay="60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p:tgtEl>
                                          <p:spTgt spid="19"/>
                                        </p:tgtEl>
                                        <p:attrNameLst>
                                          <p:attrName>ppt_y</p:attrName>
                                        </p:attrNameLst>
                                      </p:cBhvr>
                                      <p:tavLst>
                                        <p:tav tm="0">
                                          <p:val>
                                            <p:strVal val="#ppt_y+#ppt_h*1.125000"/>
                                          </p:val>
                                        </p:tav>
                                        <p:tav tm="100000">
                                          <p:val>
                                            <p:strVal val="#ppt_y"/>
                                          </p:val>
                                        </p:tav>
                                      </p:tavLst>
                                    </p:anim>
                                    <p:animEffect transition="in" filter="wipe(up)">
                                      <p:cBhvr>
                                        <p:cTn id="51" dur="500"/>
                                        <p:tgtEl>
                                          <p:spTgt spid="19"/>
                                        </p:tgtEl>
                                      </p:cBhvr>
                                    </p:animEffect>
                                  </p:childTnLst>
                                </p:cTn>
                              </p:par>
                              <p:par>
                                <p:cTn id="52" presetID="12" presetClass="entr" presetSubtype="1" fill="hold" nodeType="withEffect">
                                  <p:stCondLst>
                                    <p:cond delay="9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p:tgtEl>
                                          <p:spTgt spid="24"/>
                                        </p:tgtEl>
                                        <p:attrNameLst>
                                          <p:attrName>ppt_y</p:attrName>
                                        </p:attrNameLst>
                                      </p:cBhvr>
                                      <p:tavLst>
                                        <p:tav tm="0">
                                          <p:val>
                                            <p:strVal val="#ppt_y-#ppt_h*1.125000"/>
                                          </p:val>
                                        </p:tav>
                                        <p:tav tm="100000">
                                          <p:val>
                                            <p:strVal val="#ppt_y"/>
                                          </p:val>
                                        </p:tav>
                                      </p:tavLst>
                                    </p:anim>
                                    <p:animEffect transition="in" filter="wipe(down)">
                                      <p:cBhvr>
                                        <p:cTn id="55" dur="500"/>
                                        <p:tgtEl>
                                          <p:spTgt spid="24"/>
                                        </p:tgtEl>
                                      </p:cBhvr>
                                    </p:animEffect>
                                  </p:childTnLst>
                                </p:cTn>
                              </p:par>
                              <p:par>
                                <p:cTn id="56" presetID="12" presetClass="entr" presetSubtype="4" fill="hold" nodeType="withEffect">
                                  <p:stCondLst>
                                    <p:cond delay="120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p:tgtEl>
                                          <p:spTgt spid="29"/>
                                        </p:tgtEl>
                                        <p:attrNameLst>
                                          <p:attrName>ppt_y</p:attrName>
                                        </p:attrNameLst>
                                      </p:cBhvr>
                                      <p:tavLst>
                                        <p:tav tm="0">
                                          <p:val>
                                            <p:strVal val="#ppt_y+#ppt_h*1.125000"/>
                                          </p:val>
                                        </p:tav>
                                        <p:tav tm="100000">
                                          <p:val>
                                            <p:strVal val="#ppt_y"/>
                                          </p:val>
                                        </p:tav>
                                      </p:tavLst>
                                    </p:anim>
                                    <p:animEffect transition="in" filter="wipe(up)">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ldLvl="0" animBg="1"/>
      <p:bldP spid="7" grpId="0" animBg="1"/>
      <p:bldP spid="8" grpId="0" bldLvl="0" animBg="1"/>
      <p:bldP spid="9" grpId="0" animBg="1"/>
      <p:bldP spid="15" grpId="0"/>
      <p:bldP spid="16" grpId="0"/>
      <p:bldP spid="17" grpId="0"/>
      <p:bldP spid="18" grpId="0"/>
    </p:bld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p="http://schemas.openxmlformats.org/presentationml/2006/main">
  <p:tag name="KSO_WM_UNIT_TABLE_BEAUTIFY" val="smartTable{a55f2186-42f5-4eb3-8edc-bd2cf1aac785}"/>
  <p:tag name="TABLE_ENDDRAG_ORIGIN_RECT" val="775*392"/>
  <p:tag name="TABLE_ENDDRAG_RECT" val="79*137*775*392"/>
</p:tagLst>
</file>

<file path=ppt/tags/tag3.xml><?xml version="1.0" encoding="utf-8"?>
<p:tagLst xmlns:p="http://schemas.openxmlformats.org/presentationml/2006/main">
  <p:tag name="KSO_WM_UNIT_TABLE_BEAUTIFY" val="smartTable{56528e12-f092-4a4d-89e8-521f25640552}"/>
  <p:tag name="TABLE_ENDDRAG_ORIGIN_RECT" val="626*342"/>
  <p:tag name="TABLE_ENDDRAG_RECT" val="172*159*626*342"/>
</p:tagLst>
</file>

<file path=ppt/tags/tag4.xml><?xml version="1.0" encoding="utf-8"?>
<p:tagLst xmlns:p="http://schemas.openxmlformats.org/presentationml/2006/main">
  <p:tag name="KSO_WM_UNIT_TABLE_BEAUTIFY" val="smartTable{4ae97409-ea74-4f72-a079-ea30f408dd62}"/>
</p:tagLst>
</file>

<file path=ppt/tags/tag5.xml><?xml version="1.0" encoding="utf-8"?>
<p:tagLst xmlns:p="http://schemas.openxmlformats.org/presentationml/2006/main">
  <p:tag name="KSO_WPP_MARK_KEY" val="2fa99ec7-4eb3-4612-90cb-76efd022ccae"/>
  <p:tag name="COMMONDATA" val="eyJoZGlkIjoiNjdiYWE4YzljYmUzMjZkY2Q4ZTVjNWMyOTZiNWY3O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2878</Words>
  <Application>WPS 演示</Application>
  <PresentationFormat>自定义</PresentationFormat>
  <Paragraphs>318</Paragraphs>
  <Slides>17</Slides>
  <Notes>6</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17</vt:i4>
      </vt:variant>
    </vt:vector>
  </HeadingPairs>
  <TitlesOfParts>
    <vt:vector size="32" baseType="lpstr">
      <vt:lpstr>Arial</vt:lpstr>
      <vt:lpstr>宋体</vt:lpstr>
      <vt:lpstr>Wingdings</vt:lpstr>
      <vt:lpstr>Times New Roman</vt:lpstr>
      <vt:lpstr>锐字锐线怒放黑简1.0</vt:lpstr>
      <vt:lpstr>锐字云字库中长宋体1.0</vt:lpstr>
      <vt:lpstr>Verdana</vt:lpstr>
      <vt:lpstr>微软雅黑</vt:lpstr>
      <vt:lpstr>华文行楷</vt:lpstr>
      <vt:lpstr>Arial Unicode MS</vt:lpstr>
      <vt:lpstr>Calibri Light</vt:lpstr>
      <vt:lpstr>Calibri</vt:lpstr>
      <vt:lpstr>黑体</vt:lpstr>
      <vt:lpstr>Office 主题</vt:lpstr>
      <vt:lpstr>6_Office 主题​​</vt:lpstr>
      <vt:lpstr>基于单元结构的单篇教学设计研究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李丽萍</dc:creator>
  <cp:lastModifiedBy>YQ</cp:lastModifiedBy>
  <cp:revision>98</cp:revision>
  <cp:lastPrinted>2017-11-15T02:14:00Z</cp:lastPrinted>
  <dcterms:created xsi:type="dcterms:W3CDTF">2017-06-27T14:47:00Z</dcterms:created>
  <dcterms:modified xsi:type="dcterms:W3CDTF">2023-06-10T09:57:30Z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2052-11.1.0.14309</vt:lpwstr>
  </property>
  <property fmtid="{D5CDD505-2E9C-101B-9397-08002B2CF9AE}" pid="4" name="ICV">
    <vt:lpwstr>ACF018845947435C8EB5648AB0037F35_13</vt:lpwstr>
  </property>
</Properties>
</file>