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63356c15f14423b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7cf5352e76614a15" /><Relationship Type="http://schemas.openxmlformats.org/package/2006/relationships/metadata/core-properties" Target="/package/services/metadata/core-properties/918e58c808d7429797ca5e794d4d4d15.psmdcp" Id="Rc7ff1da98c0b496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36576000" cy="20574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