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png" ContentType="image/png"/>
  <Default Extension="mp4" ContentType="video/mp4"/>
  <Default Extension="mp3" ContentType="audio/mp3"/>
  <Default Extension="jpg" ContentType="image/jpeg"/>
  <Default Extension="gif" ContentType="image/gif"/>
  <Default Extension="rels" ContentType="application/vnd.openxmlformats-package.relationship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5.xml" ContentType="application/vnd.openxmlformats-officedocument.presentationml.slideLayout+xml"/>
  <Override PartName="/ppt/slides/slide16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17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18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19.xml" ContentType="application/vnd.openxmlformats-officedocument.presentationml.slide+xml"/>
  <Override PartName="/ppt/slideLayouts/slideLayout19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20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21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23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24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072b666af795409e" /><Relationship Type="http://schemas.openxmlformats.org/officeDocument/2006/relationships/extended-properties" Target="/docProps/app.xml" Id="rId2" /><Relationship Type="http://schemas.openxmlformats.org/package/2006/relationships/metadata/core-properties" Target="/docProps/core.xml" Id="R6f7f99988c0846c4" /><Relationship Type="http://schemas.openxmlformats.org/officeDocument/2006/relationships/custom-properties" Target="/docProps/custom.xml" Id="R4eb2bddf7745406a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Relationship Type="http://schemas.openxmlformats.org/officeDocument/2006/relationships/slide" Target="/ppt/slides/slide14.xml" Id="rId19" /><Relationship Type="http://schemas.openxmlformats.org/officeDocument/2006/relationships/slide" Target="/ppt/slides/slide15.xml" Id="rId20" /><Relationship Type="http://schemas.openxmlformats.org/officeDocument/2006/relationships/slide" Target="/ppt/slides/slide16.xml" Id="rId21" /><Relationship Type="http://schemas.openxmlformats.org/officeDocument/2006/relationships/slide" Target="/ppt/slides/slide17.xml" Id="rId22" /><Relationship Type="http://schemas.openxmlformats.org/officeDocument/2006/relationships/slide" Target="/ppt/slides/slide18.xml" Id="rId23" /><Relationship Type="http://schemas.openxmlformats.org/officeDocument/2006/relationships/slide" Target="/ppt/slides/slide19.xml" Id="rId24" /><Relationship Type="http://schemas.openxmlformats.org/officeDocument/2006/relationships/slide" Target="/ppt/slides/slide20.xml" Id="rId25" /><Relationship Type="http://schemas.openxmlformats.org/officeDocument/2006/relationships/slide" Target="/ppt/slides/slide21.xml" Id="rId26" /><Relationship Type="http://schemas.openxmlformats.org/officeDocument/2006/relationships/slide" Target="/ppt/slides/slide22.xml" Id="rId27" /><Relationship Type="http://schemas.openxmlformats.org/officeDocument/2006/relationships/slide" Target="/ppt/slides/slide23.xml" Id="rId28" /><Relationship Type="http://schemas.openxmlformats.org/officeDocument/2006/relationships/slide" Target="/ppt/slides/slide24.xml" Id="rId29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Relationship Type="http://schemas.openxmlformats.org/officeDocument/2006/relationships/slideLayout" Target="/ppt/slideLayouts/slideLayout11.xml" Id="rId12" /><Relationship Type="http://schemas.openxmlformats.org/officeDocument/2006/relationships/slideLayout" Target="/ppt/slideLayouts/slideLayout12.xml" Id="rId13" /><Relationship Type="http://schemas.openxmlformats.org/officeDocument/2006/relationships/slideLayout" Target="/ppt/slideLayouts/slideLayout13.xml" Id="rId14" /><Relationship Type="http://schemas.openxmlformats.org/officeDocument/2006/relationships/slideLayout" Target="/ppt/slideLayouts/slideLayout14.xml" Id="rId15" /><Relationship Type="http://schemas.openxmlformats.org/officeDocument/2006/relationships/slideLayout" Target="/ppt/slideLayouts/slideLayout15.xml" Id="rId16" /><Relationship Type="http://schemas.openxmlformats.org/officeDocument/2006/relationships/slideLayout" Target="/ppt/slideLayouts/slideLayout16.xml" Id="rId17" /><Relationship Type="http://schemas.openxmlformats.org/officeDocument/2006/relationships/slideLayout" Target="/ppt/slideLayouts/slideLayout17.xml" Id="rId18" /><Relationship Type="http://schemas.openxmlformats.org/officeDocument/2006/relationships/slideLayout" Target="/ppt/slideLayouts/slideLayout18.xml" Id="rId19" /><Relationship Type="http://schemas.openxmlformats.org/officeDocument/2006/relationships/slideLayout" Target="/ppt/slideLayouts/slideLayout19.xml" Id="rId20" /><Relationship Type="http://schemas.openxmlformats.org/officeDocument/2006/relationships/slideLayout" Target="/ppt/slideLayouts/slideLayout20.xml" Id="rId21" /><Relationship Type="http://schemas.openxmlformats.org/officeDocument/2006/relationships/slideLayout" Target="/ppt/slideLayouts/slideLayout21.xml" Id="rId22" /><Relationship Type="http://schemas.openxmlformats.org/officeDocument/2006/relationships/slideLayout" Target="/ppt/slideLayouts/slideLayout22.xml" Id="rId23" /><Relationship Type="http://schemas.openxmlformats.org/officeDocument/2006/relationships/slideLayout" Target="/ppt/slideLayouts/slideLayout23.xml" Id="rId24" /><Relationship Type="http://schemas.openxmlformats.org/officeDocument/2006/relationships/slideLayout" Target="/ppt/slideLayouts/slideLayout24.xml" Id="rId25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image" Target="/ppt/media/image.png" Id="rId2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.gif" Id="rId2" /><Relationship Type="http://schemas.openxmlformats.org/officeDocument/2006/relationships/image" Target="/ppt/media/image2.gif" Id="rId3" /><Relationship Type="http://schemas.openxmlformats.org/officeDocument/2006/relationships/image" Target="/ppt/media/image3.gif" Id="rId4" /><Relationship Type="http://schemas.openxmlformats.org/officeDocument/2006/relationships/image" Target="/ppt/media/image27.png" Id="rId5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1.xml" Id="rId1" /><Relationship Type="http://schemas.openxmlformats.org/officeDocument/2006/relationships/image" Target="/ppt/media/image28.png" Id="rId2" /><Relationship Type="http://schemas.openxmlformats.org/officeDocument/2006/relationships/image" Target="/ppt/media/image29.png" Id="rId3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30.png" Id="rId2" /><Relationship Type="http://schemas.openxmlformats.org/officeDocument/2006/relationships/image" Target="/ppt/media/image31.png" Id="rId3" /><Relationship Type="http://schemas.openxmlformats.org/officeDocument/2006/relationships/image" Target="/ppt/media/image32.png" Id="rId4" /><Relationship Type="http://schemas.openxmlformats.org/officeDocument/2006/relationships/image" Target="/ppt/media/image33.png" Id="rId5" /><Relationship Type="http://schemas.openxmlformats.org/officeDocument/2006/relationships/image" Target="/ppt/media/image34.png" Id="rId6" /><Relationship Type="http://schemas.openxmlformats.org/officeDocument/2006/relationships/image" Target="/ppt/media/image35.png" Id="rId7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36.png" Id="rId2" /><Relationship Type="http://schemas.openxmlformats.org/officeDocument/2006/relationships/image" Target="/ppt/media/image37.png" Id="rId3" /><Relationship Type="http://schemas.openxmlformats.org/officeDocument/2006/relationships/image" Target="/ppt/media/image38.png" Id="rId4" /><Relationship Type="http://schemas.openxmlformats.org/officeDocument/2006/relationships/image" Target="/ppt/media/image39.png" Id="rId5" /><Relationship Type="http://schemas.openxmlformats.org/officeDocument/2006/relationships/image" Target="/ppt/media/image40.png" Id="rId6" /><Relationship Type="http://schemas.openxmlformats.org/officeDocument/2006/relationships/image" Target="/ppt/media/image41.png" Id="rId7" /><Relationship Type="http://schemas.openxmlformats.org/officeDocument/2006/relationships/image" Target="/ppt/media/image42.png" Id="rId8" /><Relationship Type="http://schemas.openxmlformats.org/officeDocument/2006/relationships/image" Target="/ppt/media/image43.png" Id="rId9" /><Relationship Type="http://schemas.openxmlformats.org/officeDocument/2006/relationships/image" Target="/ppt/media/image44.png" Id="rId10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4.xml" Id="rId1" /><Relationship Type="http://schemas.openxmlformats.org/officeDocument/2006/relationships/image" Target="/ppt/media/image45.png" Id="rId2" /><Relationship Type="http://schemas.openxmlformats.org/officeDocument/2006/relationships/image" Target="/ppt/media/image46.png" Id="rId3" /><Relationship Type="http://schemas.openxmlformats.org/officeDocument/2006/relationships/image" Target="/ppt/media/image47.png" Id="rId4" /><Relationship Type="http://schemas.openxmlformats.org/officeDocument/2006/relationships/image" Target="/ppt/media/image48.png" Id="rId5" /><Relationship Type="http://schemas.openxmlformats.org/officeDocument/2006/relationships/image" Target="/ppt/media/image49.png" Id="rId6" /><Relationship Type="http://schemas.openxmlformats.org/officeDocument/2006/relationships/image" Target="/ppt/media/image50.png" Id="rId7" /><Relationship Type="http://schemas.openxmlformats.org/officeDocument/2006/relationships/image" Target="/ppt/media/image51.png" Id="rId8" /><Relationship Type="http://schemas.openxmlformats.org/officeDocument/2006/relationships/image" Target="/ppt/media/image52.png" Id="rId9" /><Relationship Type="http://schemas.openxmlformats.org/officeDocument/2006/relationships/image" Target="/ppt/media/image53.png" Id="rId10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54.png" Id="rId2" /><Relationship Type="http://schemas.openxmlformats.org/officeDocument/2006/relationships/image" Target="/ppt/media/image55.png" Id="rId3" /><Relationship Type="http://schemas.openxmlformats.org/officeDocument/2006/relationships/image" Target="/ppt/media/image56.png" Id="rId4" /><Relationship Type="http://schemas.openxmlformats.org/officeDocument/2006/relationships/image" Target="/ppt/media/image57.png" Id="rId5" /><Relationship Type="http://schemas.openxmlformats.org/officeDocument/2006/relationships/image" Target="/ppt/media/image58.png" Id="rId6" /><Relationship Type="http://schemas.openxmlformats.org/officeDocument/2006/relationships/image" Target="/ppt/media/image59.png" Id="rId7" /><Relationship Type="http://schemas.openxmlformats.org/officeDocument/2006/relationships/image" Target="/ppt/media/image60.png" Id="rId8" /><Relationship Type="http://schemas.openxmlformats.org/officeDocument/2006/relationships/image" Target="/ppt/media/image61.png" Id="rId9" /><Relationship Type="http://schemas.openxmlformats.org/officeDocument/2006/relationships/image" Target="/ppt/media/image62.png" Id="rId10" /></Relationships>
</file>

<file path=ppt/slides/_rels/slide1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6.xml" Id="rId1" /><Relationship Type="http://schemas.openxmlformats.org/officeDocument/2006/relationships/image" Target="/ppt/media/image63.png" Id="rId2" /><Relationship Type="http://schemas.openxmlformats.org/officeDocument/2006/relationships/image" Target="/ppt/media/image64.png" Id="rId3" /><Relationship Type="http://schemas.openxmlformats.org/officeDocument/2006/relationships/image" Target="/ppt/media/image65.png" Id="rId4" /><Relationship Type="http://schemas.openxmlformats.org/officeDocument/2006/relationships/image" Target="/ppt/media/image66.png" Id="rId5" /><Relationship Type="http://schemas.openxmlformats.org/officeDocument/2006/relationships/image" Target="/ppt/media/image67.png" Id="rId6" /><Relationship Type="http://schemas.openxmlformats.org/officeDocument/2006/relationships/image" Target="/ppt/media/image68.png" Id="rId7" /><Relationship Type="http://schemas.openxmlformats.org/officeDocument/2006/relationships/image" Target="/ppt/media/image69.png" Id="rId8" /><Relationship Type="http://schemas.openxmlformats.org/officeDocument/2006/relationships/image" Target="/ppt/media/image70.png" Id="rId9" /><Relationship Type="http://schemas.openxmlformats.org/officeDocument/2006/relationships/image" Target="/ppt/media/image71.png" Id="rId10" /></Relationships>
</file>

<file path=ppt/slides/_rels/slide1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7.xml" Id="rId1" /><Relationship Type="http://schemas.openxmlformats.org/officeDocument/2006/relationships/image" Target="/ppt/media/image72.png" Id="rId2" /><Relationship Type="http://schemas.openxmlformats.org/officeDocument/2006/relationships/image" Target="/ppt/media/image73.png" Id="rId3" /><Relationship Type="http://schemas.openxmlformats.org/officeDocument/2006/relationships/image" Target="/ppt/media/image74.png" Id="rId4" /><Relationship Type="http://schemas.openxmlformats.org/officeDocument/2006/relationships/image" Target="/ppt/media/image75.png" Id="rId5" /><Relationship Type="http://schemas.openxmlformats.org/officeDocument/2006/relationships/image" Target="/ppt/media/image76.png" Id="rId6" /><Relationship Type="http://schemas.openxmlformats.org/officeDocument/2006/relationships/image" Target="/ppt/media/image77.png" Id="rId7" /><Relationship Type="http://schemas.openxmlformats.org/officeDocument/2006/relationships/image" Target="/ppt/media/image78.png" Id="rId8" /><Relationship Type="http://schemas.openxmlformats.org/officeDocument/2006/relationships/image" Target="/ppt/media/image79.png" Id="rId9" /><Relationship Type="http://schemas.openxmlformats.org/officeDocument/2006/relationships/image" Target="/ppt/media/image80.png" Id="rId10" /></Relationships>
</file>

<file path=ppt/slides/_rels/slide18.xml.rels>&#65279;<?xml version="1.0" encoding="utf-8"?><Relationships xmlns="http://schemas.openxmlformats.org/package/2006/relationships"><Relationship Type="http://schemas.openxmlformats.org/officeDocument/2006/relationships/slideLayout" Target="/ppt/slideLayouts/slideLayout18.xml" Id="rId1" /><Relationship Type="http://schemas.openxmlformats.org/officeDocument/2006/relationships/image" Target="/ppt/media/image81.png" Id="rId2" /><Relationship Type="http://schemas.openxmlformats.org/officeDocument/2006/relationships/image" Target="/ppt/media/image82.png" Id="rId3" /><Relationship Type="http://schemas.openxmlformats.org/officeDocument/2006/relationships/image" Target="/ppt/media/image83.png" Id="rId4" /><Relationship Type="http://schemas.openxmlformats.org/officeDocument/2006/relationships/image" Target="/ppt/media/image84.png" Id="rId5" /><Relationship Type="http://schemas.openxmlformats.org/officeDocument/2006/relationships/image" Target="/ppt/media/image85.png" Id="rId6" /><Relationship Type="http://schemas.openxmlformats.org/officeDocument/2006/relationships/image" Target="/ppt/media/image86.png" Id="rId7" /><Relationship Type="http://schemas.openxmlformats.org/officeDocument/2006/relationships/image" Target="/ppt/media/image87.png" Id="rId8" /></Relationships>
</file>

<file path=ppt/slides/_rels/slide19.xml.rels>&#65279;<?xml version="1.0" encoding="utf-8"?><Relationships xmlns="http://schemas.openxmlformats.org/package/2006/relationships"><Relationship Type="http://schemas.openxmlformats.org/officeDocument/2006/relationships/slideLayout" Target="/ppt/slideLayouts/slideLayout19.xml" Id="rId1" /><Relationship Type="http://schemas.openxmlformats.org/officeDocument/2006/relationships/image" Target="/ppt/media/image88.png" Id="rId2" /><Relationship Type="http://schemas.openxmlformats.org/officeDocument/2006/relationships/image" Target="/ppt/media/image89.png" Id="rId3" /><Relationship Type="http://schemas.openxmlformats.org/officeDocument/2006/relationships/image" Target="/ppt/media/image5.jpg" Id="rId4" /><Relationship Type="http://schemas.openxmlformats.org/officeDocument/2006/relationships/image" Target="/ppt/media/image90.png" Id="rId5" /><Relationship Type="http://schemas.openxmlformats.org/officeDocument/2006/relationships/image" Target="/ppt/media/image91.png" Id="rId6" /><Relationship Type="http://schemas.openxmlformats.org/officeDocument/2006/relationships/image" Target="/ppt/media/image92.png" Id="rId7" /><Relationship Type="http://schemas.openxmlformats.org/officeDocument/2006/relationships/image" Target="/ppt/media/image93.png" Id="rId8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2.png" Id="rId4" /><Relationship Type="http://schemas.openxmlformats.org/officeDocument/2006/relationships/video" Target="/media/mediadata.mp4" Id="rId3" /><Relationship Type="http://schemas.microsoft.com/office/2007/relationships/media" Target="/media/mediadata.mp4" Id="rId2" /><Relationship Type="http://schemas.openxmlformats.org/officeDocument/2006/relationships/image" Target="/ppt/media/image3.png" Id="rId5" /></Relationships>
</file>

<file path=ppt/slides/_rels/slide20.xml.rels>&#65279;<?xml version="1.0" encoding="utf-8"?><Relationships xmlns="http://schemas.openxmlformats.org/package/2006/relationships"><Relationship Type="http://schemas.openxmlformats.org/officeDocument/2006/relationships/slideLayout" Target="/ppt/slideLayouts/slideLayout20.xml" Id="rId1" /><Relationship Type="http://schemas.openxmlformats.org/officeDocument/2006/relationships/image" Target="/ppt/media/image94.png" Id="rId2" /><Relationship Type="http://schemas.openxmlformats.org/officeDocument/2006/relationships/image" Target="/ppt/media/image95.png" Id="rId3" /><Relationship Type="http://schemas.openxmlformats.org/officeDocument/2006/relationships/image" Target="/ppt/media/image6.jpg" Id="rId4" /></Relationships>
</file>

<file path=ppt/slides/_rels/slide21.xml.rels>&#65279;<?xml version="1.0" encoding="utf-8"?><Relationships xmlns="http://schemas.openxmlformats.org/package/2006/relationships"><Relationship Type="http://schemas.openxmlformats.org/officeDocument/2006/relationships/slideLayout" Target="/ppt/slideLayouts/slideLayout21.xml" Id="rId1" /><Relationship Type="http://schemas.openxmlformats.org/officeDocument/2006/relationships/image" Target="/ppt/media/image96.png" Id="rId2" /><Relationship Type="http://schemas.openxmlformats.org/officeDocument/2006/relationships/image" Target="/ppt/media/image97.png" Id="rId3" /><Relationship Type="http://schemas.openxmlformats.org/officeDocument/2006/relationships/image" Target="/ppt/media/image7.jpg" Id="rId4" /></Relationships>
</file>

<file path=ppt/slides/_rels/slide2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2.xml" Id="rId1" /><Relationship Type="http://schemas.openxmlformats.org/officeDocument/2006/relationships/image" Target="/ppt/media/image98.png" Id="rId2" /><Relationship Type="http://schemas.openxmlformats.org/officeDocument/2006/relationships/image" Target="/ppt/media/image99.png" Id="rId3" /><Relationship Type="http://schemas.openxmlformats.org/officeDocument/2006/relationships/image" Target="/ppt/media/image100.png" Id="rId4" /><Relationship Type="http://schemas.openxmlformats.org/officeDocument/2006/relationships/image" Target="/ppt/media/image101.png" Id="rId5" /><Relationship Type="http://schemas.openxmlformats.org/officeDocument/2006/relationships/image" Target="/ppt/media/image102.png" Id="rId6" /></Relationships>
</file>

<file path=ppt/slides/_rels/slide23.xml.rels>&#65279;<?xml version="1.0" encoding="utf-8"?><Relationships xmlns="http://schemas.openxmlformats.org/package/2006/relationships"><Relationship Type="http://schemas.openxmlformats.org/officeDocument/2006/relationships/slideLayout" Target="/ppt/slideLayouts/slideLayout23.xml" Id="rId1" /><Relationship Type="http://schemas.openxmlformats.org/officeDocument/2006/relationships/image" Target="/ppt/media/image8.jpg" Id="rId2" /><Relationship Type="http://schemas.openxmlformats.org/officeDocument/2006/relationships/image" Target="/ppt/media/image103.png" Id="rId3" /></Relationships>
</file>

<file path=ppt/slides/_rels/slide24.xml.rels>&#65279;<?xml version="1.0" encoding="utf-8"?><Relationships xmlns="http://schemas.openxmlformats.org/package/2006/relationships"><Relationship Type="http://schemas.openxmlformats.org/officeDocument/2006/relationships/slideLayout" Target="/ppt/slideLayouts/slideLayout24.xml" Id="rId1" /><Relationship Type="http://schemas.openxmlformats.org/officeDocument/2006/relationships/image" Target="/ppt/media/image104.png" Id="rId2" /><Relationship Type="http://schemas.openxmlformats.org/officeDocument/2006/relationships/image" Target="/ppt/media/image105.png" Id="rId3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4.png" Id="rId2" /><Relationship Type="http://schemas.openxmlformats.org/officeDocument/2006/relationships/image" Target="/ppt/media/image5.png" Id="rId3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6.png" Id="rId2" /><Relationship Type="http://schemas.openxmlformats.org/officeDocument/2006/relationships/image" Target="/ppt/media/image7.png" Id="rId3" /><Relationship Type="http://schemas.openxmlformats.org/officeDocument/2006/relationships/image" Target="/ppt/media/image8.png" Id="rId4" /><Relationship Type="http://schemas.openxmlformats.org/officeDocument/2006/relationships/image" Target="/ppt/media/image9.png" Id="rId5" /><Relationship Type="http://schemas.openxmlformats.org/officeDocument/2006/relationships/image" Target="/ppt/media/image10.png" Id="rId6" /><Relationship Type="http://schemas.openxmlformats.org/officeDocument/2006/relationships/image" Target="/ppt/media/image11.png" Id="rId7" /><Relationship Type="http://schemas.openxmlformats.org/officeDocument/2006/relationships/image" Target="/ppt/media/image12.png" Id="rId8" /><Relationship Type="http://schemas.openxmlformats.org/officeDocument/2006/relationships/image" Target="/ppt/media/image13.png" Id="rId9" /><Relationship Type="http://schemas.openxmlformats.org/officeDocument/2006/relationships/image" Target="/ppt/media/image14.png" Id="rId10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15.png" Id="rId2" /><Relationship Type="http://schemas.openxmlformats.org/officeDocument/2006/relationships/image" Target="/ppt/media/image16.png" Id="rId3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17.png" Id="rId2" /><Relationship Type="http://schemas.openxmlformats.org/officeDocument/2006/relationships/image" Target="/ppt/media/image18.png" Id="rId5" /><Relationship Type="http://schemas.openxmlformats.org/officeDocument/2006/relationships/video" Target="/media/mediadata.mp3" Id="rId4" /><Relationship Type="http://schemas.microsoft.com/office/2007/relationships/media" Target="/media/mediadata.mp3" Id="rId3" /><Relationship Type="http://schemas.openxmlformats.org/officeDocument/2006/relationships/image" Target="/ppt/media/image19.png" Id="rId6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20.png" Id="rId2" /><Relationship Type="http://schemas.openxmlformats.org/officeDocument/2006/relationships/image" Target="/ppt/media/image21.png" Id="rId5" /><Relationship Type="http://schemas.openxmlformats.org/officeDocument/2006/relationships/video" Target="/media/mediadata2.mp3" Id="rId4" /><Relationship Type="http://schemas.microsoft.com/office/2007/relationships/media" Target="/media/mediadata2.mp3" Id="rId3" /><Relationship Type="http://schemas.openxmlformats.org/officeDocument/2006/relationships/image" Target="/ppt/media/image22.png" Id="rId6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23.png" Id="rId4" /><Relationship Type="http://schemas.openxmlformats.org/officeDocument/2006/relationships/video" Target="/media/mediadata2.mp4" Id="rId3" /><Relationship Type="http://schemas.microsoft.com/office/2007/relationships/media" Target="/media/mediadata2.mp4" Id="rId2" /><Relationship Type="http://schemas.openxmlformats.org/officeDocument/2006/relationships/image" Target="/ppt/media/image24.png" Id="rId5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25.png" Id="rId2" /><Relationship Type="http://schemas.openxmlformats.org/officeDocument/2006/relationships/image" Target="/ppt/media/image.jpg" Id="rId3" /><Relationship Type="http://schemas.openxmlformats.org/officeDocument/2006/relationships/image" Target="/ppt/media/image2.jpg" Id="rId4" /><Relationship Type="http://schemas.openxmlformats.org/officeDocument/2006/relationships/image" Target="/ppt/media/image3.jpg" Id="rId5" /><Relationship Type="http://schemas.openxmlformats.org/officeDocument/2006/relationships/image" Target="/ppt/media/image4.jpg" Id="rId6" /><Relationship Type="http://schemas.openxmlformats.org/officeDocument/2006/relationships/image" Target="/ppt/media/image26.png" Id="rId7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 rot="0">
            <a:off x="2130742" y="849820"/>
            <a:ext cx="7930515" cy="728345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algn="ctr"/>
            <a:r>
              <a:rPr lang="zh-CN" altLang="en-US" sz="3000" b="0" i="0" dirty="0">
                <a:solidFill>
                  <a:srgbClr val="000000"/>
                </a:solidFill>
                <a:latin typeface="宋体"/>
                <a:ea typeface="宋体"/>
              </a:rPr>
              <a:t>苏教版·小学科学·三年级上册</a:t>
            </a:r>
          </a:p>
        </p:txBody>
      </p:sp>
      <p:sp>
        <p:nvSpPr>
          <p:cNvPr id="3" name="文本2"/>
          <p:cNvSpPr txBox="1"/>
          <p:nvPr/>
        </p:nvSpPr>
        <p:spPr>
          <a:xfrm rot="0">
            <a:off x="2970214" y="2438286"/>
            <a:ext cx="6251572" cy="111760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algn="ctr"/>
            <a:r>
              <a:rPr lang="zh-CN" altLang="en-US" sz="6399" b="1" i="0" dirty="0">
                <a:solidFill>
                  <a:srgbClr val="226E4B"/>
                </a:solidFill>
                <a:latin typeface="宋体"/>
                <a:ea typeface="宋体"/>
              </a:rPr>
              <a:t>18 食物的旅行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" dur="1300" decel="5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" dur="1300" decel="5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" dur="1300" decel="5000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300" decel="5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300" decel="5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300" accel="5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decel="5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 rot="0">
            <a:off x="4796409" y="196663"/>
            <a:ext cx="2603878" cy="76993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algn="ctr"/>
            <a:r>
              <a:rPr lang="zh-CN" altLang="en-US" sz="3999" b="1" i="0" dirty="0">
                <a:solidFill>
                  <a:srgbClr val="FFFFFF"/>
                </a:solidFill>
                <a:latin typeface="宋体"/>
                <a:ea typeface="宋体"/>
              </a:rPr>
              <a:t>实验步骤</a:t>
            </a:r>
          </a:p>
        </p:txBody>
      </p:sp>
      <p:sp>
        <p:nvSpPr>
          <p:cNvPr id="3" name="形状1"/>
          <p:cNvSpPr txBox="1"/>
          <p:nvPr/>
        </p:nvSpPr>
        <p:spPr>
          <a:xfrm rot="0">
            <a:off x="1935069" y="3853710"/>
            <a:ext cx="4045877" cy="797509"/>
          </a:xfrm>
          <a:prstGeom prst="rect"/>
          <a:solidFill>
            <a:srgbClr val="4FC77F"/>
          </a:solidFill>
          <a:ln w="9525">
            <a:solidFill>
              <a:srgbClr val="FFFFFF">
                <a:alpha val="0"/>
              </a:srgbClr>
            </a:solidFill>
            <a:prstDash val="dashDot"/>
          </a:ln>
        </p:spPr>
        <p:txBody>
          <a:bodyPr wrap="square" rtlCol="0" anchor="ctr"/>
          <a:lstStyle/>
          <a:p>
            <a:pPr marL="0" algn="ctr"/>
            <a:r>
              <a:rPr lang="zh-CN" altLang="en-US" sz="2199" b="0" i="0" dirty="0">
                <a:solidFill>
                  <a:srgbClr val="FFFFFF"/>
                </a:solidFill>
                <a:latin typeface="微软雅黑"/>
                <a:ea typeface="微软雅黑"/>
              </a:rPr>
              <a:t>1.将</a:t>
            </a:r>
            <a:r>
              <a:rPr lang="zh-CN" altLang="en-US" sz="2199" b="0" i="0" dirty="0">
                <a:solidFill>
                  <a:srgbClr val="FF7E00"/>
                </a:solidFill>
                <a:latin typeface="微软雅黑"/>
                <a:ea typeface="微软雅黑"/>
              </a:rPr>
              <a:t>短软管</a:t>
            </a:r>
            <a:r>
              <a:rPr lang="zh-CN" altLang="en-US" sz="2199" b="0" i="0" dirty="0">
                <a:solidFill>
                  <a:srgbClr val="FFFFFF"/>
                </a:solidFill>
                <a:latin typeface="微软雅黑"/>
                <a:ea typeface="微软雅黑"/>
              </a:rPr>
              <a:t>一端连接漏斗，</a:t>
            </a:r>
          </a:p>
          <a:p>
            <a:pPr marL="0" algn="ctr"/>
            <a:r>
              <a:rPr lang="zh-CN" altLang="en-US" sz="2199" b="0" i="0" dirty="0">
                <a:solidFill>
                  <a:srgbClr val="FFFFFF"/>
                </a:solidFill>
                <a:latin typeface="微软雅黑"/>
                <a:ea typeface="微软雅黑"/>
              </a:rPr>
              <a:t>另一端连接气球口</a:t>
            </a:r>
          </a:p>
        </p:txBody>
      </p:sp>
      <p:sp>
        <p:nvSpPr>
          <p:cNvPr id="4" name="形状2"/>
          <p:cNvSpPr txBox="1"/>
          <p:nvPr/>
        </p:nvSpPr>
        <p:spPr>
          <a:xfrm rot="0">
            <a:off x="6217072" y="3852034"/>
            <a:ext cx="4047068" cy="801681"/>
          </a:xfrm>
          <a:prstGeom prst="rect"/>
          <a:solidFill>
            <a:srgbClr val="4FC77F"/>
          </a:solidFill>
          <a:ln w="9525">
            <a:solidFill>
              <a:srgbClr val="FFFFFF">
                <a:alpha val="0"/>
              </a:srgbClr>
            </a:solidFill>
            <a:prstDash val="dashDot"/>
          </a:ln>
        </p:spPr>
        <p:txBody>
          <a:bodyPr wrap="square" rtlCol="0" anchor="ctr"/>
          <a:lstStyle/>
          <a:p>
            <a:pPr marL="0" algn="ctr"/>
            <a:r>
              <a:rPr lang="zh-CN" altLang="en-US" sz="2199" b="0" i="0" dirty="0">
                <a:solidFill>
                  <a:srgbClr val="FFFFFF"/>
                </a:solidFill>
                <a:latin typeface="微软雅黑"/>
                <a:ea typeface="微软雅黑"/>
              </a:rPr>
              <a:t>2.将气球洞口连接</a:t>
            </a:r>
            <a:r>
              <a:rPr lang="zh-CN" altLang="en-US" sz="2199" b="0" i="0" dirty="0">
                <a:solidFill>
                  <a:srgbClr val="FF7E00"/>
                </a:solidFill>
                <a:latin typeface="微软雅黑"/>
                <a:ea typeface="微软雅黑"/>
              </a:rPr>
              <a:t>长软管</a:t>
            </a:r>
            <a:r>
              <a:rPr lang="zh-CN" altLang="en-US" sz="2199" b="0" i="0" dirty="0">
                <a:solidFill>
                  <a:srgbClr val="FFFFFF"/>
                </a:solidFill>
                <a:latin typeface="微软雅黑"/>
                <a:ea typeface="微软雅黑"/>
              </a:rPr>
              <a:t>，</a:t>
            </a:r>
          </a:p>
          <a:p>
            <a:pPr marL="0" algn="ctr"/>
            <a:r>
              <a:rPr lang="zh-CN" altLang="en-US" sz="2199" b="0" i="0" dirty="0">
                <a:solidFill>
                  <a:srgbClr val="FFFFFF"/>
                </a:solidFill>
                <a:latin typeface="微软雅黑"/>
                <a:ea typeface="微软雅黑"/>
              </a:rPr>
              <a:t>并透明胶绑紧</a:t>
            </a:r>
          </a:p>
        </p:txBody>
      </p:sp>
      <p:sp>
        <p:nvSpPr>
          <p:cNvPr id="5" name="形状3"/>
          <p:cNvSpPr txBox="1"/>
          <p:nvPr/>
        </p:nvSpPr>
        <p:spPr>
          <a:xfrm rot="0">
            <a:off x="1901228" y="5803230"/>
            <a:ext cx="8395821" cy="483184"/>
          </a:xfrm>
          <a:prstGeom prst="rect"/>
          <a:solidFill>
            <a:srgbClr val="4FC77F"/>
          </a:solidFill>
          <a:ln w="9525">
            <a:solidFill>
              <a:srgbClr val="FFFFFF">
                <a:alpha val="0"/>
              </a:srgbClr>
            </a:solidFill>
            <a:prstDash val="dashDot"/>
          </a:ln>
        </p:spPr>
        <p:txBody>
          <a:bodyPr wrap="square" rtlCol="0" anchor="ctr"/>
          <a:lstStyle/>
          <a:p>
            <a:pPr marL="0" algn="ctr"/>
            <a:r>
              <a:rPr lang="zh-CN" altLang="en-US" sz="2799" b="0" i="0" dirty="0">
                <a:solidFill>
                  <a:srgbClr val="FFFFFF"/>
                </a:solidFill>
                <a:latin typeface="微软雅黑"/>
                <a:ea typeface="微软雅黑"/>
              </a:rPr>
              <a:t>3.将食物从</a:t>
            </a:r>
            <a:r>
              <a:rPr lang="zh-CN" altLang="en-US" sz="2799" b="0" i="0" dirty="0">
                <a:solidFill>
                  <a:srgbClr val="FF7E00"/>
                </a:solidFill>
                <a:latin typeface="微软雅黑"/>
                <a:ea typeface="微软雅黑"/>
              </a:rPr>
              <a:t>漏斗</a:t>
            </a:r>
            <a:r>
              <a:rPr lang="zh-CN" altLang="en-US" sz="2799" b="0" i="0" dirty="0">
                <a:solidFill>
                  <a:srgbClr val="FFFFFF"/>
                </a:solidFill>
                <a:latin typeface="微软雅黑"/>
                <a:ea typeface="微软雅黑"/>
              </a:rPr>
              <a:t>处放入，开始旅行</a:t>
            </a:r>
          </a:p>
        </p:txBody>
      </p:sp>
      <p:pic>
        <p:nvPicPr>
          <p:cNvPr id="6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1929564" y="1468422"/>
            <a:ext cx="4051640" cy="2381250"/>
          </a:xfrm>
          <a:prstGeom prst="rect">
            <a:avLst/>
          </a:prstGeom>
        </p:spPr>
      </p:pic>
      <p:pic>
        <p:nvPicPr>
          <p:cNvPr id="7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6214659" y="1467574"/>
            <a:ext cx="4052211" cy="2381250"/>
          </a:xfrm>
          <a:prstGeom prst="rect">
            <a:avLst/>
          </a:prstGeom>
        </p:spPr>
      </p:pic>
      <p:pic>
        <p:nvPicPr>
          <p:cNvPr id="8" name="图片3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1898380" y="820198"/>
            <a:ext cx="8400612" cy="497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animBg="1"/>
      <p:bldP spid="7" grpId="0" animBg="1"/>
      <p:bldP spid="4" grpId="0" animBg="1"/>
      <p:bldP spid="8" grpId="0" animBg="1"/>
      <p:bldP spid="5" grpId="0" animBg="1"/>
    </p:bldLst>
  </p:timing>
</p:sld>
</file>

<file path=ppt/slides/slide1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 rot="0">
            <a:off x="2243299" y="839524"/>
            <a:ext cx="7705725" cy="1481493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ctr"/>
            <a:r>
              <a:rPr lang="zh-CN" altLang="en-US" sz="3199" b="0" i="0" dirty="0">
                <a:solidFill>
                  <a:srgbClr val="FFFFFF"/>
                </a:solidFill>
                <a:latin typeface="Arial"/>
                <a:ea typeface="Arial"/>
              </a:rPr>
              <a:t>在模拟食物在消化道里运动的实验中，</a:t>
            </a:r>
          </a:p>
          <a:p>
            <a:pPr marL="0" algn="ctr"/>
            <a:r>
              <a:rPr lang="zh-CN" altLang="en-US" sz="3199" b="0" i="0" dirty="0">
                <a:solidFill>
                  <a:srgbClr val="FFFFFF"/>
                </a:solidFill>
                <a:latin typeface="Arial"/>
                <a:ea typeface="Arial"/>
              </a:rPr>
              <a:t>我们把模拟推进食物的行为概括为</a:t>
            </a:r>
            <a:r>
              <a:rPr lang="zh-CN" altLang="en-US" sz="3599" b="0" i="0" dirty="0">
                <a:solidFill>
                  <a:srgbClr val="FFFFFF"/>
                </a:solidFill>
                <a:latin typeface="Arial"/>
                <a:ea typeface="Arial"/>
              </a:rPr>
              <a:t>蠕动</a:t>
            </a:r>
            <a:r>
              <a:rPr lang="zh-CN" altLang="en-US" sz="3199" b="0" i="0" dirty="0">
                <a:solidFill>
                  <a:srgbClr val="FFFFFF"/>
                </a:solidFill>
                <a:latin typeface="Arial"/>
                <a:ea typeface="Arial"/>
              </a:rPr>
              <a:t>。</a:t>
            </a:r>
          </a:p>
        </p:txBody>
      </p:sp>
      <p:pic>
        <p:nvPicPr>
          <p:cNvPr id="3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4310" t="0" r="34604" b="0"/>
          <a:stretch>
            <a:fillRect/>
          </a:stretch>
        </p:blipFill>
        <p:spPr>
          <a:xfrm rot="0">
            <a:off x="9077125" y="2785777"/>
            <a:ext cx="1678696" cy="2219916"/>
          </a:xfrm>
          <a:prstGeom prst="rect">
            <a:avLst/>
          </a:prstGeom>
        </p:spPr>
      </p:pic>
      <p:sp>
        <p:nvSpPr>
          <p:cNvPr id="4" name="文本2"/>
          <p:cNvSpPr txBox="1"/>
          <p:nvPr/>
        </p:nvSpPr>
        <p:spPr>
          <a:xfrm rot="0">
            <a:off x="1644272" y="3009014"/>
            <a:ext cx="7432672" cy="2013073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3199" b="0" i="0" dirty="0">
                <a:solidFill>
                  <a:srgbClr val="FFFFFF"/>
                </a:solidFill>
                <a:latin typeface="Arial"/>
                <a:ea typeface="Arial"/>
              </a:rPr>
              <a:t>这个实验还揭示了人们能够</a:t>
            </a:r>
            <a:r>
              <a:rPr lang="zh-CN" altLang="en-US" sz="3199" b="0" i="0" dirty="0">
                <a:solidFill>
                  <a:srgbClr val="FFFFFF"/>
                </a:solidFill>
                <a:latin typeface="Arial"/>
                <a:ea typeface="Arial"/>
              </a:rPr>
              <a:t>倒立吃东西</a:t>
            </a:r>
            <a:r>
              <a:rPr lang="zh-CN" altLang="en-US" sz="3199" b="0" i="0" dirty="0">
                <a:solidFill>
                  <a:srgbClr val="FFFFFF"/>
                </a:solidFill>
                <a:latin typeface="Arial"/>
                <a:ea typeface="Arial"/>
              </a:rPr>
              <a:t/>
            </a:r>
          </a:p>
          <a:p>
            <a:pPr marL="0" algn="l"/>
            <a:r>
              <a:rPr lang="zh-CN" altLang="en-US" sz="3199" b="0" i="0" dirty="0">
                <a:solidFill>
                  <a:srgbClr val="FFFFFF"/>
                </a:solidFill>
                <a:latin typeface="Arial"/>
                <a:ea typeface="Arial"/>
              </a:rPr>
              <a:t>的原因就是胃肠的逐段蠕动，推进食物向下一个目标前进。</a:t>
            </a:r>
          </a:p>
        </p:txBody>
      </p:sp>
      <p:sp>
        <p:nvSpPr>
          <p:cNvPr id="5" name="形状1"/>
          <p:cNvSpPr txBox="1"/>
          <p:nvPr/>
        </p:nvSpPr>
        <p:spPr>
          <a:xfrm rot="0">
            <a:off x="1350435" y="2398433"/>
            <a:ext cx="9709853" cy="2995694"/>
          </a:xfrm>
          <a:custGeom>
            <a:avLst/>
            <a:gdLst>
              <a:gd name="connsiteX0" fmla="*/ 499282 w 9709853"/>
              <a:gd name="connsiteY0" fmla="*/ 0 h 2995694"/>
              <a:gd name="connsiteX1" fmla="*/ 9210571 w 9709853"/>
              <a:gd name="connsiteY1" fmla="*/ 0 h 2995694"/>
              <a:gd name="connsiteX2" fmla="*/ 9486317 w 9709853"/>
              <a:gd name="connsiteY2" fmla="*/ 0 h 2995694"/>
              <a:gd name="connsiteX3" fmla="*/ 9709853 w 9709853"/>
              <a:gd name="connsiteY3" fmla="*/ 2496412 h 2995694"/>
              <a:gd name="connsiteX4" fmla="*/ 9709853 w 9709853"/>
              <a:gd name="connsiteY4" fmla="*/ 2772158 h 2995694"/>
              <a:gd name="connsiteX5" fmla="*/ 499282 w 9709853"/>
              <a:gd name="connsiteY5" fmla="*/ 2995694 h 2995694"/>
              <a:gd name="connsiteX6" fmla="*/ 223536 w 9709853"/>
              <a:gd name="connsiteY6" fmla="*/ 2995694 h 2995694"/>
              <a:gd name="connsiteX7" fmla="*/ 0 w 9709853"/>
              <a:gd name="connsiteY7" fmla="*/ 499282 h 2995694"/>
              <a:gd name="connsiteX8" fmla="*/ 0 w 9709853"/>
              <a:gd name="connsiteY8" fmla="*/ 223536 h 2995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09853" h="2995694">
                <a:moveTo>
                  <a:pt x="499282" y="0"/>
                </a:moveTo>
                <a:lnTo>
                  <a:pt x="9210571" y="0"/>
                </a:lnTo>
                <a:cubicBezTo>
                  <a:pt x="9486317" y="0"/>
                  <a:pt x="9709853" y="223536"/>
                  <a:pt x="9709853" y="499282"/>
                </a:cubicBezTo>
                <a:lnTo>
                  <a:pt x="9709853" y="2496412"/>
                </a:lnTo>
                <a:cubicBezTo>
                  <a:pt x="9709853" y="2772158"/>
                  <a:pt x="9486317" y="2995694"/>
                  <a:pt x="9210571" y="2995694"/>
                </a:cubicBezTo>
                <a:lnTo>
                  <a:pt x="499282" y="2995694"/>
                </a:lnTo>
                <a:cubicBezTo>
                  <a:pt x="223536" y="2995694"/>
                  <a:pt x="0" y="2772158"/>
                  <a:pt x="0" y="2496412"/>
                </a:cubicBezTo>
                <a:lnTo>
                  <a:pt x="0" y="499282"/>
                </a:lnTo>
                <a:cubicBezTo>
                  <a:pt x="0" y="223536"/>
                  <a:pt x="223536" y="0"/>
                  <a:pt x="499282" y="0"/>
                </a:cubicBezTo>
                <a:close/>
              </a:path>
            </a:pathLst>
          </a:custGeom>
          <a:solidFill>
            <a:srgbClr val="FFFFFF">
              <a:alpha val="0"/>
            </a:srgbClr>
          </a:solidFill>
          <a:ln w="38100">
            <a:solidFill>
              <a:srgbClr val="009CAE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grpSp>
        <p:nvGrpSpPr>
          <p:cNvPr id="6" name="组合1"/>
          <p:cNvGrpSpPr/>
          <p:nvPr/>
        </p:nvGrpSpPr>
        <p:grpSpPr>
          <a:xfrm>
            <a:off x="5754205" y="4472407"/>
            <a:ext cx="685111" cy="684977"/>
            <a:chOff x="0" y="0"/>
            <a:chExt cx="685111" cy="684977"/>
          </a:xfrm>
        </p:grpSpPr>
        <p:sp>
          <p:nvSpPr>
            <p:cNvPr id="7" name="形状2"/>
            <p:cNvSpPr txBox="1"/>
            <p:nvPr/>
          </p:nvSpPr>
          <p:spPr>
            <a:xfrm rot="0">
              <a:off x="0" y="0"/>
              <a:ext cx="684730" cy="684730"/>
            </a:xfrm>
            <a:prstGeom prst="line"/>
            <a:ln w="95250">
              <a:solidFill>
                <a:srgbClr val="FFC81E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8" name="形状3"/>
            <p:cNvSpPr txBox="1"/>
            <p:nvPr/>
          </p:nvSpPr>
          <p:spPr>
            <a:xfrm rot="16200000">
              <a:off x="381" y="247"/>
              <a:ext cx="684730" cy="684730"/>
            </a:xfrm>
            <a:prstGeom prst="line"/>
            <a:ln w="95250">
              <a:solidFill>
                <a:srgbClr val="FFC81E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</p:grpSp>
      <p:sp>
        <p:nvSpPr>
          <p:cNvPr id="9" name="文本3"/>
          <p:cNvSpPr txBox="1"/>
          <p:nvPr/>
        </p:nvSpPr>
        <p:spPr>
          <a:xfrm rot="0">
            <a:off x="6533464" y="4430258"/>
            <a:ext cx="1714500" cy="769938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3999" b="0" i="0" dirty="0">
                <a:solidFill>
                  <a:srgbClr val="000000"/>
                </a:solidFill>
                <a:latin typeface="楷体"/>
                <a:ea typeface="楷体"/>
              </a:rPr>
              <a:t>不安全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3" grpId="0" animBg="1"/>
      <p:bldP spid="4" grpId="0" animBg="1"/>
      <p:bldP spid="9" grpId="0" animBg="1"/>
      <p:bldP spid="6" grpId="0" animBg="1"/>
    </p:bldLst>
  </p:timing>
</p:sld>
</file>

<file path=ppt/slides/slide1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 rot="0">
            <a:off x="7172277" y="-430454"/>
            <a:ext cx="1130522" cy="529228"/>
          </a:xfrm>
          <a:prstGeom prst="rect"/>
          <a:solidFill>
            <a:srgbClr val="FFFFFF">
              <a:alpha val="0"/>
            </a:srgbClr>
          </a:solidFill>
          <a:ln w="28575">
            <a:solidFill>
              <a:srgbClr val="FFFFFF">
                <a:alpha val="0"/>
              </a:srgbClr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pic>
        <p:nvPicPr>
          <p:cNvPr id="3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2950759" y="1484014"/>
            <a:ext cx="1815103" cy="1815103"/>
          </a:xfrm>
          <a:prstGeom prst="rect">
            <a:avLst/>
          </a:prstGeom>
        </p:spPr>
      </p:pic>
      <p:pic>
        <p:nvPicPr>
          <p:cNvPr id="4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5189010" y="2541022"/>
            <a:ext cx="1815103" cy="1815103"/>
          </a:xfrm>
          <a:prstGeom prst="rect">
            <a:avLst/>
          </a:prstGeom>
        </p:spPr>
      </p:pic>
      <p:pic>
        <p:nvPicPr>
          <p:cNvPr id="5" name="图片3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7427233" y="1484005"/>
            <a:ext cx="1815103" cy="1815103"/>
          </a:xfrm>
          <a:prstGeom prst="rect">
            <a:avLst/>
          </a:prstGeom>
        </p:spPr>
      </p:pic>
      <p:pic>
        <p:nvPicPr>
          <p:cNvPr id="6" name="图片4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7427414" y="3883362"/>
            <a:ext cx="1815103" cy="1815103"/>
          </a:xfrm>
          <a:prstGeom prst="rect">
            <a:avLst/>
          </a:prstGeom>
        </p:spPr>
      </p:pic>
      <p:pic>
        <p:nvPicPr>
          <p:cNvPr id="7" name="图片5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2950816" y="3883571"/>
            <a:ext cx="1815103" cy="1815103"/>
          </a:xfrm>
          <a:prstGeom prst="rect">
            <a:avLst/>
          </a:prstGeom>
        </p:spPr>
      </p:pic>
      <p:sp>
        <p:nvSpPr>
          <p:cNvPr id="8" name="文本1"/>
          <p:cNvSpPr txBox="1"/>
          <p:nvPr/>
        </p:nvSpPr>
        <p:spPr>
          <a:xfrm rot="0">
            <a:off x="3489970" y="346167"/>
            <a:ext cx="5213347" cy="1001713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5599" b="0" i="0" dirty="0">
                <a:solidFill>
                  <a:srgbClr val="000000"/>
                </a:solidFill>
                <a:latin typeface="楷体"/>
                <a:ea typeface="楷体"/>
              </a:rPr>
              <a:t>“门票”对对碰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1000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1000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</p:bldLst>
  </p:timing>
</p:sld>
</file>

<file path=ppt/slides/slide13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3244466" y="2608911"/>
            <a:ext cx="2708072" cy="2859842"/>
          </a:xfrm>
          <a:prstGeom prst="rect">
            <a:avLst/>
          </a:prstGeom>
        </p:spPr>
      </p:pic>
      <p:pic>
        <p:nvPicPr>
          <p:cNvPr id="3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2072100" y="-1296818"/>
            <a:ext cx="5143500" cy="5431760"/>
          </a:xfrm>
          <a:prstGeom prst="rect">
            <a:avLst/>
          </a:prstGeom>
        </p:spPr>
      </p:pic>
      <p:grpSp>
        <p:nvGrpSpPr>
          <p:cNvPr id="4" name="组合1"/>
          <p:cNvGrpSpPr/>
          <p:nvPr/>
        </p:nvGrpSpPr>
        <p:grpSpPr>
          <a:xfrm>
            <a:off x="8495967" y="394887"/>
            <a:ext cx="2247690" cy="6082989"/>
            <a:chOff x="0" y="0"/>
            <a:chExt cx="2247690" cy="6082989"/>
          </a:xfrm>
        </p:grpSpPr>
        <p:sp>
          <p:nvSpPr>
            <p:cNvPr id="5" name="形状4"/>
            <p:cNvSpPr txBox="1"/>
            <p:nvPr/>
          </p:nvSpPr>
          <p:spPr>
            <a:xfrm rot="0">
              <a:off x="9" y="4973898"/>
              <a:ext cx="2247367" cy="1109091"/>
            </a:xfrm>
            <a:prstGeom prst="rect"/>
            <a:solidFill>
              <a:srgbClr val="FFFFFF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6" name="形状5"/>
            <p:cNvSpPr txBox="1"/>
            <p:nvPr/>
          </p:nvSpPr>
          <p:spPr>
            <a:xfrm rot="0">
              <a:off x="0" y="3658143"/>
              <a:ext cx="2247367" cy="1109091"/>
            </a:xfrm>
            <a:prstGeom prst="rect"/>
            <a:solidFill>
              <a:srgbClr val="FFFFFF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7" name="形状6"/>
            <p:cNvSpPr txBox="1"/>
            <p:nvPr/>
          </p:nvSpPr>
          <p:spPr>
            <a:xfrm rot="0">
              <a:off x="143" y="2427875"/>
              <a:ext cx="2247367" cy="1109091"/>
            </a:xfrm>
            <a:prstGeom prst="rect"/>
            <a:solidFill>
              <a:srgbClr val="FFFFFF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8" name="形状7"/>
            <p:cNvSpPr txBox="1"/>
            <p:nvPr/>
          </p:nvSpPr>
          <p:spPr>
            <a:xfrm rot="0">
              <a:off x="200" y="1224792"/>
              <a:ext cx="2247367" cy="1109091"/>
            </a:xfrm>
            <a:prstGeom prst="rect"/>
            <a:solidFill>
              <a:srgbClr val="FFFFFF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9" name="形状8"/>
            <p:cNvSpPr txBox="1"/>
            <p:nvPr/>
          </p:nvSpPr>
          <p:spPr>
            <a:xfrm rot="0">
              <a:off x="323" y="0"/>
              <a:ext cx="2247367" cy="1109091"/>
            </a:xfrm>
            <a:prstGeom prst="rect"/>
            <a:solidFill>
              <a:srgbClr val="FFFFFF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pic>
          <p:nvPicPr>
            <p:cNvPr id="10" name="图片3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0">
              <a:off x="345710" y="149972"/>
              <a:ext cx="888997" cy="888997"/>
            </a:xfrm>
            <a:prstGeom prst="rect">
              <a:avLst/>
            </a:prstGeom>
          </p:spPr>
        </p:pic>
        <p:pic>
          <p:nvPicPr>
            <p:cNvPr id="11" name="图片4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0">
              <a:off x="416414" y="1335015"/>
              <a:ext cx="889000" cy="889000"/>
            </a:xfrm>
            <a:prstGeom prst="rect">
              <a:avLst/>
            </a:prstGeom>
          </p:spPr>
        </p:pic>
        <p:pic>
          <p:nvPicPr>
            <p:cNvPr id="12" name="图片5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0">
              <a:off x="595360" y="5158731"/>
              <a:ext cx="889000" cy="889000"/>
            </a:xfrm>
            <a:prstGeom prst="rect">
              <a:avLst/>
            </a:prstGeom>
          </p:spPr>
        </p:pic>
        <p:pic>
          <p:nvPicPr>
            <p:cNvPr id="13" name="图片6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0">
              <a:off x="416128" y="2537765"/>
              <a:ext cx="889000" cy="889000"/>
            </a:xfrm>
            <a:prstGeom prst="rect">
              <a:avLst/>
            </a:prstGeom>
          </p:spPr>
        </p:pic>
        <p:pic>
          <p:nvPicPr>
            <p:cNvPr id="14" name="图片7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0">
              <a:off x="416004" y="3768129"/>
              <a:ext cx="889000" cy="889000"/>
            </a:xfrm>
            <a:prstGeom prst="rect">
              <a:avLst/>
            </a:prstGeom>
          </p:spPr>
        </p:pic>
        <p:sp>
          <p:nvSpPr>
            <p:cNvPr id="15" name="形状9"/>
            <p:cNvSpPr txBox="1"/>
            <p:nvPr/>
          </p:nvSpPr>
          <p:spPr>
            <a:xfrm rot="0">
              <a:off x="1217114" y="398079"/>
              <a:ext cx="1028700" cy="533400"/>
            </a:xfrm>
            <a:prstGeom prst="rect"/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wrap="square" rtlCol="0" anchor="t"/>
            <a:lstStyle/>
            <a:p>
              <a:pPr marL="0" algn="ctr"/>
              <a:r>
                <a:rPr lang="zh-CN" altLang="en-US" sz="2399" b="0" i="0" dirty="0">
                  <a:solidFill>
                    <a:srgbClr val="000000"/>
                  </a:solidFill>
                  <a:latin typeface="楷体"/>
                  <a:ea typeface="楷体"/>
                </a:rPr>
                <a:t>口腔</a:t>
              </a:r>
            </a:p>
            <a:p>
              <a:pPr marL="0" algn="ctr"/>
              <a:r>
                <a:rPr lang="zh-CN" altLang="en-US" sz="2399" b="0" i="0" dirty="0">
                  <a:solidFill>
                    <a:srgbClr val="000000"/>
                  </a:solidFill>
                  <a:latin typeface="楷体"/>
                  <a:ea typeface="楷体"/>
                </a:rPr>
                <a:t> </a:t>
              </a:r>
            </a:p>
          </p:txBody>
        </p:sp>
        <p:sp>
          <p:nvSpPr>
            <p:cNvPr id="16" name="形状10"/>
            <p:cNvSpPr txBox="1"/>
            <p:nvPr/>
          </p:nvSpPr>
          <p:spPr>
            <a:xfrm rot="0">
              <a:off x="1216742" y="1512399"/>
              <a:ext cx="1028700" cy="533400"/>
            </a:xfrm>
            <a:prstGeom prst="rect"/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wrap="square" rtlCol="0" anchor="t"/>
            <a:lstStyle/>
            <a:p>
              <a:pPr marL="0" algn="ctr"/>
              <a:r>
                <a:rPr lang="zh-CN" altLang="en-US" sz="2399" b="0" i="0" dirty="0">
                  <a:solidFill>
                    <a:srgbClr val="000000"/>
                  </a:solidFill>
                  <a:latin typeface="楷体"/>
                  <a:ea typeface="楷体"/>
                </a:rPr>
                <a:t>大肠</a:t>
              </a:r>
            </a:p>
            <a:p>
              <a:pPr marL="0" algn="ctr"/>
              <a:r>
                <a:rPr lang="zh-CN" altLang="en-US" sz="2399" b="0" i="0" dirty="0">
                  <a:solidFill>
                    <a:srgbClr val="000000"/>
                  </a:solidFill>
                  <a:latin typeface="楷体"/>
                  <a:ea typeface="楷体"/>
                </a:rPr>
                <a:t> </a:t>
              </a:r>
            </a:p>
          </p:txBody>
        </p:sp>
        <p:sp>
          <p:nvSpPr>
            <p:cNvPr id="17" name="形状11"/>
            <p:cNvSpPr txBox="1"/>
            <p:nvPr/>
          </p:nvSpPr>
          <p:spPr>
            <a:xfrm rot="0">
              <a:off x="1211656" y="5336315"/>
              <a:ext cx="1028700" cy="533400"/>
            </a:xfrm>
            <a:prstGeom prst="rect"/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wrap="square" rtlCol="0" anchor="t"/>
            <a:lstStyle/>
            <a:p>
              <a:pPr marL="0" algn="ctr"/>
              <a:r>
                <a:rPr lang="zh-CN" altLang="en-US" sz="2399" b="0" i="0" dirty="0">
                  <a:solidFill>
                    <a:srgbClr val="000000"/>
                  </a:solidFill>
                  <a:latin typeface="楷体"/>
                  <a:ea typeface="楷体"/>
                </a:rPr>
                <a:t>小肠</a:t>
              </a:r>
            </a:p>
            <a:p>
              <a:pPr marL="0" algn="ctr"/>
              <a:r>
                <a:rPr lang="zh-CN" altLang="en-US" sz="2399" b="0" i="0" dirty="0">
                  <a:solidFill>
                    <a:srgbClr val="000000"/>
                  </a:solidFill>
                  <a:latin typeface="楷体"/>
                  <a:ea typeface="楷体"/>
                </a:rPr>
                <a:t> </a:t>
              </a:r>
            </a:p>
          </p:txBody>
        </p:sp>
        <p:sp>
          <p:nvSpPr>
            <p:cNvPr id="18" name="形状12"/>
            <p:cNvSpPr txBox="1"/>
            <p:nvPr/>
          </p:nvSpPr>
          <p:spPr>
            <a:xfrm rot="0">
              <a:off x="1211446" y="2715016"/>
              <a:ext cx="1028700" cy="533400"/>
            </a:xfrm>
            <a:prstGeom prst="rect"/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wrap="square" rtlCol="0" anchor="t"/>
            <a:lstStyle/>
            <a:p>
              <a:pPr marL="0" algn="ctr"/>
              <a:r>
                <a:rPr lang="zh-CN" altLang="en-US" sz="2399" b="0" i="0" dirty="0">
                  <a:solidFill>
                    <a:srgbClr val="000000"/>
                  </a:solidFill>
                  <a:latin typeface="楷体"/>
                  <a:ea typeface="楷体"/>
                </a:rPr>
                <a:t>胃</a:t>
              </a:r>
            </a:p>
            <a:p>
              <a:pPr marL="0" algn="ctr"/>
              <a:r>
                <a:rPr lang="zh-CN" altLang="en-US" sz="2399" b="0" i="0" dirty="0">
                  <a:solidFill>
                    <a:srgbClr val="000000"/>
                  </a:solidFill>
                  <a:latin typeface="楷体"/>
                  <a:ea typeface="楷体"/>
                </a:rPr>
                <a:t> </a:t>
              </a:r>
            </a:p>
          </p:txBody>
        </p:sp>
        <p:sp>
          <p:nvSpPr>
            <p:cNvPr id="19" name="形状13"/>
            <p:cNvSpPr txBox="1"/>
            <p:nvPr/>
          </p:nvSpPr>
          <p:spPr>
            <a:xfrm rot="0">
              <a:off x="1216790" y="3945646"/>
              <a:ext cx="1028700" cy="533400"/>
            </a:xfrm>
            <a:prstGeom prst="rect"/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wrap="square" rtlCol="0" anchor="t"/>
            <a:lstStyle/>
            <a:p>
              <a:pPr marL="0" algn="ctr"/>
              <a:r>
                <a:rPr lang="zh-CN" altLang="en-US" sz="2399" b="0" i="0" dirty="0">
                  <a:solidFill>
                    <a:srgbClr val="000000"/>
                  </a:solidFill>
                  <a:latin typeface="楷体"/>
                  <a:ea typeface="楷体"/>
                </a:rPr>
                <a:t>食道</a:t>
              </a:r>
            </a:p>
            <a:p>
              <a:pPr marL="0" algn="ctr"/>
              <a:r>
                <a:rPr lang="zh-CN" altLang="en-US" sz="2399" b="0" i="0" dirty="0">
                  <a:solidFill>
                    <a:srgbClr val="000000"/>
                  </a:solidFill>
                  <a:latin typeface="楷体"/>
                  <a:ea typeface="楷体"/>
                </a:rPr>
                <a:t> </a:t>
              </a:r>
            </a:p>
          </p:txBody>
        </p:sp>
      </p:grpSp>
      <p:sp>
        <p:nvSpPr>
          <p:cNvPr id="20" name="形状1"/>
          <p:cNvSpPr txBox="1"/>
          <p:nvPr/>
        </p:nvSpPr>
        <p:spPr>
          <a:xfrm rot="0">
            <a:off x="8496110" y="5368519"/>
            <a:ext cx="2247367" cy="1109091"/>
          </a:xfrm>
          <a:prstGeom prst="rect"/>
          <a:solidFill>
            <a:srgbClr val="FF0000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21" name="形状2"/>
          <p:cNvSpPr txBox="1"/>
          <p:nvPr/>
        </p:nvSpPr>
        <p:spPr>
          <a:xfrm rot="0">
            <a:off x="8369467" y="5281767"/>
            <a:ext cx="2510247" cy="1253395"/>
          </a:xfrm>
          <a:prstGeom prst="rect"/>
          <a:solidFill>
            <a:srgbClr val="FFFFFF">
              <a:alpha val="0"/>
            </a:srgbClr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 anchor="ctr"/>
          <a:lstStyle/>
          <a:p>
            <a:pPr marL="0" algn="ctr"/>
          </a:p>
        </p:txBody>
      </p:sp>
      <p:grpSp>
        <p:nvGrpSpPr>
          <p:cNvPr id="22" name="组合2"/>
          <p:cNvGrpSpPr/>
          <p:nvPr/>
        </p:nvGrpSpPr>
        <p:grpSpPr>
          <a:xfrm>
            <a:off x="2734847" y="1419873"/>
            <a:ext cx="3819515" cy="4669679"/>
            <a:chOff x="0" y="0"/>
            <a:chExt cx="3819515" cy="4669679"/>
          </a:xfrm>
        </p:grpSpPr>
        <p:pic>
          <p:nvPicPr>
            <p:cNvPr id="23" name="图片8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0">
              <a:off x="0" y="0"/>
              <a:ext cx="3819515" cy="4669679"/>
            </a:xfrm>
            <a:prstGeom prst="rect">
              <a:avLst/>
            </a:prstGeom>
          </p:spPr>
        </p:pic>
        <p:sp>
          <p:nvSpPr>
            <p:cNvPr id="24" name="形状14"/>
            <p:cNvSpPr txBox="1"/>
            <p:nvPr/>
          </p:nvSpPr>
          <p:spPr>
            <a:xfrm rot="0">
              <a:off x="1129827" y="2264187"/>
              <a:ext cx="1559663" cy="1426521"/>
            </a:xfrm>
            <a:custGeom>
              <a:avLst/>
              <a:gdLst>
                <a:gd name="connsiteX0" fmla="*/ 779832 w 1559663"/>
                <a:gd name="connsiteY0" fmla="*/ 0 h 1426521"/>
                <a:gd name="connsiteX1" fmla="*/ 1210521 w 1559663"/>
                <a:gd name="connsiteY1" fmla="*/ 0 h 1426521"/>
                <a:gd name="connsiteX2" fmla="*/ 1559663 w 1559663"/>
                <a:gd name="connsiteY2" fmla="*/ 1107183 h 1426521"/>
                <a:gd name="connsiteX3" fmla="*/ 349142 w 1559663"/>
                <a:gd name="connsiteY3" fmla="*/ 1426521 h 1426521"/>
                <a:gd name="connsiteX4" fmla="*/ 0 w 1559663"/>
                <a:gd name="connsiteY4" fmla="*/ 319338 h 1426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59663" h="1426521">
                  <a:moveTo>
                    <a:pt x="779832" y="0"/>
                  </a:moveTo>
                  <a:cubicBezTo>
                    <a:pt x="1210521" y="0"/>
                    <a:pt x="1559663" y="319338"/>
                    <a:pt x="1559663" y="713261"/>
                  </a:cubicBezTo>
                  <a:cubicBezTo>
                    <a:pt x="1559663" y="1107183"/>
                    <a:pt x="1210521" y="1426521"/>
                    <a:pt x="779832" y="1426521"/>
                  </a:cubicBezTo>
                  <a:cubicBezTo>
                    <a:pt x="349142" y="1426521"/>
                    <a:pt x="0" y="1107183"/>
                    <a:pt x="0" y="713261"/>
                  </a:cubicBezTo>
                  <a:cubicBezTo>
                    <a:pt x="0" y="319338"/>
                    <a:pt x="349142" y="0"/>
                    <a:pt x="779832" y="0"/>
                  </a:cubicBezTo>
                  <a:close/>
                </a:path>
              </a:pathLst>
            </a:custGeom>
            <a:solidFill>
              <a:srgbClr val="FEE7BB"/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wrap="square" rtlCol="0" anchor="ctr"/>
            <a:lstStyle/>
            <a:p>
              <a:pPr marL="0" algn="ctr"/>
            </a:p>
          </p:txBody>
        </p:sp>
      </p:grpSp>
      <p:sp>
        <p:nvSpPr>
          <p:cNvPr id="25" name="形状3"/>
          <p:cNvSpPr txBox="1"/>
          <p:nvPr/>
        </p:nvSpPr>
        <p:spPr>
          <a:xfrm rot="0">
            <a:off x="3149384" y="3293916"/>
            <a:ext cx="3531013" cy="1749828"/>
          </a:xfrm>
          <a:prstGeom prst="rect"/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t"/>
          <a:lstStyle/>
          <a:p>
            <a:pPr marL="0" algn="l"/>
            <a:r>
              <a:rPr lang="zh-CN" altLang="en-US" sz="2999" b="1" i="0" dirty="0">
                <a:solidFill>
                  <a:srgbClr val="000000"/>
                </a:solidFill>
                <a:latin typeface="楷体"/>
                <a:ea typeface="楷体"/>
              </a:rPr>
              <a:t>这里长5米左右，</a:t>
            </a:r>
          </a:p>
          <a:p>
            <a:pPr marL="0" algn="l"/>
            <a:r>
              <a:rPr lang="zh-CN" altLang="en-US" sz="2999" b="1" i="0" dirty="0">
                <a:solidFill>
                  <a:srgbClr val="000000"/>
                </a:solidFill>
                <a:latin typeface="楷体"/>
                <a:ea typeface="楷体"/>
              </a:rPr>
              <a:t>弯曲盘折，</a:t>
            </a:r>
          </a:p>
          <a:p>
            <a:pPr marL="0" algn="l"/>
            <a:r>
              <a:rPr lang="zh-CN" altLang="en-US" sz="2999" b="1" i="0" dirty="0">
                <a:solidFill>
                  <a:srgbClr val="000000"/>
                </a:solidFill>
                <a:latin typeface="楷体"/>
                <a:ea typeface="楷体"/>
              </a:rPr>
              <a:t>吸收大部分营养。</a:t>
            </a:r>
          </a:p>
          <a:p>
            <a:pPr marL="0" algn="ctr"/>
            <a:r>
              <a:rPr lang="zh-CN" altLang="en-US" sz="2999" b="1" i="0" dirty="0">
                <a:solidFill>
                  <a:srgbClr val="000000"/>
                </a:solidFill>
                <a:latin typeface="楷体"/>
                <a:ea typeface="楷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4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2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25" grpId="0" animBg="1"/>
      <p:bldP spid="20" grpId="0" animBg="1"/>
      <p:bldP spid="21" grpId="0" animBg="1"/>
      <p:bldP spid="4" grpId="0" animBg="1"/>
      <p:bldP spid="22" grpId="0" animBg="1"/>
    </p:bldLst>
  </p:timing>
</p:sld>
</file>

<file path=ppt/slides/slide14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3290259" y="2295068"/>
            <a:ext cx="2708072" cy="2859842"/>
          </a:xfrm>
          <a:prstGeom prst="rect">
            <a:avLst/>
          </a:prstGeom>
        </p:spPr>
      </p:pic>
      <p:grpSp>
        <p:nvGrpSpPr>
          <p:cNvPr id="3" name="组合1"/>
          <p:cNvGrpSpPr/>
          <p:nvPr/>
        </p:nvGrpSpPr>
        <p:grpSpPr>
          <a:xfrm>
            <a:off x="8495967" y="387801"/>
            <a:ext cx="2247690" cy="6082989"/>
            <a:chOff x="0" y="0"/>
            <a:chExt cx="2247690" cy="6082989"/>
          </a:xfrm>
        </p:grpSpPr>
        <p:sp>
          <p:nvSpPr>
            <p:cNvPr id="4" name="形状4"/>
            <p:cNvSpPr txBox="1"/>
            <p:nvPr/>
          </p:nvSpPr>
          <p:spPr>
            <a:xfrm rot="0">
              <a:off x="9" y="4973898"/>
              <a:ext cx="2247367" cy="1109091"/>
            </a:xfrm>
            <a:prstGeom prst="rect"/>
            <a:solidFill>
              <a:srgbClr val="FFFFFF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5" name="形状5"/>
            <p:cNvSpPr txBox="1"/>
            <p:nvPr/>
          </p:nvSpPr>
          <p:spPr>
            <a:xfrm rot="0">
              <a:off x="0" y="3658143"/>
              <a:ext cx="2247367" cy="1109091"/>
            </a:xfrm>
            <a:prstGeom prst="rect"/>
            <a:solidFill>
              <a:srgbClr val="FFFFFF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6" name="形状6"/>
            <p:cNvSpPr txBox="1"/>
            <p:nvPr/>
          </p:nvSpPr>
          <p:spPr>
            <a:xfrm rot="0">
              <a:off x="142" y="2427875"/>
              <a:ext cx="2247367" cy="1109091"/>
            </a:xfrm>
            <a:prstGeom prst="rect"/>
            <a:solidFill>
              <a:srgbClr val="FFFFFF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7" name="形状7"/>
            <p:cNvSpPr txBox="1"/>
            <p:nvPr/>
          </p:nvSpPr>
          <p:spPr>
            <a:xfrm rot="0">
              <a:off x="200" y="1224791"/>
              <a:ext cx="2247367" cy="1109091"/>
            </a:xfrm>
            <a:prstGeom prst="rect"/>
            <a:solidFill>
              <a:srgbClr val="FFFFFF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8" name="形状8"/>
            <p:cNvSpPr txBox="1"/>
            <p:nvPr/>
          </p:nvSpPr>
          <p:spPr>
            <a:xfrm rot="0">
              <a:off x="323" y="0"/>
              <a:ext cx="2247367" cy="1109091"/>
            </a:xfrm>
            <a:prstGeom prst="rect"/>
            <a:solidFill>
              <a:srgbClr val="FFFFFF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pic>
          <p:nvPicPr>
            <p:cNvPr id="9" name="图片4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0">
              <a:off x="345709" y="159953"/>
              <a:ext cx="889000" cy="889000"/>
            </a:xfrm>
            <a:prstGeom prst="rect">
              <a:avLst/>
            </a:prstGeom>
          </p:spPr>
        </p:pic>
        <p:pic>
          <p:nvPicPr>
            <p:cNvPr id="10" name="图片5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0">
              <a:off x="416414" y="1335014"/>
              <a:ext cx="889000" cy="889000"/>
            </a:xfrm>
            <a:prstGeom prst="rect">
              <a:avLst/>
            </a:prstGeom>
          </p:spPr>
        </p:pic>
        <p:pic>
          <p:nvPicPr>
            <p:cNvPr id="11" name="图片6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0">
              <a:off x="595360" y="5158730"/>
              <a:ext cx="889000" cy="889000"/>
            </a:xfrm>
            <a:prstGeom prst="rect">
              <a:avLst/>
            </a:prstGeom>
          </p:spPr>
        </p:pic>
        <p:pic>
          <p:nvPicPr>
            <p:cNvPr id="12" name="图片7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0">
              <a:off x="416128" y="2537765"/>
              <a:ext cx="889000" cy="889000"/>
            </a:xfrm>
            <a:prstGeom prst="rect">
              <a:avLst/>
            </a:prstGeom>
          </p:spPr>
        </p:pic>
        <p:pic>
          <p:nvPicPr>
            <p:cNvPr id="13" name="图片8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0">
              <a:off x="416004" y="3768128"/>
              <a:ext cx="889000" cy="889000"/>
            </a:xfrm>
            <a:prstGeom prst="rect">
              <a:avLst/>
            </a:prstGeom>
          </p:spPr>
        </p:pic>
        <p:sp>
          <p:nvSpPr>
            <p:cNvPr id="14" name="形状9"/>
            <p:cNvSpPr txBox="1"/>
            <p:nvPr/>
          </p:nvSpPr>
          <p:spPr>
            <a:xfrm rot="0">
              <a:off x="1217114" y="398078"/>
              <a:ext cx="1028700" cy="533400"/>
            </a:xfrm>
            <a:prstGeom prst="rect"/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wrap="square" rtlCol="0" anchor="t"/>
            <a:lstStyle/>
            <a:p>
              <a:pPr marL="0" algn="ctr"/>
              <a:r>
                <a:rPr lang="zh-CN" altLang="en-US" sz="2399" b="0" i="0" dirty="0">
                  <a:solidFill>
                    <a:srgbClr val="000000"/>
                  </a:solidFill>
                  <a:latin typeface="楷体"/>
                  <a:ea typeface="楷体"/>
                </a:rPr>
                <a:t>口腔</a:t>
              </a:r>
            </a:p>
            <a:p>
              <a:pPr marL="0" algn="ctr"/>
              <a:r>
                <a:rPr lang="zh-CN" altLang="en-US" sz="2399" b="0" i="0" dirty="0">
                  <a:solidFill>
                    <a:srgbClr val="000000"/>
                  </a:solidFill>
                  <a:latin typeface="楷体"/>
                  <a:ea typeface="楷体"/>
                </a:rPr>
                <a:t> </a:t>
              </a:r>
            </a:p>
          </p:txBody>
        </p:sp>
        <p:sp>
          <p:nvSpPr>
            <p:cNvPr id="15" name="形状10"/>
            <p:cNvSpPr txBox="1"/>
            <p:nvPr/>
          </p:nvSpPr>
          <p:spPr>
            <a:xfrm rot="0">
              <a:off x="1216742" y="1512398"/>
              <a:ext cx="1028700" cy="533400"/>
            </a:xfrm>
            <a:prstGeom prst="rect"/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wrap="square" rtlCol="0" anchor="t"/>
            <a:lstStyle/>
            <a:p>
              <a:pPr marL="0" algn="ctr"/>
              <a:r>
                <a:rPr lang="zh-CN" altLang="en-US" sz="2399" b="0" i="0" dirty="0">
                  <a:solidFill>
                    <a:srgbClr val="000000"/>
                  </a:solidFill>
                  <a:latin typeface="楷体"/>
                  <a:ea typeface="楷体"/>
                </a:rPr>
                <a:t>大肠</a:t>
              </a:r>
            </a:p>
            <a:p>
              <a:pPr marL="0" algn="ctr"/>
              <a:r>
                <a:rPr lang="zh-CN" altLang="en-US" sz="2399" b="0" i="0" dirty="0">
                  <a:solidFill>
                    <a:srgbClr val="000000"/>
                  </a:solidFill>
                  <a:latin typeface="楷体"/>
                  <a:ea typeface="楷体"/>
                </a:rPr>
                <a:t> </a:t>
              </a:r>
            </a:p>
          </p:txBody>
        </p:sp>
        <p:sp>
          <p:nvSpPr>
            <p:cNvPr id="16" name="形状11"/>
            <p:cNvSpPr txBox="1"/>
            <p:nvPr/>
          </p:nvSpPr>
          <p:spPr>
            <a:xfrm rot="0">
              <a:off x="1211656" y="5336314"/>
              <a:ext cx="1028700" cy="533400"/>
            </a:xfrm>
            <a:prstGeom prst="rect"/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wrap="square" rtlCol="0" anchor="t"/>
            <a:lstStyle/>
            <a:p>
              <a:pPr marL="0" algn="ctr"/>
              <a:r>
                <a:rPr lang="zh-CN" altLang="en-US" sz="2399" b="0" i="0" dirty="0">
                  <a:solidFill>
                    <a:srgbClr val="000000"/>
                  </a:solidFill>
                  <a:latin typeface="楷体"/>
                  <a:ea typeface="楷体"/>
                </a:rPr>
                <a:t>小肠</a:t>
              </a:r>
            </a:p>
            <a:p>
              <a:pPr marL="0" algn="ctr"/>
              <a:r>
                <a:rPr lang="zh-CN" altLang="en-US" sz="2399" b="0" i="0" dirty="0">
                  <a:solidFill>
                    <a:srgbClr val="000000"/>
                  </a:solidFill>
                  <a:latin typeface="楷体"/>
                  <a:ea typeface="楷体"/>
                </a:rPr>
                <a:t> </a:t>
              </a:r>
            </a:p>
          </p:txBody>
        </p:sp>
        <p:sp>
          <p:nvSpPr>
            <p:cNvPr id="17" name="形状12"/>
            <p:cNvSpPr txBox="1"/>
            <p:nvPr/>
          </p:nvSpPr>
          <p:spPr>
            <a:xfrm rot="0">
              <a:off x="1211446" y="2715015"/>
              <a:ext cx="1028700" cy="533400"/>
            </a:xfrm>
            <a:prstGeom prst="rect"/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wrap="square" rtlCol="0" anchor="t"/>
            <a:lstStyle/>
            <a:p>
              <a:pPr marL="0" algn="ctr"/>
              <a:r>
                <a:rPr lang="zh-CN" altLang="en-US" sz="2399" b="0" i="0" dirty="0">
                  <a:solidFill>
                    <a:srgbClr val="000000"/>
                  </a:solidFill>
                  <a:latin typeface="楷体"/>
                  <a:ea typeface="楷体"/>
                </a:rPr>
                <a:t>胃</a:t>
              </a:r>
            </a:p>
            <a:p>
              <a:pPr marL="0" algn="ctr"/>
              <a:r>
                <a:rPr lang="zh-CN" altLang="en-US" sz="2399" b="0" i="0" dirty="0">
                  <a:solidFill>
                    <a:srgbClr val="000000"/>
                  </a:solidFill>
                  <a:latin typeface="楷体"/>
                  <a:ea typeface="楷体"/>
                </a:rPr>
                <a:t> </a:t>
              </a:r>
            </a:p>
          </p:txBody>
        </p:sp>
        <p:sp>
          <p:nvSpPr>
            <p:cNvPr id="18" name="形状13"/>
            <p:cNvSpPr txBox="1"/>
            <p:nvPr/>
          </p:nvSpPr>
          <p:spPr>
            <a:xfrm rot="0">
              <a:off x="1216790" y="3945645"/>
              <a:ext cx="1028700" cy="533400"/>
            </a:xfrm>
            <a:prstGeom prst="rect"/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wrap="square" rtlCol="0" anchor="t"/>
            <a:lstStyle/>
            <a:p>
              <a:pPr marL="0" algn="ctr"/>
              <a:r>
                <a:rPr lang="zh-CN" altLang="en-US" sz="2399" b="0" i="0" dirty="0">
                  <a:solidFill>
                    <a:srgbClr val="000000"/>
                  </a:solidFill>
                  <a:latin typeface="楷体"/>
                  <a:ea typeface="楷体"/>
                </a:rPr>
                <a:t>食道</a:t>
              </a:r>
            </a:p>
            <a:p>
              <a:pPr marL="0" algn="ctr"/>
              <a:r>
                <a:rPr lang="zh-CN" altLang="en-US" sz="2399" b="0" i="0" dirty="0">
                  <a:solidFill>
                    <a:srgbClr val="000000"/>
                  </a:solidFill>
                  <a:latin typeface="楷体"/>
                  <a:ea typeface="楷体"/>
                </a:rPr>
                <a:t> </a:t>
              </a:r>
            </a:p>
          </p:txBody>
        </p:sp>
      </p:grpSp>
      <p:sp>
        <p:nvSpPr>
          <p:cNvPr id="19" name="形状1"/>
          <p:cNvSpPr txBox="1"/>
          <p:nvPr/>
        </p:nvSpPr>
        <p:spPr>
          <a:xfrm rot="0">
            <a:off x="8495919" y="2794168"/>
            <a:ext cx="2247367" cy="1109091"/>
          </a:xfrm>
          <a:prstGeom prst="rect"/>
          <a:solidFill>
            <a:srgbClr val="FF0000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pic>
        <p:nvPicPr>
          <p:cNvPr id="20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2072100" y="-1296818"/>
            <a:ext cx="5143500" cy="5431760"/>
          </a:xfrm>
          <a:prstGeom prst="rect">
            <a:avLst/>
          </a:prstGeom>
        </p:spPr>
      </p:pic>
      <p:pic>
        <p:nvPicPr>
          <p:cNvPr id="21" name="图片3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2578541" y="1504359"/>
            <a:ext cx="4254189" cy="4300433"/>
          </a:xfrm>
          <a:prstGeom prst="rect">
            <a:avLst/>
          </a:prstGeom>
        </p:spPr>
      </p:pic>
      <p:sp>
        <p:nvSpPr>
          <p:cNvPr id="22" name="形状2"/>
          <p:cNvSpPr txBox="1"/>
          <p:nvPr/>
        </p:nvSpPr>
        <p:spPr>
          <a:xfrm rot="0">
            <a:off x="3167844" y="2850490"/>
            <a:ext cx="2952369" cy="1749828"/>
          </a:xfrm>
          <a:prstGeom prst="rect"/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t"/>
          <a:lstStyle/>
          <a:p>
            <a:pPr marL="0" algn="l"/>
            <a:r>
              <a:rPr lang="zh-CN" altLang="en-US" sz="2999" b="1" i="0" dirty="0">
                <a:solidFill>
                  <a:srgbClr val="000000"/>
                </a:solidFill>
                <a:latin typeface="楷体"/>
                <a:ea typeface="楷体"/>
              </a:rPr>
              <a:t>  这里会不停蠕动，又会分泌出酸酸的液体，把我消化成糊状。</a:t>
            </a:r>
          </a:p>
          <a:p>
            <a:pPr marL="0" algn="ctr"/>
            <a:r>
              <a:rPr lang="zh-CN" altLang="en-US" sz="2999" b="1" i="0" dirty="0">
                <a:solidFill>
                  <a:srgbClr val="000000"/>
                </a:solidFill>
                <a:latin typeface="楷体"/>
                <a:ea typeface="楷体"/>
              </a:rPr>
              <a:t> </a:t>
            </a:r>
          </a:p>
        </p:txBody>
      </p:sp>
      <p:sp>
        <p:nvSpPr>
          <p:cNvPr id="23" name="形状3"/>
          <p:cNvSpPr txBox="1"/>
          <p:nvPr/>
        </p:nvSpPr>
        <p:spPr>
          <a:xfrm rot="0">
            <a:off x="8365236" y="2722293"/>
            <a:ext cx="2510247" cy="1253395"/>
          </a:xfrm>
          <a:prstGeom prst="rect"/>
          <a:solidFill>
            <a:srgbClr val="FFFFFF">
              <a:alpha val="0"/>
            </a:srgbClr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 anchor="ctr"/>
          <a:lstStyle/>
          <a:p>
            <a:pPr marL="0" algn="ctr"/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4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0" grpId="0" animBg="1"/>
      <p:bldP spid="21" grpId="0" animBg="1"/>
      <p:bldP spid="22" grpId="0" animBg="1"/>
      <p:bldP spid="19" grpId="0" animBg="1"/>
      <p:bldP spid="23" grpId="0" animBg="1"/>
      <p:bldP spid="3" grpId="0" animBg="1"/>
    </p:bldLst>
  </p:timing>
</p:sld>
</file>

<file path=ppt/slides/slide15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3244466" y="2608911"/>
            <a:ext cx="2708072" cy="2859842"/>
          </a:xfrm>
          <a:prstGeom prst="rect">
            <a:avLst/>
          </a:prstGeom>
        </p:spPr>
      </p:pic>
      <p:grpSp>
        <p:nvGrpSpPr>
          <p:cNvPr id="3" name="组合1"/>
          <p:cNvGrpSpPr/>
          <p:nvPr/>
        </p:nvGrpSpPr>
        <p:grpSpPr>
          <a:xfrm>
            <a:off x="8495090" y="468239"/>
            <a:ext cx="2247691" cy="6082989"/>
            <a:chOff x="0" y="0"/>
            <a:chExt cx="2247691" cy="6082989"/>
          </a:xfrm>
        </p:grpSpPr>
        <p:sp>
          <p:nvSpPr>
            <p:cNvPr id="4" name="形状4"/>
            <p:cNvSpPr txBox="1"/>
            <p:nvPr/>
          </p:nvSpPr>
          <p:spPr>
            <a:xfrm rot="0">
              <a:off x="10" y="4973898"/>
              <a:ext cx="2247367" cy="1109091"/>
            </a:xfrm>
            <a:prstGeom prst="rect"/>
            <a:solidFill>
              <a:srgbClr val="FFFFFF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5" name="形状5"/>
            <p:cNvSpPr txBox="1"/>
            <p:nvPr/>
          </p:nvSpPr>
          <p:spPr>
            <a:xfrm rot="0">
              <a:off x="0" y="3658143"/>
              <a:ext cx="2247367" cy="1109091"/>
            </a:xfrm>
            <a:prstGeom prst="rect"/>
            <a:solidFill>
              <a:srgbClr val="FFFFFF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6" name="形状6"/>
            <p:cNvSpPr txBox="1"/>
            <p:nvPr/>
          </p:nvSpPr>
          <p:spPr>
            <a:xfrm rot="0">
              <a:off x="143" y="2427875"/>
              <a:ext cx="2247367" cy="1109091"/>
            </a:xfrm>
            <a:prstGeom prst="rect"/>
            <a:solidFill>
              <a:srgbClr val="FFFFFF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7" name="形状7"/>
            <p:cNvSpPr txBox="1"/>
            <p:nvPr/>
          </p:nvSpPr>
          <p:spPr>
            <a:xfrm rot="0">
              <a:off x="200" y="1224792"/>
              <a:ext cx="2247367" cy="1109091"/>
            </a:xfrm>
            <a:prstGeom prst="rect"/>
            <a:solidFill>
              <a:srgbClr val="FFFFFF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8" name="形状8"/>
            <p:cNvSpPr txBox="1"/>
            <p:nvPr/>
          </p:nvSpPr>
          <p:spPr>
            <a:xfrm rot="0">
              <a:off x="324" y="0"/>
              <a:ext cx="2247367" cy="1109091"/>
            </a:xfrm>
            <a:prstGeom prst="rect"/>
            <a:solidFill>
              <a:srgbClr val="FFFFFF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pic>
          <p:nvPicPr>
            <p:cNvPr id="9" name="图片4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0">
              <a:off x="295761" y="149972"/>
              <a:ext cx="889000" cy="889000"/>
            </a:xfrm>
            <a:prstGeom prst="rect">
              <a:avLst/>
            </a:prstGeom>
          </p:spPr>
        </p:pic>
        <p:pic>
          <p:nvPicPr>
            <p:cNvPr id="10" name="图片5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0">
              <a:off x="416414" y="1335015"/>
              <a:ext cx="889000" cy="889000"/>
            </a:xfrm>
            <a:prstGeom prst="rect">
              <a:avLst/>
            </a:prstGeom>
          </p:spPr>
        </p:pic>
        <p:pic>
          <p:nvPicPr>
            <p:cNvPr id="11" name="图片6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0">
              <a:off x="595360" y="5158731"/>
              <a:ext cx="889000" cy="889000"/>
            </a:xfrm>
            <a:prstGeom prst="rect">
              <a:avLst/>
            </a:prstGeom>
          </p:spPr>
        </p:pic>
        <p:pic>
          <p:nvPicPr>
            <p:cNvPr id="12" name="图片7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0">
              <a:off x="416128" y="2537765"/>
              <a:ext cx="889000" cy="889000"/>
            </a:xfrm>
            <a:prstGeom prst="rect">
              <a:avLst/>
            </a:prstGeom>
          </p:spPr>
        </p:pic>
        <p:pic>
          <p:nvPicPr>
            <p:cNvPr id="13" name="图片8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0">
              <a:off x="416005" y="3768129"/>
              <a:ext cx="889000" cy="889000"/>
            </a:xfrm>
            <a:prstGeom prst="rect">
              <a:avLst/>
            </a:prstGeom>
          </p:spPr>
        </p:pic>
        <p:sp>
          <p:nvSpPr>
            <p:cNvPr id="14" name="形状9"/>
            <p:cNvSpPr txBox="1"/>
            <p:nvPr/>
          </p:nvSpPr>
          <p:spPr>
            <a:xfrm rot="0">
              <a:off x="1217114" y="398079"/>
              <a:ext cx="1028700" cy="533400"/>
            </a:xfrm>
            <a:prstGeom prst="rect"/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wrap="square" rtlCol="0" anchor="t"/>
            <a:lstStyle/>
            <a:p>
              <a:pPr marL="0" algn="ctr"/>
              <a:r>
                <a:rPr lang="zh-CN" altLang="en-US" sz="2399" b="0" i="0" dirty="0">
                  <a:solidFill>
                    <a:srgbClr val="000000"/>
                  </a:solidFill>
                  <a:latin typeface="楷体"/>
                  <a:ea typeface="楷体"/>
                </a:rPr>
                <a:t>口腔</a:t>
              </a:r>
            </a:p>
            <a:p>
              <a:pPr marL="0" algn="ctr"/>
              <a:r>
                <a:rPr lang="zh-CN" altLang="en-US" sz="2399" b="0" i="0" dirty="0">
                  <a:solidFill>
                    <a:srgbClr val="000000"/>
                  </a:solidFill>
                  <a:latin typeface="楷体"/>
                  <a:ea typeface="楷体"/>
                </a:rPr>
                <a:t> </a:t>
              </a:r>
            </a:p>
          </p:txBody>
        </p:sp>
        <p:sp>
          <p:nvSpPr>
            <p:cNvPr id="15" name="形状10"/>
            <p:cNvSpPr txBox="1"/>
            <p:nvPr/>
          </p:nvSpPr>
          <p:spPr>
            <a:xfrm rot="0">
              <a:off x="1216743" y="1512399"/>
              <a:ext cx="1028700" cy="533400"/>
            </a:xfrm>
            <a:prstGeom prst="rect"/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wrap="square" rtlCol="0" anchor="t"/>
            <a:lstStyle/>
            <a:p>
              <a:pPr marL="0" algn="ctr"/>
              <a:r>
                <a:rPr lang="zh-CN" altLang="en-US" sz="2399" b="0" i="0" dirty="0">
                  <a:solidFill>
                    <a:srgbClr val="000000"/>
                  </a:solidFill>
                  <a:latin typeface="楷体"/>
                  <a:ea typeface="楷体"/>
                </a:rPr>
                <a:t>大肠</a:t>
              </a:r>
            </a:p>
            <a:p>
              <a:pPr marL="0" algn="ctr"/>
              <a:r>
                <a:rPr lang="zh-CN" altLang="en-US" sz="2399" b="0" i="0" dirty="0">
                  <a:solidFill>
                    <a:srgbClr val="000000"/>
                  </a:solidFill>
                  <a:latin typeface="楷体"/>
                  <a:ea typeface="楷体"/>
                </a:rPr>
                <a:t> </a:t>
              </a:r>
            </a:p>
          </p:txBody>
        </p:sp>
        <p:sp>
          <p:nvSpPr>
            <p:cNvPr id="16" name="形状11"/>
            <p:cNvSpPr txBox="1"/>
            <p:nvPr/>
          </p:nvSpPr>
          <p:spPr>
            <a:xfrm rot="0">
              <a:off x="1211656" y="5336315"/>
              <a:ext cx="1028700" cy="533400"/>
            </a:xfrm>
            <a:prstGeom prst="rect"/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wrap="square" rtlCol="0" anchor="t"/>
            <a:lstStyle/>
            <a:p>
              <a:pPr marL="0" algn="ctr"/>
              <a:r>
                <a:rPr lang="zh-CN" altLang="en-US" sz="2399" b="0" i="0" dirty="0">
                  <a:solidFill>
                    <a:srgbClr val="000000"/>
                  </a:solidFill>
                  <a:latin typeface="楷体"/>
                  <a:ea typeface="楷体"/>
                </a:rPr>
                <a:t>小肠</a:t>
              </a:r>
            </a:p>
            <a:p>
              <a:pPr marL="0" algn="ctr"/>
              <a:r>
                <a:rPr lang="zh-CN" altLang="en-US" sz="2399" b="0" i="0" dirty="0">
                  <a:solidFill>
                    <a:srgbClr val="000000"/>
                  </a:solidFill>
                  <a:latin typeface="楷体"/>
                  <a:ea typeface="楷体"/>
                </a:rPr>
                <a:t> </a:t>
              </a:r>
            </a:p>
          </p:txBody>
        </p:sp>
        <p:sp>
          <p:nvSpPr>
            <p:cNvPr id="17" name="形状12"/>
            <p:cNvSpPr txBox="1"/>
            <p:nvPr/>
          </p:nvSpPr>
          <p:spPr>
            <a:xfrm rot="0">
              <a:off x="1211447" y="2715016"/>
              <a:ext cx="1028700" cy="533400"/>
            </a:xfrm>
            <a:prstGeom prst="rect"/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wrap="square" rtlCol="0" anchor="t"/>
            <a:lstStyle/>
            <a:p>
              <a:pPr marL="0" algn="ctr"/>
              <a:r>
                <a:rPr lang="zh-CN" altLang="en-US" sz="2399" b="0" i="0" dirty="0">
                  <a:solidFill>
                    <a:srgbClr val="000000"/>
                  </a:solidFill>
                  <a:latin typeface="楷体"/>
                  <a:ea typeface="楷体"/>
                </a:rPr>
                <a:t>胃</a:t>
              </a:r>
            </a:p>
            <a:p>
              <a:pPr marL="0" algn="ctr"/>
              <a:r>
                <a:rPr lang="zh-CN" altLang="en-US" sz="2399" b="0" i="0" dirty="0">
                  <a:solidFill>
                    <a:srgbClr val="000000"/>
                  </a:solidFill>
                  <a:latin typeface="楷体"/>
                  <a:ea typeface="楷体"/>
                </a:rPr>
                <a:t> </a:t>
              </a:r>
            </a:p>
          </p:txBody>
        </p:sp>
        <p:sp>
          <p:nvSpPr>
            <p:cNvPr id="18" name="形状13"/>
            <p:cNvSpPr txBox="1"/>
            <p:nvPr/>
          </p:nvSpPr>
          <p:spPr>
            <a:xfrm rot="0">
              <a:off x="1216790" y="3945646"/>
              <a:ext cx="1028700" cy="533400"/>
            </a:xfrm>
            <a:prstGeom prst="rect"/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wrap="square" rtlCol="0" anchor="t"/>
            <a:lstStyle/>
            <a:p>
              <a:pPr marL="0" algn="ctr"/>
              <a:r>
                <a:rPr lang="zh-CN" altLang="en-US" sz="2399" b="0" i="0" dirty="0">
                  <a:solidFill>
                    <a:srgbClr val="000000"/>
                  </a:solidFill>
                  <a:latin typeface="楷体"/>
                  <a:ea typeface="楷体"/>
                </a:rPr>
                <a:t>食道</a:t>
              </a:r>
            </a:p>
            <a:p>
              <a:pPr marL="0" algn="ctr"/>
              <a:r>
                <a:rPr lang="zh-CN" altLang="en-US" sz="2399" b="0" i="0" dirty="0">
                  <a:solidFill>
                    <a:srgbClr val="000000"/>
                  </a:solidFill>
                  <a:latin typeface="楷体"/>
                  <a:ea typeface="楷体"/>
                </a:rPr>
                <a:t> </a:t>
              </a:r>
            </a:p>
          </p:txBody>
        </p:sp>
      </p:grpSp>
      <p:sp>
        <p:nvSpPr>
          <p:cNvPr id="19" name="形状1"/>
          <p:cNvSpPr txBox="1"/>
          <p:nvPr/>
        </p:nvSpPr>
        <p:spPr>
          <a:xfrm rot="0">
            <a:off x="8494776" y="468497"/>
            <a:ext cx="2247367" cy="1109091"/>
          </a:xfrm>
          <a:prstGeom prst="rect"/>
          <a:solidFill>
            <a:srgbClr val="FF0000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pic>
        <p:nvPicPr>
          <p:cNvPr id="20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2072100" y="-1296818"/>
            <a:ext cx="5143500" cy="5431760"/>
          </a:xfrm>
          <a:prstGeom prst="rect">
            <a:avLst/>
          </a:prstGeom>
        </p:spPr>
      </p:pic>
      <p:pic>
        <p:nvPicPr>
          <p:cNvPr id="21" name="图片3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2249024" y="1095708"/>
            <a:ext cx="5553075" cy="5553075"/>
          </a:xfrm>
          <a:prstGeom prst="rect">
            <a:avLst/>
          </a:prstGeom>
        </p:spPr>
      </p:pic>
      <p:sp>
        <p:nvSpPr>
          <p:cNvPr id="22" name="形状2"/>
          <p:cNvSpPr txBox="1"/>
          <p:nvPr/>
        </p:nvSpPr>
        <p:spPr>
          <a:xfrm rot="0">
            <a:off x="3244472" y="3361744"/>
            <a:ext cx="2927956" cy="1749828"/>
          </a:xfrm>
          <a:prstGeom prst="rect"/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t"/>
          <a:lstStyle/>
          <a:p>
            <a:pPr marL="0" algn="l"/>
            <a:r>
              <a:rPr lang="zh-CN" altLang="en-US" sz="2999" b="1" i="0" dirty="0">
                <a:solidFill>
                  <a:srgbClr val="000000"/>
                </a:solidFill>
                <a:latin typeface="楷体"/>
                <a:ea typeface="楷体"/>
              </a:rPr>
              <a:t>  这里有很多唾液，并会把我磨碎成小块。</a:t>
            </a:r>
          </a:p>
          <a:p>
            <a:pPr marL="0" algn="ctr"/>
            <a:r>
              <a:rPr lang="zh-CN" altLang="en-US" sz="2999" b="1" i="0" dirty="0">
                <a:solidFill>
                  <a:srgbClr val="000000"/>
                </a:solidFill>
                <a:latin typeface="楷体"/>
                <a:ea typeface="楷体"/>
              </a:rPr>
              <a:t> </a:t>
            </a:r>
          </a:p>
        </p:txBody>
      </p:sp>
      <p:sp>
        <p:nvSpPr>
          <p:cNvPr id="23" name="形状3"/>
          <p:cNvSpPr txBox="1"/>
          <p:nvPr/>
        </p:nvSpPr>
        <p:spPr>
          <a:xfrm rot="0">
            <a:off x="8363531" y="396497"/>
            <a:ext cx="2510247" cy="1253395"/>
          </a:xfrm>
          <a:prstGeom prst="rect"/>
          <a:solidFill>
            <a:srgbClr val="FFFFFF">
              <a:alpha val="0"/>
            </a:srgbClr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 anchor="ctr"/>
          <a:lstStyle/>
          <a:p>
            <a:pPr marL="0" algn="ctr"/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4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0" grpId="0" animBg="1"/>
      <p:bldP spid="21" grpId="0" animBg="1"/>
      <p:bldP spid="22" grpId="0" animBg="1"/>
      <p:bldP spid="19" grpId="0" animBg="1"/>
      <p:bldP spid="23" grpId="0" animBg="1"/>
      <p:bldP spid="3" grpId="0" animBg="1"/>
    </p:bldLst>
  </p:timing>
</p:sld>
</file>

<file path=ppt/slides/slide16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3244466" y="2133404"/>
            <a:ext cx="2708072" cy="2859842"/>
          </a:xfrm>
          <a:prstGeom prst="rect">
            <a:avLst/>
          </a:prstGeom>
        </p:spPr>
      </p:pic>
      <p:grpSp>
        <p:nvGrpSpPr>
          <p:cNvPr id="3" name="组合1"/>
          <p:cNvGrpSpPr/>
          <p:nvPr/>
        </p:nvGrpSpPr>
        <p:grpSpPr>
          <a:xfrm>
            <a:off x="8495052" y="388010"/>
            <a:ext cx="2247691" cy="6082989"/>
            <a:chOff x="0" y="0"/>
            <a:chExt cx="2247691" cy="6082989"/>
          </a:xfrm>
        </p:grpSpPr>
        <p:sp>
          <p:nvSpPr>
            <p:cNvPr id="4" name="形状4"/>
            <p:cNvSpPr txBox="1"/>
            <p:nvPr/>
          </p:nvSpPr>
          <p:spPr>
            <a:xfrm rot="0">
              <a:off x="10" y="4973898"/>
              <a:ext cx="2247367" cy="1109091"/>
            </a:xfrm>
            <a:prstGeom prst="rect"/>
            <a:solidFill>
              <a:srgbClr val="FFFFFF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5" name="形状5"/>
            <p:cNvSpPr txBox="1"/>
            <p:nvPr/>
          </p:nvSpPr>
          <p:spPr>
            <a:xfrm rot="0">
              <a:off x="0" y="3658143"/>
              <a:ext cx="2247367" cy="1109091"/>
            </a:xfrm>
            <a:prstGeom prst="rect"/>
            <a:solidFill>
              <a:srgbClr val="FFFFFF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6" name="形状6"/>
            <p:cNvSpPr txBox="1"/>
            <p:nvPr/>
          </p:nvSpPr>
          <p:spPr>
            <a:xfrm rot="0">
              <a:off x="143" y="2427875"/>
              <a:ext cx="2247367" cy="1109091"/>
            </a:xfrm>
            <a:prstGeom prst="rect"/>
            <a:solidFill>
              <a:srgbClr val="FFFFFF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7" name="形状7"/>
            <p:cNvSpPr txBox="1"/>
            <p:nvPr/>
          </p:nvSpPr>
          <p:spPr>
            <a:xfrm rot="0">
              <a:off x="200" y="1224792"/>
              <a:ext cx="2247367" cy="1109091"/>
            </a:xfrm>
            <a:prstGeom prst="rect"/>
            <a:solidFill>
              <a:srgbClr val="FFFFFF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8" name="形状8"/>
            <p:cNvSpPr txBox="1"/>
            <p:nvPr/>
          </p:nvSpPr>
          <p:spPr>
            <a:xfrm rot="0">
              <a:off x="324" y="0"/>
              <a:ext cx="2247367" cy="1109091"/>
            </a:xfrm>
            <a:prstGeom prst="rect"/>
            <a:solidFill>
              <a:srgbClr val="FFFFFF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pic>
          <p:nvPicPr>
            <p:cNvPr id="9" name="图片4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0">
              <a:off x="365694" y="159954"/>
              <a:ext cx="889000" cy="889000"/>
            </a:xfrm>
            <a:prstGeom prst="rect">
              <a:avLst/>
            </a:prstGeom>
          </p:spPr>
        </p:pic>
        <p:pic>
          <p:nvPicPr>
            <p:cNvPr id="10" name="图片5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0">
              <a:off x="416414" y="1335015"/>
              <a:ext cx="889000" cy="889000"/>
            </a:xfrm>
            <a:prstGeom prst="rect">
              <a:avLst/>
            </a:prstGeom>
          </p:spPr>
        </p:pic>
        <p:pic>
          <p:nvPicPr>
            <p:cNvPr id="11" name="图片6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0">
              <a:off x="595360" y="5158731"/>
              <a:ext cx="889000" cy="889000"/>
            </a:xfrm>
            <a:prstGeom prst="rect">
              <a:avLst/>
            </a:prstGeom>
          </p:spPr>
        </p:pic>
        <p:pic>
          <p:nvPicPr>
            <p:cNvPr id="12" name="图片7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0">
              <a:off x="416128" y="2537765"/>
              <a:ext cx="889000" cy="889000"/>
            </a:xfrm>
            <a:prstGeom prst="rect">
              <a:avLst/>
            </a:prstGeom>
          </p:spPr>
        </p:pic>
        <p:pic>
          <p:nvPicPr>
            <p:cNvPr id="13" name="图片8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0">
              <a:off x="416005" y="3768129"/>
              <a:ext cx="889000" cy="889000"/>
            </a:xfrm>
            <a:prstGeom prst="rect">
              <a:avLst/>
            </a:prstGeom>
          </p:spPr>
        </p:pic>
        <p:sp>
          <p:nvSpPr>
            <p:cNvPr id="14" name="形状9"/>
            <p:cNvSpPr txBox="1"/>
            <p:nvPr/>
          </p:nvSpPr>
          <p:spPr>
            <a:xfrm rot="0">
              <a:off x="1217114" y="398079"/>
              <a:ext cx="1028700" cy="533400"/>
            </a:xfrm>
            <a:prstGeom prst="rect"/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wrap="square" rtlCol="0" anchor="t"/>
            <a:lstStyle/>
            <a:p>
              <a:pPr marL="0" algn="ctr"/>
              <a:r>
                <a:rPr lang="zh-CN" altLang="en-US" sz="2399" b="0" i="0" dirty="0">
                  <a:solidFill>
                    <a:srgbClr val="000000"/>
                  </a:solidFill>
                  <a:latin typeface="楷体"/>
                  <a:ea typeface="楷体"/>
                </a:rPr>
                <a:t>口腔</a:t>
              </a:r>
            </a:p>
            <a:p>
              <a:pPr marL="0" algn="ctr"/>
              <a:r>
                <a:rPr lang="zh-CN" altLang="en-US" sz="2399" b="0" i="0" dirty="0">
                  <a:solidFill>
                    <a:srgbClr val="000000"/>
                  </a:solidFill>
                  <a:latin typeface="楷体"/>
                  <a:ea typeface="楷体"/>
                </a:rPr>
                <a:t> </a:t>
              </a:r>
            </a:p>
          </p:txBody>
        </p:sp>
        <p:sp>
          <p:nvSpPr>
            <p:cNvPr id="15" name="形状10"/>
            <p:cNvSpPr txBox="1"/>
            <p:nvPr/>
          </p:nvSpPr>
          <p:spPr>
            <a:xfrm rot="0">
              <a:off x="1216743" y="1512399"/>
              <a:ext cx="1028700" cy="533400"/>
            </a:xfrm>
            <a:prstGeom prst="rect"/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wrap="square" rtlCol="0" anchor="t"/>
            <a:lstStyle/>
            <a:p>
              <a:pPr marL="0" algn="ctr"/>
              <a:r>
                <a:rPr lang="zh-CN" altLang="en-US" sz="2399" b="0" i="0" dirty="0">
                  <a:solidFill>
                    <a:srgbClr val="000000"/>
                  </a:solidFill>
                  <a:latin typeface="楷体"/>
                  <a:ea typeface="楷体"/>
                </a:rPr>
                <a:t>大肠</a:t>
              </a:r>
            </a:p>
            <a:p>
              <a:pPr marL="0" algn="ctr"/>
              <a:r>
                <a:rPr lang="zh-CN" altLang="en-US" sz="2399" b="0" i="0" dirty="0">
                  <a:solidFill>
                    <a:srgbClr val="000000"/>
                  </a:solidFill>
                  <a:latin typeface="楷体"/>
                  <a:ea typeface="楷体"/>
                </a:rPr>
                <a:t> </a:t>
              </a:r>
            </a:p>
          </p:txBody>
        </p:sp>
        <p:sp>
          <p:nvSpPr>
            <p:cNvPr id="16" name="形状11"/>
            <p:cNvSpPr txBox="1"/>
            <p:nvPr/>
          </p:nvSpPr>
          <p:spPr>
            <a:xfrm rot="0">
              <a:off x="1211656" y="5336315"/>
              <a:ext cx="1028700" cy="533400"/>
            </a:xfrm>
            <a:prstGeom prst="rect"/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wrap="square" rtlCol="0" anchor="t"/>
            <a:lstStyle/>
            <a:p>
              <a:pPr marL="0" algn="ctr"/>
              <a:r>
                <a:rPr lang="zh-CN" altLang="en-US" sz="2399" b="0" i="0" dirty="0">
                  <a:solidFill>
                    <a:srgbClr val="000000"/>
                  </a:solidFill>
                  <a:latin typeface="楷体"/>
                  <a:ea typeface="楷体"/>
                </a:rPr>
                <a:t>小肠</a:t>
              </a:r>
            </a:p>
            <a:p>
              <a:pPr marL="0" algn="ctr"/>
              <a:r>
                <a:rPr lang="zh-CN" altLang="en-US" sz="2399" b="0" i="0" dirty="0">
                  <a:solidFill>
                    <a:srgbClr val="000000"/>
                  </a:solidFill>
                  <a:latin typeface="楷体"/>
                  <a:ea typeface="楷体"/>
                </a:rPr>
                <a:t> </a:t>
              </a:r>
            </a:p>
          </p:txBody>
        </p:sp>
        <p:sp>
          <p:nvSpPr>
            <p:cNvPr id="17" name="形状12"/>
            <p:cNvSpPr txBox="1"/>
            <p:nvPr/>
          </p:nvSpPr>
          <p:spPr>
            <a:xfrm rot="0">
              <a:off x="1211447" y="2715016"/>
              <a:ext cx="1028700" cy="533400"/>
            </a:xfrm>
            <a:prstGeom prst="rect"/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wrap="square" rtlCol="0" anchor="t"/>
            <a:lstStyle/>
            <a:p>
              <a:pPr marL="0" algn="ctr"/>
              <a:r>
                <a:rPr lang="zh-CN" altLang="en-US" sz="2399" b="0" i="0" dirty="0">
                  <a:solidFill>
                    <a:srgbClr val="000000"/>
                  </a:solidFill>
                  <a:latin typeface="楷体"/>
                  <a:ea typeface="楷体"/>
                </a:rPr>
                <a:t>胃</a:t>
              </a:r>
            </a:p>
            <a:p>
              <a:pPr marL="0" algn="ctr"/>
              <a:r>
                <a:rPr lang="zh-CN" altLang="en-US" sz="2399" b="0" i="0" dirty="0">
                  <a:solidFill>
                    <a:srgbClr val="000000"/>
                  </a:solidFill>
                  <a:latin typeface="楷体"/>
                  <a:ea typeface="楷体"/>
                </a:rPr>
                <a:t> </a:t>
              </a:r>
            </a:p>
          </p:txBody>
        </p:sp>
        <p:sp>
          <p:nvSpPr>
            <p:cNvPr id="18" name="形状13"/>
            <p:cNvSpPr txBox="1"/>
            <p:nvPr/>
          </p:nvSpPr>
          <p:spPr>
            <a:xfrm rot="0">
              <a:off x="1216790" y="3945646"/>
              <a:ext cx="1028700" cy="533400"/>
            </a:xfrm>
            <a:prstGeom prst="rect"/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wrap="square" rtlCol="0" anchor="t"/>
            <a:lstStyle/>
            <a:p>
              <a:pPr marL="0" algn="ctr"/>
              <a:r>
                <a:rPr lang="zh-CN" altLang="en-US" sz="2399" b="0" i="0" dirty="0">
                  <a:solidFill>
                    <a:srgbClr val="000000"/>
                  </a:solidFill>
                  <a:latin typeface="楷体"/>
                  <a:ea typeface="楷体"/>
                </a:rPr>
                <a:t>食道</a:t>
              </a:r>
            </a:p>
            <a:p>
              <a:pPr marL="0" algn="ctr"/>
              <a:r>
                <a:rPr lang="zh-CN" altLang="en-US" sz="2399" b="0" i="0" dirty="0">
                  <a:solidFill>
                    <a:srgbClr val="000000"/>
                  </a:solidFill>
                  <a:latin typeface="楷体"/>
                  <a:ea typeface="楷体"/>
                </a:rPr>
                <a:t> </a:t>
              </a:r>
            </a:p>
          </p:txBody>
        </p:sp>
      </p:grpSp>
      <p:sp>
        <p:nvSpPr>
          <p:cNvPr id="19" name="形状1"/>
          <p:cNvSpPr txBox="1"/>
          <p:nvPr/>
        </p:nvSpPr>
        <p:spPr>
          <a:xfrm rot="0">
            <a:off x="8494871" y="1596380"/>
            <a:ext cx="2247367" cy="1109091"/>
          </a:xfrm>
          <a:prstGeom prst="rect"/>
          <a:solidFill>
            <a:srgbClr val="FF0000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pic>
        <p:nvPicPr>
          <p:cNvPr id="20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2072100" y="-1296818"/>
            <a:ext cx="5143500" cy="5431760"/>
          </a:xfrm>
          <a:prstGeom prst="rect">
            <a:avLst/>
          </a:prstGeom>
        </p:spPr>
      </p:pic>
      <p:pic>
        <p:nvPicPr>
          <p:cNvPr id="21" name="图片3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2940272" y="1653102"/>
            <a:ext cx="3315957" cy="4009873"/>
          </a:xfrm>
          <a:prstGeom prst="rect">
            <a:avLst/>
          </a:prstGeom>
        </p:spPr>
      </p:pic>
      <p:sp>
        <p:nvSpPr>
          <p:cNvPr id="22" name="形状2"/>
          <p:cNvSpPr txBox="1"/>
          <p:nvPr/>
        </p:nvSpPr>
        <p:spPr>
          <a:xfrm rot="0">
            <a:off x="3260160" y="2714768"/>
            <a:ext cx="2767203" cy="1894932"/>
          </a:xfrm>
          <a:prstGeom prst="rect"/>
          <a:solidFill>
            <a:srgbClr val="FFFFFF">
              <a:alpha val="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t"/>
          <a:lstStyle/>
          <a:p>
            <a:pPr marL="0" algn="ctr"/>
            <a:r>
              <a:rPr lang="zh-CN" altLang="en-US" sz="2999" b="1" i="0" dirty="0">
                <a:solidFill>
                  <a:srgbClr val="000000"/>
                </a:solidFill>
                <a:latin typeface="楷体"/>
                <a:ea typeface="楷体"/>
              </a:rPr>
              <a:t> 这里是停留食物残渣的地方，并吸收了大部分的水分。</a:t>
            </a:r>
          </a:p>
          <a:p>
            <a:pPr marL="0" algn="ctr"/>
            <a:r>
              <a:rPr lang="zh-CN" altLang="en-US" sz="2999" b="1" i="0" dirty="0">
                <a:solidFill>
                  <a:srgbClr val="000000"/>
                </a:solidFill>
                <a:latin typeface="楷体"/>
                <a:ea typeface="楷体"/>
              </a:rPr>
              <a:t> </a:t>
            </a:r>
          </a:p>
        </p:txBody>
      </p:sp>
      <p:sp>
        <p:nvSpPr>
          <p:cNvPr id="23" name="形状3"/>
          <p:cNvSpPr txBox="1"/>
          <p:nvPr/>
        </p:nvSpPr>
        <p:spPr>
          <a:xfrm rot="0">
            <a:off x="8362950" y="1524038"/>
            <a:ext cx="2510247" cy="1253395"/>
          </a:xfrm>
          <a:prstGeom prst="rect"/>
          <a:solidFill>
            <a:srgbClr val="FFFFFF">
              <a:alpha val="0"/>
            </a:srgbClr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 anchor="ctr"/>
          <a:lstStyle/>
          <a:p>
            <a:pPr marL="0" algn="ctr"/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4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0" grpId="0" animBg="1"/>
      <p:bldP spid="21" grpId="0" animBg="1"/>
      <p:bldP spid="22" grpId="0" animBg="1"/>
      <p:bldP spid="19" grpId="0" animBg="1"/>
      <p:bldP spid="23" grpId="0" animBg="1"/>
      <p:bldP spid="3" grpId="0" animBg="1"/>
    </p:bldLst>
  </p:timing>
</p:sld>
</file>

<file path=ppt/slides/slide17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3244466" y="2311719"/>
            <a:ext cx="2708072" cy="2859842"/>
          </a:xfrm>
          <a:prstGeom prst="rect">
            <a:avLst/>
          </a:prstGeom>
        </p:spPr>
      </p:pic>
      <p:grpSp>
        <p:nvGrpSpPr>
          <p:cNvPr id="3" name="组合1"/>
          <p:cNvGrpSpPr/>
          <p:nvPr/>
        </p:nvGrpSpPr>
        <p:grpSpPr>
          <a:xfrm>
            <a:off x="8495309" y="387801"/>
            <a:ext cx="2247691" cy="6082989"/>
            <a:chOff x="0" y="0"/>
            <a:chExt cx="2247691" cy="6082989"/>
          </a:xfrm>
        </p:grpSpPr>
        <p:sp>
          <p:nvSpPr>
            <p:cNvPr id="4" name="形状3"/>
            <p:cNvSpPr txBox="1"/>
            <p:nvPr/>
          </p:nvSpPr>
          <p:spPr>
            <a:xfrm rot="0">
              <a:off x="10" y="4973898"/>
              <a:ext cx="2247367" cy="1109091"/>
            </a:xfrm>
            <a:prstGeom prst="rect"/>
            <a:solidFill>
              <a:srgbClr val="FFFFFF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5" name="形状4"/>
            <p:cNvSpPr txBox="1"/>
            <p:nvPr/>
          </p:nvSpPr>
          <p:spPr>
            <a:xfrm rot="0">
              <a:off x="0" y="3658143"/>
              <a:ext cx="2247367" cy="1109091"/>
            </a:xfrm>
            <a:prstGeom prst="rect"/>
            <a:solidFill>
              <a:srgbClr val="FFFFFF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6" name="形状5"/>
            <p:cNvSpPr txBox="1"/>
            <p:nvPr/>
          </p:nvSpPr>
          <p:spPr>
            <a:xfrm rot="0">
              <a:off x="143" y="2427875"/>
              <a:ext cx="2247367" cy="1109091"/>
            </a:xfrm>
            <a:prstGeom prst="rect"/>
            <a:solidFill>
              <a:srgbClr val="FFFFFF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7" name="形状6"/>
            <p:cNvSpPr txBox="1"/>
            <p:nvPr/>
          </p:nvSpPr>
          <p:spPr>
            <a:xfrm rot="0">
              <a:off x="200" y="1224791"/>
              <a:ext cx="2247367" cy="1109091"/>
            </a:xfrm>
            <a:prstGeom prst="rect"/>
            <a:solidFill>
              <a:srgbClr val="FFFFFF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8" name="形状7"/>
            <p:cNvSpPr txBox="1"/>
            <p:nvPr/>
          </p:nvSpPr>
          <p:spPr>
            <a:xfrm rot="0">
              <a:off x="324" y="0"/>
              <a:ext cx="2247367" cy="1109091"/>
            </a:xfrm>
            <a:prstGeom prst="rect"/>
            <a:solidFill>
              <a:srgbClr val="FFFFFF"/>
            </a:solidFill>
            <a:ln w="19050">
              <a:solidFill>
                <a:srgbClr val="000000"/>
              </a:solidFill>
              <a:prstDash val="solid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pic>
          <p:nvPicPr>
            <p:cNvPr id="9" name="图片4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0">
              <a:off x="305753" y="149971"/>
              <a:ext cx="889000" cy="889000"/>
            </a:xfrm>
            <a:prstGeom prst="rect">
              <a:avLst/>
            </a:prstGeom>
          </p:spPr>
        </p:pic>
        <p:pic>
          <p:nvPicPr>
            <p:cNvPr id="10" name="图片5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0">
              <a:off x="416414" y="1335014"/>
              <a:ext cx="889000" cy="889000"/>
            </a:xfrm>
            <a:prstGeom prst="rect">
              <a:avLst/>
            </a:prstGeom>
          </p:spPr>
        </p:pic>
        <p:pic>
          <p:nvPicPr>
            <p:cNvPr id="11" name="图片6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0">
              <a:off x="595361" y="5158730"/>
              <a:ext cx="889000" cy="889000"/>
            </a:xfrm>
            <a:prstGeom prst="rect">
              <a:avLst/>
            </a:prstGeom>
          </p:spPr>
        </p:pic>
        <p:pic>
          <p:nvPicPr>
            <p:cNvPr id="12" name="图片7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0">
              <a:off x="416129" y="2537765"/>
              <a:ext cx="889000" cy="889000"/>
            </a:xfrm>
            <a:prstGeom prst="rect">
              <a:avLst/>
            </a:prstGeom>
          </p:spPr>
        </p:pic>
        <p:pic>
          <p:nvPicPr>
            <p:cNvPr id="13" name="图片8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0">
              <a:off x="416005" y="3768128"/>
              <a:ext cx="889000" cy="889000"/>
            </a:xfrm>
            <a:prstGeom prst="rect">
              <a:avLst/>
            </a:prstGeom>
          </p:spPr>
        </p:pic>
        <p:sp>
          <p:nvSpPr>
            <p:cNvPr id="14" name="形状8"/>
            <p:cNvSpPr txBox="1"/>
            <p:nvPr/>
          </p:nvSpPr>
          <p:spPr>
            <a:xfrm rot="0">
              <a:off x="1217114" y="398078"/>
              <a:ext cx="1028700" cy="533400"/>
            </a:xfrm>
            <a:prstGeom prst="rect"/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wrap="square" rtlCol="0" anchor="t"/>
            <a:lstStyle/>
            <a:p>
              <a:pPr marL="0" algn="ctr"/>
              <a:r>
                <a:rPr lang="zh-CN" altLang="en-US" sz="2399" b="0" i="0" dirty="0">
                  <a:solidFill>
                    <a:srgbClr val="000000"/>
                  </a:solidFill>
                  <a:latin typeface="楷体"/>
                  <a:ea typeface="楷体"/>
                </a:rPr>
                <a:t>口腔</a:t>
              </a:r>
            </a:p>
            <a:p>
              <a:pPr marL="0" algn="ctr"/>
              <a:r>
                <a:rPr lang="zh-CN" altLang="en-US" sz="2399" b="0" i="0" dirty="0">
                  <a:solidFill>
                    <a:srgbClr val="000000"/>
                  </a:solidFill>
                  <a:latin typeface="楷体"/>
                  <a:ea typeface="楷体"/>
                </a:rPr>
                <a:t> </a:t>
              </a:r>
            </a:p>
          </p:txBody>
        </p:sp>
        <p:sp>
          <p:nvSpPr>
            <p:cNvPr id="15" name="形状9"/>
            <p:cNvSpPr txBox="1"/>
            <p:nvPr/>
          </p:nvSpPr>
          <p:spPr>
            <a:xfrm rot="0">
              <a:off x="1216743" y="1512398"/>
              <a:ext cx="1028700" cy="533400"/>
            </a:xfrm>
            <a:prstGeom prst="rect"/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wrap="square" rtlCol="0" anchor="t"/>
            <a:lstStyle/>
            <a:p>
              <a:pPr marL="0" algn="ctr"/>
              <a:r>
                <a:rPr lang="zh-CN" altLang="en-US" sz="2399" b="0" i="0" dirty="0">
                  <a:solidFill>
                    <a:srgbClr val="000000"/>
                  </a:solidFill>
                  <a:latin typeface="楷体"/>
                  <a:ea typeface="楷体"/>
                </a:rPr>
                <a:t>大肠</a:t>
              </a:r>
            </a:p>
            <a:p>
              <a:pPr marL="0" algn="ctr"/>
              <a:r>
                <a:rPr lang="zh-CN" altLang="en-US" sz="2399" b="0" i="0" dirty="0">
                  <a:solidFill>
                    <a:srgbClr val="000000"/>
                  </a:solidFill>
                  <a:latin typeface="楷体"/>
                  <a:ea typeface="楷体"/>
                </a:rPr>
                <a:t> </a:t>
              </a:r>
            </a:p>
          </p:txBody>
        </p:sp>
        <p:sp>
          <p:nvSpPr>
            <p:cNvPr id="16" name="形状10"/>
            <p:cNvSpPr txBox="1"/>
            <p:nvPr/>
          </p:nvSpPr>
          <p:spPr>
            <a:xfrm rot="0">
              <a:off x="1211657" y="5336314"/>
              <a:ext cx="1028700" cy="533400"/>
            </a:xfrm>
            <a:prstGeom prst="rect"/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wrap="square" rtlCol="0" anchor="t"/>
            <a:lstStyle/>
            <a:p>
              <a:pPr marL="0" algn="ctr"/>
              <a:r>
                <a:rPr lang="zh-CN" altLang="en-US" sz="2399" b="0" i="0" dirty="0">
                  <a:solidFill>
                    <a:srgbClr val="000000"/>
                  </a:solidFill>
                  <a:latin typeface="楷体"/>
                  <a:ea typeface="楷体"/>
                </a:rPr>
                <a:t>小肠</a:t>
              </a:r>
            </a:p>
            <a:p>
              <a:pPr marL="0" algn="ctr"/>
              <a:r>
                <a:rPr lang="zh-CN" altLang="en-US" sz="2399" b="0" i="0" dirty="0">
                  <a:solidFill>
                    <a:srgbClr val="000000"/>
                  </a:solidFill>
                  <a:latin typeface="楷体"/>
                  <a:ea typeface="楷体"/>
                </a:rPr>
                <a:t> </a:t>
              </a:r>
            </a:p>
          </p:txBody>
        </p:sp>
        <p:sp>
          <p:nvSpPr>
            <p:cNvPr id="17" name="形状11"/>
            <p:cNvSpPr txBox="1"/>
            <p:nvPr/>
          </p:nvSpPr>
          <p:spPr>
            <a:xfrm rot="0">
              <a:off x="1211447" y="2715015"/>
              <a:ext cx="1028700" cy="533400"/>
            </a:xfrm>
            <a:prstGeom prst="rect"/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wrap="square" rtlCol="0" anchor="t"/>
            <a:lstStyle/>
            <a:p>
              <a:pPr marL="0" algn="ctr"/>
              <a:r>
                <a:rPr lang="zh-CN" altLang="en-US" sz="2399" b="0" i="0" dirty="0">
                  <a:solidFill>
                    <a:srgbClr val="000000"/>
                  </a:solidFill>
                  <a:latin typeface="楷体"/>
                  <a:ea typeface="楷体"/>
                </a:rPr>
                <a:t>胃</a:t>
              </a:r>
            </a:p>
            <a:p>
              <a:pPr marL="0" algn="ctr"/>
              <a:r>
                <a:rPr lang="zh-CN" altLang="en-US" sz="2399" b="0" i="0" dirty="0">
                  <a:solidFill>
                    <a:srgbClr val="000000"/>
                  </a:solidFill>
                  <a:latin typeface="楷体"/>
                  <a:ea typeface="楷体"/>
                </a:rPr>
                <a:t> </a:t>
              </a:r>
            </a:p>
          </p:txBody>
        </p:sp>
        <p:sp>
          <p:nvSpPr>
            <p:cNvPr id="18" name="形状12"/>
            <p:cNvSpPr txBox="1"/>
            <p:nvPr/>
          </p:nvSpPr>
          <p:spPr>
            <a:xfrm rot="0">
              <a:off x="1216791" y="3945645"/>
              <a:ext cx="1028700" cy="533400"/>
            </a:xfrm>
            <a:prstGeom prst="rect"/>
            <a:solidFill>
              <a:srgbClr val="FFFFFF">
                <a:alpha val="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wrap="square" rtlCol="0" anchor="t"/>
            <a:lstStyle/>
            <a:p>
              <a:pPr marL="0" algn="ctr"/>
              <a:r>
                <a:rPr lang="zh-CN" altLang="en-US" sz="2399" b="0" i="0" dirty="0">
                  <a:solidFill>
                    <a:srgbClr val="000000"/>
                  </a:solidFill>
                  <a:latin typeface="楷体"/>
                  <a:ea typeface="楷体"/>
                </a:rPr>
                <a:t>食道</a:t>
              </a:r>
            </a:p>
            <a:p>
              <a:pPr marL="0" algn="ctr"/>
              <a:r>
                <a:rPr lang="zh-CN" altLang="en-US" sz="2399" b="0" i="0" dirty="0">
                  <a:solidFill>
                    <a:srgbClr val="000000"/>
                  </a:solidFill>
                  <a:latin typeface="楷体"/>
                  <a:ea typeface="楷体"/>
                </a:rPr>
                <a:t> </a:t>
              </a:r>
            </a:p>
          </p:txBody>
        </p:sp>
      </p:grpSp>
      <p:sp>
        <p:nvSpPr>
          <p:cNvPr id="19" name="形状1"/>
          <p:cNvSpPr txBox="1"/>
          <p:nvPr/>
        </p:nvSpPr>
        <p:spPr>
          <a:xfrm rot="0">
            <a:off x="8495071" y="4033571"/>
            <a:ext cx="2247367" cy="1109091"/>
          </a:xfrm>
          <a:prstGeom prst="rect"/>
          <a:solidFill>
            <a:srgbClr val="FF0000"/>
          </a:solidFill>
          <a:ln w="19050">
            <a:solidFill>
              <a:srgbClr val="000000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pic>
        <p:nvPicPr>
          <p:cNvPr id="20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0">
            <a:off x="2072100" y="-1296818"/>
            <a:ext cx="5143500" cy="5431760"/>
          </a:xfrm>
          <a:prstGeom prst="rect">
            <a:avLst/>
          </a:prstGeom>
        </p:spPr>
      </p:pic>
      <p:pic>
        <p:nvPicPr>
          <p:cNvPr id="21" name="图片3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0">
            <a:off x="2071878" y="2055771"/>
            <a:ext cx="5854741" cy="3236119"/>
          </a:xfrm>
          <a:prstGeom prst="rect">
            <a:avLst/>
          </a:prstGeom>
        </p:spPr>
      </p:pic>
      <p:sp>
        <p:nvSpPr>
          <p:cNvPr id="22" name="文本1"/>
          <p:cNvSpPr txBox="1"/>
          <p:nvPr/>
        </p:nvSpPr>
        <p:spPr>
          <a:xfrm rot="0">
            <a:off x="3244767" y="2709386"/>
            <a:ext cx="3371850" cy="1928876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3000" b="1" i="0" dirty="0">
                <a:solidFill>
                  <a:srgbClr val="000000"/>
                </a:solidFill>
                <a:latin typeface="楷体"/>
                <a:ea typeface="楷体"/>
              </a:rPr>
              <a:t>这里是一根又长又直的管子，</a:t>
            </a:r>
          </a:p>
          <a:p>
            <a:pPr marL="0" algn="l"/>
            <a:r>
              <a:rPr lang="zh-CN" altLang="en-US" sz="3000" b="1" i="0" dirty="0">
                <a:solidFill>
                  <a:srgbClr val="000000"/>
                </a:solidFill>
                <a:latin typeface="楷体"/>
                <a:ea typeface="楷体"/>
              </a:rPr>
              <a:t>用蠕动的方式把我送到胃里去了。</a:t>
            </a:r>
          </a:p>
        </p:txBody>
      </p:sp>
      <p:sp>
        <p:nvSpPr>
          <p:cNvPr id="23" name="形状2"/>
          <p:cNvSpPr txBox="1"/>
          <p:nvPr/>
        </p:nvSpPr>
        <p:spPr>
          <a:xfrm rot="0">
            <a:off x="8364036" y="3961581"/>
            <a:ext cx="2510247" cy="1253395"/>
          </a:xfrm>
          <a:prstGeom prst="rect"/>
          <a:solidFill>
            <a:srgbClr val="FFFFFF">
              <a:alpha val="0"/>
            </a:srgbClr>
          </a:solidFill>
          <a:ln w="38100">
            <a:solidFill>
              <a:srgbClr val="FF0000"/>
            </a:solidFill>
            <a:prstDash val="dash"/>
          </a:ln>
        </p:spPr>
        <p:txBody>
          <a:bodyPr wrap="square" rtlCol="0" anchor="ctr"/>
          <a:lstStyle/>
          <a:p>
            <a:pPr marL="0" algn="ctr"/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" dur="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" fill="hold">
                                          <p:stCondLst>
                                            <p:cond delay="6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" fill="hold">
                                          <p:stCondLst>
                                            <p:cond delay="18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4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0" grpId="0" animBg="1"/>
      <p:bldP spid="21" grpId="0" animBg="1"/>
      <p:bldP spid="22" grpId="0" animBg="1"/>
      <p:bldP spid="19" grpId="0" animBg="1"/>
      <p:bldP spid="23" grpId="0" animBg="1"/>
      <p:bldP spid="3" grpId="0" animBg="1"/>
    </p:bldLst>
  </p:timing>
</p:sld>
</file>

<file path=ppt/slides/slide1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 rot="0">
            <a:off x="197119" y="3881247"/>
            <a:ext cx="11689013" cy="2774023"/>
          </a:xfrm>
          <a:prstGeom prst="rect"/>
          <a:solidFill>
            <a:srgbClr val="414141"/>
          </a:solidFill>
          <a:ln w="9525">
            <a:solidFill>
              <a:srgbClr val="FFFFFF">
                <a:alpha val="0"/>
              </a:srgbClr>
            </a:solidFill>
            <a:prstDash val="dashDot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3" name="文本1"/>
          <p:cNvSpPr txBox="1"/>
          <p:nvPr/>
        </p:nvSpPr>
        <p:spPr>
          <a:xfrm rot="0">
            <a:off x="2722445" y="3084271"/>
            <a:ext cx="2019300" cy="54098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algn="ctr"/>
            <a:r>
              <a:rPr lang="zh-CN" altLang="en-US" sz="2399" b="1" i="0" dirty="0">
                <a:solidFill>
                  <a:srgbClr val="FFEE00"/>
                </a:solidFill>
                <a:latin typeface="Arial"/>
                <a:ea typeface="Arial"/>
              </a:rPr>
              <a:t>边吃饭边看书</a:t>
            </a:r>
          </a:p>
        </p:txBody>
      </p:sp>
      <p:sp>
        <p:nvSpPr>
          <p:cNvPr id="4" name="文本2"/>
          <p:cNvSpPr txBox="1"/>
          <p:nvPr/>
        </p:nvSpPr>
        <p:spPr>
          <a:xfrm rot="0">
            <a:off x="5081407" y="3084033"/>
            <a:ext cx="2019300" cy="54098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algn="ctr"/>
            <a:r>
              <a:rPr lang="zh-CN" altLang="en-US" sz="2399" b="1" i="0" dirty="0">
                <a:solidFill>
                  <a:srgbClr val="FFEE00"/>
                </a:solidFill>
                <a:latin typeface="Arial"/>
                <a:ea typeface="Arial"/>
              </a:rPr>
              <a:t>饭后马上运动</a:t>
            </a:r>
          </a:p>
        </p:txBody>
      </p:sp>
      <p:sp>
        <p:nvSpPr>
          <p:cNvPr id="5" name="文本3"/>
          <p:cNvSpPr txBox="1"/>
          <p:nvPr/>
        </p:nvSpPr>
        <p:spPr>
          <a:xfrm rot="0">
            <a:off x="7594606" y="3083938"/>
            <a:ext cx="1714500" cy="891476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algn="ctr"/>
            <a:r>
              <a:rPr lang="zh-CN" altLang="en-US" sz="2399" b="1" i="0" dirty="0">
                <a:solidFill>
                  <a:srgbClr val="FFEE00"/>
                </a:solidFill>
                <a:latin typeface="Arial"/>
                <a:ea typeface="Arial"/>
              </a:rPr>
              <a:t>运动后马上</a:t>
            </a:r>
          </a:p>
          <a:p>
            <a:pPr marL="0" algn="ctr"/>
            <a:r>
              <a:rPr lang="zh-CN" altLang="en-US" sz="2399" b="1" i="0" dirty="0">
                <a:solidFill>
                  <a:srgbClr val="FFEE00"/>
                </a:solidFill>
                <a:latin typeface="Arial"/>
                <a:ea typeface="Arial"/>
              </a:rPr>
              <a:t>喝冷饮</a:t>
            </a:r>
          </a:p>
        </p:txBody>
      </p:sp>
      <p:pic>
        <p:nvPicPr>
          <p:cNvPr id="6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2638937" y="831104"/>
            <a:ext cx="2187788" cy="2021205"/>
          </a:xfrm>
          <a:prstGeom prst="rect">
            <a:avLst/>
          </a:prstGeom>
        </p:spPr>
      </p:pic>
      <p:pic>
        <p:nvPicPr>
          <p:cNvPr id="7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4997041" y="830771"/>
            <a:ext cx="2187788" cy="2021205"/>
          </a:xfrm>
          <a:prstGeom prst="rect">
            <a:avLst/>
          </a:prstGeom>
        </p:spPr>
      </p:pic>
      <p:pic>
        <p:nvPicPr>
          <p:cNvPr id="8" name="图片3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0">
            <a:off x="7352374" y="831038"/>
            <a:ext cx="2198893" cy="2021205"/>
          </a:xfrm>
          <a:prstGeom prst="rect">
            <a:avLst/>
          </a:prstGeom>
        </p:spPr>
      </p:pic>
      <p:pic>
        <p:nvPicPr>
          <p:cNvPr id="9" name="图片4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429423" y="834771"/>
            <a:ext cx="2039507" cy="2013420"/>
          </a:xfrm>
          <a:prstGeom prst="rect">
            <a:avLst/>
          </a:prstGeom>
        </p:spPr>
      </p:pic>
      <p:pic>
        <p:nvPicPr>
          <p:cNvPr id="10" name="图片5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9721470" y="833400"/>
            <a:ext cx="2012754" cy="2016296"/>
          </a:xfrm>
          <a:prstGeom prst="rect">
            <a:avLst/>
          </a:prstGeom>
        </p:spPr>
      </p:pic>
      <p:sp>
        <p:nvSpPr>
          <p:cNvPr id="11" name="文本4"/>
          <p:cNvSpPr txBox="1"/>
          <p:nvPr/>
        </p:nvSpPr>
        <p:spPr>
          <a:xfrm rot="0">
            <a:off x="439769" y="3083957"/>
            <a:ext cx="2019300" cy="54098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algn="ctr"/>
            <a:r>
              <a:rPr lang="zh-CN" altLang="en-US" sz="2399" b="1" i="0" dirty="0">
                <a:solidFill>
                  <a:srgbClr val="FFEE00"/>
                </a:solidFill>
                <a:latin typeface="Arial"/>
                <a:ea typeface="Arial"/>
              </a:rPr>
              <a:t>吃过烫的食物</a:t>
            </a:r>
          </a:p>
        </p:txBody>
      </p:sp>
      <p:sp>
        <p:nvSpPr>
          <p:cNvPr id="12" name="文本5"/>
          <p:cNvSpPr txBox="1"/>
          <p:nvPr/>
        </p:nvSpPr>
        <p:spPr>
          <a:xfrm rot="0">
            <a:off x="10022748" y="3084090"/>
            <a:ext cx="1409700" cy="54098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algn="ctr"/>
            <a:r>
              <a:rPr lang="zh-CN" altLang="en-US" sz="2399" b="1" i="0" dirty="0">
                <a:solidFill>
                  <a:srgbClr val="FFEE00"/>
                </a:solidFill>
                <a:latin typeface="Arial"/>
                <a:ea typeface="Arial"/>
              </a:rPr>
              <a:t>暴饮暴食</a:t>
            </a:r>
          </a:p>
        </p:txBody>
      </p:sp>
      <p:pic>
        <p:nvPicPr>
          <p:cNvPr id="13" name="图片6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5832" t="0" r="0" b="0"/>
          <a:stretch>
            <a:fillRect/>
          </a:stretch>
        </p:blipFill>
        <p:spPr>
          <a:xfrm rot="0">
            <a:off x="4631331" y="3179197"/>
            <a:ext cx="2919708" cy="3480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" dur="9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9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9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9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 animBg="1"/>
      <p:bldP spid="4" grpId="0" animBg="1"/>
      <p:bldP spid="5" grpId="0" animBg="1"/>
      <p:bldP spid="12" grpId="0" animBg="1"/>
      <p:bldP spid="13" grpId="0" animBg="1"/>
    </p:bldLst>
  </p:timing>
</p:sld>
</file>

<file path=ppt/slides/slide1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 rot="0">
            <a:off x="197119" y="3881247"/>
            <a:ext cx="11689013" cy="2774023"/>
          </a:xfrm>
          <a:prstGeom prst="rect"/>
          <a:solidFill>
            <a:srgbClr val="414141"/>
          </a:solidFill>
          <a:ln w="9525">
            <a:solidFill>
              <a:srgbClr val="FFFFFF">
                <a:alpha val="0"/>
              </a:srgbClr>
            </a:solidFill>
            <a:prstDash val="dashDot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3" name="文本1"/>
          <p:cNvSpPr txBox="1"/>
          <p:nvPr/>
        </p:nvSpPr>
        <p:spPr>
          <a:xfrm rot="0">
            <a:off x="3154442" y="2696851"/>
            <a:ext cx="1511300" cy="57019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algn="ctr"/>
            <a:r>
              <a:rPr lang="zh-CN" altLang="en-US" sz="2599" b="1" i="0" dirty="0">
                <a:solidFill>
                  <a:srgbClr val="FFEE00"/>
                </a:solidFill>
                <a:latin typeface="Arial"/>
                <a:ea typeface="Arial"/>
              </a:rPr>
              <a:t>细嚼慢咽</a:t>
            </a:r>
          </a:p>
        </p:txBody>
      </p:sp>
      <p:sp>
        <p:nvSpPr>
          <p:cNvPr id="4" name="文本2"/>
          <p:cNvSpPr txBox="1"/>
          <p:nvPr/>
        </p:nvSpPr>
        <p:spPr>
          <a:xfrm rot="0">
            <a:off x="8958977" y="2696880"/>
            <a:ext cx="2501900" cy="949896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algn="ctr"/>
            <a:r>
              <a:rPr lang="zh-CN" altLang="en-US" sz="2599" b="1" i="0" dirty="0">
                <a:solidFill>
                  <a:srgbClr val="FFEE00"/>
                </a:solidFill>
                <a:latin typeface="Arial"/>
                <a:ea typeface="Arial"/>
              </a:rPr>
              <a:t>饭前洗手，</a:t>
            </a:r>
          </a:p>
          <a:p>
            <a:pPr marL="0" algn="ctr"/>
            <a:r>
              <a:rPr lang="zh-CN" altLang="en-US" sz="2599" b="1" i="0" dirty="0">
                <a:solidFill>
                  <a:srgbClr val="FFEE00"/>
                </a:solidFill>
                <a:latin typeface="Arial"/>
                <a:ea typeface="Arial"/>
              </a:rPr>
              <a:t>饭后擦嘴、漱口</a:t>
            </a:r>
          </a:p>
        </p:txBody>
      </p:sp>
      <p:sp>
        <p:nvSpPr>
          <p:cNvPr id="5" name="文本3"/>
          <p:cNvSpPr txBox="1"/>
          <p:nvPr/>
        </p:nvSpPr>
        <p:spPr>
          <a:xfrm rot="0">
            <a:off x="7372436" y="2696775"/>
            <a:ext cx="1511300" cy="57019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algn="ctr"/>
            <a:r>
              <a:rPr lang="zh-CN" altLang="en-US" sz="2599" b="1" i="0" dirty="0">
                <a:solidFill>
                  <a:srgbClr val="FFEE00"/>
                </a:solidFill>
                <a:latin typeface="Arial"/>
                <a:ea typeface="Arial"/>
              </a:rPr>
              <a:t>营养均衡</a:t>
            </a:r>
          </a:p>
        </p:txBody>
      </p:sp>
      <p:pic>
        <p:nvPicPr>
          <p:cNvPr id="6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2988107" y="962006"/>
            <a:ext cx="1844850" cy="1736817"/>
          </a:xfrm>
          <a:prstGeom prst="rect">
            <a:avLst/>
          </a:prstGeom>
        </p:spPr>
      </p:pic>
      <p:pic>
        <p:nvPicPr>
          <p:cNvPr id="7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7279738" y="961939"/>
            <a:ext cx="1695564" cy="1737122"/>
          </a:xfrm>
          <a:prstGeom prst="rect">
            <a:avLst/>
          </a:prstGeom>
        </p:spPr>
      </p:pic>
      <p:sp>
        <p:nvSpPr>
          <p:cNvPr id="8" name="形状2"/>
          <p:cNvSpPr txBox="1"/>
          <p:nvPr/>
        </p:nvSpPr>
        <p:spPr>
          <a:xfrm rot="0">
            <a:off x="5625951" y="2295449"/>
            <a:ext cx="396488" cy="396488"/>
          </a:xfrm>
          <a:custGeom>
            <a:avLst/>
            <a:gdLst>
              <a:gd name="connsiteX0" fmla="*/ 198244 w 396488"/>
              <a:gd name="connsiteY0" fmla="*/ 0 h 396488"/>
              <a:gd name="connsiteX1" fmla="*/ 307731 w 396488"/>
              <a:gd name="connsiteY1" fmla="*/ 0 h 396488"/>
              <a:gd name="connsiteX2" fmla="*/ 396488 w 396488"/>
              <a:gd name="connsiteY2" fmla="*/ 307731 h 396488"/>
              <a:gd name="connsiteX3" fmla="*/ 88757 w 396488"/>
              <a:gd name="connsiteY3" fmla="*/ 396488 h 396488"/>
              <a:gd name="connsiteX4" fmla="*/ 0 w 396488"/>
              <a:gd name="connsiteY4" fmla="*/ 88757 h 396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488" h="396488">
                <a:moveTo>
                  <a:pt x="198244" y="0"/>
                </a:moveTo>
                <a:cubicBezTo>
                  <a:pt x="307731" y="0"/>
                  <a:pt x="396488" y="88757"/>
                  <a:pt x="396488" y="198244"/>
                </a:cubicBezTo>
                <a:cubicBezTo>
                  <a:pt x="396488" y="307731"/>
                  <a:pt x="307731" y="396488"/>
                  <a:pt x="198244" y="396488"/>
                </a:cubicBezTo>
                <a:cubicBezTo>
                  <a:pt x="88757" y="396488"/>
                  <a:pt x="0" y="307731"/>
                  <a:pt x="0" y="198244"/>
                </a:cubicBezTo>
                <a:cubicBezTo>
                  <a:pt x="0" y="88757"/>
                  <a:pt x="88757" y="0"/>
                  <a:pt x="198244" y="0"/>
                </a:cubicBezTo>
                <a:close/>
              </a:path>
            </a:pathLst>
          </a:custGeom>
          <a:solidFill>
            <a:srgbClr val="BA66E5"/>
          </a:solidFill>
          <a:ln w="9525">
            <a:solidFill>
              <a:srgbClr val="FFFFFF">
                <a:alpha val="0"/>
              </a:srgbClr>
            </a:solidFill>
            <a:prstDash val="dashDot"/>
          </a:ln>
        </p:spPr>
        <p:txBody>
          <a:bodyPr wrap="square" rtlCol="0" anchor="ctr"/>
          <a:lstStyle/>
          <a:p>
            <a:pPr marL="0" algn="ctr"/>
            <a:r>
              <a:rPr lang="zh-CN" altLang="en-US" sz="2199" b="0" i="0" dirty="0">
                <a:solidFill>
                  <a:srgbClr val="FFFFFF"/>
                </a:solidFill>
                <a:latin typeface="Arial"/>
                <a:ea typeface="Arial"/>
              </a:rPr>
              <a:t>1</a:t>
            </a:r>
          </a:p>
        </p:txBody>
      </p:sp>
      <p:pic>
        <p:nvPicPr>
          <p:cNvPr id="9" name="图片3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00" t="0" r="3333" b="0"/>
          <a:stretch>
            <a:fillRect/>
          </a:stretch>
        </p:blipFill>
        <p:spPr>
          <a:xfrm rot="0">
            <a:off x="5112334" y="956624"/>
            <a:ext cx="1868344" cy="1747476"/>
          </a:xfrm>
          <a:prstGeom prst="rect">
            <a:avLst/>
          </a:prstGeom>
        </p:spPr>
      </p:pic>
      <p:sp>
        <p:nvSpPr>
          <p:cNvPr id="10" name="文本4"/>
          <p:cNvSpPr txBox="1"/>
          <p:nvPr/>
        </p:nvSpPr>
        <p:spPr>
          <a:xfrm rot="0">
            <a:off x="5291052" y="2697137"/>
            <a:ext cx="1511300" cy="57019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algn="ctr"/>
            <a:r>
              <a:rPr lang="zh-CN" altLang="en-US" sz="2599" b="1" i="0" dirty="0">
                <a:solidFill>
                  <a:srgbClr val="FFEE00"/>
                </a:solidFill>
                <a:latin typeface="Arial"/>
                <a:ea typeface="Arial"/>
              </a:rPr>
              <a:t>注意饮水</a:t>
            </a:r>
          </a:p>
        </p:txBody>
      </p:sp>
      <p:pic>
        <p:nvPicPr>
          <p:cNvPr id="11" name="图片4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0">
            <a:off x="946823" y="955777"/>
            <a:ext cx="1748428" cy="1748428"/>
          </a:xfrm>
          <a:prstGeom prst="rect">
            <a:avLst/>
          </a:prstGeom>
        </p:spPr>
      </p:pic>
      <p:sp>
        <p:nvSpPr>
          <p:cNvPr id="12" name="文本5"/>
          <p:cNvSpPr txBox="1"/>
          <p:nvPr/>
        </p:nvSpPr>
        <p:spPr>
          <a:xfrm rot="0">
            <a:off x="1065676" y="2696794"/>
            <a:ext cx="1511300" cy="57019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algn="ctr"/>
            <a:r>
              <a:rPr lang="zh-CN" altLang="en-US" sz="2599" b="1" i="0" dirty="0">
                <a:solidFill>
                  <a:srgbClr val="FFEE00"/>
                </a:solidFill>
                <a:latin typeface="Arial"/>
                <a:ea typeface="Arial"/>
              </a:rPr>
              <a:t>按时吃饭</a:t>
            </a:r>
          </a:p>
        </p:txBody>
      </p:sp>
      <p:pic>
        <p:nvPicPr>
          <p:cNvPr id="13" name="图片5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0" t="0" r="41050" b="0"/>
          <a:stretch>
            <a:fillRect/>
          </a:stretch>
        </p:blipFill>
        <p:spPr>
          <a:xfrm rot="0">
            <a:off x="4358021" y="2780814"/>
            <a:ext cx="4342448" cy="3878751"/>
          </a:xfrm>
          <a:prstGeom prst="rect">
            <a:avLst/>
          </a:prstGeom>
        </p:spPr>
      </p:pic>
      <p:pic>
        <p:nvPicPr>
          <p:cNvPr id="14" name="图片6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0" t="12219" r="0" b="9232"/>
          <a:stretch>
            <a:fillRect/>
          </a:stretch>
        </p:blipFill>
        <p:spPr>
          <a:xfrm rot="0">
            <a:off x="9275997" y="962015"/>
            <a:ext cx="1867948" cy="173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" dur="9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9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9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9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 animBg="1"/>
      <p:bldP spid="10" grpId="0" animBg="1"/>
      <p:bldP spid="5" grpId="0" animBg="1"/>
      <p:bldP spid="4" grpId="0" animBg="1"/>
      <p:bldP spid="13" grpId="0" animBg="1"/>
    </p:bldLst>
  </p:timing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视频1">
            <a:hlinkClick r:id="" action="ppaction://media"/>
            <a:extLst>
              <a:ext uri="{FF2B5EF4-FFF2-40B4-BE49-F238E27FC236}">
                <a16:creationId xmlns:a16="http://schemas.microsoft.com/office/drawing/2014/main" id="{1F03D79B-8B87-F52B-D47B-B6FAC4D8C48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0">
            <a:off x="458362" y="215951"/>
            <a:ext cx="11276971" cy="613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素材1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3873500" y="3175000"/>
            <a:ext cx="1460500" cy="1905000"/>
          </a:xfrm>
          <a:prstGeom prst="rect">
            <a:avLst/>
          </a:prstGeom>
        </p:spPr>
      </p:pic>
      <p:pic>
        <p:nvPicPr>
          <p:cNvPr id="3" name="素材2"/>
          <p:cNvPicPr>
            <a:picLocks noChangeAspect="1"/>
          </p:cNvPicPr>
          <p:nvPr/>
        </p:nvPicPr>
        <p:blipFill>
          <a:fillRect/>
          <a:blip r:embed="rId3"/>
          <a:stretch/>
        </p:blipFill>
        <p:spPr>
          <a:xfrm>
            <a:off x="6858000" y="3175000"/>
            <a:ext cx="14605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素材1"/>
          <p:cNvPicPr>
            <a:picLocks noChangeAspect="1"/>
          </p:cNvPicPr>
          <p:nvPr/>
        </p:nvPicPr>
        <p:blipFill>
          <a:fillRect/>
          <a:blip r:embed="rId2"/>
          <a:stretch/>
        </p:blipFill>
        <p:spPr>
          <a:xfrm>
            <a:off x="2667000" y="3048000"/>
            <a:ext cx="2286000" cy="2286000"/>
          </a:xfrm>
          <a:prstGeom prst="rect">
            <a:avLst/>
          </a:prstGeom>
        </p:spPr>
      </p:pic>
      <p:pic>
        <p:nvPicPr>
          <p:cNvPr id="3" name="素材2"/>
          <p:cNvPicPr>
            <a:picLocks noChangeAspect="1"/>
          </p:cNvPicPr>
          <p:nvPr/>
        </p:nvPicPr>
        <p:blipFill>
          <a:fillRect/>
          <a:blip r:embed="rId3"/>
          <a:stretch/>
        </p:blipFill>
        <p:spPr>
          <a:xfrm>
            <a:off x="7239000" y="304800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22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 rot="0">
            <a:off x="3703911" y="355006"/>
            <a:ext cx="4762500" cy="625062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algn="ctr"/>
            <a:r>
              <a:rPr lang="zh-CN" altLang="en-US" sz="2999" b="0" i="0" dirty="0">
                <a:solidFill>
                  <a:srgbClr val="FFFFFF"/>
                </a:solidFill>
                <a:latin typeface="宋体"/>
                <a:ea typeface="宋体"/>
              </a:rPr>
              <a:t>模拟食物在消化道里的运动</a:t>
            </a:r>
          </a:p>
        </p:txBody>
      </p:sp>
      <p:sp>
        <p:nvSpPr>
          <p:cNvPr id="3" name="文本2"/>
          <p:cNvSpPr txBox="1"/>
          <p:nvPr/>
        </p:nvSpPr>
        <p:spPr>
          <a:xfrm rot="0">
            <a:off x="5921473" y="1665341"/>
            <a:ext cx="4911344" cy="3914486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999" b="0" i="0" dirty="0">
                <a:solidFill>
                  <a:srgbClr val="FFFFFF"/>
                </a:solidFill>
                <a:latin typeface="Arial"/>
                <a:ea typeface="Arial"/>
              </a:rPr>
              <a:t>1.软糖模拟：</a:t>
            </a:r>
            <a:r>
              <a:rPr lang="zh-CN" altLang="en-US" sz="2999" b="0" i="0" u="sng" dirty="0">
                <a:solidFill>
                  <a:srgbClr val="FFFFFF"/>
                </a:solidFill>
                <a:latin typeface="Arial"/>
                <a:ea typeface="Arial"/>
              </a:rPr>
              <a:t>                    </a:t>
            </a:r>
            <a:r>
              <a:rPr lang="zh-CN" altLang="en-US" sz="2999" b="0" i="0" dirty="0">
                <a:solidFill>
                  <a:srgbClr val="FFFFFF"/>
                </a:solidFill>
                <a:latin typeface="Arial"/>
                <a:ea typeface="Arial"/>
              </a:rPr>
              <a:t>。</a:t>
            </a:r>
          </a:p>
          <a:p>
            <a:pPr marL="0" algn="l"/>
            <a:r>
              <a:rPr lang="zh-CN" altLang="en-US" sz="2999" b="0" i="0" dirty="0">
                <a:solidFill>
                  <a:srgbClr val="FFFFFF"/>
                </a:solidFill>
                <a:latin typeface="Arial"/>
                <a:ea typeface="Arial"/>
              </a:rPr>
              <a:t>2.漏斗模拟：</a:t>
            </a:r>
            <a:r>
              <a:rPr lang="zh-CN" altLang="en-US" sz="2999" b="0" i="0" u="sng" dirty="0">
                <a:solidFill>
                  <a:srgbClr val="FFFFFF"/>
                </a:solidFill>
                <a:latin typeface="Arial"/>
                <a:ea typeface="Arial"/>
              </a:rPr>
              <a:t>                    </a:t>
            </a:r>
            <a:r>
              <a:rPr lang="zh-CN" altLang="en-US" sz="2999" b="0" i="0" dirty="0">
                <a:solidFill>
                  <a:srgbClr val="FFFFFF"/>
                </a:solidFill>
                <a:latin typeface="Arial"/>
                <a:ea typeface="Arial"/>
              </a:rPr>
              <a:t>。</a:t>
            </a:r>
          </a:p>
          <a:p>
            <a:pPr marL="0" algn="l"/>
            <a:r>
              <a:rPr lang="zh-CN" altLang="en-US" sz="2999" b="0" i="0" dirty="0">
                <a:solidFill>
                  <a:srgbClr val="FFFFFF"/>
                </a:solidFill>
                <a:latin typeface="Arial"/>
                <a:ea typeface="Arial"/>
              </a:rPr>
              <a:t>3.短软管模拟：</a:t>
            </a:r>
            <a:r>
              <a:rPr lang="zh-CN" altLang="en-US" sz="2999" b="0" i="0" u="sng" dirty="0">
                <a:solidFill>
                  <a:srgbClr val="FFFFFF"/>
                </a:solidFill>
                <a:latin typeface="Arial"/>
                <a:ea typeface="Arial"/>
              </a:rPr>
              <a:t>                </a:t>
            </a:r>
            <a:r>
              <a:rPr lang="zh-CN" altLang="en-US" sz="2999" b="0" i="0" dirty="0">
                <a:solidFill>
                  <a:srgbClr val="FFFFFF"/>
                </a:solidFill>
                <a:latin typeface="Arial"/>
                <a:ea typeface="Arial"/>
              </a:rPr>
              <a:t>。</a:t>
            </a:r>
          </a:p>
          <a:p>
            <a:pPr marL="0" algn="l"/>
            <a:r>
              <a:rPr lang="zh-CN" altLang="en-US" sz="2999" b="0" i="0" dirty="0">
                <a:solidFill>
                  <a:srgbClr val="FFFFFF"/>
                </a:solidFill>
                <a:latin typeface="Arial"/>
                <a:ea typeface="Arial"/>
              </a:rPr>
              <a:t>4.气球模拟：</a:t>
            </a:r>
            <a:r>
              <a:rPr lang="zh-CN" altLang="en-US" sz="2999" b="0" i="0" u="sng" dirty="0">
                <a:solidFill>
                  <a:srgbClr val="FFFFFF"/>
                </a:solidFill>
                <a:latin typeface="Arial"/>
                <a:ea typeface="Arial"/>
              </a:rPr>
              <a:t>                    </a:t>
            </a:r>
            <a:r>
              <a:rPr lang="zh-CN" altLang="en-US" sz="2999" b="0" i="0" dirty="0">
                <a:solidFill>
                  <a:srgbClr val="FFFFFF"/>
                </a:solidFill>
                <a:latin typeface="Arial"/>
                <a:ea typeface="Arial"/>
              </a:rPr>
              <a:t>。</a:t>
            </a:r>
          </a:p>
          <a:p>
            <a:pPr marL="0" algn="l"/>
            <a:r>
              <a:rPr lang="zh-CN" altLang="en-US" sz="2999" b="0" i="0" dirty="0">
                <a:solidFill>
                  <a:srgbClr val="FFFFFF"/>
                </a:solidFill>
                <a:latin typeface="Arial"/>
                <a:ea typeface="Arial"/>
              </a:rPr>
              <a:t>5.长软管模拟：</a:t>
            </a:r>
            <a:r>
              <a:rPr lang="zh-CN" altLang="en-US" sz="2999" b="0" i="0" u="sng" dirty="0">
                <a:solidFill>
                  <a:srgbClr val="FFFFFF"/>
                </a:solidFill>
                <a:latin typeface="Arial"/>
                <a:ea typeface="Arial"/>
              </a:rPr>
              <a:t>                </a:t>
            </a:r>
            <a:r>
              <a:rPr lang="zh-CN" altLang="en-US" sz="2999" b="0" i="0" dirty="0">
                <a:solidFill>
                  <a:srgbClr val="FFFFFF"/>
                </a:solidFill>
                <a:latin typeface="Arial"/>
                <a:ea typeface="Arial"/>
              </a:rPr>
              <a:t>。</a:t>
            </a:r>
          </a:p>
        </p:txBody>
      </p:sp>
      <p:grpSp>
        <p:nvGrpSpPr>
          <p:cNvPr id="4" name="组合1"/>
          <p:cNvGrpSpPr/>
          <p:nvPr/>
        </p:nvGrpSpPr>
        <p:grpSpPr>
          <a:xfrm>
            <a:off x="2244785" y="1085564"/>
            <a:ext cx="3525816" cy="4249401"/>
            <a:chOff x="0" y="0"/>
            <a:chExt cx="3525816" cy="4249401"/>
          </a:xfrm>
        </p:grpSpPr>
        <p:pic>
          <p:nvPicPr>
            <p:cNvPr id="5" name="图片4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0">
              <a:off x="0" y="0"/>
              <a:ext cx="3525816" cy="4249401"/>
            </a:xfrm>
            <a:prstGeom prst="rect">
              <a:avLst/>
            </a:prstGeom>
            <a:ln w="9525">
              <a:solidFill>
                <a:srgbClr val="2E7349"/>
              </a:solidFill>
              <a:prstDash val="solid"/>
            </a:ln>
          </p:spPr>
        </p:pic>
        <p:sp>
          <p:nvSpPr>
            <p:cNvPr id="6" name="文本8"/>
            <p:cNvSpPr txBox="1"/>
            <p:nvPr/>
          </p:nvSpPr>
          <p:spPr>
            <a:xfrm rot="0">
              <a:off x="761147" y="98587"/>
              <a:ext cx="463106" cy="808805"/>
            </a:xfrm>
            <a:prstGeom prst="rect">
              <a:avLst/>
            </a:prstGeom>
            <a:noFill/>
          </p:spPr>
          <p:txBody>
            <a:bodyPr wrap="square" rtlCol="0" anchor="t"/>
            <a:lstStyle/>
            <a:p>
              <a:pPr marL="0" algn="l"/>
              <a:r>
                <a:rPr lang="zh-CN" altLang="en-US" sz="2399" b="1" i="0" dirty="0">
                  <a:solidFill>
                    <a:srgbClr val="2E7349"/>
                  </a:solidFill>
                  <a:latin typeface="Arial"/>
                  <a:ea typeface="Arial"/>
                </a:rPr>
                <a:t>2</a:t>
              </a:r>
            </a:p>
          </p:txBody>
        </p:sp>
        <p:sp>
          <p:nvSpPr>
            <p:cNvPr id="7" name="文本9"/>
            <p:cNvSpPr txBox="1"/>
            <p:nvPr/>
          </p:nvSpPr>
          <p:spPr>
            <a:xfrm rot="0">
              <a:off x="769774" y="629807"/>
              <a:ext cx="463106" cy="540988"/>
            </a:xfrm>
            <a:prstGeom prst="rect">
              <a:avLst/>
            </a:prstGeom>
            <a:noFill/>
          </p:spPr>
          <p:txBody>
            <a:bodyPr wrap="square" rtlCol="0" anchor="t"/>
            <a:lstStyle/>
            <a:p>
              <a:pPr marL="0" algn="l"/>
              <a:r>
                <a:rPr lang="zh-CN" altLang="en-US" sz="2399" b="1" i="0" dirty="0">
                  <a:solidFill>
                    <a:srgbClr val="2E7349"/>
                  </a:solidFill>
                  <a:latin typeface="Arial"/>
                  <a:ea typeface="Arial"/>
                </a:rPr>
                <a:t>3</a:t>
              </a:r>
            </a:p>
          </p:txBody>
        </p:sp>
        <p:sp>
          <p:nvSpPr>
            <p:cNvPr id="8" name="文本10"/>
            <p:cNvSpPr txBox="1"/>
            <p:nvPr/>
          </p:nvSpPr>
          <p:spPr>
            <a:xfrm rot="0">
              <a:off x="778140" y="1443517"/>
              <a:ext cx="361950" cy="540988"/>
            </a:xfrm>
            <a:prstGeom prst="rect">
              <a:avLst/>
            </a:prstGeom>
            <a:noFill/>
          </p:spPr>
          <p:txBody>
            <a:bodyPr wrap="square" rtlCol="0" anchor="t"/>
            <a:lstStyle/>
            <a:p>
              <a:pPr marL="0" algn="l"/>
              <a:r>
                <a:rPr lang="zh-CN" altLang="en-US" sz="2399" b="1" i="0" dirty="0">
                  <a:solidFill>
                    <a:srgbClr val="2E7349"/>
                  </a:solidFill>
                  <a:latin typeface="Arial"/>
                  <a:ea typeface="Arial"/>
                </a:rPr>
                <a:t>4</a:t>
              </a:r>
            </a:p>
          </p:txBody>
        </p:sp>
        <p:sp>
          <p:nvSpPr>
            <p:cNvPr id="9" name="文本11"/>
            <p:cNvSpPr txBox="1"/>
            <p:nvPr/>
          </p:nvSpPr>
          <p:spPr>
            <a:xfrm rot="0">
              <a:off x="2932240" y="3147513"/>
              <a:ext cx="361950" cy="540988"/>
            </a:xfrm>
            <a:prstGeom prst="rect">
              <a:avLst/>
            </a:prstGeom>
            <a:noFill/>
          </p:spPr>
          <p:txBody>
            <a:bodyPr wrap="square" rtlCol="0" anchor="t"/>
            <a:lstStyle/>
            <a:p>
              <a:pPr marL="0" algn="l"/>
              <a:r>
                <a:rPr lang="zh-CN" altLang="en-US" sz="2399" b="1" i="0" dirty="0">
                  <a:solidFill>
                    <a:srgbClr val="2E7349"/>
                  </a:solidFill>
                  <a:latin typeface="Arial"/>
                  <a:ea typeface="Arial"/>
                </a:rPr>
                <a:t>5</a:t>
              </a:r>
            </a:p>
          </p:txBody>
        </p:sp>
        <p:sp>
          <p:nvSpPr>
            <p:cNvPr id="10" name="文本12"/>
            <p:cNvSpPr txBox="1"/>
            <p:nvPr/>
          </p:nvSpPr>
          <p:spPr>
            <a:xfrm rot="0">
              <a:off x="3028053" y="1157739"/>
              <a:ext cx="414897" cy="540988"/>
            </a:xfrm>
            <a:prstGeom prst="rect">
              <a:avLst/>
            </a:prstGeom>
            <a:noFill/>
          </p:spPr>
          <p:txBody>
            <a:bodyPr wrap="square" rtlCol="0" anchor="ctr"/>
            <a:lstStyle/>
            <a:p>
              <a:pPr marL="0" algn="ctr"/>
              <a:r>
                <a:rPr lang="zh-CN" altLang="en-US" sz="2399" b="1" i="0" dirty="0">
                  <a:solidFill>
                    <a:srgbClr val="2E7349"/>
                  </a:solidFill>
                  <a:latin typeface="Arial"/>
                  <a:ea typeface="Arial"/>
                </a:rPr>
                <a:t>1</a:t>
              </a:r>
            </a:p>
          </p:txBody>
        </p:sp>
        <p:sp>
          <p:nvSpPr>
            <p:cNvPr id="11" name="形状1"/>
            <p:cNvSpPr txBox="1"/>
            <p:nvPr/>
          </p:nvSpPr>
          <p:spPr>
            <a:xfrm rot="0">
              <a:off x="2162733" y="1153405"/>
              <a:ext cx="770792" cy="691774"/>
            </a:xfrm>
            <a:custGeom>
              <a:avLst/>
              <a:gdLst>
                <a:gd name="connsiteX0" fmla="*/ 385396 w 770792"/>
                <a:gd name="connsiteY0" fmla="*/ 0 h 691774"/>
                <a:gd name="connsiteX1" fmla="*/ 545032 w 770792"/>
                <a:gd name="connsiteY1" fmla="*/ 0 h 691774"/>
                <a:gd name="connsiteX2" fmla="*/ 744466 w 770792"/>
                <a:gd name="connsiteY2" fmla="*/ 220964 h 691774"/>
                <a:gd name="connsiteX3" fmla="*/ 935026 w 770792"/>
                <a:gd name="connsiteY3" fmla="*/ 271585 h 691774"/>
                <a:gd name="connsiteX4" fmla="*/ 769537 w 770792"/>
                <a:gd name="connsiteY4" fmla="*/ 368190 h 691774"/>
                <a:gd name="connsiteX5" fmla="*/ 768802 w 770792"/>
                <a:gd name="connsiteY5" fmla="*/ 381252 h 691774"/>
                <a:gd name="connsiteX6" fmla="*/ 749066 w 770792"/>
                <a:gd name="connsiteY6" fmla="*/ 555668 h 691774"/>
                <a:gd name="connsiteX7" fmla="*/ 172548 w 770792"/>
                <a:gd name="connsiteY7" fmla="*/ 691774 h 691774"/>
                <a:gd name="connsiteX8" fmla="*/ 0 w 770792"/>
                <a:gd name="connsiteY8" fmla="*/ 154859 h 691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35026" h="691774">
                  <a:moveTo>
                    <a:pt x="385396" y="0"/>
                  </a:moveTo>
                  <a:cubicBezTo>
                    <a:pt x="545032" y="0"/>
                    <a:pt x="681999" y="87108"/>
                    <a:pt x="740505" y="211252"/>
                  </a:cubicBezTo>
                  <a:lnTo>
                    <a:pt x="744466" y="220964"/>
                  </a:lnTo>
                  <a:lnTo>
                    <a:pt x="935026" y="271585"/>
                  </a:lnTo>
                  <a:lnTo>
                    <a:pt x="769537" y="368190"/>
                  </a:lnTo>
                  <a:lnTo>
                    <a:pt x="768802" y="381252"/>
                  </a:lnTo>
                  <a:cubicBezTo>
                    <a:pt x="749066" y="555668"/>
                    <a:pt x="584941" y="691774"/>
                    <a:pt x="385396" y="691774"/>
                  </a:cubicBezTo>
                  <a:cubicBezTo>
                    <a:pt x="172548" y="691774"/>
                    <a:pt x="0" y="536915"/>
                    <a:pt x="0" y="345887"/>
                  </a:cubicBezTo>
                  <a:cubicBezTo>
                    <a:pt x="0" y="154859"/>
                    <a:pt x="172548" y="0"/>
                    <a:pt x="385396" y="0"/>
                  </a:cubicBez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 w="19050">
              <a:solidFill>
                <a:srgbClr val="9D3DCC"/>
              </a:solidFill>
              <a:prstDash val="dashDot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2" name="形状2"/>
            <p:cNvSpPr txBox="1"/>
            <p:nvPr/>
          </p:nvSpPr>
          <p:spPr>
            <a:xfrm rot="0">
              <a:off x="1050092" y="293434"/>
              <a:ext cx="336181" cy="19050"/>
            </a:xfrm>
            <a:prstGeom prst="line"/>
            <a:ln w="19050">
              <a:solidFill>
                <a:srgbClr val="FF0000"/>
              </a:solidFill>
              <a:prstDash val="solid"/>
              <a:tailEnd type="arrow" w="sm" len="sm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3" name="形状3"/>
            <p:cNvSpPr txBox="1"/>
            <p:nvPr/>
          </p:nvSpPr>
          <p:spPr>
            <a:xfrm rot="0">
              <a:off x="1049886" y="868381"/>
              <a:ext cx="683826" cy="19050"/>
            </a:xfrm>
            <a:prstGeom prst="line"/>
            <a:ln w="19050">
              <a:solidFill>
                <a:srgbClr val="FF0000"/>
              </a:solidFill>
              <a:prstDash val="solid"/>
              <a:tailEnd type="arrow" w="sm" len="sm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4" name="形状4"/>
            <p:cNvSpPr txBox="1"/>
            <p:nvPr/>
          </p:nvSpPr>
          <p:spPr>
            <a:xfrm rot="0">
              <a:off x="1068638" y="1679294"/>
              <a:ext cx="300195" cy="19050"/>
            </a:xfrm>
            <a:prstGeom prst="line"/>
            <a:ln w="19050">
              <a:solidFill>
                <a:srgbClr val="FF0000"/>
              </a:solidFill>
              <a:prstDash val="solid"/>
              <a:tailEnd type="arrow" w="sm" len="sm"/>
            </a:ln>
          </p:spPr>
          <p:txBody>
            <a:bodyPr wrap="square" rtlCol="0" anchor="ctr"/>
            <a:lstStyle/>
            <a:p>
              <a:pPr marL="0" algn="ctr"/>
            </a:p>
          </p:txBody>
        </p:sp>
        <p:sp>
          <p:nvSpPr>
            <p:cNvPr id="15" name="形状5"/>
            <p:cNvSpPr txBox="1"/>
            <p:nvPr/>
          </p:nvSpPr>
          <p:spPr>
            <a:xfrm rot="0">
              <a:off x="2694295" y="3393205"/>
              <a:ext cx="300195" cy="19050"/>
            </a:xfrm>
            <a:prstGeom prst="line"/>
            <a:ln w="19050">
              <a:solidFill>
                <a:srgbClr val="FF0000"/>
              </a:solidFill>
              <a:prstDash val="solid"/>
              <a:tailEnd type="arrow" w="sm" len="sm"/>
            </a:ln>
          </p:spPr>
          <p:txBody>
            <a:bodyPr wrap="square" rtlCol="0" anchor="ctr"/>
            <a:lstStyle/>
            <a:p>
              <a:pPr marL="0" algn="ctr"/>
            </a:p>
          </p:txBody>
        </p:sp>
      </p:grpSp>
      <p:sp>
        <p:nvSpPr>
          <p:cNvPr id="16" name="文本3"/>
          <p:cNvSpPr txBox="1"/>
          <p:nvPr/>
        </p:nvSpPr>
        <p:spPr>
          <a:xfrm rot="0">
            <a:off x="8877068" y="1826038"/>
            <a:ext cx="952500" cy="62861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algn="ctr"/>
            <a:r>
              <a:rPr lang="zh-CN" altLang="en-US" sz="2999" b="1" i="0" dirty="0">
                <a:solidFill>
                  <a:srgbClr val="00FF67"/>
                </a:solidFill>
                <a:latin typeface="Arial"/>
                <a:ea typeface="Arial"/>
              </a:rPr>
              <a:t>食物</a:t>
            </a:r>
          </a:p>
        </p:txBody>
      </p:sp>
      <p:sp>
        <p:nvSpPr>
          <p:cNvPr id="17" name="文本4"/>
          <p:cNvSpPr txBox="1"/>
          <p:nvPr/>
        </p:nvSpPr>
        <p:spPr>
          <a:xfrm rot="0">
            <a:off x="8877214" y="2570626"/>
            <a:ext cx="952500" cy="62861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algn="ctr"/>
            <a:r>
              <a:rPr lang="zh-CN" altLang="en-US" sz="2999" b="1" i="0" dirty="0">
                <a:solidFill>
                  <a:srgbClr val="00FF67"/>
                </a:solidFill>
                <a:latin typeface="Arial"/>
                <a:ea typeface="Arial"/>
              </a:rPr>
              <a:t>口腔</a:t>
            </a:r>
          </a:p>
        </p:txBody>
      </p:sp>
      <p:sp>
        <p:nvSpPr>
          <p:cNvPr id="18" name="文本5"/>
          <p:cNvSpPr txBox="1"/>
          <p:nvPr/>
        </p:nvSpPr>
        <p:spPr>
          <a:xfrm rot="0">
            <a:off x="8876890" y="3295136"/>
            <a:ext cx="952500" cy="62861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algn="ctr"/>
            <a:r>
              <a:rPr lang="zh-CN" altLang="en-US" sz="2999" b="1" i="0" dirty="0">
                <a:solidFill>
                  <a:srgbClr val="00FF67"/>
                </a:solidFill>
                <a:latin typeface="Arial"/>
                <a:ea typeface="Arial"/>
              </a:rPr>
              <a:t>食道</a:t>
            </a:r>
          </a:p>
        </p:txBody>
      </p:sp>
      <p:sp>
        <p:nvSpPr>
          <p:cNvPr id="19" name="文本6"/>
          <p:cNvSpPr txBox="1"/>
          <p:nvPr/>
        </p:nvSpPr>
        <p:spPr>
          <a:xfrm rot="0">
            <a:off x="9071172" y="4027942"/>
            <a:ext cx="571500" cy="62861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algn="ctr"/>
            <a:r>
              <a:rPr lang="zh-CN" altLang="en-US" sz="2999" b="1" i="0" dirty="0">
                <a:solidFill>
                  <a:srgbClr val="00FF67"/>
                </a:solidFill>
                <a:latin typeface="Arial"/>
                <a:ea typeface="Arial"/>
              </a:rPr>
              <a:t>胃</a:t>
            </a:r>
          </a:p>
        </p:txBody>
      </p:sp>
      <p:sp>
        <p:nvSpPr>
          <p:cNvPr id="20" name="文本7"/>
          <p:cNvSpPr txBox="1"/>
          <p:nvPr/>
        </p:nvSpPr>
        <p:spPr>
          <a:xfrm rot="0">
            <a:off x="8970483" y="4778140"/>
            <a:ext cx="952500" cy="62861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algn="ctr"/>
            <a:r>
              <a:rPr lang="zh-CN" altLang="en-US" sz="2999" b="1" i="0" dirty="0">
                <a:solidFill>
                  <a:srgbClr val="00FF67"/>
                </a:solidFill>
                <a:latin typeface="Arial"/>
                <a:ea typeface="Arial"/>
              </a:rPr>
              <a:t>肠道</a:t>
            </a:r>
          </a:p>
        </p:txBody>
      </p:sp>
      <p:pic>
        <p:nvPicPr>
          <p:cNvPr id="21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570" t="8030" r="38378" b="43212"/>
          <a:stretch>
            <a:fillRect/>
          </a:stretch>
        </p:blipFill>
        <p:spPr>
          <a:xfrm rot="0">
            <a:off x="4821688" y="2453907"/>
            <a:ext cx="288084" cy="264395"/>
          </a:xfrm>
          <a:prstGeom prst="rect">
            <a:avLst/>
          </a:prstGeom>
        </p:spPr>
      </p:pic>
      <p:pic>
        <p:nvPicPr>
          <p:cNvPr id="22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5917" t="0" r="0" b="54493"/>
          <a:stretch>
            <a:fillRect/>
          </a:stretch>
        </p:blipFill>
        <p:spPr>
          <a:xfrm rot="0">
            <a:off x="4450157" y="2323072"/>
            <a:ext cx="381076" cy="259575"/>
          </a:xfrm>
          <a:prstGeom prst="rect">
            <a:avLst/>
          </a:prstGeom>
        </p:spPr>
      </p:pic>
      <p:pic>
        <p:nvPicPr>
          <p:cNvPr id="23" name="图片3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1113" t="54493" r="30371" b="0"/>
          <a:stretch>
            <a:fillRect/>
          </a:stretch>
        </p:blipFill>
        <p:spPr>
          <a:xfrm rot="0">
            <a:off x="4513202" y="2594773"/>
            <a:ext cx="330289" cy="26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9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9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9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9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9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0" t="9295" r="3749" b="5847"/>
          <a:stretch>
            <a:fillRect/>
          </a:stretch>
        </p:blipFill>
        <p:spPr>
          <a:xfrm rot="0">
            <a:off x="4318835" y="1088784"/>
            <a:ext cx="3321777" cy="4869713"/>
          </a:xfrm>
          <a:prstGeom prst="rect">
            <a:avLst/>
          </a:prstGeom>
        </p:spPr>
      </p:pic>
      <p:sp>
        <p:nvSpPr>
          <p:cNvPr id="3" name="文本1"/>
          <p:cNvSpPr txBox="1"/>
          <p:nvPr/>
        </p:nvSpPr>
        <p:spPr>
          <a:xfrm rot="0">
            <a:off x="4056212" y="202721"/>
            <a:ext cx="3848100" cy="885825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algn="ctr"/>
            <a:r>
              <a:rPr lang="zh-CN" altLang="en-US" sz="4799" b="0" i="0" dirty="0">
                <a:solidFill>
                  <a:srgbClr val="FFFFFF"/>
                </a:solidFill>
                <a:latin typeface="宋体"/>
                <a:ea typeface="宋体"/>
              </a:rPr>
              <a:t>“消化器官”</a:t>
            </a:r>
          </a:p>
        </p:txBody>
      </p:sp>
      <p:sp>
        <p:nvSpPr>
          <p:cNvPr id="4" name="形状1"/>
          <p:cNvSpPr txBox="1"/>
          <p:nvPr/>
        </p:nvSpPr>
        <p:spPr>
          <a:xfrm rot="0">
            <a:off x="4652924" y="1818472"/>
            <a:ext cx="357600" cy="357600"/>
          </a:xfrm>
          <a:custGeom>
            <a:avLst/>
            <a:gdLst>
              <a:gd name="connsiteX0" fmla="*/ 178800 w 357600"/>
              <a:gd name="connsiteY0" fmla="*/ 0 h 357600"/>
              <a:gd name="connsiteX1" fmla="*/ 277549 w 357600"/>
              <a:gd name="connsiteY1" fmla="*/ 0 h 357600"/>
              <a:gd name="connsiteX2" fmla="*/ 357600 w 357600"/>
              <a:gd name="connsiteY2" fmla="*/ 277548 h 357600"/>
              <a:gd name="connsiteX3" fmla="*/ 80051 w 357600"/>
              <a:gd name="connsiteY3" fmla="*/ 357600 h 357600"/>
              <a:gd name="connsiteX4" fmla="*/ 0 w 357600"/>
              <a:gd name="connsiteY4" fmla="*/ 80051 h 3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600" h="357600">
                <a:moveTo>
                  <a:pt x="178800" y="0"/>
                </a:moveTo>
                <a:cubicBezTo>
                  <a:pt x="277549" y="0"/>
                  <a:pt x="357600" y="80051"/>
                  <a:pt x="357600" y="178800"/>
                </a:cubicBezTo>
                <a:cubicBezTo>
                  <a:pt x="357600" y="277548"/>
                  <a:pt x="277549" y="357600"/>
                  <a:pt x="178800" y="357600"/>
                </a:cubicBezTo>
                <a:cubicBezTo>
                  <a:pt x="80051" y="357600"/>
                  <a:pt x="0" y="277548"/>
                  <a:pt x="0" y="178800"/>
                </a:cubicBezTo>
                <a:cubicBezTo>
                  <a:pt x="0" y="80051"/>
                  <a:pt x="80051" y="0"/>
                  <a:pt x="178800" y="0"/>
                </a:cubicBezTo>
                <a:close/>
              </a:path>
            </a:pathLst>
          </a:custGeom>
          <a:solidFill>
            <a:srgbClr val="31A660"/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wrap="square" rtlCol="0" anchor="ctr"/>
          <a:lstStyle/>
          <a:p>
            <a:pPr marL="0" algn="ctr"/>
            <a:r>
              <a:rPr lang="zh-CN" altLang="en-US" sz="2399" b="0" i="0" dirty="0">
                <a:solidFill>
                  <a:srgbClr val="FFFFFF"/>
                </a:solidFill>
                <a:latin typeface="微软雅黑"/>
                <a:ea typeface="微软雅黑"/>
              </a:rPr>
              <a:t>1</a:t>
            </a:r>
          </a:p>
        </p:txBody>
      </p:sp>
      <p:sp>
        <p:nvSpPr>
          <p:cNvPr id="5" name="形状2"/>
          <p:cNvSpPr txBox="1"/>
          <p:nvPr/>
        </p:nvSpPr>
        <p:spPr>
          <a:xfrm rot="0">
            <a:off x="6713896" y="1818465"/>
            <a:ext cx="357600" cy="357600"/>
          </a:xfrm>
          <a:custGeom>
            <a:avLst/>
            <a:gdLst>
              <a:gd name="connsiteX0" fmla="*/ 178800 w 357600"/>
              <a:gd name="connsiteY0" fmla="*/ 0 h 357600"/>
              <a:gd name="connsiteX1" fmla="*/ 277549 w 357600"/>
              <a:gd name="connsiteY1" fmla="*/ 0 h 357600"/>
              <a:gd name="connsiteX2" fmla="*/ 357600 w 357600"/>
              <a:gd name="connsiteY2" fmla="*/ 277548 h 357600"/>
              <a:gd name="connsiteX3" fmla="*/ 80051 w 357600"/>
              <a:gd name="connsiteY3" fmla="*/ 357600 h 357600"/>
              <a:gd name="connsiteX4" fmla="*/ 0 w 357600"/>
              <a:gd name="connsiteY4" fmla="*/ 80051 h 3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600" h="357600">
                <a:moveTo>
                  <a:pt x="178800" y="0"/>
                </a:moveTo>
                <a:cubicBezTo>
                  <a:pt x="277549" y="0"/>
                  <a:pt x="357600" y="80051"/>
                  <a:pt x="357600" y="178800"/>
                </a:cubicBezTo>
                <a:cubicBezTo>
                  <a:pt x="357600" y="277548"/>
                  <a:pt x="277549" y="357600"/>
                  <a:pt x="178800" y="357600"/>
                </a:cubicBezTo>
                <a:cubicBezTo>
                  <a:pt x="80051" y="357600"/>
                  <a:pt x="0" y="277548"/>
                  <a:pt x="0" y="178800"/>
                </a:cubicBezTo>
                <a:cubicBezTo>
                  <a:pt x="0" y="80051"/>
                  <a:pt x="80051" y="0"/>
                  <a:pt x="178800" y="0"/>
                </a:cubicBezTo>
                <a:close/>
              </a:path>
            </a:pathLst>
          </a:custGeom>
          <a:solidFill>
            <a:srgbClr val="31A660"/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wrap="square" rtlCol="0" anchor="ctr"/>
          <a:lstStyle/>
          <a:p>
            <a:pPr marL="0" algn="ctr"/>
            <a:r>
              <a:rPr lang="zh-CN" altLang="en-US" sz="2399" b="0" i="0" dirty="0">
                <a:solidFill>
                  <a:srgbClr val="FFFFFF"/>
                </a:solidFill>
                <a:latin typeface="微软雅黑"/>
                <a:ea typeface="微软雅黑"/>
              </a:rPr>
              <a:t>2</a:t>
            </a:r>
          </a:p>
        </p:txBody>
      </p:sp>
      <p:sp>
        <p:nvSpPr>
          <p:cNvPr id="6" name="形状3"/>
          <p:cNvSpPr txBox="1"/>
          <p:nvPr/>
        </p:nvSpPr>
        <p:spPr>
          <a:xfrm rot="0">
            <a:off x="6713458" y="2674915"/>
            <a:ext cx="357600" cy="357600"/>
          </a:xfrm>
          <a:custGeom>
            <a:avLst/>
            <a:gdLst>
              <a:gd name="connsiteX0" fmla="*/ 178800 w 357600"/>
              <a:gd name="connsiteY0" fmla="*/ 0 h 357600"/>
              <a:gd name="connsiteX1" fmla="*/ 277549 w 357600"/>
              <a:gd name="connsiteY1" fmla="*/ 0 h 357600"/>
              <a:gd name="connsiteX2" fmla="*/ 357600 w 357600"/>
              <a:gd name="connsiteY2" fmla="*/ 277548 h 357600"/>
              <a:gd name="connsiteX3" fmla="*/ 80051 w 357600"/>
              <a:gd name="connsiteY3" fmla="*/ 357600 h 357600"/>
              <a:gd name="connsiteX4" fmla="*/ 0 w 357600"/>
              <a:gd name="connsiteY4" fmla="*/ 80051 h 3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600" h="357600">
                <a:moveTo>
                  <a:pt x="178800" y="0"/>
                </a:moveTo>
                <a:cubicBezTo>
                  <a:pt x="277549" y="0"/>
                  <a:pt x="357600" y="80051"/>
                  <a:pt x="357600" y="178800"/>
                </a:cubicBezTo>
                <a:cubicBezTo>
                  <a:pt x="357600" y="277548"/>
                  <a:pt x="277549" y="357600"/>
                  <a:pt x="178800" y="357600"/>
                </a:cubicBezTo>
                <a:cubicBezTo>
                  <a:pt x="80051" y="357600"/>
                  <a:pt x="0" y="277548"/>
                  <a:pt x="0" y="178800"/>
                </a:cubicBezTo>
                <a:cubicBezTo>
                  <a:pt x="0" y="80051"/>
                  <a:pt x="80051" y="0"/>
                  <a:pt x="178800" y="0"/>
                </a:cubicBezTo>
                <a:close/>
              </a:path>
            </a:pathLst>
          </a:custGeom>
          <a:solidFill>
            <a:srgbClr val="31A660"/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wrap="square" rtlCol="0" anchor="ctr"/>
          <a:lstStyle/>
          <a:p>
            <a:pPr marL="0" algn="ctr"/>
            <a:r>
              <a:rPr lang="zh-CN" altLang="en-US" sz="2399" b="0" i="0" dirty="0">
                <a:solidFill>
                  <a:srgbClr val="FFFFFF"/>
                </a:solidFill>
                <a:latin typeface="微软雅黑"/>
                <a:ea typeface="微软雅黑"/>
              </a:rPr>
              <a:t>3</a:t>
            </a:r>
          </a:p>
        </p:txBody>
      </p:sp>
      <p:sp>
        <p:nvSpPr>
          <p:cNvPr id="7" name="形状4"/>
          <p:cNvSpPr txBox="1"/>
          <p:nvPr/>
        </p:nvSpPr>
        <p:spPr>
          <a:xfrm rot="0">
            <a:off x="6713372" y="3694976"/>
            <a:ext cx="357600" cy="357600"/>
          </a:xfrm>
          <a:custGeom>
            <a:avLst/>
            <a:gdLst>
              <a:gd name="connsiteX0" fmla="*/ 178800 w 357600"/>
              <a:gd name="connsiteY0" fmla="*/ 0 h 357600"/>
              <a:gd name="connsiteX1" fmla="*/ 277549 w 357600"/>
              <a:gd name="connsiteY1" fmla="*/ 0 h 357600"/>
              <a:gd name="connsiteX2" fmla="*/ 357600 w 357600"/>
              <a:gd name="connsiteY2" fmla="*/ 277548 h 357600"/>
              <a:gd name="connsiteX3" fmla="*/ 80051 w 357600"/>
              <a:gd name="connsiteY3" fmla="*/ 357600 h 357600"/>
              <a:gd name="connsiteX4" fmla="*/ 0 w 357600"/>
              <a:gd name="connsiteY4" fmla="*/ 80051 h 3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600" h="357600">
                <a:moveTo>
                  <a:pt x="178800" y="0"/>
                </a:moveTo>
                <a:cubicBezTo>
                  <a:pt x="277549" y="0"/>
                  <a:pt x="357600" y="80051"/>
                  <a:pt x="357600" y="178800"/>
                </a:cubicBezTo>
                <a:cubicBezTo>
                  <a:pt x="357600" y="277548"/>
                  <a:pt x="277549" y="357600"/>
                  <a:pt x="178800" y="357600"/>
                </a:cubicBezTo>
                <a:cubicBezTo>
                  <a:pt x="80051" y="357600"/>
                  <a:pt x="0" y="277548"/>
                  <a:pt x="0" y="178800"/>
                </a:cubicBezTo>
                <a:cubicBezTo>
                  <a:pt x="0" y="80051"/>
                  <a:pt x="80051" y="0"/>
                  <a:pt x="178800" y="0"/>
                </a:cubicBezTo>
                <a:close/>
              </a:path>
            </a:pathLst>
          </a:custGeom>
          <a:solidFill>
            <a:srgbClr val="31A660"/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wrap="square" rtlCol="0" anchor="ctr"/>
          <a:lstStyle/>
          <a:p>
            <a:pPr marL="0" algn="ctr"/>
            <a:r>
              <a:rPr lang="zh-CN" altLang="en-US" sz="2399" b="0" i="0" dirty="0">
                <a:solidFill>
                  <a:srgbClr val="FFFFFF"/>
                </a:solidFill>
                <a:latin typeface="微软雅黑"/>
                <a:ea typeface="微软雅黑"/>
              </a:rPr>
              <a:t>4</a:t>
            </a:r>
          </a:p>
        </p:txBody>
      </p:sp>
      <p:sp>
        <p:nvSpPr>
          <p:cNvPr id="8" name="形状5"/>
          <p:cNvSpPr txBox="1"/>
          <p:nvPr/>
        </p:nvSpPr>
        <p:spPr>
          <a:xfrm rot="0">
            <a:off x="4652734" y="3927710"/>
            <a:ext cx="357600" cy="357600"/>
          </a:xfrm>
          <a:custGeom>
            <a:avLst/>
            <a:gdLst>
              <a:gd name="connsiteX0" fmla="*/ 178800 w 357600"/>
              <a:gd name="connsiteY0" fmla="*/ 0 h 357600"/>
              <a:gd name="connsiteX1" fmla="*/ 277549 w 357600"/>
              <a:gd name="connsiteY1" fmla="*/ 0 h 357600"/>
              <a:gd name="connsiteX2" fmla="*/ 357600 w 357600"/>
              <a:gd name="connsiteY2" fmla="*/ 277548 h 357600"/>
              <a:gd name="connsiteX3" fmla="*/ 80051 w 357600"/>
              <a:gd name="connsiteY3" fmla="*/ 357600 h 357600"/>
              <a:gd name="connsiteX4" fmla="*/ 0 w 357600"/>
              <a:gd name="connsiteY4" fmla="*/ 80051 h 3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600" h="357600">
                <a:moveTo>
                  <a:pt x="178800" y="0"/>
                </a:moveTo>
                <a:cubicBezTo>
                  <a:pt x="277549" y="0"/>
                  <a:pt x="357600" y="80051"/>
                  <a:pt x="357600" y="178800"/>
                </a:cubicBezTo>
                <a:cubicBezTo>
                  <a:pt x="357600" y="277548"/>
                  <a:pt x="277549" y="357600"/>
                  <a:pt x="178800" y="357600"/>
                </a:cubicBezTo>
                <a:cubicBezTo>
                  <a:pt x="80051" y="357600"/>
                  <a:pt x="0" y="277548"/>
                  <a:pt x="0" y="178800"/>
                </a:cubicBezTo>
                <a:cubicBezTo>
                  <a:pt x="0" y="80051"/>
                  <a:pt x="80051" y="0"/>
                  <a:pt x="178800" y="0"/>
                </a:cubicBezTo>
                <a:close/>
              </a:path>
            </a:pathLst>
          </a:custGeom>
          <a:solidFill>
            <a:srgbClr val="31A660"/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wrap="square" rtlCol="0" anchor="ctr"/>
          <a:lstStyle/>
          <a:p>
            <a:pPr marL="0" algn="ctr"/>
            <a:r>
              <a:rPr lang="zh-CN" altLang="en-US" sz="2399" b="0" i="0" dirty="0">
                <a:solidFill>
                  <a:srgbClr val="FFFFFF"/>
                </a:solidFill>
                <a:latin typeface="微软雅黑"/>
                <a:ea typeface="微软雅黑"/>
              </a:rPr>
              <a:t>5</a:t>
            </a:r>
          </a:p>
        </p:txBody>
      </p:sp>
      <p:sp>
        <p:nvSpPr>
          <p:cNvPr id="9" name="形状6"/>
          <p:cNvSpPr txBox="1"/>
          <p:nvPr/>
        </p:nvSpPr>
        <p:spPr>
          <a:xfrm rot="0">
            <a:off x="4652658" y="4845329"/>
            <a:ext cx="357600" cy="357600"/>
          </a:xfrm>
          <a:custGeom>
            <a:avLst/>
            <a:gdLst>
              <a:gd name="connsiteX0" fmla="*/ 178800 w 357600"/>
              <a:gd name="connsiteY0" fmla="*/ 0 h 357600"/>
              <a:gd name="connsiteX1" fmla="*/ 277549 w 357600"/>
              <a:gd name="connsiteY1" fmla="*/ 0 h 357600"/>
              <a:gd name="connsiteX2" fmla="*/ 357600 w 357600"/>
              <a:gd name="connsiteY2" fmla="*/ 277548 h 357600"/>
              <a:gd name="connsiteX3" fmla="*/ 80051 w 357600"/>
              <a:gd name="connsiteY3" fmla="*/ 357600 h 357600"/>
              <a:gd name="connsiteX4" fmla="*/ 0 w 357600"/>
              <a:gd name="connsiteY4" fmla="*/ 80051 h 3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600" h="357600">
                <a:moveTo>
                  <a:pt x="178800" y="0"/>
                </a:moveTo>
                <a:cubicBezTo>
                  <a:pt x="277549" y="0"/>
                  <a:pt x="357600" y="80051"/>
                  <a:pt x="357600" y="178800"/>
                </a:cubicBezTo>
                <a:cubicBezTo>
                  <a:pt x="357600" y="277548"/>
                  <a:pt x="277549" y="357600"/>
                  <a:pt x="178800" y="357600"/>
                </a:cubicBezTo>
                <a:cubicBezTo>
                  <a:pt x="80051" y="357600"/>
                  <a:pt x="0" y="277548"/>
                  <a:pt x="0" y="178800"/>
                </a:cubicBezTo>
                <a:cubicBezTo>
                  <a:pt x="0" y="80051"/>
                  <a:pt x="80051" y="0"/>
                  <a:pt x="178800" y="0"/>
                </a:cubicBezTo>
                <a:close/>
              </a:path>
            </a:pathLst>
          </a:custGeom>
          <a:solidFill>
            <a:srgbClr val="31A660"/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wrap="square" rtlCol="0" anchor="ctr"/>
          <a:lstStyle/>
          <a:p>
            <a:pPr marL="0" algn="ctr"/>
            <a:r>
              <a:rPr lang="zh-CN" altLang="en-US" sz="2399" b="0" i="0" dirty="0">
                <a:solidFill>
                  <a:srgbClr val="FFFFFF"/>
                </a:solidFill>
                <a:latin typeface="微软雅黑"/>
                <a:ea typeface="微软雅黑"/>
              </a:rPr>
              <a:t>6</a:t>
            </a:r>
          </a:p>
        </p:txBody>
      </p:sp>
      <p:sp>
        <p:nvSpPr>
          <p:cNvPr id="10" name="形状7"/>
          <p:cNvSpPr txBox="1"/>
          <p:nvPr/>
        </p:nvSpPr>
        <p:spPr>
          <a:xfrm rot="0">
            <a:off x="6713582" y="5060718"/>
            <a:ext cx="357600" cy="357600"/>
          </a:xfrm>
          <a:custGeom>
            <a:avLst/>
            <a:gdLst>
              <a:gd name="connsiteX0" fmla="*/ 178800 w 357600"/>
              <a:gd name="connsiteY0" fmla="*/ 0 h 357600"/>
              <a:gd name="connsiteX1" fmla="*/ 277549 w 357600"/>
              <a:gd name="connsiteY1" fmla="*/ 0 h 357600"/>
              <a:gd name="connsiteX2" fmla="*/ 357600 w 357600"/>
              <a:gd name="connsiteY2" fmla="*/ 277548 h 357600"/>
              <a:gd name="connsiteX3" fmla="*/ 80051 w 357600"/>
              <a:gd name="connsiteY3" fmla="*/ 357600 h 357600"/>
              <a:gd name="connsiteX4" fmla="*/ 0 w 357600"/>
              <a:gd name="connsiteY4" fmla="*/ 80051 h 3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600" h="357600">
                <a:moveTo>
                  <a:pt x="178800" y="0"/>
                </a:moveTo>
                <a:cubicBezTo>
                  <a:pt x="277549" y="0"/>
                  <a:pt x="357600" y="80051"/>
                  <a:pt x="357600" y="178800"/>
                </a:cubicBezTo>
                <a:cubicBezTo>
                  <a:pt x="357600" y="277548"/>
                  <a:pt x="277549" y="357600"/>
                  <a:pt x="178800" y="357600"/>
                </a:cubicBezTo>
                <a:cubicBezTo>
                  <a:pt x="80051" y="357600"/>
                  <a:pt x="0" y="277548"/>
                  <a:pt x="0" y="178800"/>
                </a:cubicBezTo>
                <a:cubicBezTo>
                  <a:pt x="0" y="80051"/>
                  <a:pt x="80051" y="0"/>
                  <a:pt x="178800" y="0"/>
                </a:cubicBezTo>
                <a:close/>
              </a:path>
            </a:pathLst>
          </a:custGeom>
          <a:solidFill>
            <a:srgbClr val="31A660"/>
          </a:solidFill>
          <a:ln w="9525">
            <a:solidFill>
              <a:srgbClr val="FFFFFF">
                <a:alpha val="0"/>
              </a:srgbClr>
            </a:solidFill>
            <a:prstDash val="solid"/>
          </a:ln>
        </p:spPr>
        <p:txBody>
          <a:bodyPr wrap="square" rtlCol="0" anchor="ctr"/>
          <a:lstStyle/>
          <a:p>
            <a:pPr marL="0" algn="ctr"/>
            <a:r>
              <a:rPr lang="zh-CN" altLang="en-US" sz="2399" b="0" i="0" dirty="0">
                <a:solidFill>
                  <a:srgbClr val="FFFFFF"/>
                </a:solidFill>
                <a:latin typeface="微软雅黑"/>
                <a:ea typeface="微软雅黑"/>
              </a:rPr>
              <a:t>7</a:t>
            </a:r>
          </a:p>
        </p:txBody>
      </p:sp>
      <p:sp>
        <p:nvSpPr>
          <p:cNvPr id="11" name="形状8"/>
          <p:cNvSpPr txBox="1"/>
          <p:nvPr/>
        </p:nvSpPr>
        <p:spPr>
          <a:xfrm rot="0">
            <a:off x="2951962" y="1760649"/>
            <a:ext cx="1240106" cy="521074"/>
          </a:xfrm>
          <a:custGeom>
            <a:avLst/>
            <a:gdLst>
              <a:gd name="connsiteX0" fmla="*/ 86846 w 1240106"/>
              <a:gd name="connsiteY0" fmla="*/ 0 h 521074"/>
              <a:gd name="connsiteX1" fmla="*/ 1153260 w 1240106"/>
              <a:gd name="connsiteY1" fmla="*/ 0 h 521074"/>
              <a:gd name="connsiteX2" fmla="*/ 1201224 w 1240106"/>
              <a:gd name="connsiteY2" fmla="*/ 0 h 521074"/>
              <a:gd name="connsiteX3" fmla="*/ 1240106 w 1240106"/>
              <a:gd name="connsiteY3" fmla="*/ 154292 h 521074"/>
              <a:gd name="connsiteX4" fmla="*/ 1652879 w 1240106"/>
              <a:gd name="connsiteY4" fmla="*/ 212653 h 521074"/>
              <a:gd name="connsiteX5" fmla="*/ 1240106 w 1240106"/>
              <a:gd name="connsiteY5" fmla="*/ 310659 h 521074"/>
              <a:gd name="connsiteX6" fmla="*/ 1240106 w 1240106"/>
              <a:gd name="connsiteY6" fmla="*/ 434228 h 521074"/>
              <a:gd name="connsiteX7" fmla="*/ 1240106 w 1240106"/>
              <a:gd name="connsiteY7" fmla="*/ 482192 h 521074"/>
              <a:gd name="connsiteX8" fmla="*/ 86846 w 1240106"/>
              <a:gd name="connsiteY8" fmla="*/ 521074 h 521074"/>
              <a:gd name="connsiteX9" fmla="*/ 38882 w 1240106"/>
              <a:gd name="connsiteY9" fmla="*/ 521074 h 521074"/>
              <a:gd name="connsiteX10" fmla="*/ 0 w 1240106"/>
              <a:gd name="connsiteY10" fmla="*/ 86846 h 521074"/>
              <a:gd name="connsiteX11" fmla="*/ 0 w 1240106"/>
              <a:gd name="connsiteY11" fmla="*/ 38882 h 521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652879" h="521074">
                <a:moveTo>
                  <a:pt x="86846" y="0"/>
                </a:moveTo>
                <a:lnTo>
                  <a:pt x="1153260" y="0"/>
                </a:lnTo>
                <a:cubicBezTo>
                  <a:pt x="1201224" y="0"/>
                  <a:pt x="1240106" y="38882"/>
                  <a:pt x="1240106" y="86846"/>
                </a:cubicBezTo>
                <a:lnTo>
                  <a:pt x="1240106" y="154292"/>
                </a:lnTo>
                <a:lnTo>
                  <a:pt x="1652879" y="212653"/>
                </a:lnTo>
                <a:lnTo>
                  <a:pt x="1240106" y="310659"/>
                </a:lnTo>
                <a:lnTo>
                  <a:pt x="1240106" y="434228"/>
                </a:lnTo>
                <a:cubicBezTo>
                  <a:pt x="1240106" y="482192"/>
                  <a:pt x="1201224" y="521074"/>
                  <a:pt x="1153260" y="521074"/>
                </a:cubicBezTo>
                <a:lnTo>
                  <a:pt x="86846" y="521074"/>
                </a:lnTo>
                <a:cubicBezTo>
                  <a:pt x="38882" y="521074"/>
                  <a:pt x="0" y="482192"/>
                  <a:pt x="0" y="434228"/>
                </a:cubicBezTo>
                <a:lnTo>
                  <a:pt x="0" y="86846"/>
                </a:lnTo>
                <a:cubicBezTo>
                  <a:pt x="0" y="38882"/>
                  <a:pt x="38882" y="0"/>
                  <a:pt x="86846" y="0"/>
                </a:cubicBezTo>
                <a:close/>
              </a:path>
            </a:pathLst>
          </a:custGeom>
          <a:solidFill>
            <a:srgbClr val="FFFFFF">
              <a:alpha val="0"/>
            </a:srgbClr>
          </a:solidFill>
          <a:ln w="19050">
            <a:solidFill>
              <a:srgbClr val="00E6FF"/>
            </a:solidFill>
            <a:prstDash val="dashDot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12" name="形状9"/>
          <p:cNvSpPr txBox="1"/>
          <p:nvPr/>
        </p:nvSpPr>
        <p:spPr>
          <a:xfrm rot="0">
            <a:off x="7756255" y="1731331"/>
            <a:ext cx="1305401" cy="521075"/>
          </a:xfrm>
          <a:custGeom>
            <a:avLst/>
            <a:gdLst>
              <a:gd name="connsiteX0" fmla="*/ 86846 w 1305401"/>
              <a:gd name="connsiteY0" fmla="*/ 0 h 521075"/>
              <a:gd name="connsiteX1" fmla="*/ 1218555 w 1305401"/>
              <a:gd name="connsiteY1" fmla="*/ 0 h 521075"/>
              <a:gd name="connsiteX2" fmla="*/ 1241588 w 1305401"/>
              <a:gd name="connsiteY2" fmla="*/ 0 h 521075"/>
              <a:gd name="connsiteX3" fmla="*/ 1296251 w 1305401"/>
              <a:gd name="connsiteY3" fmla="*/ 41723 h 521075"/>
              <a:gd name="connsiteX4" fmla="*/ 1305401 w 1305401"/>
              <a:gd name="connsiteY4" fmla="*/ 434229 h 521075"/>
              <a:gd name="connsiteX5" fmla="*/ 1305401 w 1305401"/>
              <a:gd name="connsiteY5" fmla="*/ 457262 h 521075"/>
              <a:gd name="connsiteX6" fmla="*/ 1263678 w 1305401"/>
              <a:gd name="connsiteY6" fmla="*/ 511925 h 521075"/>
              <a:gd name="connsiteX7" fmla="*/ 86846 w 1305401"/>
              <a:gd name="connsiteY7" fmla="*/ 521075 h 521075"/>
              <a:gd name="connsiteX8" fmla="*/ 63813 w 1305401"/>
              <a:gd name="connsiteY8" fmla="*/ 521075 h 521075"/>
              <a:gd name="connsiteX9" fmla="*/ 9150 w 1305401"/>
              <a:gd name="connsiteY9" fmla="*/ 479351 h 521075"/>
              <a:gd name="connsiteX10" fmla="*/ 0 w 1305401"/>
              <a:gd name="connsiteY10" fmla="*/ 345595 h 521075"/>
              <a:gd name="connsiteX11" fmla="*/ -596759 w 1305401"/>
              <a:gd name="connsiteY11" fmla="*/ 244328 h 521075"/>
              <a:gd name="connsiteX12" fmla="*/ 0 w 1305401"/>
              <a:gd name="connsiteY12" fmla="*/ 158924 h 521075"/>
              <a:gd name="connsiteX13" fmla="*/ 0 w 1305401"/>
              <a:gd name="connsiteY13" fmla="*/ 86846 h 521075"/>
              <a:gd name="connsiteX14" fmla="*/ 0 w 1305401"/>
              <a:gd name="connsiteY14" fmla="*/ 38882 h 521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02160" h="521075">
                <a:moveTo>
                  <a:pt x="86846" y="0"/>
                </a:moveTo>
                <a:lnTo>
                  <a:pt x="1218555" y="0"/>
                </a:lnTo>
                <a:cubicBezTo>
                  <a:pt x="1241588" y="0"/>
                  <a:pt x="1263678" y="9150"/>
                  <a:pt x="1279965" y="25437"/>
                </a:cubicBezTo>
                <a:cubicBezTo>
                  <a:pt x="1296251" y="41723"/>
                  <a:pt x="1305401" y="63813"/>
                  <a:pt x="1305401" y="86846"/>
                </a:cubicBezTo>
                <a:lnTo>
                  <a:pt x="1305401" y="434229"/>
                </a:lnTo>
                <a:cubicBezTo>
                  <a:pt x="1305401" y="457262"/>
                  <a:pt x="1296251" y="479351"/>
                  <a:pt x="1279965" y="495638"/>
                </a:cubicBezTo>
                <a:cubicBezTo>
                  <a:pt x="1263678" y="511925"/>
                  <a:pt x="1241588" y="521075"/>
                  <a:pt x="1218555" y="521075"/>
                </a:cubicBezTo>
                <a:lnTo>
                  <a:pt x="86846" y="521075"/>
                </a:lnTo>
                <a:cubicBezTo>
                  <a:pt x="63813" y="521075"/>
                  <a:pt x="41723" y="511925"/>
                  <a:pt x="25437" y="495638"/>
                </a:cubicBezTo>
                <a:cubicBezTo>
                  <a:pt x="9150" y="479351"/>
                  <a:pt x="0" y="457262"/>
                  <a:pt x="0" y="434229"/>
                </a:cubicBezTo>
                <a:lnTo>
                  <a:pt x="0" y="345595"/>
                </a:lnTo>
                <a:lnTo>
                  <a:pt x="-596759" y="244328"/>
                </a:lnTo>
                <a:lnTo>
                  <a:pt x="0" y="158924"/>
                </a:lnTo>
                <a:lnTo>
                  <a:pt x="0" y="86846"/>
                </a:lnTo>
                <a:cubicBezTo>
                  <a:pt x="0" y="38882"/>
                  <a:pt x="38882" y="0"/>
                  <a:pt x="86846" y="0"/>
                </a:cubicBezTo>
                <a:close/>
              </a:path>
            </a:pathLst>
          </a:custGeom>
          <a:solidFill>
            <a:srgbClr val="FFFFFF">
              <a:alpha val="0"/>
            </a:srgbClr>
          </a:solidFill>
          <a:ln w="19050">
            <a:solidFill>
              <a:srgbClr val="00E6FF"/>
            </a:solidFill>
            <a:prstDash val="dashDot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13" name="形状10"/>
          <p:cNvSpPr txBox="1"/>
          <p:nvPr/>
        </p:nvSpPr>
        <p:spPr>
          <a:xfrm rot="0">
            <a:off x="7803496" y="2795893"/>
            <a:ext cx="1240106" cy="521074"/>
          </a:xfrm>
          <a:custGeom>
            <a:avLst/>
            <a:gdLst>
              <a:gd name="connsiteX0" fmla="*/ 86846 w 1240106"/>
              <a:gd name="connsiteY0" fmla="*/ 0 h 521074"/>
              <a:gd name="connsiteX1" fmla="*/ 1153260 w 1240106"/>
              <a:gd name="connsiteY1" fmla="*/ 0 h 521074"/>
              <a:gd name="connsiteX2" fmla="*/ 1201224 w 1240106"/>
              <a:gd name="connsiteY2" fmla="*/ 0 h 521074"/>
              <a:gd name="connsiteX3" fmla="*/ 1240106 w 1240106"/>
              <a:gd name="connsiteY3" fmla="*/ 434228 h 521074"/>
              <a:gd name="connsiteX4" fmla="*/ 1240106 w 1240106"/>
              <a:gd name="connsiteY4" fmla="*/ 482192 h 521074"/>
              <a:gd name="connsiteX5" fmla="*/ 86846 w 1240106"/>
              <a:gd name="connsiteY5" fmla="*/ 521074 h 521074"/>
              <a:gd name="connsiteX6" fmla="*/ 38882 w 1240106"/>
              <a:gd name="connsiteY6" fmla="*/ 521074 h 521074"/>
              <a:gd name="connsiteX7" fmla="*/ 0 w 1240106"/>
              <a:gd name="connsiteY7" fmla="*/ 318404 h 521074"/>
              <a:gd name="connsiteX8" fmla="*/ -609328 w 1240106"/>
              <a:gd name="connsiteY8" fmla="*/ 180846 h 521074"/>
              <a:gd name="connsiteX9" fmla="*/ 0 w 1240106"/>
              <a:gd name="connsiteY9" fmla="*/ 124279 h 521074"/>
              <a:gd name="connsiteX10" fmla="*/ 0 w 1240106"/>
              <a:gd name="connsiteY10" fmla="*/ 86846 h 521074"/>
              <a:gd name="connsiteX11" fmla="*/ 0 w 1240106"/>
              <a:gd name="connsiteY11" fmla="*/ 38882 h 521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49433" h="521074">
                <a:moveTo>
                  <a:pt x="86846" y="0"/>
                </a:moveTo>
                <a:lnTo>
                  <a:pt x="1153260" y="0"/>
                </a:lnTo>
                <a:cubicBezTo>
                  <a:pt x="1201224" y="0"/>
                  <a:pt x="1240106" y="38882"/>
                  <a:pt x="1240106" y="86846"/>
                </a:cubicBezTo>
                <a:lnTo>
                  <a:pt x="1240106" y="434228"/>
                </a:lnTo>
                <a:cubicBezTo>
                  <a:pt x="1240106" y="482192"/>
                  <a:pt x="1201224" y="521074"/>
                  <a:pt x="1153260" y="521074"/>
                </a:cubicBezTo>
                <a:lnTo>
                  <a:pt x="86846" y="521074"/>
                </a:lnTo>
                <a:cubicBezTo>
                  <a:pt x="38882" y="521074"/>
                  <a:pt x="0" y="482192"/>
                  <a:pt x="0" y="434228"/>
                </a:cubicBezTo>
                <a:lnTo>
                  <a:pt x="0" y="318404"/>
                </a:lnTo>
                <a:lnTo>
                  <a:pt x="-609328" y="180846"/>
                </a:lnTo>
                <a:lnTo>
                  <a:pt x="0" y="124279"/>
                </a:lnTo>
                <a:lnTo>
                  <a:pt x="0" y="86846"/>
                </a:lnTo>
                <a:cubicBezTo>
                  <a:pt x="0" y="38882"/>
                  <a:pt x="38882" y="0"/>
                  <a:pt x="86846" y="0"/>
                </a:cubicBezTo>
                <a:close/>
              </a:path>
            </a:pathLst>
          </a:custGeom>
          <a:solidFill>
            <a:srgbClr val="FFFFFF">
              <a:alpha val="0"/>
            </a:srgbClr>
          </a:solidFill>
          <a:ln w="19050">
            <a:solidFill>
              <a:srgbClr val="00E6FF"/>
            </a:solidFill>
            <a:prstDash val="dashDot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14" name="形状11"/>
          <p:cNvSpPr txBox="1"/>
          <p:nvPr/>
        </p:nvSpPr>
        <p:spPr>
          <a:xfrm rot="0">
            <a:off x="7756119" y="3699415"/>
            <a:ext cx="1296300" cy="521074"/>
          </a:xfrm>
          <a:custGeom>
            <a:avLst/>
            <a:gdLst>
              <a:gd name="connsiteX0" fmla="*/ 86846 w 1296300"/>
              <a:gd name="connsiteY0" fmla="*/ 0 h 521074"/>
              <a:gd name="connsiteX1" fmla="*/ 1209454 w 1296300"/>
              <a:gd name="connsiteY1" fmla="*/ 0 h 521074"/>
              <a:gd name="connsiteX2" fmla="*/ 1257418 w 1296300"/>
              <a:gd name="connsiteY2" fmla="*/ 0 h 521074"/>
              <a:gd name="connsiteX3" fmla="*/ 1296300 w 1296300"/>
              <a:gd name="connsiteY3" fmla="*/ 434228 h 521074"/>
              <a:gd name="connsiteX4" fmla="*/ 1296300 w 1296300"/>
              <a:gd name="connsiteY4" fmla="*/ 482192 h 521074"/>
              <a:gd name="connsiteX5" fmla="*/ 86846 w 1296300"/>
              <a:gd name="connsiteY5" fmla="*/ 521074 h 521074"/>
              <a:gd name="connsiteX6" fmla="*/ 38882 w 1296300"/>
              <a:gd name="connsiteY6" fmla="*/ 521074 h 521074"/>
              <a:gd name="connsiteX7" fmla="*/ 0 w 1296300"/>
              <a:gd name="connsiteY7" fmla="*/ 325855 h 521074"/>
              <a:gd name="connsiteX8" fmla="*/ -558861 w 1296300"/>
              <a:gd name="connsiteY8" fmla="*/ 212463 h 521074"/>
              <a:gd name="connsiteX9" fmla="*/ 0 w 1296300"/>
              <a:gd name="connsiteY9" fmla="*/ 144756 h 521074"/>
              <a:gd name="connsiteX10" fmla="*/ 0 w 1296300"/>
              <a:gd name="connsiteY10" fmla="*/ 86846 h 521074"/>
              <a:gd name="connsiteX11" fmla="*/ 0 w 1296300"/>
              <a:gd name="connsiteY11" fmla="*/ 38882 h 521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55161" h="521074">
                <a:moveTo>
                  <a:pt x="86846" y="0"/>
                </a:moveTo>
                <a:lnTo>
                  <a:pt x="1209454" y="0"/>
                </a:lnTo>
                <a:cubicBezTo>
                  <a:pt x="1257418" y="0"/>
                  <a:pt x="1296300" y="38882"/>
                  <a:pt x="1296300" y="86846"/>
                </a:cubicBezTo>
                <a:lnTo>
                  <a:pt x="1296300" y="434228"/>
                </a:lnTo>
                <a:cubicBezTo>
                  <a:pt x="1296300" y="482192"/>
                  <a:pt x="1257418" y="521074"/>
                  <a:pt x="1209454" y="521074"/>
                </a:cubicBezTo>
                <a:lnTo>
                  <a:pt x="86846" y="521074"/>
                </a:lnTo>
                <a:cubicBezTo>
                  <a:pt x="38882" y="521074"/>
                  <a:pt x="0" y="482192"/>
                  <a:pt x="0" y="434228"/>
                </a:cubicBezTo>
                <a:lnTo>
                  <a:pt x="0" y="325855"/>
                </a:lnTo>
                <a:lnTo>
                  <a:pt x="-558861" y="212463"/>
                </a:lnTo>
                <a:lnTo>
                  <a:pt x="0" y="144756"/>
                </a:lnTo>
                <a:lnTo>
                  <a:pt x="0" y="86846"/>
                </a:lnTo>
                <a:cubicBezTo>
                  <a:pt x="0" y="38882"/>
                  <a:pt x="38882" y="0"/>
                  <a:pt x="86846" y="0"/>
                </a:cubicBezTo>
                <a:close/>
              </a:path>
            </a:pathLst>
          </a:custGeom>
          <a:solidFill>
            <a:srgbClr val="FFFFFF">
              <a:alpha val="0"/>
            </a:srgbClr>
          </a:solidFill>
          <a:ln w="19050">
            <a:solidFill>
              <a:srgbClr val="00E6FF"/>
            </a:solidFill>
            <a:prstDash val="dashDot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15" name="形状12"/>
          <p:cNvSpPr txBox="1"/>
          <p:nvPr/>
        </p:nvSpPr>
        <p:spPr>
          <a:xfrm rot="0">
            <a:off x="2842714" y="3849472"/>
            <a:ext cx="1296300" cy="521074"/>
          </a:xfrm>
          <a:custGeom>
            <a:avLst/>
            <a:gdLst>
              <a:gd name="connsiteX0" fmla="*/ 86846 w 1296300"/>
              <a:gd name="connsiteY0" fmla="*/ 0 h 521074"/>
              <a:gd name="connsiteX1" fmla="*/ 1209454 w 1296300"/>
              <a:gd name="connsiteY1" fmla="*/ 0 h 521074"/>
              <a:gd name="connsiteX2" fmla="*/ 1257418 w 1296300"/>
              <a:gd name="connsiteY2" fmla="*/ 0 h 521074"/>
              <a:gd name="connsiteX3" fmla="*/ 1296300 w 1296300"/>
              <a:gd name="connsiteY3" fmla="*/ 188175 h 521074"/>
              <a:gd name="connsiteX4" fmla="*/ 1731663 w 1296300"/>
              <a:gd name="connsiteY4" fmla="*/ 271058 h 521074"/>
              <a:gd name="connsiteX5" fmla="*/ 1296300 w 1296300"/>
              <a:gd name="connsiteY5" fmla="*/ 345211 h 521074"/>
              <a:gd name="connsiteX6" fmla="*/ 1296300 w 1296300"/>
              <a:gd name="connsiteY6" fmla="*/ 434228 h 521074"/>
              <a:gd name="connsiteX7" fmla="*/ 1296300 w 1296300"/>
              <a:gd name="connsiteY7" fmla="*/ 482192 h 521074"/>
              <a:gd name="connsiteX8" fmla="*/ 86846 w 1296300"/>
              <a:gd name="connsiteY8" fmla="*/ 521074 h 521074"/>
              <a:gd name="connsiteX9" fmla="*/ 38882 w 1296300"/>
              <a:gd name="connsiteY9" fmla="*/ 521074 h 521074"/>
              <a:gd name="connsiteX10" fmla="*/ 0 w 1296300"/>
              <a:gd name="connsiteY10" fmla="*/ 86846 h 521074"/>
              <a:gd name="connsiteX11" fmla="*/ 0 w 1296300"/>
              <a:gd name="connsiteY11" fmla="*/ 38882 h 521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31663" h="521074">
                <a:moveTo>
                  <a:pt x="86846" y="0"/>
                </a:moveTo>
                <a:lnTo>
                  <a:pt x="1209454" y="0"/>
                </a:lnTo>
                <a:cubicBezTo>
                  <a:pt x="1257418" y="0"/>
                  <a:pt x="1296300" y="38882"/>
                  <a:pt x="1296300" y="86846"/>
                </a:cubicBezTo>
                <a:lnTo>
                  <a:pt x="1296300" y="188175"/>
                </a:lnTo>
                <a:lnTo>
                  <a:pt x="1731663" y="271058"/>
                </a:lnTo>
                <a:lnTo>
                  <a:pt x="1296300" y="345211"/>
                </a:lnTo>
                <a:lnTo>
                  <a:pt x="1296300" y="434228"/>
                </a:lnTo>
                <a:cubicBezTo>
                  <a:pt x="1296300" y="482192"/>
                  <a:pt x="1257418" y="521074"/>
                  <a:pt x="1209454" y="521074"/>
                </a:cubicBezTo>
                <a:lnTo>
                  <a:pt x="86846" y="521074"/>
                </a:lnTo>
                <a:cubicBezTo>
                  <a:pt x="38882" y="521074"/>
                  <a:pt x="0" y="482192"/>
                  <a:pt x="0" y="434228"/>
                </a:cubicBezTo>
                <a:lnTo>
                  <a:pt x="0" y="86846"/>
                </a:lnTo>
                <a:cubicBezTo>
                  <a:pt x="0" y="38882"/>
                  <a:pt x="38882" y="0"/>
                  <a:pt x="86846" y="0"/>
                </a:cubicBezTo>
                <a:close/>
              </a:path>
            </a:pathLst>
          </a:custGeom>
          <a:solidFill>
            <a:srgbClr val="FFFFFF">
              <a:alpha val="0"/>
            </a:srgbClr>
          </a:solidFill>
          <a:ln w="19050">
            <a:solidFill>
              <a:srgbClr val="00E6FF"/>
            </a:solidFill>
            <a:prstDash val="dashDot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16" name="形状13"/>
          <p:cNvSpPr txBox="1"/>
          <p:nvPr/>
        </p:nvSpPr>
        <p:spPr>
          <a:xfrm rot="0">
            <a:off x="7775343" y="4929766"/>
            <a:ext cx="1277264" cy="510854"/>
          </a:xfrm>
          <a:custGeom>
            <a:avLst/>
            <a:gdLst>
              <a:gd name="connsiteX0" fmla="*/ 85142 w 1277264"/>
              <a:gd name="connsiteY0" fmla="*/ 0 h 510854"/>
              <a:gd name="connsiteX1" fmla="*/ 1192122 w 1277264"/>
              <a:gd name="connsiteY1" fmla="*/ 0 h 510854"/>
              <a:gd name="connsiteX2" fmla="*/ 1239145 w 1277264"/>
              <a:gd name="connsiteY2" fmla="*/ 0 h 510854"/>
              <a:gd name="connsiteX3" fmla="*/ 1277264 w 1277264"/>
              <a:gd name="connsiteY3" fmla="*/ 425712 h 510854"/>
              <a:gd name="connsiteX4" fmla="*/ 1277264 w 1277264"/>
              <a:gd name="connsiteY4" fmla="*/ 472735 h 510854"/>
              <a:gd name="connsiteX5" fmla="*/ 85142 w 1277264"/>
              <a:gd name="connsiteY5" fmla="*/ 510854 h 510854"/>
              <a:gd name="connsiteX6" fmla="*/ 38120 w 1277264"/>
              <a:gd name="connsiteY6" fmla="*/ 510854 h 510854"/>
              <a:gd name="connsiteX7" fmla="*/ 0 w 1277264"/>
              <a:gd name="connsiteY7" fmla="*/ 325657 h 510854"/>
              <a:gd name="connsiteX8" fmla="*/ -538126 w 1277264"/>
              <a:gd name="connsiteY8" fmla="*/ 222614 h 510854"/>
              <a:gd name="connsiteX9" fmla="*/ 0 w 1277264"/>
              <a:gd name="connsiteY9" fmla="*/ 150377 h 510854"/>
              <a:gd name="connsiteX10" fmla="*/ 0 w 1277264"/>
              <a:gd name="connsiteY10" fmla="*/ 85142 h 510854"/>
              <a:gd name="connsiteX11" fmla="*/ 0 w 1277264"/>
              <a:gd name="connsiteY11" fmla="*/ 38120 h 510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15391" h="510854">
                <a:moveTo>
                  <a:pt x="85142" y="0"/>
                </a:moveTo>
                <a:lnTo>
                  <a:pt x="1192122" y="0"/>
                </a:lnTo>
                <a:cubicBezTo>
                  <a:pt x="1239145" y="0"/>
                  <a:pt x="1277264" y="38120"/>
                  <a:pt x="1277264" y="85142"/>
                </a:cubicBezTo>
                <a:lnTo>
                  <a:pt x="1277264" y="425712"/>
                </a:lnTo>
                <a:cubicBezTo>
                  <a:pt x="1277264" y="472735"/>
                  <a:pt x="1239145" y="510854"/>
                  <a:pt x="1192122" y="510854"/>
                </a:cubicBezTo>
                <a:lnTo>
                  <a:pt x="85142" y="510854"/>
                </a:lnTo>
                <a:cubicBezTo>
                  <a:pt x="38120" y="510854"/>
                  <a:pt x="0" y="472735"/>
                  <a:pt x="0" y="425712"/>
                </a:cubicBezTo>
                <a:lnTo>
                  <a:pt x="0" y="325657"/>
                </a:lnTo>
                <a:lnTo>
                  <a:pt x="-538126" y="222614"/>
                </a:lnTo>
                <a:lnTo>
                  <a:pt x="0" y="150377"/>
                </a:lnTo>
                <a:lnTo>
                  <a:pt x="0" y="85142"/>
                </a:lnTo>
                <a:cubicBezTo>
                  <a:pt x="0" y="38120"/>
                  <a:pt x="38120" y="0"/>
                  <a:pt x="85142" y="0"/>
                </a:cubicBezTo>
                <a:close/>
              </a:path>
            </a:pathLst>
          </a:custGeom>
          <a:solidFill>
            <a:srgbClr val="FFFFFF">
              <a:alpha val="0"/>
            </a:srgbClr>
          </a:solidFill>
          <a:ln w="19050">
            <a:solidFill>
              <a:srgbClr val="00E6FF"/>
            </a:solidFill>
            <a:prstDash val="dashDot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17" name="形状14"/>
          <p:cNvSpPr txBox="1"/>
          <p:nvPr/>
        </p:nvSpPr>
        <p:spPr>
          <a:xfrm rot="0">
            <a:off x="2947447" y="4995939"/>
            <a:ext cx="1235641" cy="521074"/>
          </a:xfrm>
          <a:custGeom>
            <a:avLst/>
            <a:gdLst>
              <a:gd name="connsiteX0" fmla="*/ 86846 w 1235641"/>
              <a:gd name="connsiteY0" fmla="*/ 0 h 521074"/>
              <a:gd name="connsiteX1" fmla="*/ 1148795 w 1235641"/>
              <a:gd name="connsiteY1" fmla="*/ 0 h 521074"/>
              <a:gd name="connsiteX2" fmla="*/ 1171828 w 1235641"/>
              <a:gd name="connsiteY2" fmla="*/ 0 h 521074"/>
              <a:gd name="connsiteX3" fmla="*/ 1226496 w 1235641"/>
              <a:gd name="connsiteY3" fmla="*/ 49819 h 521074"/>
              <a:gd name="connsiteX4" fmla="*/ 1626931 w 1235641"/>
              <a:gd name="connsiteY4" fmla="*/ 37564 h 521074"/>
              <a:gd name="connsiteX5" fmla="*/ 1235641 w 1235641"/>
              <a:gd name="connsiteY5" fmla="*/ 205003 h 521074"/>
              <a:gd name="connsiteX6" fmla="*/ 1235641 w 1235641"/>
              <a:gd name="connsiteY6" fmla="*/ 434228 h 521074"/>
              <a:gd name="connsiteX7" fmla="*/ 1235641 w 1235641"/>
              <a:gd name="connsiteY7" fmla="*/ 457261 h 521074"/>
              <a:gd name="connsiteX8" fmla="*/ 1193918 w 1235641"/>
              <a:gd name="connsiteY8" fmla="*/ 511924 h 521074"/>
              <a:gd name="connsiteX9" fmla="*/ 86846 w 1235641"/>
              <a:gd name="connsiteY9" fmla="*/ 521074 h 521074"/>
              <a:gd name="connsiteX10" fmla="*/ 38882 w 1235641"/>
              <a:gd name="connsiteY10" fmla="*/ 521074 h 521074"/>
              <a:gd name="connsiteX11" fmla="*/ 0 w 1235641"/>
              <a:gd name="connsiteY11" fmla="*/ 86846 h 521074"/>
              <a:gd name="connsiteX12" fmla="*/ 0 w 1235641"/>
              <a:gd name="connsiteY12" fmla="*/ 38882 h 521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26931" h="521074">
                <a:moveTo>
                  <a:pt x="86846" y="0"/>
                </a:moveTo>
                <a:lnTo>
                  <a:pt x="1148795" y="0"/>
                </a:lnTo>
                <a:cubicBezTo>
                  <a:pt x="1171828" y="0"/>
                  <a:pt x="1193918" y="9150"/>
                  <a:pt x="1210204" y="25436"/>
                </a:cubicBezTo>
                <a:lnTo>
                  <a:pt x="1226496" y="49819"/>
                </a:lnTo>
                <a:lnTo>
                  <a:pt x="1626931" y="37564"/>
                </a:lnTo>
                <a:lnTo>
                  <a:pt x="1235641" y="205003"/>
                </a:lnTo>
                <a:lnTo>
                  <a:pt x="1235641" y="434228"/>
                </a:lnTo>
                <a:cubicBezTo>
                  <a:pt x="1235641" y="457261"/>
                  <a:pt x="1226491" y="479351"/>
                  <a:pt x="1210204" y="495638"/>
                </a:cubicBezTo>
                <a:cubicBezTo>
                  <a:pt x="1193918" y="511924"/>
                  <a:pt x="1171828" y="521074"/>
                  <a:pt x="1148795" y="521074"/>
                </a:cubicBezTo>
                <a:lnTo>
                  <a:pt x="86846" y="521074"/>
                </a:lnTo>
                <a:cubicBezTo>
                  <a:pt x="38882" y="521074"/>
                  <a:pt x="0" y="482192"/>
                  <a:pt x="0" y="434228"/>
                </a:cubicBezTo>
                <a:lnTo>
                  <a:pt x="0" y="86846"/>
                </a:lnTo>
                <a:cubicBezTo>
                  <a:pt x="0" y="38882"/>
                  <a:pt x="38882" y="0"/>
                  <a:pt x="86846" y="0"/>
                </a:cubicBezTo>
                <a:close/>
              </a:path>
            </a:pathLst>
          </a:custGeom>
          <a:solidFill>
            <a:srgbClr val="FFFFFF">
              <a:alpha val="0"/>
            </a:srgbClr>
          </a:solidFill>
          <a:ln w="19050">
            <a:solidFill>
              <a:srgbClr val="00E6FF"/>
            </a:solidFill>
            <a:prstDash val="dashDot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18" name="文本2"/>
          <p:cNvSpPr txBox="1"/>
          <p:nvPr/>
        </p:nvSpPr>
        <p:spPr>
          <a:xfrm rot="0">
            <a:off x="2942475" y="1670447"/>
            <a:ext cx="1206500" cy="71624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algn="ctr"/>
            <a:r>
              <a:rPr lang="zh-CN" altLang="en-US" sz="3599" b="0" i="0" dirty="0">
                <a:solidFill>
                  <a:srgbClr val="FFFFFF"/>
                </a:solidFill>
                <a:latin typeface="Arial"/>
                <a:ea typeface="Arial"/>
              </a:rPr>
              <a:t>口腔</a:t>
            </a:r>
          </a:p>
        </p:txBody>
      </p:sp>
      <p:sp>
        <p:nvSpPr>
          <p:cNvPr id="19" name="文本3"/>
          <p:cNvSpPr txBox="1"/>
          <p:nvPr/>
        </p:nvSpPr>
        <p:spPr>
          <a:xfrm rot="0">
            <a:off x="8061331" y="1635328"/>
            <a:ext cx="647700" cy="71624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algn="ctr"/>
            <a:r>
              <a:rPr lang="zh-CN" altLang="en-US" sz="3599" b="0" i="0" dirty="0">
                <a:solidFill>
                  <a:srgbClr val="FFFFFF"/>
                </a:solidFill>
                <a:latin typeface="Arial"/>
                <a:ea typeface="Arial"/>
              </a:rPr>
              <a:t>咽</a:t>
            </a:r>
          </a:p>
        </p:txBody>
      </p:sp>
      <p:sp>
        <p:nvSpPr>
          <p:cNvPr id="20" name="文本4"/>
          <p:cNvSpPr txBox="1"/>
          <p:nvPr/>
        </p:nvSpPr>
        <p:spPr>
          <a:xfrm rot="0">
            <a:off x="7808612" y="2700023"/>
            <a:ext cx="1153801" cy="71624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algn="ctr"/>
            <a:r>
              <a:rPr lang="zh-CN" altLang="en-US" sz="3599" b="0" i="0" dirty="0">
                <a:solidFill>
                  <a:srgbClr val="FFFFFF"/>
                </a:solidFill>
                <a:latin typeface="Arial"/>
                <a:ea typeface="Arial"/>
              </a:rPr>
              <a:t>食道</a:t>
            </a:r>
          </a:p>
        </p:txBody>
      </p:sp>
      <p:sp>
        <p:nvSpPr>
          <p:cNvPr id="21" name="文本5"/>
          <p:cNvSpPr txBox="1"/>
          <p:nvPr/>
        </p:nvSpPr>
        <p:spPr>
          <a:xfrm rot="0">
            <a:off x="8061719" y="3603765"/>
            <a:ext cx="647700" cy="71624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algn="ctr"/>
            <a:r>
              <a:rPr lang="zh-CN" altLang="en-US" sz="3599" b="0" i="0" dirty="0">
                <a:solidFill>
                  <a:srgbClr val="FFFFFF"/>
                </a:solidFill>
                <a:latin typeface="Arial"/>
                <a:ea typeface="Arial"/>
              </a:rPr>
              <a:t>胃</a:t>
            </a:r>
          </a:p>
        </p:txBody>
      </p:sp>
      <p:sp>
        <p:nvSpPr>
          <p:cNvPr id="22" name="文本6"/>
          <p:cNvSpPr txBox="1"/>
          <p:nvPr/>
        </p:nvSpPr>
        <p:spPr>
          <a:xfrm rot="0">
            <a:off x="2906525" y="3750126"/>
            <a:ext cx="1131170" cy="71624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algn="ctr"/>
            <a:r>
              <a:rPr lang="zh-CN" altLang="en-US" sz="3599" b="0" i="0" dirty="0">
                <a:solidFill>
                  <a:srgbClr val="FFFFFF"/>
                </a:solidFill>
                <a:latin typeface="Arial"/>
                <a:ea typeface="Arial"/>
              </a:rPr>
              <a:t>小肠</a:t>
            </a:r>
          </a:p>
        </p:txBody>
      </p:sp>
      <p:sp>
        <p:nvSpPr>
          <p:cNvPr id="23" name="文本7"/>
          <p:cNvSpPr txBox="1"/>
          <p:nvPr/>
        </p:nvSpPr>
        <p:spPr>
          <a:xfrm rot="0">
            <a:off x="2981395" y="4883029"/>
            <a:ext cx="1129379" cy="71624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algn="ctr"/>
            <a:r>
              <a:rPr lang="zh-CN" altLang="en-US" sz="3599" b="0" i="0" dirty="0">
                <a:solidFill>
                  <a:srgbClr val="FFFFFF"/>
                </a:solidFill>
                <a:latin typeface="Arial"/>
                <a:ea typeface="Arial"/>
              </a:rPr>
              <a:t>大肠</a:t>
            </a:r>
          </a:p>
        </p:txBody>
      </p:sp>
      <p:sp>
        <p:nvSpPr>
          <p:cNvPr id="24" name="文本8"/>
          <p:cNvSpPr txBox="1"/>
          <p:nvPr/>
        </p:nvSpPr>
        <p:spPr>
          <a:xfrm rot="0">
            <a:off x="7768761" y="4829020"/>
            <a:ext cx="1233488" cy="71624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algn="ctr"/>
            <a:r>
              <a:rPr lang="zh-CN" altLang="en-US" sz="3599" b="0" i="0" dirty="0">
                <a:solidFill>
                  <a:srgbClr val="FFFFFF"/>
                </a:solidFill>
                <a:latin typeface="Arial"/>
                <a:ea typeface="Arial"/>
              </a:rPr>
              <a:t>肛门</a:t>
            </a:r>
          </a:p>
        </p:txBody>
      </p:sp>
      <p:sp>
        <p:nvSpPr>
          <p:cNvPr id="25" name="形状15"/>
          <p:cNvSpPr txBox="1"/>
          <p:nvPr/>
        </p:nvSpPr>
        <p:spPr>
          <a:xfrm rot="16200000">
            <a:off x="5064157" y="1688327"/>
            <a:ext cx="244895" cy="392270"/>
          </a:xfrm>
          <a:prstGeom prst="line"/>
          <a:ln w="19050">
            <a:solidFill>
              <a:srgbClr val="2E7349"/>
            </a:solidFill>
            <a:prstDash val="solid"/>
            <a:tailEnd type="arrow" w="sm" len="sm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26" name="形状16"/>
          <p:cNvSpPr txBox="1"/>
          <p:nvPr/>
        </p:nvSpPr>
        <p:spPr>
          <a:xfrm rot="16200000">
            <a:off x="5103763" y="4512417"/>
            <a:ext cx="271438" cy="552800"/>
          </a:xfrm>
          <a:prstGeom prst="line"/>
          <a:ln w="19050">
            <a:solidFill>
              <a:srgbClr val="2E7349"/>
            </a:solidFill>
            <a:prstDash val="solid"/>
            <a:tailEnd type="arrow" w="sm" len="sm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27" name="形状17"/>
          <p:cNvSpPr txBox="1"/>
          <p:nvPr/>
        </p:nvSpPr>
        <p:spPr>
          <a:xfrm rot="16200000">
            <a:off x="6143425" y="5157014"/>
            <a:ext cx="446981" cy="732528"/>
          </a:xfrm>
          <a:prstGeom prst="line"/>
          <a:ln w="19050">
            <a:solidFill>
              <a:srgbClr val="2E7349"/>
            </a:solidFill>
            <a:prstDash val="solid"/>
            <a:tailEnd type="arrow" w="sm" len="sm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28" name="形状18"/>
          <p:cNvSpPr txBox="1"/>
          <p:nvPr/>
        </p:nvSpPr>
        <p:spPr>
          <a:xfrm rot="5400000" flipH="1">
            <a:off x="6327676" y="1638221"/>
            <a:ext cx="1191" cy="772974"/>
          </a:xfrm>
          <a:prstGeom prst="line"/>
          <a:ln w="19050">
            <a:solidFill>
              <a:srgbClr val="2E7349"/>
            </a:solidFill>
            <a:prstDash val="solid"/>
            <a:tailEnd type="arrow" w="sm" len="sm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29" name="形状19"/>
          <p:cNvSpPr txBox="1"/>
          <p:nvPr/>
        </p:nvSpPr>
        <p:spPr>
          <a:xfrm rot="5400000" flipH="1">
            <a:off x="6409935" y="2534356"/>
            <a:ext cx="1191" cy="646486"/>
          </a:xfrm>
          <a:prstGeom prst="line"/>
          <a:ln w="19050">
            <a:solidFill>
              <a:srgbClr val="2E7349"/>
            </a:solidFill>
            <a:prstDash val="solid"/>
            <a:tailEnd type="arrow" w="sm" len="sm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30" name="形状20"/>
          <p:cNvSpPr txBox="1"/>
          <p:nvPr/>
        </p:nvSpPr>
        <p:spPr>
          <a:xfrm rot="5400000" flipH="1">
            <a:off x="6498815" y="3822987"/>
            <a:ext cx="111571" cy="332560"/>
          </a:xfrm>
          <a:prstGeom prst="line"/>
          <a:ln w="19050">
            <a:solidFill>
              <a:srgbClr val="2E7349"/>
            </a:solidFill>
            <a:prstDash val="solid"/>
            <a:tailEnd type="arrow" w="sm" len="sm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31" name="形状21"/>
          <p:cNvSpPr txBox="1"/>
          <p:nvPr/>
        </p:nvSpPr>
        <p:spPr>
          <a:xfrm rot="5400000" flipH="1">
            <a:off x="5112009" y="3973431"/>
            <a:ext cx="690638" cy="896939"/>
          </a:xfrm>
          <a:prstGeom prst="line"/>
          <a:ln w="19050">
            <a:solidFill>
              <a:srgbClr val="2E7349"/>
            </a:solidFill>
            <a:prstDash val="solid"/>
            <a:tailEnd type="arrow" w="sm" len="sm"/>
          </a:ln>
        </p:spPr>
        <p:txBody>
          <a:bodyPr wrap="square" rtlCol="0" anchor="ctr"/>
          <a:lstStyle/>
          <a:p>
            <a:pPr marL="0" algn="ctr"/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8" grpId="0" animBg="1"/>
      <p:bldP spid="25" grpId="0" animBg="1"/>
      <p:bldP spid="5" grpId="0" animBg="1"/>
      <p:bldP spid="12" grpId="0" animBg="1"/>
      <p:bldP spid="19" grpId="0" animBg="1"/>
      <p:bldP spid="28" grpId="0" animBg="1"/>
      <p:bldP spid="6" grpId="0" animBg="1"/>
      <p:bldP spid="13" grpId="0" animBg="1"/>
      <p:bldP spid="20" grpId="0" animBg="1"/>
      <p:bldP spid="29" grpId="0" animBg="1"/>
      <p:bldP spid="7" grpId="0" animBg="1"/>
      <p:bldP spid="14" grpId="0" animBg="1"/>
      <p:bldP spid="21" grpId="0" animBg="1"/>
      <p:bldP spid="30" grpId="0" animBg="1"/>
      <p:bldP spid="8" grpId="0" animBg="1"/>
      <p:bldP spid="15" grpId="0" animBg="1"/>
      <p:bldP spid="22" grpId="0" animBg="1"/>
      <p:bldP spid="31" grpId="0" animBg="1"/>
      <p:bldP spid="9" grpId="0" animBg="1"/>
      <p:bldP spid="17" grpId="0" animBg="1"/>
      <p:bldP spid="23" grpId="0" animBg="1"/>
      <p:bldP spid="26" grpId="0" animBg="1"/>
      <p:bldP spid="10" grpId="0" animBg="1"/>
      <p:bldP spid="16" grpId="0" animBg="1"/>
      <p:bldP spid="24" grpId="0" animBg="1"/>
      <p:bldP spid="27" grpId="0" animBg="1"/>
      <p:bldP spid="3" grpId="0" animBg="1"/>
    </p:bldLst>
  </p:timing>
</p:sld>
</file>

<file path=ppt/slides/slide2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 rot="0">
            <a:off x="4402350" y="440750"/>
            <a:ext cx="3746500" cy="76993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algn="ctr"/>
            <a:r>
              <a:rPr lang="zh-CN" altLang="en-US" sz="3999" b="0" i="0" dirty="0">
                <a:solidFill>
                  <a:srgbClr val="FFFFFF"/>
                </a:solidFill>
                <a:latin typeface="宋体"/>
                <a:ea typeface="宋体"/>
              </a:rPr>
              <a:t>绘制旅行路线图</a:t>
            </a:r>
          </a:p>
        </p:txBody>
      </p:sp>
      <p:sp>
        <p:nvSpPr>
          <p:cNvPr id="3" name="文本2"/>
          <p:cNvSpPr txBox="1"/>
          <p:nvPr/>
        </p:nvSpPr>
        <p:spPr>
          <a:xfrm rot="0">
            <a:off x="8045365" y="2619232"/>
            <a:ext cx="2969571" cy="3038260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algn="l"/>
            <a:r>
              <a:rPr lang="zh-CN" altLang="en-US" sz="2999" b="0" i="0" dirty="0">
                <a:solidFill>
                  <a:srgbClr val="FFEE00"/>
                </a:solidFill>
                <a:latin typeface="Arial"/>
                <a:ea typeface="Arial"/>
              </a:rPr>
              <a:t>1.</a:t>
            </a:r>
            <a:r>
              <a:rPr lang="zh-CN" altLang="en-US" sz="2999" b="0" i="0" dirty="0">
                <a:solidFill>
                  <a:srgbClr val="FFEE00"/>
                </a:solidFill>
                <a:latin typeface="Arial"/>
                <a:ea typeface="Arial"/>
              </a:rPr>
              <a:t>用文字标注</a:t>
            </a:r>
          </a:p>
          <a:p>
            <a:pPr marL="0" algn="l"/>
            <a:r>
              <a:rPr lang="zh-CN" altLang="en-US" sz="2999" b="0" i="0" dirty="0">
                <a:solidFill>
                  <a:srgbClr val="FFEE00"/>
                </a:solidFill>
                <a:latin typeface="Arial"/>
                <a:ea typeface="Arial"/>
              </a:rPr>
              <a:t>“景点”名称。</a:t>
            </a:r>
          </a:p>
          <a:p>
            <a:pPr marL="0" algn="l"/>
            <a:r>
              <a:rPr lang="zh-CN" altLang="en-US" sz="2999" b="0" i="0" dirty="0">
                <a:solidFill>
                  <a:srgbClr val="FFEE00"/>
                </a:solidFill>
                <a:latin typeface="Arial"/>
                <a:ea typeface="Arial"/>
              </a:rPr>
              <a:t/>
            </a:r>
          </a:p>
          <a:p>
            <a:pPr marL="0" algn="l"/>
            <a:r>
              <a:rPr lang="zh-CN" altLang="en-US" sz="2999" b="0" i="0" dirty="0">
                <a:solidFill>
                  <a:srgbClr val="FFEE00"/>
                </a:solidFill>
                <a:latin typeface="Arial"/>
                <a:ea typeface="Arial"/>
              </a:rPr>
              <a:t>2.</a:t>
            </a:r>
            <a:r>
              <a:rPr lang="zh-CN" altLang="en-US" sz="2999" b="0" i="0" dirty="0">
                <a:solidFill>
                  <a:srgbClr val="FFEE00"/>
                </a:solidFill>
                <a:latin typeface="Arial"/>
                <a:ea typeface="Arial"/>
              </a:rPr>
              <a:t>用线条标出</a:t>
            </a:r>
          </a:p>
          <a:p>
            <a:pPr marL="0" algn="l"/>
            <a:r>
              <a:rPr lang="zh-CN" altLang="en-US" sz="2999" b="0" i="0" dirty="0">
                <a:solidFill>
                  <a:srgbClr val="FFEE00"/>
                </a:solidFill>
                <a:latin typeface="Arial"/>
                <a:ea typeface="Arial"/>
              </a:rPr>
              <a:t>  前进路线；</a:t>
            </a:r>
          </a:p>
        </p:txBody>
      </p:sp>
      <p:pic>
        <p:nvPicPr>
          <p:cNvPr id="4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4807113" y="1048988"/>
            <a:ext cx="2619375" cy="5437765"/>
          </a:xfrm>
          <a:prstGeom prst="rect">
            <a:avLst/>
          </a:prstGeom>
        </p:spPr>
      </p:pic>
      <p:sp>
        <p:nvSpPr>
          <p:cNvPr id="5" name="形状1"/>
          <p:cNvSpPr txBox="1"/>
          <p:nvPr/>
        </p:nvSpPr>
        <p:spPr>
          <a:xfrm rot="0">
            <a:off x="5327667" y="2398310"/>
            <a:ext cx="506968" cy="49606"/>
          </a:xfrm>
          <a:custGeom>
            <a:avLst/>
            <a:gdLst>
              <a:gd name="connsiteX0" fmla="*/ 0 w 506968"/>
              <a:gd name="connsiteY0" fmla="*/ 28178 h 49606"/>
              <a:gd name="connsiteX1" fmla="*/ 155764 w 506968"/>
              <a:gd name="connsiteY1" fmla="*/ -8334 h 49606"/>
              <a:gd name="connsiteX2" fmla="*/ 274926 w 506968"/>
              <a:gd name="connsiteY2" fmla="*/ -1764 h 49606"/>
              <a:gd name="connsiteX3" fmla="*/ 437565 w 506968"/>
              <a:gd name="connsiteY3" fmla="*/ 31778 h 496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968" h="49606" fill="none" stroke="1">
                <a:moveTo>
                  <a:pt x="0" y="28178"/>
                </a:moveTo>
                <a:quadBezTo>
                  <a:pt x="155764" y="-8334"/>
                  <a:pt x="227261" y="2465"/>
                </a:quadBezTo>
                <a:quadBezTo>
                  <a:pt x="274926" y="-1764"/>
                  <a:pt x="383352" y="20597"/>
                </a:quadBezTo>
                <a:quadBezTo>
                  <a:pt x="437565" y="31778"/>
                  <a:pt x="506968" y="49606"/>
                </a:quadBezTo>
              </a:path>
            </a:pathLst>
          </a:custGeom>
          <a:ln w="38100">
            <a:solidFill>
              <a:srgbClr val="2E7349"/>
            </a:solidFill>
            <a:prstDash val="solid"/>
            <a:tailEnd type="arrow" w="sm" len="sm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6" name="文本3"/>
          <p:cNvSpPr txBox="1"/>
          <p:nvPr/>
        </p:nvSpPr>
        <p:spPr>
          <a:xfrm rot="0">
            <a:off x="4807322" y="1886874"/>
            <a:ext cx="952500" cy="62861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algn="ctr"/>
            <a:r>
              <a:rPr lang="zh-CN" altLang="en-US" sz="2999" b="1" i="0" dirty="0">
                <a:solidFill>
                  <a:srgbClr val="FF7E00"/>
                </a:solidFill>
                <a:latin typeface="Arial"/>
                <a:ea typeface="Arial"/>
              </a:rPr>
              <a:t>口腔</a:t>
            </a:r>
          </a:p>
        </p:txBody>
      </p:sp>
      <p:sp>
        <p:nvSpPr>
          <p:cNvPr id="7" name="形状2"/>
          <p:cNvSpPr txBox="1"/>
          <p:nvPr/>
        </p:nvSpPr>
        <p:spPr>
          <a:xfrm rot="0">
            <a:off x="5876608" y="2477260"/>
            <a:ext cx="254885" cy="269045"/>
          </a:xfrm>
          <a:custGeom>
            <a:avLst/>
            <a:gdLst>
              <a:gd name="connsiteX0" fmla="*/ 0 w 254885"/>
              <a:gd name="connsiteY0" fmla="*/ 0 h 269045"/>
              <a:gd name="connsiteX1" fmla="*/ 59407 w 254885"/>
              <a:gd name="connsiteY1" fmla="*/ 22209 h 269045"/>
              <a:gd name="connsiteX2" fmla="*/ 187039 w 254885"/>
              <a:gd name="connsiteY2" fmla="*/ 81498 h 269045"/>
              <a:gd name="connsiteX3" fmla="*/ 250933 w 254885"/>
              <a:gd name="connsiteY3" fmla="*/ 161561 h 26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4885" h="269045" fill="none" stroke="1">
                <a:moveTo>
                  <a:pt x="0" y="0"/>
                </a:moveTo>
                <a:quadBezTo>
                  <a:pt x="59407" y="22209"/>
                  <a:pt x="103015" y="42466"/>
                </a:quadBezTo>
                <a:quadBezTo>
                  <a:pt x="187039" y="81498"/>
                  <a:pt x="212404" y="113282"/>
                </a:quadBezTo>
                <a:quadBezTo>
                  <a:pt x="250933" y="161561"/>
                  <a:pt x="254885" y="269045"/>
                </a:quadBezTo>
              </a:path>
            </a:pathLst>
          </a:custGeom>
          <a:ln w="38100">
            <a:solidFill>
              <a:srgbClr val="2E7349"/>
            </a:solidFill>
            <a:prstDash val="solid"/>
            <a:tailEnd type="arrow" w="sm" len="sm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8" name="文本4"/>
          <p:cNvSpPr txBox="1"/>
          <p:nvPr/>
        </p:nvSpPr>
        <p:spPr>
          <a:xfrm rot="0">
            <a:off x="5924605" y="2090633"/>
            <a:ext cx="571500" cy="62861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algn="ctr"/>
            <a:r>
              <a:rPr lang="zh-CN" altLang="en-US" sz="2999" b="1" i="0" dirty="0">
                <a:solidFill>
                  <a:srgbClr val="FF7E00"/>
                </a:solidFill>
                <a:latin typeface="Arial"/>
                <a:ea typeface="Arial"/>
              </a:rPr>
              <a:t>咽</a:t>
            </a:r>
          </a:p>
        </p:txBody>
      </p:sp>
      <p:sp>
        <p:nvSpPr>
          <p:cNvPr id="9" name="形状3"/>
          <p:cNvSpPr txBox="1"/>
          <p:nvPr/>
        </p:nvSpPr>
        <p:spPr>
          <a:xfrm rot="0">
            <a:off x="6131489" y="2831267"/>
            <a:ext cx="1191" cy="1047861"/>
          </a:xfrm>
          <a:custGeom>
            <a:avLst/>
            <a:gdLst>
              <a:gd name="connsiteX0" fmla="*/ 0 w 1191"/>
              <a:gd name="connsiteY0" fmla="*/ 0 h 1047861"/>
              <a:gd name="connsiteX1" fmla="*/ 0 w 1191"/>
              <a:gd name="connsiteY1" fmla="*/ 377607 h 1047861"/>
              <a:gd name="connsiteX2" fmla="*/ 1191 w 1191"/>
              <a:gd name="connsiteY2" fmla="*/ 443689 h 1047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91" h="1047861" fill="none" stroke="1">
                <a:moveTo>
                  <a:pt x="0" y="0"/>
                </a:moveTo>
                <a:quadBezTo>
                  <a:pt x="0" y="377607"/>
                  <a:pt x="0" y="623052"/>
                </a:quadBezTo>
                <a:quadBezTo>
                  <a:pt x="1191" y="443689"/>
                  <a:pt x="1191" y="1047861"/>
                </a:quadBezTo>
              </a:path>
            </a:pathLst>
          </a:custGeom>
          <a:ln w="38100">
            <a:solidFill>
              <a:srgbClr val="2E7349"/>
            </a:solidFill>
            <a:prstDash val="solid"/>
            <a:tailEnd type="arrow" w="sm" len="sm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10" name="文本5"/>
          <p:cNvSpPr txBox="1"/>
          <p:nvPr/>
        </p:nvSpPr>
        <p:spPr>
          <a:xfrm rot="0">
            <a:off x="6083996" y="2954645"/>
            <a:ext cx="952500" cy="62861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algn="ctr"/>
            <a:r>
              <a:rPr lang="zh-CN" altLang="en-US" sz="2999" b="1" i="0" dirty="0">
                <a:solidFill>
                  <a:srgbClr val="FF7E00"/>
                </a:solidFill>
                <a:latin typeface="Arial"/>
                <a:ea typeface="Arial"/>
              </a:rPr>
              <a:t>食道</a:t>
            </a:r>
          </a:p>
        </p:txBody>
      </p:sp>
      <p:sp>
        <p:nvSpPr>
          <p:cNvPr id="11" name="形状4"/>
          <p:cNvSpPr txBox="1"/>
          <p:nvPr/>
        </p:nvSpPr>
        <p:spPr>
          <a:xfrm rot="0">
            <a:off x="6129216" y="3935769"/>
            <a:ext cx="1191" cy="835576"/>
          </a:xfrm>
          <a:custGeom>
            <a:avLst/>
            <a:gdLst>
              <a:gd name="connsiteX0" fmla="*/ 0 w 1191"/>
              <a:gd name="connsiteY0" fmla="*/ 0 h 835576"/>
              <a:gd name="connsiteX1" fmla="*/ 1191 w 1191"/>
              <a:gd name="connsiteY1" fmla="*/ 835576 h 835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1" h="835576" fill="none" stroke="1">
                <a:moveTo>
                  <a:pt x="0" y="0"/>
                </a:moveTo>
                <a:lnTo>
                  <a:pt x="1191" y="835576"/>
                </a:lnTo>
              </a:path>
            </a:pathLst>
          </a:custGeom>
          <a:ln w="38100">
            <a:solidFill>
              <a:srgbClr val="2E7349"/>
            </a:solidFill>
            <a:prstDash val="solid"/>
            <a:tailEnd type="arrow" w="sm" len="sm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12" name="文本6"/>
          <p:cNvSpPr txBox="1"/>
          <p:nvPr/>
        </p:nvSpPr>
        <p:spPr>
          <a:xfrm rot="0">
            <a:off x="6095179" y="4062717"/>
            <a:ext cx="571500" cy="62861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algn="ctr"/>
            <a:r>
              <a:rPr lang="zh-CN" altLang="en-US" sz="2999" b="1" i="0" dirty="0">
                <a:solidFill>
                  <a:srgbClr val="FF7E00"/>
                </a:solidFill>
                <a:latin typeface="Arial"/>
                <a:ea typeface="Arial"/>
              </a:rPr>
              <a:t>胃</a:t>
            </a:r>
          </a:p>
        </p:txBody>
      </p:sp>
      <p:sp>
        <p:nvSpPr>
          <p:cNvPr id="13" name="形状5"/>
          <p:cNvSpPr txBox="1"/>
          <p:nvPr/>
        </p:nvSpPr>
        <p:spPr>
          <a:xfrm rot="0">
            <a:off x="5607563" y="4762045"/>
            <a:ext cx="762366" cy="614464"/>
          </a:xfrm>
          <a:custGeom>
            <a:avLst/>
            <a:gdLst>
              <a:gd name="connsiteX0" fmla="*/ 509770 w 762366"/>
              <a:gd name="connsiteY0" fmla="*/ 23340 h 614464"/>
              <a:gd name="connsiteX1" fmla="*/ 252177 w 762366"/>
              <a:gd name="connsiteY1" fmla="*/ -59506 h 614464"/>
              <a:gd name="connsiteX2" fmla="*/ 143506 w 762366"/>
              <a:gd name="connsiteY2" fmla="*/ 192081 h 614464"/>
              <a:gd name="connsiteX3" fmla="*/ 262598 w 762366"/>
              <a:gd name="connsiteY3" fmla="*/ 659232 h 614464"/>
              <a:gd name="connsiteX4" fmla="*/ 566351 w 762366"/>
              <a:gd name="connsiteY4" fmla="*/ 621639 h 614464"/>
              <a:gd name="connsiteX5" fmla="*/ 775056 w 762366"/>
              <a:gd name="connsiteY5" fmla="*/ 434611 h 614464"/>
              <a:gd name="connsiteX6" fmla="*/ 505817 w 762366"/>
              <a:gd name="connsiteY6" fmla="*/ 403294 h 6144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62366" h="614464" fill="none" stroke="1">
                <a:moveTo>
                  <a:pt x="509770" y="23340"/>
                </a:moveTo>
                <a:quadBezTo>
                  <a:pt x="252177" y="-59506"/>
                  <a:pt x="211600" y="151716"/>
                </a:quadBezTo>
                <a:cubicBezTo>
                  <a:pt x="143506" y="192081"/>
                  <a:pt x="217243" y="465497"/>
                  <a:pt x="239920" y="562364"/>
                </a:cubicBezTo>
                <a:cubicBezTo>
                  <a:pt x="262598" y="659232"/>
                  <a:pt x="338298" y="588052"/>
                  <a:pt x="452324" y="604845"/>
                </a:cubicBezTo>
                <a:cubicBezTo>
                  <a:pt x="566351" y="621639"/>
                  <a:pt x="696004" y="605156"/>
                  <a:pt x="735530" y="519884"/>
                </a:cubicBezTo>
                <a:cubicBezTo>
                  <a:pt x="775056" y="434611"/>
                  <a:pt x="781964" y="239052"/>
                  <a:pt x="678889" y="137556"/>
                </a:cubicBezTo>
                <a:quadBezTo>
                  <a:pt x="505817" y="403294"/>
                  <a:pt x="0" y="419828"/>
                </a:quadBezTo>
              </a:path>
            </a:pathLst>
          </a:custGeom>
          <a:ln w="38100">
            <a:solidFill>
              <a:srgbClr val="2E7349"/>
            </a:solidFill>
            <a:prstDash val="solid"/>
            <a:tailEnd type="arrow" w="sm" len="sm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14" name="文本7"/>
          <p:cNvSpPr txBox="1"/>
          <p:nvPr/>
        </p:nvSpPr>
        <p:spPr>
          <a:xfrm rot="0">
            <a:off x="5648713" y="4803867"/>
            <a:ext cx="952500" cy="62861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algn="ctr"/>
            <a:r>
              <a:rPr lang="zh-CN" altLang="en-US" sz="2999" b="1" i="0" dirty="0">
                <a:solidFill>
                  <a:srgbClr val="FF7E00"/>
                </a:solidFill>
                <a:latin typeface="Arial"/>
                <a:ea typeface="Arial"/>
              </a:rPr>
              <a:t>小肠</a:t>
            </a:r>
          </a:p>
        </p:txBody>
      </p:sp>
      <p:sp>
        <p:nvSpPr>
          <p:cNvPr id="15" name="形状6"/>
          <p:cNvSpPr txBox="1"/>
          <p:nvPr/>
        </p:nvSpPr>
        <p:spPr>
          <a:xfrm rot="0">
            <a:off x="5592535" y="4762433"/>
            <a:ext cx="1076181" cy="1076181"/>
          </a:xfrm>
          <a:custGeom>
            <a:avLst/>
            <a:gdLst>
              <a:gd name="connsiteX0" fmla="*/ 538091 w 1076181"/>
              <a:gd name="connsiteY0" fmla="*/ 0 h 1076181"/>
              <a:gd name="connsiteX1" fmla="*/ 835270 w 1076181"/>
              <a:gd name="connsiteY1" fmla="*/ 0 h 1076181"/>
              <a:gd name="connsiteX2" fmla="*/ 1076181 w 1076181"/>
              <a:gd name="connsiteY2" fmla="*/ 835270 h 1076181"/>
              <a:gd name="connsiteX3" fmla="*/ 240911 w 1076181"/>
              <a:gd name="connsiteY3" fmla="*/ 1076181 h 1076181"/>
              <a:gd name="connsiteX4" fmla="*/ 0 w 1076181"/>
              <a:gd name="connsiteY4" fmla="*/ 240911 h 10761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76181" h="1076181">
                <a:moveTo>
                  <a:pt x="538091" y="0"/>
                </a:moveTo>
                <a:cubicBezTo>
                  <a:pt x="835270" y="0"/>
                  <a:pt x="1076181" y="240911"/>
                  <a:pt x="1076181" y="538091"/>
                </a:cubicBezTo>
                <a:cubicBezTo>
                  <a:pt x="1076181" y="835270"/>
                  <a:pt x="835270" y="1076181"/>
                  <a:pt x="538091" y="1076181"/>
                </a:cubicBezTo>
                <a:cubicBezTo>
                  <a:pt x="240911" y="1076181"/>
                  <a:pt x="0" y="835270"/>
                  <a:pt x="0" y="538091"/>
                </a:cubicBezTo>
                <a:cubicBezTo>
                  <a:pt x="0" y="240911"/>
                  <a:pt x="240911" y="0"/>
                  <a:pt x="538091" y="0"/>
                </a:cubicBezTo>
                <a:close/>
              </a:path>
            </a:pathLst>
          </a:custGeom>
          <a:solidFill>
            <a:srgbClr val="FFFFFF">
              <a:alpha val="0"/>
            </a:srgbClr>
          </a:solidFill>
          <a:ln w="38100">
            <a:solidFill>
              <a:srgbClr val="2E7349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16" name="文本8"/>
          <p:cNvSpPr txBox="1"/>
          <p:nvPr/>
        </p:nvSpPr>
        <p:spPr>
          <a:xfrm rot="0">
            <a:off x="6173674" y="5232597"/>
            <a:ext cx="952500" cy="62861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algn="ctr"/>
            <a:r>
              <a:rPr lang="zh-CN" altLang="en-US" sz="2999" b="1" i="0" dirty="0">
                <a:solidFill>
                  <a:srgbClr val="FF7E00"/>
                </a:solidFill>
                <a:latin typeface="Arial"/>
                <a:ea typeface="Arial"/>
              </a:rPr>
              <a:t>大肠</a:t>
            </a:r>
          </a:p>
        </p:txBody>
      </p:sp>
      <p:sp>
        <p:nvSpPr>
          <p:cNvPr id="17" name="形状7"/>
          <p:cNvSpPr txBox="1"/>
          <p:nvPr/>
        </p:nvSpPr>
        <p:spPr>
          <a:xfrm rot="0">
            <a:off x="6117328" y="5776605"/>
            <a:ext cx="1191" cy="438969"/>
          </a:xfrm>
          <a:custGeom>
            <a:avLst/>
            <a:gdLst>
              <a:gd name="connsiteX0" fmla="*/ 0 w 1191"/>
              <a:gd name="connsiteY0" fmla="*/ 0 h 438969"/>
              <a:gd name="connsiteX1" fmla="*/ 1191 w 1191"/>
              <a:gd name="connsiteY1" fmla="*/ 438969 h 438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91" h="438969" fill="none" stroke="1">
                <a:moveTo>
                  <a:pt x="0" y="0"/>
                </a:moveTo>
                <a:lnTo>
                  <a:pt x="1191" y="438969"/>
                </a:lnTo>
              </a:path>
            </a:pathLst>
          </a:custGeom>
          <a:ln w="38100">
            <a:solidFill>
              <a:srgbClr val="2E7349"/>
            </a:solidFill>
            <a:prstDash val="solid"/>
            <a:tailEnd type="arrow" w="sm" len="sm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18" name="文本9"/>
          <p:cNvSpPr txBox="1"/>
          <p:nvPr/>
        </p:nvSpPr>
        <p:spPr>
          <a:xfrm rot="0">
            <a:off x="6084177" y="5856961"/>
            <a:ext cx="952500" cy="62861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algn="ctr"/>
            <a:r>
              <a:rPr lang="zh-CN" altLang="en-US" sz="2999" b="1" i="0" dirty="0">
                <a:solidFill>
                  <a:srgbClr val="FF7E00"/>
                </a:solidFill>
                <a:latin typeface="Arial"/>
                <a:ea typeface="Arial"/>
              </a:rPr>
              <a:t>肛门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9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9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9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9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9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9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9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9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9" dur="9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9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9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9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9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9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 rot="0">
            <a:off x="3717455" y="2478805"/>
            <a:ext cx="6286500" cy="1697037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3999" b="0" i="0" dirty="0">
                <a:solidFill>
                  <a:srgbClr val="FFFFFF"/>
                </a:solidFill>
                <a:latin typeface="黑体"/>
                <a:ea typeface="黑体"/>
              </a:rPr>
              <a:t>当西瓜被我们吃进身体里，</a:t>
            </a:r>
          </a:p>
          <a:p>
            <a:pPr marL="0" algn="l"/>
            <a:r>
              <a:rPr lang="zh-CN" altLang="en-US" sz="3999" b="0" i="0" dirty="0">
                <a:solidFill>
                  <a:srgbClr val="FFFFFF"/>
                </a:solidFill>
                <a:latin typeface="黑体"/>
                <a:ea typeface="黑体"/>
              </a:rPr>
              <a:t>会带我们去到哪些景点？</a:t>
            </a:r>
          </a:p>
        </p:txBody>
      </p:sp>
      <p:pic>
        <p:nvPicPr>
          <p:cNvPr id="3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0" t="13750" r="0" b="0"/>
          <a:stretch>
            <a:fillRect/>
          </a:stretch>
        </p:blipFill>
        <p:spPr>
          <a:xfrm rot="0">
            <a:off x="1024423" y="830684"/>
            <a:ext cx="2286000" cy="1969160"/>
          </a:xfrm>
          <a:prstGeom prst="rect">
            <a:avLst/>
          </a:prstGeom>
        </p:spPr>
      </p:pic>
      <p:sp>
        <p:nvSpPr>
          <p:cNvPr id="4" name="文本2"/>
          <p:cNvSpPr txBox="1"/>
          <p:nvPr/>
        </p:nvSpPr>
        <p:spPr>
          <a:xfrm rot="0">
            <a:off x="1310316" y="3012357"/>
            <a:ext cx="1714500" cy="628618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3000" b="0" i="0" dirty="0">
                <a:solidFill>
                  <a:srgbClr val="FFFFFF"/>
                </a:solidFill>
                <a:latin typeface="Arial"/>
                <a:ea typeface="Arial"/>
              </a:rPr>
              <a:t>西瓜导游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616" t="0" r="12823" b="0"/>
          <a:stretch>
            <a:fillRect/>
          </a:stretch>
        </p:blipFill>
        <p:spPr>
          <a:xfrm rot="0">
            <a:off x="2689117" y="1210447"/>
            <a:ext cx="6814016" cy="5068443"/>
          </a:xfrm>
          <a:prstGeom prst="rect">
            <a:avLst/>
          </a:prstGeom>
        </p:spPr>
      </p:pic>
      <p:sp>
        <p:nvSpPr>
          <p:cNvPr id="3" name="文本1"/>
          <p:cNvSpPr txBox="1"/>
          <p:nvPr/>
        </p:nvSpPr>
        <p:spPr>
          <a:xfrm rot="0">
            <a:off x="4383329" y="440750"/>
            <a:ext cx="3746500" cy="769938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algn="ctr"/>
            <a:r>
              <a:rPr lang="zh-CN" altLang="en-US" sz="3999" b="0" i="0" dirty="0">
                <a:solidFill>
                  <a:srgbClr val="FFFFFF"/>
                </a:solidFill>
                <a:latin typeface="宋体"/>
                <a:ea typeface="宋体"/>
              </a:rPr>
              <a:t>绘制旅行路线图</a:t>
            </a:r>
          </a:p>
        </p:txBody>
      </p:sp>
      <p:pic>
        <p:nvPicPr>
          <p:cNvPr id="4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325" t="0" r="20704" b="31230"/>
          <a:stretch>
            <a:fillRect/>
          </a:stretch>
        </p:blipFill>
        <p:spPr>
          <a:xfrm rot="0">
            <a:off x="818178" y="989362"/>
            <a:ext cx="849554" cy="1252080"/>
          </a:xfrm>
          <a:prstGeom prst="rect">
            <a:avLst/>
          </a:prstGeom>
        </p:spPr>
      </p:pic>
      <p:pic>
        <p:nvPicPr>
          <p:cNvPr id="5" name="图片3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5198" t="8333" r="54405" b="20716"/>
          <a:stretch>
            <a:fillRect/>
          </a:stretch>
        </p:blipFill>
        <p:spPr>
          <a:xfrm rot="0">
            <a:off x="424139" y="2045065"/>
            <a:ext cx="434982" cy="1435615"/>
          </a:xfrm>
          <a:prstGeom prst="rect">
            <a:avLst/>
          </a:prstGeom>
        </p:spPr>
      </p:pic>
      <p:pic>
        <p:nvPicPr>
          <p:cNvPr id="6" name="图片4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4867" t="6074" r="14647" b="25389"/>
          <a:stretch>
            <a:fillRect/>
          </a:stretch>
        </p:blipFill>
        <p:spPr>
          <a:xfrm rot="0">
            <a:off x="1869329" y="1542679"/>
            <a:ext cx="795796" cy="1095860"/>
          </a:xfrm>
          <a:prstGeom prst="rect">
            <a:avLst/>
          </a:prstGeom>
        </p:spPr>
      </p:pic>
      <p:pic>
        <p:nvPicPr>
          <p:cNvPr id="7" name="图片5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8457" t="14647" r="18691" b="25330"/>
          <a:stretch>
            <a:fillRect/>
          </a:stretch>
        </p:blipFill>
        <p:spPr>
          <a:xfrm rot="0">
            <a:off x="914057" y="2535955"/>
            <a:ext cx="1002598" cy="676915"/>
          </a:xfrm>
          <a:prstGeom prst="rect">
            <a:avLst/>
          </a:prstGeom>
        </p:spPr>
      </p:pic>
      <p:pic>
        <p:nvPicPr>
          <p:cNvPr id="8" name="图片6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955" t="14797" r="14977" b="21105"/>
          <a:stretch>
            <a:fillRect/>
          </a:stretch>
        </p:blipFill>
        <p:spPr>
          <a:xfrm rot="0">
            <a:off x="1450610" y="4087339"/>
            <a:ext cx="893815" cy="1012118"/>
          </a:xfrm>
          <a:prstGeom prst="rect">
            <a:avLst/>
          </a:prstGeom>
        </p:spPr>
      </p:pic>
      <p:pic>
        <p:nvPicPr>
          <p:cNvPr id="9" name="图片7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5969" t="18457" r="20704" b="15576"/>
          <a:stretch>
            <a:fillRect/>
          </a:stretch>
        </p:blipFill>
        <p:spPr>
          <a:xfrm rot="0">
            <a:off x="529638" y="3480416"/>
            <a:ext cx="795652" cy="1171766"/>
          </a:xfrm>
          <a:prstGeom prst="rect">
            <a:avLst/>
          </a:prstGeom>
        </p:spPr>
      </p:pic>
      <p:pic>
        <p:nvPicPr>
          <p:cNvPr id="10" name="图片8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9626" t="13325" r="10669" b="51211"/>
          <a:stretch>
            <a:fillRect/>
          </a:stretch>
        </p:blipFill>
        <p:spPr>
          <a:xfrm rot="0">
            <a:off x="1515608" y="3305899"/>
            <a:ext cx="1111025" cy="399790"/>
          </a:xfrm>
          <a:prstGeom prst="rect">
            <a:avLst/>
          </a:prstGeom>
        </p:spPr>
      </p:pic>
      <p:sp>
        <p:nvSpPr>
          <p:cNvPr id="11" name="文本2"/>
          <p:cNvSpPr txBox="1"/>
          <p:nvPr/>
        </p:nvSpPr>
        <p:spPr>
          <a:xfrm rot="0">
            <a:off x="9804025" y="1762887"/>
            <a:ext cx="2969571" cy="3169625"/>
          </a:xfrm>
          <a:prstGeom prst="rect">
            <a:avLst/>
          </a:prstGeom>
          <a:noFill/>
        </p:spPr>
        <p:txBody>
          <a:bodyPr wrap="square" rtlCol="0" anchor="ctr"/>
          <a:lstStyle/>
          <a:p>
            <a:pPr marL="0" algn="l"/>
            <a:r>
              <a:rPr lang="zh-CN" altLang="en-US" sz="3999" b="0" i="0" dirty="0">
                <a:solidFill>
                  <a:srgbClr val="FFEE00"/>
                </a:solidFill>
                <a:latin typeface="Arial"/>
                <a:ea typeface="Arial"/>
              </a:rPr>
              <a:t>选一选</a:t>
            </a:r>
          </a:p>
          <a:p>
            <a:pPr marL="0" algn="l"/>
            <a:r>
              <a:rPr lang="zh-CN" altLang="en-US" sz="3999" b="0" i="0" dirty="0">
                <a:solidFill>
                  <a:srgbClr val="FFEE00"/>
                </a:solidFill>
                <a:latin typeface="Arial"/>
                <a:ea typeface="Arial"/>
              </a:rPr>
              <a:t>摆一摆</a:t>
            </a:r>
          </a:p>
          <a:p>
            <a:pPr marL="0" algn="l"/>
            <a:r>
              <a:rPr lang="zh-CN" altLang="en-US" sz="3999" b="0" i="0" dirty="0">
                <a:solidFill>
                  <a:srgbClr val="FFEE00"/>
                </a:solidFill>
                <a:latin typeface="Arial"/>
                <a:ea typeface="Arial"/>
              </a:rPr>
              <a:t>贴一贴</a:t>
            </a:r>
          </a:p>
        </p:txBody>
      </p:sp>
      <p:sp>
        <p:nvSpPr>
          <p:cNvPr id="12" name="形状1"/>
          <p:cNvSpPr txBox="1"/>
          <p:nvPr/>
        </p:nvSpPr>
        <p:spPr>
          <a:xfrm rot="0">
            <a:off x="369046" y="1468574"/>
            <a:ext cx="545001" cy="294742"/>
          </a:xfrm>
          <a:prstGeom prst="rect"/>
          <a:solidFill>
            <a:srgbClr val="000000"/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ctr"/>
          <a:lstStyle/>
          <a:p>
            <a:pPr marL="0" algn="ctr"/>
            <a:r>
              <a:rPr lang="zh-CN" altLang="en-US" sz="1299" b="0" i="0" dirty="0">
                <a:solidFill>
                  <a:srgbClr val="FFFFFF"/>
                </a:solidFill>
                <a:latin typeface="微软雅黑"/>
                <a:ea typeface="微软雅黑"/>
              </a:rPr>
              <a:t>口腔</a:t>
            </a:r>
          </a:p>
        </p:txBody>
      </p:sp>
      <p:sp>
        <p:nvSpPr>
          <p:cNvPr id="13" name="形状2"/>
          <p:cNvSpPr txBox="1"/>
          <p:nvPr/>
        </p:nvSpPr>
        <p:spPr>
          <a:xfrm rot="0">
            <a:off x="1324632" y="1540631"/>
            <a:ext cx="545001" cy="294742"/>
          </a:xfrm>
          <a:prstGeom prst="rect"/>
          <a:solidFill>
            <a:srgbClr val="000000"/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ctr"/>
          <a:lstStyle/>
          <a:p>
            <a:pPr marL="0" algn="ctr"/>
            <a:r>
              <a:rPr lang="zh-CN" altLang="en-US" sz="1299" b="0" i="0" dirty="0">
                <a:solidFill>
                  <a:srgbClr val="FFFFFF"/>
                </a:solidFill>
                <a:latin typeface="微软雅黑"/>
                <a:ea typeface="微软雅黑"/>
              </a:rPr>
              <a:t>咽部</a:t>
            </a:r>
          </a:p>
        </p:txBody>
      </p:sp>
      <p:sp>
        <p:nvSpPr>
          <p:cNvPr id="14" name="形状3"/>
          <p:cNvSpPr txBox="1"/>
          <p:nvPr/>
        </p:nvSpPr>
        <p:spPr>
          <a:xfrm rot="0">
            <a:off x="369380" y="2240832"/>
            <a:ext cx="545001" cy="294742"/>
          </a:xfrm>
          <a:prstGeom prst="rect"/>
          <a:solidFill>
            <a:srgbClr val="000000"/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ctr"/>
          <a:lstStyle/>
          <a:p>
            <a:pPr marL="0" algn="ctr"/>
            <a:r>
              <a:rPr lang="zh-CN" altLang="en-US" sz="1299" b="0" i="0" dirty="0">
                <a:solidFill>
                  <a:srgbClr val="FFFFFF"/>
                </a:solidFill>
                <a:latin typeface="微软雅黑"/>
                <a:ea typeface="微软雅黑"/>
              </a:rPr>
              <a:t>食道</a:t>
            </a:r>
          </a:p>
        </p:txBody>
      </p:sp>
      <p:sp>
        <p:nvSpPr>
          <p:cNvPr id="15" name="形状4"/>
          <p:cNvSpPr txBox="1"/>
          <p:nvPr/>
        </p:nvSpPr>
        <p:spPr>
          <a:xfrm rot="0">
            <a:off x="655291" y="4205916"/>
            <a:ext cx="545001" cy="294742"/>
          </a:xfrm>
          <a:prstGeom prst="rect"/>
          <a:solidFill>
            <a:srgbClr val="000000"/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ctr"/>
          <a:lstStyle/>
          <a:p>
            <a:pPr marL="0" algn="ctr"/>
            <a:r>
              <a:rPr lang="zh-CN" altLang="en-US" sz="1299" b="0" i="0" dirty="0">
                <a:solidFill>
                  <a:srgbClr val="FFFFFF"/>
                </a:solidFill>
                <a:latin typeface="微软雅黑"/>
                <a:ea typeface="微软雅黑"/>
              </a:rPr>
              <a:t>小肠</a:t>
            </a:r>
          </a:p>
        </p:txBody>
      </p:sp>
      <p:sp>
        <p:nvSpPr>
          <p:cNvPr id="16" name="形状5"/>
          <p:cNvSpPr txBox="1"/>
          <p:nvPr/>
        </p:nvSpPr>
        <p:spPr>
          <a:xfrm rot="0">
            <a:off x="2230326" y="2045313"/>
            <a:ext cx="313792" cy="294742"/>
          </a:xfrm>
          <a:prstGeom prst="rect"/>
          <a:solidFill>
            <a:srgbClr val="000000"/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ctr"/>
          <a:lstStyle/>
          <a:p>
            <a:pPr marL="0" algn="ctr"/>
            <a:r>
              <a:rPr lang="zh-CN" altLang="en-US" sz="1299" b="0" i="0" dirty="0">
                <a:solidFill>
                  <a:srgbClr val="FFFFFF"/>
                </a:solidFill>
                <a:latin typeface="微软雅黑"/>
                <a:ea typeface="微软雅黑"/>
              </a:rPr>
              <a:t>胃</a:t>
            </a:r>
          </a:p>
        </p:txBody>
      </p:sp>
      <p:sp>
        <p:nvSpPr>
          <p:cNvPr id="17" name="形状6"/>
          <p:cNvSpPr txBox="1"/>
          <p:nvPr/>
        </p:nvSpPr>
        <p:spPr>
          <a:xfrm rot="0">
            <a:off x="970750" y="2615584"/>
            <a:ext cx="545001" cy="294742"/>
          </a:xfrm>
          <a:prstGeom prst="rect"/>
          <a:solidFill>
            <a:srgbClr val="000000"/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ctr"/>
          <a:lstStyle/>
          <a:p>
            <a:pPr marL="0" algn="ctr"/>
            <a:r>
              <a:rPr lang="zh-CN" altLang="en-US" sz="1299" b="0" i="0" dirty="0">
                <a:solidFill>
                  <a:srgbClr val="FFFFFF"/>
                </a:solidFill>
                <a:latin typeface="微软雅黑"/>
                <a:ea typeface="微软雅黑"/>
              </a:rPr>
              <a:t>肝脏</a:t>
            </a:r>
          </a:p>
        </p:txBody>
      </p:sp>
      <p:sp>
        <p:nvSpPr>
          <p:cNvPr id="18" name="形状7"/>
          <p:cNvSpPr txBox="1"/>
          <p:nvPr/>
        </p:nvSpPr>
        <p:spPr>
          <a:xfrm rot="0">
            <a:off x="1555718" y="2835307"/>
            <a:ext cx="545001" cy="294742"/>
          </a:xfrm>
          <a:prstGeom prst="rect"/>
          <a:solidFill>
            <a:srgbClr val="000000"/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ctr"/>
          <a:lstStyle/>
          <a:p>
            <a:pPr marL="0" algn="ctr"/>
            <a:r>
              <a:rPr lang="zh-CN" altLang="en-US" sz="1299" b="0" i="0" dirty="0">
                <a:solidFill>
                  <a:srgbClr val="FFFFFF"/>
                </a:solidFill>
                <a:latin typeface="微软雅黑"/>
                <a:ea typeface="微软雅黑"/>
              </a:rPr>
              <a:t>胆囊</a:t>
            </a:r>
          </a:p>
        </p:txBody>
      </p:sp>
      <p:sp>
        <p:nvSpPr>
          <p:cNvPr id="19" name="形状8"/>
          <p:cNvSpPr txBox="1"/>
          <p:nvPr/>
        </p:nvSpPr>
        <p:spPr>
          <a:xfrm rot="0">
            <a:off x="1625356" y="4357449"/>
            <a:ext cx="545001" cy="294742"/>
          </a:xfrm>
          <a:prstGeom prst="rect"/>
          <a:solidFill>
            <a:srgbClr val="000000"/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ctr"/>
          <a:lstStyle/>
          <a:p>
            <a:pPr marL="0" algn="ctr"/>
            <a:r>
              <a:rPr lang="zh-CN" altLang="en-US" sz="1299" b="0" i="0" dirty="0">
                <a:solidFill>
                  <a:srgbClr val="FFFFFF"/>
                </a:solidFill>
                <a:latin typeface="微软雅黑"/>
                <a:ea typeface="微软雅黑"/>
              </a:rPr>
              <a:t>大肠</a:t>
            </a:r>
          </a:p>
        </p:txBody>
      </p:sp>
      <p:sp>
        <p:nvSpPr>
          <p:cNvPr id="20" name="形状9"/>
          <p:cNvSpPr txBox="1"/>
          <p:nvPr/>
        </p:nvSpPr>
        <p:spPr>
          <a:xfrm rot="0">
            <a:off x="1555661" y="3597688"/>
            <a:ext cx="545001" cy="294742"/>
          </a:xfrm>
          <a:prstGeom prst="rect"/>
          <a:solidFill>
            <a:srgbClr val="000000"/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wrap="square" rtlCol="0" anchor="ctr"/>
          <a:lstStyle/>
          <a:p>
            <a:pPr marL="0" algn="ctr"/>
            <a:r>
              <a:rPr lang="zh-CN" altLang="en-US" sz="1299" b="0" i="0" dirty="0">
                <a:solidFill>
                  <a:srgbClr val="FFFFFF"/>
                </a:solidFill>
                <a:latin typeface="微软雅黑"/>
                <a:ea typeface="微软雅黑"/>
              </a:rPr>
              <a:t>胰腺</a:t>
            </a:r>
          </a:p>
        </p:txBody>
      </p:sp>
      <p:sp>
        <p:nvSpPr>
          <p:cNvPr id="21" name="形状10"/>
          <p:cNvSpPr txBox="1"/>
          <p:nvPr/>
        </p:nvSpPr>
        <p:spPr>
          <a:xfrm rot="0">
            <a:off x="5287384" y="1646786"/>
            <a:ext cx="435016" cy="295008"/>
          </a:xfrm>
          <a:custGeom>
            <a:avLst/>
            <a:gdLst>
              <a:gd name="connsiteX0" fmla="*/ 49168 w 435016"/>
              <a:gd name="connsiteY0" fmla="*/ 0 h 295008"/>
              <a:gd name="connsiteX1" fmla="*/ 385848 w 435016"/>
              <a:gd name="connsiteY1" fmla="*/ 0 h 295008"/>
              <a:gd name="connsiteX2" fmla="*/ 398888 w 435016"/>
              <a:gd name="connsiteY2" fmla="*/ 0 h 295008"/>
              <a:gd name="connsiteX3" fmla="*/ 429836 w 435016"/>
              <a:gd name="connsiteY3" fmla="*/ 23622 h 295008"/>
              <a:gd name="connsiteX4" fmla="*/ 435016 w 435016"/>
              <a:gd name="connsiteY4" fmla="*/ 245840 h 295008"/>
              <a:gd name="connsiteX5" fmla="*/ 435016 w 435016"/>
              <a:gd name="connsiteY5" fmla="*/ 258880 h 295008"/>
              <a:gd name="connsiteX6" fmla="*/ 411395 w 435016"/>
              <a:gd name="connsiteY6" fmla="*/ 289828 h 295008"/>
              <a:gd name="connsiteX7" fmla="*/ 49168 w 435016"/>
              <a:gd name="connsiteY7" fmla="*/ 295008 h 295008"/>
              <a:gd name="connsiteX8" fmla="*/ 36128 w 435016"/>
              <a:gd name="connsiteY8" fmla="*/ 295008 h 295008"/>
              <a:gd name="connsiteX9" fmla="*/ 5180 w 435016"/>
              <a:gd name="connsiteY9" fmla="*/ 271387 h 295008"/>
              <a:gd name="connsiteX10" fmla="*/ 0 w 435016"/>
              <a:gd name="connsiteY10" fmla="*/ 49168 h 295008"/>
              <a:gd name="connsiteX11" fmla="*/ 0 w 435016"/>
              <a:gd name="connsiteY11" fmla="*/ 22013 h 29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5016" h="295008">
                <a:moveTo>
                  <a:pt x="49168" y="0"/>
                </a:moveTo>
                <a:lnTo>
                  <a:pt x="385848" y="0"/>
                </a:lnTo>
                <a:cubicBezTo>
                  <a:pt x="398888" y="0"/>
                  <a:pt x="411395" y="5180"/>
                  <a:pt x="420615" y="14401"/>
                </a:cubicBezTo>
                <a:cubicBezTo>
                  <a:pt x="429836" y="23622"/>
                  <a:pt x="435016" y="36128"/>
                  <a:pt x="435016" y="49168"/>
                </a:cubicBezTo>
                <a:lnTo>
                  <a:pt x="435016" y="245840"/>
                </a:lnTo>
                <a:cubicBezTo>
                  <a:pt x="435016" y="258880"/>
                  <a:pt x="429836" y="271387"/>
                  <a:pt x="420615" y="280607"/>
                </a:cubicBezTo>
                <a:cubicBezTo>
                  <a:pt x="411395" y="289828"/>
                  <a:pt x="398888" y="295008"/>
                  <a:pt x="385848" y="295008"/>
                </a:cubicBezTo>
                <a:lnTo>
                  <a:pt x="49168" y="295008"/>
                </a:lnTo>
                <a:cubicBezTo>
                  <a:pt x="36128" y="295008"/>
                  <a:pt x="23622" y="289828"/>
                  <a:pt x="14401" y="280607"/>
                </a:cubicBezTo>
                <a:cubicBezTo>
                  <a:pt x="5180" y="271387"/>
                  <a:pt x="0" y="258880"/>
                  <a:pt x="0" y="245840"/>
                </a:cubicBezTo>
                <a:lnTo>
                  <a:pt x="0" y="49168"/>
                </a:lnTo>
                <a:cubicBezTo>
                  <a:pt x="0" y="22013"/>
                  <a:pt x="22013" y="0"/>
                  <a:pt x="49168" y="0"/>
                </a:cubicBezTo>
                <a:close/>
              </a:path>
            </a:pathLst>
          </a:custGeom>
          <a:solidFill>
            <a:srgbClr val="FFFFFF">
              <a:alpha val="0"/>
            </a:srgbClr>
          </a:solidFill>
          <a:ln w="38100">
            <a:solidFill>
              <a:srgbClr val="FF0099"/>
            </a:solidFill>
            <a:prstDash val="solid"/>
          </a:ln>
        </p:spPr>
        <p:txBody>
          <a:bodyPr wrap="square" rtlCol="0" anchor="ctr"/>
          <a:lstStyle/>
          <a:p>
            <a:pPr marL="0" algn="ctr"/>
          </a:p>
        </p:txBody>
      </p:sp>
      <p:sp>
        <p:nvSpPr>
          <p:cNvPr id="22" name="形状11"/>
          <p:cNvSpPr txBox="1"/>
          <p:nvPr/>
        </p:nvSpPr>
        <p:spPr>
          <a:xfrm rot="0">
            <a:off x="1571301" y="683577"/>
            <a:ext cx="4034095" cy="963688"/>
          </a:xfrm>
          <a:custGeom>
            <a:avLst/>
            <a:gdLst>
              <a:gd name="connsiteX0" fmla="*/ 4034095 w 4034095"/>
              <a:gd name="connsiteY0" fmla="*/ 963688 h 963688"/>
              <a:gd name="connsiteX1" fmla="*/ 2548412 w 4034095"/>
              <a:gd name="connsiteY1" fmla="*/ 84664 h 963688"/>
              <a:gd name="connsiteX2" fmla="*/ 1230216 w 4034095"/>
              <a:gd name="connsiteY2" fmla="*/ -59308 h 963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034095" h="963688" fill="none" stroke="1">
                <a:moveTo>
                  <a:pt x="4034095" y="963688"/>
                </a:moveTo>
                <a:quadBezTo>
                  <a:pt x="2548412" y="84664"/>
                  <a:pt x="1889314" y="12678"/>
                </a:quadBezTo>
                <a:cubicBezTo>
                  <a:pt x="1230216" y="-59308"/>
                  <a:pt x="133142" y="191618"/>
                  <a:pt x="0" y="353290"/>
                </a:cubicBezTo>
              </a:path>
            </a:pathLst>
          </a:custGeom>
          <a:ln w="38100">
            <a:solidFill>
              <a:srgbClr val="FF0099"/>
            </a:solidFill>
            <a:tailEnd type="arrow" w="sm" len="sm"/>
          </a:ln>
        </p:spPr>
        <p:txBody>
          <a:bodyPr wrap="square" rtlCol="0" anchor="ctr"/>
          <a:lstStyle/>
          <a:p>
            <a:pPr marL="0" algn="ctr"/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11" grpId="0" animBg="1"/>
    </p:bldLst>
  </p:timing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2097415" y="-377476"/>
            <a:ext cx="8705850" cy="6522691"/>
          </a:xfrm>
          <a:prstGeom prst="rect">
            <a:avLst/>
          </a:prstGeom>
        </p:spPr>
      </p:pic>
      <p:sp>
        <p:nvSpPr>
          <p:cNvPr id="3" name="文本1"/>
          <p:cNvSpPr txBox="1"/>
          <p:nvPr/>
        </p:nvSpPr>
        <p:spPr>
          <a:xfrm rot="0">
            <a:off x="4726581" y="896588"/>
            <a:ext cx="3848100" cy="885825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4799" b="0" i="0" dirty="0">
                <a:solidFill>
                  <a:srgbClr val="FFFFFF"/>
                </a:solidFill>
                <a:latin typeface="新宋体"/>
                <a:ea typeface="新宋体"/>
              </a:rPr>
              <a:t>“旅行攻略”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" dur="136.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" dur="136" fill="hold">
                                          <p:stCondLst>
                                            <p:cond delay="13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" dur="136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46" decel="50000" autoRev="1" fill="hold">
                                          <p:stCondLst>
                                            <p:cond delay="13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" fill="hold">
                                          <p:stCondLst>
                                            <p:cond delay="25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3" dur="136.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36" fill="hold">
                                          <p:stCondLst>
                                            <p:cond delay="13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36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6" decel="50000" autoRev="1" fill="hold">
                                          <p:stCondLst>
                                            <p:cond delay="13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" fill="hold">
                                          <p:stCondLst>
                                            <p:cond delay="2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969674" y="-26470"/>
            <a:ext cx="10254301" cy="6811547"/>
          </a:xfrm>
          <a:prstGeom prst="rect">
            <a:avLst/>
          </a:prstGeom>
        </p:spPr>
      </p:pic>
      <p:sp>
        <p:nvSpPr>
          <p:cNvPr id="3" name="文本1"/>
          <p:cNvSpPr txBox="1"/>
          <p:nvPr/>
        </p:nvSpPr>
        <p:spPr>
          <a:xfrm rot="0">
            <a:off x="2379913" y="361717"/>
            <a:ext cx="2291493" cy="540988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399" b="0" i="0" dirty="0">
                <a:solidFill>
                  <a:srgbClr val="000000"/>
                </a:solidFill>
                <a:latin typeface="Arial"/>
                <a:ea typeface="Arial"/>
              </a:rPr>
              <a:t>2023年8月15日</a:t>
            </a:r>
          </a:p>
        </p:txBody>
      </p:sp>
      <p:sp>
        <p:nvSpPr>
          <p:cNvPr id="4" name="文本2"/>
          <p:cNvSpPr txBox="1"/>
          <p:nvPr/>
        </p:nvSpPr>
        <p:spPr>
          <a:xfrm rot="0">
            <a:off x="2424403" y="626030"/>
            <a:ext cx="3486150" cy="5506298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799" b="0" i="0" dirty="0">
                <a:solidFill>
                  <a:srgbClr val="000000"/>
                </a:solidFill>
                <a:latin typeface="Arial"/>
                <a:ea typeface="Arial"/>
              </a:rPr>
              <a:t>       我是一块甜滋滋的小西瓜，小主人咬住我的时候我特别兴奋，我准备好要开始旅行啦！</a:t>
            </a:r>
          </a:p>
          <a:p>
            <a:pPr marL="0" algn="l"/>
            <a:r>
              <a:rPr lang="zh-CN" altLang="en-US" sz="2799" b="0" i="0" dirty="0">
                <a:solidFill>
                  <a:srgbClr val="000000"/>
                </a:solidFill>
                <a:latin typeface="Arial"/>
                <a:ea typeface="Arial"/>
              </a:rPr>
              <a:t>       小朋友的牙齿可真锋利啊，我一下子就粉身碎骨啦。突然，我被推了下去。咦，我看见一条细细</a:t>
            </a:r>
          </a:p>
        </p:txBody>
      </p:sp>
      <p:sp>
        <p:nvSpPr>
          <p:cNvPr id="5" name="文本3"/>
          <p:cNvSpPr txBox="1"/>
          <p:nvPr/>
        </p:nvSpPr>
        <p:spPr>
          <a:xfrm rot="0">
            <a:off x="6086494" y="588245"/>
            <a:ext cx="4083177" cy="5582243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799" b="0" i="0" dirty="0">
                <a:solidFill>
                  <a:srgbClr val="000000"/>
                </a:solidFill>
                <a:latin typeface="Arial"/>
                <a:ea typeface="Arial"/>
              </a:rPr>
              <a:t>的通</a:t>
            </a:r>
            <a:r>
              <a:rPr lang="zh-CN" altLang="en-US" sz="2999" b="0" i="0" dirty="0">
                <a:solidFill>
                  <a:srgbClr val="000000"/>
                </a:solidFill>
                <a:latin typeface="Arial"/>
                <a:ea typeface="Arial"/>
              </a:rPr>
              <a:t>道，好想去看看。        </a:t>
            </a:r>
            <a:r>
              <a:rPr lang="zh-CN" altLang="en-US" sz="2799" b="0" i="0" dirty="0">
                <a:solidFill>
                  <a:srgbClr val="000000"/>
                </a:solidFill>
                <a:latin typeface="Arial"/>
                <a:ea typeface="Arial"/>
              </a:rPr>
              <a:t>于是我进入了这个像管子一样的地方，感受到一股神秘的力量，把我挤进一个大口袋里面。这个像口袋一样的地方就是胃了，这是旅行的第三站，胃一点也不安生，它不停地动，里面还有酸酸的液体。</a:t>
            </a:r>
          </a:p>
        </p:txBody>
      </p:sp>
      <p:pic>
        <p:nvPicPr>
          <p:cNvPr id="6" name="音频1">
            <a:hlinkClick r:id="" action="ppaction://media"/>
            <a:extLst>
              <a:ext uri="{FF2B5EF4-FFF2-40B4-BE49-F238E27FC236}">
                <a16:creationId xmlns:a16="http://schemas.microsoft.com/office/drawing/2014/main" id="{1F03D79B-8B87-F52B-D47B-B6FAC4D8C48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98448" y="58155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0">
            <a:off x="969616" y="-97812"/>
            <a:ext cx="10254301" cy="6811547"/>
          </a:xfrm>
          <a:prstGeom prst="rect">
            <a:avLst/>
          </a:prstGeom>
        </p:spPr>
      </p:pic>
      <p:sp>
        <p:nvSpPr>
          <p:cNvPr id="3" name="文本1"/>
          <p:cNvSpPr txBox="1"/>
          <p:nvPr/>
        </p:nvSpPr>
        <p:spPr>
          <a:xfrm rot="0">
            <a:off x="2339445" y="410251"/>
            <a:ext cx="3537947" cy="5506298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799" b="0" i="0" dirty="0">
                <a:solidFill>
                  <a:srgbClr val="000000"/>
                </a:solidFill>
                <a:latin typeface="Arial"/>
                <a:ea typeface="Arial"/>
              </a:rPr>
              <a:t>        接着，我来到一</a:t>
            </a:r>
          </a:p>
          <a:p>
            <a:pPr marL="0" algn="l"/>
            <a:r>
              <a:rPr lang="zh-CN" altLang="en-US" sz="2799" b="0" i="0" dirty="0">
                <a:solidFill>
                  <a:srgbClr val="000000"/>
                </a:solidFill>
                <a:latin typeface="Arial"/>
                <a:ea typeface="Arial"/>
              </a:rPr>
              <a:t>个弯弯曲曲的，像迷宫一样的地方，这里有个声音告诉我：“嗨，小西瓜，终于等到你啦，这里是小肠，让我们开始捉迷藏吧。”</a:t>
            </a:r>
          </a:p>
          <a:p>
            <a:pPr marL="0" algn="l"/>
            <a:r>
              <a:rPr lang="zh-CN" altLang="en-US" sz="2799" b="0" i="0" dirty="0">
                <a:solidFill>
                  <a:srgbClr val="000000"/>
                </a:solidFill>
                <a:latin typeface="Arial"/>
                <a:ea typeface="Arial"/>
              </a:rPr>
              <a:t>       好呀好呀，我开始奔跑，跑了好久好</a:t>
            </a:r>
          </a:p>
        </p:txBody>
      </p:sp>
      <p:sp>
        <p:nvSpPr>
          <p:cNvPr id="4" name="文本2"/>
          <p:cNvSpPr txBox="1"/>
          <p:nvPr/>
        </p:nvSpPr>
        <p:spPr>
          <a:xfrm rot="0">
            <a:off x="6238656" y="410327"/>
            <a:ext cx="3565522" cy="3911559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2799" b="0" i="0" dirty="0">
                <a:solidFill>
                  <a:srgbClr val="000000"/>
                </a:solidFill>
                <a:latin typeface="Arial"/>
                <a:ea typeface="Arial"/>
              </a:rPr>
              <a:t>久，突然，道路宽敞了许多，这就到了大肠了，在这里我流了好多汗，最后我变成了粪便，排出了主人的体外……</a:t>
            </a:r>
          </a:p>
          <a:p>
            <a:pPr marL="0" algn="l"/>
          </a:p>
        </p:txBody>
      </p:sp>
      <p:pic>
        <p:nvPicPr>
          <p:cNvPr id="5" name="音频1">
            <a:hlinkClick r:id="" action="ppaction://media"/>
            <a:extLst>
              <a:ext uri="{FF2B5EF4-FFF2-40B4-BE49-F238E27FC236}">
                <a16:creationId xmlns:a16="http://schemas.microsoft.com/office/drawing/2014/main" id="{1F03D79B-8B87-F52B-D47B-B6FAC4D8C48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17469" y="58060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视频1">
            <a:hlinkClick r:id="" action="ppaction://media"/>
            <a:extLst>
              <a:ext uri="{FF2B5EF4-FFF2-40B4-BE49-F238E27FC236}">
                <a16:creationId xmlns:a16="http://schemas.microsoft.com/office/drawing/2014/main" id="{1F03D79B-8B87-F52B-D47B-B6FAC4D8C48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0">
            <a:off x="510045" y="275482"/>
            <a:ext cx="11173654" cy="607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9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 rot="0">
            <a:off x="935631" y="614644"/>
            <a:ext cx="2095500" cy="628618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3000" b="0" i="0" dirty="0">
                <a:solidFill>
                  <a:srgbClr val="FFFFFF"/>
                </a:solidFill>
                <a:latin typeface="Arial"/>
                <a:ea typeface="Arial"/>
              </a:rPr>
              <a:t>实验材料：</a:t>
            </a:r>
          </a:p>
        </p:txBody>
      </p:sp>
      <p:sp>
        <p:nvSpPr>
          <p:cNvPr id="3" name="文本2"/>
          <p:cNvSpPr txBox="1"/>
          <p:nvPr/>
        </p:nvSpPr>
        <p:spPr>
          <a:xfrm rot="0">
            <a:off x="744760" y="3513144"/>
            <a:ext cx="1333500" cy="628618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3000" b="0" i="0" dirty="0">
                <a:solidFill>
                  <a:srgbClr val="FFFFFF"/>
                </a:solidFill>
                <a:latin typeface="Arial"/>
                <a:ea typeface="Arial"/>
              </a:rPr>
              <a:t>短软管</a:t>
            </a:r>
          </a:p>
        </p:txBody>
      </p:sp>
      <p:sp>
        <p:nvSpPr>
          <p:cNvPr id="4" name="文本3"/>
          <p:cNvSpPr txBox="1"/>
          <p:nvPr/>
        </p:nvSpPr>
        <p:spPr>
          <a:xfrm rot="0">
            <a:off x="5603815" y="3513182"/>
            <a:ext cx="952500" cy="628618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3000" b="0" i="0" dirty="0">
                <a:solidFill>
                  <a:srgbClr val="FFFFFF"/>
                </a:solidFill>
                <a:latin typeface="Arial"/>
                <a:ea typeface="Arial"/>
              </a:rPr>
              <a:t>漏斗</a:t>
            </a:r>
          </a:p>
        </p:txBody>
      </p:sp>
      <p:sp>
        <p:nvSpPr>
          <p:cNvPr id="5" name="文本4"/>
          <p:cNvSpPr txBox="1"/>
          <p:nvPr/>
        </p:nvSpPr>
        <p:spPr>
          <a:xfrm rot="0">
            <a:off x="7232609" y="3513182"/>
            <a:ext cx="2476500" cy="628618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3000" b="0" i="0" dirty="0">
                <a:solidFill>
                  <a:srgbClr val="FFFFFF"/>
                </a:solidFill>
                <a:latin typeface="Arial"/>
                <a:ea typeface="Arial"/>
              </a:rPr>
              <a:t>带洞口的气球</a:t>
            </a:r>
          </a:p>
        </p:txBody>
      </p:sp>
      <p:sp>
        <p:nvSpPr>
          <p:cNvPr id="6" name="文本5"/>
          <p:cNvSpPr txBox="1"/>
          <p:nvPr/>
        </p:nvSpPr>
        <p:spPr>
          <a:xfrm rot="0">
            <a:off x="10109987" y="3513325"/>
            <a:ext cx="1333500" cy="628618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3000" b="0" i="0" dirty="0">
                <a:solidFill>
                  <a:srgbClr val="FFFFFF"/>
                </a:solidFill>
                <a:latin typeface="Arial"/>
                <a:ea typeface="Arial"/>
              </a:rPr>
              <a:t>小馒头</a:t>
            </a:r>
          </a:p>
        </p:txBody>
      </p:sp>
      <p:pic>
        <p:nvPicPr>
          <p:cNvPr id="7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34" t="28826" r="7596" b="35336"/>
          <a:stretch>
            <a:fillRect/>
          </a:stretch>
        </p:blipFill>
        <p:spPr>
          <a:xfrm rot="0">
            <a:off x="5042074" y="1450543"/>
            <a:ext cx="2077174" cy="1876863"/>
          </a:xfrm>
          <a:prstGeom prst="rect">
            <a:avLst/>
          </a:prstGeom>
          <a:ln w="95250">
            <a:solidFill>
              <a:srgbClr val="FFFFFF"/>
            </a:solidFill>
          </a:ln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形状1"/>
          <p:cNvSpPr txBox="1"/>
          <p:nvPr/>
        </p:nvSpPr>
        <p:spPr>
          <a:xfrm rot="0">
            <a:off x="6077217" y="4517298"/>
            <a:ext cx="3203334" cy="1797949"/>
          </a:xfrm>
          <a:custGeom>
            <a:avLst/>
            <a:gdLst>
              <a:gd name="connsiteX0" fmla="*/ 1883041 w 3203334"/>
              <a:gd name="connsiteY0" fmla="*/ 0 h 1797949"/>
              <a:gd name="connsiteX1" fmla="*/ 2068959 w 3203334"/>
              <a:gd name="connsiteY1" fmla="*/ 0 h 1797949"/>
              <a:gd name="connsiteX2" fmla="*/ 2379639 w 3203334"/>
              <a:gd name="connsiteY2" fmla="*/ 196081 h 1797949"/>
              <a:gd name="connsiteX3" fmla="*/ 2821518 w 3203334"/>
              <a:gd name="connsiteY3" fmla="*/ 186580 h 1797949"/>
              <a:gd name="connsiteX4" fmla="*/ 3073469 w 3203334"/>
              <a:gd name="connsiteY4" fmla="*/ 687180 h 1797949"/>
              <a:gd name="connsiteX5" fmla="*/ 3146700 w 3203334"/>
              <a:gd name="connsiteY5" fmla="*/ 853889 h 1797949"/>
              <a:gd name="connsiteX6" fmla="*/ 3203334 w 3203334"/>
              <a:gd name="connsiteY6" fmla="*/ 1370383 h 1797949"/>
              <a:gd name="connsiteX7" fmla="*/ 2538079 w 3203334"/>
              <a:gd name="connsiteY7" fmla="*/ 1594407 h 1797949"/>
              <a:gd name="connsiteX8" fmla="*/ 2311462 w 3203334"/>
              <a:gd name="connsiteY8" fmla="*/ 1716992 h 1797949"/>
              <a:gd name="connsiteX9" fmla="*/ 1626302 w 3203334"/>
              <a:gd name="connsiteY9" fmla="*/ 1797949 h 1797949"/>
              <a:gd name="connsiteX10" fmla="*/ 1174753 w 3203334"/>
              <a:gd name="connsiteY10" fmla="*/ 1641233 h 1797949"/>
              <a:gd name="connsiteX11" fmla="*/ 762284 w 3203334"/>
              <a:gd name="connsiteY11" fmla="*/ 1662254 h 1797949"/>
              <a:gd name="connsiteX12" fmla="*/ 456121 w 3203334"/>
              <a:gd name="connsiteY12" fmla="*/ 1441380 h 1797949"/>
              <a:gd name="connsiteX13" fmla="*/ 193808 w 3203334"/>
              <a:gd name="connsiteY13" fmla="*/ 1441751 h 1797949"/>
              <a:gd name="connsiteX14" fmla="*/ 0 w 3203334"/>
              <a:gd name="connsiteY14" fmla="*/ 974715 h 1797949"/>
              <a:gd name="connsiteX15" fmla="*/ 147727 w 3203334"/>
              <a:gd name="connsiteY15" fmla="*/ 762163 h 1797949"/>
              <a:gd name="connsiteX16" fmla="*/ 129865 w 3203334"/>
              <a:gd name="connsiteY16" fmla="*/ 460990 h 1797949"/>
              <a:gd name="connsiteX17" fmla="*/ 619874 w 3203334"/>
              <a:gd name="connsiteY17" fmla="*/ 305312 h 1797949"/>
              <a:gd name="connsiteX18" fmla="*/ 817640 w 3203334"/>
              <a:gd name="connsiteY18" fmla="*/ 166774 h 1797949"/>
              <a:gd name="connsiteX19" fmla="*/ 1356565 w 3203334"/>
              <a:gd name="connsiteY19" fmla="*/ 50885 h 1797949"/>
              <a:gd name="connsiteX20" fmla="*/ 1625858 w 3203334"/>
              <a:gd name="connsiteY20" fmla="*/ 39315 h 1797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03334" h="1797949">
                <a:moveTo>
                  <a:pt x="1883041" y="0"/>
                </a:moveTo>
                <a:cubicBezTo>
                  <a:pt x="2068959" y="0"/>
                  <a:pt x="2234803" y="86359"/>
                  <a:pt x="2320115" y="213516"/>
                </a:cubicBezTo>
                <a:cubicBezTo>
                  <a:pt x="2379639" y="196081"/>
                  <a:pt x="2443817" y="186580"/>
                  <a:pt x="2510721" y="186580"/>
                </a:cubicBezTo>
                <a:cubicBezTo>
                  <a:pt x="2821518" y="186580"/>
                  <a:pt x="3073469" y="391619"/>
                  <a:pt x="3073469" y="644548"/>
                </a:cubicBezTo>
                <a:cubicBezTo>
                  <a:pt x="3073469" y="687180"/>
                  <a:pt x="3066311" y="728452"/>
                  <a:pt x="3052919" y="767611"/>
                </a:cubicBezTo>
                <a:cubicBezTo>
                  <a:pt x="3146700" y="853889"/>
                  <a:pt x="3203334" y="965304"/>
                  <a:pt x="3203334" y="1085554"/>
                </a:cubicBezTo>
                <a:cubicBezTo>
                  <a:pt x="3203334" y="1370383"/>
                  <a:pt x="2922312" y="1594407"/>
                  <a:pt x="2575653" y="1594407"/>
                </a:cubicBezTo>
                <a:cubicBezTo>
                  <a:pt x="2538079" y="1594407"/>
                  <a:pt x="2501275" y="1591775"/>
                  <a:pt x="2465517" y="1586719"/>
                </a:cubicBezTo>
                <a:cubicBezTo>
                  <a:pt x="2311462" y="1716992"/>
                  <a:pt x="2096645" y="1797949"/>
                  <a:pt x="1861397" y="1797949"/>
                </a:cubicBezTo>
                <a:cubicBezTo>
                  <a:pt x="1626302" y="1797949"/>
                  <a:pt x="1414952" y="1724182"/>
                  <a:pt x="1259930" y="1604169"/>
                </a:cubicBezTo>
                <a:cubicBezTo>
                  <a:pt x="1174753" y="1641233"/>
                  <a:pt x="1077394" y="1662254"/>
                  <a:pt x="973987" y="1662254"/>
                </a:cubicBezTo>
                <a:cubicBezTo>
                  <a:pt x="762284" y="1662254"/>
                  <a:pt x="575935" y="1574149"/>
                  <a:pt x="467561" y="1440651"/>
                </a:cubicBezTo>
                <a:cubicBezTo>
                  <a:pt x="456121" y="1441380"/>
                  <a:pt x="444556" y="1441751"/>
                  <a:pt x="432883" y="1441751"/>
                </a:cubicBezTo>
                <a:cubicBezTo>
                  <a:pt x="193808" y="1441751"/>
                  <a:pt x="0" y="1286073"/>
                  <a:pt x="0" y="1085554"/>
                </a:cubicBezTo>
                <a:cubicBezTo>
                  <a:pt x="0" y="974715"/>
                  <a:pt x="70666" y="874041"/>
                  <a:pt x="179294" y="811671"/>
                </a:cubicBezTo>
                <a:cubicBezTo>
                  <a:pt x="147727" y="762163"/>
                  <a:pt x="129865" y="705422"/>
                  <a:pt x="129865" y="644548"/>
                </a:cubicBezTo>
                <a:cubicBezTo>
                  <a:pt x="129865" y="460990"/>
                  <a:pt x="323673" y="305312"/>
                  <a:pt x="562748" y="305312"/>
                </a:cubicBezTo>
                <a:cubicBezTo>
                  <a:pt x="619874" y="305312"/>
                  <a:pt x="674415" y="314200"/>
                  <a:pt x="724345" y="330234"/>
                </a:cubicBezTo>
                <a:cubicBezTo>
                  <a:pt x="817640" y="166774"/>
                  <a:pt x="1022734" y="50885"/>
                  <a:pt x="1255361" y="50885"/>
                </a:cubicBezTo>
                <a:cubicBezTo>
                  <a:pt x="1356565" y="50885"/>
                  <a:pt x="1451279" y="70112"/>
                  <a:pt x="1534380" y="103949"/>
                </a:cubicBezTo>
                <a:cubicBezTo>
                  <a:pt x="1625858" y="39315"/>
                  <a:pt x="1747546" y="0"/>
                  <a:pt x="1883041" y="0"/>
                </a:cubicBezTo>
                <a:close/>
              </a:path>
            </a:pathLst>
          </a:custGeom>
          <a:solidFill>
            <a:srgbClr val="FF7E00"/>
          </a:solidFill>
          <a:ln w="76200">
            <a:solidFill>
              <a:srgbClr val="FF7E00"/>
            </a:solidFill>
            <a:prstDash val="solid"/>
          </a:ln>
        </p:spPr>
        <p:txBody>
          <a:bodyPr wrap="square" rtlCol="0" anchor="ctr"/>
          <a:lstStyle/>
          <a:p>
            <a:pPr marL="0" algn="ctr"/>
            <a:r>
              <a:rPr lang="zh-CN" altLang="en-US" sz="2599" b="0" i="0" dirty="0">
                <a:solidFill>
                  <a:srgbClr val="FFFFFF"/>
                </a:solidFill>
                <a:latin typeface="微软雅黑"/>
                <a:ea typeface="微软雅黑"/>
              </a:rPr>
              <a:t>要怎样连接？</a:t>
            </a:r>
          </a:p>
          <a:p>
            <a:pPr marL="0" algn="ctr"/>
            <a:r>
              <a:rPr lang="zh-CN" altLang="en-US" sz="2599" b="0" i="0" dirty="0">
                <a:solidFill>
                  <a:srgbClr val="FFFFFF"/>
                </a:solidFill>
                <a:latin typeface="微软雅黑"/>
                <a:ea typeface="微软雅黑"/>
              </a:rPr>
              <a:t>来模拟食物的运动</a:t>
            </a:r>
          </a:p>
        </p:txBody>
      </p:sp>
      <p:pic>
        <p:nvPicPr>
          <p:cNvPr id="9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0">
            <a:off x="7501334" y="1428436"/>
            <a:ext cx="1939528" cy="1920488"/>
          </a:xfrm>
          <a:prstGeom prst="rect">
            <a:avLst/>
          </a:prstGeom>
          <a:ln w="95250">
            <a:solidFill>
              <a:srgbClr val="FFFFFF"/>
            </a:solidFill>
          </a:ln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图片3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973" t="0" r="0" b="0"/>
          <a:stretch>
            <a:fillRect/>
          </a:stretch>
        </p:blipFill>
        <p:spPr>
          <a:xfrm rot="0">
            <a:off x="465959" y="1441552"/>
            <a:ext cx="1892656" cy="1873453"/>
          </a:xfrm>
          <a:prstGeom prst="rect">
            <a:avLst/>
          </a:prstGeom>
          <a:ln w="95250">
            <a:solidFill>
              <a:srgbClr val="FFFFFF"/>
            </a:solidFill>
          </a:ln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图片4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537" t="5061" r="5584" b="11256"/>
          <a:stretch>
            <a:fillRect/>
          </a:stretch>
        </p:blipFill>
        <p:spPr>
          <a:xfrm rot="0">
            <a:off x="2741720" y="1439856"/>
            <a:ext cx="1914792" cy="1877454"/>
          </a:xfrm>
          <a:prstGeom prst="rect">
            <a:avLst/>
          </a:prstGeom>
          <a:ln w="95250">
            <a:solidFill>
              <a:srgbClr val="FFFFFF"/>
            </a:solidFill>
          </a:ln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图片5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0">
            <a:off x="9822833" y="1435246"/>
            <a:ext cx="1907381" cy="1907381"/>
          </a:xfrm>
          <a:prstGeom prst="rect">
            <a:avLst/>
          </a:prstGeom>
          <a:ln w="95250">
            <a:solidFill>
              <a:srgbClr val="FFFFFF"/>
            </a:solidFill>
          </a:ln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3" name="文本6"/>
          <p:cNvSpPr txBox="1"/>
          <p:nvPr/>
        </p:nvSpPr>
        <p:spPr>
          <a:xfrm rot="0">
            <a:off x="3032141" y="3513392"/>
            <a:ext cx="1333500" cy="628618"/>
          </a:xfrm>
          <a:prstGeom prst="rect">
            <a:avLst/>
          </a:prstGeom>
          <a:noFill/>
        </p:spPr>
        <p:txBody>
          <a:bodyPr wrap="square" rtlCol="0" anchor="t"/>
          <a:lstStyle/>
          <a:p>
            <a:pPr marL="0" algn="l"/>
            <a:r>
              <a:rPr lang="zh-CN" altLang="en-US" sz="3000" b="0" i="0" dirty="0">
                <a:solidFill>
                  <a:srgbClr val="FFFFFF"/>
                </a:solidFill>
                <a:latin typeface="Arial"/>
                <a:ea typeface="Arial"/>
              </a:rPr>
              <a:t>长软管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 animBg="1"/>
      <p:bldP spid="11" grpId="0" animBg="1"/>
      <p:bldP spid="13" grpId="0" animBg="1"/>
      <p:bldP spid="7" grpId="0" animBg="1"/>
      <p:bldP spid="4" grpId="0" animBg="1"/>
      <p:bldP spid="9" grpId="0" animBg="1"/>
      <p:bldP spid="5" grpId="0" animBg="1"/>
      <p:bldP spid="12" grpId="0" animBg="1"/>
      <p:bldP spid="6" grpId="0" animBg="1"/>
      <p:bldP spid="8" grpId="0" animBg="1"/>
    </p:bldLst>
  </p:timing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ore.xml><?xml version="1.0" encoding="utf-8"?>
<coreProperties xmlns:dc="http://purl.org/dc/elements/1.1/" xmlns:dcterms="http://purl.org/dc/terms/" xmlns:xsi="http://www.w3.org/2001/XMLSchema-instance" xmlns="http://schemas.openxmlformats.org/package/2006/metadata/core-properties">
  <dc:creator>嚞</dc:creator>
  <dc:title>18 食物的旅行 </dc:title>
  <revision>1</revision>
  <dcterms:created xsi:type="dcterms:W3CDTF">2024-03-27T08:00:54.5362245Z</dcterms:created>
  <dcterms:modified xsi:type="dcterms:W3CDTF">2024-03-27T08:00:54.5362395Z</dcterms:modified>
  <lastModifiedBy>嚞</lastModifiedBy>
</core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EasiNote5</vt:lpwstr>
  </op:property>
  <op:property fmtid="{D5CDD505-2E9C-101B-9397-08002B2CF9AE}" pid="3" name="ApplicationVersion">
    <vt:lpwstr>5.2.4.6909</vt:lpwstr>
  </op:property>
  <op:property fmtid="{D5CDD505-2E9C-101B-9397-08002B2CF9AE}" pid="4" name="EasiNoteCoursewareInfo">
    <vt:lpwstr/>
  </op:property>
  <op:property fmtid="{D5CDD505-2E9C-101B-9397-08002B2CF9AE}" pid="5" name="EasiNoteDocumentName">
    <vt:lpwstr>18 食物的旅行 </vt:lpwstr>
  </op:property>
  <op:property fmtid="{D5CDD505-2E9C-101B-9397-08002B2CF9AE}" pid="6" name="EasiNoteAuthor">
    <vt:lpwstr>koqqosnyuxkyuzyhzhsmxx2z627185y1</vt:lpwstr>
  </op:property>
  <op:property fmtid="{D5CDD505-2E9C-101B-9397-08002B2CF9AE}" pid="7" name="EasiNoteUpstreamCoursewareInfo_0">
    <vt:lpwstr>8800313d-cf00-465b-8591-60d805f77956</vt:lpwstr>
  </op:property>
</op:Properties>
</file>