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5" r:id="rId5"/>
    <p:sldId id="257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0" r:id="rId15"/>
    <p:sldId id="276" r:id="rId16"/>
    <p:sldId id="277" r:id="rId17"/>
    <p:sldId id="278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0"/>
            <a:ext cx="11780520" cy="6741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12124055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12082145" cy="67964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TEzOGJkMWU3YjEyNmYxNDFmMjA0NzEwYzc2NTNhZjIifQ==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Qw1ko</cp:lastModifiedBy>
  <cp:revision>4</cp:revision>
  <dcterms:created xsi:type="dcterms:W3CDTF">2023-12-10T13:59:00Z</dcterms:created>
  <dcterms:modified xsi:type="dcterms:W3CDTF">2024-03-27T05:45:42Z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485F0BF077F24DCB8A103459FE6D5F79_13</vt:lpwstr>
  </property>
  <property fmtid="{D5CDD505-2E9C-101B-9397-08002B2CF9AE}" pid="3" name="KSOProductBuildVer">
    <vt:lpwstr>2052-12.1.0.16388</vt:lpwstr>
  </property>
</Properties>
</file>