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3"/>
    <p:sldId id="300" r:id="rId4"/>
    <p:sldId id="259" r:id="rId5"/>
    <p:sldId id="262" r:id="rId6"/>
    <p:sldId id="305" r:id="rId7"/>
    <p:sldId id="385" r:id="rId8"/>
    <p:sldId id="386" r:id="rId9"/>
    <p:sldId id="371" r:id="rId10"/>
    <p:sldId id="331" r:id="rId11"/>
    <p:sldId id="333" r:id="rId12"/>
    <p:sldId id="334" r:id="rId14"/>
    <p:sldId id="373" r:id="rId15"/>
    <p:sldId id="374" r:id="rId16"/>
    <p:sldId id="336" r:id="rId17"/>
    <p:sldId id="338" r:id="rId18"/>
    <p:sldId id="339" r:id="rId19"/>
    <p:sldId id="340" r:id="rId20"/>
    <p:sldId id="387" r:id="rId21"/>
    <p:sldId id="268" r:id="rId22"/>
    <p:sldId id="376" r:id="rId23"/>
    <p:sldId id="377" r:id="rId24"/>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7506E"/>
    <a:srgbClr val="2828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60" d="100"/>
          <a:sy n="60" d="100"/>
        </p:scale>
        <p:origin x="1098"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9" Type="http://schemas.openxmlformats.org/officeDocument/2006/relationships/tags" Target="tags/tag161.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081D11-2971-47ED-93FD-88D4132CFA4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3DC4B7-55B0-45DA-B7B4-1642AAA4823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grpSp>
        <p:nvGrpSpPr>
          <p:cNvPr id="5" name="组合 4"/>
          <p:cNvGrpSpPr/>
          <p:nvPr userDrawn="1"/>
        </p:nvGrpSpPr>
        <p:grpSpPr>
          <a:xfrm>
            <a:off x="120945" y="285814"/>
            <a:ext cx="753350" cy="691203"/>
            <a:chOff x="337511" y="183664"/>
            <a:chExt cx="528375" cy="484787"/>
          </a:xfrm>
          <a:solidFill>
            <a:srgbClr val="27506E"/>
          </a:solidFill>
        </p:grpSpPr>
        <p:sp>
          <p:nvSpPr>
            <p:cNvPr id="6" name="椭圆 5"/>
            <p:cNvSpPr/>
            <p:nvPr/>
          </p:nvSpPr>
          <p:spPr>
            <a:xfrm>
              <a:off x="359098" y="183664"/>
              <a:ext cx="484788" cy="484787"/>
            </a:xfrm>
            <a:prstGeom prst="ellipse">
              <a:avLst/>
            </a:prstGeom>
            <a:noFill/>
            <a:ln w="9525">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 name="椭圆 6"/>
            <p:cNvSpPr/>
            <p:nvPr/>
          </p:nvSpPr>
          <p:spPr>
            <a:xfrm>
              <a:off x="415499" y="237042"/>
              <a:ext cx="378031" cy="378031"/>
            </a:xfrm>
            <a:prstGeom prst="ellipse">
              <a:avLst/>
            </a:prstGeom>
            <a:solidFill>
              <a:srgbClr val="27506E"/>
            </a:solidFill>
            <a:ln>
              <a:solidFill>
                <a:srgbClr val="27506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椭圆 7"/>
            <p:cNvSpPr/>
            <p:nvPr/>
          </p:nvSpPr>
          <p:spPr>
            <a:xfrm>
              <a:off x="729509" y="186824"/>
              <a:ext cx="112907" cy="112907"/>
            </a:xfrm>
            <a:prstGeom prst="ellipse">
              <a:avLst/>
            </a:prstGeom>
            <a:grpFill/>
            <a:ln w="3175">
              <a:solidFill>
                <a:srgbClr val="28282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椭圆 8"/>
            <p:cNvSpPr/>
            <p:nvPr/>
          </p:nvSpPr>
          <p:spPr>
            <a:xfrm>
              <a:off x="337511" y="278417"/>
              <a:ext cx="82915" cy="8291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椭圆 9"/>
            <p:cNvSpPr/>
            <p:nvPr/>
          </p:nvSpPr>
          <p:spPr>
            <a:xfrm>
              <a:off x="415499" y="581071"/>
              <a:ext cx="63760" cy="6376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椭圆 10"/>
            <p:cNvSpPr/>
            <p:nvPr/>
          </p:nvSpPr>
          <p:spPr>
            <a:xfrm>
              <a:off x="799881" y="485964"/>
              <a:ext cx="66005" cy="66005"/>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openxmlformats.org/officeDocument/2006/relationships/tags" Target="../tags/tag101.xml"/><Relationship Id="rId8" Type="http://schemas.openxmlformats.org/officeDocument/2006/relationships/tags" Target="../tags/tag100.xml"/><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1" Type="http://schemas.openxmlformats.org/officeDocument/2006/relationships/notesSlide" Target="../notesSlides/notesSlide1.xml"/><Relationship Id="rId40" Type="http://schemas.openxmlformats.org/officeDocument/2006/relationships/slideLayout" Target="../slideLayouts/slideLayout2.xml"/><Relationship Id="rId4" Type="http://schemas.openxmlformats.org/officeDocument/2006/relationships/tags" Target="../tags/tag96.xml"/><Relationship Id="rId39" Type="http://schemas.openxmlformats.org/officeDocument/2006/relationships/image" Target="../media/image32.png"/><Relationship Id="rId38" Type="http://schemas.openxmlformats.org/officeDocument/2006/relationships/tags" Target="../tags/tag127.xml"/><Relationship Id="rId37" Type="http://schemas.openxmlformats.org/officeDocument/2006/relationships/tags" Target="../tags/tag126.xml"/><Relationship Id="rId36" Type="http://schemas.openxmlformats.org/officeDocument/2006/relationships/tags" Target="../tags/tag125.xml"/><Relationship Id="rId35" Type="http://schemas.openxmlformats.org/officeDocument/2006/relationships/tags" Target="../tags/tag124.xml"/><Relationship Id="rId34" Type="http://schemas.openxmlformats.org/officeDocument/2006/relationships/tags" Target="../tags/tag123.xml"/><Relationship Id="rId33" Type="http://schemas.openxmlformats.org/officeDocument/2006/relationships/tags" Target="../tags/tag122.xml"/><Relationship Id="rId32" Type="http://schemas.openxmlformats.org/officeDocument/2006/relationships/tags" Target="../tags/tag121.xml"/><Relationship Id="rId31" Type="http://schemas.openxmlformats.org/officeDocument/2006/relationships/tags" Target="../tags/tag120.xml"/><Relationship Id="rId30" Type="http://schemas.openxmlformats.org/officeDocument/2006/relationships/tags" Target="../tags/tag119.xml"/><Relationship Id="rId3" Type="http://schemas.openxmlformats.org/officeDocument/2006/relationships/tags" Target="../tags/tag95.xml"/><Relationship Id="rId29" Type="http://schemas.openxmlformats.org/officeDocument/2006/relationships/tags" Target="../tags/tag118.xml"/><Relationship Id="rId28" Type="http://schemas.openxmlformats.org/officeDocument/2006/relationships/tags" Target="../tags/tag117.xml"/><Relationship Id="rId27" Type="http://schemas.openxmlformats.org/officeDocument/2006/relationships/tags" Target="../tags/tag116.xml"/><Relationship Id="rId26" Type="http://schemas.openxmlformats.org/officeDocument/2006/relationships/tags" Target="../tags/tag115.xml"/><Relationship Id="rId25" Type="http://schemas.openxmlformats.org/officeDocument/2006/relationships/tags" Target="../tags/tag114.xml"/><Relationship Id="rId24" Type="http://schemas.openxmlformats.org/officeDocument/2006/relationships/tags" Target="../tags/tag113.xml"/><Relationship Id="rId23" Type="http://schemas.openxmlformats.org/officeDocument/2006/relationships/tags" Target="../tags/tag112.xml"/><Relationship Id="rId22" Type="http://schemas.openxmlformats.org/officeDocument/2006/relationships/tags" Target="../tags/tag111.xml"/><Relationship Id="rId21" Type="http://schemas.openxmlformats.org/officeDocument/2006/relationships/tags" Target="../tags/tag110.xml"/><Relationship Id="rId20" Type="http://schemas.openxmlformats.org/officeDocument/2006/relationships/tags" Target="../tags/tag109.xml"/><Relationship Id="rId2" Type="http://schemas.openxmlformats.org/officeDocument/2006/relationships/tags" Target="../tags/tag94.xml"/><Relationship Id="rId19" Type="http://schemas.openxmlformats.org/officeDocument/2006/relationships/tags" Target="../tags/tag108.xml"/><Relationship Id="rId18" Type="http://schemas.openxmlformats.org/officeDocument/2006/relationships/image" Target="../media/image31.png"/><Relationship Id="rId17" Type="http://schemas.openxmlformats.org/officeDocument/2006/relationships/tags" Target="../tags/tag107.xml"/><Relationship Id="rId16" Type="http://schemas.openxmlformats.org/officeDocument/2006/relationships/tags" Target="../tags/tag106.xml"/><Relationship Id="rId15" Type="http://schemas.openxmlformats.org/officeDocument/2006/relationships/tags" Target="../tags/tag105.xml"/><Relationship Id="rId14" Type="http://schemas.openxmlformats.org/officeDocument/2006/relationships/image" Target="../media/image30.png"/><Relationship Id="rId13" Type="http://schemas.openxmlformats.org/officeDocument/2006/relationships/tags" Target="../tags/tag104.xml"/><Relationship Id="rId12" Type="http://schemas.openxmlformats.org/officeDocument/2006/relationships/tags" Target="../tags/tag103.xml"/><Relationship Id="rId11" Type="http://schemas.openxmlformats.org/officeDocument/2006/relationships/tags" Target="../tags/tag102.xml"/><Relationship Id="rId10" Type="http://schemas.openxmlformats.org/officeDocument/2006/relationships/image" Target="../media/image29.png"/><Relationship Id="rId1" Type="http://schemas.openxmlformats.org/officeDocument/2006/relationships/tags" Target="../tags/tag93.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4.jpeg"/><Relationship Id="rId2" Type="http://schemas.openxmlformats.org/officeDocument/2006/relationships/image" Target="../media/image28.jpeg"/><Relationship Id="rId1"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1.jpeg"/><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3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2.xml"/><Relationship Id="rId4" Type="http://schemas.openxmlformats.org/officeDocument/2006/relationships/tags" Target="../tags/tag131.xml"/><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tags" Target="../tags/tag128.xml"/></Relationships>
</file>

<file path=ppt/slides/_rels/slide16.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2" Type="http://schemas.openxmlformats.org/officeDocument/2006/relationships/slideLayout" Target="../slideLayouts/slideLayout2.xml"/><Relationship Id="rId11" Type="http://schemas.openxmlformats.org/officeDocument/2006/relationships/tags" Target="../tags/tag143.xml"/><Relationship Id="rId10" Type="http://schemas.openxmlformats.org/officeDocument/2006/relationships/tags" Target="../tags/tag142.xml"/><Relationship Id="rId1" Type="http://schemas.openxmlformats.org/officeDocument/2006/relationships/tags" Target="../tags/tag13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4.png"/><Relationship Id="rId3" Type="http://schemas.openxmlformats.org/officeDocument/2006/relationships/image" Target="../media/image7.png"/><Relationship Id="rId2" Type="http://schemas.openxmlformats.org/officeDocument/2006/relationships/image" Target="../media/image43.jpeg"/><Relationship Id="rId1"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7" Type="http://schemas.openxmlformats.org/officeDocument/2006/relationships/slideLayout" Target="../slideLayouts/slideLayout7.xml"/><Relationship Id="rId16" Type="http://schemas.openxmlformats.org/officeDocument/2006/relationships/tags" Target="../tags/tag160.xml"/><Relationship Id="rId15" Type="http://schemas.openxmlformats.org/officeDocument/2006/relationships/tags" Target="../tags/tag159.xml"/><Relationship Id="rId14" Type="http://schemas.openxmlformats.org/officeDocument/2006/relationships/tags" Target="../tags/tag158.xml"/><Relationship Id="rId13" Type="http://schemas.openxmlformats.org/officeDocument/2006/relationships/tags" Target="../tags/tag157.xml"/><Relationship Id="rId12" Type="http://schemas.openxmlformats.org/officeDocument/2006/relationships/tags" Target="../tags/tag156.xml"/><Relationship Id="rId11" Type="http://schemas.openxmlformats.org/officeDocument/2006/relationships/tags" Target="../tags/tag155.xml"/><Relationship Id="rId10" Type="http://schemas.openxmlformats.org/officeDocument/2006/relationships/tags" Target="../tags/tag154.xml"/><Relationship Id="rId1" Type="http://schemas.openxmlformats.org/officeDocument/2006/relationships/tags" Target="../tags/tag145.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7" Type="http://schemas.openxmlformats.org/officeDocument/2006/relationships/slideLayout" Target="../slideLayouts/slideLayout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9.png"/><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2" Type="http://schemas.openxmlformats.org/officeDocument/2006/relationships/slideLayout" Target="../slideLayouts/slideLayout7.xml"/><Relationship Id="rId71" Type="http://schemas.openxmlformats.org/officeDocument/2006/relationships/tags" Target="../tags/tag76.xml"/><Relationship Id="rId70" Type="http://schemas.openxmlformats.org/officeDocument/2006/relationships/image" Target="../media/image12.png"/><Relationship Id="rId7" Type="http://schemas.openxmlformats.org/officeDocument/2006/relationships/tags" Target="../tags/tag23.xml"/><Relationship Id="rId69" Type="http://schemas.openxmlformats.org/officeDocument/2006/relationships/image" Target="../media/image11.png"/><Relationship Id="rId68" Type="http://schemas.openxmlformats.org/officeDocument/2006/relationships/tags" Target="../tags/tag75.xml"/><Relationship Id="rId67" Type="http://schemas.openxmlformats.org/officeDocument/2006/relationships/tags" Target="../tags/tag74.xml"/><Relationship Id="rId66" Type="http://schemas.openxmlformats.org/officeDocument/2006/relationships/tags" Target="../tags/tag73.xml"/><Relationship Id="rId65" Type="http://schemas.openxmlformats.org/officeDocument/2006/relationships/tags" Target="../tags/tag72.xml"/><Relationship Id="rId64" Type="http://schemas.openxmlformats.org/officeDocument/2006/relationships/tags" Target="../tags/tag71.xml"/><Relationship Id="rId63" Type="http://schemas.openxmlformats.org/officeDocument/2006/relationships/tags" Target="../tags/tag70.xml"/><Relationship Id="rId62" Type="http://schemas.openxmlformats.org/officeDocument/2006/relationships/tags" Target="../tags/tag69.xml"/><Relationship Id="rId61" Type="http://schemas.openxmlformats.org/officeDocument/2006/relationships/tags" Target="../tags/tag68.xml"/><Relationship Id="rId60" Type="http://schemas.openxmlformats.org/officeDocument/2006/relationships/tags" Target="../tags/tag67.xml"/><Relationship Id="rId6" Type="http://schemas.openxmlformats.org/officeDocument/2006/relationships/tags" Target="../tags/tag22.xml"/><Relationship Id="rId59" Type="http://schemas.openxmlformats.org/officeDocument/2006/relationships/tags" Target="../tags/tag66.xml"/><Relationship Id="rId58" Type="http://schemas.openxmlformats.org/officeDocument/2006/relationships/image" Target="../media/image10.jpeg"/><Relationship Id="rId57" Type="http://schemas.openxmlformats.org/officeDocument/2006/relationships/tags" Target="../tags/tag65.xml"/><Relationship Id="rId56" Type="http://schemas.openxmlformats.org/officeDocument/2006/relationships/tags" Target="../tags/tag64.xml"/><Relationship Id="rId55" Type="http://schemas.openxmlformats.org/officeDocument/2006/relationships/tags" Target="../tags/tag63.xml"/><Relationship Id="rId54" Type="http://schemas.openxmlformats.org/officeDocument/2006/relationships/tags" Target="../tags/tag62.xml"/><Relationship Id="rId53" Type="http://schemas.openxmlformats.org/officeDocument/2006/relationships/tags" Target="../tags/tag61.xml"/><Relationship Id="rId52" Type="http://schemas.openxmlformats.org/officeDocument/2006/relationships/tags" Target="../tags/tag60.xml"/><Relationship Id="rId51" Type="http://schemas.openxmlformats.org/officeDocument/2006/relationships/image" Target="../media/image9.png"/><Relationship Id="rId50" Type="http://schemas.openxmlformats.org/officeDocument/2006/relationships/tags" Target="../tags/tag59.xml"/><Relationship Id="rId5" Type="http://schemas.openxmlformats.org/officeDocument/2006/relationships/tags" Target="../tags/tag21.xml"/><Relationship Id="rId49" Type="http://schemas.openxmlformats.org/officeDocument/2006/relationships/image" Target="../media/image8.png"/><Relationship Id="rId48" Type="http://schemas.openxmlformats.org/officeDocument/2006/relationships/tags" Target="../tags/tag58.xml"/><Relationship Id="rId47" Type="http://schemas.openxmlformats.org/officeDocument/2006/relationships/image" Target="../media/image7.png"/><Relationship Id="rId46" Type="http://schemas.openxmlformats.org/officeDocument/2006/relationships/tags" Target="../tags/tag57.xml"/><Relationship Id="rId45" Type="http://schemas.openxmlformats.org/officeDocument/2006/relationships/image" Target="../media/image6.png"/><Relationship Id="rId44" Type="http://schemas.openxmlformats.org/officeDocument/2006/relationships/tags" Target="../tags/tag56.xml"/><Relationship Id="rId43" Type="http://schemas.openxmlformats.org/officeDocument/2006/relationships/image" Target="../media/image5.png"/><Relationship Id="rId42" Type="http://schemas.openxmlformats.org/officeDocument/2006/relationships/tags" Target="../tags/tag55.xml"/><Relationship Id="rId41" Type="http://schemas.openxmlformats.org/officeDocument/2006/relationships/image" Target="../media/image4.png"/><Relationship Id="rId40" Type="http://schemas.openxmlformats.org/officeDocument/2006/relationships/tags" Target="../tags/tag54.xml"/><Relationship Id="rId4" Type="http://schemas.openxmlformats.org/officeDocument/2006/relationships/tags" Target="../tags/tag20.xml"/><Relationship Id="rId39" Type="http://schemas.openxmlformats.org/officeDocument/2006/relationships/image" Target="../media/image3.png"/><Relationship Id="rId38" Type="http://schemas.openxmlformats.org/officeDocument/2006/relationships/tags" Target="../tags/tag53.xml"/><Relationship Id="rId37" Type="http://schemas.openxmlformats.org/officeDocument/2006/relationships/image" Target="../media/image2.png"/><Relationship Id="rId36" Type="http://schemas.openxmlformats.org/officeDocument/2006/relationships/tags" Target="../tags/tag52.xml"/><Relationship Id="rId35" Type="http://schemas.openxmlformats.org/officeDocument/2006/relationships/tags" Target="../tags/tag51.xml"/><Relationship Id="rId34" Type="http://schemas.openxmlformats.org/officeDocument/2006/relationships/tags" Target="../tags/tag50.xml"/><Relationship Id="rId33" Type="http://schemas.openxmlformats.org/officeDocument/2006/relationships/tags" Target="../tags/tag49.xml"/><Relationship Id="rId32" Type="http://schemas.openxmlformats.org/officeDocument/2006/relationships/tags" Target="../tags/tag48.xml"/><Relationship Id="rId31" Type="http://schemas.openxmlformats.org/officeDocument/2006/relationships/tags" Target="../tags/tag47.xml"/><Relationship Id="rId30" Type="http://schemas.openxmlformats.org/officeDocument/2006/relationships/tags" Target="../tags/tag46.xml"/><Relationship Id="rId3" Type="http://schemas.openxmlformats.org/officeDocument/2006/relationships/tags" Target="../tags/tag19.xml"/><Relationship Id="rId29" Type="http://schemas.openxmlformats.org/officeDocument/2006/relationships/tags" Target="../tags/tag45.xml"/><Relationship Id="rId28" Type="http://schemas.openxmlformats.org/officeDocument/2006/relationships/tags" Target="../tags/tag44.xml"/><Relationship Id="rId27" Type="http://schemas.openxmlformats.org/officeDocument/2006/relationships/tags" Target="../tags/tag43.xml"/><Relationship Id="rId26" Type="http://schemas.openxmlformats.org/officeDocument/2006/relationships/tags" Target="../tags/tag42.xml"/><Relationship Id="rId25" Type="http://schemas.openxmlformats.org/officeDocument/2006/relationships/tags" Target="../tags/tag41.xml"/><Relationship Id="rId24" Type="http://schemas.openxmlformats.org/officeDocument/2006/relationships/tags" Target="../tags/tag40.xml"/><Relationship Id="rId23" Type="http://schemas.openxmlformats.org/officeDocument/2006/relationships/tags" Target="../tags/tag39.xml"/><Relationship Id="rId22" Type="http://schemas.openxmlformats.org/officeDocument/2006/relationships/tags" Target="../tags/tag38.xml"/><Relationship Id="rId21" Type="http://schemas.openxmlformats.org/officeDocument/2006/relationships/tags" Target="../tags/tag37.xml"/><Relationship Id="rId20" Type="http://schemas.openxmlformats.org/officeDocument/2006/relationships/tags" Target="../tags/tag36.xml"/><Relationship Id="rId2" Type="http://schemas.openxmlformats.org/officeDocument/2006/relationships/tags" Target="../tags/tag18.xml"/><Relationship Id="rId19" Type="http://schemas.openxmlformats.org/officeDocument/2006/relationships/tags" Target="../tags/tag35.xml"/><Relationship Id="rId18" Type="http://schemas.openxmlformats.org/officeDocument/2006/relationships/tags" Target="../tags/tag34.xml"/><Relationship Id="rId17" Type="http://schemas.openxmlformats.org/officeDocument/2006/relationships/tags" Target="../tags/tag33.xml"/><Relationship Id="rId16" Type="http://schemas.openxmlformats.org/officeDocument/2006/relationships/tags" Target="../tags/tag32.xml"/><Relationship Id="rId15" Type="http://schemas.openxmlformats.org/officeDocument/2006/relationships/tags" Target="../tags/tag31.xml"/><Relationship Id="rId14" Type="http://schemas.openxmlformats.org/officeDocument/2006/relationships/tags" Target="../tags/tag30.xml"/><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tags" Target="../tags/tag17.xml"/></Relationships>
</file>

<file path=ppt/slides/_rels/slide7.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83.xml"/><Relationship Id="rId7" Type="http://schemas.openxmlformats.org/officeDocument/2006/relationships/image" Target="../media/image13.png"/><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6" Type="http://schemas.openxmlformats.org/officeDocument/2006/relationships/slideLayout" Target="../slideLayouts/slideLayout7.xml"/><Relationship Id="rId15" Type="http://schemas.openxmlformats.org/officeDocument/2006/relationships/image" Target="../media/image18.png"/><Relationship Id="rId14" Type="http://schemas.openxmlformats.org/officeDocument/2006/relationships/tags" Target="../tags/tag85.xml"/><Relationship Id="rId13" Type="http://schemas.openxmlformats.org/officeDocument/2006/relationships/image" Target="../media/image17.png"/><Relationship Id="rId12" Type="http://schemas.openxmlformats.org/officeDocument/2006/relationships/image" Target="../media/image16.jpeg"/><Relationship Id="rId11" Type="http://schemas.openxmlformats.org/officeDocument/2006/relationships/image" Target="../media/image15.png"/><Relationship Id="rId10" Type="http://schemas.openxmlformats.org/officeDocument/2006/relationships/tags" Target="../tags/tag84.xml"/><Relationship Id="rId1" Type="http://schemas.openxmlformats.org/officeDocument/2006/relationships/tags" Target="../tags/tag77.xml"/></Relationships>
</file>

<file path=ppt/slides/_rels/slide8.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tags" Target="../tags/tag91.xml"/><Relationship Id="rId7" Type="http://schemas.openxmlformats.org/officeDocument/2006/relationships/image" Target="../media/image20.png"/><Relationship Id="rId6" Type="http://schemas.openxmlformats.org/officeDocument/2006/relationships/tags" Target="../tags/tag90.xml"/><Relationship Id="rId5" Type="http://schemas.openxmlformats.org/officeDocument/2006/relationships/image" Target="../media/image19.png"/><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2" Type="http://schemas.openxmlformats.org/officeDocument/2006/relationships/slideLayout" Target="../slideLayouts/slideLayout7.xml"/><Relationship Id="rId11" Type="http://schemas.openxmlformats.org/officeDocument/2006/relationships/image" Target="../media/image22.png"/><Relationship Id="rId10" Type="http://schemas.openxmlformats.org/officeDocument/2006/relationships/tags" Target="../tags/tag92.xml"/><Relationship Id="rId1" Type="http://schemas.openxmlformats.org/officeDocument/2006/relationships/tags" Target="../tags/tag86.xml"/></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1524275" y="4618881"/>
            <a:ext cx="889970" cy="889970"/>
          </a:xfrm>
          <a:prstGeom prst="ellipse">
            <a:avLst/>
          </a:prstGeom>
          <a:solidFill>
            <a:srgbClr val="27506E"/>
          </a:solidFill>
          <a:ln w="25400" cap="flat" cmpd="sng" algn="ctr">
            <a:noFill/>
            <a:prstDash val="solid"/>
          </a:ln>
          <a:effectLst>
            <a:outerShdw blurRad="317500" dist="190500" dir="8100000" algn="tr" rotWithShape="0">
              <a:prstClr val="black">
                <a:alpha val="50000"/>
              </a:prstClr>
            </a:outerShdw>
          </a:effectLst>
        </p:spPr>
        <p:txBody>
          <a:bodyPr lIns="68580" tIns="34290" rIns="68580" bIns="34290" rtlCol="0" anchor="ctr"/>
          <a:lstStyle/>
          <a:p>
            <a:pPr algn="ctr" defTabSz="914400" fontAlgn="base">
              <a:defRPr/>
            </a:pPr>
            <a:endParaRPr lang="zh-CN" altLang="en-US" sz="1800" kern="0">
              <a:solidFill>
                <a:prstClr val="white"/>
              </a:solidFill>
              <a:latin typeface="Calibri" panose="020F0502020204030204"/>
              <a:ea typeface="黑体" panose="02010609060101010101" pitchFamily="49" charset="-122"/>
            </a:endParaRPr>
          </a:p>
        </p:txBody>
      </p:sp>
      <p:sp>
        <p:nvSpPr>
          <p:cNvPr id="5" name="椭圆 4"/>
          <p:cNvSpPr/>
          <p:nvPr/>
        </p:nvSpPr>
        <p:spPr>
          <a:xfrm>
            <a:off x="1677053" y="1721516"/>
            <a:ext cx="360856" cy="360856"/>
          </a:xfrm>
          <a:prstGeom prst="ellipse">
            <a:avLst/>
          </a:prstGeom>
          <a:solidFill>
            <a:srgbClr val="27506E"/>
          </a:solidFill>
          <a:ln w="25400" cap="flat" cmpd="sng" algn="ctr">
            <a:noFill/>
            <a:prstDash val="solid"/>
          </a:ln>
          <a:effectLst>
            <a:outerShdw blurRad="254000" dist="127000" dir="8100000" algn="tr" rotWithShape="0">
              <a:prstClr val="black">
                <a:alpha val="60000"/>
              </a:prstClr>
            </a:outerShdw>
          </a:effectLst>
        </p:spPr>
        <p:txBody>
          <a:bodyPr lIns="68580" tIns="34290" rIns="68580" bIns="34290" rtlCol="0" anchor="ctr"/>
          <a:lstStyle/>
          <a:p>
            <a:pPr algn="ctr" defTabSz="914400" fontAlgn="base">
              <a:defRPr/>
            </a:pPr>
            <a:endParaRPr lang="zh-CN" altLang="en-US" sz="1800" kern="0">
              <a:solidFill>
                <a:prstClr val="white"/>
              </a:solidFill>
              <a:latin typeface="Calibri" panose="020F0502020204030204"/>
              <a:ea typeface="黑体" panose="02010609060101010101" pitchFamily="49" charset="-122"/>
            </a:endParaRPr>
          </a:p>
        </p:txBody>
      </p:sp>
      <p:sp>
        <p:nvSpPr>
          <p:cNvPr id="6" name="椭圆 5"/>
          <p:cNvSpPr/>
          <p:nvPr/>
        </p:nvSpPr>
        <p:spPr>
          <a:xfrm>
            <a:off x="3939495" y="5756826"/>
            <a:ext cx="360856" cy="360856"/>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lIns="68580" tIns="34290" rIns="68580" bIns="34290" rtlCol="0" anchor="ctr"/>
          <a:lstStyle/>
          <a:p>
            <a:pPr algn="ctr" defTabSz="914400" fontAlgn="base">
              <a:defRPr/>
            </a:pPr>
            <a:endParaRPr lang="zh-CN" altLang="en-US" sz="1800" kern="0">
              <a:solidFill>
                <a:prstClr val="white"/>
              </a:solidFill>
              <a:latin typeface="Calibri" panose="020F0502020204030204"/>
              <a:ea typeface="黑体" panose="02010609060101010101" pitchFamily="49" charset="-122"/>
            </a:endParaRPr>
          </a:p>
        </p:txBody>
      </p:sp>
      <p:sp>
        <p:nvSpPr>
          <p:cNvPr id="7" name="椭圆 6"/>
          <p:cNvSpPr/>
          <p:nvPr/>
        </p:nvSpPr>
        <p:spPr>
          <a:xfrm>
            <a:off x="3228645" y="1433679"/>
            <a:ext cx="783586" cy="783586"/>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lIns="68580" tIns="34290" rIns="68580" bIns="34290" rtlCol="0" anchor="ctr"/>
          <a:lstStyle/>
          <a:p>
            <a:pPr algn="ctr" defTabSz="914400" fontAlgn="base">
              <a:defRPr/>
            </a:pPr>
            <a:endParaRPr lang="zh-CN" altLang="en-US" sz="1800" kern="0">
              <a:solidFill>
                <a:prstClr val="white"/>
              </a:solidFill>
              <a:latin typeface="Calibri" panose="020F0502020204030204"/>
              <a:ea typeface="黑体" panose="02010609060101010101" pitchFamily="49" charset="-122"/>
            </a:endParaRPr>
          </a:p>
        </p:txBody>
      </p:sp>
      <p:sp>
        <p:nvSpPr>
          <p:cNvPr id="8" name="椭圆 7"/>
          <p:cNvSpPr/>
          <p:nvPr/>
        </p:nvSpPr>
        <p:spPr>
          <a:xfrm>
            <a:off x="2558811" y="5482295"/>
            <a:ext cx="263428" cy="263428"/>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lIns="68580" tIns="34290" rIns="68580" bIns="34290" rtlCol="0" anchor="ctr"/>
          <a:lstStyle/>
          <a:p>
            <a:pPr algn="ctr" defTabSz="914400" fontAlgn="base">
              <a:defRPr/>
            </a:pPr>
            <a:endParaRPr lang="zh-CN" altLang="en-US" sz="1800" kern="0">
              <a:solidFill>
                <a:prstClr val="white"/>
              </a:solidFill>
              <a:latin typeface="Calibri" panose="020F0502020204030204"/>
              <a:ea typeface="黑体" panose="02010609060101010101" pitchFamily="49" charset="-122"/>
            </a:endParaRPr>
          </a:p>
        </p:txBody>
      </p:sp>
      <p:sp>
        <p:nvSpPr>
          <p:cNvPr id="9" name="同心圆 73"/>
          <p:cNvSpPr/>
          <p:nvPr/>
        </p:nvSpPr>
        <p:spPr>
          <a:xfrm>
            <a:off x="1109865" y="4041348"/>
            <a:ext cx="378115" cy="378115"/>
          </a:xfrm>
          <a:prstGeom prst="donut">
            <a:avLst>
              <a:gd name="adj" fmla="val 4879"/>
            </a:avLst>
          </a:prstGeom>
          <a:gradFill>
            <a:gsLst>
              <a:gs pos="0">
                <a:sysClr val="window" lastClr="FFFFFF"/>
              </a:gs>
              <a:gs pos="55000">
                <a:sysClr val="window" lastClr="FFFFFF">
                  <a:lumMod val="95000"/>
                </a:sysClr>
              </a:gs>
              <a:gs pos="100000">
                <a:sysClr val="window" lastClr="FFFFFF">
                  <a:lumMod val="65000"/>
                </a:sysClr>
              </a:gs>
            </a:gsLst>
            <a:lin ang="8100000" scaled="0"/>
          </a:gradFill>
          <a:ln w="25400" cap="flat" cmpd="sng" algn="ctr">
            <a:noFill/>
            <a:prstDash val="solid"/>
          </a:ln>
          <a:effectLst/>
        </p:spPr>
        <p:txBody>
          <a:bodyPr lIns="68580" tIns="34290" rIns="68580" bIns="34290" rtlCol="0" anchor="ctr"/>
          <a:lstStyle/>
          <a:p>
            <a:pPr algn="ctr" defTabSz="914400" fontAlgn="base">
              <a:defRPr/>
            </a:pPr>
            <a:endParaRPr lang="zh-CN" altLang="en-US" sz="1800" kern="0">
              <a:solidFill>
                <a:prstClr val="black"/>
              </a:solidFill>
              <a:latin typeface="Calibri" panose="020F0502020204030204"/>
              <a:ea typeface="黑体" panose="02010609060101010101" pitchFamily="49" charset="-122"/>
            </a:endParaRPr>
          </a:p>
        </p:txBody>
      </p:sp>
      <p:sp>
        <p:nvSpPr>
          <p:cNvPr id="10" name="椭圆 9"/>
          <p:cNvSpPr/>
          <p:nvPr/>
        </p:nvSpPr>
        <p:spPr>
          <a:xfrm>
            <a:off x="2385193" y="1469916"/>
            <a:ext cx="541284" cy="541284"/>
          </a:xfrm>
          <a:prstGeom prst="ellipse">
            <a:avLst/>
          </a:prstGeom>
          <a:solidFill>
            <a:srgbClr val="27506E"/>
          </a:solidFill>
          <a:ln w="25400" cap="flat" cmpd="sng" algn="ctr">
            <a:noFill/>
            <a:prstDash val="solid"/>
          </a:ln>
          <a:effectLst>
            <a:outerShdw blurRad="254000" dist="127000" dir="8100000" algn="tr" rotWithShape="0">
              <a:prstClr val="black">
                <a:alpha val="60000"/>
              </a:prstClr>
            </a:outerShdw>
          </a:effectLst>
        </p:spPr>
        <p:txBody>
          <a:bodyPr lIns="68580" tIns="34290" rIns="68580" bIns="34290" rtlCol="0" anchor="ctr"/>
          <a:lstStyle/>
          <a:p>
            <a:pPr algn="ctr" defTabSz="914400" fontAlgn="base">
              <a:defRPr/>
            </a:pPr>
            <a:endParaRPr lang="zh-CN" altLang="en-US" sz="1800" kern="0">
              <a:solidFill>
                <a:prstClr val="white"/>
              </a:solidFill>
              <a:latin typeface="Calibri" panose="020F0502020204030204"/>
              <a:ea typeface="黑体" panose="02010609060101010101" pitchFamily="49" charset="-122"/>
            </a:endParaRPr>
          </a:p>
        </p:txBody>
      </p:sp>
      <p:sp>
        <p:nvSpPr>
          <p:cNvPr id="11" name="椭圆 10"/>
          <p:cNvSpPr/>
          <p:nvPr/>
        </p:nvSpPr>
        <p:spPr>
          <a:xfrm>
            <a:off x="3680758" y="4973652"/>
            <a:ext cx="180428" cy="180428"/>
          </a:xfrm>
          <a:prstGeom prst="ellipse">
            <a:avLst/>
          </a:prstGeom>
          <a:solidFill>
            <a:srgbClr val="27506E"/>
          </a:solidFill>
          <a:ln w="25400" cap="flat" cmpd="sng" algn="ctr">
            <a:noFill/>
            <a:prstDash val="solid"/>
          </a:ln>
          <a:effectLst>
            <a:outerShdw blurRad="254000" dist="127000" dir="8100000" algn="tr" rotWithShape="0">
              <a:prstClr val="black">
                <a:alpha val="60000"/>
              </a:prstClr>
            </a:outerShdw>
          </a:effectLst>
        </p:spPr>
        <p:txBody>
          <a:bodyPr lIns="68580" tIns="34290" rIns="68580" bIns="34290" rtlCol="0" anchor="ctr"/>
          <a:lstStyle/>
          <a:p>
            <a:pPr algn="ctr" defTabSz="914400" fontAlgn="base">
              <a:defRPr/>
            </a:pPr>
            <a:endParaRPr lang="zh-CN" altLang="en-US" sz="1800" kern="0">
              <a:solidFill>
                <a:prstClr val="white"/>
              </a:solidFill>
              <a:latin typeface="Calibri" panose="020F0502020204030204"/>
              <a:ea typeface="黑体" panose="02010609060101010101" pitchFamily="49" charset="-122"/>
            </a:endParaRPr>
          </a:p>
        </p:txBody>
      </p:sp>
      <p:sp>
        <p:nvSpPr>
          <p:cNvPr id="12" name="椭圆 11"/>
          <p:cNvSpPr/>
          <p:nvPr/>
        </p:nvSpPr>
        <p:spPr>
          <a:xfrm>
            <a:off x="4608621" y="5408447"/>
            <a:ext cx="567925" cy="567925"/>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lIns="68580" tIns="34290" rIns="68580" bIns="34290" rtlCol="0" anchor="ctr"/>
          <a:lstStyle/>
          <a:p>
            <a:pPr algn="ctr" defTabSz="914400" fontAlgn="base">
              <a:defRPr/>
            </a:pPr>
            <a:endParaRPr lang="zh-CN" altLang="en-US" sz="1800" kern="0">
              <a:solidFill>
                <a:prstClr val="white"/>
              </a:solidFill>
              <a:latin typeface="Calibri" panose="020F0502020204030204"/>
              <a:ea typeface="黑体" panose="02010609060101010101" pitchFamily="49" charset="-122"/>
            </a:endParaRPr>
          </a:p>
        </p:txBody>
      </p:sp>
      <p:sp>
        <p:nvSpPr>
          <p:cNvPr id="13" name="椭圆 12"/>
          <p:cNvSpPr/>
          <p:nvPr/>
        </p:nvSpPr>
        <p:spPr>
          <a:xfrm>
            <a:off x="734972" y="5443111"/>
            <a:ext cx="498596" cy="498596"/>
          </a:xfrm>
          <a:prstGeom prst="ellipse">
            <a:avLst/>
          </a:prstGeom>
          <a:solidFill>
            <a:srgbClr val="27506E"/>
          </a:solidFill>
          <a:ln w="25400" cap="flat" cmpd="sng" algn="ctr">
            <a:noFill/>
            <a:prstDash val="solid"/>
          </a:ln>
          <a:effectLst>
            <a:outerShdw blurRad="317500" dist="190500" dir="8100000" algn="tr" rotWithShape="0">
              <a:prstClr val="black">
                <a:alpha val="50000"/>
              </a:prstClr>
            </a:outerShdw>
          </a:effectLst>
        </p:spPr>
        <p:txBody>
          <a:bodyPr lIns="68580" tIns="34290" rIns="68580" bIns="34290" rtlCol="0" anchor="ctr"/>
          <a:lstStyle/>
          <a:p>
            <a:pPr algn="ctr" defTabSz="914400" fontAlgn="base">
              <a:defRPr/>
            </a:pPr>
            <a:endParaRPr lang="zh-CN" altLang="en-US" sz="1800" kern="0">
              <a:solidFill>
                <a:prstClr val="white"/>
              </a:solidFill>
              <a:latin typeface="Calibri" panose="020F0502020204030204"/>
              <a:ea typeface="黑体" panose="02010609060101010101" pitchFamily="49" charset="-122"/>
            </a:endParaRPr>
          </a:p>
        </p:txBody>
      </p:sp>
      <p:sp>
        <p:nvSpPr>
          <p:cNvPr id="14" name="椭圆 13"/>
          <p:cNvSpPr/>
          <p:nvPr/>
        </p:nvSpPr>
        <p:spPr>
          <a:xfrm>
            <a:off x="2992796" y="4758483"/>
            <a:ext cx="360856" cy="360856"/>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lIns="68580" tIns="34290" rIns="68580" bIns="34290" rtlCol="0" anchor="ctr"/>
          <a:lstStyle/>
          <a:p>
            <a:pPr algn="ctr" defTabSz="914400" fontAlgn="base">
              <a:defRPr/>
            </a:pPr>
            <a:endParaRPr lang="zh-CN" altLang="en-US" sz="1800" kern="0">
              <a:solidFill>
                <a:prstClr val="white"/>
              </a:solidFill>
              <a:latin typeface="Calibri" panose="020F0502020204030204"/>
              <a:ea typeface="黑体" panose="02010609060101010101" pitchFamily="49" charset="-122"/>
            </a:endParaRPr>
          </a:p>
        </p:txBody>
      </p:sp>
      <p:sp>
        <p:nvSpPr>
          <p:cNvPr id="15" name="椭圆 14"/>
          <p:cNvSpPr/>
          <p:nvPr/>
        </p:nvSpPr>
        <p:spPr>
          <a:xfrm>
            <a:off x="3041510" y="586390"/>
            <a:ext cx="263428" cy="263428"/>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lIns="68580" tIns="34290" rIns="68580" bIns="34290" rtlCol="0" anchor="ctr"/>
          <a:lstStyle/>
          <a:p>
            <a:pPr algn="ctr" defTabSz="914400" fontAlgn="base">
              <a:defRPr/>
            </a:pPr>
            <a:endParaRPr lang="zh-CN" altLang="en-US" sz="1800" kern="0">
              <a:solidFill>
                <a:prstClr val="white"/>
              </a:solidFill>
              <a:latin typeface="Calibri" panose="020F0502020204030204"/>
              <a:ea typeface="黑体" panose="02010609060101010101" pitchFamily="49" charset="-122"/>
            </a:endParaRPr>
          </a:p>
        </p:txBody>
      </p:sp>
      <p:sp>
        <p:nvSpPr>
          <p:cNvPr id="16" name="椭圆 15"/>
          <p:cNvSpPr/>
          <p:nvPr/>
        </p:nvSpPr>
        <p:spPr>
          <a:xfrm>
            <a:off x="937312" y="1297363"/>
            <a:ext cx="345106" cy="345106"/>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lIns="68580" tIns="34290" rIns="68580" bIns="34290" rtlCol="0" anchor="ctr"/>
          <a:lstStyle/>
          <a:p>
            <a:pPr algn="ctr" defTabSz="914400" fontAlgn="base">
              <a:defRPr/>
            </a:pPr>
            <a:endParaRPr lang="zh-CN" altLang="en-US" sz="1800" kern="0">
              <a:solidFill>
                <a:prstClr val="white"/>
              </a:solidFill>
              <a:latin typeface="Calibri" panose="020F0502020204030204"/>
              <a:ea typeface="黑体" panose="02010609060101010101" pitchFamily="49" charset="-122"/>
            </a:endParaRPr>
          </a:p>
        </p:txBody>
      </p:sp>
      <p:sp>
        <p:nvSpPr>
          <p:cNvPr id="17" name="椭圆 16"/>
          <p:cNvSpPr/>
          <p:nvPr/>
        </p:nvSpPr>
        <p:spPr>
          <a:xfrm>
            <a:off x="2037909" y="892399"/>
            <a:ext cx="180428" cy="180428"/>
          </a:xfrm>
          <a:prstGeom prst="ellipse">
            <a:avLst/>
          </a:prstGeom>
          <a:solidFill>
            <a:srgbClr val="27506E"/>
          </a:solidFill>
          <a:ln w="25400" cap="flat" cmpd="sng" algn="ctr">
            <a:noFill/>
            <a:prstDash val="solid"/>
          </a:ln>
          <a:effectLst>
            <a:outerShdw blurRad="254000" dist="127000" dir="8100000" algn="tr" rotWithShape="0">
              <a:prstClr val="black">
                <a:alpha val="60000"/>
              </a:prstClr>
            </a:outerShdw>
          </a:effectLst>
        </p:spPr>
        <p:txBody>
          <a:bodyPr lIns="68580" tIns="34290" rIns="68580" bIns="34290" rtlCol="0" anchor="ctr"/>
          <a:lstStyle/>
          <a:p>
            <a:pPr algn="ctr" defTabSz="914400" fontAlgn="base">
              <a:defRPr/>
            </a:pPr>
            <a:endParaRPr lang="zh-CN" altLang="en-US" sz="1800" kern="0">
              <a:solidFill>
                <a:prstClr val="white"/>
              </a:solidFill>
              <a:latin typeface="Calibri" panose="020F0502020204030204"/>
              <a:ea typeface="黑体" panose="02010609060101010101" pitchFamily="49" charset="-122"/>
            </a:endParaRPr>
          </a:p>
        </p:txBody>
      </p:sp>
      <p:sp>
        <p:nvSpPr>
          <p:cNvPr id="18" name="椭圆 17"/>
          <p:cNvSpPr/>
          <p:nvPr/>
        </p:nvSpPr>
        <p:spPr>
          <a:xfrm>
            <a:off x="906345" y="2217265"/>
            <a:ext cx="914206" cy="914206"/>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lIns="68580" tIns="34290" rIns="68580" bIns="34290" rtlCol="0" anchor="ctr"/>
          <a:lstStyle/>
          <a:p>
            <a:pPr algn="ctr" defTabSz="914400" fontAlgn="base">
              <a:defRPr/>
            </a:pPr>
            <a:endParaRPr lang="zh-CN" altLang="en-US" sz="1800" kern="0">
              <a:solidFill>
                <a:prstClr val="white"/>
              </a:solidFill>
              <a:latin typeface="Calibri" panose="020F0502020204030204"/>
              <a:ea typeface="黑体" panose="02010609060101010101" pitchFamily="49" charset="-122"/>
            </a:endParaRPr>
          </a:p>
        </p:txBody>
      </p:sp>
      <p:sp>
        <p:nvSpPr>
          <p:cNvPr id="19" name="椭圆 18"/>
          <p:cNvSpPr/>
          <p:nvPr/>
        </p:nvSpPr>
        <p:spPr>
          <a:xfrm>
            <a:off x="3974438" y="718104"/>
            <a:ext cx="345106" cy="345106"/>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lIns="68580" tIns="34290" rIns="68580" bIns="34290" rtlCol="0" anchor="ctr"/>
          <a:lstStyle/>
          <a:p>
            <a:pPr algn="ctr" defTabSz="914400" fontAlgn="base">
              <a:defRPr/>
            </a:pPr>
            <a:endParaRPr lang="zh-CN" altLang="en-US" sz="1800" kern="0">
              <a:solidFill>
                <a:prstClr val="white"/>
              </a:solidFill>
              <a:latin typeface="Calibri" panose="020F0502020204030204"/>
              <a:ea typeface="黑体" panose="02010609060101010101" pitchFamily="49" charset="-122"/>
            </a:endParaRPr>
          </a:p>
        </p:txBody>
      </p:sp>
      <p:sp>
        <p:nvSpPr>
          <p:cNvPr id="20" name="椭圆 19"/>
          <p:cNvSpPr/>
          <p:nvPr/>
        </p:nvSpPr>
        <p:spPr>
          <a:xfrm>
            <a:off x="816131" y="3199158"/>
            <a:ext cx="180428" cy="180428"/>
          </a:xfrm>
          <a:prstGeom prst="ellipse">
            <a:avLst/>
          </a:prstGeom>
          <a:solidFill>
            <a:srgbClr val="27506E"/>
          </a:solidFill>
          <a:ln w="25400" cap="flat" cmpd="sng" algn="ctr">
            <a:noFill/>
            <a:prstDash val="solid"/>
          </a:ln>
          <a:effectLst>
            <a:outerShdw blurRad="254000" dist="127000" dir="8100000" algn="tr" rotWithShape="0">
              <a:prstClr val="black">
                <a:alpha val="60000"/>
              </a:prstClr>
            </a:outerShdw>
          </a:effectLst>
        </p:spPr>
        <p:txBody>
          <a:bodyPr lIns="68580" tIns="34290" rIns="68580" bIns="34290" rtlCol="0" anchor="ctr"/>
          <a:lstStyle/>
          <a:p>
            <a:pPr algn="ctr" defTabSz="914400" fontAlgn="base">
              <a:defRPr/>
            </a:pPr>
            <a:endParaRPr lang="zh-CN" altLang="en-US" sz="1800" kern="0">
              <a:solidFill>
                <a:prstClr val="white"/>
              </a:solidFill>
              <a:latin typeface="Calibri" panose="020F0502020204030204"/>
              <a:ea typeface="黑体" panose="02010609060101010101" pitchFamily="49" charset="-122"/>
            </a:endParaRPr>
          </a:p>
        </p:txBody>
      </p:sp>
      <p:sp>
        <p:nvSpPr>
          <p:cNvPr id="21" name="椭圆 20"/>
          <p:cNvSpPr/>
          <p:nvPr/>
        </p:nvSpPr>
        <p:spPr>
          <a:xfrm>
            <a:off x="357606" y="564614"/>
            <a:ext cx="498596" cy="498596"/>
          </a:xfrm>
          <a:prstGeom prst="ellipse">
            <a:avLst/>
          </a:prstGeom>
          <a:solidFill>
            <a:srgbClr val="27506E"/>
          </a:solidFill>
          <a:ln w="25400" cap="flat" cmpd="sng" algn="ctr">
            <a:noFill/>
            <a:prstDash val="solid"/>
          </a:ln>
          <a:effectLst>
            <a:outerShdw blurRad="317500" dist="190500" dir="8100000" algn="tr" rotWithShape="0">
              <a:prstClr val="black">
                <a:alpha val="50000"/>
              </a:prstClr>
            </a:outerShdw>
          </a:effectLst>
        </p:spPr>
        <p:txBody>
          <a:bodyPr lIns="68580" tIns="34290" rIns="68580" bIns="34290" rtlCol="0" anchor="ctr"/>
          <a:lstStyle/>
          <a:p>
            <a:pPr algn="ctr" defTabSz="914400" fontAlgn="base">
              <a:defRPr/>
            </a:pPr>
            <a:endParaRPr lang="zh-CN" altLang="en-US" sz="1800" kern="0">
              <a:solidFill>
                <a:prstClr val="white"/>
              </a:solidFill>
              <a:latin typeface="Calibri" panose="020F0502020204030204"/>
              <a:ea typeface="黑体" panose="02010609060101010101" pitchFamily="49" charset="-122"/>
            </a:endParaRPr>
          </a:p>
        </p:txBody>
      </p:sp>
      <p:sp>
        <p:nvSpPr>
          <p:cNvPr id="22" name="椭圆 21"/>
          <p:cNvSpPr/>
          <p:nvPr/>
        </p:nvSpPr>
        <p:spPr>
          <a:xfrm>
            <a:off x="1677053" y="6067148"/>
            <a:ext cx="360856" cy="360856"/>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lIns="68580" tIns="34290" rIns="68580" bIns="34290" rtlCol="0" anchor="ctr"/>
          <a:lstStyle/>
          <a:p>
            <a:pPr algn="ctr" defTabSz="914400" fontAlgn="base">
              <a:defRPr/>
            </a:pPr>
            <a:endParaRPr lang="zh-CN" altLang="en-US" sz="1800" kern="0">
              <a:solidFill>
                <a:prstClr val="white"/>
              </a:solidFill>
              <a:latin typeface="Calibri" panose="020F0502020204030204"/>
              <a:ea typeface="黑体" panose="02010609060101010101" pitchFamily="49" charset="-122"/>
            </a:endParaRPr>
          </a:p>
        </p:txBody>
      </p:sp>
      <p:sp>
        <p:nvSpPr>
          <p:cNvPr id="23" name="文本框 9"/>
          <p:cNvSpPr txBox="1"/>
          <p:nvPr/>
        </p:nvSpPr>
        <p:spPr>
          <a:xfrm>
            <a:off x="3861558" y="2003592"/>
            <a:ext cx="7876233" cy="1230630"/>
          </a:xfrm>
          <a:prstGeom prst="rect">
            <a:avLst/>
          </a:prstGeom>
          <a:noFill/>
        </p:spPr>
        <p:txBody>
          <a:bodyPr wrap="square" lIns="0" tIns="0" rIns="0" bIns="0" rtlCol="0">
            <a:spAutoFit/>
          </a:bodyPr>
          <a:lstStyle/>
          <a:p>
            <a:pPr lvl="0" algn="ctr"/>
            <a:r>
              <a:rPr lang="zh-CN" altLang="en-US" sz="4000" b="1" dirty="0">
                <a:ln w="9525">
                  <a:solidFill>
                    <a:schemeClr val="bg1"/>
                  </a:solidFill>
                  <a:prstDash val="solid"/>
                </a:ln>
                <a:solidFill>
                  <a:schemeClr val="accent1">
                    <a:lumMod val="50000"/>
                  </a:schemeClr>
                </a:solidFill>
                <a:effectLst>
                  <a:outerShdw blurRad="12700" dist="38100" dir="2700000" algn="tl" rotWithShape="0">
                    <a:srgbClr val="828282"/>
                  </a:outerShdw>
                </a:effectLst>
                <a:latin typeface="方正小标宋简体" panose="03000509000000000000" charset="-122"/>
                <a:ea typeface="方正小标宋简体" panose="03000509000000000000" charset="-122"/>
                <a:cs typeface="方正小标宋简体" panose="03000509000000000000" charset="-122"/>
                <a:sym typeface="+mn-ea"/>
              </a:rPr>
              <a:t>深度学习理念下小学课堂“深度时刻生成”的实践探索</a:t>
            </a:r>
            <a:endParaRPr lang="zh-CN" altLang="en-US" sz="4000" b="1" dirty="0">
              <a:ln w="9525">
                <a:solidFill>
                  <a:schemeClr val="bg1"/>
                </a:solidFill>
                <a:prstDash val="solid"/>
              </a:ln>
              <a:solidFill>
                <a:schemeClr val="accent1">
                  <a:lumMod val="50000"/>
                </a:schemeClr>
              </a:solidFill>
              <a:effectLst>
                <a:outerShdw blurRad="12700" dist="38100" dir="2700000" algn="tl" rotWithShape="0">
                  <a:srgbClr val="828282"/>
                </a:outerShdw>
              </a:effectLst>
              <a:latin typeface="方正小标宋简体" panose="03000509000000000000" charset="-122"/>
              <a:ea typeface="方正小标宋简体" panose="03000509000000000000" charset="-122"/>
              <a:cs typeface="方正小标宋简体" panose="03000509000000000000" charset="-122"/>
              <a:sym typeface="+mn-ea"/>
            </a:endParaRPr>
          </a:p>
        </p:txBody>
      </p:sp>
      <p:sp>
        <p:nvSpPr>
          <p:cNvPr id="24" name="圆角矩形 100"/>
          <p:cNvSpPr/>
          <p:nvPr/>
        </p:nvSpPr>
        <p:spPr>
          <a:xfrm>
            <a:off x="8176895" y="283210"/>
            <a:ext cx="3437255" cy="608965"/>
          </a:xfrm>
          <a:prstGeom prst="roundRect">
            <a:avLst>
              <a:gd name="adj" fmla="val 33705"/>
            </a:avLst>
          </a:prstGeom>
          <a:solidFill>
            <a:srgbClr val="27506E"/>
          </a:solidFill>
          <a:ln w="25400" cap="flat" cmpd="sng" algn="ctr">
            <a:noFill/>
            <a:prstDash val="solid"/>
          </a:ln>
          <a:effectLst/>
        </p:spPr>
        <p:txBody>
          <a:bodyPr lIns="68580" tIns="34290" rIns="68580" bIns="34290" rtlCol="0" anchor="ctr"/>
          <a:lstStyle/>
          <a:p>
            <a:pPr algn="r" defTabSz="914400">
              <a:defRPr/>
            </a:pPr>
            <a:r>
              <a:rPr lang="zh-CN" altLang="en-US" sz="4000" kern="0" dirty="0">
                <a:solidFill>
                  <a:prstClr val="white"/>
                </a:solidFill>
                <a:latin typeface="Agency FB" panose="020B0503020202020204" pitchFamily="34" charset="0"/>
                <a:ea typeface="黑体" panose="02010609060101010101" pitchFamily="49" charset="-122"/>
              </a:rPr>
              <a:t>课题结题报告</a:t>
            </a:r>
            <a:endParaRPr lang="zh-CN" altLang="en-US" sz="4000" kern="0" dirty="0">
              <a:solidFill>
                <a:prstClr val="white"/>
              </a:solidFill>
              <a:latin typeface="Agency FB" panose="020B0503020202020204" pitchFamily="34" charset="0"/>
              <a:ea typeface="黑体" panose="02010609060101010101" pitchFamily="49" charset="-122"/>
            </a:endParaRPr>
          </a:p>
        </p:txBody>
      </p:sp>
      <p:sp>
        <p:nvSpPr>
          <p:cNvPr id="25" name="文本框 68"/>
          <p:cNvSpPr txBox="1"/>
          <p:nvPr/>
        </p:nvSpPr>
        <p:spPr>
          <a:xfrm>
            <a:off x="4021455" y="4618990"/>
            <a:ext cx="2917825" cy="368935"/>
          </a:xfrm>
          <a:prstGeom prst="rect">
            <a:avLst/>
          </a:prstGeom>
          <a:noFill/>
        </p:spPr>
        <p:txBody>
          <a:bodyPr wrap="square" lIns="0" tIns="0" rIns="0" bIns="0" rtlCol="0">
            <a:spAutoFit/>
          </a:bodyPr>
          <a:lstStyle/>
          <a:p>
            <a:pPr algn="r">
              <a:defRPr/>
            </a:pPr>
            <a:r>
              <a:rPr lang="zh-CN" altLang="en-US" sz="2000" b="1" dirty="0">
                <a:solidFill>
                  <a:srgbClr val="27506E"/>
                </a:solidFill>
                <a:latin typeface="黑体" panose="02010609060101010101" pitchFamily="49" charset="-122"/>
                <a:ea typeface="黑体" panose="02010609060101010101" pitchFamily="49" charset="-122"/>
              </a:rPr>
              <a:t>主持人：万莺燕</a:t>
            </a:r>
            <a:r>
              <a:rPr lang="en-US" altLang="zh-CN" sz="2000" b="1" dirty="0">
                <a:solidFill>
                  <a:srgbClr val="27506E"/>
                </a:solidFill>
                <a:latin typeface="黑体" panose="02010609060101010101" pitchFamily="49" charset="-122"/>
                <a:ea typeface="黑体" panose="02010609060101010101" pitchFamily="49" charset="-122"/>
              </a:rPr>
              <a:t>  </a:t>
            </a:r>
            <a:r>
              <a:rPr lang="zh-CN" altLang="en-US" sz="2000" b="1" dirty="0">
                <a:solidFill>
                  <a:srgbClr val="27506E"/>
                </a:solidFill>
                <a:latin typeface="黑体" panose="02010609060101010101" pitchFamily="49" charset="-122"/>
                <a:ea typeface="黑体" panose="02010609060101010101" pitchFamily="49" charset="-122"/>
              </a:rPr>
              <a:t>朱小昌</a:t>
            </a:r>
            <a:r>
              <a:rPr lang="zh-CN" altLang="en-US" sz="2400" dirty="0">
                <a:solidFill>
                  <a:srgbClr val="27506E"/>
                </a:solidFill>
                <a:latin typeface="黑体" panose="02010609060101010101" pitchFamily="49" charset="-122"/>
                <a:ea typeface="黑体" panose="02010609060101010101" pitchFamily="49" charset="-122"/>
              </a:rPr>
              <a:t>        </a:t>
            </a:r>
            <a:endParaRPr lang="zh-CN" altLang="en-US" sz="2000" b="1" dirty="0">
              <a:solidFill>
                <a:srgbClr val="27506E"/>
              </a:solidFill>
              <a:latin typeface="黑体" panose="02010609060101010101" pitchFamily="49" charset="-122"/>
              <a:ea typeface="黑体" panose="02010609060101010101" pitchFamily="49" charset="-122"/>
            </a:endParaRPr>
          </a:p>
        </p:txBody>
      </p:sp>
      <p:sp>
        <p:nvSpPr>
          <p:cNvPr id="26" name="文本框 68"/>
          <p:cNvSpPr txBox="1"/>
          <p:nvPr/>
        </p:nvSpPr>
        <p:spPr>
          <a:xfrm>
            <a:off x="7598410" y="4666615"/>
            <a:ext cx="3216275" cy="307340"/>
          </a:xfrm>
          <a:prstGeom prst="rect">
            <a:avLst/>
          </a:prstGeom>
          <a:noFill/>
        </p:spPr>
        <p:txBody>
          <a:bodyPr wrap="square" lIns="0" tIns="0" rIns="0" bIns="0" rtlCol="0">
            <a:spAutoFit/>
          </a:bodyPr>
          <a:lstStyle/>
          <a:p>
            <a:pPr algn="r">
              <a:defRPr/>
            </a:pPr>
            <a:r>
              <a:rPr lang="zh-CN" altLang="en-US" sz="2000" b="1" dirty="0">
                <a:solidFill>
                  <a:srgbClr val="27506E"/>
                </a:solidFill>
                <a:latin typeface="黑体" panose="02010609060101010101" pitchFamily="49" charset="-122"/>
                <a:ea typeface="黑体" panose="02010609060101010101" pitchFamily="49" charset="-122"/>
              </a:rPr>
              <a:t>常州市新北区薛家实验</a:t>
            </a:r>
            <a:r>
              <a:rPr lang="zh-CN" altLang="en-US" sz="2000" b="1" dirty="0">
                <a:solidFill>
                  <a:srgbClr val="27506E"/>
                </a:solidFill>
                <a:latin typeface="黑体" panose="02010609060101010101" pitchFamily="49" charset="-122"/>
                <a:ea typeface="黑体" panose="02010609060101010101" pitchFamily="49" charset="-122"/>
              </a:rPr>
              <a:t>小学</a:t>
            </a:r>
            <a:endParaRPr lang="zh-CN" altLang="en-US" sz="2000" b="1" dirty="0">
              <a:solidFill>
                <a:srgbClr val="27506E"/>
              </a:solidFill>
              <a:latin typeface="黑体" panose="02010609060101010101" pitchFamily="49" charset="-122"/>
              <a:ea typeface="黑体" panose="02010609060101010101" pitchFamily="49" charset="-122"/>
            </a:endParaRPr>
          </a:p>
        </p:txBody>
      </p:sp>
      <p:sp>
        <p:nvSpPr>
          <p:cNvPr id="27" name="椭圆 26"/>
          <p:cNvSpPr/>
          <p:nvPr/>
        </p:nvSpPr>
        <p:spPr>
          <a:xfrm>
            <a:off x="2822239" y="2309142"/>
            <a:ext cx="276223" cy="276223"/>
          </a:xfrm>
          <a:prstGeom prst="ellipse">
            <a:avLst/>
          </a:prstGeom>
          <a:gradFill>
            <a:gsLst>
              <a:gs pos="0">
                <a:sysClr val="window" lastClr="FFFFFF"/>
              </a:gs>
              <a:gs pos="51000">
                <a:sysClr val="window" lastClr="FFFFFF">
                  <a:lumMod val="95000"/>
                </a:sysClr>
              </a:gs>
              <a:gs pos="100000">
                <a:sysClr val="window" lastClr="FFFFFF">
                  <a:lumMod val="75000"/>
                </a:sysClr>
              </a:gs>
            </a:gsLst>
            <a:lin ang="18900000" scaled="0"/>
          </a:gradFill>
          <a:ln w="25400" cap="flat" cmpd="sng" algn="ctr">
            <a:noFill/>
            <a:prstDash val="solid"/>
          </a:ln>
          <a:effectLst/>
        </p:spPr>
        <p:txBody>
          <a:bodyPr lIns="68580" tIns="34290" rIns="68580" bIns="34290" rtlCol="0" anchor="ctr"/>
          <a:lstStyle/>
          <a:p>
            <a:pPr algn="ctr" defTabSz="914400" fontAlgn="base">
              <a:defRPr/>
            </a:pPr>
            <a:endParaRPr lang="zh-CN" altLang="en-US" sz="1800" kern="0">
              <a:solidFill>
                <a:prstClr val="white"/>
              </a:solidFill>
              <a:latin typeface="Calibri" panose="020F0502020204030204"/>
              <a:ea typeface="黑体" panose="02010609060101010101" pitchFamily="49" charset="-122"/>
            </a:endParaRPr>
          </a:p>
        </p:txBody>
      </p:sp>
      <p:sp>
        <p:nvSpPr>
          <p:cNvPr id="28" name="椭圆 27"/>
          <p:cNvSpPr/>
          <p:nvPr/>
        </p:nvSpPr>
        <p:spPr>
          <a:xfrm>
            <a:off x="3136448" y="5826186"/>
            <a:ext cx="291496" cy="291496"/>
          </a:xfrm>
          <a:prstGeom prst="ellipse">
            <a:avLst/>
          </a:prstGeom>
          <a:solidFill>
            <a:srgbClr val="27506E"/>
          </a:solidFill>
          <a:ln w="25400" cap="flat" cmpd="sng" algn="ctr">
            <a:noFill/>
            <a:prstDash val="solid"/>
          </a:ln>
          <a:effectLst>
            <a:outerShdw blurRad="317500" dist="190500" dir="8100000" algn="tr" rotWithShape="0">
              <a:prstClr val="black">
                <a:alpha val="50000"/>
              </a:prstClr>
            </a:outerShdw>
          </a:effectLst>
        </p:spPr>
        <p:txBody>
          <a:bodyPr lIns="68580" tIns="34290" rIns="68580" bIns="34290" rtlCol="0" anchor="ctr"/>
          <a:lstStyle/>
          <a:p>
            <a:pPr algn="ctr" defTabSz="914400" fontAlgn="base">
              <a:defRPr/>
            </a:pPr>
            <a:endParaRPr lang="zh-CN" altLang="en-US" sz="1800" kern="0">
              <a:solidFill>
                <a:prstClr val="white"/>
              </a:solidFill>
              <a:latin typeface="Calibri" panose="020F0502020204030204"/>
              <a:ea typeface="黑体" panose="02010609060101010101" pitchFamily="49"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childTnLst>
                                    <p:set>
                                      <p:cBhvr>
                                        <p:cTn id="6" dur="1" fill="hold">
                                          <p:stCondLst>
                                            <p:cond delay="0"/>
                                          </p:stCondLst>
                                        </p:cTn>
                                        <p:tgtEl>
                                          <p:spTgt spid="4"/>
                                        </p:tgtEl>
                                        <p:attrNameLst>
                                          <p:attrName>style.visibility</p:attrName>
                                        </p:attrNameLst>
                                      </p:cBhvr>
                                      <p:to>
                                        <p:strVal val="visible"/>
                                      </p:to>
                                    </p:set>
                                  </p:childTnLst>
                                </p:cTn>
                              </p:par>
                              <p:par>
                                <p:cTn id="7" presetID="53" presetClass="entr" presetSubtype="16" fill="hold" grpId="1" nodeType="withEffect">
                                  <p:stCondLst>
                                    <p:cond delay="20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Effect transition="in" filter="fade">
                                      <p:cBhvr>
                                        <p:cTn id="11" dur="500"/>
                                        <p:tgtEl>
                                          <p:spTgt spid="4"/>
                                        </p:tgtEl>
                                      </p:cBhvr>
                                    </p:animEffect>
                                  </p:childTnLst>
                                </p:cTn>
                              </p:par>
                              <p:par>
                                <p:cTn id="12" presetID="64" presetClass="path" presetSubtype="0" fill="hold" grpId="2" nodeType="withEffect">
                                  <p:stCondLst>
                                    <p:cond delay="200"/>
                                  </p:stCondLst>
                                  <p:childTnLst>
                                    <p:animMotion origin="layout" path="M 8.33333E-7 -7.40741E-7 L 0.05121 -0.31451 " pathEditMode="relative" rAng="0" ptsTypes="AA">
                                      <p:cBhvr>
                                        <p:cTn id="13" dur="500" spd="-100000" fill="hold"/>
                                        <p:tgtEl>
                                          <p:spTgt spid="4"/>
                                        </p:tgtEl>
                                        <p:attrNameLst>
                                          <p:attrName>ppt_x</p:attrName>
                                          <p:attrName>ppt_y</p:attrName>
                                        </p:attrNameLst>
                                      </p:cBhvr>
                                      <p:rCtr x="2552" y="-15741"/>
                                    </p:animMotion>
                                  </p:childTnLst>
                                </p:cTn>
                              </p:par>
                              <p:par>
                                <p:cTn id="14" presetID="1" presetClass="entr" presetSubtype="0" fill="hold" grpId="0" nodeType="withEffect">
                                  <p:stCondLst>
                                    <p:cond delay="600"/>
                                  </p:stCondLst>
                                  <p:childTnLst>
                                    <p:set>
                                      <p:cBhvr>
                                        <p:cTn id="15" dur="1" fill="hold">
                                          <p:stCondLst>
                                            <p:cond delay="0"/>
                                          </p:stCondLst>
                                        </p:cTn>
                                        <p:tgtEl>
                                          <p:spTgt spid="11"/>
                                        </p:tgtEl>
                                        <p:attrNameLst>
                                          <p:attrName>style.visibility</p:attrName>
                                        </p:attrNameLst>
                                      </p:cBhvr>
                                      <p:to>
                                        <p:strVal val="visible"/>
                                      </p:to>
                                    </p:set>
                                  </p:childTnLst>
                                </p:cTn>
                              </p:par>
                              <p:par>
                                <p:cTn id="16" presetID="53" presetClass="entr" presetSubtype="16" fill="hold" grpId="1" nodeType="withEffect">
                                  <p:stCondLst>
                                    <p:cond delay="60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64" presetClass="path" presetSubtype="0" fill="hold" grpId="2" nodeType="withEffect">
                                  <p:stCondLst>
                                    <p:cond delay="600"/>
                                  </p:stCondLst>
                                  <p:childTnLst>
                                    <p:animMotion origin="layout" path="M -4.44444E-6 -3.45679E-6 L -0.10381 -0.2787 " pathEditMode="relative" rAng="0" ptsTypes="AA">
                                      <p:cBhvr>
                                        <p:cTn id="22" dur="500" spd="-100000" fill="hold"/>
                                        <p:tgtEl>
                                          <p:spTgt spid="11"/>
                                        </p:tgtEl>
                                        <p:attrNameLst>
                                          <p:attrName>ppt_x</p:attrName>
                                          <p:attrName>ppt_y</p:attrName>
                                        </p:attrNameLst>
                                      </p:cBhvr>
                                      <p:rCtr x="-5191" y="-13951"/>
                                    </p:animMotion>
                                  </p:childTnLst>
                                </p:cTn>
                              </p:par>
                              <p:par>
                                <p:cTn id="23" presetID="1" presetClass="entr" presetSubtype="0" fill="hold" grpId="0" nodeType="withEffect">
                                  <p:stCondLst>
                                    <p:cond delay="200"/>
                                  </p:stCondLst>
                                  <p:childTnLst>
                                    <p:set>
                                      <p:cBhvr>
                                        <p:cTn id="24" dur="1" fill="hold">
                                          <p:stCondLst>
                                            <p:cond delay="0"/>
                                          </p:stCondLst>
                                        </p:cTn>
                                        <p:tgtEl>
                                          <p:spTgt spid="13"/>
                                        </p:tgtEl>
                                        <p:attrNameLst>
                                          <p:attrName>style.visibility</p:attrName>
                                        </p:attrNameLst>
                                      </p:cBhvr>
                                      <p:to>
                                        <p:strVal val="visible"/>
                                      </p:to>
                                    </p:set>
                                  </p:childTnLst>
                                </p:cTn>
                              </p:par>
                              <p:par>
                                <p:cTn id="25" presetID="53" presetClass="entr" presetSubtype="16" fill="hold" grpId="1" nodeType="withEffect">
                                  <p:stCondLst>
                                    <p:cond delay="20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64" presetClass="path" presetSubtype="0" fill="hold" grpId="2" nodeType="withEffect">
                                  <p:stCondLst>
                                    <p:cond delay="200"/>
                                  </p:stCondLst>
                                  <p:childTnLst>
                                    <p:animMotion origin="layout" path="M -2.77778E-7 2.71605E-6 L 0.1526 -0.4034 " pathEditMode="relative" rAng="0" ptsTypes="AA">
                                      <p:cBhvr>
                                        <p:cTn id="31" dur="500" spd="-100000" fill="hold"/>
                                        <p:tgtEl>
                                          <p:spTgt spid="13"/>
                                        </p:tgtEl>
                                        <p:attrNameLst>
                                          <p:attrName>ppt_x</p:attrName>
                                          <p:attrName>ppt_y</p:attrName>
                                        </p:attrNameLst>
                                      </p:cBhvr>
                                      <p:rCtr x="7622" y="-20185"/>
                                    </p:animMotion>
                                  </p:childTnLst>
                                </p:cTn>
                              </p:par>
                              <p:par>
                                <p:cTn id="32" presetID="1" presetClass="entr" presetSubtype="0" fill="hold" grpId="0" nodeType="withEffect">
                                  <p:stCondLst>
                                    <p:cond delay="200"/>
                                  </p:stCondLst>
                                  <p:childTnLst>
                                    <p:set>
                                      <p:cBhvr>
                                        <p:cTn id="33" dur="1" fill="hold">
                                          <p:stCondLst>
                                            <p:cond delay="0"/>
                                          </p:stCondLst>
                                        </p:cTn>
                                        <p:tgtEl>
                                          <p:spTgt spid="20"/>
                                        </p:tgtEl>
                                        <p:attrNameLst>
                                          <p:attrName>style.visibility</p:attrName>
                                        </p:attrNameLst>
                                      </p:cBhvr>
                                      <p:to>
                                        <p:strVal val="visible"/>
                                      </p:to>
                                    </p:set>
                                  </p:childTnLst>
                                </p:cTn>
                              </p:par>
                              <p:par>
                                <p:cTn id="34" presetID="53" presetClass="entr" presetSubtype="16" fill="hold" grpId="1" nodeType="withEffect">
                                  <p:stCondLst>
                                    <p:cond delay="20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par>
                                <p:cTn id="39" presetID="1" presetClass="entr" presetSubtype="0" fill="hold" grpId="0" nodeType="withEffect">
                                  <p:stCondLst>
                                    <p:cond delay="400"/>
                                  </p:stCondLst>
                                  <p:childTnLst>
                                    <p:set>
                                      <p:cBhvr>
                                        <p:cTn id="40" dur="1" fill="hold">
                                          <p:stCondLst>
                                            <p:cond delay="0"/>
                                          </p:stCondLst>
                                        </p:cTn>
                                        <p:tgtEl>
                                          <p:spTgt spid="5"/>
                                        </p:tgtEl>
                                        <p:attrNameLst>
                                          <p:attrName>style.visibility</p:attrName>
                                        </p:attrNameLst>
                                      </p:cBhvr>
                                      <p:to>
                                        <p:strVal val="visible"/>
                                      </p:to>
                                    </p:set>
                                  </p:childTnLst>
                                </p:cTn>
                              </p:par>
                              <p:par>
                                <p:cTn id="41" presetID="53" presetClass="entr" presetSubtype="16" fill="hold" grpId="1" nodeType="withEffect">
                                  <p:stCondLst>
                                    <p:cond delay="40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par>
                                <p:cTn id="46" presetID="42" presetClass="path" presetSubtype="0" fill="hold" grpId="2" nodeType="withEffect">
                                  <p:stCondLst>
                                    <p:cond delay="400"/>
                                  </p:stCondLst>
                                  <p:childTnLst>
                                    <p:animMotion origin="layout" path="M 8.33333E-7 3.20988E-6 L 0.0625 0.20555 " pathEditMode="relative" rAng="0" ptsTypes="AA">
                                      <p:cBhvr>
                                        <p:cTn id="47" dur="500" spd="-100000" fill="hold"/>
                                        <p:tgtEl>
                                          <p:spTgt spid="5"/>
                                        </p:tgtEl>
                                        <p:attrNameLst>
                                          <p:attrName>ppt_x</p:attrName>
                                          <p:attrName>ppt_y</p:attrName>
                                        </p:attrNameLst>
                                      </p:cBhvr>
                                      <p:rCtr x="3125" y="10278"/>
                                    </p:animMotion>
                                  </p:childTnLst>
                                </p:cTn>
                              </p:par>
                              <p:par>
                                <p:cTn id="48" presetID="1" presetClass="entr" presetSubtype="0" fill="hold" grpId="0" nodeType="withEffect">
                                  <p:stCondLst>
                                    <p:cond delay="200"/>
                                  </p:stCondLst>
                                  <p:childTnLst>
                                    <p:set>
                                      <p:cBhvr>
                                        <p:cTn id="49" dur="1" fill="hold">
                                          <p:stCondLst>
                                            <p:cond delay="0"/>
                                          </p:stCondLst>
                                        </p:cTn>
                                        <p:tgtEl>
                                          <p:spTgt spid="17"/>
                                        </p:tgtEl>
                                        <p:attrNameLst>
                                          <p:attrName>style.visibility</p:attrName>
                                        </p:attrNameLst>
                                      </p:cBhvr>
                                      <p:to>
                                        <p:strVal val="visible"/>
                                      </p:to>
                                    </p:set>
                                  </p:childTnLst>
                                </p:cTn>
                              </p:par>
                              <p:par>
                                <p:cTn id="50" presetID="53" presetClass="entr" presetSubtype="16" fill="hold" grpId="1" nodeType="withEffect">
                                  <p:stCondLst>
                                    <p:cond delay="20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par>
                                <p:cTn id="55" presetID="42" presetClass="path" presetSubtype="0" fill="hold" grpId="2" nodeType="withEffect">
                                  <p:stCondLst>
                                    <p:cond delay="200"/>
                                  </p:stCondLst>
                                  <p:childTnLst>
                                    <p:animMotion origin="layout" path="M -1.66667E-6 0 L -0.01371 0.35 " pathEditMode="relative" rAng="0" ptsTypes="AA">
                                      <p:cBhvr>
                                        <p:cTn id="56" dur="500" spd="-100000" fill="hold"/>
                                        <p:tgtEl>
                                          <p:spTgt spid="17"/>
                                        </p:tgtEl>
                                        <p:attrNameLst>
                                          <p:attrName>ppt_x</p:attrName>
                                          <p:attrName>ppt_y</p:attrName>
                                        </p:attrNameLst>
                                      </p:cBhvr>
                                      <p:rCtr x="-694" y="17500"/>
                                    </p:animMotion>
                                  </p:childTnLst>
                                </p:cTn>
                              </p:par>
                              <p:par>
                                <p:cTn id="57" presetID="35" presetClass="path" presetSubtype="0" fill="hold" grpId="2" nodeType="withEffect">
                                  <p:stCondLst>
                                    <p:cond delay="200"/>
                                  </p:stCondLst>
                                  <p:childTnLst>
                                    <p:animMotion origin="layout" path="M -3.33333E-6 -1.60494E-6 L 0.16875 -0.04074 " pathEditMode="relative" rAng="0" ptsTypes="AA">
                                      <p:cBhvr>
                                        <p:cTn id="58" dur="500" spd="-100000" fill="hold"/>
                                        <p:tgtEl>
                                          <p:spTgt spid="20"/>
                                        </p:tgtEl>
                                        <p:attrNameLst>
                                          <p:attrName>ppt_x</p:attrName>
                                          <p:attrName>ppt_y</p:attrName>
                                        </p:attrNameLst>
                                      </p:cBhvr>
                                      <p:rCtr x="8438" y="-2037"/>
                                    </p:animMotion>
                                  </p:childTnLst>
                                </p:cTn>
                              </p:par>
                              <p:par>
                                <p:cTn id="59" presetID="1" presetClass="entr" presetSubtype="0" fill="hold" grpId="0" nodeType="withEffect">
                                  <p:stCondLst>
                                    <p:cond delay="200"/>
                                  </p:stCondLst>
                                  <p:childTnLst>
                                    <p:set>
                                      <p:cBhvr>
                                        <p:cTn id="60" dur="1" fill="hold">
                                          <p:stCondLst>
                                            <p:cond delay="0"/>
                                          </p:stCondLst>
                                        </p:cTn>
                                        <p:tgtEl>
                                          <p:spTgt spid="10"/>
                                        </p:tgtEl>
                                        <p:attrNameLst>
                                          <p:attrName>style.visibility</p:attrName>
                                        </p:attrNameLst>
                                      </p:cBhvr>
                                      <p:to>
                                        <p:strVal val="visible"/>
                                      </p:to>
                                    </p:set>
                                  </p:childTnLst>
                                </p:cTn>
                              </p:par>
                              <p:par>
                                <p:cTn id="61" presetID="53" presetClass="entr" presetSubtype="16" fill="hold" grpId="1" nodeType="withEffect">
                                  <p:stCondLst>
                                    <p:cond delay="20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Effect transition="in" filter="fade">
                                      <p:cBhvr>
                                        <p:cTn id="65" dur="500"/>
                                        <p:tgtEl>
                                          <p:spTgt spid="10"/>
                                        </p:tgtEl>
                                      </p:cBhvr>
                                    </p:animEffect>
                                  </p:childTnLst>
                                </p:cTn>
                              </p:par>
                              <p:par>
                                <p:cTn id="66" presetID="42" presetClass="path" presetSubtype="0" fill="hold" grpId="2" nodeType="withEffect">
                                  <p:stCondLst>
                                    <p:cond delay="200"/>
                                  </p:stCondLst>
                                  <p:childTnLst>
                                    <p:animMotion origin="layout" path="M 3.05556E-6 1.35802E-6 L -0.71216 -0.4034 " pathEditMode="relative" rAng="0" ptsTypes="AA">
                                      <p:cBhvr>
                                        <p:cTn id="67" dur="500" spd="-100000" fill="hold"/>
                                        <p:tgtEl>
                                          <p:spTgt spid="10"/>
                                        </p:tgtEl>
                                        <p:attrNameLst>
                                          <p:attrName>ppt_x</p:attrName>
                                          <p:attrName>ppt_y</p:attrName>
                                        </p:attrNameLst>
                                      </p:cBhvr>
                                      <p:rCtr x="-35608" y="-20185"/>
                                    </p:animMotion>
                                  </p:childTnLst>
                                </p:cTn>
                              </p:par>
                              <p:par>
                                <p:cTn id="68" presetID="1" presetClass="entr" presetSubtype="0" fill="hold" grpId="0" nodeType="withEffect">
                                  <p:stCondLst>
                                    <p:cond delay="600"/>
                                  </p:stCondLst>
                                  <p:childTnLst>
                                    <p:set>
                                      <p:cBhvr>
                                        <p:cTn id="69" dur="1" fill="hold">
                                          <p:stCondLst>
                                            <p:cond delay="0"/>
                                          </p:stCondLst>
                                        </p:cTn>
                                        <p:tgtEl>
                                          <p:spTgt spid="21"/>
                                        </p:tgtEl>
                                        <p:attrNameLst>
                                          <p:attrName>style.visibility</p:attrName>
                                        </p:attrNameLst>
                                      </p:cBhvr>
                                      <p:to>
                                        <p:strVal val="visible"/>
                                      </p:to>
                                    </p:set>
                                  </p:childTnLst>
                                </p:cTn>
                              </p:par>
                              <p:par>
                                <p:cTn id="70" presetID="53" presetClass="entr" presetSubtype="16" fill="hold" grpId="1" nodeType="withEffect">
                                  <p:stCondLst>
                                    <p:cond delay="600"/>
                                  </p:stCondLst>
                                  <p:childTnLst>
                                    <p:set>
                                      <p:cBhvr>
                                        <p:cTn id="71" dur="1" fill="hold">
                                          <p:stCondLst>
                                            <p:cond delay="0"/>
                                          </p:stCondLst>
                                        </p:cTn>
                                        <p:tgtEl>
                                          <p:spTgt spid="21"/>
                                        </p:tgtEl>
                                        <p:attrNameLst>
                                          <p:attrName>style.visibility</p:attrName>
                                        </p:attrNameLst>
                                      </p:cBhvr>
                                      <p:to>
                                        <p:strVal val="visible"/>
                                      </p:to>
                                    </p:set>
                                    <p:anim calcmode="lin" valueType="num">
                                      <p:cBhvr>
                                        <p:cTn id="72" dur="500" fill="hold"/>
                                        <p:tgtEl>
                                          <p:spTgt spid="21"/>
                                        </p:tgtEl>
                                        <p:attrNameLst>
                                          <p:attrName>ppt_w</p:attrName>
                                        </p:attrNameLst>
                                      </p:cBhvr>
                                      <p:tavLst>
                                        <p:tav tm="0">
                                          <p:val>
                                            <p:fltVal val="0"/>
                                          </p:val>
                                        </p:tav>
                                        <p:tav tm="100000">
                                          <p:val>
                                            <p:strVal val="#ppt_w"/>
                                          </p:val>
                                        </p:tav>
                                      </p:tavLst>
                                    </p:anim>
                                    <p:anim calcmode="lin" valueType="num">
                                      <p:cBhvr>
                                        <p:cTn id="73" dur="500" fill="hold"/>
                                        <p:tgtEl>
                                          <p:spTgt spid="21"/>
                                        </p:tgtEl>
                                        <p:attrNameLst>
                                          <p:attrName>ppt_h</p:attrName>
                                        </p:attrNameLst>
                                      </p:cBhvr>
                                      <p:tavLst>
                                        <p:tav tm="0">
                                          <p:val>
                                            <p:fltVal val="0"/>
                                          </p:val>
                                        </p:tav>
                                        <p:tav tm="100000">
                                          <p:val>
                                            <p:strVal val="#ppt_h"/>
                                          </p:val>
                                        </p:tav>
                                      </p:tavLst>
                                    </p:anim>
                                    <p:animEffect transition="in" filter="fade">
                                      <p:cBhvr>
                                        <p:cTn id="74" dur="500"/>
                                        <p:tgtEl>
                                          <p:spTgt spid="21"/>
                                        </p:tgtEl>
                                      </p:cBhvr>
                                    </p:animEffect>
                                  </p:childTnLst>
                                </p:cTn>
                              </p:par>
                              <p:par>
                                <p:cTn id="75" presetID="64" presetClass="path" presetSubtype="0" fill="hold" grpId="2" nodeType="withEffect">
                                  <p:stCondLst>
                                    <p:cond delay="600"/>
                                  </p:stCondLst>
                                  <p:childTnLst>
                                    <p:animMotion origin="layout" path="M 2.77778E-7 -4.32099E-6 L -0.6901 -0.46574 " pathEditMode="relative" rAng="0" ptsTypes="AA">
                                      <p:cBhvr>
                                        <p:cTn id="76" dur="500" spd="-100000" fill="hold"/>
                                        <p:tgtEl>
                                          <p:spTgt spid="21"/>
                                        </p:tgtEl>
                                        <p:attrNameLst>
                                          <p:attrName>ppt_x</p:attrName>
                                          <p:attrName>ppt_y</p:attrName>
                                        </p:attrNameLst>
                                      </p:cBhvr>
                                      <p:rCtr x="-34514" y="-23302"/>
                                    </p:animMotion>
                                  </p:childTnLst>
                                </p:cTn>
                              </p:par>
                              <p:par>
                                <p:cTn id="77" presetID="1" presetClass="entr" presetSubtype="0" fill="hold" grpId="0" nodeType="withEffect">
                                  <p:stCondLst>
                                    <p:cond delay="200"/>
                                  </p:stCondLst>
                                  <p:childTnLst>
                                    <p:set>
                                      <p:cBhvr>
                                        <p:cTn id="78" dur="1" fill="hold">
                                          <p:stCondLst>
                                            <p:cond delay="0"/>
                                          </p:stCondLst>
                                        </p:cTn>
                                        <p:tgtEl>
                                          <p:spTgt spid="28"/>
                                        </p:tgtEl>
                                        <p:attrNameLst>
                                          <p:attrName>style.visibility</p:attrName>
                                        </p:attrNameLst>
                                      </p:cBhvr>
                                      <p:to>
                                        <p:strVal val="visible"/>
                                      </p:to>
                                    </p:set>
                                  </p:childTnLst>
                                </p:cTn>
                              </p:par>
                              <p:par>
                                <p:cTn id="79" presetID="53" presetClass="entr" presetSubtype="16" fill="hold" grpId="1" nodeType="withEffect">
                                  <p:stCondLst>
                                    <p:cond delay="200"/>
                                  </p:stCondLst>
                                  <p:childTnLst>
                                    <p:set>
                                      <p:cBhvr>
                                        <p:cTn id="80" dur="1" fill="hold">
                                          <p:stCondLst>
                                            <p:cond delay="0"/>
                                          </p:stCondLst>
                                        </p:cTn>
                                        <p:tgtEl>
                                          <p:spTgt spid="28"/>
                                        </p:tgtEl>
                                        <p:attrNameLst>
                                          <p:attrName>style.visibility</p:attrName>
                                        </p:attrNameLst>
                                      </p:cBhvr>
                                      <p:to>
                                        <p:strVal val="visible"/>
                                      </p:to>
                                    </p:set>
                                    <p:anim calcmode="lin" valueType="num">
                                      <p:cBhvr>
                                        <p:cTn id="81" dur="500" fill="hold"/>
                                        <p:tgtEl>
                                          <p:spTgt spid="28"/>
                                        </p:tgtEl>
                                        <p:attrNameLst>
                                          <p:attrName>ppt_w</p:attrName>
                                        </p:attrNameLst>
                                      </p:cBhvr>
                                      <p:tavLst>
                                        <p:tav tm="0">
                                          <p:val>
                                            <p:fltVal val="0"/>
                                          </p:val>
                                        </p:tav>
                                        <p:tav tm="100000">
                                          <p:val>
                                            <p:strVal val="#ppt_w"/>
                                          </p:val>
                                        </p:tav>
                                      </p:tavLst>
                                    </p:anim>
                                    <p:anim calcmode="lin" valueType="num">
                                      <p:cBhvr>
                                        <p:cTn id="82" dur="500" fill="hold"/>
                                        <p:tgtEl>
                                          <p:spTgt spid="28"/>
                                        </p:tgtEl>
                                        <p:attrNameLst>
                                          <p:attrName>ppt_h</p:attrName>
                                        </p:attrNameLst>
                                      </p:cBhvr>
                                      <p:tavLst>
                                        <p:tav tm="0">
                                          <p:val>
                                            <p:fltVal val="0"/>
                                          </p:val>
                                        </p:tav>
                                        <p:tav tm="100000">
                                          <p:val>
                                            <p:strVal val="#ppt_h"/>
                                          </p:val>
                                        </p:tav>
                                      </p:tavLst>
                                    </p:anim>
                                    <p:animEffect transition="in" filter="fade">
                                      <p:cBhvr>
                                        <p:cTn id="83" dur="500"/>
                                        <p:tgtEl>
                                          <p:spTgt spid="28"/>
                                        </p:tgtEl>
                                      </p:cBhvr>
                                    </p:animEffect>
                                  </p:childTnLst>
                                </p:cTn>
                              </p:par>
                              <p:par>
                                <p:cTn id="84" presetID="64" presetClass="path" presetSubtype="0" fill="hold" grpId="2" nodeType="withEffect">
                                  <p:stCondLst>
                                    <p:cond delay="200"/>
                                  </p:stCondLst>
                                  <p:childTnLst>
                                    <p:animMotion origin="layout" path="M -2.77778E-7 2.71605E-6 L 0.1526 -0.4034 " pathEditMode="relative" rAng="0" ptsTypes="AA">
                                      <p:cBhvr>
                                        <p:cTn id="85" dur="500" spd="-100000" fill="hold"/>
                                        <p:tgtEl>
                                          <p:spTgt spid="28"/>
                                        </p:tgtEl>
                                        <p:attrNameLst>
                                          <p:attrName>ppt_x</p:attrName>
                                          <p:attrName>ppt_y</p:attrName>
                                        </p:attrNameLst>
                                      </p:cBhvr>
                                      <p:rCtr x="7622" y="-20185"/>
                                    </p:animMotion>
                                  </p:childTnLst>
                                </p:cTn>
                              </p:par>
                            </p:childTnLst>
                          </p:cTn>
                        </p:par>
                        <p:par>
                          <p:cTn id="86" fill="hold">
                            <p:stCondLst>
                              <p:cond delay="200"/>
                            </p:stCondLst>
                            <p:childTnLst>
                              <p:par>
                                <p:cTn id="87" presetID="22" presetClass="entr" presetSubtype="2" fill="hold" grpId="0" nodeType="afterEffect">
                                  <p:stCondLst>
                                    <p:cond delay="0"/>
                                  </p:stCondLst>
                                  <p:childTnLst>
                                    <p:set>
                                      <p:cBhvr>
                                        <p:cTn id="88" dur="1" fill="hold">
                                          <p:stCondLst>
                                            <p:cond delay="0"/>
                                          </p:stCondLst>
                                        </p:cTn>
                                        <p:tgtEl>
                                          <p:spTgt spid="24"/>
                                        </p:tgtEl>
                                        <p:attrNameLst>
                                          <p:attrName>style.visibility</p:attrName>
                                        </p:attrNameLst>
                                      </p:cBhvr>
                                      <p:to>
                                        <p:strVal val="visible"/>
                                      </p:to>
                                    </p:set>
                                    <p:animEffect transition="in" filter="wipe(right)">
                                      <p:cBhvr>
                                        <p:cTn id="89" dur="500"/>
                                        <p:tgtEl>
                                          <p:spTgt spid="24"/>
                                        </p:tgtEl>
                                      </p:cBhvr>
                                    </p:animEffect>
                                  </p:childTnLst>
                                </p:cTn>
                              </p:par>
                              <p:par>
                                <p:cTn id="90" presetID="22" presetClass="entr" presetSubtype="2" fill="hold" grpId="0" nodeType="withEffect">
                                  <p:stCondLst>
                                    <p:cond delay="500"/>
                                  </p:stCondLst>
                                  <p:childTnLst>
                                    <p:set>
                                      <p:cBhvr>
                                        <p:cTn id="91" dur="1" fill="hold">
                                          <p:stCondLst>
                                            <p:cond delay="0"/>
                                          </p:stCondLst>
                                        </p:cTn>
                                        <p:tgtEl>
                                          <p:spTgt spid="23"/>
                                        </p:tgtEl>
                                        <p:attrNameLst>
                                          <p:attrName>style.visibility</p:attrName>
                                        </p:attrNameLst>
                                      </p:cBhvr>
                                      <p:to>
                                        <p:strVal val="visible"/>
                                      </p:to>
                                    </p:set>
                                    <p:animEffect transition="in" filter="wipe(right)">
                                      <p:cBhvr>
                                        <p:cTn id="92" dur="500"/>
                                        <p:tgtEl>
                                          <p:spTgt spid="23"/>
                                        </p:tgtEl>
                                      </p:cBhvr>
                                    </p:animEffect>
                                  </p:childTnLst>
                                </p:cTn>
                              </p:par>
                              <p:par>
                                <p:cTn id="93" presetID="22" presetClass="entr" presetSubtype="2" fill="hold" grpId="0" nodeType="withEffect">
                                  <p:stCondLst>
                                    <p:cond delay="1250"/>
                                  </p:stCondLst>
                                  <p:childTnLst>
                                    <p:set>
                                      <p:cBhvr>
                                        <p:cTn id="94" dur="1" fill="hold">
                                          <p:stCondLst>
                                            <p:cond delay="0"/>
                                          </p:stCondLst>
                                        </p:cTn>
                                        <p:tgtEl>
                                          <p:spTgt spid="25"/>
                                        </p:tgtEl>
                                        <p:attrNameLst>
                                          <p:attrName>style.visibility</p:attrName>
                                        </p:attrNameLst>
                                      </p:cBhvr>
                                      <p:to>
                                        <p:strVal val="visible"/>
                                      </p:to>
                                    </p:set>
                                    <p:animEffect transition="in" filter="wipe(right)">
                                      <p:cBhvr>
                                        <p:cTn id="95" dur="500"/>
                                        <p:tgtEl>
                                          <p:spTgt spid="25"/>
                                        </p:tgtEl>
                                      </p:cBhvr>
                                    </p:animEffect>
                                  </p:childTnLst>
                                </p:cTn>
                              </p:par>
                              <p:par>
                                <p:cTn id="96" presetID="22" presetClass="entr" presetSubtype="2" fill="hold" grpId="0" nodeType="withEffect">
                                  <p:stCondLst>
                                    <p:cond delay="1750"/>
                                  </p:stCondLst>
                                  <p:childTnLst>
                                    <p:set>
                                      <p:cBhvr>
                                        <p:cTn id="97" dur="1" fill="hold">
                                          <p:stCondLst>
                                            <p:cond delay="0"/>
                                          </p:stCondLst>
                                        </p:cTn>
                                        <p:tgtEl>
                                          <p:spTgt spid="26"/>
                                        </p:tgtEl>
                                        <p:attrNameLst>
                                          <p:attrName>style.visibility</p:attrName>
                                        </p:attrNameLst>
                                      </p:cBhvr>
                                      <p:to>
                                        <p:strVal val="visible"/>
                                      </p:to>
                                    </p:set>
                                    <p:animEffect transition="in" filter="wipe(right)">
                                      <p:cBhvr>
                                        <p:cTn id="9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5" grpId="0" animBg="1"/>
      <p:bldP spid="5" grpId="1" animBg="1"/>
      <p:bldP spid="5" grpId="2" animBg="1"/>
      <p:bldP spid="10" grpId="0" animBg="1"/>
      <p:bldP spid="10" grpId="1" animBg="1"/>
      <p:bldP spid="10" grpId="2" animBg="1"/>
      <p:bldP spid="11" grpId="0" animBg="1"/>
      <p:bldP spid="11" grpId="1" animBg="1"/>
      <p:bldP spid="11" grpId="2" animBg="1"/>
      <p:bldP spid="13" grpId="0" animBg="1"/>
      <p:bldP spid="13" grpId="1" animBg="1"/>
      <p:bldP spid="13" grpId="2" animBg="1"/>
      <p:bldP spid="17" grpId="0" animBg="1"/>
      <p:bldP spid="17" grpId="1" animBg="1"/>
      <p:bldP spid="17" grpId="2" animBg="1"/>
      <p:bldP spid="20" grpId="0" animBg="1"/>
      <p:bldP spid="20" grpId="1" animBg="1"/>
      <p:bldP spid="20" grpId="2" animBg="1"/>
      <p:bldP spid="21" grpId="0" animBg="1"/>
      <p:bldP spid="21" grpId="1" animBg="1"/>
      <p:bldP spid="21" grpId="2" animBg="1"/>
      <p:bldP spid="23" grpId="0"/>
      <p:bldP spid="24" grpId="0" bldLvl="0" animBg="1"/>
      <p:bldP spid="25" grpId="0"/>
      <p:bldP spid="26" grpId="0"/>
      <p:bldP spid="28" grpId="0" animBg="1"/>
      <p:bldP spid="28" grpId="1" animBg="1"/>
      <p:bldP spid="28" grpId="2"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952490" y="2619375"/>
            <a:ext cx="6134100" cy="3035300"/>
            <a:chOff x="9374" y="4830"/>
            <a:chExt cx="9660" cy="4780"/>
          </a:xfrm>
        </p:grpSpPr>
        <p:grpSp>
          <p:nvGrpSpPr>
            <p:cNvPr id="99" name="组合 98"/>
            <p:cNvGrpSpPr/>
            <p:nvPr/>
          </p:nvGrpSpPr>
          <p:grpSpPr>
            <a:xfrm rot="0">
              <a:off x="12327" y="4830"/>
              <a:ext cx="3243" cy="4781"/>
              <a:chOff x="10260" y="3356"/>
              <a:chExt cx="4130" cy="6089"/>
            </a:xfrm>
          </p:grpSpPr>
          <p:sp>
            <p:nvSpPr>
              <p:cNvPr id="2" name="Freeform 2"/>
              <p:cNvSpPr/>
              <p:nvPr>
                <p:custDataLst>
                  <p:tags r:id="rId1"/>
                </p:custDataLst>
              </p:nvPr>
            </p:nvSpPr>
            <p:spPr bwMode="auto">
              <a:xfrm>
                <a:off x="12652" y="6415"/>
                <a:ext cx="1738" cy="1355"/>
              </a:xfrm>
              <a:custGeom>
                <a:avLst/>
                <a:gdLst>
                  <a:gd name="T0" fmla="+- 0 449 449"/>
                  <a:gd name="T1" fmla="*/ T0 w 21003"/>
                  <a:gd name="T2" fmla="+- 0 17833 1814"/>
                  <a:gd name="T3" fmla="*/ 17833 h 17825"/>
                  <a:gd name="T4" fmla="+- 0 19312 449"/>
                  <a:gd name="T5" fmla="*/ T4 w 21003"/>
                  <a:gd name="T6" fmla="+- 0 9969 1814"/>
                  <a:gd name="T7" fmla="*/ 9969 h 17825"/>
                  <a:gd name="T8" fmla="+- 0 21354 449"/>
                  <a:gd name="T9" fmla="*/ T8 w 21003"/>
                  <a:gd name="T10" fmla="+- 0 3389 1814"/>
                  <a:gd name="T11" fmla="*/ 3389 h 17825"/>
                  <a:gd name="T12" fmla="+- 0 20083 449"/>
                  <a:gd name="T13" fmla="*/ T12 w 21003"/>
                  <a:gd name="T14" fmla="+- 0 3056 1814"/>
                  <a:gd name="T15" fmla="*/ 3056 h 17825"/>
                  <a:gd name="T16" fmla="+- 0 6548 449"/>
                  <a:gd name="T17" fmla="*/ T16 w 21003"/>
                  <a:gd name="T18" fmla="+- 0 3375 1814"/>
                  <a:gd name="T19" fmla="*/ 3375 h 17825"/>
                  <a:gd name="T20" fmla="+- 0 449 449"/>
                  <a:gd name="T21" fmla="*/ T20 w 21003"/>
                  <a:gd name="T22" fmla="+- 0 17833 1814"/>
                  <a:gd name="T23" fmla="*/ 17833 h 17825"/>
                  <a:gd name="T24" fmla="+- 0 449 449"/>
                  <a:gd name="T25" fmla="*/ T24 w 21003"/>
                  <a:gd name="T26" fmla="+- 0 17833 1814"/>
                  <a:gd name="T27" fmla="*/ 17833 h 17825"/>
                </a:gdLst>
                <a:ahLst/>
                <a:cxnLst>
                  <a:cxn ang="0">
                    <a:pos x="T1" y="T3"/>
                  </a:cxn>
                  <a:cxn ang="0">
                    <a:pos x="T5" y="T7"/>
                  </a:cxn>
                  <a:cxn ang="0">
                    <a:pos x="T9" y="T11"/>
                  </a:cxn>
                  <a:cxn ang="0">
                    <a:pos x="T13" y="T15"/>
                  </a:cxn>
                  <a:cxn ang="0">
                    <a:pos x="T17" y="T19"/>
                  </a:cxn>
                  <a:cxn ang="0">
                    <a:pos x="T21" y="T23"/>
                  </a:cxn>
                  <a:cxn ang="0">
                    <a:pos x="T25" y="T27"/>
                  </a:cxn>
                </a:cxnLst>
                <a:rect l="0" t="0" r="r" b="b"/>
                <a:pathLst>
                  <a:path w="21003" h="17825">
                    <a:moveTo>
                      <a:pt x="0" y="16019"/>
                    </a:moveTo>
                    <a:cubicBezTo>
                      <a:pt x="7953" y="18811"/>
                      <a:pt x="15290" y="19786"/>
                      <a:pt x="18863" y="8155"/>
                    </a:cubicBezTo>
                    <a:cubicBezTo>
                      <a:pt x="19676" y="5451"/>
                      <a:pt x="20261" y="2175"/>
                      <a:pt x="20905" y="1575"/>
                    </a:cubicBezTo>
                    <a:cubicBezTo>
                      <a:pt x="21098" y="1286"/>
                      <a:pt x="21151" y="1131"/>
                      <a:pt x="19634" y="1242"/>
                    </a:cubicBezTo>
                    <a:cubicBezTo>
                      <a:pt x="18117" y="1353"/>
                      <a:pt x="11299" y="-1814"/>
                      <a:pt x="6099" y="1561"/>
                    </a:cubicBezTo>
                    <a:cubicBezTo>
                      <a:pt x="-449" y="5810"/>
                      <a:pt x="1711" y="13199"/>
                      <a:pt x="0" y="16019"/>
                    </a:cubicBezTo>
                    <a:close/>
                    <a:moveTo>
                      <a:pt x="0" y="16019"/>
                    </a:moveTo>
                  </a:path>
                </a:pathLst>
              </a:custGeom>
              <a:solidFill>
                <a:srgbClr val="70AD47"/>
              </a:solidFill>
              <a:ln>
                <a:noFill/>
              </a:ln>
            </p:spPr>
            <p:txBody>
              <a:bodyPr lIns="0" tIns="0" rIns="0" bIns="0"/>
              <a:p>
                <a:endParaRPr lang="en-US" sz="1350">
                  <a:solidFill>
                    <a:srgbClr val="000000"/>
                  </a:solidFill>
                  <a:sym typeface="微软雅黑" panose="020B0503020204020204" charset="-122"/>
                </a:endParaRPr>
              </a:p>
            </p:txBody>
          </p:sp>
          <p:sp>
            <p:nvSpPr>
              <p:cNvPr id="4" name="Freeform 6"/>
              <p:cNvSpPr/>
              <p:nvPr>
                <p:custDataLst>
                  <p:tags r:id="rId2"/>
                </p:custDataLst>
              </p:nvPr>
            </p:nvSpPr>
            <p:spPr bwMode="auto">
              <a:xfrm>
                <a:off x="11785" y="3356"/>
                <a:ext cx="1608" cy="3153"/>
              </a:xfrm>
              <a:custGeom>
                <a:avLst/>
                <a:gdLst>
                  <a:gd name="T0" fmla="+- 0 4181 1625"/>
                  <a:gd name="T1" fmla="*/ T0 w 19535"/>
                  <a:gd name="T2" fmla="+- 0 21600 247"/>
                  <a:gd name="T3" fmla="*/ 21600 h 21353"/>
                  <a:gd name="T4" fmla="+- 0 8916 1625"/>
                  <a:gd name="T5" fmla="*/ T4 w 19535"/>
                  <a:gd name="T6" fmla="+- 0 5181 247"/>
                  <a:gd name="T7" fmla="*/ 5181 h 21353"/>
                  <a:gd name="T8" fmla="+- 0 18324 1625"/>
                  <a:gd name="T9" fmla="*/ T8 w 19535"/>
                  <a:gd name="T10" fmla="+- 0 418 247"/>
                  <a:gd name="T11" fmla="*/ 418 h 21353"/>
                  <a:gd name="T12" fmla="+- 0 18856 1625"/>
                  <a:gd name="T13" fmla="*/ T12 w 19535"/>
                  <a:gd name="T14" fmla="+- 0 888 247"/>
                  <a:gd name="T15" fmla="*/ 888 h 21353"/>
                  <a:gd name="T16" fmla="+- 0 21101 1625"/>
                  <a:gd name="T17" fmla="*/ T16 w 19535"/>
                  <a:gd name="T18" fmla="+- 0 10171 247"/>
                  <a:gd name="T19" fmla="*/ 10171 h 21353"/>
                  <a:gd name="T20" fmla="+- 0 7468 1625"/>
                  <a:gd name="T21" fmla="*/ T20 w 19535"/>
                  <a:gd name="T22" fmla="+- 0 20041 247"/>
                  <a:gd name="T23" fmla="*/ 20041 h 21353"/>
                  <a:gd name="T24" fmla="+- 0 4181 1625"/>
                  <a:gd name="T25" fmla="*/ T24 w 19535"/>
                  <a:gd name="T26" fmla="+- 0 21600 247"/>
                  <a:gd name="T27" fmla="*/ 21600 h 21353"/>
                  <a:gd name="T28" fmla="+- 0 4181 1625"/>
                  <a:gd name="T29" fmla="*/ T28 w 19535"/>
                  <a:gd name="T30" fmla="+- 0 21600 247"/>
                  <a:gd name="T31" fmla="*/ 21600 h 21353"/>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9535" h="21353">
                    <a:moveTo>
                      <a:pt x="2556" y="21353"/>
                    </a:moveTo>
                    <a:cubicBezTo>
                      <a:pt x="-1270" y="17889"/>
                      <a:pt x="-1625" y="8998"/>
                      <a:pt x="7291" y="4934"/>
                    </a:cubicBezTo>
                    <a:cubicBezTo>
                      <a:pt x="16208" y="871"/>
                      <a:pt x="16269" y="589"/>
                      <a:pt x="16699" y="171"/>
                    </a:cubicBezTo>
                    <a:cubicBezTo>
                      <a:pt x="17128" y="-247"/>
                      <a:pt x="17303" y="175"/>
                      <a:pt x="17231" y="641"/>
                    </a:cubicBezTo>
                    <a:cubicBezTo>
                      <a:pt x="17159" y="1107"/>
                      <a:pt x="19975" y="5498"/>
                      <a:pt x="19476" y="9924"/>
                    </a:cubicBezTo>
                    <a:cubicBezTo>
                      <a:pt x="18977" y="14350"/>
                      <a:pt x="12944" y="18027"/>
                      <a:pt x="5843" y="19794"/>
                    </a:cubicBezTo>
                    <a:cubicBezTo>
                      <a:pt x="4131" y="20182"/>
                      <a:pt x="2875" y="20281"/>
                      <a:pt x="2556" y="21353"/>
                    </a:cubicBezTo>
                    <a:close/>
                    <a:moveTo>
                      <a:pt x="2556" y="21353"/>
                    </a:moveTo>
                  </a:path>
                </a:pathLst>
              </a:custGeom>
              <a:solidFill>
                <a:srgbClr val="70AD47"/>
              </a:solidFill>
              <a:ln>
                <a:noFill/>
              </a:ln>
            </p:spPr>
            <p:txBody>
              <a:bodyPr lIns="0" tIns="0" rIns="0" bIns="0"/>
              <a:p>
                <a:endParaRPr lang="en-US" sz="1350">
                  <a:solidFill>
                    <a:srgbClr val="000000"/>
                  </a:solidFill>
                  <a:sym typeface="微软雅黑" panose="020B0503020204020204" charset="-122"/>
                </a:endParaRPr>
              </a:p>
            </p:txBody>
          </p:sp>
          <p:sp>
            <p:nvSpPr>
              <p:cNvPr id="6" name="Freeform 14"/>
              <p:cNvSpPr/>
              <p:nvPr>
                <p:custDataLst>
                  <p:tags r:id="rId3"/>
                </p:custDataLst>
              </p:nvPr>
            </p:nvSpPr>
            <p:spPr bwMode="auto">
              <a:xfrm>
                <a:off x="10393" y="6263"/>
                <a:ext cx="1287" cy="966"/>
              </a:xfrm>
              <a:custGeom>
                <a:avLst/>
                <a:gdLst>
                  <a:gd name="T0" fmla="+- 0 21600 604"/>
                  <a:gd name="T1" fmla="*/ T0 w 20996"/>
                  <a:gd name="T2" fmla="+- 0 18575 2579"/>
                  <a:gd name="T3" fmla="*/ 18575 h 17236"/>
                  <a:gd name="T4" fmla="+- 0 6565 604"/>
                  <a:gd name="T5" fmla="*/ T4 w 20996"/>
                  <a:gd name="T6" fmla="+- 0 18526 2579"/>
                  <a:gd name="T7" fmla="*/ 18526 h 17236"/>
                  <a:gd name="T8" fmla="+- 0 1015 604"/>
                  <a:gd name="T9" fmla="*/ T8 w 20996"/>
                  <a:gd name="T10" fmla="+- 0 4608 2579"/>
                  <a:gd name="T11" fmla="*/ 4608 h 17236"/>
                  <a:gd name="T12" fmla="+- 0 2428 604"/>
                  <a:gd name="T13" fmla="*/ T12 w 20996"/>
                  <a:gd name="T14" fmla="+- 0 3811 2579"/>
                  <a:gd name="T15" fmla="*/ 3811 h 17236"/>
                  <a:gd name="T16" fmla="+- 0 16548 604"/>
                  <a:gd name="T17" fmla="*/ T16 w 20996"/>
                  <a:gd name="T18" fmla="+- 0 5784 2579"/>
                  <a:gd name="T19" fmla="*/ 5784 h 17236"/>
                  <a:gd name="T20" fmla="+- 0 21600 604"/>
                  <a:gd name="T21" fmla="*/ T20 w 20996"/>
                  <a:gd name="T22" fmla="+- 0 18575 2579"/>
                  <a:gd name="T23" fmla="*/ 18575 h 17236"/>
                  <a:gd name="T24" fmla="+- 0 21600 604"/>
                  <a:gd name="T25" fmla="*/ T24 w 20996"/>
                  <a:gd name="T26" fmla="+- 0 18575 2579"/>
                  <a:gd name="T27" fmla="*/ 18575 h 17236"/>
                </a:gdLst>
                <a:ahLst/>
                <a:cxnLst>
                  <a:cxn ang="0">
                    <a:pos x="T1" y="T3"/>
                  </a:cxn>
                  <a:cxn ang="0">
                    <a:pos x="T5" y="T7"/>
                  </a:cxn>
                  <a:cxn ang="0">
                    <a:pos x="T9" y="T11"/>
                  </a:cxn>
                  <a:cxn ang="0">
                    <a:pos x="T13" y="T15"/>
                  </a:cxn>
                  <a:cxn ang="0">
                    <a:pos x="T17" y="T19"/>
                  </a:cxn>
                  <a:cxn ang="0">
                    <a:pos x="T21" y="T23"/>
                  </a:cxn>
                  <a:cxn ang="0">
                    <a:pos x="T25" y="T27"/>
                  </a:cxn>
                </a:cxnLst>
                <a:rect l="0" t="0" r="r" b="b"/>
                <a:pathLst>
                  <a:path w="20996" h="17236">
                    <a:moveTo>
                      <a:pt x="20996" y="15996"/>
                    </a:moveTo>
                    <a:cubicBezTo>
                      <a:pt x="19022" y="15575"/>
                      <a:pt x="11352" y="19021"/>
                      <a:pt x="5961" y="15947"/>
                    </a:cubicBezTo>
                    <a:cubicBezTo>
                      <a:pt x="570" y="12874"/>
                      <a:pt x="1426" y="3847"/>
                      <a:pt x="411" y="2029"/>
                    </a:cubicBezTo>
                    <a:cubicBezTo>
                      <a:pt x="-604" y="317"/>
                      <a:pt x="411" y="1232"/>
                      <a:pt x="1824" y="1232"/>
                    </a:cubicBezTo>
                    <a:cubicBezTo>
                      <a:pt x="3237" y="1232"/>
                      <a:pt x="10375" y="-2579"/>
                      <a:pt x="15944" y="3205"/>
                    </a:cubicBezTo>
                    <a:cubicBezTo>
                      <a:pt x="19882" y="7305"/>
                      <a:pt x="19473" y="14026"/>
                      <a:pt x="20996" y="15996"/>
                    </a:cubicBezTo>
                    <a:close/>
                    <a:moveTo>
                      <a:pt x="20996" y="15996"/>
                    </a:moveTo>
                  </a:path>
                </a:pathLst>
              </a:custGeom>
              <a:solidFill>
                <a:srgbClr val="70AD47"/>
              </a:solidFill>
              <a:ln>
                <a:noFill/>
              </a:ln>
            </p:spPr>
            <p:txBody>
              <a:bodyPr lIns="0" tIns="0" rIns="0" bIns="0"/>
              <a:p>
                <a:endParaRPr lang="en-US" sz="1350">
                  <a:solidFill>
                    <a:srgbClr val="000000"/>
                  </a:solidFill>
                  <a:sym typeface="微软雅黑" panose="020B0503020204020204" charset="-122"/>
                </a:endParaRPr>
              </a:p>
            </p:txBody>
          </p:sp>
          <p:sp>
            <p:nvSpPr>
              <p:cNvPr id="7" name="Freeform 9"/>
              <p:cNvSpPr/>
              <p:nvPr>
                <p:custDataLst>
                  <p:tags r:id="rId4"/>
                </p:custDataLst>
              </p:nvPr>
            </p:nvSpPr>
            <p:spPr bwMode="auto">
              <a:xfrm>
                <a:off x="11631" y="6242"/>
                <a:ext cx="1083" cy="2554"/>
              </a:xfrm>
              <a:custGeom>
                <a:avLst/>
                <a:gdLst>
                  <a:gd name="T0" fmla="*/ 13999 w 21600"/>
                  <a:gd name="T1" fmla="*/ 21385 h 21600"/>
                  <a:gd name="T2" fmla="*/ 14380 w 21600"/>
                  <a:gd name="T3" fmla="*/ 18538 h 21600"/>
                  <a:gd name="T4" fmla="*/ 21600 w 21600"/>
                  <a:gd name="T5" fmla="*/ 11388 h 21600"/>
                  <a:gd name="T6" fmla="*/ 13435 w 21600"/>
                  <a:gd name="T7" fmla="*/ 16550 h 21600"/>
                  <a:gd name="T8" fmla="*/ 6700 w 21600"/>
                  <a:gd name="T9" fmla="*/ 6593 h 21600"/>
                  <a:gd name="T10" fmla="*/ 6586 w 21600"/>
                  <a:gd name="T11" fmla="*/ 4725 h 21600"/>
                  <a:gd name="T12" fmla="*/ 8066 w 21600"/>
                  <a:gd name="T13" fmla="*/ 1630 h 21600"/>
                  <a:gd name="T14" fmla="*/ 8199 w 21600"/>
                  <a:gd name="T15" fmla="*/ 0 h 21600"/>
                  <a:gd name="T16" fmla="*/ 6081 w 21600"/>
                  <a:gd name="T17" fmla="*/ 2718 h 21600"/>
                  <a:gd name="T18" fmla="*/ 4922 w 21600"/>
                  <a:gd name="T19" fmla="*/ 7737 h 21600"/>
                  <a:gd name="T20" fmla="*/ 5239 w 21600"/>
                  <a:gd name="T21" fmla="*/ 9707 h 21600"/>
                  <a:gd name="T22" fmla="*/ 0 w 21600"/>
                  <a:gd name="T23" fmla="*/ 7364 h 21600"/>
                  <a:gd name="T24" fmla="*/ 6465 w 21600"/>
                  <a:gd name="T25" fmla="*/ 12078 h 21600"/>
                  <a:gd name="T26" fmla="*/ 8787 w 21600"/>
                  <a:gd name="T2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600" h="21600">
                    <a:moveTo>
                      <a:pt x="13999" y="21385"/>
                    </a:moveTo>
                    <a:cubicBezTo>
                      <a:pt x="14737" y="19839"/>
                      <a:pt x="14380" y="18538"/>
                      <a:pt x="14380" y="18538"/>
                    </a:cubicBezTo>
                    <a:cubicBezTo>
                      <a:pt x="14380" y="18538"/>
                      <a:pt x="16629" y="13916"/>
                      <a:pt x="21600" y="11388"/>
                    </a:cubicBezTo>
                    <a:cubicBezTo>
                      <a:pt x="18232" y="11806"/>
                      <a:pt x="13860" y="15527"/>
                      <a:pt x="13435" y="16550"/>
                    </a:cubicBezTo>
                    <a:cubicBezTo>
                      <a:pt x="11160" y="12547"/>
                      <a:pt x="6636" y="10878"/>
                      <a:pt x="6700" y="6593"/>
                    </a:cubicBezTo>
                    <a:cubicBezTo>
                      <a:pt x="6496" y="4801"/>
                      <a:pt x="6453" y="4792"/>
                      <a:pt x="6586" y="4725"/>
                    </a:cubicBezTo>
                    <a:cubicBezTo>
                      <a:pt x="8333" y="3650"/>
                      <a:pt x="7798" y="1924"/>
                      <a:pt x="8066" y="1630"/>
                    </a:cubicBezTo>
                    <a:cubicBezTo>
                      <a:pt x="8333" y="1298"/>
                      <a:pt x="8199" y="0"/>
                      <a:pt x="8199" y="0"/>
                    </a:cubicBezTo>
                    <a:cubicBezTo>
                      <a:pt x="6683" y="1336"/>
                      <a:pt x="6215" y="1863"/>
                      <a:pt x="6081" y="2718"/>
                    </a:cubicBezTo>
                    <a:cubicBezTo>
                      <a:pt x="5948" y="3572"/>
                      <a:pt x="4855" y="5794"/>
                      <a:pt x="4922" y="7737"/>
                    </a:cubicBezTo>
                    <a:cubicBezTo>
                      <a:pt x="5082" y="8844"/>
                      <a:pt x="5239" y="9707"/>
                      <a:pt x="5239" y="9707"/>
                    </a:cubicBezTo>
                    <a:cubicBezTo>
                      <a:pt x="2679" y="8171"/>
                      <a:pt x="0" y="7364"/>
                      <a:pt x="0" y="7364"/>
                    </a:cubicBezTo>
                    <a:cubicBezTo>
                      <a:pt x="2566" y="9335"/>
                      <a:pt x="4635" y="9791"/>
                      <a:pt x="6465" y="12078"/>
                    </a:cubicBezTo>
                    <a:cubicBezTo>
                      <a:pt x="8295" y="14365"/>
                      <a:pt x="11215" y="18114"/>
                      <a:pt x="8787" y="21600"/>
                    </a:cubicBezTo>
                  </a:path>
                </a:pathLst>
              </a:custGeom>
              <a:solidFill>
                <a:srgbClr val="E1E6EB"/>
              </a:solidFill>
              <a:ln w="12700" cap="flat">
                <a:solidFill>
                  <a:srgbClr val="A0AAB4"/>
                </a:solidFill>
                <a:prstDash val="solid"/>
                <a:miter lim="800000"/>
                <a:headEnd type="none" w="med" len="med"/>
                <a:tailEnd type="none" w="med" len="med"/>
              </a:ln>
            </p:spPr>
            <p:txBody>
              <a:bodyPr lIns="0" tIns="0" rIns="0" bIns="0"/>
              <a:p>
                <a:endParaRPr lang="en-US" sz="1350">
                  <a:solidFill>
                    <a:srgbClr val="000000"/>
                  </a:solidFill>
                  <a:sym typeface="微软雅黑" panose="020B0503020204020204" charset="-122"/>
                </a:endParaRPr>
              </a:p>
            </p:txBody>
          </p:sp>
          <p:grpSp>
            <p:nvGrpSpPr>
              <p:cNvPr id="11" name="Group 10"/>
              <p:cNvGrpSpPr/>
              <p:nvPr>
                <p:custDataLst>
                  <p:tags r:id="rId5"/>
                </p:custDataLst>
              </p:nvPr>
            </p:nvGrpSpPr>
            <p:grpSpPr bwMode="auto">
              <a:xfrm rot="0">
                <a:off x="10260" y="8713"/>
                <a:ext cx="3738" cy="732"/>
                <a:chOff x="-651" y="0"/>
                <a:chExt cx="5231" cy="767"/>
              </a:xfrm>
            </p:grpSpPr>
            <p:sp>
              <p:nvSpPr>
                <p:cNvPr id="12" name="Freeform 11"/>
                <p:cNvSpPr/>
                <p:nvPr>
                  <p:custDataLst>
                    <p:tags r:id="rId6"/>
                  </p:custDataLst>
                </p:nvPr>
              </p:nvSpPr>
              <p:spPr bwMode="auto">
                <a:xfrm>
                  <a:off x="-651" y="0"/>
                  <a:ext cx="5231" cy="767"/>
                </a:xfrm>
                <a:custGeom>
                  <a:avLst/>
                  <a:gdLst>
                    <a:gd name="T0" fmla="*/ 0 w 21600"/>
                    <a:gd name="T1" fmla="+- 0 21506 1179"/>
                    <a:gd name="T2" fmla="*/ 21506 h 20421"/>
                    <a:gd name="T3" fmla="*/ 1327 w 21600"/>
                    <a:gd name="T4" fmla="+- 0 18408 1179"/>
                    <a:gd name="T5" fmla="*/ 18408 h 20421"/>
                    <a:gd name="T6" fmla="*/ 2110 w 21600"/>
                    <a:gd name="T7" fmla="+- 0 14842 1179"/>
                    <a:gd name="T8" fmla="*/ 14842 h 20421"/>
                    <a:gd name="T9" fmla="*/ 3358 w 21600"/>
                    <a:gd name="T10" fmla="+- 0 10741 1179"/>
                    <a:gd name="T11" fmla="*/ 10741 h 20421"/>
                    <a:gd name="T12" fmla="*/ 4451 w 21600"/>
                    <a:gd name="T13" fmla="+- 0 8984 1179"/>
                    <a:gd name="T14" fmla="*/ 8984 h 20421"/>
                    <a:gd name="T15" fmla="*/ 6016 w 21600"/>
                    <a:gd name="T16" fmla="+- 0 6608 1179"/>
                    <a:gd name="T17" fmla="*/ 6608 h 20421"/>
                    <a:gd name="T18" fmla="*/ 7262 w 21600"/>
                    <a:gd name="T19" fmla="+- 0 4668 1179"/>
                    <a:gd name="T20" fmla="*/ 4668 h 20421"/>
                    <a:gd name="T21" fmla="*/ 8704 w 21600"/>
                    <a:gd name="T22" fmla="+- 0 3167 1179"/>
                    <a:gd name="T23" fmla="*/ 3167 h 20421"/>
                    <a:gd name="T24" fmla="*/ 9932 w 21600"/>
                    <a:gd name="T25" fmla="+- 0 2821 1179"/>
                    <a:gd name="T26" fmla="*/ 2821 h 20421"/>
                    <a:gd name="T27" fmla="*/ 10967 w 21600"/>
                    <a:gd name="T28" fmla="+- 0 3070 1179"/>
                    <a:gd name="T29" fmla="*/ 3070 h 20421"/>
                    <a:gd name="T30" fmla="*/ 11666 w 21600"/>
                    <a:gd name="T31" fmla="+- 0 1537 1179"/>
                    <a:gd name="T32" fmla="*/ 1537 h 20421"/>
                    <a:gd name="T33" fmla="*/ 12591 w 21600"/>
                    <a:gd name="T34" fmla="+- 0 1659 1179"/>
                    <a:gd name="T35" fmla="*/ 1659 h 20421"/>
                    <a:gd name="T36" fmla="*/ 13232 w 21600"/>
                    <a:gd name="T37" fmla="+- 0 2503 1179"/>
                    <a:gd name="T38" fmla="*/ 2503 h 20421"/>
                    <a:gd name="T39" fmla="*/ 14280 w 21600"/>
                    <a:gd name="T40" fmla="+- 0 4443 1179"/>
                    <a:gd name="T41" fmla="*/ 4443 h 20421"/>
                    <a:gd name="T42" fmla="*/ 15211 w 21600"/>
                    <a:gd name="T43" fmla="+- 0 4981 1179"/>
                    <a:gd name="T44" fmla="*/ 4981 h 20421"/>
                    <a:gd name="T45" fmla="*/ 15826 w 21600"/>
                    <a:gd name="T46" fmla="+- 0 6987 1179"/>
                    <a:gd name="T47" fmla="*/ 6987 h 20421"/>
                    <a:gd name="T48" fmla="*/ 16008 w 21600"/>
                    <a:gd name="T49" fmla="+- 0 9612 1179"/>
                    <a:gd name="T50" fmla="*/ 9612 h 20421"/>
                    <a:gd name="T51" fmla="*/ 16589 w 21600"/>
                    <a:gd name="T52" fmla="+- 0 10676 1179"/>
                    <a:gd name="T53" fmla="*/ 10676 h 20421"/>
                    <a:gd name="T54" fmla="*/ 17481 w 21600"/>
                    <a:gd name="T55" fmla="+- 0 11018 1179"/>
                    <a:gd name="T56" fmla="*/ 11018 h 20421"/>
                    <a:gd name="T57" fmla="*/ 18735 w 21600"/>
                    <a:gd name="T58" fmla="+- 0 13516 1179"/>
                    <a:gd name="T59" fmla="*/ 13516 h 20421"/>
                    <a:gd name="T60" fmla="*/ 19277 w 21600"/>
                    <a:gd name="T61" fmla="+- 0 16422 1179"/>
                    <a:gd name="T62" fmla="*/ 16422 h 20421"/>
                    <a:gd name="T63" fmla="*/ 19645 w 21600"/>
                    <a:gd name="T64" fmla="+- 0 17988 1179"/>
                    <a:gd name="T65" fmla="*/ 17988 h 20421"/>
                    <a:gd name="T66" fmla="*/ 20234 w 21600"/>
                    <a:gd name="T67" fmla="+- 0 18082 1179"/>
                    <a:gd name="T68" fmla="*/ 18082 h 20421"/>
                    <a:gd name="T69" fmla="*/ 20875 w 21600"/>
                    <a:gd name="T70" fmla="+- 0 19459 1179"/>
                    <a:gd name="T71" fmla="*/ 19459 h 20421"/>
                    <a:gd name="T72" fmla="*/ 21263 w 21600"/>
                    <a:gd name="T73" fmla="+- 0 20902 1179"/>
                    <a:gd name="T74" fmla="*/ 20902 h 20421"/>
                    <a:gd name="T75" fmla="*/ 21600 w 21600"/>
                    <a:gd name="T76" fmla="+- 0 21600 1179"/>
                    <a:gd name="T77" fmla="*/ 21600 h 20421"/>
                    <a:gd name="T78" fmla="*/ 0 w 21600"/>
                    <a:gd name="T79" fmla="+- 0 21506 1179"/>
                    <a:gd name="T80" fmla="*/ 21506 h 20421"/>
                    <a:gd name="T81" fmla="*/ 0 w 21600"/>
                    <a:gd name="T82" fmla="+- 0 21506 1179"/>
                    <a:gd name="T83" fmla="*/ 21506 h 20421"/>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 ang="0">
                      <a:pos x="T48" y="T50"/>
                    </a:cxn>
                    <a:cxn ang="0">
                      <a:pos x="T51" y="T53"/>
                    </a:cxn>
                    <a:cxn ang="0">
                      <a:pos x="T54" y="T56"/>
                    </a:cxn>
                    <a:cxn ang="0">
                      <a:pos x="T57" y="T59"/>
                    </a:cxn>
                    <a:cxn ang="0">
                      <a:pos x="T60" y="T62"/>
                    </a:cxn>
                    <a:cxn ang="0">
                      <a:pos x="T63" y="T65"/>
                    </a:cxn>
                    <a:cxn ang="0">
                      <a:pos x="T66" y="T68"/>
                    </a:cxn>
                    <a:cxn ang="0">
                      <a:pos x="T69" y="T71"/>
                    </a:cxn>
                    <a:cxn ang="0">
                      <a:pos x="T72" y="T74"/>
                    </a:cxn>
                    <a:cxn ang="0">
                      <a:pos x="T75" y="T77"/>
                    </a:cxn>
                    <a:cxn ang="0">
                      <a:pos x="T78" y="T80"/>
                    </a:cxn>
                    <a:cxn ang="0">
                      <a:pos x="T81" y="T83"/>
                    </a:cxn>
                  </a:cxnLst>
                  <a:rect l="0" t="0" r="r" b="b"/>
                  <a:pathLst>
                    <a:path w="21600" h="20421">
                      <a:moveTo>
                        <a:pt x="0" y="20327"/>
                      </a:moveTo>
                      <a:cubicBezTo>
                        <a:pt x="666" y="16414"/>
                        <a:pt x="1049" y="16507"/>
                        <a:pt x="1327" y="17229"/>
                      </a:cubicBezTo>
                      <a:cubicBezTo>
                        <a:pt x="1935" y="16414"/>
                        <a:pt x="1909" y="14726"/>
                        <a:pt x="2110" y="13663"/>
                      </a:cubicBezTo>
                      <a:cubicBezTo>
                        <a:pt x="2763" y="10940"/>
                        <a:pt x="3332" y="9815"/>
                        <a:pt x="3358" y="9562"/>
                      </a:cubicBezTo>
                      <a:cubicBezTo>
                        <a:pt x="3908" y="7992"/>
                        <a:pt x="4451" y="7805"/>
                        <a:pt x="4451" y="7805"/>
                      </a:cubicBezTo>
                      <a:cubicBezTo>
                        <a:pt x="4743" y="4328"/>
                        <a:pt x="6016" y="5429"/>
                        <a:pt x="6016" y="5429"/>
                      </a:cubicBezTo>
                      <a:cubicBezTo>
                        <a:pt x="6662" y="2926"/>
                        <a:pt x="7262" y="3489"/>
                        <a:pt x="7262" y="3489"/>
                      </a:cubicBezTo>
                      <a:cubicBezTo>
                        <a:pt x="7968" y="957"/>
                        <a:pt x="8704" y="1988"/>
                        <a:pt x="8704" y="1988"/>
                      </a:cubicBezTo>
                      <a:cubicBezTo>
                        <a:pt x="9351" y="-46"/>
                        <a:pt x="9932" y="1642"/>
                        <a:pt x="9932" y="1642"/>
                      </a:cubicBezTo>
                      <a:cubicBezTo>
                        <a:pt x="10327" y="-1179"/>
                        <a:pt x="10850" y="733"/>
                        <a:pt x="10967" y="1891"/>
                      </a:cubicBezTo>
                      <a:cubicBezTo>
                        <a:pt x="11420" y="1642"/>
                        <a:pt x="11445" y="358"/>
                        <a:pt x="11666" y="358"/>
                      </a:cubicBezTo>
                      <a:cubicBezTo>
                        <a:pt x="11887" y="358"/>
                        <a:pt x="12157" y="-523"/>
                        <a:pt x="12591" y="480"/>
                      </a:cubicBezTo>
                      <a:cubicBezTo>
                        <a:pt x="13025" y="1483"/>
                        <a:pt x="12592" y="1324"/>
                        <a:pt x="13232" y="1324"/>
                      </a:cubicBezTo>
                      <a:cubicBezTo>
                        <a:pt x="13873" y="1324"/>
                        <a:pt x="14332" y="1507"/>
                        <a:pt x="14280" y="3264"/>
                      </a:cubicBezTo>
                      <a:cubicBezTo>
                        <a:pt x="14384" y="5115"/>
                        <a:pt x="14771" y="2359"/>
                        <a:pt x="15211" y="3802"/>
                      </a:cubicBezTo>
                      <a:cubicBezTo>
                        <a:pt x="15652" y="5246"/>
                        <a:pt x="15290" y="6464"/>
                        <a:pt x="15826" y="5808"/>
                      </a:cubicBezTo>
                      <a:cubicBezTo>
                        <a:pt x="16363" y="5152"/>
                        <a:pt x="16131" y="7776"/>
                        <a:pt x="16008" y="8433"/>
                      </a:cubicBezTo>
                      <a:cubicBezTo>
                        <a:pt x="15885" y="9089"/>
                        <a:pt x="16162" y="10280"/>
                        <a:pt x="16589" y="9497"/>
                      </a:cubicBezTo>
                      <a:cubicBezTo>
                        <a:pt x="17016" y="8714"/>
                        <a:pt x="17068" y="8213"/>
                        <a:pt x="17481" y="9839"/>
                      </a:cubicBezTo>
                      <a:cubicBezTo>
                        <a:pt x="17895" y="11465"/>
                        <a:pt x="18367" y="11025"/>
                        <a:pt x="18735" y="12337"/>
                      </a:cubicBezTo>
                      <a:cubicBezTo>
                        <a:pt x="19103" y="13650"/>
                        <a:pt x="19277" y="14742"/>
                        <a:pt x="19277" y="15243"/>
                      </a:cubicBezTo>
                      <a:cubicBezTo>
                        <a:pt x="19277" y="15745"/>
                        <a:pt x="19412" y="16809"/>
                        <a:pt x="19645" y="16809"/>
                      </a:cubicBezTo>
                      <a:cubicBezTo>
                        <a:pt x="19879" y="16809"/>
                        <a:pt x="20078" y="16715"/>
                        <a:pt x="20234" y="16903"/>
                      </a:cubicBezTo>
                      <a:cubicBezTo>
                        <a:pt x="20390" y="17090"/>
                        <a:pt x="20875" y="18280"/>
                        <a:pt x="20875" y="18280"/>
                      </a:cubicBezTo>
                      <a:cubicBezTo>
                        <a:pt x="20875" y="18280"/>
                        <a:pt x="21237" y="19344"/>
                        <a:pt x="21263" y="19723"/>
                      </a:cubicBezTo>
                      <a:cubicBezTo>
                        <a:pt x="21393" y="20102"/>
                        <a:pt x="21600" y="20421"/>
                        <a:pt x="21600" y="20421"/>
                      </a:cubicBezTo>
                      <a:lnTo>
                        <a:pt x="0" y="20327"/>
                      </a:lnTo>
                      <a:close/>
                      <a:moveTo>
                        <a:pt x="0" y="20327"/>
                      </a:moveTo>
                    </a:path>
                  </a:pathLst>
                </a:custGeom>
                <a:solidFill>
                  <a:srgbClr val="8C584A"/>
                </a:solidFill>
                <a:ln>
                  <a:noFill/>
                </a:ln>
                <a:extLst>
                  <a:ext uri="{91240B29-F687-4F45-9708-019B960494DF}">
                    <a14:hiddenLine xmlns:a14="http://schemas.microsoft.com/office/drawing/2010/main" w="25400">
                      <a:solidFill>
                        <a:srgbClr val="000000"/>
                      </a:solidFill>
                      <a:miter lim="800000"/>
                      <a:headEnd type="none" w="med" len="med"/>
                      <a:tailEnd type="none" w="med" len="med"/>
                    </a14:hiddenLine>
                  </a:ext>
                </a:extLst>
              </p:spPr>
              <p:txBody>
                <a:bodyPr lIns="0" tIns="0" rIns="0" bIns="0"/>
                <a:p>
                  <a:pPr defTabSz="685800">
                    <a:defRPr/>
                  </a:pPr>
                  <a:endParaRPr lang="en-US" sz="1350" kern="0">
                    <a:solidFill>
                      <a:srgbClr val="000000"/>
                    </a:solidFill>
                    <a:sym typeface="微软雅黑" panose="020B0503020204020204" charset="-122"/>
                  </a:endParaRPr>
                </a:p>
              </p:txBody>
            </p:sp>
            <p:sp>
              <p:nvSpPr>
                <p:cNvPr id="14" name="Freeform 12"/>
                <p:cNvSpPr/>
                <p:nvPr>
                  <p:custDataLst>
                    <p:tags r:id="rId7"/>
                  </p:custDataLst>
                </p:nvPr>
              </p:nvSpPr>
              <p:spPr bwMode="auto">
                <a:xfrm>
                  <a:off x="788" y="444"/>
                  <a:ext cx="263" cy="159"/>
                </a:xfrm>
                <a:custGeom>
                  <a:avLst/>
                  <a:gdLst>
                    <a:gd name="T0" fmla="+- 0 7630 247"/>
                    <a:gd name="T1" fmla="*/ T0 w 21353"/>
                    <a:gd name="T2" fmla="+- 0 4715 3579"/>
                    <a:gd name="T3" fmla="*/ 4715 h 16646"/>
                    <a:gd name="T4" fmla="+- 0 21600 247"/>
                    <a:gd name="T5" fmla="*/ T4 w 21353"/>
                    <a:gd name="T6" fmla="+- 0 11494 3579"/>
                    <a:gd name="T7" fmla="*/ 11494 h 16646"/>
                    <a:gd name="T8" fmla="+- 0 14978 247"/>
                    <a:gd name="T9" fmla="*/ T8 w 21353"/>
                    <a:gd name="T10" fmla="+- 0 11992 3579"/>
                    <a:gd name="T11" fmla="*/ 11992 h 16646"/>
                    <a:gd name="T12" fmla="+- 0 12313 247"/>
                    <a:gd name="T13" fmla="*/ T12 w 21353"/>
                    <a:gd name="T14" fmla="+- 0 19881 3579"/>
                    <a:gd name="T15" fmla="*/ 19881 h 16646"/>
                    <a:gd name="T16" fmla="+- 0 3806 247"/>
                    <a:gd name="T17" fmla="*/ T16 w 21353"/>
                    <a:gd name="T18" fmla="+- 0 13840 3579"/>
                    <a:gd name="T19" fmla="*/ 13840 h 16646"/>
                    <a:gd name="T20" fmla="+- 0 247 247"/>
                    <a:gd name="T21" fmla="*/ T20 w 21353"/>
                    <a:gd name="T22" fmla="+- 0 9277 3579"/>
                    <a:gd name="T23" fmla="*/ 9277 h 16646"/>
                    <a:gd name="T24" fmla="+- 0 7630 247"/>
                    <a:gd name="T25" fmla="*/ T24 w 21353"/>
                    <a:gd name="T26" fmla="+- 0 4715 3579"/>
                    <a:gd name="T27" fmla="*/ 4715 h 16646"/>
                    <a:gd name="T28" fmla="+- 0 7630 247"/>
                    <a:gd name="T29" fmla="*/ T28 w 21353"/>
                    <a:gd name="T30" fmla="+- 0 4715 3579"/>
                    <a:gd name="T31" fmla="*/ 4715 h 16646"/>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21353" h="16646">
                      <a:moveTo>
                        <a:pt x="7383" y="1136"/>
                      </a:moveTo>
                      <a:cubicBezTo>
                        <a:pt x="7225" y="-3579"/>
                        <a:pt x="21353" y="7915"/>
                        <a:pt x="21353" y="7915"/>
                      </a:cubicBezTo>
                      <a:cubicBezTo>
                        <a:pt x="21353" y="7915"/>
                        <a:pt x="18537" y="3851"/>
                        <a:pt x="14731" y="8413"/>
                      </a:cubicBezTo>
                      <a:cubicBezTo>
                        <a:pt x="10925" y="12976"/>
                        <a:pt x="16386" y="18021"/>
                        <a:pt x="12066" y="16302"/>
                      </a:cubicBezTo>
                      <a:cubicBezTo>
                        <a:pt x="7746" y="14584"/>
                        <a:pt x="-247" y="14083"/>
                        <a:pt x="3559" y="10261"/>
                      </a:cubicBezTo>
                      <a:cubicBezTo>
                        <a:pt x="7365" y="6438"/>
                        <a:pt x="0" y="5698"/>
                        <a:pt x="0" y="5698"/>
                      </a:cubicBezTo>
                      <a:cubicBezTo>
                        <a:pt x="0" y="5698"/>
                        <a:pt x="7500" y="4591"/>
                        <a:pt x="7383" y="1136"/>
                      </a:cubicBezTo>
                      <a:close/>
                      <a:moveTo>
                        <a:pt x="7383" y="1136"/>
                      </a:moveTo>
                    </a:path>
                  </a:pathLst>
                </a:custGeom>
                <a:solidFill>
                  <a:srgbClr val="FFFFFF"/>
                </a:solidFill>
                <a:ln>
                  <a:noFill/>
                </a:ln>
                <a:extLst>
                  <a:ext uri="{91240B29-F687-4F45-9708-019B960494DF}">
                    <a14:hiddenLine xmlns:a14="http://schemas.microsoft.com/office/drawing/2010/main" w="25400">
                      <a:solidFill>
                        <a:srgbClr val="000000"/>
                      </a:solidFill>
                      <a:miter lim="800000"/>
                      <a:headEnd type="none" w="med" len="med"/>
                      <a:tailEnd type="none" w="med" len="med"/>
                    </a14:hiddenLine>
                  </a:ext>
                </a:extLst>
              </p:spPr>
              <p:txBody>
                <a:bodyPr lIns="0" tIns="0" rIns="0" bIns="0"/>
                <a:p>
                  <a:pPr defTabSz="685800">
                    <a:defRPr/>
                  </a:pPr>
                  <a:endParaRPr lang="en-US" sz="1350" kern="0">
                    <a:solidFill>
                      <a:srgbClr val="000000"/>
                    </a:solidFill>
                    <a:sym typeface="微软雅黑" panose="020B0503020204020204" charset="-122"/>
                  </a:endParaRPr>
                </a:p>
              </p:txBody>
            </p:sp>
            <p:sp>
              <p:nvSpPr>
                <p:cNvPr id="16" name="Freeform 13"/>
                <p:cNvSpPr/>
                <p:nvPr>
                  <p:custDataLst>
                    <p:tags r:id="rId8"/>
                  </p:custDataLst>
                </p:nvPr>
              </p:nvSpPr>
              <p:spPr bwMode="auto">
                <a:xfrm>
                  <a:off x="1729" y="264"/>
                  <a:ext cx="850" cy="241"/>
                </a:xfrm>
                <a:custGeom>
                  <a:avLst/>
                  <a:gdLst>
                    <a:gd name="T0" fmla="*/ 3308 w 19718"/>
                    <a:gd name="T1" fmla="+- 0 10702 1633"/>
                    <a:gd name="T2" fmla="*/ 10702 h 18286"/>
                    <a:gd name="T3" fmla="*/ 0 w 19718"/>
                    <a:gd name="T4" fmla="+- 0 10702 1633"/>
                    <a:gd name="T5" fmla="*/ 10702 h 18286"/>
                    <a:gd name="T6" fmla="*/ 1637 w 19718"/>
                    <a:gd name="T7" fmla="+- 0 13463 1633"/>
                    <a:gd name="T8" fmla="*/ 13463 h 18286"/>
                    <a:gd name="T9" fmla="*/ 3422 w 19718"/>
                    <a:gd name="T10" fmla="+- 0 15251 1633"/>
                    <a:gd name="T11" fmla="*/ 15251 h 18286"/>
                    <a:gd name="T12" fmla="*/ 4336 w 19718"/>
                    <a:gd name="T13" fmla="+- 0 18919 1633"/>
                    <a:gd name="T14" fmla="*/ 18919 h 18286"/>
                    <a:gd name="T15" fmla="*/ 8742 w 19718"/>
                    <a:gd name="T16" fmla="+- 0 15437 1633"/>
                    <a:gd name="T17" fmla="*/ 15437 h 18286"/>
                    <a:gd name="T18" fmla="*/ 13787 w 19718"/>
                    <a:gd name="T19" fmla="+- 0 14102 1633"/>
                    <a:gd name="T20" fmla="*/ 14102 h 18286"/>
                    <a:gd name="T21" fmla="*/ 16513 w 19718"/>
                    <a:gd name="T22" fmla="+- 0 9993 1633"/>
                    <a:gd name="T23" fmla="*/ 9993 h 18286"/>
                    <a:gd name="T24" fmla="*/ 18585 w 19718"/>
                    <a:gd name="T25" fmla="+- 0 4191 1633"/>
                    <a:gd name="T26" fmla="*/ 4191 h 18286"/>
                    <a:gd name="T27" fmla="*/ 12959 w 19718"/>
                    <a:gd name="T28" fmla="+- 0 2763 1633"/>
                    <a:gd name="T29" fmla="*/ 2763 h 18286"/>
                    <a:gd name="T30" fmla="*/ 13536 w 19718"/>
                    <a:gd name="T31" fmla="+- 0 8728 1633"/>
                    <a:gd name="T32" fmla="*/ 8728 h 18286"/>
                    <a:gd name="T33" fmla="*/ 11245 w 19718"/>
                    <a:gd name="T34" fmla="+- 0 11049 1633"/>
                    <a:gd name="T35" fmla="*/ 11049 h 18286"/>
                    <a:gd name="T36" fmla="*/ 6016 w 19718"/>
                    <a:gd name="T37" fmla="+- 0 12116 1633"/>
                    <a:gd name="T38" fmla="*/ 12116 h 18286"/>
                    <a:gd name="T39" fmla="*/ 7861 w 19718"/>
                    <a:gd name="T40" fmla="+- 0 5803 1633"/>
                    <a:gd name="T41" fmla="*/ 5803 h 18286"/>
                    <a:gd name="T42" fmla="*/ 3308 w 19718"/>
                    <a:gd name="T43" fmla="+- 0 10702 1633"/>
                    <a:gd name="T44" fmla="*/ 10702 h 18286"/>
                    <a:gd name="T45" fmla="*/ 3308 w 19718"/>
                    <a:gd name="T46" fmla="+- 0 10702 1633"/>
                    <a:gd name="T47" fmla="*/ 10702 h 18286"/>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Lst>
                  <a:rect l="0" t="0" r="r" b="b"/>
                  <a:pathLst>
                    <a:path w="19718" h="18286">
                      <a:moveTo>
                        <a:pt x="3308" y="9069"/>
                      </a:moveTo>
                      <a:cubicBezTo>
                        <a:pt x="2073" y="8807"/>
                        <a:pt x="0" y="9069"/>
                        <a:pt x="0" y="9069"/>
                      </a:cubicBezTo>
                      <a:cubicBezTo>
                        <a:pt x="0" y="9069"/>
                        <a:pt x="71" y="11563"/>
                        <a:pt x="1637" y="11830"/>
                      </a:cubicBezTo>
                      <a:cubicBezTo>
                        <a:pt x="3204" y="12097"/>
                        <a:pt x="3422" y="10484"/>
                        <a:pt x="3422" y="13618"/>
                      </a:cubicBezTo>
                      <a:cubicBezTo>
                        <a:pt x="3422" y="16752"/>
                        <a:pt x="1969" y="19967"/>
                        <a:pt x="4336" y="17286"/>
                      </a:cubicBezTo>
                      <a:cubicBezTo>
                        <a:pt x="6702" y="14605"/>
                        <a:pt x="5765" y="15405"/>
                        <a:pt x="8742" y="13804"/>
                      </a:cubicBezTo>
                      <a:cubicBezTo>
                        <a:pt x="11718" y="12202"/>
                        <a:pt x="12660" y="12202"/>
                        <a:pt x="13787" y="12469"/>
                      </a:cubicBezTo>
                      <a:cubicBezTo>
                        <a:pt x="14913" y="12737"/>
                        <a:pt x="15240" y="10414"/>
                        <a:pt x="16513" y="8360"/>
                      </a:cubicBezTo>
                      <a:cubicBezTo>
                        <a:pt x="17786" y="6306"/>
                        <a:pt x="21600" y="3719"/>
                        <a:pt x="18585" y="2558"/>
                      </a:cubicBezTo>
                      <a:cubicBezTo>
                        <a:pt x="15571" y="1397"/>
                        <a:pt x="14340" y="-1633"/>
                        <a:pt x="12959" y="1130"/>
                      </a:cubicBezTo>
                      <a:cubicBezTo>
                        <a:pt x="11577" y="3892"/>
                        <a:pt x="13536" y="6375"/>
                        <a:pt x="13536" y="7095"/>
                      </a:cubicBezTo>
                      <a:cubicBezTo>
                        <a:pt x="13536" y="7815"/>
                        <a:pt x="13172" y="9149"/>
                        <a:pt x="11245" y="9416"/>
                      </a:cubicBezTo>
                      <a:cubicBezTo>
                        <a:pt x="9319" y="9683"/>
                        <a:pt x="6821" y="9229"/>
                        <a:pt x="6016" y="10483"/>
                      </a:cubicBezTo>
                      <a:cubicBezTo>
                        <a:pt x="5211" y="11737"/>
                        <a:pt x="9461" y="6397"/>
                        <a:pt x="7861" y="4170"/>
                      </a:cubicBezTo>
                      <a:cubicBezTo>
                        <a:pt x="6261" y="1944"/>
                        <a:pt x="5769" y="9590"/>
                        <a:pt x="3308" y="9069"/>
                      </a:cubicBezTo>
                      <a:close/>
                      <a:moveTo>
                        <a:pt x="3308" y="9069"/>
                      </a:moveTo>
                    </a:path>
                  </a:pathLst>
                </a:custGeom>
                <a:solidFill>
                  <a:srgbClr val="FFFFFF"/>
                </a:solidFill>
                <a:ln>
                  <a:noFill/>
                </a:ln>
                <a:extLst>
                  <a:ext uri="{91240B29-F687-4F45-9708-019B960494DF}">
                    <a14:hiddenLine xmlns:a14="http://schemas.microsoft.com/office/drawing/2010/main" w="25400">
                      <a:solidFill>
                        <a:srgbClr val="000000"/>
                      </a:solidFill>
                      <a:miter lim="800000"/>
                      <a:headEnd type="none" w="med" len="med"/>
                      <a:tailEnd type="none" w="med" len="med"/>
                    </a14:hiddenLine>
                  </a:ext>
                </a:extLst>
              </p:spPr>
              <p:txBody>
                <a:bodyPr lIns="0" tIns="0" rIns="0" bIns="0"/>
                <a:p>
                  <a:pPr defTabSz="685800">
                    <a:defRPr/>
                  </a:pPr>
                  <a:endParaRPr lang="en-US" sz="1350" kern="0">
                    <a:solidFill>
                      <a:srgbClr val="000000"/>
                    </a:solidFill>
                    <a:sym typeface="微软雅黑" panose="020B0503020204020204" charset="-122"/>
                  </a:endParaRPr>
                </a:p>
              </p:txBody>
            </p:sp>
          </p:grpSp>
        </p:grpSp>
        <p:grpSp>
          <p:nvGrpSpPr>
            <p:cNvPr id="101" name="组合 100"/>
            <p:cNvGrpSpPr/>
            <p:nvPr/>
          </p:nvGrpSpPr>
          <p:grpSpPr>
            <a:xfrm rot="0">
              <a:off x="9374" y="6850"/>
              <a:ext cx="3227" cy="1363"/>
              <a:chOff x="6499" y="5929"/>
              <a:chExt cx="4110" cy="1736"/>
            </a:xfrm>
          </p:grpSpPr>
          <p:pic>
            <p:nvPicPr>
              <p:cNvPr id="18" name="Picture 38"/>
              <p:cNvPicPr>
                <a:picLocks noChangeArrowheads="1"/>
              </p:cNvPicPr>
              <p:nvPr>
                <p:custDataLst>
                  <p:tags r:id="rId9"/>
                </p:custDataLst>
              </p:nvPr>
            </p:nvPicPr>
            <p:blipFill>
              <a:blip r:embed="rId10" cstate="print">
                <a:alphaModFix amt="45000"/>
                <a:extLst>
                  <a:ext uri="{28A0092B-C50C-407E-A947-70E740481C1C}">
                    <a14:useLocalDpi xmlns:a14="http://schemas.microsoft.com/office/drawing/2010/main" val="0"/>
                  </a:ext>
                </a:extLst>
              </a:blip>
              <a:srcRect/>
              <a:stretch>
                <a:fillRect/>
              </a:stretch>
            </p:blipFill>
            <p:spPr bwMode="auto">
              <a:xfrm>
                <a:off x="9732" y="5929"/>
                <a:ext cx="389" cy="442"/>
              </a:xfrm>
              <a:prstGeom prst="rect">
                <a:avLst/>
              </a:prstGeom>
              <a:noFill/>
              <a:ln>
                <a:noFill/>
              </a:ln>
              <a:extLst>
                <a:ext uri="{909E8E84-426E-40DD-AFC4-6F175D3DCCD1}">
                  <a14:hiddenFill xmlns:a14="http://schemas.microsoft.com/office/drawing/2010/main">
                    <a:solidFill>
                      <a:srgbClr val="FFFFFF">
                        <a:alpha val="45000"/>
                      </a:srgbClr>
                    </a:solidFill>
                  </a14:hiddenFill>
                </a:ext>
                <a:ext uri="{91240B29-F687-4F45-9708-019B960494DF}">
                  <a14:hiddenLine xmlns:a14="http://schemas.microsoft.com/office/drawing/2010/main" w="12700">
                    <a:solidFill>
                      <a:srgbClr val="000000">
                        <a:alpha val="45000"/>
                      </a:srgbClr>
                    </a:solidFill>
                    <a:miter lim="800000"/>
                    <a:headEnd/>
                    <a:tailEnd/>
                  </a14:hiddenLine>
                </a:ext>
              </a:extLst>
            </p:spPr>
          </p:pic>
          <p:sp>
            <p:nvSpPr>
              <p:cNvPr id="21" name="文本框 20"/>
              <p:cNvSpPr txBox="1"/>
              <p:nvPr>
                <p:custDataLst>
                  <p:tags r:id="rId11"/>
                </p:custDataLst>
              </p:nvPr>
            </p:nvSpPr>
            <p:spPr>
              <a:xfrm>
                <a:off x="6499" y="6371"/>
                <a:ext cx="3233" cy="1294"/>
              </a:xfrm>
              <a:prstGeom prst="rect">
                <a:avLst/>
              </a:prstGeom>
              <a:noFill/>
            </p:spPr>
            <p:txBody>
              <a:bodyPr wrap="square" rtlCol="0">
                <a:spAutoFit/>
              </a:bodyPr>
              <a:p>
                <a:pPr algn="ctr"/>
                <a:r>
                  <a:rPr lang="zh-CN" altLang="en-US" b="1" dirty="0" smtClean="0">
                    <a:solidFill>
                      <a:schemeClr val="bg1">
                        <a:lumMod val="10000"/>
                      </a:schemeClr>
                    </a:solidFill>
                    <a:latin typeface="微软雅黑" panose="020B0503020204020204" charset="-122"/>
                    <a:ea typeface="微软雅黑" panose="020B0503020204020204" charset="-122"/>
                    <a:sym typeface="+mn-ea"/>
                  </a:rPr>
                  <a:t>三聚焦</a:t>
                </a:r>
                <a:endParaRPr lang="zh-CN" altLang="en-US" b="1" dirty="0">
                  <a:solidFill>
                    <a:schemeClr val="tx1">
                      <a:lumMod val="75000"/>
                      <a:lumOff val="25000"/>
                    </a:schemeClr>
                  </a:solidFill>
                  <a:latin typeface="Aa吃鸡专用体 (非商业使用)" panose="02010600010101010101" charset="-122"/>
                  <a:ea typeface="Aa吃鸡专用体 (非商业使用)" panose="02010600010101010101" charset="-122"/>
                  <a:cs typeface="+mn-ea"/>
                  <a:sym typeface="+mn-lt"/>
                </a:endParaRPr>
              </a:p>
              <a:p>
                <a:pPr algn="ctr"/>
                <a:endParaRPr lang="zh-CN" altLang="en-US" b="1" dirty="0" smtClean="0">
                  <a:solidFill>
                    <a:schemeClr val="tx1">
                      <a:lumMod val="75000"/>
                      <a:lumOff val="25000"/>
                    </a:schemeClr>
                  </a:solidFill>
                  <a:latin typeface="Aa吃鸡专用体 (非商业使用)" panose="02010600010101010101" charset="-122"/>
                  <a:ea typeface="Aa吃鸡专用体 (非商业使用)" panose="02010600010101010101" charset="-122"/>
                  <a:cs typeface="+mn-ea"/>
                  <a:sym typeface="+mn-lt"/>
                </a:endParaRPr>
              </a:p>
            </p:txBody>
          </p:sp>
          <p:cxnSp>
            <p:nvCxnSpPr>
              <p:cNvPr id="55" name="直接连接符 54"/>
              <p:cNvCxnSpPr/>
              <p:nvPr>
                <p:custDataLst>
                  <p:tags r:id="rId12"/>
                </p:custDataLst>
              </p:nvPr>
            </p:nvCxnSpPr>
            <p:spPr>
              <a:xfrm>
                <a:off x="9254" y="6672"/>
                <a:ext cx="1355" cy="0"/>
              </a:xfrm>
              <a:prstGeom prst="line">
                <a:avLst/>
              </a:prstGeom>
              <a:ln>
                <a:solidFill>
                  <a:srgbClr val="70AD47"/>
                </a:solidFill>
                <a:prstDash val="dash"/>
                <a:headEnd type="oval"/>
                <a:tailEnd type="oval"/>
              </a:ln>
            </p:spPr>
            <p:style>
              <a:lnRef idx="1">
                <a:srgbClr val="70AD47"/>
              </a:lnRef>
              <a:fillRef idx="0">
                <a:srgbClr val="70AD47"/>
              </a:fillRef>
              <a:effectRef idx="0">
                <a:srgbClr val="70AD47"/>
              </a:effectRef>
              <a:fontRef idx="minor">
                <a:srgbClr val="000000"/>
              </a:fontRef>
            </p:style>
          </p:cxnSp>
        </p:grpSp>
        <p:grpSp>
          <p:nvGrpSpPr>
            <p:cNvPr id="100" name="组合 99"/>
            <p:cNvGrpSpPr/>
            <p:nvPr/>
          </p:nvGrpSpPr>
          <p:grpSpPr>
            <a:xfrm rot="0">
              <a:off x="14702" y="5118"/>
              <a:ext cx="4106" cy="2107"/>
              <a:chOff x="13286" y="3723"/>
              <a:chExt cx="5230" cy="2684"/>
            </a:xfrm>
          </p:grpSpPr>
          <p:pic>
            <p:nvPicPr>
              <p:cNvPr id="17" name="Picture 19"/>
              <p:cNvPicPr>
                <a:picLocks noChangeArrowheads="1"/>
              </p:cNvPicPr>
              <p:nvPr>
                <p:custDataLst>
                  <p:tags r:id="rId13"/>
                </p:custDataLst>
              </p:nvPr>
            </p:nvPicPr>
            <p:blipFill>
              <a:blip r:embed="rId14" cstate="print">
                <a:alphaModFix amt="45000"/>
                <a:extLst>
                  <a:ext uri="{28A0092B-C50C-407E-A947-70E740481C1C}">
                    <a14:useLocalDpi xmlns:a14="http://schemas.microsoft.com/office/drawing/2010/main" val="0"/>
                  </a:ext>
                </a:extLst>
              </a:blip>
              <a:srcRect/>
              <a:stretch>
                <a:fillRect/>
              </a:stretch>
            </p:blipFill>
            <p:spPr bwMode="auto">
              <a:xfrm>
                <a:off x="13813" y="3774"/>
                <a:ext cx="519" cy="550"/>
              </a:xfrm>
              <a:prstGeom prst="rect">
                <a:avLst/>
              </a:prstGeom>
              <a:noFill/>
              <a:ln>
                <a:noFill/>
              </a:ln>
              <a:extLst>
                <a:ext uri="{909E8E84-426E-40DD-AFC4-6F175D3DCCD1}">
                  <a14:hiddenFill xmlns:a14="http://schemas.microsoft.com/office/drawing/2010/main">
                    <a:solidFill>
                      <a:srgbClr val="FFFFFF">
                        <a:alpha val="45000"/>
                      </a:srgbClr>
                    </a:solidFill>
                  </a14:hiddenFill>
                </a:ext>
                <a:ext uri="{91240B29-F687-4F45-9708-019B960494DF}">
                  <a14:hiddenLine xmlns:a14="http://schemas.microsoft.com/office/drawing/2010/main" w="12700">
                    <a:solidFill>
                      <a:srgbClr val="000000">
                        <a:alpha val="45000"/>
                      </a:srgbClr>
                    </a:solidFill>
                    <a:miter lim="800000"/>
                    <a:headEnd/>
                    <a:tailEnd/>
                  </a14:hiddenLine>
                </a:ext>
              </a:extLst>
            </p:spPr>
          </p:pic>
          <p:sp>
            <p:nvSpPr>
              <p:cNvPr id="20" name="文本框 19"/>
              <p:cNvSpPr txBox="1"/>
              <p:nvPr>
                <p:custDataLst>
                  <p:tags r:id="rId15"/>
                </p:custDataLst>
              </p:nvPr>
            </p:nvSpPr>
            <p:spPr>
              <a:xfrm>
                <a:off x="14751" y="3723"/>
                <a:ext cx="3765" cy="2684"/>
              </a:xfrm>
              <a:prstGeom prst="rect">
                <a:avLst/>
              </a:prstGeom>
              <a:noFill/>
            </p:spPr>
            <p:txBody>
              <a:bodyPr wrap="square" rtlCol="0">
                <a:spAutoFit/>
              </a:bodyPr>
              <a:p>
                <a:pPr algn="ctr">
                  <a:lnSpc>
                    <a:spcPct val="150000"/>
                  </a:lnSpc>
                  <a:buFont typeface="Arial" panose="020B0604020202020204" pitchFamily="34" charset="0"/>
                  <a:buNone/>
                </a:pPr>
                <a:r>
                  <a:rPr lang="zh-CN" altLang="en-US" b="1" dirty="0" smtClean="0">
                    <a:solidFill>
                      <a:schemeClr val="bg1">
                        <a:lumMod val="10000"/>
                      </a:schemeClr>
                    </a:solidFill>
                    <a:latin typeface="微软雅黑" panose="020B0503020204020204" charset="-122"/>
                    <a:ea typeface="微软雅黑" panose="020B0503020204020204" charset="-122"/>
                    <a:sym typeface="+mn-ea"/>
                  </a:rPr>
                  <a:t>一中心</a:t>
                </a:r>
                <a:endParaRPr lang="zh-CN" altLang="en-US" b="1" dirty="0" smtClean="0">
                  <a:solidFill>
                    <a:schemeClr val="bg1">
                      <a:lumMod val="10000"/>
                    </a:schemeClr>
                  </a:solidFill>
                  <a:latin typeface="微软雅黑" panose="020B0503020204020204" charset="-122"/>
                  <a:ea typeface="微软雅黑" panose="020B0503020204020204" charset="-122"/>
                  <a:sym typeface="+mn-ea"/>
                </a:endParaRPr>
              </a:p>
              <a:p>
                <a:pPr algn="ctr">
                  <a:lnSpc>
                    <a:spcPct val="150000"/>
                  </a:lnSpc>
                  <a:buFont typeface="Arial" panose="020B0604020202020204" pitchFamily="34" charset="0"/>
                  <a:buNone/>
                </a:pPr>
                <a:r>
                  <a:rPr lang="en-US" altLang="zh-CN" b="1" dirty="0" smtClean="0">
                    <a:solidFill>
                      <a:schemeClr val="bg1">
                        <a:lumMod val="10000"/>
                      </a:schemeClr>
                    </a:solidFill>
                    <a:latin typeface="微软雅黑" panose="020B0503020204020204" charset="-122"/>
                    <a:ea typeface="微软雅黑" panose="020B0503020204020204" charset="-122"/>
                    <a:sym typeface="+mn-ea"/>
                  </a:rPr>
                  <a:t> </a:t>
                </a:r>
                <a:r>
                  <a:rPr lang="zh-CN" altLang="en-US" b="1" dirty="0" smtClean="0">
                    <a:solidFill>
                      <a:schemeClr val="bg1">
                        <a:lumMod val="10000"/>
                      </a:schemeClr>
                    </a:solidFill>
                    <a:latin typeface="微软雅黑" panose="020B0503020204020204" charset="-122"/>
                    <a:ea typeface="微软雅黑" panose="020B0503020204020204" charset="-122"/>
                    <a:sym typeface="+mn-ea"/>
                  </a:rPr>
                  <a:t>（核心素养导向）</a:t>
                </a:r>
                <a:endParaRPr lang="zh-CN" altLang="en-US" b="1" dirty="0" smtClean="0">
                  <a:solidFill>
                    <a:schemeClr val="bg1">
                      <a:lumMod val="10000"/>
                    </a:schemeClr>
                  </a:solidFill>
                  <a:latin typeface="微软雅黑" panose="020B0503020204020204" charset="-122"/>
                  <a:ea typeface="微软雅黑" panose="020B0503020204020204" charset="-122"/>
                  <a:sym typeface="+mn-ea"/>
                </a:endParaRPr>
              </a:p>
            </p:txBody>
          </p:sp>
          <p:cxnSp>
            <p:nvCxnSpPr>
              <p:cNvPr id="64" name="直接连接符 63"/>
              <p:cNvCxnSpPr/>
              <p:nvPr>
                <p:custDataLst>
                  <p:tags r:id="rId16"/>
                </p:custDataLst>
              </p:nvPr>
            </p:nvCxnSpPr>
            <p:spPr>
              <a:xfrm flipH="1">
                <a:off x="13286" y="4718"/>
                <a:ext cx="1481" cy="0"/>
              </a:xfrm>
              <a:prstGeom prst="line">
                <a:avLst/>
              </a:prstGeom>
              <a:ln>
                <a:solidFill>
                  <a:srgbClr val="70AD47"/>
                </a:solidFill>
                <a:prstDash val="dash"/>
                <a:headEnd type="oval"/>
                <a:tailEnd type="oval"/>
              </a:ln>
            </p:spPr>
            <p:style>
              <a:lnRef idx="1">
                <a:srgbClr val="70AD47"/>
              </a:lnRef>
              <a:fillRef idx="0">
                <a:srgbClr val="70AD47"/>
              </a:fillRef>
              <a:effectRef idx="0">
                <a:srgbClr val="70AD47"/>
              </a:effectRef>
              <a:fontRef idx="minor">
                <a:srgbClr val="000000"/>
              </a:fontRef>
            </p:style>
          </p:cxnSp>
        </p:grpSp>
        <p:grpSp>
          <p:nvGrpSpPr>
            <p:cNvPr id="102" name="组合 101"/>
            <p:cNvGrpSpPr/>
            <p:nvPr/>
          </p:nvGrpSpPr>
          <p:grpSpPr>
            <a:xfrm rot="0">
              <a:off x="15320" y="6837"/>
              <a:ext cx="3715" cy="1625"/>
              <a:chOff x="14073" y="5912"/>
              <a:chExt cx="4732" cy="2069"/>
            </a:xfrm>
          </p:grpSpPr>
          <p:pic>
            <p:nvPicPr>
              <p:cNvPr id="22" name="Picture 26"/>
              <p:cNvPicPr>
                <a:picLocks noChangeArrowheads="1"/>
              </p:cNvPicPr>
              <p:nvPr>
                <p:custDataLst>
                  <p:tags r:id="rId17"/>
                </p:custDataLst>
              </p:nvPr>
            </p:nvPicPr>
            <p:blipFill>
              <a:blip r:embed="rId18" cstate="print">
                <a:alphaModFix amt="45000"/>
                <a:extLst>
                  <a:ext uri="{28A0092B-C50C-407E-A947-70E740481C1C}">
                    <a14:useLocalDpi xmlns:a14="http://schemas.microsoft.com/office/drawing/2010/main" val="0"/>
                  </a:ext>
                </a:extLst>
              </a:blip>
              <a:srcRect/>
              <a:stretch>
                <a:fillRect/>
              </a:stretch>
            </p:blipFill>
            <p:spPr bwMode="auto">
              <a:xfrm>
                <a:off x="14521" y="5912"/>
                <a:ext cx="384" cy="435"/>
              </a:xfrm>
              <a:prstGeom prst="rect">
                <a:avLst/>
              </a:prstGeom>
              <a:noFill/>
              <a:ln>
                <a:noFill/>
              </a:ln>
              <a:extLst>
                <a:ext uri="{909E8E84-426E-40DD-AFC4-6F175D3DCCD1}">
                  <a14:hiddenFill xmlns:a14="http://schemas.microsoft.com/office/drawing/2010/main">
                    <a:solidFill>
                      <a:srgbClr val="FFFFFF">
                        <a:alpha val="45000"/>
                      </a:srgbClr>
                    </a:solidFill>
                  </a14:hiddenFill>
                </a:ext>
                <a:ext uri="{91240B29-F687-4F45-9708-019B960494DF}">
                  <a14:hiddenLine xmlns:a14="http://schemas.microsoft.com/office/drawing/2010/main" w="12700">
                    <a:solidFill>
                      <a:srgbClr val="000000">
                        <a:alpha val="45000"/>
                      </a:srgbClr>
                    </a:solidFill>
                    <a:miter lim="800000"/>
                    <a:headEnd/>
                    <a:tailEnd/>
                  </a14:hiddenLine>
                </a:ext>
              </a:extLst>
            </p:spPr>
          </p:pic>
          <p:sp>
            <p:nvSpPr>
              <p:cNvPr id="19" name="文本框 18"/>
              <p:cNvSpPr txBox="1"/>
              <p:nvPr>
                <p:custDataLst>
                  <p:tags r:id="rId19"/>
                </p:custDataLst>
              </p:nvPr>
            </p:nvSpPr>
            <p:spPr>
              <a:xfrm>
                <a:off x="14906" y="6590"/>
                <a:ext cx="3899" cy="1391"/>
              </a:xfrm>
              <a:prstGeom prst="rect">
                <a:avLst/>
              </a:prstGeom>
              <a:noFill/>
            </p:spPr>
            <p:txBody>
              <a:bodyPr wrap="square" rtlCol="0">
                <a:spAutoFit/>
              </a:bodyPr>
              <a:p>
                <a:pPr algn="ctr">
                  <a:lnSpc>
                    <a:spcPct val="150000"/>
                  </a:lnSpc>
                  <a:buFont typeface="Arial" panose="020B0604020202020204" pitchFamily="34" charset="0"/>
                  <a:buNone/>
                </a:pPr>
                <a:r>
                  <a:rPr lang="zh-CN" altLang="en-US" b="1" dirty="0" smtClean="0">
                    <a:solidFill>
                      <a:schemeClr val="bg1">
                        <a:lumMod val="10000"/>
                      </a:schemeClr>
                    </a:solidFill>
                    <a:latin typeface="微软雅黑" panose="020B0503020204020204" charset="-122"/>
                    <a:ea typeface="微软雅黑" panose="020B0503020204020204" charset="-122"/>
                    <a:sym typeface="+mn-ea"/>
                  </a:rPr>
                  <a:t>一评估</a:t>
                </a:r>
                <a:endParaRPr lang="zh-CN" altLang="en-US" b="1" dirty="0" smtClean="0">
                  <a:solidFill>
                    <a:schemeClr val="bg1">
                      <a:lumMod val="10000"/>
                    </a:schemeClr>
                  </a:solidFill>
                  <a:latin typeface="微软雅黑" panose="020B0503020204020204" charset="-122"/>
                  <a:ea typeface="微软雅黑" panose="020B0503020204020204" charset="-122"/>
                  <a:sym typeface="+mn-ea"/>
                </a:endParaRPr>
              </a:p>
              <a:p>
                <a:pPr algn="ctr">
                  <a:lnSpc>
                    <a:spcPct val="150000"/>
                  </a:lnSpc>
                  <a:buFont typeface="Arial" panose="020B0604020202020204" pitchFamily="34" charset="0"/>
                  <a:buNone/>
                </a:pPr>
                <a:r>
                  <a:rPr lang="zh-CN" altLang="en-US" b="1" dirty="0" smtClean="0">
                    <a:solidFill>
                      <a:schemeClr val="bg1">
                        <a:lumMod val="10000"/>
                      </a:schemeClr>
                    </a:solidFill>
                    <a:latin typeface="微软雅黑" panose="020B0503020204020204" charset="-122"/>
                    <a:ea typeface="微软雅黑" panose="020B0503020204020204" charset="-122"/>
                    <a:sym typeface="+mn-ea"/>
                  </a:rPr>
                  <a:t>（预估学习样态）</a:t>
                </a:r>
                <a:endParaRPr lang="zh-CN" altLang="en-US" b="1" dirty="0" smtClean="0">
                  <a:solidFill>
                    <a:schemeClr val="bg1">
                      <a:lumMod val="10000"/>
                    </a:schemeClr>
                  </a:solidFill>
                  <a:latin typeface="微软雅黑" panose="020B0503020204020204" charset="-122"/>
                  <a:ea typeface="微软雅黑" panose="020B0503020204020204" charset="-122"/>
                  <a:sym typeface="+mn-ea"/>
                </a:endParaRPr>
              </a:p>
            </p:txBody>
          </p:sp>
          <p:cxnSp>
            <p:nvCxnSpPr>
              <p:cNvPr id="65" name="直接连接符 64"/>
              <p:cNvCxnSpPr/>
              <p:nvPr>
                <p:custDataLst>
                  <p:tags r:id="rId20"/>
                </p:custDataLst>
              </p:nvPr>
            </p:nvCxnSpPr>
            <p:spPr>
              <a:xfrm flipH="1">
                <a:off x="14073" y="6935"/>
                <a:ext cx="1481" cy="0"/>
              </a:xfrm>
              <a:prstGeom prst="line">
                <a:avLst/>
              </a:prstGeom>
              <a:ln>
                <a:solidFill>
                  <a:srgbClr val="70AD47"/>
                </a:solidFill>
                <a:prstDash val="dash"/>
                <a:headEnd type="oval"/>
                <a:tailEnd type="oval"/>
              </a:ln>
            </p:spPr>
            <p:style>
              <a:lnRef idx="1">
                <a:srgbClr val="70AD47"/>
              </a:lnRef>
              <a:fillRef idx="0">
                <a:srgbClr val="70AD47"/>
              </a:fillRef>
              <a:effectRef idx="0">
                <a:srgbClr val="70AD47"/>
              </a:effectRef>
              <a:fontRef idx="minor">
                <a:srgbClr val="000000"/>
              </a:fontRef>
            </p:style>
          </p:cxnSp>
        </p:grpSp>
      </p:grpSp>
      <p:grpSp>
        <p:nvGrpSpPr>
          <p:cNvPr id="80" name="组合 79"/>
          <p:cNvGrpSpPr/>
          <p:nvPr/>
        </p:nvGrpSpPr>
        <p:grpSpPr>
          <a:xfrm rot="0">
            <a:off x="2811780" y="2908300"/>
            <a:ext cx="4514215" cy="2809240"/>
            <a:chOff x="8311" y="2828"/>
            <a:chExt cx="9054" cy="5635"/>
          </a:xfrm>
        </p:grpSpPr>
        <p:sp>
          <p:nvSpPr>
            <p:cNvPr id="72" name="íS1iḋe"/>
            <p:cNvSpPr txBox="1"/>
            <p:nvPr/>
          </p:nvSpPr>
          <p:spPr bwMode="auto">
            <a:xfrm>
              <a:off x="12563" y="2872"/>
              <a:ext cx="4462" cy="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b"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buFont typeface="Arial" panose="020B0604020202020204" pitchFamily="34" charset="0"/>
                <a:buNone/>
              </a:pPr>
              <a:endParaRPr lang="zh-CN" altLang="en-US" b="1" dirty="0">
                <a:solidFill>
                  <a:schemeClr val="tx1">
                    <a:lumMod val="75000"/>
                    <a:lumOff val="25000"/>
                  </a:schemeClr>
                </a:solidFill>
                <a:latin typeface="Aa吃鸡专用体 (非商业使用)" panose="02010600010101010101" charset="-122"/>
                <a:ea typeface="Aa吃鸡专用体 (非商业使用)" panose="02010600010101010101" charset="-122"/>
                <a:cs typeface="+mn-ea"/>
                <a:sym typeface="+mn-lt"/>
              </a:endParaRPr>
            </a:p>
          </p:txBody>
        </p:sp>
        <p:sp>
          <p:nvSpPr>
            <p:cNvPr id="73" name="Oval 2"/>
            <p:cNvSpPr>
              <a:spLocks noChangeArrowheads="1"/>
            </p:cNvSpPr>
            <p:nvPr>
              <p:custDataLst>
                <p:tags r:id="rId21"/>
              </p:custDataLst>
            </p:nvPr>
          </p:nvSpPr>
          <p:spPr bwMode="auto">
            <a:xfrm>
              <a:off x="12270" y="2828"/>
              <a:ext cx="5095" cy="5124"/>
            </a:xfrm>
            <a:prstGeom prst="ellipse">
              <a:avLst/>
            </a:prstGeom>
            <a:noFill/>
            <a:ln w="53975" cmpd="dbl">
              <a:solidFill>
                <a:srgbClr val="029676"/>
              </a:solidFill>
              <a:bevel/>
            </a:ln>
          </p:spPr>
          <p:txBody>
            <a:bodyPr anchor="ctr">
              <a:normAutofit/>
            </a:bodyPr>
            <a:p>
              <a:pPr algn="ctr"/>
              <a:endParaRPr lang="zh-CN" altLang="zh-CN" sz="8800">
                <a:solidFill>
                  <a:sysClr val="window" lastClr="FFFFFF"/>
                </a:solidFill>
                <a:sym typeface="Arial" panose="020B0604020202020204" pitchFamily="34" charset="0"/>
              </a:endParaRPr>
            </a:p>
          </p:txBody>
        </p:sp>
        <p:grpSp>
          <p:nvGrpSpPr>
            <p:cNvPr id="78" name="组合 77"/>
            <p:cNvGrpSpPr/>
            <p:nvPr/>
          </p:nvGrpSpPr>
          <p:grpSpPr>
            <a:xfrm flipH="1">
              <a:off x="11639" y="2918"/>
              <a:ext cx="2240" cy="5359"/>
              <a:chOff x="9122" y="3150"/>
              <a:chExt cx="2240" cy="5359"/>
            </a:xfrm>
          </p:grpSpPr>
          <p:sp>
            <p:nvSpPr>
              <p:cNvPr id="77" name="Oval 7"/>
              <p:cNvSpPr>
                <a:spLocks noChangeArrowheads="1"/>
              </p:cNvSpPr>
              <p:nvPr>
                <p:custDataLst>
                  <p:tags r:id="rId22"/>
                </p:custDataLst>
              </p:nvPr>
            </p:nvSpPr>
            <p:spPr bwMode="auto">
              <a:xfrm>
                <a:off x="9762" y="4979"/>
                <a:ext cx="1601" cy="1608"/>
              </a:xfrm>
              <a:prstGeom prst="ellipse">
                <a:avLst/>
              </a:prstGeom>
              <a:solidFill>
                <a:srgbClr val="DC9F0C"/>
              </a:solidFill>
              <a:ln w="28575">
                <a:noFill/>
                <a:bevel/>
              </a:ln>
            </p:spPr>
            <p:txBody>
              <a:bodyPr anchor="ctr">
                <a:normAutofit fontScale="35000" lnSpcReduction="20000"/>
              </a:bodyPr>
              <a:p>
                <a:pPr algn="ctr"/>
                <a:endParaRPr lang="zh-CN" altLang="zh-CN" sz="8800">
                  <a:solidFill>
                    <a:sysClr val="window" lastClr="FFFFFF"/>
                  </a:solidFill>
                  <a:sym typeface="Arial" panose="020B0604020202020204" pitchFamily="34" charset="0"/>
                </a:endParaRPr>
              </a:p>
            </p:txBody>
          </p:sp>
          <p:sp>
            <p:nvSpPr>
              <p:cNvPr id="79" name="Oval 8"/>
              <p:cNvSpPr>
                <a:spLocks noChangeArrowheads="1"/>
              </p:cNvSpPr>
              <p:nvPr>
                <p:custDataLst>
                  <p:tags r:id="rId23"/>
                </p:custDataLst>
              </p:nvPr>
            </p:nvSpPr>
            <p:spPr bwMode="auto">
              <a:xfrm>
                <a:off x="9172" y="6899"/>
                <a:ext cx="1601" cy="1611"/>
              </a:xfrm>
              <a:prstGeom prst="ellipse">
                <a:avLst/>
              </a:prstGeom>
              <a:solidFill>
                <a:srgbClr val="8AB833"/>
              </a:solidFill>
              <a:ln w="28575">
                <a:noFill/>
                <a:bevel/>
              </a:ln>
            </p:spPr>
            <p:txBody>
              <a:bodyPr anchor="ctr">
                <a:normAutofit fontScale="35000" lnSpcReduction="20000"/>
              </a:bodyPr>
              <a:p>
                <a:pPr algn="ctr"/>
                <a:endParaRPr lang="zh-CN" altLang="zh-CN" sz="8800">
                  <a:solidFill>
                    <a:sysClr val="window" lastClr="FFFFFF"/>
                  </a:solidFill>
                  <a:sym typeface="Arial" panose="020B0604020202020204" pitchFamily="34" charset="0"/>
                </a:endParaRPr>
              </a:p>
            </p:txBody>
          </p:sp>
          <p:grpSp>
            <p:nvGrpSpPr>
              <p:cNvPr id="81" name="Group 39"/>
              <p:cNvGrpSpPr/>
              <p:nvPr>
                <p:custDataLst>
                  <p:tags r:id="rId24"/>
                </p:custDataLst>
              </p:nvPr>
            </p:nvGrpSpPr>
            <p:grpSpPr bwMode="auto">
              <a:xfrm>
                <a:off x="10222" y="5313"/>
                <a:ext cx="680" cy="854"/>
                <a:chOff x="0" y="0"/>
                <a:chExt cx="324452" cy="406813"/>
              </a:xfrm>
            </p:grpSpPr>
            <p:sp>
              <p:nvSpPr>
                <p:cNvPr id="82" name="Freeform 80"/>
                <p:cNvSpPr>
                  <a:spLocks noChangeArrowheads="1"/>
                </p:cNvSpPr>
                <p:nvPr>
                  <p:custDataLst>
                    <p:tags r:id="rId25"/>
                  </p:custDataLst>
                </p:nvPr>
              </p:nvSpPr>
              <p:spPr bwMode="auto">
                <a:xfrm>
                  <a:off x="0" y="169713"/>
                  <a:ext cx="324452" cy="134772"/>
                </a:xfrm>
                <a:custGeom>
                  <a:avLst/>
                  <a:gdLst>
                    <a:gd name="T0" fmla="*/ 162226 w 98"/>
                    <a:gd name="T1" fmla="*/ 53909 h 40"/>
                    <a:gd name="T2" fmla="*/ 6621 w 98"/>
                    <a:gd name="T3" fmla="*/ 0 h 40"/>
                    <a:gd name="T4" fmla="*/ 0 w 98"/>
                    <a:gd name="T5" fmla="*/ 16847 h 40"/>
                    <a:gd name="T6" fmla="*/ 0 w 98"/>
                    <a:gd name="T7" fmla="*/ 67386 h 40"/>
                    <a:gd name="T8" fmla="*/ 162226 w 98"/>
                    <a:gd name="T9" fmla="*/ 134772 h 40"/>
                    <a:gd name="T10" fmla="*/ 324452 w 98"/>
                    <a:gd name="T11" fmla="*/ 67386 h 40"/>
                    <a:gd name="T12" fmla="*/ 324452 w 98"/>
                    <a:gd name="T13" fmla="*/ 16847 h 40"/>
                    <a:gd name="T14" fmla="*/ 317831 w 98"/>
                    <a:gd name="T15" fmla="*/ 0 h 40"/>
                    <a:gd name="T16" fmla="*/ 162226 w 98"/>
                    <a:gd name="T17" fmla="*/ 53909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0"/>
                    <a:gd name="T29" fmla="*/ 98 w 9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0">
                      <a:moveTo>
                        <a:pt x="49" y="16"/>
                      </a:moveTo>
                      <a:cubicBezTo>
                        <a:pt x="26" y="16"/>
                        <a:pt x="7" y="9"/>
                        <a:pt x="2" y="0"/>
                      </a:cubicBezTo>
                      <a:cubicBezTo>
                        <a:pt x="1" y="2"/>
                        <a:pt x="0" y="3"/>
                        <a:pt x="0" y="5"/>
                      </a:cubicBezTo>
                      <a:cubicBezTo>
                        <a:pt x="0" y="20"/>
                        <a:pt x="0" y="20"/>
                        <a:pt x="0" y="20"/>
                      </a:cubicBezTo>
                      <a:cubicBezTo>
                        <a:pt x="0" y="31"/>
                        <a:pt x="22" y="40"/>
                        <a:pt x="49" y="40"/>
                      </a:cubicBezTo>
                      <a:cubicBezTo>
                        <a:pt x="76" y="40"/>
                        <a:pt x="98" y="31"/>
                        <a:pt x="98" y="20"/>
                      </a:cubicBezTo>
                      <a:cubicBezTo>
                        <a:pt x="98" y="5"/>
                        <a:pt x="98" y="5"/>
                        <a:pt x="98" y="5"/>
                      </a:cubicBezTo>
                      <a:cubicBezTo>
                        <a:pt x="98" y="3"/>
                        <a:pt x="97" y="2"/>
                        <a:pt x="96" y="0"/>
                      </a:cubicBezTo>
                      <a:cubicBezTo>
                        <a:pt x="91" y="9"/>
                        <a:pt x="72" y="16"/>
                        <a:pt x="49" y="16"/>
                      </a:cubicBezTo>
                      <a:close/>
                    </a:path>
                  </a:pathLst>
                </a:custGeom>
                <a:solidFill>
                  <a:sysClr val="window" lastClr="FFFFFF"/>
                </a:solidFill>
                <a:ln w="9525" cmpd="sng">
                  <a:noFill/>
                  <a:bevel/>
                </a:ln>
              </p:spPr>
              <p:txBody>
                <a:bodyPr>
                  <a:normAutofit fontScale="25000" lnSpcReduction="20000"/>
                </a:bodyPr>
                <a:p>
                  <a:endParaRPr lang="zh-CN" altLang="en-US">
                    <a:sym typeface="Arial" panose="020B0604020202020204" pitchFamily="34" charset="0"/>
                  </a:endParaRPr>
                </a:p>
              </p:txBody>
            </p:sp>
            <p:sp>
              <p:nvSpPr>
                <p:cNvPr id="83" name="Freeform 81"/>
                <p:cNvSpPr>
                  <a:spLocks noChangeArrowheads="1"/>
                </p:cNvSpPr>
                <p:nvPr>
                  <p:custDataLst>
                    <p:tags r:id="rId26"/>
                  </p:custDataLst>
                </p:nvPr>
              </p:nvSpPr>
              <p:spPr bwMode="auto">
                <a:xfrm>
                  <a:off x="0" y="274536"/>
                  <a:ext cx="324452" cy="132277"/>
                </a:xfrm>
                <a:custGeom>
                  <a:avLst/>
                  <a:gdLst>
                    <a:gd name="T0" fmla="*/ 162226 w 98"/>
                    <a:gd name="T1" fmla="*/ 49604 h 40"/>
                    <a:gd name="T2" fmla="*/ 6621 w 98"/>
                    <a:gd name="T3" fmla="*/ 0 h 40"/>
                    <a:gd name="T4" fmla="*/ 0 w 98"/>
                    <a:gd name="T5" fmla="*/ 13228 h 40"/>
                    <a:gd name="T6" fmla="*/ 0 w 98"/>
                    <a:gd name="T7" fmla="*/ 62832 h 40"/>
                    <a:gd name="T8" fmla="*/ 162226 w 98"/>
                    <a:gd name="T9" fmla="*/ 132277 h 40"/>
                    <a:gd name="T10" fmla="*/ 324452 w 98"/>
                    <a:gd name="T11" fmla="*/ 62832 h 40"/>
                    <a:gd name="T12" fmla="*/ 324452 w 98"/>
                    <a:gd name="T13" fmla="*/ 13228 h 40"/>
                    <a:gd name="T14" fmla="*/ 317831 w 98"/>
                    <a:gd name="T15" fmla="*/ 0 h 40"/>
                    <a:gd name="T16" fmla="*/ 162226 w 98"/>
                    <a:gd name="T17" fmla="*/ 49604 h 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0"/>
                    <a:gd name="T29" fmla="*/ 98 w 98"/>
                    <a:gd name="T30" fmla="*/ 40 h 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0">
                      <a:moveTo>
                        <a:pt x="49" y="15"/>
                      </a:moveTo>
                      <a:cubicBezTo>
                        <a:pt x="26" y="15"/>
                        <a:pt x="7" y="9"/>
                        <a:pt x="2" y="0"/>
                      </a:cubicBezTo>
                      <a:cubicBezTo>
                        <a:pt x="1" y="1"/>
                        <a:pt x="0" y="3"/>
                        <a:pt x="0" y="4"/>
                      </a:cubicBezTo>
                      <a:cubicBezTo>
                        <a:pt x="0" y="19"/>
                        <a:pt x="0" y="19"/>
                        <a:pt x="0" y="19"/>
                      </a:cubicBezTo>
                      <a:cubicBezTo>
                        <a:pt x="0" y="31"/>
                        <a:pt x="22" y="40"/>
                        <a:pt x="49" y="40"/>
                      </a:cubicBezTo>
                      <a:cubicBezTo>
                        <a:pt x="76" y="40"/>
                        <a:pt x="98" y="31"/>
                        <a:pt x="98" y="19"/>
                      </a:cubicBezTo>
                      <a:cubicBezTo>
                        <a:pt x="98" y="4"/>
                        <a:pt x="98" y="4"/>
                        <a:pt x="98" y="4"/>
                      </a:cubicBezTo>
                      <a:cubicBezTo>
                        <a:pt x="98" y="3"/>
                        <a:pt x="97" y="1"/>
                        <a:pt x="96" y="0"/>
                      </a:cubicBezTo>
                      <a:cubicBezTo>
                        <a:pt x="91" y="9"/>
                        <a:pt x="72" y="15"/>
                        <a:pt x="49" y="15"/>
                      </a:cubicBezTo>
                      <a:close/>
                    </a:path>
                  </a:pathLst>
                </a:custGeom>
                <a:solidFill>
                  <a:sysClr val="window" lastClr="FFFFFF"/>
                </a:solidFill>
                <a:ln w="9525" cmpd="sng">
                  <a:noFill/>
                  <a:bevel/>
                </a:ln>
              </p:spPr>
              <p:txBody>
                <a:bodyPr>
                  <a:normAutofit fontScale="25000" lnSpcReduction="20000"/>
                </a:bodyPr>
                <a:p>
                  <a:endParaRPr lang="zh-CN" altLang="en-US">
                    <a:sym typeface="Arial" panose="020B0604020202020204" pitchFamily="34" charset="0"/>
                  </a:endParaRPr>
                </a:p>
              </p:txBody>
            </p:sp>
            <p:sp>
              <p:nvSpPr>
                <p:cNvPr id="84" name="Freeform 82"/>
                <p:cNvSpPr>
                  <a:spLocks noChangeArrowheads="1"/>
                </p:cNvSpPr>
                <p:nvPr>
                  <p:custDataLst>
                    <p:tags r:id="rId27"/>
                  </p:custDataLst>
                </p:nvPr>
              </p:nvSpPr>
              <p:spPr bwMode="auto">
                <a:xfrm>
                  <a:off x="0" y="69882"/>
                  <a:ext cx="324452" cy="137269"/>
                </a:xfrm>
                <a:custGeom>
                  <a:avLst/>
                  <a:gdLst>
                    <a:gd name="T0" fmla="*/ 317831 w 98"/>
                    <a:gd name="T1" fmla="*/ 0 h 41"/>
                    <a:gd name="T2" fmla="*/ 162226 w 98"/>
                    <a:gd name="T3" fmla="*/ 50220 h 41"/>
                    <a:gd name="T4" fmla="*/ 6621 w 98"/>
                    <a:gd name="T5" fmla="*/ 0 h 41"/>
                    <a:gd name="T6" fmla="*/ 0 w 98"/>
                    <a:gd name="T7" fmla="*/ 16740 h 41"/>
                    <a:gd name="T8" fmla="*/ 0 w 98"/>
                    <a:gd name="T9" fmla="*/ 66960 h 41"/>
                    <a:gd name="T10" fmla="*/ 162226 w 98"/>
                    <a:gd name="T11" fmla="*/ 137269 h 41"/>
                    <a:gd name="T12" fmla="*/ 324452 w 98"/>
                    <a:gd name="T13" fmla="*/ 66960 h 41"/>
                    <a:gd name="T14" fmla="*/ 324452 w 98"/>
                    <a:gd name="T15" fmla="*/ 16740 h 41"/>
                    <a:gd name="T16" fmla="*/ 317831 w 98"/>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41"/>
                    <a:gd name="T29" fmla="*/ 98 w 98"/>
                    <a:gd name="T30" fmla="*/ 41 h 4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41">
                      <a:moveTo>
                        <a:pt x="96" y="0"/>
                      </a:moveTo>
                      <a:cubicBezTo>
                        <a:pt x="95" y="9"/>
                        <a:pt x="75" y="15"/>
                        <a:pt x="49" y="15"/>
                      </a:cubicBezTo>
                      <a:cubicBezTo>
                        <a:pt x="24" y="15"/>
                        <a:pt x="3" y="9"/>
                        <a:pt x="2" y="0"/>
                      </a:cubicBezTo>
                      <a:cubicBezTo>
                        <a:pt x="1" y="2"/>
                        <a:pt x="0" y="3"/>
                        <a:pt x="0" y="5"/>
                      </a:cubicBezTo>
                      <a:cubicBezTo>
                        <a:pt x="0" y="20"/>
                        <a:pt x="0" y="20"/>
                        <a:pt x="0" y="20"/>
                      </a:cubicBezTo>
                      <a:cubicBezTo>
                        <a:pt x="0" y="31"/>
                        <a:pt x="22" y="41"/>
                        <a:pt x="49" y="41"/>
                      </a:cubicBezTo>
                      <a:cubicBezTo>
                        <a:pt x="76" y="41"/>
                        <a:pt x="98" y="31"/>
                        <a:pt x="98" y="20"/>
                      </a:cubicBezTo>
                      <a:cubicBezTo>
                        <a:pt x="98" y="5"/>
                        <a:pt x="98" y="5"/>
                        <a:pt x="98" y="5"/>
                      </a:cubicBezTo>
                      <a:cubicBezTo>
                        <a:pt x="98" y="3"/>
                        <a:pt x="97" y="2"/>
                        <a:pt x="96" y="0"/>
                      </a:cubicBezTo>
                      <a:close/>
                    </a:path>
                  </a:pathLst>
                </a:custGeom>
                <a:solidFill>
                  <a:sysClr val="window" lastClr="FFFFFF"/>
                </a:solidFill>
                <a:ln w="9525" cmpd="sng">
                  <a:noFill/>
                  <a:bevel/>
                </a:ln>
              </p:spPr>
              <p:txBody>
                <a:bodyPr>
                  <a:normAutofit fontScale="25000" lnSpcReduction="20000"/>
                </a:bodyPr>
                <a:p>
                  <a:endParaRPr lang="zh-CN" altLang="en-US">
                    <a:sym typeface="Arial" panose="020B0604020202020204" pitchFamily="34" charset="0"/>
                  </a:endParaRPr>
                </a:p>
              </p:txBody>
            </p:sp>
            <p:sp>
              <p:nvSpPr>
                <p:cNvPr id="85" name="Oval 83"/>
                <p:cNvSpPr>
                  <a:spLocks noChangeArrowheads="1"/>
                </p:cNvSpPr>
                <p:nvPr>
                  <p:custDataLst>
                    <p:tags r:id="rId28"/>
                  </p:custDataLst>
                </p:nvPr>
              </p:nvSpPr>
              <p:spPr bwMode="auto">
                <a:xfrm>
                  <a:off x="4991" y="0"/>
                  <a:ext cx="316965" cy="107319"/>
                </a:xfrm>
                <a:prstGeom prst="ellipse">
                  <a:avLst/>
                </a:prstGeom>
                <a:solidFill>
                  <a:sysClr val="window" lastClr="FFFFFF"/>
                </a:solidFill>
                <a:ln w="9525">
                  <a:noFill/>
                  <a:bevel/>
                </a:ln>
              </p:spPr>
              <p:txBody>
                <a:bodyPr>
                  <a:normAutofit fontScale="25000" lnSpcReduction="20000"/>
                </a:bodyPr>
                <a:p>
                  <a:endParaRPr lang="zh-CN" altLang="zh-CN">
                    <a:sym typeface="Arial" panose="020B0604020202020204" pitchFamily="34" charset="0"/>
                  </a:endParaRPr>
                </a:p>
              </p:txBody>
            </p:sp>
          </p:grpSp>
          <p:sp>
            <p:nvSpPr>
              <p:cNvPr id="86" name="Freeform 104"/>
              <p:cNvSpPr>
                <a:spLocks noEditPoints="1" noChangeArrowheads="1"/>
              </p:cNvSpPr>
              <p:nvPr>
                <p:custDataLst>
                  <p:tags r:id="rId29"/>
                </p:custDataLst>
              </p:nvPr>
            </p:nvSpPr>
            <p:spPr bwMode="auto">
              <a:xfrm>
                <a:off x="9505" y="7267"/>
                <a:ext cx="837" cy="827"/>
              </a:xfrm>
              <a:custGeom>
                <a:avLst/>
                <a:gdLst>
                  <a:gd name="T0" fmla="*/ 239091 w 120"/>
                  <a:gd name="T1" fmla="*/ 158683 h 118"/>
                  <a:gd name="T2" fmla="*/ 212024 w 120"/>
                  <a:gd name="T3" fmla="*/ 40804 h 118"/>
                  <a:gd name="T4" fmla="*/ 94734 w 120"/>
                  <a:gd name="T5" fmla="*/ 9068 h 118"/>
                  <a:gd name="T6" fmla="*/ 162401 w 120"/>
                  <a:gd name="T7" fmla="*/ 77075 h 118"/>
                  <a:gd name="T8" fmla="*/ 144357 w 120"/>
                  <a:gd name="T9" fmla="*/ 145082 h 118"/>
                  <a:gd name="T10" fmla="*/ 76690 w 120"/>
                  <a:gd name="T11" fmla="*/ 163217 h 118"/>
                  <a:gd name="T12" fmla="*/ 9022 w 120"/>
                  <a:gd name="T13" fmla="*/ 95210 h 118"/>
                  <a:gd name="T14" fmla="*/ 40600 w 120"/>
                  <a:gd name="T15" fmla="*/ 213088 h 118"/>
                  <a:gd name="T16" fmla="*/ 162401 w 120"/>
                  <a:gd name="T17" fmla="*/ 240291 h 118"/>
                  <a:gd name="T18" fmla="*/ 162401 w 120"/>
                  <a:gd name="T19" fmla="*/ 240291 h 118"/>
                  <a:gd name="T20" fmla="*/ 442093 w 120"/>
                  <a:gd name="T21" fmla="*/ 521387 h 118"/>
                  <a:gd name="T22" fmla="*/ 482693 w 120"/>
                  <a:gd name="T23" fmla="*/ 534988 h 118"/>
                  <a:gd name="T24" fmla="*/ 518782 w 120"/>
                  <a:gd name="T25" fmla="*/ 521387 h 118"/>
                  <a:gd name="T26" fmla="*/ 518782 w 120"/>
                  <a:gd name="T27" fmla="*/ 439778 h 118"/>
                  <a:gd name="T28" fmla="*/ 239091 w 120"/>
                  <a:gd name="T29" fmla="*/ 158683 h 118"/>
                  <a:gd name="T30" fmla="*/ 487204 w 120"/>
                  <a:gd name="T31" fmla="*/ 512319 h 118"/>
                  <a:gd name="T32" fmla="*/ 464648 w 120"/>
                  <a:gd name="T33" fmla="*/ 489650 h 118"/>
                  <a:gd name="T34" fmla="*/ 487204 w 120"/>
                  <a:gd name="T35" fmla="*/ 466981 h 118"/>
                  <a:gd name="T36" fmla="*/ 509760 w 120"/>
                  <a:gd name="T37" fmla="*/ 489650 h 118"/>
                  <a:gd name="T38" fmla="*/ 487204 w 120"/>
                  <a:gd name="T39" fmla="*/ 512319 h 1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0"/>
                  <a:gd name="T61" fmla="*/ 0 h 118"/>
                  <a:gd name="T62" fmla="*/ 120 w 120"/>
                  <a:gd name="T63" fmla="*/ 118 h 1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0" h="118">
                    <a:moveTo>
                      <a:pt x="53" y="35"/>
                    </a:moveTo>
                    <a:cubicBezTo>
                      <a:pt x="56" y="26"/>
                      <a:pt x="54" y="16"/>
                      <a:pt x="47" y="9"/>
                    </a:cubicBezTo>
                    <a:cubicBezTo>
                      <a:pt x="40"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40"/>
                      <a:pt x="9" y="47"/>
                    </a:cubicBezTo>
                    <a:cubicBezTo>
                      <a:pt x="17" y="54"/>
                      <a:pt x="27" y="56"/>
                      <a:pt x="36" y="53"/>
                    </a:cubicBezTo>
                    <a:cubicBezTo>
                      <a:pt x="36" y="53"/>
                      <a:pt x="36" y="53"/>
                      <a:pt x="36" y="53"/>
                    </a:cubicBezTo>
                    <a:cubicBezTo>
                      <a:pt x="98" y="115"/>
                      <a:pt x="98" y="115"/>
                      <a:pt x="98" y="115"/>
                    </a:cubicBezTo>
                    <a:cubicBezTo>
                      <a:pt x="100" y="117"/>
                      <a:pt x="103" y="118"/>
                      <a:pt x="107" y="118"/>
                    </a:cubicBezTo>
                    <a:cubicBezTo>
                      <a:pt x="110" y="118"/>
                      <a:pt x="113" y="117"/>
                      <a:pt x="115" y="115"/>
                    </a:cubicBezTo>
                    <a:cubicBezTo>
                      <a:pt x="120" y="110"/>
                      <a:pt x="120" y="102"/>
                      <a:pt x="115" y="97"/>
                    </a:cubicBezTo>
                    <a:lnTo>
                      <a:pt x="53" y="35"/>
                    </a:lnTo>
                    <a:close/>
                    <a:moveTo>
                      <a:pt x="108" y="113"/>
                    </a:moveTo>
                    <a:cubicBezTo>
                      <a:pt x="105" y="113"/>
                      <a:pt x="103" y="110"/>
                      <a:pt x="103" y="108"/>
                    </a:cubicBezTo>
                    <a:cubicBezTo>
                      <a:pt x="103" y="105"/>
                      <a:pt x="105" y="103"/>
                      <a:pt x="108" y="103"/>
                    </a:cubicBezTo>
                    <a:cubicBezTo>
                      <a:pt x="110" y="103"/>
                      <a:pt x="113" y="105"/>
                      <a:pt x="113" y="108"/>
                    </a:cubicBezTo>
                    <a:cubicBezTo>
                      <a:pt x="113" y="110"/>
                      <a:pt x="110" y="113"/>
                      <a:pt x="108" y="113"/>
                    </a:cubicBezTo>
                    <a:close/>
                  </a:path>
                </a:pathLst>
              </a:custGeom>
              <a:solidFill>
                <a:sysClr val="window" lastClr="FFFFFF"/>
              </a:solidFill>
              <a:ln w="9525" cmpd="sng">
                <a:noFill/>
                <a:bevel/>
              </a:ln>
            </p:spPr>
            <p:txBody>
              <a:bodyPr>
                <a:normAutofit/>
              </a:bodyPr>
              <a:p>
                <a:endParaRPr lang="zh-CN" altLang="en-US">
                  <a:sym typeface="Arial" panose="020B0604020202020204" pitchFamily="34" charset="0"/>
                </a:endParaRPr>
              </a:p>
            </p:txBody>
          </p:sp>
          <p:grpSp>
            <p:nvGrpSpPr>
              <p:cNvPr id="87" name="组合 86"/>
              <p:cNvGrpSpPr/>
              <p:nvPr/>
            </p:nvGrpSpPr>
            <p:grpSpPr>
              <a:xfrm>
                <a:off x="9122" y="3150"/>
                <a:ext cx="1600" cy="1608"/>
                <a:chOff x="9122" y="3150"/>
                <a:chExt cx="1600" cy="1608"/>
              </a:xfrm>
            </p:grpSpPr>
            <p:sp>
              <p:nvSpPr>
                <p:cNvPr id="88" name="Oval 6"/>
                <p:cNvSpPr>
                  <a:spLocks noChangeArrowheads="1"/>
                </p:cNvSpPr>
                <p:nvPr>
                  <p:custDataLst>
                    <p:tags r:id="rId30"/>
                  </p:custDataLst>
                </p:nvPr>
              </p:nvSpPr>
              <p:spPr bwMode="auto">
                <a:xfrm>
                  <a:off x="9122" y="3150"/>
                  <a:ext cx="1601" cy="1608"/>
                </a:xfrm>
                <a:prstGeom prst="ellipse">
                  <a:avLst/>
                </a:prstGeom>
                <a:solidFill>
                  <a:srgbClr val="549E39"/>
                </a:solidFill>
                <a:ln w="28575">
                  <a:noFill/>
                  <a:bevel/>
                </a:ln>
              </p:spPr>
              <p:txBody>
                <a:bodyPr anchor="ctr">
                  <a:normAutofit fontScale="35000" lnSpcReduction="20000"/>
                </a:bodyPr>
                <a:p>
                  <a:pPr algn="ctr"/>
                  <a:endParaRPr lang="zh-CN" altLang="zh-CN" sz="8800">
                    <a:solidFill>
                      <a:sysClr val="window" lastClr="FFFFFF"/>
                    </a:solidFill>
                    <a:sym typeface="Arial" panose="020B0604020202020204" pitchFamily="34" charset="0"/>
                  </a:endParaRPr>
                </a:p>
              </p:txBody>
            </p:sp>
            <p:grpSp>
              <p:nvGrpSpPr>
                <p:cNvPr id="89" name="Group 46"/>
                <p:cNvGrpSpPr/>
                <p:nvPr>
                  <p:custDataLst>
                    <p:tags r:id="rId31"/>
                  </p:custDataLst>
                </p:nvPr>
              </p:nvGrpSpPr>
              <p:grpSpPr bwMode="auto">
                <a:xfrm>
                  <a:off x="9485" y="3407"/>
                  <a:ext cx="857" cy="975"/>
                  <a:chOff x="0" y="0"/>
                  <a:chExt cx="361887" cy="411804"/>
                </a:xfrm>
              </p:grpSpPr>
              <p:sp>
                <p:nvSpPr>
                  <p:cNvPr id="90" name="Freeform 68"/>
                  <p:cNvSpPr>
                    <a:spLocks noEditPoints="1" noChangeArrowheads="1"/>
                  </p:cNvSpPr>
                  <p:nvPr>
                    <p:custDataLst>
                      <p:tags r:id="rId32"/>
                    </p:custDataLst>
                  </p:nvPr>
                </p:nvSpPr>
                <p:spPr bwMode="auto">
                  <a:xfrm>
                    <a:off x="0" y="0"/>
                    <a:ext cx="164722" cy="299494"/>
                  </a:xfrm>
                  <a:custGeom>
                    <a:avLst/>
                    <a:gdLst>
                      <a:gd name="T0" fmla="*/ 164722 w 50"/>
                      <a:gd name="T1" fmla="*/ 276200 h 90"/>
                      <a:gd name="T2" fmla="*/ 164722 w 50"/>
                      <a:gd name="T3" fmla="*/ 23294 h 90"/>
                      <a:gd name="T4" fmla="*/ 144955 w 50"/>
                      <a:gd name="T5" fmla="*/ 0 h 90"/>
                      <a:gd name="T6" fmla="*/ 19767 w 50"/>
                      <a:gd name="T7" fmla="*/ 0 h 90"/>
                      <a:gd name="T8" fmla="*/ 0 w 50"/>
                      <a:gd name="T9" fmla="*/ 23294 h 90"/>
                      <a:gd name="T10" fmla="*/ 0 w 50"/>
                      <a:gd name="T11" fmla="*/ 276200 h 90"/>
                      <a:gd name="T12" fmla="*/ 19767 w 50"/>
                      <a:gd name="T13" fmla="*/ 299494 h 90"/>
                      <a:gd name="T14" fmla="*/ 144955 w 50"/>
                      <a:gd name="T15" fmla="*/ 299494 h 90"/>
                      <a:gd name="T16" fmla="*/ 164722 w 50"/>
                      <a:gd name="T17" fmla="*/ 276200 h 90"/>
                      <a:gd name="T18" fmla="*/ 128483 w 50"/>
                      <a:gd name="T19" fmla="*/ 16639 h 90"/>
                      <a:gd name="T20" fmla="*/ 135072 w 50"/>
                      <a:gd name="T21" fmla="*/ 19966 h 90"/>
                      <a:gd name="T22" fmla="*/ 128483 w 50"/>
                      <a:gd name="T23" fmla="*/ 26622 h 90"/>
                      <a:gd name="T24" fmla="*/ 125189 w 50"/>
                      <a:gd name="T25" fmla="*/ 19966 h 90"/>
                      <a:gd name="T26" fmla="*/ 128483 w 50"/>
                      <a:gd name="T27" fmla="*/ 16639 h 90"/>
                      <a:gd name="T28" fmla="*/ 52711 w 50"/>
                      <a:gd name="T29" fmla="*/ 16639 h 90"/>
                      <a:gd name="T30" fmla="*/ 112011 w 50"/>
                      <a:gd name="T31" fmla="*/ 16639 h 90"/>
                      <a:gd name="T32" fmla="*/ 112011 w 50"/>
                      <a:gd name="T33" fmla="*/ 23294 h 90"/>
                      <a:gd name="T34" fmla="*/ 52711 w 50"/>
                      <a:gd name="T35" fmla="*/ 23294 h 90"/>
                      <a:gd name="T36" fmla="*/ 52711 w 50"/>
                      <a:gd name="T37" fmla="*/ 16639 h 90"/>
                      <a:gd name="T38" fmla="*/ 16472 w 50"/>
                      <a:gd name="T39" fmla="*/ 229612 h 90"/>
                      <a:gd name="T40" fmla="*/ 16472 w 50"/>
                      <a:gd name="T41" fmla="*/ 36605 h 90"/>
                      <a:gd name="T42" fmla="*/ 148250 w 50"/>
                      <a:gd name="T43" fmla="*/ 36605 h 90"/>
                      <a:gd name="T44" fmla="*/ 148250 w 50"/>
                      <a:gd name="T45" fmla="*/ 229612 h 90"/>
                      <a:gd name="T46" fmla="*/ 16472 w 50"/>
                      <a:gd name="T47" fmla="*/ 229612 h 90"/>
                      <a:gd name="T48" fmla="*/ 82361 w 50"/>
                      <a:gd name="T49" fmla="*/ 276200 h 90"/>
                      <a:gd name="T50" fmla="*/ 69183 w 50"/>
                      <a:gd name="T51" fmla="*/ 262889 h 90"/>
                      <a:gd name="T52" fmla="*/ 82361 w 50"/>
                      <a:gd name="T53" fmla="*/ 249578 h 90"/>
                      <a:gd name="T54" fmla="*/ 95539 w 50"/>
                      <a:gd name="T55" fmla="*/ 262889 h 90"/>
                      <a:gd name="T56" fmla="*/ 82361 w 50"/>
                      <a:gd name="T57" fmla="*/ 276200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90"/>
                      <a:gd name="T89" fmla="*/ 50 w 50"/>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90">
                        <a:moveTo>
                          <a:pt x="50" y="83"/>
                        </a:moveTo>
                        <a:cubicBezTo>
                          <a:pt x="50" y="7"/>
                          <a:pt x="50" y="7"/>
                          <a:pt x="50" y="7"/>
                        </a:cubicBezTo>
                        <a:cubicBezTo>
                          <a:pt x="50" y="3"/>
                          <a:pt x="47" y="0"/>
                          <a:pt x="44" y="0"/>
                        </a:cubicBezTo>
                        <a:cubicBezTo>
                          <a:pt x="6" y="0"/>
                          <a:pt x="6" y="0"/>
                          <a:pt x="6" y="0"/>
                        </a:cubicBezTo>
                        <a:cubicBezTo>
                          <a:pt x="3" y="0"/>
                          <a:pt x="0" y="3"/>
                          <a:pt x="0" y="7"/>
                        </a:cubicBezTo>
                        <a:cubicBezTo>
                          <a:pt x="0" y="83"/>
                          <a:pt x="0" y="83"/>
                          <a:pt x="0" y="83"/>
                        </a:cubicBezTo>
                        <a:cubicBezTo>
                          <a:pt x="0" y="87"/>
                          <a:pt x="3" y="90"/>
                          <a:pt x="6" y="90"/>
                        </a:cubicBezTo>
                        <a:cubicBezTo>
                          <a:pt x="44" y="90"/>
                          <a:pt x="44" y="90"/>
                          <a:pt x="44" y="90"/>
                        </a:cubicBezTo>
                        <a:cubicBezTo>
                          <a:pt x="47" y="90"/>
                          <a:pt x="50" y="87"/>
                          <a:pt x="50" y="83"/>
                        </a:cubicBezTo>
                        <a:close/>
                        <a:moveTo>
                          <a:pt x="39" y="5"/>
                        </a:moveTo>
                        <a:cubicBezTo>
                          <a:pt x="40" y="5"/>
                          <a:pt x="41" y="5"/>
                          <a:pt x="41" y="6"/>
                        </a:cubicBezTo>
                        <a:cubicBezTo>
                          <a:pt x="41" y="7"/>
                          <a:pt x="40" y="8"/>
                          <a:pt x="39" y="8"/>
                        </a:cubicBezTo>
                        <a:cubicBezTo>
                          <a:pt x="38" y="8"/>
                          <a:pt x="38" y="7"/>
                          <a:pt x="38" y="6"/>
                        </a:cubicBezTo>
                        <a:cubicBezTo>
                          <a:pt x="38" y="5"/>
                          <a:pt x="38" y="5"/>
                          <a:pt x="39" y="5"/>
                        </a:cubicBezTo>
                        <a:close/>
                        <a:moveTo>
                          <a:pt x="16" y="5"/>
                        </a:moveTo>
                        <a:cubicBezTo>
                          <a:pt x="34" y="5"/>
                          <a:pt x="34" y="5"/>
                          <a:pt x="34" y="5"/>
                        </a:cubicBezTo>
                        <a:cubicBezTo>
                          <a:pt x="34" y="7"/>
                          <a:pt x="34" y="7"/>
                          <a:pt x="34" y="7"/>
                        </a:cubicBezTo>
                        <a:cubicBezTo>
                          <a:pt x="16" y="7"/>
                          <a:pt x="16" y="7"/>
                          <a:pt x="16" y="7"/>
                        </a:cubicBezTo>
                        <a:lnTo>
                          <a:pt x="16" y="5"/>
                        </a:lnTo>
                        <a:close/>
                        <a:moveTo>
                          <a:pt x="5" y="69"/>
                        </a:moveTo>
                        <a:cubicBezTo>
                          <a:pt x="5" y="11"/>
                          <a:pt x="5" y="11"/>
                          <a:pt x="5" y="11"/>
                        </a:cubicBezTo>
                        <a:cubicBezTo>
                          <a:pt x="45" y="11"/>
                          <a:pt x="45" y="11"/>
                          <a:pt x="45" y="11"/>
                        </a:cubicBezTo>
                        <a:cubicBezTo>
                          <a:pt x="45" y="69"/>
                          <a:pt x="45" y="69"/>
                          <a:pt x="45" y="69"/>
                        </a:cubicBezTo>
                        <a:lnTo>
                          <a:pt x="5" y="69"/>
                        </a:lnTo>
                        <a:close/>
                        <a:moveTo>
                          <a:pt x="25" y="83"/>
                        </a:moveTo>
                        <a:cubicBezTo>
                          <a:pt x="23" y="83"/>
                          <a:pt x="21" y="81"/>
                          <a:pt x="21" y="79"/>
                        </a:cubicBezTo>
                        <a:cubicBezTo>
                          <a:pt x="21" y="77"/>
                          <a:pt x="23" y="75"/>
                          <a:pt x="25" y="75"/>
                        </a:cubicBezTo>
                        <a:cubicBezTo>
                          <a:pt x="27" y="75"/>
                          <a:pt x="29" y="77"/>
                          <a:pt x="29" y="79"/>
                        </a:cubicBezTo>
                        <a:cubicBezTo>
                          <a:pt x="29" y="81"/>
                          <a:pt x="27" y="83"/>
                          <a:pt x="25" y="83"/>
                        </a:cubicBezTo>
                        <a:close/>
                      </a:path>
                    </a:pathLst>
                  </a:custGeom>
                  <a:solidFill>
                    <a:sysClr val="window" lastClr="FFFFFF"/>
                  </a:solidFill>
                  <a:ln w="9525" cmpd="sng">
                    <a:noFill/>
                    <a:bevel/>
                  </a:ln>
                </p:spPr>
                <p:txBody>
                  <a:bodyPr>
                    <a:normAutofit fontScale="90000"/>
                  </a:bodyPr>
                  <a:p>
                    <a:endParaRPr lang="zh-CN" altLang="en-US">
                      <a:sym typeface="Arial" panose="020B0604020202020204" pitchFamily="34" charset="0"/>
                    </a:endParaRPr>
                  </a:p>
                </p:txBody>
              </p:sp>
              <p:sp>
                <p:nvSpPr>
                  <p:cNvPr id="91" name="Freeform 69"/>
                  <p:cNvSpPr>
                    <a:spLocks noEditPoints="1" noChangeArrowheads="1"/>
                  </p:cNvSpPr>
                  <p:nvPr>
                    <p:custDataLst>
                      <p:tags r:id="rId33"/>
                    </p:custDataLst>
                  </p:nvPr>
                </p:nvSpPr>
                <p:spPr bwMode="auto">
                  <a:xfrm>
                    <a:off x="192174" y="112310"/>
                    <a:ext cx="169713" cy="299494"/>
                  </a:xfrm>
                  <a:custGeom>
                    <a:avLst/>
                    <a:gdLst>
                      <a:gd name="T0" fmla="*/ 146419 w 51"/>
                      <a:gd name="T1" fmla="*/ 0 h 90"/>
                      <a:gd name="T2" fmla="*/ 23294 w 51"/>
                      <a:gd name="T3" fmla="*/ 0 h 90"/>
                      <a:gd name="T4" fmla="*/ 0 w 51"/>
                      <a:gd name="T5" fmla="*/ 23294 h 90"/>
                      <a:gd name="T6" fmla="*/ 0 w 51"/>
                      <a:gd name="T7" fmla="*/ 276200 h 90"/>
                      <a:gd name="T8" fmla="*/ 23294 w 51"/>
                      <a:gd name="T9" fmla="*/ 299494 h 90"/>
                      <a:gd name="T10" fmla="*/ 146419 w 51"/>
                      <a:gd name="T11" fmla="*/ 299494 h 90"/>
                      <a:gd name="T12" fmla="*/ 169713 w 51"/>
                      <a:gd name="T13" fmla="*/ 276200 h 90"/>
                      <a:gd name="T14" fmla="*/ 169713 w 51"/>
                      <a:gd name="T15" fmla="*/ 23294 h 90"/>
                      <a:gd name="T16" fmla="*/ 146419 w 51"/>
                      <a:gd name="T17" fmla="*/ 0 h 90"/>
                      <a:gd name="T18" fmla="*/ 133108 w 51"/>
                      <a:gd name="T19" fmla="*/ 16639 h 90"/>
                      <a:gd name="T20" fmla="*/ 139764 w 51"/>
                      <a:gd name="T21" fmla="*/ 19966 h 90"/>
                      <a:gd name="T22" fmla="*/ 133108 w 51"/>
                      <a:gd name="T23" fmla="*/ 26622 h 90"/>
                      <a:gd name="T24" fmla="*/ 126453 w 51"/>
                      <a:gd name="T25" fmla="*/ 19966 h 90"/>
                      <a:gd name="T26" fmla="*/ 133108 w 51"/>
                      <a:gd name="T27" fmla="*/ 16639 h 90"/>
                      <a:gd name="T28" fmla="*/ 56571 w 51"/>
                      <a:gd name="T29" fmla="*/ 16639 h 90"/>
                      <a:gd name="T30" fmla="*/ 113142 w 51"/>
                      <a:gd name="T31" fmla="*/ 16639 h 90"/>
                      <a:gd name="T32" fmla="*/ 113142 w 51"/>
                      <a:gd name="T33" fmla="*/ 23294 h 90"/>
                      <a:gd name="T34" fmla="*/ 56571 w 51"/>
                      <a:gd name="T35" fmla="*/ 23294 h 90"/>
                      <a:gd name="T36" fmla="*/ 56571 w 51"/>
                      <a:gd name="T37" fmla="*/ 16639 h 90"/>
                      <a:gd name="T38" fmla="*/ 86520 w 51"/>
                      <a:gd name="T39" fmla="*/ 276200 h 90"/>
                      <a:gd name="T40" fmla="*/ 69882 w 51"/>
                      <a:gd name="T41" fmla="*/ 262889 h 90"/>
                      <a:gd name="T42" fmla="*/ 86520 w 51"/>
                      <a:gd name="T43" fmla="*/ 249578 h 90"/>
                      <a:gd name="T44" fmla="*/ 99831 w 51"/>
                      <a:gd name="T45" fmla="*/ 262889 h 90"/>
                      <a:gd name="T46" fmla="*/ 86520 w 51"/>
                      <a:gd name="T47" fmla="*/ 276200 h 90"/>
                      <a:gd name="T48" fmla="*/ 153074 w 51"/>
                      <a:gd name="T49" fmla="*/ 229612 h 90"/>
                      <a:gd name="T50" fmla="*/ 16639 w 51"/>
                      <a:gd name="T51" fmla="*/ 229612 h 90"/>
                      <a:gd name="T52" fmla="*/ 16639 w 51"/>
                      <a:gd name="T53" fmla="*/ 36605 h 90"/>
                      <a:gd name="T54" fmla="*/ 153074 w 51"/>
                      <a:gd name="T55" fmla="*/ 36605 h 90"/>
                      <a:gd name="T56" fmla="*/ 153074 w 51"/>
                      <a:gd name="T57" fmla="*/ 229612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1"/>
                      <a:gd name="T88" fmla="*/ 0 h 90"/>
                      <a:gd name="T89" fmla="*/ 51 w 51"/>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1" h="90">
                        <a:moveTo>
                          <a:pt x="44" y="0"/>
                        </a:moveTo>
                        <a:cubicBezTo>
                          <a:pt x="7" y="0"/>
                          <a:pt x="7" y="0"/>
                          <a:pt x="7" y="0"/>
                        </a:cubicBezTo>
                        <a:cubicBezTo>
                          <a:pt x="3" y="0"/>
                          <a:pt x="0" y="3"/>
                          <a:pt x="0" y="7"/>
                        </a:cubicBezTo>
                        <a:cubicBezTo>
                          <a:pt x="0" y="83"/>
                          <a:pt x="0" y="83"/>
                          <a:pt x="0" y="83"/>
                        </a:cubicBezTo>
                        <a:cubicBezTo>
                          <a:pt x="0" y="87"/>
                          <a:pt x="3" y="90"/>
                          <a:pt x="7" y="90"/>
                        </a:cubicBezTo>
                        <a:cubicBezTo>
                          <a:pt x="44" y="90"/>
                          <a:pt x="44" y="90"/>
                          <a:pt x="44" y="90"/>
                        </a:cubicBezTo>
                        <a:cubicBezTo>
                          <a:pt x="48" y="90"/>
                          <a:pt x="51" y="87"/>
                          <a:pt x="51" y="83"/>
                        </a:cubicBezTo>
                        <a:cubicBezTo>
                          <a:pt x="51" y="7"/>
                          <a:pt x="51" y="7"/>
                          <a:pt x="51" y="7"/>
                        </a:cubicBezTo>
                        <a:cubicBezTo>
                          <a:pt x="51" y="3"/>
                          <a:pt x="48" y="0"/>
                          <a:pt x="44" y="0"/>
                        </a:cubicBezTo>
                        <a:close/>
                        <a:moveTo>
                          <a:pt x="40" y="5"/>
                        </a:moveTo>
                        <a:cubicBezTo>
                          <a:pt x="41" y="5"/>
                          <a:pt x="42" y="5"/>
                          <a:pt x="42" y="6"/>
                        </a:cubicBezTo>
                        <a:cubicBezTo>
                          <a:pt x="42" y="7"/>
                          <a:pt x="41" y="8"/>
                          <a:pt x="40" y="8"/>
                        </a:cubicBezTo>
                        <a:cubicBezTo>
                          <a:pt x="39" y="8"/>
                          <a:pt x="38" y="7"/>
                          <a:pt x="38" y="6"/>
                        </a:cubicBezTo>
                        <a:cubicBezTo>
                          <a:pt x="38" y="5"/>
                          <a:pt x="39" y="5"/>
                          <a:pt x="40" y="5"/>
                        </a:cubicBezTo>
                        <a:close/>
                        <a:moveTo>
                          <a:pt x="17" y="5"/>
                        </a:moveTo>
                        <a:cubicBezTo>
                          <a:pt x="34" y="5"/>
                          <a:pt x="34" y="5"/>
                          <a:pt x="34" y="5"/>
                        </a:cubicBezTo>
                        <a:cubicBezTo>
                          <a:pt x="34" y="7"/>
                          <a:pt x="34" y="7"/>
                          <a:pt x="34" y="7"/>
                        </a:cubicBezTo>
                        <a:cubicBezTo>
                          <a:pt x="17" y="7"/>
                          <a:pt x="17" y="7"/>
                          <a:pt x="17" y="7"/>
                        </a:cubicBezTo>
                        <a:lnTo>
                          <a:pt x="17" y="5"/>
                        </a:lnTo>
                        <a:close/>
                        <a:moveTo>
                          <a:pt x="26" y="83"/>
                        </a:moveTo>
                        <a:cubicBezTo>
                          <a:pt x="23" y="83"/>
                          <a:pt x="21" y="81"/>
                          <a:pt x="21" y="79"/>
                        </a:cubicBezTo>
                        <a:cubicBezTo>
                          <a:pt x="21" y="77"/>
                          <a:pt x="23" y="75"/>
                          <a:pt x="26" y="75"/>
                        </a:cubicBezTo>
                        <a:cubicBezTo>
                          <a:pt x="28" y="75"/>
                          <a:pt x="30" y="77"/>
                          <a:pt x="30" y="79"/>
                        </a:cubicBezTo>
                        <a:cubicBezTo>
                          <a:pt x="30" y="81"/>
                          <a:pt x="28" y="83"/>
                          <a:pt x="26" y="83"/>
                        </a:cubicBezTo>
                        <a:close/>
                        <a:moveTo>
                          <a:pt x="46" y="69"/>
                        </a:moveTo>
                        <a:cubicBezTo>
                          <a:pt x="5" y="69"/>
                          <a:pt x="5" y="69"/>
                          <a:pt x="5" y="69"/>
                        </a:cubicBezTo>
                        <a:cubicBezTo>
                          <a:pt x="5" y="11"/>
                          <a:pt x="5" y="11"/>
                          <a:pt x="5" y="11"/>
                        </a:cubicBezTo>
                        <a:cubicBezTo>
                          <a:pt x="46" y="11"/>
                          <a:pt x="46" y="11"/>
                          <a:pt x="46" y="11"/>
                        </a:cubicBezTo>
                        <a:lnTo>
                          <a:pt x="46" y="69"/>
                        </a:lnTo>
                        <a:close/>
                      </a:path>
                    </a:pathLst>
                  </a:custGeom>
                  <a:solidFill>
                    <a:sysClr val="window" lastClr="FFFFFF"/>
                  </a:solidFill>
                  <a:ln w="9525" cmpd="sng">
                    <a:noFill/>
                    <a:bevel/>
                  </a:ln>
                </p:spPr>
                <p:txBody>
                  <a:bodyPr>
                    <a:normAutofit fontScale="90000"/>
                  </a:bodyPr>
                  <a:p>
                    <a:endParaRPr lang="zh-CN" altLang="en-US">
                      <a:sym typeface="Arial" panose="020B0604020202020204" pitchFamily="34" charset="0"/>
                    </a:endParaRPr>
                  </a:p>
                </p:txBody>
              </p:sp>
              <p:sp>
                <p:nvSpPr>
                  <p:cNvPr id="92" name="Freeform 70"/>
                  <p:cNvSpPr>
                    <a:spLocks noChangeArrowheads="1"/>
                  </p:cNvSpPr>
                  <p:nvPr>
                    <p:custDataLst>
                      <p:tags r:id="rId34"/>
                    </p:custDataLst>
                  </p:nvPr>
                </p:nvSpPr>
                <p:spPr bwMode="auto">
                  <a:xfrm>
                    <a:off x="179696" y="17470"/>
                    <a:ext cx="99831" cy="82362"/>
                  </a:xfrm>
                  <a:custGeom>
                    <a:avLst/>
                    <a:gdLst>
                      <a:gd name="T0" fmla="*/ 79865 w 40"/>
                      <a:gd name="T1" fmla="*/ 82362 h 33"/>
                      <a:gd name="T2" fmla="*/ 99831 w 40"/>
                      <a:gd name="T3" fmla="*/ 82362 h 33"/>
                      <a:gd name="T4" fmla="*/ 99831 w 40"/>
                      <a:gd name="T5" fmla="*/ 19967 h 33"/>
                      <a:gd name="T6" fmla="*/ 99831 w 40"/>
                      <a:gd name="T7" fmla="*/ 0 h 33"/>
                      <a:gd name="T8" fmla="*/ 79865 w 40"/>
                      <a:gd name="T9" fmla="*/ 0 h 33"/>
                      <a:gd name="T10" fmla="*/ 0 w 40"/>
                      <a:gd name="T11" fmla="*/ 0 h 33"/>
                      <a:gd name="T12" fmla="*/ 0 w 40"/>
                      <a:gd name="T13" fmla="*/ 19967 h 33"/>
                      <a:gd name="T14" fmla="*/ 79865 w 40"/>
                      <a:gd name="T15" fmla="*/ 19967 h 33"/>
                      <a:gd name="T16" fmla="*/ 79865 w 40"/>
                      <a:gd name="T17" fmla="*/ 82362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33"/>
                      <a:gd name="T29" fmla="*/ 40 w 40"/>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33">
                        <a:moveTo>
                          <a:pt x="32" y="33"/>
                        </a:moveTo>
                        <a:lnTo>
                          <a:pt x="40" y="33"/>
                        </a:lnTo>
                        <a:lnTo>
                          <a:pt x="40" y="8"/>
                        </a:lnTo>
                        <a:lnTo>
                          <a:pt x="40" y="0"/>
                        </a:lnTo>
                        <a:lnTo>
                          <a:pt x="32" y="0"/>
                        </a:lnTo>
                        <a:lnTo>
                          <a:pt x="0" y="0"/>
                        </a:lnTo>
                        <a:lnTo>
                          <a:pt x="0" y="8"/>
                        </a:lnTo>
                        <a:lnTo>
                          <a:pt x="32" y="8"/>
                        </a:lnTo>
                        <a:lnTo>
                          <a:pt x="32" y="33"/>
                        </a:lnTo>
                        <a:close/>
                      </a:path>
                    </a:pathLst>
                  </a:custGeom>
                  <a:solidFill>
                    <a:sysClr val="window" lastClr="FFFFFF"/>
                  </a:solidFill>
                  <a:ln w="9525" cmpd="sng">
                    <a:noFill/>
                    <a:bevel/>
                  </a:ln>
                </p:spPr>
                <p:txBody>
                  <a:bodyPr>
                    <a:normAutofit fontScale="25000" lnSpcReduction="20000"/>
                  </a:bodyPr>
                  <a:p>
                    <a:endParaRPr lang="zh-CN" altLang="en-US">
                      <a:sym typeface="Arial" panose="020B0604020202020204" pitchFamily="34" charset="0"/>
                    </a:endParaRPr>
                  </a:p>
                </p:txBody>
              </p:sp>
              <p:sp>
                <p:nvSpPr>
                  <p:cNvPr id="93" name="Freeform 71"/>
                  <p:cNvSpPr>
                    <a:spLocks noChangeArrowheads="1"/>
                  </p:cNvSpPr>
                  <p:nvPr>
                    <p:custDataLst>
                      <p:tags r:id="rId35"/>
                    </p:custDataLst>
                  </p:nvPr>
                </p:nvSpPr>
                <p:spPr bwMode="auto">
                  <a:xfrm>
                    <a:off x="89848" y="316964"/>
                    <a:ext cx="82362" cy="82362"/>
                  </a:xfrm>
                  <a:custGeom>
                    <a:avLst/>
                    <a:gdLst>
                      <a:gd name="T0" fmla="*/ 19967 w 33"/>
                      <a:gd name="T1" fmla="*/ 0 h 33"/>
                      <a:gd name="T2" fmla="*/ 0 w 33"/>
                      <a:gd name="T3" fmla="*/ 0 h 33"/>
                      <a:gd name="T4" fmla="*/ 0 w 33"/>
                      <a:gd name="T5" fmla="*/ 62395 h 33"/>
                      <a:gd name="T6" fmla="*/ 0 w 33"/>
                      <a:gd name="T7" fmla="*/ 82362 h 33"/>
                      <a:gd name="T8" fmla="*/ 19967 w 33"/>
                      <a:gd name="T9" fmla="*/ 82362 h 33"/>
                      <a:gd name="T10" fmla="*/ 82362 w 33"/>
                      <a:gd name="T11" fmla="*/ 82362 h 33"/>
                      <a:gd name="T12" fmla="*/ 82362 w 33"/>
                      <a:gd name="T13" fmla="*/ 62395 h 33"/>
                      <a:gd name="T14" fmla="*/ 19967 w 33"/>
                      <a:gd name="T15" fmla="*/ 62395 h 33"/>
                      <a:gd name="T16" fmla="*/ 19967 w 33"/>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3"/>
                      <a:gd name="T29" fmla="*/ 33 w 33"/>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3">
                        <a:moveTo>
                          <a:pt x="8" y="0"/>
                        </a:moveTo>
                        <a:lnTo>
                          <a:pt x="0" y="0"/>
                        </a:lnTo>
                        <a:lnTo>
                          <a:pt x="0" y="25"/>
                        </a:lnTo>
                        <a:lnTo>
                          <a:pt x="0" y="33"/>
                        </a:lnTo>
                        <a:lnTo>
                          <a:pt x="8" y="33"/>
                        </a:lnTo>
                        <a:lnTo>
                          <a:pt x="33" y="33"/>
                        </a:lnTo>
                        <a:lnTo>
                          <a:pt x="33" y="25"/>
                        </a:lnTo>
                        <a:lnTo>
                          <a:pt x="8" y="25"/>
                        </a:lnTo>
                        <a:lnTo>
                          <a:pt x="8" y="0"/>
                        </a:lnTo>
                        <a:close/>
                      </a:path>
                    </a:pathLst>
                  </a:custGeom>
                  <a:solidFill>
                    <a:sysClr val="window" lastClr="FFFFFF"/>
                  </a:solidFill>
                  <a:ln w="9525" cmpd="sng">
                    <a:noFill/>
                    <a:bevel/>
                  </a:ln>
                </p:spPr>
                <p:txBody>
                  <a:bodyPr>
                    <a:normAutofit fontScale="25000" lnSpcReduction="20000"/>
                  </a:bodyPr>
                  <a:p>
                    <a:endParaRPr lang="zh-CN" altLang="en-US">
                      <a:sym typeface="Arial" panose="020B0604020202020204" pitchFamily="34" charset="0"/>
                    </a:endParaRPr>
                  </a:p>
                </p:txBody>
              </p:sp>
            </p:grpSp>
          </p:grpSp>
        </p:grpSp>
        <p:grpSp>
          <p:nvGrpSpPr>
            <p:cNvPr id="94" name="组合 93"/>
            <p:cNvGrpSpPr/>
            <p:nvPr/>
          </p:nvGrpSpPr>
          <p:grpSpPr>
            <a:xfrm>
              <a:off x="8311" y="3175"/>
              <a:ext cx="4148" cy="5288"/>
              <a:chOff x="12063" y="3311"/>
              <a:chExt cx="4148" cy="5288"/>
            </a:xfrm>
          </p:grpSpPr>
          <p:sp>
            <p:nvSpPr>
              <p:cNvPr id="95" name="矩形 94"/>
              <p:cNvSpPr/>
              <p:nvPr>
                <p:custDataLst>
                  <p:tags r:id="rId36"/>
                </p:custDataLst>
              </p:nvPr>
            </p:nvSpPr>
            <p:spPr>
              <a:xfrm>
                <a:off x="12063" y="3311"/>
                <a:ext cx="3794" cy="1246"/>
              </a:xfrm>
              <a:prstGeom prst="rect">
                <a:avLst/>
              </a:prstGeom>
            </p:spPr>
            <p:txBody>
              <a:bodyPr wrap="square">
                <a:normAutofit lnSpcReduction="20000"/>
              </a:bodyPr>
              <a:p>
                <a:r>
                  <a:rPr lang="en-US" altLang="zh-CN" b="1" dirty="0" smtClean="0">
                    <a:solidFill>
                      <a:schemeClr val="bg1">
                        <a:lumMod val="10000"/>
                      </a:schemeClr>
                    </a:solidFill>
                    <a:latin typeface="微软雅黑" panose="020B0503020204020204" charset="-122"/>
                    <a:ea typeface="微软雅黑" panose="020B0503020204020204" charset="-122"/>
                    <a:sym typeface="+mn-ea"/>
                  </a:rPr>
                  <a:t>1.</a:t>
                </a:r>
                <a:r>
                  <a:rPr lang="zh-CN" altLang="en-US" b="1" dirty="0" smtClean="0">
                    <a:solidFill>
                      <a:schemeClr val="bg1">
                        <a:lumMod val="10000"/>
                      </a:schemeClr>
                    </a:solidFill>
                    <a:latin typeface="微软雅黑" panose="020B0503020204020204" charset="-122"/>
                    <a:ea typeface="微软雅黑" panose="020B0503020204020204" charset="-122"/>
                    <a:sym typeface="+mn-ea"/>
                  </a:rPr>
                  <a:t>学前深度分析</a:t>
                </a:r>
                <a:endParaRPr lang="da-DK" altLang="zh-CN">
                  <a:sym typeface="Arial" panose="020B0604020202020204" pitchFamily="34" charset="0"/>
                </a:endParaRPr>
              </a:p>
            </p:txBody>
          </p:sp>
          <p:sp>
            <p:nvSpPr>
              <p:cNvPr id="96" name="矩形 95"/>
              <p:cNvSpPr/>
              <p:nvPr>
                <p:custDataLst>
                  <p:tags r:id="rId37"/>
                </p:custDataLst>
              </p:nvPr>
            </p:nvSpPr>
            <p:spPr>
              <a:xfrm>
                <a:off x="12067" y="5364"/>
                <a:ext cx="3599" cy="1246"/>
              </a:xfrm>
              <a:prstGeom prst="rect">
                <a:avLst/>
              </a:prstGeom>
            </p:spPr>
            <p:txBody>
              <a:bodyPr wrap="square">
                <a:normAutofit lnSpcReduction="20000"/>
              </a:bodyPr>
              <a:p>
                <a:r>
                  <a:rPr lang="en-US" altLang="zh-CN" b="1" dirty="0" smtClean="0">
                    <a:solidFill>
                      <a:schemeClr val="bg1">
                        <a:lumMod val="10000"/>
                      </a:schemeClr>
                    </a:solidFill>
                    <a:latin typeface="微软雅黑" panose="020B0503020204020204" charset="-122"/>
                    <a:ea typeface="微软雅黑" panose="020B0503020204020204" charset="-122"/>
                    <a:sym typeface="+mn-ea"/>
                  </a:rPr>
                  <a:t>2.</a:t>
                </a:r>
                <a:r>
                  <a:rPr lang="zh-CN" altLang="en-US" b="1" dirty="0" smtClean="0">
                    <a:solidFill>
                      <a:schemeClr val="bg1">
                        <a:lumMod val="10000"/>
                      </a:schemeClr>
                    </a:solidFill>
                    <a:latin typeface="微软雅黑" panose="020B0503020204020204" charset="-122"/>
                    <a:ea typeface="微软雅黑" panose="020B0503020204020204" charset="-122"/>
                    <a:sym typeface="+mn-ea"/>
                  </a:rPr>
                  <a:t>进阶目标导向</a:t>
                </a:r>
                <a:endParaRPr lang="da-DK" altLang="zh-CN">
                  <a:sym typeface="Arial" panose="020B0604020202020204" pitchFamily="34" charset="0"/>
                </a:endParaRPr>
              </a:p>
            </p:txBody>
          </p:sp>
          <p:sp>
            <p:nvSpPr>
              <p:cNvPr id="97" name="矩形 96"/>
              <p:cNvSpPr/>
              <p:nvPr>
                <p:custDataLst>
                  <p:tags r:id="rId38"/>
                </p:custDataLst>
              </p:nvPr>
            </p:nvSpPr>
            <p:spPr>
              <a:xfrm>
                <a:off x="12455" y="7353"/>
                <a:ext cx="3756" cy="1246"/>
              </a:xfrm>
              <a:prstGeom prst="rect">
                <a:avLst/>
              </a:prstGeom>
            </p:spPr>
            <p:txBody>
              <a:bodyPr wrap="square">
                <a:normAutofit lnSpcReduction="20000"/>
              </a:bodyPr>
              <a:p>
                <a:r>
                  <a:rPr lang="en-US" altLang="zh-CN" b="1" dirty="0" smtClean="0">
                    <a:solidFill>
                      <a:schemeClr val="bg1">
                        <a:lumMod val="10000"/>
                      </a:schemeClr>
                    </a:solidFill>
                    <a:latin typeface="微软雅黑" panose="020B0503020204020204" charset="-122"/>
                    <a:ea typeface="微软雅黑" panose="020B0503020204020204" charset="-122"/>
                    <a:sym typeface="+mn-ea"/>
                  </a:rPr>
                  <a:t>3.</a:t>
                </a:r>
                <a:r>
                  <a:rPr lang="zh-CN" altLang="zh-CN" b="1" dirty="0" smtClean="0">
                    <a:solidFill>
                      <a:schemeClr val="bg1">
                        <a:lumMod val="10000"/>
                      </a:schemeClr>
                    </a:solidFill>
                    <a:latin typeface="微软雅黑" panose="020B0503020204020204" charset="-122"/>
                    <a:ea typeface="微软雅黑" panose="020B0503020204020204" charset="-122"/>
                    <a:sym typeface="+mn-ea"/>
                  </a:rPr>
                  <a:t>深度时刻设计</a:t>
                </a:r>
                <a:endParaRPr lang="da-DK" altLang="zh-CN">
                  <a:sym typeface="Arial" panose="020B0604020202020204" pitchFamily="34" charset="0"/>
                </a:endParaRPr>
              </a:p>
            </p:txBody>
          </p:sp>
        </p:grpSp>
      </p:grpSp>
      <p:sp>
        <p:nvSpPr>
          <p:cNvPr id="103" name="文本框 13"/>
          <p:cNvSpPr txBox="1"/>
          <p:nvPr/>
        </p:nvSpPr>
        <p:spPr>
          <a:xfrm>
            <a:off x="296545" y="1281430"/>
            <a:ext cx="10961370" cy="521970"/>
          </a:xfrm>
          <a:prstGeom prst="rect">
            <a:avLst/>
          </a:prstGeom>
          <a:noFill/>
        </p:spPr>
        <p:txBody>
          <a:bodyPr wrap="square" rtlCol="0">
            <a:spAutoFit/>
            <a:scene3d>
              <a:camera prst="orthographicFront"/>
              <a:lightRig rig="threePt" dir="t"/>
            </a:scene3d>
            <a:sp3d contourW="12700"/>
          </a:bodyPr>
          <a:lstStyle/>
          <a:p>
            <a:pPr fontAlgn="auto">
              <a:spcBef>
                <a:spcPts val="0"/>
              </a:spcBef>
              <a:spcAft>
                <a:spcPts val="0"/>
              </a:spcAft>
            </a:pPr>
            <a:r>
              <a:rPr lang="zh-CN" altLang="en-US" sz="2800" b="1" dirty="0" smtClean="0">
                <a:solidFill>
                  <a:schemeClr val="accent1">
                    <a:lumMod val="50000"/>
                  </a:schemeClr>
                </a:solidFill>
                <a:sym typeface="+mn-ea"/>
              </a:rPr>
              <a:t>（二）小学课堂深度学习时刻生成实践范式的研究。</a:t>
            </a:r>
            <a:endParaRPr lang="zh-CN" altLang="en-US" sz="2800" b="1" dirty="0" smtClean="0">
              <a:solidFill>
                <a:schemeClr val="accent1">
                  <a:lumMod val="50000"/>
                </a:schemeClr>
              </a:solidFill>
              <a:sym typeface="+mn-ea"/>
            </a:endParaRPr>
          </a:p>
        </p:txBody>
      </p:sp>
      <p:pic>
        <p:nvPicPr>
          <p:cNvPr id="3" name="图片 2" descr="教学设计变革"/>
          <p:cNvPicPr>
            <a:picLocks noChangeAspect="1"/>
          </p:cNvPicPr>
          <p:nvPr/>
        </p:nvPicPr>
        <p:blipFill>
          <a:blip r:embed="rId39"/>
          <a:stretch>
            <a:fillRect/>
          </a:stretch>
        </p:blipFill>
        <p:spPr>
          <a:xfrm>
            <a:off x="69215" y="2995295"/>
            <a:ext cx="2546350" cy="29737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2000" fill="hold">
                                          <p:stCondLst>
                                            <p:cond delay="0"/>
                                          </p:stCondLst>
                                        </p:cTn>
                                        <p:tgtEl>
                                          <p:spTgt spid="103"/>
                                        </p:tgtEl>
                                        <p:attrNameLst>
                                          <p:attrName>style.visibility</p:attrName>
                                        </p:attrNameLst>
                                      </p:cBhvr>
                                      <p:to>
                                        <p:strVal val="visible"/>
                                      </p:to>
                                    </p:set>
                                    <p:animEffect transition="in" filter="wipe(left)">
                                      <p:cBhvr>
                                        <p:cTn id="7" dur="2000"/>
                                        <p:tgtEl>
                                          <p:spTgt spid="103"/>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2000" fill="hold">
                                          <p:stCondLst>
                                            <p:cond delay="0"/>
                                          </p:stCondLst>
                                        </p:cTn>
                                        <p:tgtEl>
                                          <p:spTgt spid="8"/>
                                        </p:tgtEl>
                                        <p:attrNameLst>
                                          <p:attrName>style.visibility</p:attrName>
                                        </p:attrNameLst>
                                      </p:cBhvr>
                                      <p:to>
                                        <p:strVal val="visible"/>
                                      </p:to>
                                    </p:set>
                                    <p:animEffect transition="in" filter="wipe(down)">
                                      <p:cBhvr>
                                        <p:cTn id="11" dur="2000"/>
                                        <p:tgtEl>
                                          <p:spTgt spid="8"/>
                                        </p:tgtEl>
                                      </p:cBhvr>
                                    </p:animEffect>
                                  </p:childTnLst>
                                </p:cTn>
                              </p:par>
                            </p:childTnLst>
                          </p:cTn>
                        </p:par>
                        <p:par>
                          <p:cTn id="12" fill="hold">
                            <p:stCondLst>
                              <p:cond delay="4000"/>
                            </p:stCondLst>
                            <p:childTnLst>
                              <p:par>
                                <p:cTn id="13" presetID="22" presetClass="entr" presetSubtype="2" fill="hold" nodeType="afterEffect">
                                  <p:stCondLst>
                                    <p:cond delay="0"/>
                                  </p:stCondLst>
                                  <p:childTnLst>
                                    <p:set>
                                      <p:cBhvr>
                                        <p:cTn id="14" dur="2000" fill="hold">
                                          <p:stCondLst>
                                            <p:cond delay="0"/>
                                          </p:stCondLst>
                                        </p:cTn>
                                        <p:tgtEl>
                                          <p:spTgt spid="80"/>
                                        </p:tgtEl>
                                        <p:attrNameLst>
                                          <p:attrName>style.visibility</p:attrName>
                                        </p:attrNameLst>
                                      </p:cBhvr>
                                      <p:to>
                                        <p:strVal val="visible"/>
                                      </p:to>
                                    </p:set>
                                    <p:animEffect transition="in" filter="wipe(right)">
                                      <p:cBhvr>
                                        <p:cTn id="15" dur="2000"/>
                                        <p:tgtEl>
                                          <p:spTgt spid="80"/>
                                        </p:tgtEl>
                                      </p:cBhvr>
                                    </p:animEffect>
                                  </p:childTnLst>
                                </p:cTn>
                              </p:par>
                            </p:childTnLst>
                          </p:cTn>
                        </p:par>
                        <p:par>
                          <p:cTn id="16" fill="hold">
                            <p:stCondLst>
                              <p:cond delay="6000"/>
                            </p:stCondLst>
                            <p:childTnLst>
                              <p:par>
                                <p:cTn id="17" presetID="53" presetClass="entr" presetSubtype="16" fill="hold" nodeType="afterEffect">
                                  <p:stCondLst>
                                    <p:cond delay="0"/>
                                  </p:stCondLst>
                                  <p:childTnLst>
                                    <p:set>
                                      <p:cBhvr>
                                        <p:cTn id="18" dur="2000" fill="hold">
                                          <p:stCondLst>
                                            <p:cond delay="0"/>
                                          </p:stCondLst>
                                        </p:cTn>
                                        <p:tgtEl>
                                          <p:spTgt spid="3"/>
                                        </p:tgtEl>
                                        <p:attrNameLst>
                                          <p:attrName>style.visibility</p:attrName>
                                        </p:attrNameLst>
                                      </p:cBhvr>
                                      <p:to>
                                        <p:strVal val="visible"/>
                                      </p:to>
                                    </p:set>
                                    <p:anim calcmode="lin" valueType="num">
                                      <p:cBhvr>
                                        <p:cTn id="19" dur="2000" fill="hold"/>
                                        <p:tgtEl>
                                          <p:spTgt spid="3"/>
                                        </p:tgtEl>
                                        <p:attrNameLst>
                                          <p:attrName>ppt_w</p:attrName>
                                        </p:attrNameLst>
                                      </p:cBhvr>
                                      <p:tavLst>
                                        <p:tav tm="0">
                                          <p:val>
                                            <p:fltVal val="0"/>
                                          </p:val>
                                        </p:tav>
                                        <p:tav tm="100000">
                                          <p:val>
                                            <p:strVal val="#ppt_w"/>
                                          </p:val>
                                        </p:tav>
                                      </p:tavLst>
                                    </p:anim>
                                    <p:anim calcmode="lin" valueType="num">
                                      <p:cBhvr>
                                        <p:cTn id="20" dur="2000" fill="hold"/>
                                        <p:tgtEl>
                                          <p:spTgt spid="3"/>
                                        </p:tgtEl>
                                        <p:attrNameLst>
                                          <p:attrName>ppt_h</p:attrName>
                                        </p:attrNameLst>
                                      </p:cBhvr>
                                      <p:tavLst>
                                        <p:tav tm="0">
                                          <p:val>
                                            <p:fltVal val="0"/>
                                          </p:val>
                                        </p:tav>
                                        <p:tav tm="100000">
                                          <p:val>
                                            <p:strVal val="#ppt_h"/>
                                          </p:val>
                                        </p:tav>
                                      </p:tavLst>
                                    </p:anim>
                                    <p:animEffect transition="in" filter="fade">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p:cNvSpPr txBox="1"/>
          <p:nvPr/>
        </p:nvSpPr>
        <p:spPr>
          <a:xfrm>
            <a:off x="248920" y="1291590"/>
            <a:ext cx="10654665" cy="521970"/>
          </a:xfrm>
          <a:prstGeom prst="rect">
            <a:avLst/>
          </a:prstGeom>
          <a:noFill/>
        </p:spPr>
        <p:txBody>
          <a:bodyPr wrap="square" rtlCol="0">
            <a:spAutoFit/>
            <a:scene3d>
              <a:camera prst="orthographicFront"/>
              <a:lightRig rig="threePt" dir="t"/>
            </a:scene3d>
            <a:sp3d contourW="12700"/>
          </a:bodyPr>
          <a:lstStyle/>
          <a:p>
            <a:pPr fontAlgn="auto">
              <a:spcBef>
                <a:spcPts val="0"/>
              </a:spcBef>
              <a:spcAft>
                <a:spcPts val="0"/>
              </a:spcAft>
            </a:pPr>
            <a:r>
              <a:rPr sz="2800" b="1" dirty="0" smtClean="0">
                <a:solidFill>
                  <a:schemeClr val="accent1">
                    <a:lumMod val="50000"/>
                  </a:schemeClr>
                </a:solidFill>
                <a:latin typeface="微软雅黑" panose="020B0503020204020204" charset="-122"/>
                <a:ea typeface="微软雅黑" panose="020B0503020204020204" charset="-122"/>
                <a:sym typeface="+mn-ea"/>
              </a:rPr>
              <a:t>（三）小学课堂深度学习时刻生成的展开逻辑与推进策略的研究。</a:t>
            </a:r>
            <a:endParaRPr sz="2800" b="1" dirty="0" smtClean="0">
              <a:solidFill>
                <a:schemeClr val="accent1">
                  <a:lumMod val="50000"/>
                </a:schemeClr>
              </a:solidFill>
              <a:latin typeface="微软雅黑" panose="020B0503020204020204" charset="-122"/>
              <a:ea typeface="微软雅黑" panose="020B0503020204020204" charset="-122"/>
              <a:sym typeface="+mn-ea"/>
            </a:endParaRPr>
          </a:p>
        </p:txBody>
      </p:sp>
      <p:sp>
        <p:nvSpPr>
          <p:cNvPr id="3" name="TextBox 107"/>
          <p:cNvSpPr txBox="1"/>
          <p:nvPr/>
        </p:nvSpPr>
        <p:spPr>
          <a:xfrm>
            <a:off x="2304415" y="2334895"/>
            <a:ext cx="2531110" cy="645795"/>
          </a:xfrm>
          <a:prstGeom prst="rect">
            <a:avLst/>
          </a:prstGeom>
          <a:noFill/>
        </p:spPr>
        <p:txBody>
          <a:bodyPr wrap="square" lIns="0" tIns="0" rIns="0" bIns="0" rtlCol="0">
            <a:spAutoFit/>
            <a:scene3d>
              <a:camera prst="orthographicFront"/>
              <a:lightRig rig="threePt" dir="t"/>
            </a:scene3d>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pPr>
              <a:lnSpc>
                <a:spcPct val="150000"/>
              </a:lnSpc>
            </a:pPr>
            <a:r>
              <a:rPr lang="en-US" altLang="zh-CN" sz="2800" dirty="0" smtClean="0">
                <a:ln w="3175">
                  <a:solidFill>
                    <a:schemeClr val="bg1"/>
                  </a:solidFill>
                </a:ln>
                <a:solidFill>
                  <a:srgbClr val="F87A08"/>
                </a:solidFill>
                <a:effectLst>
                  <a:outerShdw blurRad="38100" dist="19050" dir="2700000" algn="tl" rotWithShape="0">
                    <a:schemeClr val="dk1">
                      <a:alpha val="40000"/>
                    </a:schemeClr>
                  </a:outerShdw>
                </a:effectLst>
              </a:rPr>
              <a:t>3.</a:t>
            </a:r>
            <a:r>
              <a:rPr lang="zh-CN" altLang="en-US" dirty="0" smtClean="0">
                <a:ln w="3175">
                  <a:solidFill>
                    <a:schemeClr val="bg1"/>
                  </a:solidFill>
                </a:ln>
                <a:solidFill>
                  <a:srgbClr val="F87A08"/>
                </a:solidFill>
                <a:effectLst>
                  <a:outerShdw blurRad="38100" dist="19050" dir="2700000" algn="tl" rotWithShape="0">
                    <a:schemeClr val="dk1">
                      <a:alpha val="40000"/>
                    </a:schemeClr>
                  </a:outerShdw>
                </a:effectLst>
              </a:rPr>
              <a:t>深度时刻支持？</a:t>
            </a:r>
            <a:endParaRPr lang="zh-CN" altLang="en-US" dirty="0" smtClean="0">
              <a:ln w="3175">
                <a:solidFill>
                  <a:schemeClr val="bg1"/>
                </a:solidFill>
              </a:ln>
              <a:solidFill>
                <a:srgbClr val="F87A08"/>
              </a:solidFill>
              <a:effectLst>
                <a:outerShdw blurRad="38100" dist="19050" dir="2700000" algn="tl" rotWithShape="0">
                  <a:schemeClr val="dk1">
                    <a:alpha val="40000"/>
                  </a:schemeClr>
                </a:outerShdw>
              </a:effectLst>
            </a:endParaRPr>
          </a:p>
        </p:txBody>
      </p:sp>
      <p:sp>
        <p:nvSpPr>
          <p:cNvPr id="109" name="TextBox 108"/>
          <p:cNvSpPr txBox="1"/>
          <p:nvPr/>
        </p:nvSpPr>
        <p:spPr>
          <a:xfrm>
            <a:off x="2038985" y="3738245"/>
            <a:ext cx="2412365" cy="553720"/>
          </a:xfrm>
          <a:prstGeom prst="rect">
            <a:avLst/>
          </a:prstGeom>
          <a:noFill/>
        </p:spPr>
        <p:txBody>
          <a:bodyPr wrap="square" lIns="0" tIns="0" rIns="0" bIns="0" rtlCol="0">
            <a:spAutoFit/>
            <a:scene3d>
              <a:camera prst="orthographicFront"/>
              <a:lightRig rig="threePt" dir="t"/>
            </a:scene3d>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pPr lvl="0" algn="l">
              <a:lnSpc>
                <a:spcPct val="150000"/>
              </a:lnSpc>
              <a:buClrTx/>
              <a:buSzTx/>
              <a:buFontTx/>
            </a:pPr>
            <a:r>
              <a:rPr lang="en-US" altLang="zh-CN" sz="2400" dirty="0" smtClean="0">
                <a:ln w="3175">
                  <a:solidFill>
                    <a:schemeClr val="bg1"/>
                  </a:solidFill>
                </a:ln>
                <a:solidFill>
                  <a:srgbClr val="2DB2A4"/>
                </a:solidFill>
                <a:effectLst>
                  <a:outerShdw blurRad="38100" dist="19050" dir="2700000" algn="tl" rotWithShape="0">
                    <a:schemeClr val="dk1">
                      <a:alpha val="40000"/>
                    </a:schemeClr>
                  </a:outerShdw>
                </a:effectLst>
                <a:sym typeface="+mn-lt"/>
              </a:rPr>
              <a:t>2.</a:t>
            </a:r>
            <a:r>
              <a:rPr lang="zh-CN" altLang="en-US" dirty="0" smtClean="0">
                <a:ln w="3175">
                  <a:solidFill>
                    <a:schemeClr val="bg1"/>
                  </a:solidFill>
                </a:ln>
                <a:solidFill>
                  <a:srgbClr val="2DB2A4"/>
                </a:solidFill>
                <a:effectLst>
                  <a:outerShdw blurRad="38100" dist="19050" dir="2700000" algn="tl" rotWithShape="0">
                    <a:schemeClr val="dk1">
                      <a:alpha val="40000"/>
                    </a:schemeClr>
                  </a:outerShdw>
                </a:effectLst>
                <a:sym typeface="+mn-lt"/>
              </a:rPr>
              <a:t>深度时刻展开？</a:t>
            </a:r>
            <a:endParaRPr lang="zh-CN" altLang="en-US" dirty="0" smtClean="0">
              <a:ln w="3175">
                <a:solidFill>
                  <a:schemeClr val="bg1"/>
                </a:solidFill>
              </a:ln>
              <a:solidFill>
                <a:srgbClr val="2DB2A4"/>
              </a:solidFill>
              <a:effectLst>
                <a:outerShdw blurRad="38100" dist="19050" dir="2700000" algn="tl" rotWithShape="0">
                  <a:schemeClr val="dk1">
                    <a:alpha val="40000"/>
                  </a:schemeClr>
                </a:outerShdw>
              </a:effectLst>
              <a:sym typeface="+mn-lt"/>
            </a:endParaRPr>
          </a:p>
        </p:txBody>
      </p:sp>
      <p:sp>
        <p:nvSpPr>
          <p:cNvPr id="110" name="TextBox 109"/>
          <p:cNvSpPr txBox="1"/>
          <p:nvPr/>
        </p:nvSpPr>
        <p:spPr>
          <a:xfrm>
            <a:off x="1928495" y="5469255"/>
            <a:ext cx="2917190" cy="461645"/>
          </a:xfrm>
          <a:prstGeom prst="rect">
            <a:avLst/>
          </a:prstGeom>
          <a:noFill/>
        </p:spPr>
        <p:txBody>
          <a:bodyPr wrap="square" lIns="0" tIns="0" rIns="0" bIns="0" rtlCol="0">
            <a:spAutoFit/>
            <a:scene3d>
              <a:camera prst="orthographicFront"/>
              <a:lightRig rig="threePt" dir="t"/>
            </a:scene3d>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pPr>
              <a:lnSpc>
                <a:spcPct val="150000"/>
              </a:lnSpc>
            </a:pPr>
            <a:r>
              <a:rPr lang="en-US" altLang="zh-CN" dirty="0" smtClean="0">
                <a:ln w="3175">
                  <a:solidFill>
                    <a:schemeClr val="bg1"/>
                  </a:solidFill>
                </a:ln>
                <a:solidFill>
                  <a:srgbClr val="0E647C"/>
                </a:solidFill>
                <a:effectLst>
                  <a:outerShdw blurRad="38100" dist="19050" dir="2700000" algn="tl" rotWithShape="0">
                    <a:schemeClr val="dk1">
                      <a:alpha val="40000"/>
                    </a:schemeClr>
                  </a:outerShdw>
                </a:effectLst>
                <a:cs typeface="+mn-ea"/>
                <a:sym typeface="+mn-lt"/>
              </a:rPr>
              <a:t>1.</a:t>
            </a:r>
            <a:r>
              <a:rPr lang="zh-CN" altLang="en-US" dirty="0" smtClean="0">
                <a:ln w="3175">
                  <a:solidFill>
                    <a:schemeClr val="bg1"/>
                  </a:solidFill>
                </a:ln>
                <a:solidFill>
                  <a:srgbClr val="0E647C"/>
                </a:solidFill>
                <a:effectLst>
                  <a:outerShdw blurRad="38100" dist="19050" dir="2700000" algn="tl" rotWithShape="0">
                    <a:schemeClr val="dk1">
                      <a:alpha val="40000"/>
                    </a:schemeClr>
                  </a:outerShdw>
                </a:effectLst>
                <a:cs typeface="+mn-ea"/>
                <a:sym typeface="+mn-lt"/>
              </a:rPr>
              <a:t>深度时刻发生？</a:t>
            </a:r>
            <a:endParaRPr lang="zh-CN" altLang="en-US" dirty="0" smtClean="0">
              <a:ln w="3175">
                <a:solidFill>
                  <a:schemeClr val="bg1"/>
                </a:solidFill>
              </a:ln>
              <a:solidFill>
                <a:srgbClr val="0E647C"/>
              </a:solidFill>
              <a:effectLst>
                <a:outerShdw blurRad="38100" dist="19050" dir="2700000" algn="tl" rotWithShape="0">
                  <a:schemeClr val="dk1">
                    <a:alpha val="40000"/>
                  </a:schemeClr>
                </a:outerShdw>
              </a:effectLst>
              <a:cs typeface="+mn-ea"/>
              <a:sym typeface="+mn-lt"/>
            </a:endParaRPr>
          </a:p>
        </p:txBody>
      </p:sp>
      <p:sp>
        <p:nvSpPr>
          <p:cNvPr id="111" name="TextBox 110"/>
          <p:cNvSpPr txBox="1"/>
          <p:nvPr/>
        </p:nvSpPr>
        <p:spPr>
          <a:xfrm>
            <a:off x="7472680" y="2129790"/>
            <a:ext cx="4433570" cy="1061720"/>
          </a:xfrm>
          <a:prstGeom prst="rect">
            <a:avLst/>
          </a:prstGeom>
          <a:noFill/>
        </p:spPr>
        <p:txBody>
          <a:bodyPr wrap="square" lIns="0" tIns="0" rIns="0" bIns="0" rtlCol="0">
            <a:spAutoFit/>
            <a:scene3d>
              <a:camera prst="orthographicFront"/>
              <a:lightRig rig="threePt" dir="t"/>
            </a:scene3d>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pPr lvl="0" algn="l">
              <a:lnSpc>
                <a:spcPct val="150000"/>
              </a:lnSpc>
              <a:buClrTx/>
              <a:buSzTx/>
              <a:buFontTx/>
            </a:pPr>
            <a:r>
              <a:rPr lang="en-US" altLang="zh-CN" sz="2800" dirty="0" smtClean="0">
                <a:ln w="3175">
                  <a:solidFill>
                    <a:schemeClr val="bg1"/>
                  </a:solidFill>
                </a:ln>
                <a:solidFill>
                  <a:srgbClr val="0E647C"/>
                </a:solidFill>
                <a:effectLst>
                  <a:outerShdw blurRad="38100" dist="19050" dir="2700000" algn="tl" rotWithShape="0">
                    <a:schemeClr val="dk1">
                      <a:alpha val="40000"/>
                    </a:schemeClr>
                  </a:outerShdw>
                </a:effectLst>
                <a:cs typeface="+mn-ea"/>
                <a:sym typeface="+mn-lt"/>
              </a:rPr>
              <a:t>1.</a:t>
            </a:r>
            <a:r>
              <a:rPr lang="zh-CN" altLang="en-US" sz="1800" dirty="0" smtClean="0">
                <a:ln w="3175">
                  <a:solidFill>
                    <a:schemeClr val="bg1"/>
                  </a:solidFill>
                </a:ln>
                <a:solidFill>
                  <a:srgbClr val="0E647C"/>
                </a:solidFill>
                <a:effectLst>
                  <a:outerShdw blurRad="38100" dist="19050" dir="2700000" algn="tl" rotWithShape="0">
                    <a:schemeClr val="dk1">
                      <a:alpha val="40000"/>
                    </a:schemeClr>
                  </a:outerShdw>
                </a:effectLst>
                <a:cs typeface="+mn-ea"/>
                <a:sym typeface="+mn-lt"/>
              </a:rPr>
              <a:t>市课题《小学数学课堂关键问题设计与实施策略的研究》</a:t>
            </a:r>
            <a:endParaRPr lang="zh-CN" altLang="en-US" sz="1800" dirty="0" smtClean="0">
              <a:ln w="3175">
                <a:solidFill>
                  <a:schemeClr val="bg1"/>
                </a:solidFill>
              </a:ln>
              <a:solidFill>
                <a:srgbClr val="0E647C"/>
              </a:solidFill>
              <a:effectLst>
                <a:outerShdw blurRad="38100" dist="19050" dir="2700000" algn="tl" rotWithShape="0">
                  <a:schemeClr val="dk1">
                    <a:alpha val="40000"/>
                  </a:schemeClr>
                </a:outerShdw>
              </a:effectLst>
              <a:cs typeface="+mn-ea"/>
              <a:sym typeface="+mn-lt"/>
            </a:endParaRPr>
          </a:p>
        </p:txBody>
      </p:sp>
      <p:sp>
        <p:nvSpPr>
          <p:cNvPr id="112" name="TextBox 111"/>
          <p:cNvSpPr txBox="1"/>
          <p:nvPr/>
        </p:nvSpPr>
        <p:spPr>
          <a:xfrm>
            <a:off x="8048625" y="3549650"/>
            <a:ext cx="3857625" cy="1477010"/>
          </a:xfrm>
          <a:prstGeom prst="rect">
            <a:avLst/>
          </a:prstGeom>
          <a:noFill/>
        </p:spPr>
        <p:txBody>
          <a:bodyPr wrap="square" lIns="0" tIns="0" rIns="0" bIns="0" rtlCol="0">
            <a:spAutoFit/>
            <a:scene3d>
              <a:camera prst="orthographicFront"/>
              <a:lightRig rig="threePt" dir="t"/>
            </a:scene3d>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pPr lvl="0" algn="l">
              <a:lnSpc>
                <a:spcPct val="150000"/>
              </a:lnSpc>
              <a:buClrTx/>
              <a:buSzTx/>
              <a:buFontTx/>
            </a:pPr>
            <a:r>
              <a:rPr lang="en-US" altLang="zh-CN" sz="2800" dirty="0" smtClean="0">
                <a:ln w="3175">
                  <a:solidFill>
                    <a:schemeClr val="bg1"/>
                  </a:solidFill>
                </a:ln>
                <a:solidFill>
                  <a:srgbClr val="2DB2A4"/>
                </a:solidFill>
                <a:effectLst>
                  <a:outerShdw blurRad="38100" dist="19050" dir="2700000" algn="tl" rotWithShape="0">
                    <a:schemeClr val="dk1">
                      <a:alpha val="40000"/>
                    </a:schemeClr>
                  </a:outerShdw>
                </a:effectLst>
                <a:cs typeface="+mn-ea"/>
                <a:sym typeface="+mn-lt"/>
              </a:rPr>
              <a:t>2</a:t>
            </a:r>
            <a:r>
              <a:rPr lang="en-US" altLang="zh-CN" sz="1400" dirty="0" smtClean="0">
                <a:ln w="3175">
                  <a:solidFill>
                    <a:schemeClr val="bg1"/>
                  </a:solidFill>
                </a:ln>
                <a:solidFill>
                  <a:srgbClr val="2DB2A4"/>
                </a:solidFill>
                <a:effectLst>
                  <a:outerShdw blurRad="38100" dist="19050" dir="2700000" algn="tl" rotWithShape="0">
                    <a:schemeClr val="dk1">
                      <a:alpha val="40000"/>
                    </a:schemeClr>
                  </a:outerShdw>
                </a:effectLst>
                <a:cs typeface="+mn-ea"/>
                <a:sym typeface="+mn-lt"/>
              </a:rPr>
              <a:t>.</a:t>
            </a:r>
            <a:r>
              <a:rPr lang="zh-CN" altLang="en-US" sz="1800" dirty="0" smtClean="0">
                <a:ln w="3175">
                  <a:solidFill>
                    <a:schemeClr val="bg1"/>
                  </a:solidFill>
                </a:ln>
                <a:solidFill>
                  <a:schemeClr val="accent5"/>
                </a:solidFill>
                <a:effectLst>
                  <a:outerShdw blurRad="38100" dist="19050" dir="2700000" algn="tl" rotWithShape="0">
                    <a:schemeClr val="dk1">
                      <a:alpha val="40000"/>
                    </a:schemeClr>
                  </a:outerShdw>
                </a:effectLst>
                <a:cs typeface="+mn-ea"/>
                <a:sym typeface="+mn-lt"/>
              </a:rPr>
              <a:t>区课题《深度学习视域下，小学语文课堂中提升学生言说能力的实践研究》</a:t>
            </a:r>
            <a:endParaRPr lang="zh-CN" altLang="en-US" sz="1800" dirty="0" smtClean="0">
              <a:ln w="3175">
                <a:solidFill>
                  <a:schemeClr val="bg1"/>
                </a:solidFill>
              </a:ln>
              <a:solidFill>
                <a:schemeClr val="accent5"/>
              </a:solidFill>
              <a:effectLst>
                <a:outerShdw blurRad="38100" dist="19050" dir="2700000" algn="tl" rotWithShape="0">
                  <a:schemeClr val="dk1">
                    <a:alpha val="40000"/>
                  </a:schemeClr>
                </a:outerShdw>
              </a:effectLst>
              <a:cs typeface="+mn-ea"/>
              <a:sym typeface="+mn-lt"/>
            </a:endParaRPr>
          </a:p>
        </p:txBody>
      </p:sp>
      <p:sp>
        <p:nvSpPr>
          <p:cNvPr id="4" name="TextBox 112"/>
          <p:cNvSpPr txBox="1"/>
          <p:nvPr/>
        </p:nvSpPr>
        <p:spPr>
          <a:xfrm>
            <a:off x="7558405" y="5215255"/>
            <a:ext cx="3897630" cy="1061720"/>
          </a:xfrm>
          <a:prstGeom prst="rect">
            <a:avLst/>
          </a:prstGeom>
          <a:noFill/>
        </p:spPr>
        <p:txBody>
          <a:bodyPr wrap="square" lIns="0" tIns="0" rIns="0" bIns="0" rtlCol="0">
            <a:spAutoFit/>
            <a:scene3d>
              <a:camera prst="orthographicFront"/>
              <a:lightRig rig="threePt" dir="t"/>
            </a:scene3d>
          </a:bodyPr>
          <a:lstStyle>
            <a:defPPr>
              <a:defRPr lang="zh-CN"/>
            </a:defPPr>
            <a:lvl1pPr algn="ctr">
              <a:defRPr sz="2000" b="1">
                <a:solidFill>
                  <a:schemeClr val="tx2"/>
                </a:solidFill>
                <a:latin typeface="微软雅黑" panose="020B0503020204020204" charset="-122"/>
                <a:ea typeface="微软雅黑" panose="020B0503020204020204" charset="-122"/>
              </a:defRPr>
            </a:lvl1pPr>
          </a:lstStyle>
          <a:p>
            <a:pPr lvl="0" algn="l">
              <a:lnSpc>
                <a:spcPct val="150000"/>
              </a:lnSpc>
              <a:buClrTx/>
              <a:buSzTx/>
              <a:buFontTx/>
            </a:pPr>
            <a:r>
              <a:rPr lang="en-US" altLang="zh-CN" sz="2800" dirty="0" smtClean="0">
                <a:ln w="3175">
                  <a:solidFill>
                    <a:schemeClr val="bg1"/>
                  </a:solidFill>
                </a:ln>
                <a:solidFill>
                  <a:srgbClr val="F87A08"/>
                </a:solidFill>
                <a:effectLst>
                  <a:outerShdw blurRad="38100" dist="19050" dir="2700000" algn="tl" rotWithShape="0">
                    <a:schemeClr val="dk1">
                      <a:alpha val="40000"/>
                    </a:schemeClr>
                  </a:outerShdw>
                </a:effectLst>
                <a:sym typeface="+mn-lt"/>
              </a:rPr>
              <a:t>3.</a:t>
            </a:r>
            <a:r>
              <a:rPr lang="zh-CN" altLang="en-US" sz="1800" dirty="0" smtClean="0">
                <a:ln w="3175">
                  <a:solidFill>
                    <a:schemeClr val="bg1"/>
                  </a:solidFill>
                </a:ln>
                <a:solidFill>
                  <a:srgbClr val="F87A08"/>
                </a:solidFill>
                <a:effectLst>
                  <a:outerShdw blurRad="38100" dist="19050" dir="2700000" algn="tl" rotWithShape="0">
                    <a:schemeClr val="dk1">
                      <a:alpha val="40000"/>
                    </a:schemeClr>
                  </a:outerShdw>
                </a:effectLst>
                <a:sym typeface="+mn-lt"/>
              </a:rPr>
              <a:t>区课题《指向小学英语核心素养的课堂“深度学习”的实践研究》</a:t>
            </a:r>
            <a:endParaRPr lang="zh-CN" altLang="en-US" sz="1800" dirty="0" smtClean="0">
              <a:ln w="3175">
                <a:solidFill>
                  <a:schemeClr val="bg1"/>
                </a:solidFill>
              </a:ln>
              <a:solidFill>
                <a:srgbClr val="F87A08"/>
              </a:solidFill>
              <a:effectLst>
                <a:outerShdw blurRad="38100" dist="19050" dir="2700000" algn="tl" rotWithShape="0">
                  <a:schemeClr val="dk1">
                    <a:alpha val="40000"/>
                  </a:schemeClr>
                </a:outerShdw>
              </a:effectLst>
              <a:sym typeface="+mn-lt"/>
            </a:endParaRPr>
          </a:p>
        </p:txBody>
      </p:sp>
      <p:grpSp>
        <p:nvGrpSpPr>
          <p:cNvPr id="10" name="组合 9"/>
          <p:cNvGrpSpPr/>
          <p:nvPr/>
        </p:nvGrpSpPr>
        <p:grpSpPr>
          <a:xfrm>
            <a:off x="5796915" y="2683510"/>
            <a:ext cx="1261745" cy="1703070"/>
            <a:chOff x="9129" y="3822"/>
            <a:chExt cx="2152" cy="3086"/>
          </a:xfrm>
        </p:grpSpPr>
        <p:sp>
          <p:nvSpPr>
            <p:cNvPr id="11" name="Freeform 5"/>
            <p:cNvSpPr/>
            <p:nvPr/>
          </p:nvSpPr>
          <p:spPr bwMode="auto">
            <a:xfrm rot="1800000">
              <a:off x="9129" y="3822"/>
              <a:ext cx="2152" cy="3086"/>
            </a:xfrm>
            <a:custGeom>
              <a:avLst/>
              <a:gdLst>
                <a:gd name="T0" fmla="*/ 2366 w 4733"/>
                <a:gd name="T1" fmla="*/ 0 h 6775"/>
                <a:gd name="T2" fmla="*/ 4733 w 4733"/>
                <a:gd name="T3" fmla="*/ 2366 h 6775"/>
                <a:gd name="T4" fmla="*/ 4375 w 4733"/>
                <a:gd name="T5" fmla="*/ 3618 h 6775"/>
                <a:gd name="T6" fmla="*/ 4375 w 4733"/>
                <a:gd name="T7" fmla="*/ 3618 h 6775"/>
                <a:gd name="T8" fmla="*/ 4364 w 4733"/>
                <a:gd name="T9" fmla="*/ 3635 h 6775"/>
                <a:gd name="T10" fmla="*/ 4358 w 4733"/>
                <a:gd name="T11" fmla="*/ 3645 h 6775"/>
                <a:gd name="T12" fmla="*/ 2366 w 4733"/>
                <a:gd name="T13" fmla="*/ 6775 h 6775"/>
                <a:gd name="T14" fmla="*/ 375 w 4733"/>
                <a:gd name="T15" fmla="*/ 3645 h 6775"/>
                <a:gd name="T16" fmla="*/ 369 w 4733"/>
                <a:gd name="T17" fmla="*/ 3635 h 6775"/>
                <a:gd name="T18" fmla="*/ 357 w 4733"/>
                <a:gd name="T19" fmla="*/ 3618 h 6775"/>
                <a:gd name="T20" fmla="*/ 357 w 4733"/>
                <a:gd name="T21" fmla="*/ 3618 h 6775"/>
                <a:gd name="T22" fmla="*/ 0 w 4733"/>
                <a:gd name="T23" fmla="*/ 2366 h 6775"/>
                <a:gd name="T24" fmla="*/ 2366 w 4733"/>
                <a:gd name="T25" fmla="*/ 0 h 6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3" h="6775">
                  <a:moveTo>
                    <a:pt x="2366" y="0"/>
                  </a:moveTo>
                  <a:cubicBezTo>
                    <a:pt x="3673" y="0"/>
                    <a:pt x="4733" y="1060"/>
                    <a:pt x="4733" y="2366"/>
                  </a:cubicBezTo>
                  <a:cubicBezTo>
                    <a:pt x="4733" y="2826"/>
                    <a:pt x="4602" y="3255"/>
                    <a:pt x="4375" y="3618"/>
                  </a:cubicBezTo>
                  <a:lnTo>
                    <a:pt x="4375" y="3618"/>
                  </a:lnTo>
                  <a:lnTo>
                    <a:pt x="4364" y="3635"/>
                  </a:lnTo>
                  <a:lnTo>
                    <a:pt x="4358" y="3645"/>
                  </a:lnTo>
                  <a:lnTo>
                    <a:pt x="2366" y="6775"/>
                  </a:lnTo>
                  <a:lnTo>
                    <a:pt x="375" y="3645"/>
                  </a:lnTo>
                  <a:lnTo>
                    <a:pt x="369" y="3635"/>
                  </a:lnTo>
                  <a:lnTo>
                    <a:pt x="357" y="3618"/>
                  </a:lnTo>
                  <a:lnTo>
                    <a:pt x="357" y="3618"/>
                  </a:lnTo>
                  <a:cubicBezTo>
                    <a:pt x="131" y="3255"/>
                    <a:pt x="0" y="2826"/>
                    <a:pt x="0" y="2366"/>
                  </a:cubicBezTo>
                  <a:cubicBezTo>
                    <a:pt x="0" y="1060"/>
                    <a:pt x="1060" y="0"/>
                    <a:pt x="2366" y="0"/>
                  </a:cubicBezTo>
                  <a:close/>
                </a:path>
              </a:pathLst>
            </a:custGeom>
            <a:solidFill>
              <a:srgbClr val="0E647C"/>
            </a:solidFill>
            <a:ln>
              <a:noFill/>
            </a:ln>
          </p:spPr>
          <p:txBody>
            <a:bodyPr vert="horz" wrap="square" lIns="115214" tIns="57607" rIns="115214" bIns="57607"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i="0" u="none" strike="noStrike" kern="0" cap="none" spc="0" normalizeH="0" baseline="0" noProof="0" smtClean="0">
                <a:ln>
                  <a:noFill/>
                </a:ln>
                <a:solidFill>
                  <a:prstClr val="black"/>
                </a:solidFill>
                <a:effectLst/>
                <a:uLnTx/>
                <a:uFillTx/>
                <a:latin typeface="微软雅黑" panose="020B0503020204020204" charset="-122"/>
                <a:ea typeface="微软雅黑" panose="020B0503020204020204" charset="-122"/>
              </a:endParaRPr>
            </a:p>
          </p:txBody>
        </p:sp>
        <p:sp>
          <p:nvSpPr>
            <p:cNvPr id="12" name="TextBox 62"/>
            <p:cNvSpPr txBox="1"/>
            <p:nvPr/>
          </p:nvSpPr>
          <p:spPr>
            <a:xfrm>
              <a:off x="9326" y="5893"/>
              <a:ext cx="945" cy="652"/>
            </a:xfrm>
            <a:prstGeom prst="rect">
              <a:avLst/>
            </a:prstGeom>
            <a:noFill/>
          </p:spPr>
          <p:txBody>
            <a:bodyPr wrap="square" lIns="115214" tIns="57607" rIns="115214" bIns="57607" rtlCol="0">
              <a:spAutoFit/>
            </a:bodyPr>
            <a:lstStyle/>
            <a:p>
              <a:pPr algn="ctr"/>
              <a:r>
                <a:rPr lang="en-US" altLang="zh-CN" sz="1600" dirty="0">
                  <a:solidFill>
                    <a:srgbClr val="0E647C">
                      <a:lumMod val="60000"/>
                      <a:lumOff val="40000"/>
                    </a:srgbClr>
                  </a:solidFill>
                  <a:latin typeface="微软雅黑" panose="020B0503020204020204" charset="-122"/>
                  <a:ea typeface="微软雅黑" panose="020B0503020204020204" charset="-122"/>
                </a:rPr>
                <a:t>01</a:t>
              </a:r>
              <a:endParaRPr lang="zh-CN" altLang="en-US" sz="1600" dirty="0">
                <a:solidFill>
                  <a:srgbClr val="0E647C">
                    <a:lumMod val="60000"/>
                    <a:lumOff val="40000"/>
                  </a:srgbClr>
                </a:solidFill>
                <a:latin typeface="微软雅黑" panose="020B0503020204020204" charset="-122"/>
                <a:ea typeface="微软雅黑" panose="020B0503020204020204" charset="-122"/>
              </a:endParaRPr>
            </a:p>
          </p:txBody>
        </p:sp>
        <p:sp>
          <p:nvSpPr>
            <p:cNvPr id="69" name="KSO_Shape"/>
            <p:cNvSpPr/>
            <p:nvPr/>
          </p:nvSpPr>
          <p:spPr bwMode="auto">
            <a:xfrm>
              <a:off x="9795" y="4479"/>
              <a:ext cx="1305" cy="896"/>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ysClr val="window" lastClr="FFFFFF"/>
            </a:solidFill>
            <a:ln>
              <a:noFill/>
            </a:ln>
          </p:spPr>
          <p:txBody>
            <a:bodyPr lIns="115214" tIns="57607" rIns="115214" bIns="57607" anchor="ctr">
              <a:scene3d>
                <a:camera prst="orthographicFront"/>
                <a:lightRig rig="threePt" dir="t"/>
              </a:scene3d>
              <a:sp3d contourW="127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endParaRPr>
            </a:p>
          </p:txBody>
        </p:sp>
      </p:grpSp>
      <p:grpSp>
        <p:nvGrpSpPr>
          <p:cNvPr id="14" name="组合 13"/>
          <p:cNvGrpSpPr/>
          <p:nvPr/>
        </p:nvGrpSpPr>
        <p:grpSpPr>
          <a:xfrm>
            <a:off x="4835525" y="4429760"/>
            <a:ext cx="1171575" cy="1737360"/>
            <a:chOff x="7308" y="6976"/>
            <a:chExt cx="2152" cy="3086"/>
          </a:xfrm>
        </p:grpSpPr>
        <p:sp>
          <p:nvSpPr>
            <p:cNvPr id="13" name="Freeform 6"/>
            <p:cNvSpPr/>
            <p:nvPr/>
          </p:nvSpPr>
          <p:spPr bwMode="auto">
            <a:xfrm rot="1800000">
              <a:off x="7308" y="6976"/>
              <a:ext cx="2152" cy="3086"/>
            </a:xfrm>
            <a:custGeom>
              <a:avLst/>
              <a:gdLst>
                <a:gd name="T0" fmla="*/ 2366 w 4733"/>
                <a:gd name="T1" fmla="*/ 6776 h 6776"/>
                <a:gd name="T2" fmla="*/ 4733 w 4733"/>
                <a:gd name="T3" fmla="*/ 4409 h 6776"/>
                <a:gd name="T4" fmla="*/ 4375 w 4733"/>
                <a:gd name="T5" fmla="*/ 3158 h 6776"/>
                <a:gd name="T6" fmla="*/ 4375 w 4733"/>
                <a:gd name="T7" fmla="*/ 3158 h 6776"/>
                <a:gd name="T8" fmla="*/ 4364 w 4733"/>
                <a:gd name="T9" fmla="*/ 3140 h 6776"/>
                <a:gd name="T10" fmla="*/ 4358 w 4733"/>
                <a:gd name="T11" fmla="*/ 3130 h 6776"/>
                <a:gd name="T12" fmla="*/ 2366 w 4733"/>
                <a:gd name="T13" fmla="*/ 0 h 6776"/>
                <a:gd name="T14" fmla="*/ 375 w 4733"/>
                <a:gd name="T15" fmla="*/ 3130 h 6776"/>
                <a:gd name="T16" fmla="*/ 369 w 4733"/>
                <a:gd name="T17" fmla="*/ 3140 h 6776"/>
                <a:gd name="T18" fmla="*/ 357 w 4733"/>
                <a:gd name="T19" fmla="*/ 3158 h 6776"/>
                <a:gd name="T20" fmla="*/ 357 w 4733"/>
                <a:gd name="T21" fmla="*/ 3158 h 6776"/>
                <a:gd name="T22" fmla="*/ 0 w 4733"/>
                <a:gd name="T23" fmla="*/ 4409 h 6776"/>
                <a:gd name="T24" fmla="*/ 2366 w 4733"/>
                <a:gd name="T25" fmla="*/ 6776 h 6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33" h="6776">
                  <a:moveTo>
                    <a:pt x="2366" y="6776"/>
                  </a:moveTo>
                  <a:cubicBezTo>
                    <a:pt x="3673" y="6776"/>
                    <a:pt x="4733" y="5716"/>
                    <a:pt x="4733" y="4409"/>
                  </a:cubicBezTo>
                  <a:cubicBezTo>
                    <a:pt x="4733" y="3950"/>
                    <a:pt x="4602" y="3521"/>
                    <a:pt x="4375" y="3158"/>
                  </a:cubicBezTo>
                  <a:lnTo>
                    <a:pt x="4375" y="3158"/>
                  </a:lnTo>
                  <a:lnTo>
                    <a:pt x="4364" y="3140"/>
                  </a:lnTo>
                  <a:lnTo>
                    <a:pt x="4358" y="3130"/>
                  </a:lnTo>
                  <a:lnTo>
                    <a:pt x="2366" y="0"/>
                  </a:lnTo>
                  <a:lnTo>
                    <a:pt x="375" y="3130"/>
                  </a:lnTo>
                  <a:lnTo>
                    <a:pt x="369" y="3140"/>
                  </a:lnTo>
                  <a:lnTo>
                    <a:pt x="357" y="3158"/>
                  </a:lnTo>
                  <a:lnTo>
                    <a:pt x="357" y="3158"/>
                  </a:lnTo>
                  <a:cubicBezTo>
                    <a:pt x="131" y="3521"/>
                    <a:pt x="0" y="3950"/>
                    <a:pt x="0" y="4409"/>
                  </a:cubicBezTo>
                  <a:cubicBezTo>
                    <a:pt x="0" y="5716"/>
                    <a:pt x="1060" y="6776"/>
                    <a:pt x="2366" y="6776"/>
                  </a:cubicBezTo>
                  <a:close/>
                </a:path>
              </a:pathLst>
            </a:custGeom>
            <a:solidFill>
              <a:srgbClr val="0E647C"/>
            </a:solidFill>
            <a:ln>
              <a:noFill/>
            </a:ln>
          </p:spPr>
          <p:txBody>
            <a:bodyPr vert="horz" wrap="square" lIns="115214" tIns="57607" rIns="115214" bIns="57607"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i="0" u="none" strike="noStrike" kern="0" cap="none" spc="0" normalizeH="0" baseline="0" noProof="0" smtClean="0">
                <a:ln>
                  <a:noFill/>
                </a:ln>
                <a:solidFill>
                  <a:prstClr val="black"/>
                </a:solidFill>
                <a:effectLst/>
                <a:uLnTx/>
                <a:uFillTx/>
                <a:latin typeface="微软雅黑" panose="020B0503020204020204" charset="-122"/>
                <a:ea typeface="微软雅黑" panose="020B0503020204020204" charset="-122"/>
              </a:endParaRPr>
            </a:p>
          </p:txBody>
        </p:sp>
        <p:sp>
          <p:nvSpPr>
            <p:cNvPr id="66" name="TextBox 65"/>
            <p:cNvSpPr txBox="1"/>
            <p:nvPr/>
          </p:nvSpPr>
          <p:spPr>
            <a:xfrm>
              <a:off x="8196" y="7356"/>
              <a:ext cx="1036" cy="640"/>
            </a:xfrm>
            <a:prstGeom prst="rect">
              <a:avLst/>
            </a:prstGeom>
            <a:noFill/>
          </p:spPr>
          <p:txBody>
            <a:bodyPr wrap="square" lIns="115214" tIns="57607" rIns="115214" bIns="57607" rtlCol="0">
              <a:spAutoFit/>
            </a:bodyPr>
            <a:lstStyle/>
            <a:p>
              <a:pPr algn="ctr"/>
              <a:r>
                <a:rPr lang="en-US" altLang="zh-CN" sz="1600" dirty="0">
                  <a:solidFill>
                    <a:srgbClr val="0E647C">
                      <a:lumMod val="60000"/>
                      <a:lumOff val="40000"/>
                    </a:srgbClr>
                  </a:solidFill>
                  <a:latin typeface="微软雅黑" panose="020B0503020204020204" charset="-122"/>
                  <a:ea typeface="微软雅黑" panose="020B0503020204020204" charset="-122"/>
                </a:rPr>
                <a:t>04</a:t>
              </a:r>
              <a:endParaRPr lang="zh-CN" altLang="en-US" sz="1600" dirty="0">
                <a:solidFill>
                  <a:srgbClr val="0E647C">
                    <a:lumMod val="60000"/>
                    <a:lumOff val="40000"/>
                  </a:srgbClr>
                </a:solidFill>
                <a:latin typeface="微软雅黑" panose="020B0503020204020204" charset="-122"/>
                <a:ea typeface="微软雅黑" panose="020B0503020204020204" charset="-122"/>
              </a:endParaRPr>
            </a:p>
          </p:txBody>
        </p:sp>
        <p:sp>
          <p:nvSpPr>
            <p:cNvPr id="70" name="KSO_Shape"/>
            <p:cNvSpPr/>
            <p:nvPr/>
          </p:nvSpPr>
          <p:spPr bwMode="auto">
            <a:xfrm>
              <a:off x="7742" y="8208"/>
              <a:ext cx="1215" cy="1203"/>
            </a:xfrm>
            <a:custGeom>
              <a:avLst/>
              <a:gdLst>
                <a:gd name="T0" fmla="*/ 615878 w 2390775"/>
                <a:gd name="T1" fmla="*/ 1467970 h 2365376"/>
                <a:gd name="T2" fmla="*/ 587250 w 2390775"/>
                <a:gd name="T3" fmla="*/ 1401697 h 2365376"/>
                <a:gd name="T4" fmla="*/ 1282649 w 2390775"/>
                <a:gd name="T5" fmla="*/ 1393474 h 2365376"/>
                <a:gd name="T6" fmla="*/ 1180915 w 2390775"/>
                <a:gd name="T7" fmla="*/ 1446870 h 2365376"/>
                <a:gd name="T8" fmla="*/ 1210073 w 2390775"/>
                <a:gd name="T9" fmla="*/ 1382167 h 2365376"/>
                <a:gd name="T10" fmla="*/ 653657 w 2390775"/>
                <a:gd name="T11" fmla="*/ 1314699 h 2365376"/>
                <a:gd name="T12" fmla="*/ 646041 w 2390775"/>
                <a:gd name="T13" fmla="*/ 1180275 h 2365376"/>
                <a:gd name="T14" fmla="*/ 589870 w 2390775"/>
                <a:gd name="T15" fmla="*/ 1105327 h 2365376"/>
                <a:gd name="T16" fmla="*/ 599516 w 2390775"/>
                <a:gd name="T17" fmla="*/ 1141280 h 2365376"/>
                <a:gd name="T18" fmla="*/ 579914 w 2390775"/>
                <a:gd name="T19" fmla="*/ 1158779 h 2365376"/>
                <a:gd name="T20" fmla="*/ 541333 w 2390775"/>
                <a:gd name="T21" fmla="*/ 1105965 h 2365376"/>
                <a:gd name="T22" fmla="*/ 1137260 w 2390775"/>
                <a:gd name="T23" fmla="*/ 1009231 h 2365376"/>
                <a:gd name="T24" fmla="*/ 1143562 w 2390775"/>
                <a:gd name="T25" fmla="*/ 1026145 h 2365376"/>
                <a:gd name="T26" fmla="*/ 1096615 w 2390775"/>
                <a:gd name="T27" fmla="*/ 1069549 h 2365376"/>
                <a:gd name="T28" fmla="*/ 1102602 w 2390775"/>
                <a:gd name="T29" fmla="*/ 1001572 h 2365376"/>
                <a:gd name="T30" fmla="*/ 972739 w 2390775"/>
                <a:gd name="T31" fmla="*/ 835988 h 2365376"/>
                <a:gd name="T32" fmla="*/ 989500 w 2390775"/>
                <a:gd name="T33" fmla="*/ 1138672 h 2365376"/>
                <a:gd name="T34" fmla="*/ 639427 w 2390775"/>
                <a:gd name="T35" fmla="*/ 1423644 h 2365376"/>
                <a:gd name="T36" fmla="*/ 599898 w 2390775"/>
                <a:gd name="T37" fmla="*/ 1003302 h 2365376"/>
                <a:gd name="T38" fmla="*/ 529694 w 2390775"/>
                <a:gd name="T39" fmla="*/ 1090596 h 2365376"/>
                <a:gd name="T40" fmla="*/ 602428 w 2390775"/>
                <a:gd name="T41" fmla="*/ 868249 h 2365376"/>
                <a:gd name="T42" fmla="*/ 861740 w 2390775"/>
                <a:gd name="T43" fmla="*/ 924231 h 2365376"/>
                <a:gd name="T44" fmla="*/ 755609 w 2390775"/>
                <a:gd name="T45" fmla="*/ 542052 h 2365376"/>
                <a:gd name="T46" fmla="*/ 929665 w 2390775"/>
                <a:gd name="T47" fmla="*/ 525915 h 2365376"/>
                <a:gd name="T48" fmla="*/ 909019 w 2390775"/>
                <a:gd name="T49" fmla="*/ 571798 h 2365376"/>
                <a:gd name="T50" fmla="*/ 936652 w 2390775"/>
                <a:gd name="T51" fmla="*/ 586353 h 2365376"/>
                <a:gd name="T52" fmla="*/ 928394 w 2390775"/>
                <a:gd name="T53" fmla="*/ 688879 h 2365376"/>
                <a:gd name="T54" fmla="*/ 840414 w 2390775"/>
                <a:gd name="T55" fmla="*/ 772101 h 2365376"/>
                <a:gd name="T56" fmla="*/ 742269 w 2390775"/>
                <a:gd name="T57" fmla="*/ 675588 h 2365376"/>
                <a:gd name="T58" fmla="*/ 738139 w 2390775"/>
                <a:gd name="T59" fmla="*/ 608504 h 2365376"/>
                <a:gd name="T60" fmla="*/ 761643 w 2390775"/>
                <a:gd name="T61" fmla="*/ 510093 h 2365376"/>
                <a:gd name="T62" fmla="*/ 617010 w 2390775"/>
                <a:gd name="T63" fmla="*/ 449064 h 2365376"/>
                <a:gd name="T64" fmla="*/ 350272 w 2390775"/>
                <a:gd name="T65" fmla="*/ 638327 h 2365376"/>
                <a:gd name="T66" fmla="*/ 215163 w 2390775"/>
                <a:gd name="T67" fmla="*/ 939947 h 2365376"/>
                <a:gd name="T68" fmla="*/ 256613 w 2390775"/>
                <a:gd name="T69" fmla="*/ 1277331 h 2365376"/>
                <a:gd name="T70" fmla="*/ 458486 w 2390775"/>
                <a:gd name="T71" fmla="*/ 1534008 h 2365376"/>
                <a:gd name="T72" fmla="*/ 767308 w 2390775"/>
                <a:gd name="T73" fmla="*/ 1655225 h 2365376"/>
                <a:gd name="T74" fmla="*/ 1101127 w 2390775"/>
                <a:gd name="T75" fmla="*/ 1596674 h 2365376"/>
                <a:gd name="T76" fmla="*/ 1347614 w 2390775"/>
                <a:gd name="T77" fmla="*/ 1383040 h 2365376"/>
                <a:gd name="T78" fmla="*/ 1453614 w 2390775"/>
                <a:gd name="T79" fmla="*/ 1066861 h 2365376"/>
                <a:gd name="T80" fmla="*/ 1378939 w 2390775"/>
                <a:gd name="T81" fmla="*/ 738024 h 2365376"/>
                <a:gd name="T82" fmla="*/ 1153652 w 2390775"/>
                <a:gd name="T83" fmla="*/ 501602 h 2365376"/>
                <a:gd name="T84" fmla="*/ 831224 w 2390775"/>
                <a:gd name="T85" fmla="*/ 411085 h 2365376"/>
                <a:gd name="T86" fmla="*/ 989432 w 2390775"/>
                <a:gd name="T87" fmla="*/ 315187 h 2365376"/>
                <a:gd name="T88" fmla="*/ 1471649 w 2390775"/>
                <a:gd name="T89" fmla="*/ 671876 h 2365376"/>
                <a:gd name="T90" fmla="*/ 1554866 w 2390775"/>
                <a:gd name="T91" fmla="*/ 1171938 h 2365376"/>
                <a:gd name="T92" fmla="*/ 1239716 w 2390775"/>
                <a:gd name="T93" fmla="*/ 1647313 h 2365376"/>
                <a:gd name="T94" fmla="*/ 646121 w 2390775"/>
                <a:gd name="T95" fmla="*/ 1748275 h 2365376"/>
                <a:gd name="T96" fmla="*/ 110112 w 2390775"/>
                <a:gd name="T97" fmla="*/ 1186813 h 2365376"/>
                <a:gd name="T98" fmla="*/ 251551 w 2390775"/>
                <a:gd name="T99" fmla="*/ 580725 h 2365376"/>
                <a:gd name="T100" fmla="*/ 1549044 w 2390775"/>
                <a:gd name="T101" fmla="*/ 160116 h 2365376"/>
                <a:gd name="T102" fmla="*/ 1461002 w 2390775"/>
                <a:gd name="T103" fmla="*/ 284475 h 2365376"/>
                <a:gd name="T104" fmla="*/ 1550307 w 2390775"/>
                <a:gd name="T105" fmla="*/ 426554 h 2365376"/>
                <a:gd name="T106" fmla="*/ 1719764 w 2390775"/>
                <a:gd name="T107" fmla="*/ 380038 h 2365376"/>
                <a:gd name="T108" fmla="*/ 1735543 w 2390775"/>
                <a:gd name="T109" fmla="*/ 232579 h 2365376"/>
                <a:gd name="T110" fmla="*/ 1705909 w 2390775"/>
                <a:gd name="T111" fmla="*/ 94508 h 2365376"/>
                <a:gd name="T112" fmla="*/ 1774050 w 2390775"/>
                <a:gd name="T113" fmla="*/ 148403 h 2365376"/>
                <a:gd name="T114" fmla="*/ 1781614 w 2390775"/>
                <a:gd name="T115" fmla="*/ 428769 h 2365376"/>
                <a:gd name="T116" fmla="*/ 1600166 w 2390775"/>
                <a:gd name="T117" fmla="*/ 516104 h 2365376"/>
                <a:gd name="T118" fmla="*/ 1452167 w 2390775"/>
                <a:gd name="T119" fmla="*/ 455349 h 2365376"/>
                <a:gd name="T120" fmla="*/ 1310478 w 2390775"/>
                <a:gd name="T121" fmla="*/ 259477 h 2365376"/>
                <a:gd name="T122" fmla="*/ 1562614 w 2390775"/>
                <a:gd name="T123" fmla="*/ 74046 h 236537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90775" h="2365376">
                  <a:moveTo>
                    <a:pt x="761351" y="1739900"/>
                  </a:moveTo>
                  <a:lnTo>
                    <a:pt x="791690" y="1805294"/>
                  </a:lnTo>
                  <a:lnTo>
                    <a:pt x="794883" y="1808051"/>
                  </a:lnTo>
                  <a:lnTo>
                    <a:pt x="797278" y="1811991"/>
                  </a:lnTo>
                  <a:lnTo>
                    <a:pt x="800871" y="1817112"/>
                  </a:lnTo>
                  <a:lnTo>
                    <a:pt x="803266" y="1822233"/>
                  </a:lnTo>
                  <a:lnTo>
                    <a:pt x="804065" y="1825384"/>
                  </a:lnTo>
                  <a:lnTo>
                    <a:pt x="804863" y="1828536"/>
                  </a:lnTo>
                  <a:lnTo>
                    <a:pt x="804863" y="1831687"/>
                  </a:lnTo>
                  <a:lnTo>
                    <a:pt x="804863" y="1834839"/>
                  </a:lnTo>
                  <a:lnTo>
                    <a:pt x="804065" y="1837990"/>
                  </a:lnTo>
                  <a:lnTo>
                    <a:pt x="802867" y="1841142"/>
                  </a:lnTo>
                  <a:lnTo>
                    <a:pt x="801670" y="1842718"/>
                  </a:lnTo>
                  <a:lnTo>
                    <a:pt x="799674" y="1844687"/>
                  </a:lnTo>
                  <a:lnTo>
                    <a:pt x="797278" y="1845475"/>
                  </a:lnTo>
                  <a:lnTo>
                    <a:pt x="794484" y="1845869"/>
                  </a:lnTo>
                  <a:lnTo>
                    <a:pt x="790891" y="1846263"/>
                  </a:lnTo>
                  <a:lnTo>
                    <a:pt x="787698" y="1845869"/>
                  </a:lnTo>
                  <a:lnTo>
                    <a:pt x="784105" y="1845475"/>
                  </a:lnTo>
                  <a:lnTo>
                    <a:pt x="780512" y="1844293"/>
                  </a:lnTo>
                  <a:lnTo>
                    <a:pt x="776520" y="1842718"/>
                  </a:lnTo>
                  <a:lnTo>
                    <a:pt x="772927" y="1841142"/>
                  </a:lnTo>
                  <a:lnTo>
                    <a:pt x="768935" y="1839172"/>
                  </a:lnTo>
                  <a:lnTo>
                    <a:pt x="765343" y="1836809"/>
                  </a:lnTo>
                  <a:lnTo>
                    <a:pt x="761750" y="1834051"/>
                  </a:lnTo>
                  <a:lnTo>
                    <a:pt x="758955" y="1831294"/>
                  </a:lnTo>
                  <a:lnTo>
                    <a:pt x="756161" y="1827748"/>
                  </a:lnTo>
                  <a:lnTo>
                    <a:pt x="754165" y="1824597"/>
                  </a:lnTo>
                  <a:lnTo>
                    <a:pt x="748975" y="1815536"/>
                  </a:lnTo>
                  <a:lnTo>
                    <a:pt x="745782" y="1808839"/>
                  </a:lnTo>
                  <a:lnTo>
                    <a:pt x="743387" y="1803718"/>
                  </a:lnTo>
                  <a:lnTo>
                    <a:pt x="742588" y="1799385"/>
                  </a:lnTo>
                  <a:lnTo>
                    <a:pt x="742588" y="1795051"/>
                  </a:lnTo>
                  <a:lnTo>
                    <a:pt x="743387" y="1790718"/>
                  </a:lnTo>
                  <a:lnTo>
                    <a:pt x="746181" y="1778112"/>
                  </a:lnTo>
                  <a:lnTo>
                    <a:pt x="746979" y="1774173"/>
                  </a:lnTo>
                  <a:lnTo>
                    <a:pt x="746979" y="1772203"/>
                  </a:lnTo>
                  <a:lnTo>
                    <a:pt x="746181" y="1771021"/>
                  </a:lnTo>
                  <a:lnTo>
                    <a:pt x="745383" y="1770627"/>
                  </a:lnTo>
                  <a:lnTo>
                    <a:pt x="742987" y="1770627"/>
                  </a:lnTo>
                  <a:lnTo>
                    <a:pt x="742189" y="1770233"/>
                  </a:lnTo>
                  <a:lnTo>
                    <a:pt x="741790" y="1769839"/>
                  </a:lnTo>
                  <a:lnTo>
                    <a:pt x="738596" y="1761961"/>
                  </a:lnTo>
                  <a:lnTo>
                    <a:pt x="736999" y="1758021"/>
                  </a:lnTo>
                  <a:lnTo>
                    <a:pt x="736600" y="1756052"/>
                  </a:lnTo>
                  <a:lnTo>
                    <a:pt x="736600" y="1754476"/>
                  </a:lnTo>
                  <a:lnTo>
                    <a:pt x="742189" y="1750536"/>
                  </a:lnTo>
                  <a:lnTo>
                    <a:pt x="747379" y="1747385"/>
                  </a:lnTo>
                  <a:lnTo>
                    <a:pt x="750971" y="1745021"/>
                  </a:lnTo>
                  <a:lnTo>
                    <a:pt x="754165" y="1743839"/>
                  </a:lnTo>
                  <a:lnTo>
                    <a:pt x="758556" y="1741870"/>
                  </a:lnTo>
                  <a:lnTo>
                    <a:pt x="759754" y="1741870"/>
                  </a:lnTo>
                  <a:lnTo>
                    <a:pt x="761351" y="1739900"/>
                  </a:lnTo>
                  <a:close/>
                  <a:moveTo>
                    <a:pt x="1554438" y="1730375"/>
                  </a:moveTo>
                  <a:lnTo>
                    <a:pt x="1565575" y="1730375"/>
                  </a:lnTo>
                  <a:lnTo>
                    <a:pt x="1575916" y="1730375"/>
                  </a:lnTo>
                  <a:lnTo>
                    <a:pt x="1586258" y="1731163"/>
                  </a:lnTo>
                  <a:lnTo>
                    <a:pt x="1591031" y="1731951"/>
                  </a:lnTo>
                  <a:lnTo>
                    <a:pt x="1595008" y="1733133"/>
                  </a:lnTo>
                  <a:lnTo>
                    <a:pt x="1598986" y="1734314"/>
                  </a:lnTo>
                  <a:lnTo>
                    <a:pt x="1602168" y="1735890"/>
                  </a:lnTo>
                  <a:lnTo>
                    <a:pt x="1605350" y="1737860"/>
                  </a:lnTo>
                  <a:lnTo>
                    <a:pt x="1607339" y="1739830"/>
                  </a:lnTo>
                  <a:lnTo>
                    <a:pt x="1608929" y="1741799"/>
                  </a:lnTo>
                  <a:lnTo>
                    <a:pt x="1609725" y="1744951"/>
                  </a:lnTo>
                  <a:lnTo>
                    <a:pt x="1609725" y="1747708"/>
                  </a:lnTo>
                  <a:lnTo>
                    <a:pt x="1608929" y="1751648"/>
                  </a:lnTo>
                  <a:lnTo>
                    <a:pt x="1607339" y="1755193"/>
                  </a:lnTo>
                  <a:lnTo>
                    <a:pt x="1604554" y="1759920"/>
                  </a:lnTo>
                  <a:lnTo>
                    <a:pt x="1600577" y="1764648"/>
                  </a:lnTo>
                  <a:lnTo>
                    <a:pt x="1595804" y="1769769"/>
                  </a:lnTo>
                  <a:lnTo>
                    <a:pt x="1589042" y="1776072"/>
                  </a:lnTo>
                  <a:lnTo>
                    <a:pt x="1582678" y="1781193"/>
                  </a:lnTo>
                  <a:lnTo>
                    <a:pt x="1576314" y="1786314"/>
                  </a:lnTo>
                  <a:lnTo>
                    <a:pt x="1570348" y="1790647"/>
                  </a:lnTo>
                  <a:lnTo>
                    <a:pt x="1563586" y="1794193"/>
                  </a:lnTo>
                  <a:lnTo>
                    <a:pt x="1557222" y="1797738"/>
                  </a:lnTo>
                  <a:lnTo>
                    <a:pt x="1550461" y="1800496"/>
                  </a:lnTo>
                  <a:lnTo>
                    <a:pt x="1544097" y="1802466"/>
                  </a:lnTo>
                  <a:lnTo>
                    <a:pt x="1537733" y="1804829"/>
                  </a:lnTo>
                  <a:lnTo>
                    <a:pt x="1530971" y="1806799"/>
                  </a:lnTo>
                  <a:lnTo>
                    <a:pt x="1524607" y="1807981"/>
                  </a:lnTo>
                  <a:lnTo>
                    <a:pt x="1518243" y="1809163"/>
                  </a:lnTo>
                  <a:lnTo>
                    <a:pt x="1505117" y="1811132"/>
                  </a:lnTo>
                  <a:lnTo>
                    <a:pt x="1491992" y="1812314"/>
                  </a:lnTo>
                  <a:lnTo>
                    <a:pt x="1486026" y="1813102"/>
                  </a:lnTo>
                  <a:lnTo>
                    <a:pt x="1483241" y="1813890"/>
                  </a:lnTo>
                  <a:lnTo>
                    <a:pt x="1482048" y="1814678"/>
                  </a:lnTo>
                  <a:lnTo>
                    <a:pt x="1481253" y="1815072"/>
                  </a:lnTo>
                  <a:lnTo>
                    <a:pt x="1480855" y="1815859"/>
                  </a:lnTo>
                  <a:lnTo>
                    <a:pt x="1480855" y="1817041"/>
                  </a:lnTo>
                  <a:lnTo>
                    <a:pt x="1481253" y="1818617"/>
                  </a:lnTo>
                  <a:lnTo>
                    <a:pt x="1482048" y="1819799"/>
                  </a:lnTo>
                  <a:lnTo>
                    <a:pt x="1482048" y="1821375"/>
                  </a:lnTo>
                  <a:lnTo>
                    <a:pt x="1482048" y="1821769"/>
                  </a:lnTo>
                  <a:lnTo>
                    <a:pt x="1480855" y="1822556"/>
                  </a:lnTo>
                  <a:lnTo>
                    <a:pt x="1471309" y="1830829"/>
                  </a:lnTo>
                  <a:lnTo>
                    <a:pt x="1465343" y="1834375"/>
                  </a:lnTo>
                  <a:lnTo>
                    <a:pt x="1463354" y="1835556"/>
                  </a:lnTo>
                  <a:lnTo>
                    <a:pt x="1461365" y="1836738"/>
                  </a:lnTo>
                  <a:lnTo>
                    <a:pt x="1452615" y="1830041"/>
                  </a:lnTo>
                  <a:lnTo>
                    <a:pt x="1445853" y="1824132"/>
                  </a:lnTo>
                  <a:lnTo>
                    <a:pt x="1440285" y="1819405"/>
                  </a:lnTo>
                  <a:lnTo>
                    <a:pt x="1437103" y="1815072"/>
                  </a:lnTo>
                  <a:lnTo>
                    <a:pt x="1434716" y="1812314"/>
                  </a:lnTo>
                  <a:lnTo>
                    <a:pt x="1433125" y="1810344"/>
                  </a:lnTo>
                  <a:lnTo>
                    <a:pt x="1432330" y="1808375"/>
                  </a:lnTo>
                  <a:lnTo>
                    <a:pt x="1428750" y="1806799"/>
                  </a:lnTo>
                  <a:lnTo>
                    <a:pt x="1512675" y="1734314"/>
                  </a:lnTo>
                  <a:lnTo>
                    <a:pt x="1518641" y="1733527"/>
                  </a:lnTo>
                  <a:lnTo>
                    <a:pt x="1533755" y="1731951"/>
                  </a:lnTo>
                  <a:lnTo>
                    <a:pt x="1543699" y="1731163"/>
                  </a:lnTo>
                  <a:lnTo>
                    <a:pt x="1554438" y="1730375"/>
                  </a:lnTo>
                  <a:close/>
                  <a:moveTo>
                    <a:pt x="588962" y="1535113"/>
                  </a:moveTo>
                  <a:lnTo>
                    <a:pt x="694496" y="1535113"/>
                  </a:lnTo>
                  <a:lnTo>
                    <a:pt x="694496" y="1557872"/>
                  </a:lnTo>
                  <a:lnTo>
                    <a:pt x="694894" y="1558271"/>
                  </a:lnTo>
                  <a:lnTo>
                    <a:pt x="696885" y="1560268"/>
                  </a:lnTo>
                  <a:lnTo>
                    <a:pt x="698478" y="1560667"/>
                  </a:lnTo>
                  <a:lnTo>
                    <a:pt x="700469" y="1561466"/>
                  </a:lnTo>
                  <a:lnTo>
                    <a:pt x="704053" y="1561865"/>
                  </a:lnTo>
                  <a:lnTo>
                    <a:pt x="707239" y="1561865"/>
                  </a:lnTo>
                  <a:lnTo>
                    <a:pt x="711222" y="1561865"/>
                  </a:lnTo>
                  <a:lnTo>
                    <a:pt x="714407" y="1561466"/>
                  </a:lnTo>
                  <a:lnTo>
                    <a:pt x="716797" y="1560667"/>
                  </a:lnTo>
                  <a:lnTo>
                    <a:pt x="718390" y="1560268"/>
                  </a:lnTo>
                  <a:lnTo>
                    <a:pt x="720381" y="1558271"/>
                  </a:lnTo>
                  <a:lnTo>
                    <a:pt x="720779" y="1557872"/>
                  </a:lnTo>
                  <a:lnTo>
                    <a:pt x="720779" y="1535113"/>
                  </a:lnTo>
                  <a:lnTo>
                    <a:pt x="820737" y="1535113"/>
                  </a:lnTo>
                  <a:lnTo>
                    <a:pt x="820737" y="1644117"/>
                  </a:lnTo>
                  <a:lnTo>
                    <a:pt x="820339" y="1648908"/>
                  </a:lnTo>
                  <a:lnTo>
                    <a:pt x="819144" y="1652901"/>
                  </a:lnTo>
                  <a:lnTo>
                    <a:pt x="816755" y="1656894"/>
                  </a:lnTo>
                  <a:lnTo>
                    <a:pt x="814365" y="1660088"/>
                  </a:lnTo>
                  <a:lnTo>
                    <a:pt x="810781" y="1663283"/>
                  </a:lnTo>
                  <a:lnTo>
                    <a:pt x="806799" y="1665279"/>
                  </a:lnTo>
                  <a:lnTo>
                    <a:pt x="802418" y="1666477"/>
                  </a:lnTo>
                  <a:lnTo>
                    <a:pt x="797639" y="1666876"/>
                  </a:lnTo>
                  <a:lnTo>
                    <a:pt x="612060" y="1666876"/>
                  </a:lnTo>
                  <a:lnTo>
                    <a:pt x="607281" y="1666477"/>
                  </a:lnTo>
                  <a:lnTo>
                    <a:pt x="602901" y="1665279"/>
                  </a:lnTo>
                  <a:lnTo>
                    <a:pt x="598918" y="1663283"/>
                  </a:lnTo>
                  <a:lnTo>
                    <a:pt x="595732" y="1660088"/>
                  </a:lnTo>
                  <a:lnTo>
                    <a:pt x="592546" y="1656894"/>
                  </a:lnTo>
                  <a:lnTo>
                    <a:pt x="590555" y="1652901"/>
                  </a:lnTo>
                  <a:lnTo>
                    <a:pt x="589360" y="1648908"/>
                  </a:lnTo>
                  <a:lnTo>
                    <a:pt x="588962" y="1644117"/>
                  </a:lnTo>
                  <a:lnTo>
                    <a:pt x="588962" y="1535113"/>
                  </a:lnTo>
                  <a:close/>
                  <a:moveTo>
                    <a:pt x="612060" y="1476375"/>
                  </a:moveTo>
                  <a:lnTo>
                    <a:pt x="797639" y="1476375"/>
                  </a:lnTo>
                  <a:lnTo>
                    <a:pt x="802418" y="1476769"/>
                  </a:lnTo>
                  <a:lnTo>
                    <a:pt x="806799" y="1477950"/>
                  </a:lnTo>
                  <a:lnTo>
                    <a:pt x="810781" y="1480312"/>
                  </a:lnTo>
                  <a:lnTo>
                    <a:pt x="814365" y="1483068"/>
                  </a:lnTo>
                  <a:lnTo>
                    <a:pt x="816755" y="1486611"/>
                  </a:lnTo>
                  <a:lnTo>
                    <a:pt x="819144" y="1490155"/>
                  </a:lnTo>
                  <a:lnTo>
                    <a:pt x="820339" y="1494485"/>
                  </a:lnTo>
                  <a:lnTo>
                    <a:pt x="820737" y="1498816"/>
                  </a:lnTo>
                  <a:lnTo>
                    <a:pt x="820737" y="1525588"/>
                  </a:lnTo>
                  <a:lnTo>
                    <a:pt x="588962" y="1525588"/>
                  </a:lnTo>
                  <a:lnTo>
                    <a:pt x="588962" y="1498816"/>
                  </a:lnTo>
                  <a:lnTo>
                    <a:pt x="589360" y="1494485"/>
                  </a:lnTo>
                  <a:lnTo>
                    <a:pt x="590555" y="1490155"/>
                  </a:lnTo>
                  <a:lnTo>
                    <a:pt x="592546" y="1486611"/>
                  </a:lnTo>
                  <a:lnTo>
                    <a:pt x="595732" y="1483068"/>
                  </a:lnTo>
                  <a:lnTo>
                    <a:pt x="598918" y="1480312"/>
                  </a:lnTo>
                  <a:lnTo>
                    <a:pt x="602901" y="1477950"/>
                  </a:lnTo>
                  <a:lnTo>
                    <a:pt x="607281" y="1476769"/>
                  </a:lnTo>
                  <a:lnTo>
                    <a:pt x="612060" y="1476375"/>
                  </a:lnTo>
                  <a:close/>
                  <a:moveTo>
                    <a:pt x="725449" y="1381125"/>
                  </a:moveTo>
                  <a:lnTo>
                    <a:pt x="730525" y="1381524"/>
                  </a:lnTo>
                  <a:lnTo>
                    <a:pt x="732087" y="1381524"/>
                  </a:lnTo>
                  <a:lnTo>
                    <a:pt x="734430" y="1382322"/>
                  </a:lnTo>
                  <a:lnTo>
                    <a:pt x="737554" y="1384317"/>
                  </a:lnTo>
                  <a:lnTo>
                    <a:pt x="740287" y="1386312"/>
                  </a:lnTo>
                  <a:lnTo>
                    <a:pt x="743411" y="1389505"/>
                  </a:lnTo>
                  <a:lnTo>
                    <a:pt x="746535" y="1393096"/>
                  </a:lnTo>
                  <a:lnTo>
                    <a:pt x="749659" y="1397486"/>
                  </a:lnTo>
                  <a:lnTo>
                    <a:pt x="755906" y="1407063"/>
                  </a:lnTo>
                  <a:lnTo>
                    <a:pt x="761373" y="1417837"/>
                  </a:lnTo>
                  <a:lnTo>
                    <a:pt x="766059" y="1427813"/>
                  </a:lnTo>
                  <a:lnTo>
                    <a:pt x="769182" y="1437390"/>
                  </a:lnTo>
                  <a:lnTo>
                    <a:pt x="770744" y="1441780"/>
                  </a:lnTo>
                  <a:lnTo>
                    <a:pt x="771525" y="1445770"/>
                  </a:lnTo>
                  <a:lnTo>
                    <a:pt x="771525" y="1448164"/>
                  </a:lnTo>
                  <a:lnTo>
                    <a:pt x="771525" y="1450159"/>
                  </a:lnTo>
                  <a:lnTo>
                    <a:pt x="770744" y="1451357"/>
                  </a:lnTo>
                  <a:lnTo>
                    <a:pt x="769182" y="1452155"/>
                  </a:lnTo>
                  <a:lnTo>
                    <a:pt x="768011" y="1452155"/>
                  </a:lnTo>
                  <a:lnTo>
                    <a:pt x="766449" y="1450958"/>
                  </a:lnTo>
                  <a:lnTo>
                    <a:pt x="764887" y="1449760"/>
                  </a:lnTo>
                  <a:lnTo>
                    <a:pt x="762544" y="1448563"/>
                  </a:lnTo>
                  <a:lnTo>
                    <a:pt x="759030" y="1444174"/>
                  </a:lnTo>
                  <a:lnTo>
                    <a:pt x="755516" y="1439784"/>
                  </a:lnTo>
                  <a:lnTo>
                    <a:pt x="753173" y="1434996"/>
                  </a:lnTo>
                  <a:lnTo>
                    <a:pt x="752392" y="1433400"/>
                  </a:lnTo>
                  <a:lnTo>
                    <a:pt x="752392" y="1431404"/>
                  </a:lnTo>
                  <a:lnTo>
                    <a:pt x="752001" y="1428611"/>
                  </a:lnTo>
                  <a:lnTo>
                    <a:pt x="750830" y="1426616"/>
                  </a:lnTo>
                  <a:lnTo>
                    <a:pt x="748878" y="1425419"/>
                  </a:lnTo>
                  <a:lnTo>
                    <a:pt x="746925" y="1425020"/>
                  </a:lnTo>
                  <a:lnTo>
                    <a:pt x="746144" y="1425419"/>
                  </a:lnTo>
                  <a:lnTo>
                    <a:pt x="745363" y="1425818"/>
                  </a:lnTo>
                  <a:lnTo>
                    <a:pt x="744582" y="1426616"/>
                  </a:lnTo>
                  <a:lnTo>
                    <a:pt x="743411" y="1427414"/>
                  </a:lnTo>
                  <a:lnTo>
                    <a:pt x="742630" y="1428611"/>
                  </a:lnTo>
                  <a:lnTo>
                    <a:pt x="742240" y="1430207"/>
                  </a:lnTo>
                  <a:lnTo>
                    <a:pt x="741849" y="1432602"/>
                  </a:lnTo>
                  <a:lnTo>
                    <a:pt x="741849" y="1434597"/>
                  </a:lnTo>
                  <a:lnTo>
                    <a:pt x="741459" y="1439385"/>
                  </a:lnTo>
                  <a:lnTo>
                    <a:pt x="740678" y="1443376"/>
                  </a:lnTo>
                  <a:lnTo>
                    <a:pt x="739897" y="1445371"/>
                  </a:lnTo>
                  <a:lnTo>
                    <a:pt x="739116" y="1446967"/>
                  </a:lnTo>
                  <a:lnTo>
                    <a:pt x="737944" y="1448164"/>
                  </a:lnTo>
                  <a:lnTo>
                    <a:pt x="735992" y="1449361"/>
                  </a:lnTo>
                  <a:lnTo>
                    <a:pt x="734430" y="1450558"/>
                  </a:lnTo>
                  <a:lnTo>
                    <a:pt x="732868" y="1452155"/>
                  </a:lnTo>
                  <a:lnTo>
                    <a:pt x="730525" y="1452953"/>
                  </a:lnTo>
                  <a:lnTo>
                    <a:pt x="727792" y="1453352"/>
                  </a:lnTo>
                  <a:lnTo>
                    <a:pt x="721935" y="1454150"/>
                  </a:lnTo>
                  <a:lnTo>
                    <a:pt x="715297" y="1454150"/>
                  </a:lnTo>
                  <a:lnTo>
                    <a:pt x="712173" y="1453751"/>
                  </a:lnTo>
                  <a:lnTo>
                    <a:pt x="709049" y="1452953"/>
                  </a:lnTo>
                  <a:lnTo>
                    <a:pt x="706706" y="1452155"/>
                  </a:lnTo>
                  <a:lnTo>
                    <a:pt x="703973" y="1450558"/>
                  </a:lnTo>
                  <a:lnTo>
                    <a:pt x="701240" y="1448962"/>
                  </a:lnTo>
                  <a:lnTo>
                    <a:pt x="699287" y="1447366"/>
                  </a:lnTo>
                  <a:lnTo>
                    <a:pt x="694992" y="1442977"/>
                  </a:lnTo>
                  <a:lnTo>
                    <a:pt x="691478" y="1438188"/>
                  </a:lnTo>
                  <a:lnTo>
                    <a:pt x="687963" y="1432602"/>
                  </a:lnTo>
                  <a:lnTo>
                    <a:pt x="685230" y="1427015"/>
                  </a:lnTo>
                  <a:lnTo>
                    <a:pt x="682497" y="1421029"/>
                  </a:lnTo>
                  <a:lnTo>
                    <a:pt x="680544" y="1415044"/>
                  </a:lnTo>
                  <a:lnTo>
                    <a:pt x="678982" y="1409058"/>
                  </a:lnTo>
                  <a:lnTo>
                    <a:pt x="676249" y="1399082"/>
                  </a:lnTo>
                  <a:lnTo>
                    <a:pt x="675078" y="1392298"/>
                  </a:lnTo>
                  <a:lnTo>
                    <a:pt x="674687" y="1389106"/>
                  </a:lnTo>
                  <a:lnTo>
                    <a:pt x="674687" y="1388707"/>
                  </a:lnTo>
                  <a:lnTo>
                    <a:pt x="675078" y="1388308"/>
                  </a:lnTo>
                  <a:lnTo>
                    <a:pt x="676249" y="1387909"/>
                  </a:lnTo>
                  <a:lnTo>
                    <a:pt x="679373" y="1387111"/>
                  </a:lnTo>
                  <a:lnTo>
                    <a:pt x="683278" y="1385913"/>
                  </a:lnTo>
                  <a:lnTo>
                    <a:pt x="689525" y="1384716"/>
                  </a:lnTo>
                  <a:lnTo>
                    <a:pt x="698897" y="1383120"/>
                  </a:lnTo>
                  <a:lnTo>
                    <a:pt x="715297" y="1381524"/>
                  </a:lnTo>
                  <a:lnTo>
                    <a:pt x="725449" y="1381125"/>
                  </a:lnTo>
                  <a:close/>
                  <a:moveTo>
                    <a:pt x="1433588" y="1247775"/>
                  </a:moveTo>
                  <a:lnTo>
                    <a:pt x="1439124" y="1247775"/>
                  </a:lnTo>
                  <a:lnTo>
                    <a:pt x="1444264" y="1248175"/>
                  </a:lnTo>
                  <a:lnTo>
                    <a:pt x="1448614" y="1248976"/>
                  </a:lnTo>
                  <a:lnTo>
                    <a:pt x="1451382" y="1249776"/>
                  </a:lnTo>
                  <a:lnTo>
                    <a:pt x="1453359" y="1250977"/>
                  </a:lnTo>
                  <a:lnTo>
                    <a:pt x="1454150" y="1252178"/>
                  </a:lnTo>
                  <a:lnTo>
                    <a:pt x="1454150" y="1253779"/>
                  </a:lnTo>
                  <a:lnTo>
                    <a:pt x="1453359" y="1255380"/>
                  </a:lnTo>
                  <a:lnTo>
                    <a:pt x="1452173" y="1256981"/>
                  </a:lnTo>
                  <a:lnTo>
                    <a:pt x="1450196" y="1258582"/>
                  </a:lnTo>
                  <a:lnTo>
                    <a:pt x="1447428" y="1260183"/>
                  </a:lnTo>
                  <a:lnTo>
                    <a:pt x="1441892" y="1262985"/>
                  </a:lnTo>
                  <a:lnTo>
                    <a:pt x="1435565" y="1264986"/>
                  </a:lnTo>
                  <a:lnTo>
                    <a:pt x="1432402" y="1265387"/>
                  </a:lnTo>
                  <a:lnTo>
                    <a:pt x="1429634" y="1265787"/>
                  </a:lnTo>
                  <a:lnTo>
                    <a:pt x="1427261" y="1265787"/>
                  </a:lnTo>
                  <a:lnTo>
                    <a:pt x="1425284" y="1265387"/>
                  </a:lnTo>
                  <a:lnTo>
                    <a:pt x="1423703" y="1264986"/>
                  </a:lnTo>
                  <a:lnTo>
                    <a:pt x="1422516" y="1264586"/>
                  </a:lnTo>
                  <a:lnTo>
                    <a:pt x="1420539" y="1264586"/>
                  </a:lnTo>
                  <a:lnTo>
                    <a:pt x="1419353" y="1264986"/>
                  </a:lnTo>
                  <a:lnTo>
                    <a:pt x="1418562" y="1265787"/>
                  </a:lnTo>
                  <a:lnTo>
                    <a:pt x="1417376" y="1266588"/>
                  </a:lnTo>
                  <a:lnTo>
                    <a:pt x="1416980" y="1267388"/>
                  </a:lnTo>
                  <a:lnTo>
                    <a:pt x="1416585" y="1268589"/>
                  </a:lnTo>
                  <a:lnTo>
                    <a:pt x="1416190" y="1269790"/>
                  </a:lnTo>
                  <a:lnTo>
                    <a:pt x="1416585" y="1270990"/>
                  </a:lnTo>
                  <a:lnTo>
                    <a:pt x="1416585" y="1272191"/>
                  </a:lnTo>
                  <a:lnTo>
                    <a:pt x="1417376" y="1273392"/>
                  </a:lnTo>
                  <a:lnTo>
                    <a:pt x="1418562" y="1274993"/>
                  </a:lnTo>
                  <a:lnTo>
                    <a:pt x="1419748" y="1276194"/>
                  </a:lnTo>
                  <a:lnTo>
                    <a:pt x="1422121" y="1277395"/>
                  </a:lnTo>
                  <a:lnTo>
                    <a:pt x="1424098" y="1278596"/>
                  </a:lnTo>
                  <a:lnTo>
                    <a:pt x="1428843" y="1280597"/>
                  </a:lnTo>
                  <a:lnTo>
                    <a:pt x="1430820" y="1282198"/>
                  </a:lnTo>
                  <a:lnTo>
                    <a:pt x="1432402" y="1283799"/>
                  </a:lnTo>
                  <a:lnTo>
                    <a:pt x="1433588" y="1285000"/>
                  </a:lnTo>
                  <a:lnTo>
                    <a:pt x="1435170" y="1287001"/>
                  </a:lnTo>
                  <a:lnTo>
                    <a:pt x="1436356" y="1289003"/>
                  </a:lnTo>
                  <a:lnTo>
                    <a:pt x="1436751" y="1291404"/>
                  </a:lnTo>
                  <a:lnTo>
                    <a:pt x="1437542" y="1293406"/>
                  </a:lnTo>
                  <a:lnTo>
                    <a:pt x="1437542" y="1296608"/>
                  </a:lnTo>
                  <a:lnTo>
                    <a:pt x="1437542" y="1299009"/>
                  </a:lnTo>
                  <a:lnTo>
                    <a:pt x="1437147" y="1302612"/>
                  </a:lnTo>
                  <a:lnTo>
                    <a:pt x="1436356" y="1305414"/>
                  </a:lnTo>
                  <a:lnTo>
                    <a:pt x="1435170" y="1309416"/>
                  </a:lnTo>
                  <a:lnTo>
                    <a:pt x="1431611" y="1317422"/>
                  </a:lnTo>
                  <a:lnTo>
                    <a:pt x="1430029" y="1320624"/>
                  </a:lnTo>
                  <a:lnTo>
                    <a:pt x="1428052" y="1323826"/>
                  </a:lnTo>
                  <a:lnTo>
                    <a:pt x="1425680" y="1326628"/>
                  </a:lnTo>
                  <a:lnTo>
                    <a:pt x="1423307" y="1328629"/>
                  </a:lnTo>
                  <a:lnTo>
                    <a:pt x="1420539" y="1331431"/>
                  </a:lnTo>
                  <a:lnTo>
                    <a:pt x="1417771" y="1333032"/>
                  </a:lnTo>
                  <a:lnTo>
                    <a:pt x="1414608" y="1334633"/>
                  </a:lnTo>
                  <a:lnTo>
                    <a:pt x="1411445" y="1336635"/>
                  </a:lnTo>
                  <a:lnTo>
                    <a:pt x="1404722" y="1338636"/>
                  </a:lnTo>
                  <a:lnTo>
                    <a:pt x="1397605" y="1340237"/>
                  </a:lnTo>
                  <a:lnTo>
                    <a:pt x="1390487" y="1341038"/>
                  </a:lnTo>
                  <a:lnTo>
                    <a:pt x="1383370" y="1341438"/>
                  </a:lnTo>
                  <a:lnTo>
                    <a:pt x="1376252" y="1341438"/>
                  </a:lnTo>
                  <a:lnTo>
                    <a:pt x="1369530" y="1341038"/>
                  </a:lnTo>
                  <a:lnTo>
                    <a:pt x="1358063" y="1339437"/>
                  </a:lnTo>
                  <a:lnTo>
                    <a:pt x="1350154" y="1338236"/>
                  </a:lnTo>
                  <a:lnTo>
                    <a:pt x="1347386" y="1337435"/>
                  </a:lnTo>
                  <a:lnTo>
                    <a:pt x="1347386" y="1337835"/>
                  </a:lnTo>
                  <a:lnTo>
                    <a:pt x="1346991" y="1337435"/>
                  </a:lnTo>
                  <a:lnTo>
                    <a:pt x="1346200" y="1337035"/>
                  </a:lnTo>
                  <a:lnTo>
                    <a:pt x="1346200" y="1334633"/>
                  </a:lnTo>
                  <a:lnTo>
                    <a:pt x="1346991" y="1331831"/>
                  </a:lnTo>
                  <a:lnTo>
                    <a:pt x="1347782" y="1326228"/>
                  </a:lnTo>
                  <a:lnTo>
                    <a:pt x="1349363" y="1318623"/>
                  </a:lnTo>
                  <a:lnTo>
                    <a:pt x="1351736" y="1307415"/>
                  </a:lnTo>
                  <a:lnTo>
                    <a:pt x="1355295" y="1296608"/>
                  </a:lnTo>
                  <a:lnTo>
                    <a:pt x="1357667" y="1287402"/>
                  </a:lnTo>
                  <a:lnTo>
                    <a:pt x="1361621" y="1275794"/>
                  </a:lnTo>
                  <a:lnTo>
                    <a:pt x="1363994" y="1270190"/>
                  </a:lnTo>
                  <a:lnTo>
                    <a:pt x="1364785" y="1268589"/>
                  </a:lnTo>
                  <a:lnTo>
                    <a:pt x="1366762" y="1265787"/>
                  </a:lnTo>
                  <a:lnTo>
                    <a:pt x="1369925" y="1262985"/>
                  </a:lnTo>
                  <a:lnTo>
                    <a:pt x="1373484" y="1260183"/>
                  </a:lnTo>
                  <a:lnTo>
                    <a:pt x="1378229" y="1258182"/>
                  </a:lnTo>
                  <a:lnTo>
                    <a:pt x="1383765" y="1256181"/>
                  </a:lnTo>
                  <a:lnTo>
                    <a:pt x="1389301" y="1253779"/>
                  </a:lnTo>
                  <a:lnTo>
                    <a:pt x="1395628" y="1252578"/>
                  </a:lnTo>
                  <a:lnTo>
                    <a:pt x="1401954" y="1250977"/>
                  </a:lnTo>
                  <a:lnTo>
                    <a:pt x="1415399" y="1248976"/>
                  </a:lnTo>
                  <a:lnTo>
                    <a:pt x="1428052" y="1248175"/>
                  </a:lnTo>
                  <a:lnTo>
                    <a:pt x="1433588" y="1247775"/>
                  </a:lnTo>
                  <a:close/>
                  <a:moveTo>
                    <a:pt x="1155700" y="965200"/>
                  </a:moveTo>
                  <a:lnTo>
                    <a:pt x="1161653" y="965597"/>
                  </a:lnTo>
                  <a:lnTo>
                    <a:pt x="1167209" y="966787"/>
                  </a:lnTo>
                  <a:lnTo>
                    <a:pt x="1172766" y="968770"/>
                  </a:lnTo>
                  <a:lnTo>
                    <a:pt x="1177925" y="971944"/>
                  </a:lnTo>
                  <a:lnTo>
                    <a:pt x="1182687" y="975514"/>
                  </a:lnTo>
                  <a:lnTo>
                    <a:pt x="1187450" y="980274"/>
                  </a:lnTo>
                  <a:lnTo>
                    <a:pt x="1192213" y="985431"/>
                  </a:lnTo>
                  <a:lnTo>
                    <a:pt x="1196181" y="991381"/>
                  </a:lnTo>
                  <a:lnTo>
                    <a:pt x="1200150" y="998125"/>
                  </a:lnTo>
                  <a:lnTo>
                    <a:pt x="1204119" y="1005265"/>
                  </a:lnTo>
                  <a:lnTo>
                    <a:pt x="1207691" y="1012802"/>
                  </a:lnTo>
                  <a:lnTo>
                    <a:pt x="1211659" y="1021133"/>
                  </a:lnTo>
                  <a:lnTo>
                    <a:pt x="1214437" y="1029860"/>
                  </a:lnTo>
                  <a:lnTo>
                    <a:pt x="1217613" y="1038984"/>
                  </a:lnTo>
                  <a:lnTo>
                    <a:pt x="1220787" y="1048504"/>
                  </a:lnTo>
                  <a:lnTo>
                    <a:pt x="1225947" y="1068338"/>
                  </a:lnTo>
                  <a:lnTo>
                    <a:pt x="1230313" y="1089363"/>
                  </a:lnTo>
                  <a:lnTo>
                    <a:pt x="1234678" y="1111180"/>
                  </a:lnTo>
                  <a:lnTo>
                    <a:pt x="1237853" y="1133792"/>
                  </a:lnTo>
                  <a:lnTo>
                    <a:pt x="1241028" y="1155609"/>
                  </a:lnTo>
                  <a:lnTo>
                    <a:pt x="1243013" y="1177824"/>
                  </a:lnTo>
                  <a:lnTo>
                    <a:pt x="1245394" y="1198848"/>
                  </a:lnTo>
                  <a:lnTo>
                    <a:pt x="1246981" y="1219476"/>
                  </a:lnTo>
                  <a:lnTo>
                    <a:pt x="1246187" y="1186551"/>
                  </a:lnTo>
                  <a:lnTo>
                    <a:pt x="1342231" y="1244467"/>
                  </a:lnTo>
                  <a:lnTo>
                    <a:pt x="1323181" y="1340465"/>
                  </a:lnTo>
                  <a:lnTo>
                    <a:pt x="1248966" y="1309524"/>
                  </a:lnTo>
                  <a:lnTo>
                    <a:pt x="1245394" y="1284929"/>
                  </a:lnTo>
                  <a:lnTo>
                    <a:pt x="1239441" y="1242087"/>
                  </a:lnTo>
                  <a:lnTo>
                    <a:pt x="1231106" y="1373787"/>
                  </a:lnTo>
                  <a:lnTo>
                    <a:pt x="1230709" y="1379737"/>
                  </a:lnTo>
                  <a:lnTo>
                    <a:pt x="1230313" y="1386084"/>
                  </a:lnTo>
                  <a:lnTo>
                    <a:pt x="1230709" y="1392431"/>
                  </a:lnTo>
                  <a:lnTo>
                    <a:pt x="1232297" y="1399968"/>
                  </a:lnTo>
                  <a:lnTo>
                    <a:pt x="1234281" y="1407902"/>
                  </a:lnTo>
                  <a:lnTo>
                    <a:pt x="1237059" y="1417422"/>
                  </a:lnTo>
                  <a:lnTo>
                    <a:pt x="1241822" y="1428133"/>
                  </a:lnTo>
                  <a:lnTo>
                    <a:pt x="1247775" y="1440430"/>
                  </a:lnTo>
                  <a:lnTo>
                    <a:pt x="1231106" y="1440430"/>
                  </a:lnTo>
                  <a:lnTo>
                    <a:pt x="1242219" y="1446380"/>
                  </a:lnTo>
                  <a:lnTo>
                    <a:pt x="1256109" y="1453124"/>
                  </a:lnTo>
                  <a:lnTo>
                    <a:pt x="1287066" y="1467405"/>
                  </a:lnTo>
                  <a:lnTo>
                    <a:pt x="1313259" y="1479305"/>
                  </a:lnTo>
                  <a:lnTo>
                    <a:pt x="1323975" y="1483669"/>
                  </a:lnTo>
                  <a:lnTo>
                    <a:pt x="1501775" y="1720491"/>
                  </a:lnTo>
                  <a:lnTo>
                    <a:pt x="1401763" y="1798638"/>
                  </a:lnTo>
                  <a:lnTo>
                    <a:pt x="1210469" y="1576494"/>
                  </a:lnTo>
                  <a:lnTo>
                    <a:pt x="1080294" y="1561816"/>
                  </a:lnTo>
                  <a:lnTo>
                    <a:pt x="1080294" y="1563800"/>
                  </a:lnTo>
                  <a:lnTo>
                    <a:pt x="1080294" y="1567370"/>
                  </a:lnTo>
                  <a:lnTo>
                    <a:pt x="1079500" y="1575700"/>
                  </a:lnTo>
                  <a:lnTo>
                    <a:pt x="1077516" y="1587601"/>
                  </a:lnTo>
                  <a:lnTo>
                    <a:pt x="1074341" y="1601088"/>
                  </a:lnTo>
                  <a:lnTo>
                    <a:pt x="1066403" y="1633220"/>
                  </a:lnTo>
                  <a:lnTo>
                    <a:pt x="1056878" y="1669318"/>
                  </a:lnTo>
                  <a:lnTo>
                    <a:pt x="1046956" y="1703830"/>
                  </a:lnTo>
                  <a:lnTo>
                    <a:pt x="1038622" y="1733582"/>
                  </a:lnTo>
                  <a:lnTo>
                    <a:pt x="1030288" y="1762540"/>
                  </a:lnTo>
                  <a:lnTo>
                    <a:pt x="802481" y="1785548"/>
                  </a:lnTo>
                  <a:lnTo>
                    <a:pt x="770731" y="1731201"/>
                  </a:lnTo>
                  <a:lnTo>
                    <a:pt x="904081" y="1706210"/>
                  </a:lnTo>
                  <a:lnTo>
                    <a:pt x="903685" y="1489619"/>
                  </a:lnTo>
                  <a:lnTo>
                    <a:pt x="871935" y="1482479"/>
                  </a:lnTo>
                  <a:lnTo>
                    <a:pt x="869950" y="1471768"/>
                  </a:lnTo>
                  <a:lnTo>
                    <a:pt x="867966" y="1461851"/>
                  </a:lnTo>
                  <a:lnTo>
                    <a:pt x="866378" y="1453124"/>
                  </a:lnTo>
                  <a:lnTo>
                    <a:pt x="864791" y="1445190"/>
                  </a:lnTo>
                  <a:lnTo>
                    <a:pt x="863600" y="1428926"/>
                  </a:lnTo>
                  <a:lnTo>
                    <a:pt x="862806" y="1413455"/>
                  </a:lnTo>
                  <a:lnTo>
                    <a:pt x="862013" y="1373787"/>
                  </a:lnTo>
                  <a:lnTo>
                    <a:pt x="860822" y="1346812"/>
                  </a:lnTo>
                  <a:lnTo>
                    <a:pt x="858044" y="1312697"/>
                  </a:lnTo>
                  <a:lnTo>
                    <a:pt x="854472" y="1175444"/>
                  </a:lnTo>
                  <a:lnTo>
                    <a:pt x="843756" y="1181791"/>
                  </a:lnTo>
                  <a:lnTo>
                    <a:pt x="818753" y="1197658"/>
                  </a:lnTo>
                  <a:lnTo>
                    <a:pt x="802878" y="1208369"/>
                  </a:lnTo>
                  <a:lnTo>
                    <a:pt x="786606" y="1219476"/>
                  </a:lnTo>
                  <a:lnTo>
                    <a:pt x="770731" y="1230980"/>
                  </a:lnTo>
                  <a:lnTo>
                    <a:pt x="756841" y="1242087"/>
                  </a:lnTo>
                  <a:lnTo>
                    <a:pt x="754460" y="1250021"/>
                  </a:lnTo>
                  <a:lnTo>
                    <a:pt x="752872" y="1258351"/>
                  </a:lnTo>
                  <a:lnTo>
                    <a:pt x="752078" y="1266681"/>
                  </a:lnTo>
                  <a:lnTo>
                    <a:pt x="751285" y="1275805"/>
                  </a:lnTo>
                  <a:lnTo>
                    <a:pt x="751285" y="1284532"/>
                  </a:lnTo>
                  <a:lnTo>
                    <a:pt x="751681" y="1292863"/>
                  </a:lnTo>
                  <a:lnTo>
                    <a:pt x="752078" y="1301590"/>
                  </a:lnTo>
                  <a:lnTo>
                    <a:pt x="752872" y="1310317"/>
                  </a:lnTo>
                  <a:lnTo>
                    <a:pt x="754856" y="1325788"/>
                  </a:lnTo>
                  <a:lnTo>
                    <a:pt x="756444" y="1339275"/>
                  </a:lnTo>
                  <a:lnTo>
                    <a:pt x="758031" y="1350382"/>
                  </a:lnTo>
                  <a:lnTo>
                    <a:pt x="758031" y="1354349"/>
                  </a:lnTo>
                  <a:lnTo>
                    <a:pt x="756841" y="1357523"/>
                  </a:lnTo>
                  <a:lnTo>
                    <a:pt x="727869" y="1355539"/>
                  </a:lnTo>
                  <a:lnTo>
                    <a:pt x="715566" y="1354746"/>
                  </a:lnTo>
                  <a:lnTo>
                    <a:pt x="709613" y="1354746"/>
                  </a:lnTo>
                  <a:lnTo>
                    <a:pt x="704453" y="1355143"/>
                  </a:lnTo>
                  <a:lnTo>
                    <a:pt x="698897" y="1355539"/>
                  </a:lnTo>
                  <a:lnTo>
                    <a:pt x="693341" y="1356729"/>
                  </a:lnTo>
                  <a:lnTo>
                    <a:pt x="687785" y="1357919"/>
                  </a:lnTo>
                  <a:lnTo>
                    <a:pt x="682228" y="1359903"/>
                  </a:lnTo>
                  <a:lnTo>
                    <a:pt x="677069" y="1361886"/>
                  </a:lnTo>
                  <a:lnTo>
                    <a:pt x="671116" y="1364663"/>
                  </a:lnTo>
                  <a:lnTo>
                    <a:pt x="664766" y="1367836"/>
                  </a:lnTo>
                  <a:lnTo>
                    <a:pt x="658416" y="1372200"/>
                  </a:lnTo>
                  <a:lnTo>
                    <a:pt x="657225" y="1367043"/>
                  </a:lnTo>
                  <a:lnTo>
                    <a:pt x="655241" y="1361093"/>
                  </a:lnTo>
                  <a:lnTo>
                    <a:pt x="654050" y="1355143"/>
                  </a:lnTo>
                  <a:lnTo>
                    <a:pt x="653256" y="1348399"/>
                  </a:lnTo>
                  <a:lnTo>
                    <a:pt x="651669" y="1333325"/>
                  </a:lnTo>
                  <a:lnTo>
                    <a:pt x="650875" y="1316267"/>
                  </a:lnTo>
                  <a:lnTo>
                    <a:pt x="650875" y="1296830"/>
                  </a:lnTo>
                  <a:lnTo>
                    <a:pt x="651272" y="1274615"/>
                  </a:lnTo>
                  <a:lnTo>
                    <a:pt x="652066" y="1251211"/>
                  </a:lnTo>
                  <a:lnTo>
                    <a:pt x="653653" y="1225029"/>
                  </a:lnTo>
                  <a:lnTo>
                    <a:pt x="660797" y="1208369"/>
                  </a:lnTo>
                  <a:lnTo>
                    <a:pt x="667147" y="1194881"/>
                  </a:lnTo>
                  <a:lnTo>
                    <a:pt x="670322" y="1188931"/>
                  </a:lnTo>
                  <a:lnTo>
                    <a:pt x="673497" y="1183774"/>
                  </a:lnTo>
                  <a:lnTo>
                    <a:pt x="680244" y="1174254"/>
                  </a:lnTo>
                  <a:lnTo>
                    <a:pt x="687388" y="1164733"/>
                  </a:lnTo>
                  <a:lnTo>
                    <a:pt x="696119" y="1155213"/>
                  </a:lnTo>
                  <a:lnTo>
                    <a:pt x="706438" y="1143312"/>
                  </a:lnTo>
                  <a:lnTo>
                    <a:pt x="718741" y="1129031"/>
                  </a:lnTo>
                  <a:lnTo>
                    <a:pt x="738585" y="1108007"/>
                  </a:lnTo>
                  <a:lnTo>
                    <a:pt x="756047" y="1088966"/>
                  </a:lnTo>
                  <a:lnTo>
                    <a:pt x="785416" y="1057231"/>
                  </a:lnTo>
                  <a:lnTo>
                    <a:pt x="797719" y="1043744"/>
                  </a:lnTo>
                  <a:lnTo>
                    <a:pt x="809228" y="1032240"/>
                  </a:lnTo>
                  <a:lnTo>
                    <a:pt x="820738" y="1021926"/>
                  </a:lnTo>
                  <a:lnTo>
                    <a:pt x="831056" y="1012802"/>
                  </a:lnTo>
                  <a:lnTo>
                    <a:pt x="836613" y="1008439"/>
                  </a:lnTo>
                  <a:lnTo>
                    <a:pt x="842169" y="1004869"/>
                  </a:lnTo>
                  <a:lnTo>
                    <a:pt x="848122" y="1000902"/>
                  </a:lnTo>
                  <a:lnTo>
                    <a:pt x="854075" y="997331"/>
                  </a:lnTo>
                  <a:lnTo>
                    <a:pt x="860028" y="994555"/>
                  </a:lnTo>
                  <a:lnTo>
                    <a:pt x="866378" y="991381"/>
                  </a:lnTo>
                  <a:lnTo>
                    <a:pt x="873125" y="988208"/>
                  </a:lnTo>
                  <a:lnTo>
                    <a:pt x="880269" y="985828"/>
                  </a:lnTo>
                  <a:lnTo>
                    <a:pt x="895350" y="980274"/>
                  </a:lnTo>
                  <a:lnTo>
                    <a:pt x="912416" y="975117"/>
                  </a:lnTo>
                  <a:lnTo>
                    <a:pt x="932260" y="970753"/>
                  </a:lnTo>
                  <a:lnTo>
                    <a:pt x="954881" y="965597"/>
                  </a:lnTo>
                  <a:lnTo>
                    <a:pt x="963613" y="965993"/>
                  </a:lnTo>
                  <a:lnTo>
                    <a:pt x="979488" y="966787"/>
                  </a:lnTo>
                  <a:lnTo>
                    <a:pt x="1004491" y="968373"/>
                  </a:lnTo>
                  <a:lnTo>
                    <a:pt x="1089819" y="1240103"/>
                  </a:lnTo>
                  <a:lnTo>
                    <a:pt x="1081484" y="1159179"/>
                  </a:lnTo>
                  <a:lnTo>
                    <a:pt x="1077516" y="1013199"/>
                  </a:lnTo>
                  <a:lnTo>
                    <a:pt x="1071959" y="999315"/>
                  </a:lnTo>
                  <a:lnTo>
                    <a:pt x="1083072" y="980671"/>
                  </a:lnTo>
                  <a:lnTo>
                    <a:pt x="1107281" y="980671"/>
                  </a:lnTo>
                  <a:lnTo>
                    <a:pt x="1117600" y="999315"/>
                  </a:lnTo>
                  <a:lnTo>
                    <a:pt x="1112837" y="1015579"/>
                  </a:lnTo>
                  <a:lnTo>
                    <a:pt x="1142206" y="1228203"/>
                  </a:lnTo>
                  <a:lnTo>
                    <a:pt x="1137841" y="971944"/>
                  </a:lnTo>
                  <a:lnTo>
                    <a:pt x="1146572" y="967580"/>
                  </a:lnTo>
                  <a:lnTo>
                    <a:pt x="1148953" y="966390"/>
                  </a:lnTo>
                  <a:lnTo>
                    <a:pt x="1149350" y="965597"/>
                  </a:lnTo>
                  <a:lnTo>
                    <a:pt x="1155700" y="965200"/>
                  </a:lnTo>
                  <a:close/>
                  <a:moveTo>
                    <a:pt x="931148" y="736601"/>
                  </a:moveTo>
                  <a:lnTo>
                    <a:pt x="929554" y="751285"/>
                  </a:lnTo>
                  <a:lnTo>
                    <a:pt x="928757" y="762794"/>
                  </a:lnTo>
                  <a:lnTo>
                    <a:pt x="929155" y="762794"/>
                  </a:lnTo>
                  <a:lnTo>
                    <a:pt x="929554" y="751285"/>
                  </a:lnTo>
                  <a:lnTo>
                    <a:pt x="930351" y="746126"/>
                  </a:lnTo>
                  <a:lnTo>
                    <a:pt x="931148" y="741363"/>
                  </a:lnTo>
                  <a:lnTo>
                    <a:pt x="931148" y="736601"/>
                  </a:lnTo>
                  <a:close/>
                  <a:moveTo>
                    <a:pt x="949086" y="679054"/>
                  </a:moveTo>
                  <a:lnTo>
                    <a:pt x="948289" y="679847"/>
                  </a:lnTo>
                  <a:lnTo>
                    <a:pt x="945499" y="681435"/>
                  </a:lnTo>
                  <a:lnTo>
                    <a:pt x="943904" y="683419"/>
                  </a:lnTo>
                  <a:lnTo>
                    <a:pt x="941911" y="686991"/>
                  </a:lnTo>
                  <a:lnTo>
                    <a:pt x="945897" y="682625"/>
                  </a:lnTo>
                  <a:lnTo>
                    <a:pt x="948289" y="681038"/>
                  </a:lnTo>
                  <a:lnTo>
                    <a:pt x="950282" y="679054"/>
                  </a:lnTo>
                  <a:lnTo>
                    <a:pt x="949086" y="679054"/>
                  </a:lnTo>
                  <a:close/>
                  <a:moveTo>
                    <a:pt x="1038375" y="620713"/>
                  </a:moveTo>
                  <a:lnTo>
                    <a:pt x="1049138" y="620713"/>
                  </a:lnTo>
                  <a:lnTo>
                    <a:pt x="1059502" y="621110"/>
                  </a:lnTo>
                  <a:lnTo>
                    <a:pt x="1069866" y="622300"/>
                  </a:lnTo>
                  <a:lnTo>
                    <a:pt x="1079432" y="623491"/>
                  </a:lnTo>
                  <a:lnTo>
                    <a:pt x="1088999" y="625872"/>
                  </a:lnTo>
                  <a:lnTo>
                    <a:pt x="1098167" y="627857"/>
                  </a:lnTo>
                  <a:lnTo>
                    <a:pt x="1106937" y="630238"/>
                  </a:lnTo>
                  <a:lnTo>
                    <a:pt x="1115307" y="633413"/>
                  </a:lnTo>
                  <a:lnTo>
                    <a:pt x="1123678" y="636191"/>
                  </a:lnTo>
                  <a:lnTo>
                    <a:pt x="1130853" y="639763"/>
                  </a:lnTo>
                  <a:lnTo>
                    <a:pt x="1138028" y="642938"/>
                  </a:lnTo>
                  <a:lnTo>
                    <a:pt x="1144805" y="646510"/>
                  </a:lnTo>
                  <a:lnTo>
                    <a:pt x="1156365" y="652860"/>
                  </a:lnTo>
                  <a:lnTo>
                    <a:pt x="1166729" y="659607"/>
                  </a:lnTo>
                  <a:lnTo>
                    <a:pt x="1174701" y="664766"/>
                  </a:lnTo>
                  <a:lnTo>
                    <a:pt x="1180680" y="669529"/>
                  </a:lnTo>
                  <a:lnTo>
                    <a:pt x="1185862" y="673497"/>
                  </a:lnTo>
                  <a:lnTo>
                    <a:pt x="1185862" y="676275"/>
                  </a:lnTo>
                  <a:lnTo>
                    <a:pt x="1185862" y="684213"/>
                  </a:lnTo>
                  <a:lnTo>
                    <a:pt x="1185065" y="688975"/>
                  </a:lnTo>
                  <a:lnTo>
                    <a:pt x="1183869" y="694532"/>
                  </a:lnTo>
                  <a:lnTo>
                    <a:pt x="1182274" y="700088"/>
                  </a:lnTo>
                  <a:lnTo>
                    <a:pt x="1180281" y="704850"/>
                  </a:lnTo>
                  <a:lnTo>
                    <a:pt x="1179086" y="707629"/>
                  </a:lnTo>
                  <a:lnTo>
                    <a:pt x="1177093" y="710010"/>
                  </a:lnTo>
                  <a:lnTo>
                    <a:pt x="1175498" y="711994"/>
                  </a:lnTo>
                  <a:lnTo>
                    <a:pt x="1173505" y="713979"/>
                  </a:lnTo>
                  <a:lnTo>
                    <a:pt x="1170715" y="715963"/>
                  </a:lnTo>
                  <a:lnTo>
                    <a:pt x="1168323" y="717154"/>
                  </a:lnTo>
                  <a:lnTo>
                    <a:pt x="1165533" y="718344"/>
                  </a:lnTo>
                  <a:lnTo>
                    <a:pt x="1161945" y="719138"/>
                  </a:lnTo>
                  <a:lnTo>
                    <a:pt x="1158756" y="719535"/>
                  </a:lnTo>
                  <a:lnTo>
                    <a:pt x="1154770" y="719535"/>
                  </a:lnTo>
                  <a:lnTo>
                    <a:pt x="1150784" y="719138"/>
                  </a:lnTo>
                  <a:lnTo>
                    <a:pt x="1146001" y="718344"/>
                  </a:lnTo>
                  <a:lnTo>
                    <a:pt x="1140819" y="717154"/>
                  </a:lnTo>
                  <a:lnTo>
                    <a:pt x="1135238" y="715566"/>
                  </a:lnTo>
                  <a:lnTo>
                    <a:pt x="1129259" y="712788"/>
                  </a:lnTo>
                  <a:lnTo>
                    <a:pt x="1123678" y="710010"/>
                  </a:lnTo>
                  <a:lnTo>
                    <a:pt x="1120091" y="708819"/>
                  </a:lnTo>
                  <a:lnTo>
                    <a:pt x="1114112" y="707629"/>
                  </a:lnTo>
                  <a:lnTo>
                    <a:pt x="1098964" y="704850"/>
                  </a:lnTo>
                  <a:lnTo>
                    <a:pt x="1083418" y="702072"/>
                  </a:lnTo>
                  <a:lnTo>
                    <a:pt x="1077439" y="700882"/>
                  </a:lnTo>
                  <a:lnTo>
                    <a:pt x="1073852" y="700088"/>
                  </a:lnTo>
                  <a:lnTo>
                    <a:pt x="1104545" y="714772"/>
                  </a:lnTo>
                  <a:lnTo>
                    <a:pt x="1118895" y="721122"/>
                  </a:lnTo>
                  <a:lnTo>
                    <a:pt x="1125671" y="723504"/>
                  </a:lnTo>
                  <a:lnTo>
                    <a:pt x="1132448" y="725885"/>
                  </a:lnTo>
                  <a:lnTo>
                    <a:pt x="1138826" y="728266"/>
                  </a:lnTo>
                  <a:lnTo>
                    <a:pt x="1144805" y="729457"/>
                  </a:lnTo>
                  <a:lnTo>
                    <a:pt x="1150784" y="730647"/>
                  </a:lnTo>
                  <a:lnTo>
                    <a:pt x="1155966" y="731044"/>
                  </a:lnTo>
                  <a:lnTo>
                    <a:pt x="1161148" y="730647"/>
                  </a:lnTo>
                  <a:lnTo>
                    <a:pt x="1165931" y="729457"/>
                  </a:lnTo>
                  <a:lnTo>
                    <a:pt x="1170316" y="727869"/>
                  </a:lnTo>
                  <a:lnTo>
                    <a:pt x="1174302" y="725091"/>
                  </a:lnTo>
                  <a:lnTo>
                    <a:pt x="1175498" y="735410"/>
                  </a:lnTo>
                  <a:lnTo>
                    <a:pt x="1175897" y="744935"/>
                  </a:lnTo>
                  <a:lnTo>
                    <a:pt x="1175498" y="753666"/>
                  </a:lnTo>
                  <a:lnTo>
                    <a:pt x="1175099" y="762397"/>
                  </a:lnTo>
                  <a:lnTo>
                    <a:pt x="1176694" y="761207"/>
                  </a:lnTo>
                  <a:lnTo>
                    <a:pt x="1177491" y="760413"/>
                  </a:lnTo>
                  <a:lnTo>
                    <a:pt x="1178687" y="760016"/>
                  </a:lnTo>
                  <a:lnTo>
                    <a:pt x="1179086" y="760413"/>
                  </a:lnTo>
                  <a:lnTo>
                    <a:pt x="1179484" y="761207"/>
                  </a:lnTo>
                  <a:lnTo>
                    <a:pt x="1179883" y="763985"/>
                  </a:lnTo>
                  <a:lnTo>
                    <a:pt x="1180281" y="767954"/>
                  </a:lnTo>
                  <a:lnTo>
                    <a:pt x="1180281" y="773113"/>
                  </a:lnTo>
                  <a:lnTo>
                    <a:pt x="1179086" y="785813"/>
                  </a:lnTo>
                  <a:lnTo>
                    <a:pt x="1177491" y="800498"/>
                  </a:lnTo>
                  <a:lnTo>
                    <a:pt x="1175498" y="814388"/>
                  </a:lnTo>
                  <a:lnTo>
                    <a:pt x="1173505" y="826294"/>
                  </a:lnTo>
                  <a:lnTo>
                    <a:pt x="1171911" y="833438"/>
                  </a:lnTo>
                  <a:lnTo>
                    <a:pt x="1170715" y="834629"/>
                  </a:lnTo>
                  <a:lnTo>
                    <a:pt x="1170316" y="834232"/>
                  </a:lnTo>
                  <a:lnTo>
                    <a:pt x="1169519" y="842169"/>
                  </a:lnTo>
                  <a:lnTo>
                    <a:pt x="1168323" y="849710"/>
                  </a:lnTo>
                  <a:lnTo>
                    <a:pt x="1166729" y="856854"/>
                  </a:lnTo>
                  <a:lnTo>
                    <a:pt x="1165134" y="863998"/>
                  </a:lnTo>
                  <a:lnTo>
                    <a:pt x="1162742" y="870744"/>
                  </a:lnTo>
                  <a:lnTo>
                    <a:pt x="1160351" y="877491"/>
                  </a:lnTo>
                  <a:lnTo>
                    <a:pt x="1157959" y="883841"/>
                  </a:lnTo>
                  <a:lnTo>
                    <a:pt x="1154770" y="890191"/>
                  </a:lnTo>
                  <a:lnTo>
                    <a:pt x="1151980" y="896541"/>
                  </a:lnTo>
                  <a:lnTo>
                    <a:pt x="1148791" y="902098"/>
                  </a:lnTo>
                  <a:lnTo>
                    <a:pt x="1145602" y="907654"/>
                  </a:lnTo>
                  <a:lnTo>
                    <a:pt x="1141616" y="913210"/>
                  </a:lnTo>
                  <a:lnTo>
                    <a:pt x="1138028" y="918370"/>
                  </a:lnTo>
                  <a:lnTo>
                    <a:pt x="1134042" y="923529"/>
                  </a:lnTo>
                  <a:lnTo>
                    <a:pt x="1126070" y="932260"/>
                  </a:lnTo>
                  <a:lnTo>
                    <a:pt x="1117699" y="940595"/>
                  </a:lnTo>
                  <a:lnTo>
                    <a:pt x="1108531" y="947738"/>
                  </a:lnTo>
                  <a:lnTo>
                    <a:pt x="1099762" y="954088"/>
                  </a:lnTo>
                  <a:lnTo>
                    <a:pt x="1090593" y="959248"/>
                  </a:lnTo>
                  <a:lnTo>
                    <a:pt x="1081027" y="963216"/>
                  </a:lnTo>
                  <a:lnTo>
                    <a:pt x="1077041" y="964804"/>
                  </a:lnTo>
                  <a:lnTo>
                    <a:pt x="1072257" y="966391"/>
                  </a:lnTo>
                  <a:lnTo>
                    <a:pt x="1067474" y="967185"/>
                  </a:lnTo>
                  <a:lnTo>
                    <a:pt x="1063488" y="967979"/>
                  </a:lnTo>
                  <a:lnTo>
                    <a:pt x="1059103" y="968376"/>
                  </a:lnTo>
                  <a:lnTo>
                    <a:pt x="1054719" y="968376"/>
                  </a:lnTo>
                  <a:lnTo>
                    <a:pt x="1051530" y="968376"/>
                  </a:lnTo>
                  <a:lnTo>
                    <a:pt x="1047543" y="967979"/>
                  </a:lnTo>
                  <a:lnTo>
                    <a:pt x="1043956" y="967185"/>
                  </a:lnTo>
                  <a:lnTo>
                    <a:pt x="1039970" y="965995"/>
                  </a:lnTo>
                  <a:lnTo>
                    <a:pt x="1031998" y="962820"/>
                  </a:lnTo>
                  <a:lnTo>
                    <a:pt x="1023627" y="958851"/>
                  </a:lnTo>
                  <a:lnTo>
                    <a:pt x="1014857" y="953295"/>
                  </a:lnTo>
                  <a:lnTo>
                    <a:pt x="1006088" y="947341"/>
                  </a:lnTo>
                  <a:lnTo>
                    <a:pt x="997318" y="939801"/>
                  </a:lnTo>
                  <a:lnTo>
                    <a:pt x="988549" y="931863"/>
                  </a:lnTo>
                  <a:lnTo>
                    <a:pt x="979779" y="922338"/>
                  </a:lnTo>
                  <a:lnTo>
                    <a:pt x="971807" y="912813"/>
                  </a:lnTo>
                  <a:lnTo>
                    <a:pt x="963835" y="902098"/>
                  </a:lnTo>
                  <a:lnTo>
                    <a:pt x="956660" y="890985"/>
                  </a:lnTo>
                  <a:lnTo>
                    <a:pt x="949883" y="878682"/>
                  </a:lnTo>
                  <a:lnTo>
                    <a:pt x="943904" y="865982"/>
                  </a:lnTo>
                  <a:lnTo>
                    <a:pt x="941512" y="859632"/>
                  </a:lnTo>
                  <a:lnTo>
                    <a:pt x="938722" y="852885"/>
                  </a:lnTo>
                  <a:lnTo>
                    <a:pt x="936729" y="846138"/>
                  </a:lnTo>
                  <a:lnTo>
                    <a:pt x="934736" y="839391"/>
                  </a:lnTo>
                  <a:lnTo>
                    <a:pt x="933540" y="843757"/>
                  </a:lnTo>
                  <a:lnTo>
                    <a:pt x="931547" y="847329"/>
                  </a:lnTo>
                  <a:lnTo>
                    <a:pt x="929554" y="849710"/>
                  </a:lnTo>
                  <a:lnTo>
                    <a:pt x="928757" y="850107"/>
                  </a:lnTo>
                  <a:lnTo>
                    <a:pt x="927960" y="850504"/>
                  </a:lnTo>
                  <a:lnTo>
                    <a:pt x="926764" y="850107"/>
                  </a:lnTo>
                  <a:lnTo>
                    <a:pt x="925568" y="849710"/>
                  </a:lnTo>
                  <a:lnTo>
                    <a:pt x="924372" y="848123"/>
                  </a:lnTo>
                  <a:lnTo>
                    <a:pt x="923575" y="846535"/>
                  </a:lnTo>
                  <a:lnTo>
                    <a:pt x="921582" y="842963"/>
                  </a:lnTo>
                  <a:lnTo>
                    <a:pt x="920386" y="837407"/>
                  </a:lnTo>
                  <a:lnTo>
                    <a:pt x="918791" y="831057"/>
                  </a:lnTo>
                  <a:lnTo>
                    <a:pt x="917596" y="823516"/>
                  </a:lnTo>
                  <a:lnTo>
                    <a:pt x="917197" y="815182"/>
                  </a:lnTo>
                  <a:lnTo>
                    <a:pt x="916798" y="806054"/>
                  </a:lnTo>
                  <a:lnTo>
                    <a:pt x="917197" y="798116"/>
                  </a:lnTo>
                  <a:lnTo>
                    <a:pt x="917596" y="790576"/>
                  </a:lnTo>
                  <a:lnTo>
                    <a:pt x="918393" y="783829"/>
                  </a:lnTo>
                  <a:lnTo>
                    <a:pt x="919987" y="777479"/>
                  </a:lnTo>
                  <a:lnTo>
                    <a:pt x="921183" y="772319"/>
                  </a:lnTo>
                  <a:lnTo>
                    <a:pt x="922379" y="767954"/>
                  </a:lnTo>
                  <a:lnTo>
                    <a:pt x="924372" y="764779"/>
                  </a:lnTo>
                  <a:lnTo>
                    <a:pt x="925169" y="763588"/>
                  </a:lnTo>
                  <a:lnTo>
                    <a:pt x="926365" y="763191"/>
                  </a:lnTo>
                  <a:lnTo>
                    <a:pt x="923176" y="759619"/>
                  </a:lnTo>
                  <a:lnTo>
                    <a:pt x="920785" y="756444"/>
                  </a:lnTo>
                  <a:lnTo>
                    <a:pt x="918393" y="752476"/>
                  </a:lnTo>
                  <a:lnTo>
                    <a:pt x="916798" y="748507"/>
                  </a:lnTo>
                  <a:lnTo>
                    <a:pt x="915204" y="744538"/>
                  </a:lnTo>
                  <a:lnTo>
                    <a:pt x="914407" y="739776"/>
                  </a:lnTo>
                  <a:lnTo>
                    <a:pt x="913609" y="735807"/>
                  </a:lnTo>
                  <a:lnTo>
                    <a:pt x="913211" y="731044"/>
                  </a:lnTo>
                  <a:lnTo>
                    <a:pt x="912812" y="727076"/>
                  </a:lnTo>
                  <a:lnTo>
                    <a:pt x="912812" y="721916"/>
                  </a:lnTo>
                  <a:lnTo>
                    <a:pt x="913609" y="712391"/>
                  </a:lnTo>
                  <a:lnTo>
                    <a:pt x="915204" y="703263"/>
                  </a:lnTo>
                  <a:lnTo>
                    <a:pt x="917197" y="694135"/>
                  </a:lnTo>
                  <a:lnTo>
                    <a:pt x="920386" y="685007"/>
                  </a:lnTo>
                  <a:lnTo>
                    <a:pt x="923575" y="676672"/>
                  </a:lnTo>
                  <a:lnTo>
                    <a:pt x="927162" y="668735"/>
                  </a:lnTo>
                  <a:lnTo>
                    <a:pt x="930750" y="661988"/>
                  </a:lnTo>
                  <a:lnTo>
                    <a:pt x="934337" y="656035"/>
                  </a:lnTo>
                  <a:lnTo>
                    <a:pt x="937526" y="651272"/>
                  </a:lnTo>
                  <a:lnTo>
                    <a:pt x="940715" y="647700"/>
                  </a:lnTo>
                  <a:lnTo>
                    <a:pt x="943107" y="646113"/>
                  </a:lnTo>
                  <a:lnTo>
                    <a:pt x="955862" y="639763"/>
                  </a:lnTo>
                  <a:lnTo>
                    <a:pt x="968219" y="634604"/>
                  </a:lnTo>
                  <a:lnTo>
                    <a:pt x="980178" y="630238"/>
                  </a:lnTo>
                  <a:lnTo>
                    <a:pt x="992535" y="627063"/>
                  </a:lnTo>
                  <a:lnTo>
                    <a:pt x="1004493" y="624285"/>
                  </a:lnTo>
                  <a:lnTo>
                    <a:pt x="1016053" y="622300"/>
                  </a:lnTo>
                  <a:lnTo>
                    <a:pt x="1027214" y="621110"/>
                  </a:lnTo>
                  <a:lnTo>
                    <a:pt x="1038375" y="620713"/>
                  </a:lnTo>
                  <a:close/>
                  <a:moveTo>
                    <a:pt x="1043186" y="515586"/>
                  </a:moveTo>
                  <a:lnTo>
                    <a:pt x="1022934" y="515983"/>
                  </a:lnTo>
                  <a:lnTo>
                    <a:pt x="1002682" y="516777"/>
                  </a:lnTo>
                  <a:lnTo>
                    <a:pt x="982827" y="518364"/>
                  </a:lnTo>
                  <a:lnTo>
                    <a:pt x="962972" y="519952"/>
                  </a:lnTo>
                  <a:lnTo>
                    <a:pt x="943514" y="521937"/>
                  </a:lnTo>
                  <a:lnTo>
                    <a:pt x="924056" y="525113"/>
                  </a:lnTo>
                  <a:lnTo>
                    <a:pt x="904598" y="527891"/>
                  </a:lnTo>
                  <a:lnTo>
                    <a:pt x="885140" y="531861"/>
                  </a:lnTo>
                  <a:lnTo>
                    <a:pt x="866476" y="535830"/>
                  </a:lnTo>
                  <a:lnTo>
                    <a:pt x="847812" y="540594"/>
                  </a:lnTo>
                  <a:lnTo>
                    <a:pt x="829148" y="545754"/>
                  </a:lnTo>
                  <a:lnTo>
                    <a:pt x="810485" y="550914"/>
                  </a:lnTo>
                  <a:lnTo>
                    <a:pt x="792218" y="556869"/>
                  </a:lnTo>
                  <a:lnTo>
                    <a:pt x="774348" y="563220"/>
                  </a:lnTo>
                  <a:lnTo>
                    <a:pt x="756082" y="569968"/>
                  </a:lnTo>
                  <a:lnTo>
                    <a:pt x="738609" y="577113"/>
                  </a:lnTo>
                  <a:lnTo>
                    <a:pt x="721137" y="585449"/>
                  </a:lnTo>
                  <a:lnTo>
                    <a:pt x="704061" y="593388"/>
                  </a:lnTo>
                  <a:lnTo>
                    <a:pt x="686986" y="601724"/>
                  </a:lnTo>
                  <a:lnTo>
                    <a:pt x="670308" y="610457"/>
                  </a:lnTo>
                  <a:lnTo>
                    <a:pt x="653630" y="619587"/>
                  </a:lnTo>
                  <a:lnTo>
                    <a:pt x="637745" y="629114"/>
                  </a:lnTo>
                  <a:lnTo>
                    <a:pt x="621861" y="639037"/>
                  </a:lnTo>
                  <a:lnTo>
                    <a:pt x="605977" y="649755"/>
                  </a:lnTo>
                  <a:lnTo>
                    <a:pt x="590490" y="660473"/>
                  </a:lnTo>
                  <a:lnTo>
                    <a:pt x="575400" y="671190"/>
                  </a:lnTo>
                  <a:lnTo>
                    <a:pt x="559913" y="682702"/>
                  </a:lnTo>
                  <a:lnTo>
                    <a:pt x="545617" y="694610"/>
                  </a:lnTo>
                  <a:lnTo>
                    <a:pt x="531322" y="706519"/>
                  </a:lnTo>
                  <a:lnTo>
                    <a:pt x="517026" y="719221"/>
                  </a:lnTo>
                  <a:lnTo>
                    <a:pt x="503525" y="731924"/>
                  </a:lnTo>
                  <a:lnTo>
                    <a:pt x="490023" y="745023"/>
                  </a:lnTo>
                  <a:lnTo>
                    <a:pt x="476919" y="758520"/>
                  </a:lnTo>
                  <a:lnTo>
                    <a:pt x="464212" y="772413"/>
                  </a:lnTo>
                  <a:lnTo>
                    <a:pt x="451504" y="786306"/>
                  </a:lnTo>
                  <a:lnTo>
                    <a:pt x="439591" y="800596"/>
                  </a:lnTo>
                  <a:lnTo>
                    <a:pt x="427678" y="815680"/>
                  </a:lnTo>
                  <a:lnTo>
                    <a:pt x="416162" y="830368"/>
                  </a:lnTo>
                  <a:lnTo>
                    <a:pt x="405441" y="845452"/>
                  </a:lnTo>
                  <a:lnTo>
                    <a:pt x="394322" y="860933"/>
                  </a:lnTo>
                  <a:lnTo>
                    <a:pt x="383997" y="876811"/>
                  </a:lnTo>
                  <a:lnTo>
                    <a:pt x="374070" y="892689"/>
                  </a:lnTo>
                  <a:lnTo>
                    <a:pt x="364539" y="908964"/>
                  </a:lnTo>
                  <a:lnTo>
                    <a:pt x="355009" y="925636"/>
                  </a:lnTo>
                  <a:lnTo>
                    <a:pt x="346272" y="941911"/>
                  </a:lnTo>
                  <a:lnTo>
                    <a:pt x="337933" y="959377"/>
                  </a:lnTo>
                  <a:lnTo>
                    <a:pt x="329594" y="976048"/>
                  </a:lnTo>
                  <a:lnTo>
                    <a:pt x="322049" y="993911"/>
                  </a:lnTo>
                  <a:lnTo>
                    <a:pt x="314901" y="1011377"/>
                  </a:lnTo>
                  <a:lnTo>
                    <a:pt x="308151" y="1029240"/>
                  </a:lnTo>
                  <a:lnTo>
                    <a:pt x="301797" y="1047500"/>
                  </a:lnTo>
                  <a:lnTo>
                    <a:pt x="295840" y="1065362"/>
                  </a:lnTo>
                  <a:lnTo>
                    <a:pt x="290678" y="1084019"/>
                  </a:lnTo>
                  <a:lnTo>
                    <a:pt x="285516" y="1102676"/>
                  </a:lnTo>
                  <a:lnTo>
                    <a:pt x="280751" y="1121729"/>
                  </a:lnTo>
                  <a:lnTo>
                    <a:pt x="276780" y="1140783"/>
                  </a:lnTo>
                  <a:lnTo>
                    <a:pt x="272809" y="1159440"/>
                  </a:lnTo>
                  <a:lnTo>
                    <a:pt x="270029" y="1178890"/>
                  </a:lnTo>
                  <a:lnTo>
                    <a:pt x="266852" y="1198341"/>
                  </a:lnTo>
                  <a:lnTo>
                    <a:pt x="264867" y="1218188"/>
                  </a:lnTo>
                  <a:lnTo>
                    <a:pt x="263278" y="1237639"/>
                  </a:lnTo>
                  <a:lnTo>
                    <a:pt x="261690" y="1257883"/>
                  </a:lnTo>
                  <a:lnTo>
                    <a:pt x="260896" y="1277731"/>
                  </a:lnTo>
                  <a:lnTo>
                    <a:pt x="260498" y="1297975"/>
                  </a:lnTo>
                  <a:lnTo>
                    <a:pt x="260896" y="1318220"/>
                  </a:lnTo>
                  <a:lnTo>
                    <a:pt x="261690" y="1338067"/>
                  </a:lnTo>
                  <a:lnTo>
                    <a:pt x="263278" y="1357915"/>
                  </a:lnTo>
                  <a:lnTo>
                    <a:pt x="264867" y="1377763"/>
                  </a:lnTo>
                  <a:lnTo>
                    <a:pt x="266852" y="1397213"/>
                  </a:lnTo>
                  <a:lnTo>
                    <a:pt x="270029" y="1416664"/>
                  </a:lnTo>
                  <a:lnTo>
                    <a:pt x="272809" y="1436114"/>
                  </a:lnTo>
                  <a:lnTo>
                    <a:pt x="276780" y="1455168"/>
                  </a:lnTo>
                  <a:lnTo>
                    <a:pt x="280751" y="1474222"/>
                  </a:lnTo>
                  <a:lnTo>
                    <a:pt x="285516" y="1493275"/>
                  </a:lnTo>
                  <a:lnTo>
                    <a:pt x="290678" y="1511535"/>
                  </a:lnTo>
                  <a:lnTo>
                    <a:pt x="295840" y="1530192"/>
                  </a:lnTo>
                  <a:lnTo>
                    <a:pt x="301797" y="1548452"/>
                  </a:lnTo>
                  <a:lnTo>
                    <a:pt x="308151" y="1566314"/>
                  </a:lnTo>
                  <a:lnTo>
                    <a:pt x="314901" y="1584177"/>
                  </a:lnTo>
                  <a:lnTo>
                    <a:pt x="322049" y="1602040"/>
                  </a:lnTo>
                  <a:lnTo>
                    <a:pt x="329594" y="1619109"/>
                  </a:lnTo>
                  <a:lnTo>
                    <a:pt x="337933" y="1636575"/>
                  </a:lnTo>
                  <a:lnTo>
                    <a:pt x="346272" y="1653247"/>
                  </a:lnTo>
                  <a:lnTo>
                    <a:pt x="355009" y="1670316"/>
                  </a:lnTo>
                  <a:lnTo>
                    <a:pt x="364539" y="1686591"/>
                  </a:lnTo>
                  <a:lnTo>
                    <a:pt x="374070" y="1703262"/>
                  </a:lnTo>
                  <a:lnTo>
                    <a:pt x="383997" y="1719140"/>
                  </a:lnTo>
                  <a:lnTo>
                    <a:pt x="394322" y="1734622"/>
                  </a:lnTo>
                  <a:lnTo>
                    <a:pt x="405441" y="1750500"/>
                  </a:lnTo>
                  <a:lnTo>
                    <a:pt x="416162" y="1765584"/>
                  </a:lnTo>
                  <a:lnTo>
                    <a:pt x="427678" y="1780271"/>
                  </a:lnTo>
                  <a:lnTo>
                    <a:pt x="439591" y="1794958"/>
                  </a:lnTo>
                  <a:lnTo>
                    <a:pt x="451504" y="1809248"/>
                  </a:lnTo>
                  <a:lnTo>
                    <a:pt x="464212" y="1823142"/>
                  </a:lnTo>
                  <a:lnTo>
                    <a:pt x="476919" y="1837035"/>
                  </a:lnTo>
                  <a:lnTo>
                    <a:pt x="490023" y="1850531"/>
                  </a:lnTo>
                  <a:lnTo>
                    <a:pt x="503525" y="1863631"/>
                  </a:lnTo>
                  <a:lnTo>
                    <a:pt x="517026" y="1876333"/>
                  </a:lnTo>
                  <a:lnTo>
                    <a:pt x="531322" y="1889035"/>
                  </a:lnTo>
                  <a:lnTo>
                    <a:pt x="545617" y="1900944"/>
                  </a:lnTo>
                  <a:lnTo>
                    <a:pt x="559913" y="1912852"/>
                  </a:lnTo>
                  <a:lnTo>
                    <a:pt x="575400" y="1923967"/>
                  </a:lnTo>
                  <a:lnTo>
                    <a:pt x="590490" y="1935479"/>
                  </a:lnTo>
                  <a:lnTo>
                    <a:pt x="605977" y="1945799"/>
                  </a:lnTo>
                  <a:lnTo>
                    <a:pt x="621861" y="1956517"/>
                  </a:lnTo>
                  <a:lnTo>
                    <a:pt x="637745" y="1966044"/>
                  </a:lnTo>
                  <a:lnTo>
                    <a:pt x="653630" y="1975968"/>
                  </a:lnTo>
                  <a:lnTo>
                    <a:pt x="670308" y="1985097"/>
                  </a:lnTo>
                  <a:lnTo>
                    <a:pt x="686986" y="1994227"/>
                  </a:lnTo>
                  <a:lnTo>
                    <a:pt x="704061" y="2002563"/>
                  </a:lnTo>
                  <a:lnTo>
                    <a:pt x="721137" y="2010502"/>
                  </a:lnTo>
                  <a:lnTo>
                    <a:pt x="738609" y="2018044"/>
                  </a:lnTo>
                  <a:lnTo>
                    <a:pt x="756082" y="2025189"/>
                  </a:lnTo>
                  <a:lnTo>
                    <a:pt x="774348" y="2032335"/>
                  </a:lnTo>
                  <a:lnTo>
                    <a:pt x="792218" y="2038686"/>
                  </a:lnTo>
                  <a:lnTo>
                    <a:pt x="810485" y="2044640"/>
                  </a:lnTo>
                  <a:lnTo>
                    <a:pt x="829148" y="2050197"/>
                  </a:lnTo>
                  <a:lnTo>
                    <a:pt x="847812" y="2055358"/>
                  </a:lnTo>
                  <a:lnTo>
                    <a:pt x="866476" y="2059724"/>
                  </a:lnTo>
                  <a:lnTo>
                    <a:pt x="885140" y="2064091"/>
                  </a:lnTo>
                  <a:lnTo>
                    <a:pt x="904598" y="2067266"/>
                  </a:lnTo>
                  <a:lnTo>
                    <a:pt x="924056" y="2070839"/>
                  </a:lnTo>
                  <a:lnTo>
                    <a:pt x="943514" y="2073220"/>
                  </a:lnTo>
                  <a:lnTo>
                    <a:pt x="962972" y="2075999"/>
                  </a:lnTo>
                  <a:lnTo>
                    <a:pt x="982827" y="2077587"/>
                  </a:lnTo>
                  <a:lnTo>
                    <a:pt x="1002682" y="2078778"/>
                  </a:lnTo>
                  <a:lnTo>
                    <a:pt x="1022934" y="2079572"/>
                  </a:lnTo>
                  <a:lnTo>
                    <a:pt x="1043186" y="2079572"/>
                  </a:lnTo>
                  <a:lnTo>
                    <a:pt x="1063041" y="2079572"/>
                  </a:lnTo>
                  <a:lnTo>
                    <a:pt x="1083293" y="2078778"/>
                  </a:lnTo>
                  <a:lnTo>
                    <a:pt x="1103148" y="2077587"/>
                  </a:lnTo>
                  <a:lnTo>
                    <a:pt x="1122606" y="2075999"/>
                  </a:lnTo>
                  <a:lnTo>
                    <a:pt x="1142064" y="2073220"/>
                  </a:lnTo>
                  <a:lnTo>
                    <a:pt x="1161919" y="2070839"/>
                  </a:lnTo>
                  <a:lnTo>
                    <a:pt x="1180980" y="2067266"/>
                  </a:lnTo>
                  <a:lnTo>
                    <a:pt x="1200438" y="2064091"/>
                  </a:lnTo>
                  <a:lnTo>
                    <a:pt x="1219499" y="2059724"/>
                  </a:lnTo>
                  <a:lnTo>
                    <a:pt x="1237766" y="2055358"/>
                  </a:lnTo>
                  <a:lnTo>
                    <a:pt x="1256827" y="2050197"/>
                  </a:lnTo>
                  <a:lnTo>
                    <a:pt x="1275093" y="2044640"/>
                  </a:lnTo>
                  <a:lnTo>
                    <a:pt x="1293757" y="2038686"/>
                  </a:lnTo>
                  <a:lnTo>
                    <a:pt x="1311627" y="2032335"/>
                  </a:lnTo>
                  <a:lnTo>
                    <a:pt x="1329496" y="2025189"/>
                  </a:lnTo>
                  <a:lnTo>
                    <a:pt x="1347366" y="2018044"/>
                  </a:lnTo>
                  <a:lnTo>
                    <a:pt x="1364441" y="2010502"/>
                  </a:lnTo>
                  <a:lnTo>
                    <a:pt x="1381914" y="2002563"/>
                  </a:lnTo>
                  <a:lnTo>
                    <a:pt x="1398592" y="1994227"/>
                  </a:lnTo>
                  <a:lnTo>
                    <a:pt x="1415667" y="1985097"/>
                  </a:lnTo>
                  <a:lnTo>
                    <a:pt x="1431949" y="1975968"/>
                  </a:lnTo>
                  <a:lnTo>
                    <a:pt x="1447833" y="1966044"/>
                  </a:lnTo>
                  <a:lnTo>
                    <a:pt x="1464114" y="1956517"/>
                  </a:lnTo>
                  <a:lnTo>
                    <a:pt x="1479998" y="1945799"/>
                  </a:lnTo>
                  <a:lnTo>
                    <a:pt x="1495088" y="1935479"/>
                  </a:lnTo>
                  <a:lnTo>
                    <a:pt x="1510575" y="1923967"/>
                  </a:lnTo>
                  <a:lnTo>
                    <a:pt x="1525665" y="1912852"/>
                  </a:lnTo>
                  <a:lnTo>
                    <a:pt x="1539960" y="1900944"/>
                  </a:lnTo>
                  <a:lnTo>
                    <a:pt x="1554256" y="1889035"/>
                  </a:lnTo>
                  <a:lnTo>
                    <a:pt x="1568551" y="1876333"/>
                  </a:lnTo>
                  <a:lnTo>
                    <a:pt x="1582053" y="1863631"/>
                  </a:lnTo>
                  <a:lnTo>
                    <a:pt x="1595555" y="1850531"/>
                  </a:lnTo>
                  <a:lnTo>
                    <a:pt x="1608659" y="1837035"/>
                  </a:lnTo>
                  <a:lnTo>
                    <a:pt x="1621763" y="1823142"/>
                  </a:lnTo>
                  <a:lnTo>
                    <a:pt x="1634073" y="1809248"/>
                  </a:lnTo>
                  <a:lnTo>
                    <a:pt x="1646383" y="1794958"/>
                  </a:lnTo>
                  <a:lnTo>
                    <a:pt x="1657899" y="1780271"/>
                  </a:lnTo>
                  <a:lnTo>
                    <a:pt x="1669415" y="1765584"/>
                  </a:lnTo>
                  <a:lnTo>
                    <a:pt x="1680534" y="1750500"/>
                  </a:lnTo>
                  <a:lnTo>
                    <a:pt x="1691256" y="1734622"/>
                  </a:lnTo>
                  <a:lnTo>
                    <a:pt x="1701581" y="1719140"/>
                  </a:lnTo>
                  <a:lnTo>
                    <a:pt x="1711508" y="1703262"/>
                  </a:lnTo>
                  <a:lnTo>
                    <a:pt x="1721436" y="1686591"/>
                  </a:lnTo>
                  <a:lnTo>
                    <a:pt x="1730569" y="1670316"/>
                  </a:lnTo>
                  <a:lnTo>
                    <a:pt x="1739305" y="1653247"/>
                  </a:lnTo>
                  <a:lnTo>
                    <a:pt x="1748041" y="1636575"/>
                  </a:lnTo>
                  <a:lnTo>
                    <a:pt x="1755983" y="1619109"/>
                  </a:lnTo>
                  <a:lnTo>
                    <a:pt x="1763529" y="1602040"/>
                  </a:lnTo>
                  <a:lnTo>
                    <a:pt x="1770676" y="1584177"/>
                  </a:lnTo>
                  <a:lnTo>
                    <a:pt x="1777427" y="1566314"/>
                  </a:lnTo>
                  <a:lnTo>
                    <a:pt x="1783781" y="1548452"/>
                  </a:lnTo>
                  <a:lnTo>
                    <a:pt x="1789737" y="1530192"/>
                  </a:lnTo>
                  <a:lnTo>
                    <a:pt x="1795694" y="1511535"/>
                  </a:lnTo>
                  <a:lnTo>
                    <a:pt x="1800459" y="1493275"/>
                  </a:lnTo>
                  <a:lnTo>
                    <a:pt x="1804827" y="1474222"/>
                  </a:lnTo>
                  <a:lnTo>
                    <a:pt x="1809195" y="1455168"/>
                  </a:lnTo>
                  <a:lnTo>
                    <a:pt x="1812769" y="1436114"/>
                  </a:lnTo>
                  <a:lnTo>
                    <a:pt x="1816343" y="1416664"/>
                  </a:lnTo>
                  <a:lnTo>
                    <a:pt x="1818726" y="1397213"/>
                  </a:lnTo>
                  <a:lnTo>
                    <a:pt x="1820711" y="1377763"/>
                  </a:lnTo>
                  <a:lnTo>
                    <a:pt x="1823094" y="1357915"/>
                  </a:lnTo>
                  <a:lnTo>
                    <a:pt x="1824285" y="1338067"/>
                  </a:lnTo>
                  <a:lnTo>
                    <a:pt x="1824682" y="1318220"/>
                  </a:lnTo>
                  <a:lnTo>
                    <a:pt x="1825079" y="1297975"/>
                  </a:lnTo>
                  <a:lnTo>
                    <a:pt x="1824682" y="1277731"/>
                  </a:lnTo>
                  <a:lnTo>
                    <a:pt x="1824285" y="1257883"/>
                  </a:lnTo>
                  <a:lnTo>
                    <a:pt x="1823094" y="1237639"/>
                  </a:lnTo>
                  <a:lnTo>
                    <a:pt x="1820711" y="1218188"/>
                  </a:lnTo>
                  <a:lnTo>
                    <a:pt x="1818726" y="1198341"/>
                  </a:lnTo>
                  <a:lnTo>
                    <a:pt x="1816343" y="1178890"/>
                  </a:lnTo>
                  <a:lnTo>
                    <a:pt x="1812769" y="1159440"/>
                  </a:lnTo>
                  <a:lnTo>
                    <a:pt x="1809195" y="1140783"/>
                  </a:lnTo>
                  <a:lnTo>
                    <a:pt x="1804827" y="1121729"/>
                  </a:lnTo>
                  <a:lnTo>
                    <a:pt x="1800459" y="1102676"/>
                  </a:lnTo>
                  <a:lnTo>
                    <a:pt x="1795694" y="1084019"/>
                  </a:lnTo>
                  <a:lnTo>
                    <a:pt x="1789737" y="1065362"/>
                  </a:lnTo>
                  <a:lnTo>
                    <a:pt x="1783781" y="1047500"/>
                  </a:lnTo>
                  <a:lnTo>
                    <a:pt x="1777427" y="1029240"/>
                  </a:lnTo>
                  <a:lnTo>
                    <a:pt x="1770676" y="1011377"/>
                  </a:lnTo>
                  <a:lnTo>
                    <a:pt x="1763529" y="993911"/>
                  </a:lnTo>
                  <a:lnTo>
                    <a:pt x="1755983" y="976048"/>
                  </a:lnTo>
                  <a:lnTo>
                    <a:pt x="1748041" y="959377"/>
                  </a:lnTo>
                  <a:lnTo>
                    <a:pt x="1739305" y="941911"/>
                  </a:lnTo>
                  <a:lnTo>
                    <a:pt x="1730569" y="925636"/>
                  </a:lnTo>
                  <a:lnTo>
                    <a:pt x="1721436" y="908964"/>
                  </a:lnTo>
                  <a:lnTo>
                    <a:pt x="1711508" y="892689"/>
                  </a:lnTo>
                  <a:lnTo>
                    <a:pt x="1701581" y="876811"/>
                  </a:lnTo>
                  <a:lnTo>
                    <a:pt x="1691256" y="860933"/>
                  </a:lnTo>
                  <a:lnTo>
                    <a:pt x="1680534" y="845452"/>
                  </a:lnTo>
                  <a:lnTo>
                    <a:pt x="1669415" y="830368"/>
                  </a:lnTo>
                  <a:lnTo>
                    <a:pt x="1657899" y="815680"/>
                  </a:lnTo>
                  <a:lnTo>
                    <a:pt x="1646383" y="800596"/>
                  </a:lnTo>
                  <a:lnTo>
                    <a:pt x="1634073" y="786306"/>
                  </a:lnTo>
                  <a:lnTo>
                    <a:pt x="1621763" y="772413"/>
                  </a:lnTo>
                  <a:lnTo>
                    <a:pt x="1608659" y="758520"/>
                  </a:lnTo>
                  <a:lnTo>
                    <a:pt x="1595555" y="745023"/>
                  </a:lnTo>
                  <a:lnTo>
                    <a:pt x="1582053" y="731924"/>
                  </a:lnTo>
                  <a:lnTo>
                    <a:pt x="1568551" y="719221"/>
                  </a:lnTo>
                  <a:lnTo>
                    <a:pt x="1554256" y="706519"/>
                  </a:lnTo>
                  <a:lnTo>
                    <a:pt x="1539960" y="694610"/>
                  </a:lnTo>
                  <a:lnTo>
                    <a:pt x="1525665" y="682702"/>
                  </a:lnTo>
                  <a:lnTo>
                    <a:pt x="1510575" y="671190"/>
                  </a:lnTo>
                  <a:lnTo>
                    <a:pt x="1495088" y="660473"/>
                  </a:lnTo>
                  <a:lnTo>
                    <a:pt x="1479998" y="649755"/>
                  </a:lnTo>
                  <a:lnTo>
                    <a:pt x="1464114" y="639037"/>
                  </a:lnTo>
                  <a:lnTo>
                    <a:pt x="1447833" y="629114"/>
                  </a:lnTo>
                  <a:lnTo>
                    <a:pt x="1431949" y="619587"/>
                  </a:lnTo>
                  <a:lnTo>
                    <a:pt x="1415667" y="610457"/>
                  </a:lnTo>
                  <a:lnTo>
                    <a:pt x="1398592" y="601724"/>
                  </a:lnTo>
                  <a:lnTo>
                    <a:pt x="1381914" y="593388"/>
                  </a:lnTo>
                  <a:lnTo>
                    <a:pt x="1364441" y="585449"/>
                  </a:lnTo>
                  <a:lnTo>
                    <a:pt x="1347366" y="577113"/>
                  </a:lnTo>
                  <a:lnTo>
                    <a:pt x="1329496" y="569968"/>
                  </a:lnTo>
                  <a:lnTo>
                    <a:pt x="1311627" y="563220"/>
                  </a:lnTo>
                  <a:lnTo>
                    <a:pt x="1293757" y="556869"/>
                  </a:lnTo>
                  <a:lnTo>
                    <a:pt x="1275093" y="550914"/>
                  </a:lnTo>
                  <a:lnTo>
                    <a:pt x="1256827" y="545754"/>
                  </a:lnTo>
                  <a:lnTo>
                    <a:pt x="1237766" y="540594"/>
                  </a:lnTo>
                  <a:lnTo>
                    <a:pt x="1219499" y="535830"/>
                  </a:lnTo>
                  <a:lnTo>
                    <a:pt x="1200438" y="531861"/>
                  </a:lnTo>
                  <a:lnTo>
                    <a:pt x="1180980" y="527891"/>
                  </a:lnTo>
                  <a:lnTo>
                    <a:pt x="1161919" y="525113"/>
                  </a:lnTo>
                  <a:lnTo>
                    <a:pt x="1142064" y="521937"/>
                  </a:lnTo>
                  <a:lnTo>
                    <a:pt x="1122606" y="519952"/>
                  </a:lnTo>
                  <a:lnTo>
                    <a:pt x="1103148" y="518364"/>
                  </a:lnTo>
                  <a:lnTo>
                    <a:pt x="1083293" y="516777"/>
                  </a:lnTo>
                  <a:lnTo>
                    <a:pt x="1063041" y="515983"/>
                  </a:lnTo>
                  <a:lnTo>
                    <a:pt x="1043186" y="515586"/>
                  </a:lnTo>
                  <a:close/>
                  <a:moveTo>
                    <a:pt x="803734" y="280988"/>
                  </a:moveTo>
                  <a:lnTo>
                    <a:pt x="862902" y="391340"/>
                  </a:lnTo>
                  <a:lnTo>
                    <a:pt x="884743" y="387371"/>
                  </a:lnTo>
                  <a:lnTo>
                    <a:pt x="906980" y="383798"/>
                  </a:lnTo>
                  <a:lnTo>
                    <a:pt x="929218" y="380622"/>
                  </a:lnTo>
                  <a:lnTo>
                    <a:pt x="951456" y="378241"/>
                  </a:lnTo>
                  <a:lnTo>
                    <a:pt x="974488" y="376256"/>
                  </a:lnTo>
                  <a:lnTo>
                    <a:pt x="997122" y="374668"/>
                  </a:lnTo>
                  <a:lnTo>
                    <a:pt x="1019757" y="373874"/>
                  </a:lnTo>
                  <a:lnTo>
                    <a:pt x="1043186" y="373477"/>
                  </a:lnTo>
                  <a:lnTo>
                    <a:pt x="1059865" y="373874"/>
                  </a:lnTo>
                  <a:lnTo>
                    <a:pt x="1076940" y="374271"/>
                  </a:lnTo>
                  <a:lnTo>
                    <a:pt x="1093618" y="375462"/>
                  </a:lnTo>
                  <a:lnTo>
                    <a:pt x="1110693" y="376256"/>
                  </a:lnTo>
                  <a:lnTo>
                    <a:pt x="1127372" y="377844"/>
                  </a:lnTo>
                  <a:lnTo>
                    <a:pt x="1144050" y="379432"/>
                  </a:lnTo>
                  <a:lnTo>
                    <a:pt x="1160331" y="381019"/>
                  </a:lnTo>
                  <a:lnTo>
                    <a:pt x="1176612" y="383798"/>
                  </a:lnTo>
                  <a:lnTo>
                    <a:pt x="1193291" y="386180"/>
                  </a:lnTo>
                  <a:lnTo>
                    <a:pt x="1209572" y="388958"/>
                  </a:lnTo>
                  <a:lnTo>
                    <a:pt x="1225853" y="392134"/>
                  </a:lnTo>
                  <a:lnTo>
                    <a:pt x="1241737" y="395310"/>
                  </a:lnTo>
                  <a:lnTo>
                    <a:pt x="1257621" y="399279"/>
                  </a:lnTo>
                  <a:lnTo>
                    <a:pt x="1273505" y="403249"/>
                  </a:lnTo>
                  <a:lnTo>
                    <a:pt x="1289389" y="407218"/>
                  </a:lnTo>
                  <a:lnTo>
                    <a:pt x="1304876" y="411982"/>
                  </a:lnTo>
                  <a:lnTo>
                    <a:pt x="1370398" y="304805"/>
                  </a:lnTo>
                  <a:lnTo>
                    <a:pt x="1611439" y="417142"/>
                  </a:lnTo>
                  <a:lnTo>
                    <a:pt x="1570140" y="539800"/>
                  </a:lnTo>
                  <a:lnTo>
                    <a:pt x="1592775" y="555678"/>
                  </a:lnTo>
                  <a:lnTo>
                    <a:pt x="1614615" y="572747"/>
                  </a:lnTo>
                  <a:lnTo>
                    <a:pt x="1636059" y="589815"/>
                  </a:lnTo>
                  <a:lnTo>
                    <a:pt x="1656708" y="608075"/>
                  </a:lnTo>
                  <a:lnTo>
                    <a:pt x="1676960" y="626732"/>
                  </a:lnTo>
                  <a:lnTo>
                    <a:pt x="1696815" y="645389"/>
                  </a:lnTo>
                  <a:lnTo>
                    <a:pt x="1715876" y="665236"/>
                  </a:lnTo>
                  <a:lnTo>
                    <a:pt x="1734540" y="685481"/>
                  </a:lnTo>
                  <a:lnTo>
                    <a:pt x="1752410" y="706519"/>
                  </a:lnTo>
                  <a:lnTo>
                    <a:pt x="1769882" y="728351"/>
                  </a:lnTo>
                  <a:lnTo>
                    <a:pt x="1786560" y="750184"/>
                  </a:lnTo>
                  <a:lnTo>
                    <a:pt x="1802841" y="772413"/>
                  </a:lnTo>
                  <a:lnTo>
                    <a:pt x="1818329" y="795436"/>
                  </a:lnTo>
                  <a:lnTo>
                    <a:pt x="1832624" y="818856"/>
                  </a:lnTo>
                  <a:lnTo>
                    <a:pt x="1846920" y="842673"/>
                  </a:lnTo>
                  <a:lnTo>
                    <a:pt x="1860024" y="866887"/>
                  </a:lnTo>
                  <a:lnTo>
                    <a:pt x="1994642" y="834337"/>
                  </a:lnTo>
                  <a:lnTo>
                    <a:pt x="2085975" y="1084019"/>
                  </a:lnTo>
                  <a:lnTo>
                    <a:pt x="1954931" y="1149516"/>
                  </a:lnTo>
                  <a:lnTo>
                    <a:pt x="1958108" y="1167776"/>
                  </a:lnTo>
                  <a:lnTo>
                    <a:pt x="1960491" y="1185638"/>
                  </a:lnTo>
                  <a:lnTo>
                    <a:pt x="1962476" y="1204295"/>
                  </a:lnTo>
                  <a:lnTo>
                    <a:pt x="1964462" y="1222952"/>
                  </a:lnTo>
                  <a:lnTo>
                    <a:pt x="1965653" y="1241212"/>
                  </a:lnTo>
                  <a:lnTo>
                    <a:pt x="1966447" y="1259868"/>
                  </a:lnTo>
                  <a:lnTo>
                    <a:pt x="1967242" y="1278922"/>
                  </a:lnTo>
                  <a:lnTo>
                    <a:pt x="1967242" y="1297975"/>
                  </a:lnTo>
                  <a:lnTo>
                    <a:pt x="1967242" y="1315441"/>
                  </a:lnTo>
                  <a:lnTo>
                    <a:pt x="1966845" y="1332907"/>
                  </a:lnTo>
                  <a:lnTo>
                    <a:pt x="1966050" y="1349976"/>
                  </a:lnTo>
                  <a:lnTo>
                    <a:pt x="1964859" y="1367839"/>
                  </a:lnTo>
                  <a:lnTo>
                    <a:pt x="1962873" y="1385305"/>
                  </a:lnTo>
                  <a:lnTo>
                    <a:pt x="1961285" y="1401977"/>
                  </a:lnTo>
                  <a:lnTo>
                    <a:pt x="1959300" y="1419442"/>
                  </a:lnTo>
                  <a:lnTo>
                    <a:pt x="1957314" y="1436114"/>
                  </a:lnTo>
                  <a:lnTo>
                    <a:pt x="1954137" y="1453183"/>
                  </a:lnTo>
                  <a:lnTo>
                    <a:pt x="1951357" y="1469855"/>
                  </a:lnTo>
                  <a:lnTo>
                    <a:pt x="1947784" y="1486527"/>
                  </a:lnTo>
                  <a:lnTo>
                    <a:pt x="1944210" y="1503199"/>
                  </a:lnTo>
                  <a:lnTo>
                    <a:pt x="1940239" y="1519871"/>
                  </a:lnTo>
                  <a:lnTo>
                    <a:pt x="1935871" y="1535749"/>
                  </a:lnTo>
                  <a:lnTo>
                    <a:pt x="1931899" y="1552024"/>
                  </a:lnTo>
                  <a:lnTo>
                    <a:pt x="1926737" y="1568299"/>
                  </a:lnTo>
                  <a:lnTo>
                    <a:pt x="2061355" y="1650468"/>
                  </a:lnTo>
                  <a:lnTo>
                    <a:pt x="1949372" y="1891020"/>
                  </a:lnTo>
                  <a:lnTo>
                    <a:pt x="1791723" y="1838623"/>
                  </a:lnTo>
                  <a:lnTo>
                    <a:pt x="1776633" y="1859264"/>
                  </a:lnTo>
                  <a:lnTo>
                    <a:pt x="1761146" y="1879112"/>
                  </a:lnTo>
                  <a:lnTo>
                    <a:pt x="1744468" y="1898165"/>
                  </a:lnTo>
                  <a:lnTo>
                    <a:pt x="1728186" y="1917219"/>
                  </a:lnTo>
                  <a:lnTo>
                    <a:pt x="1710714" y="1935876"/>
                  </a:lnTo>
                  <a:lnTo>
                    <a:pt x="1693241" y="1954135"/>
                  </a:lnTo>
                  <a:lnTo>
                    <a:pt x="1674975" y="1971204"/>
                  </a:lnTo>
                  <a:lnTo>
                    <a:pt x="1655914" y="1988670"/>
                  </a:lnTo>
                  <a:lnTo>
                    <a:pt x="1636853" y="2004945"/>
                  </a:lnTo>
                  <a:lnTo>
                    <a:pt x="1616998" y="2021220"/>
                  </a:lnTo>
                  <a:lnTo>
                    <a:pt x="1597143" y="2036701"/>
                  </a:lnTo>
                  <a:lnTo>
                    <a:pt x="1576494" y="2051388"/>
                  </a:lnTo>
                  <a:lnTo>
                    <a:pt x="1555844" y="2066075"/>
                  </a:lnTo>
                  <a:lnTo>
                    <a:pt x="1534401" y="2079572"/>
                  </a:lnTo>
                  <a:lnTo>
                    <a:pt x="1512957" y="2093068"/>
                  </a:lnTo>
                  <a:lnTo>
                    <a:pt x="1491117" y="2105770"/>
                  </a:lnTo>
                  <a:lnTo>
                    <a:pt x="1531621" y="2274474"/>
                  </a:lnTo>
                  <a:lnTo>
                    <a:pt x="1281844" y="2365376"/>
                  </a:lnTo>
                  <a:lnTo>
                    <a:pt x="1202821" y="2207787"/>
                  </a:lnTo>
                  <a:lnTo>
                    <a:pt x="1183363" y="2210962"/>
                  </a:lnTo>
                  <a:lnTo>
                    <a:pt x="1163508" y="2213741"/>
                  </a:lnTo>
                  <a:lnTo>
                    <a:pt x="1144050" y="2216123"/>
                  </a:lnTo>
                  <a:lnTo>
                    <a:pt x="1124195" y="2218504"/>
                  </a:lnTo>
                  <a:lnTo>
                    <a:pt x="1103943" y="2219695"/>
                  </a:lnTo>
                  <a:lnTo>
                    <a:pt x="1083690" y="2220886"/>
                  </a:lnTo>
                  <a:lnTo>
                    <a:pt x="1063438" y="2221680"/>
                  </a:lnTo>
                  <a:lnTo>
                    <a:pt x="1043186" y="2221680"/>
                  </a:lnTo>
                  <a:lnTo>
                    <a:pt x="1013007" y="2221283"/>
                  </a:lnTo>
                  <a:lnTo>
                    <a:pt x="983224" y="2220092"/>
                  </a:lnTo>
                  <a:lnTo>
                    <a:pt x="954235" y="2217711"/>
                  </a:lnTo>
                  <a:lnTo>
                    <a:pt x="924850" y="2214535"/>
                  </a:lnTo>
                  <a:lnTo>
                    <a:pt x="895862" y="2210565"/>
                  </a:lnTo>
                  <a:lnTo>
                    <a:pt x="867270" y="2205405"/>
                  </a:lnTo>
                  <a:lnTo>
                    <a:pt x="839076" y="2199451"/>
                  </a:lnTo>
                  <a:lnTo>
                    <a:pt x="810882" y="2192703"/>
                  </a:lnTo>
                  <a:lnTo>
                    <a:pt x="715180" y="2341162"/>
                  </a:lnTo>
                  <a:lnTo>
                    <a:pt x="474536" y="2229222"/>
                  </a:lnTo>
                  <a:lnTo>
                    <a:pt x="524968" y="2062900"/>
                  </a:lnTo>
                  <a:lnTo>
                    <a:pt x="504716" y="2049006"/>
                  </a:lnTo>
                  <a:lnTo>
                    <a:pt x="484464" y="2033525"/>
                  </a:lnTo>
                  <a:lnTo>
                    <a:pt x="465006" y="2018441"/>
                  </a:lnTo>
                  <a:lnTo>
                    <a:pt x="445945" y="2002960"/>
                  </a:lnTo>
                  <a:lnTo>
                    <a:pt x="427281" y="1986288"/>
                  </a:lnTo>
                  <a:lnTo>
                    <a:pt x="408617" y="1969616"/>
                  </a:lnTo>
                  <a:lnTo>
                    <a:pt x="390748" y="1952151"/>
                  </a:lnTo>
                  <a:lnTo>
                    <a:pt x="373672" y="1934685"/>
                  </a:lnTo>
                  <a:lnTo>
                    <a:pt x="356597" y="1916028"/>
                  </a:lnTo>
                  <a:lnTo>
                    <a:pt x="340316" y="1897371"/>
                  </a:lnTo>
                  <a:lnTo>
                    <a:pt x="324432" y="1878715"/>
                  </a:lnTo>
                  <a:lnTo>
                    <a:pt x="308548" y="1858867"/>
                  </a:lnTo>
                  <a:lnTo>
                    <a:pt x="293855" y="1839020"/>
                  </a:lnTo>
                  <a:lnTo>
                    <a:pt x="279559" y="1818775"/>
                  </a:lnTo>
                  <a:lnTo>
                    <a:pt x="265661" y="1797737"/>
                  </a:lnTo>
                  <a:lnTo>
                    <a:pt x="252556" y="1776301"/>
                  </a:lnTo>
                  <a:lnTo>
                    <a:pt x="91333" y="1811630"/>
                  </a:lnTo>
                  <a:lnTo>
                    <a:pt x="0" y="1562345"/>
                  </a:lnTo>
                  <a:lnTo>
                    <a:pt x="138191" y="1488512"/>
                  </a:lnTo>
                  <a:lnTo>
                    <a:pt x="133426" y="1465092"/>
                  </a:lnTo>
                  <a:lnTo>
                    <a:pt x="129852" y="1441672"/>
                  </a:lnTo>
                  <a:lnTo>
                    <a:pt x="126278" y="1418251"/>
                  </a:lnTo>
                  <a:lnTo>
                    <a:pt x="123498" y="1394434"/>
                  </a:lnTo>
                  <a:lnTo>
                    <a:pt x="121513" y="1370220"/>
                  </a:lnTo>
                  <a:lnTo>
                    <a:pt x="119527" y="1346403"/>
                  </a:lnTo>
                  <a:lnTo>
                    <a:pt x="118733" y="1322189"/>
                  </a:lnTo>
                  <a:lnTo>
                    <a:pt x="118336" y="1297975"/>
                  </a:lnTo>
                  <a:lnTo>
                    <a:pt x="118733" y="1269395"/>
                  </a:lnTo>
                  <a:lnTo>
                    <a:pt x="119924" y="1240418"/>
                  </a:lnTo>
                  <a:lnTo>
                    <a:pt x="122704" y="1211837"/>
                  </a:lnTo>
                  <a:lnTo>
                    <a:pt x="125484" y="1184051"/>
                  </a:lnTo>
                  <a:lnTo>
                    <a:pt x="129455" y="1155867"/>
                  </a:lnTo>
                  <a:lnTo>
                    <a:pt x="134220" y="1128478"/>
                  </a:lnTo>
                  <a:lnTo>
                    <a:pt x="139780" y="1101088"/>
                  </a:lnTo>
                  <a:lnTo>
                    <a:pt x="146133" y="1074095"/>
                  </a:lnTo>
                  <a:lnTo>
                    <a:pt x="24223" y="995896"/>
                  </a:lnTo>
                  <a:lnTo>
                    <a:pt x="136603" y="755344"/>
                  </a:lnTo>
                  <a:lnTo>
                    <a:pt x="268043" y="794642"/>
                  </a:lnTo>
                  <a:lnTo>
                    <a:pt x="283530" y="772016"/>
                  </a:lnTo>
                  <a:lnTo>
                    <a:pt x="299017" y="750184"/>
                  </a:lnTo>
                  <a:lnTo>
                    <a:pt x="315696" y="728351"/>
                  </a:lnTo>
                  <a:lnTo>
                    <a:pt x="332771" y="707313"/>
                  </a:lnTo>
                  <a:lnTo>
                    <a:pt x="350243" y="686274"/>
                  </a:lnTo>
                  <a:lnTo>
                    <a:pt x="368907" y="666824"/>
                  </a:lnTo>
                  <a:lnTo>
                    <a:pt x="387571" y="646976"/>
                  </a:lnTo>
                  <a:lnTo>
                    <a:pt x="407426" y="627923"/>
                  </a:lnTo>
                  <a:lnTo>
                    <a:pt x="427281" y="609266"/>
                  </a:lnTo>
                  <a:lnTo>
                    <a:pt x="447930" y="591403"/>
                  </a:lnTo>
                  <a:lnTo>
                    <a:pt x="468977" y="574334"/>
                  </a:lnTo>
                  <a:lnTo>
                    <a:pt x="490420" y="557662"/>
                  </a:lnTo>
                  <a:lnTo>
                    <a:pt x="512261" y="541784"/>
                  </a:lnTo>
                  <a:lnTo>
                    <a:pt x="535293" y="526303"/>
                  </a:lnTo>
                  <a:lnTo>
                    <a:pt x="557928" y="511616"/>
                  </a:lnTo>
                  <a:lnTo>
                    <a:pt x="581754" y="497723"/>
                  </a:lnTo>
                  <a:lnTo>
                    <a:pt x="554354" y="371890"/>
                  </a:lnTo>
                  <a:lnTo>
                    <a:pt x="803734" y="280988"/>
                  </a:lnTo>
                  <a:close/>
                  <a:moveTo>
                    <a:pt x="2013752" y="186531"/>
                  </a:moveTo>
                  <a:lnTo>
                    <a:pt x="2001871" y="186928"/>
                  </a:lnTo>
                  <a:lnTo>
                    <a:pt x="1989594" y="188119"/>
                  </a:lnTo>
                  <a:lnTo>
                    <a:pt x="1978109" y="190103"/>
                  </a:lnTo>
                  <a:lnTo>
                    <a:pt x="1966624" y="192881"/>
                  </a:lnTo>
                  <a:lnTo>
                    <a:pt x="1955139" y="196453"/>
                  </a:lnTo>
                  <a:lnTo>
                    <a:pt x="1944050" y="200819"/>
                  </a:lnTo>
                  <a:lnTo>
                    <a:pt x="1932962" y="205978"/>
                  </a:lnTo>
                  <a:lnTo>
                    <a:pt x="1922269" y="211534"/>
                  </a:lnTo>
                  <a:lnTo>
                    <a:pt x="1914348" y="216297"/>
                  </a:lnTo>
                  <a:lnTo>
                    <a:pt x="1906823" y="221853"/>
                  </a:lnTo>
                  <a:lnTo>
                    <a:pt x="1899695" y="227409"/>
                  </a:lnTo>
                  <a:lnTo>
                    <a:pt x="1892962" y="233363"/>
                  </a:lnTo>
                  <a:lnTo>
                    <a:pt x="1886230" y="239713"/>
                  </a:lnTo>
                  <a:lnTo>
                    <a:pt x="1880289" y="246063"/>
                  </a:lnTo>
                  <a:lnTo>
                    <a:pt x="1874349" y="252809"/>
                  </a:lnTo>
                  <a:lnTo>
                    <a:pt x="1869200" y="259953"/>
                  </a:lnTo>
                  <a:lnTo>
                    <a:pt x="1864052" y="267097"/>
                  </a:lnTo>
                  <a:lnTo>
                    <a:pt x="1859300" y="274241"/>
                  </a:lnTo>
                  <a:lnTo>
                    <a:pt x="1855339" y="281781"/>
                  </a:lnTo>
                  <a:lnTo>
                    <a:pt x="1850983" y="289719"/>
                  </a:lnTo>
                  <a:lnTo>
                    <a:pt x="1847419" y="297656"/>
                  </a:lnTo>
                  <a:lnTo>
                    <a:pt x="1844646" y="305594"/>
                  </a:lnTo>
                  <a:lnTo>
                    <a:pt x="1841874" y="313928"/>
                  </a:lnTo>
                  <a:lnTo>
                    <a:pt x="1839102" y="322263"/>
                  </a:lnTo>
                  <a:lnTo>
                    <a:pt x="1837518" y="330597"/>
                  </a:lnTo>
                  <a:lnTo>
                    <a:pt x="1835934" y="339328"/>
                  </a:lnTo>
                  <a:lnTo>
                    <a:pt x="1834350" y="348059"/>
                  </a:lnTo>
                  <a:lnTo>
                    <a:pt x="1833557" y="356791"/>
                  </a:lnTo>
                  <a:lnTo>
                    <a:pt x="1833557" y="365125"/>
                  </a:lnTo>
                  <a:lnTo>
                    <a:pt x="1833557" y="373856"/>
                  </a:lnTo>
                  <a:lnTo>
                    <a:pt x="1833953" y="382984"/>
                  </a:lnTo>
                  <a:lnTo>
                    <a:pt x="1835142" y="391716"/>
                  </a:lnTo>
                  <a:lnTo>
                    <a:pt x="1836726" y="400050"/>
                  </a:lnTo>
                  <a:lnTo>
                    <a:pt x="1838310" y="409178"/>
                  </a:lnTo>
                  <a:lnTo>
                    <a:pt x="1840290" y="417513"/>
                  </a:lnTo>
                  <a:lnTo>
                    <a:pt x="1843458" y="426244"/>
                  </a:lnTo>
                  <a:lnTo>
                    <a:pt x="1846230" y="434578"/>
                  </a:lnTo>
                  <a:lnTo>
                    <a:pt x="1850191" y="443310"/>
                  </a:lnTo>
                  <a:lnTo>
                    <a:pt x="1853755" y="451247"/>
                  </a:lnTo>
                  <a:lnTo>
                    <a:pt x="1858507" y="459581"/>
                  </a:lnTo>
                  <a:lnTo>
                    <a:pt x="1864844" y="469503"/>
                  </a:lnTo>
                  <a:lnTo>
                    <a:pt x="1871973" y="479028"/>
                  </a:lnTo>
                  <a:lnTo>
                    <a:pt x="1879497" y="488156"/>
                  </a:lnTo>
                  <a:lnTo>
                    <a:pt x="1887418" y="496888"/>
                  </a:lnTo>
                  <a:lnTo>
                    <a:pt x="1896527" y="504428"/>
                  </a:lnTo>
                  <a:lnTo>
                    <a:pt x="1905239" y="511969"/>
                  </a:lnTo>
                  <a:lnTo>
                    <a:pt x="1914744" y="518716"/>
                  </a:lnTo>
                  <a:lnTo>
                    <a:pt x="1924645" y="524669"/>
                  </a:lnTo>
                  <a:lnTo>
                    <a:pt x="1934942" y="529828"/>
                  </a:lnTo>
                  <a:lnTo>
                    <a:pt x="1945635" y="534988"/>
                  </a:lnTo>
                  <a:lnTo>
                    <a:pt x="1956723" y="538956"/>
                  </a:lnTo>
                  <a:lnTo>
                    <a:pt x="1967812" y="542131"/>
                  </a:lnTo>
                  <a:lnTo>
                    <a:pt x="1979297" y="545306"/>
                  </a:lnTo>
                  <a:lnTo>
                    <a:pt x="1990782" y="546894"/>
                  </a:lnTo>
                  <a:lnTo>
                    <a:pt x="2002267" y="548085"/>
                  </a:lnTo>
                  <a:lnTo>
                    <a:pt x="2014544" y="548481"/>
                  </a:lnTo>
                  <a:lnTo>
                    <a:pt x="2026425" y="548085"/>
                  </a:lnTo>
                  <a:lnTo>
                    <a:pt x="2038306" y="546894"/>
                  </a:lnTo>
                  <a:lnTo>
                    <a:pt x="2049791" y="544910"/>
                  </a:lnTo>
                  <a:lnTo>
                    <a:pt x="2061672" y="542131"/>
                  </a:lnTo>
                  <a:lnTo>
                    <a:pt x="2073157" y="538560"/>
                  </a:lnTo>
                  <a:lnTo>
                    <a:pt x="2084246" y="534194"/>
                  </a:lnTo>
                  <a:lnTo>
                    <a:pt x="2095335" y="529035"/>
                  </a:lnTo>
                  <a:lnTo>
                    <a:pt x="2106028" y="523081"/>
                  </a:lnTo>
                  <a:lnTo>
                    <a:pt x="2113552" y="518716"/>
                  </a:lnTo>
                  <a:lnTo>
                    <a:pt x="2121077" y="513556"/>
                  </a:lnTo>
                  <a:lnTo>
                    <a:pt x="2128206" y="508000"/>
                  </a:lnTo>
                  <a:lnTo>
                    <a:pt x="2134938" y="502047"/>
                  </a:lnTo>
                  <a:lnTo>
                    <a:pt x="2141275" y="496491"/>
                  </a:lnTo>
                  <a:lnTo>
                    <a:pt x="2147215" y="490141"/>
                  </a:lnTo>
                  <a:lnTo>
                    <a:pt x="2153156" y="483394"/>
                  </a:lnTo>
                  <a:lnTo>
                    <a:pt x="2158304" y="476647"/>
                  </a:lnTo>
                  <a:lnTo>
                    <a:pt x="2163452" y="469503"/>
                  </a:lnTo>
                  <a:lnTo>
                    <a:pt x="2168601" y="461566"/>
                  </a:lnTo>
                  <a:lnTo>
                    <a:pt x="2172957" y="454025"/>
                  </a:lnTo>
                  <a:lnTo>
                    <a:pt x="2176917" y="446485"/>
                  </a:lnTo>
                  <a:lnTo>
                    <a:pt x="2180482" y="438150"/>
                  </a:lnTo>
                  <a:lnTo>
                    <a:pt x="2183650" y="430213"/>
                  </a:lnTo>
                  <a:lnTo>
                    <a:pt x="2186818" y="421481"/>
                  </a:lnTo>
                  <a:lnTo>
                    <a:pt x="2189195" y="412750"/>
                  </a:lnTo>
                  <a:lnTo>
                    <a:pt x="2191175" y="404019"/>
                  </a:lnTo>
                  <a:lnTo>
                    <a:pt x="2192363" y="395288"/>
                  </a:lnTo>
                  <a:lnTo>
                    <a:pt x="2193947" y="386159"/>
                  </a:lnTo>
                  <a:lnTo>
                    <a:pt x="2194739" y="377428"/>
                  </a:lnTo>
                  <a:lnTo>
                    <a:pt x="2194739" y="368697"/>
                  </a:lnTo>
                  <a:lnTo>
                    <a:pt x="2194739" y="359569"/>
                  </a:lnTo>
                  <a:lnTo>
                    <a:pt x="2194343" y="351234"/>
                  </a:lnTo>
                  <a:lnTo>
                    <a:pt x="2192759" y="342503"/>
                  </a:lnTo>
                  <a:lnTo>
                    <a:pt x="2191571" y="333375"/>
                  </a:lnTo>
                  <a:lnTo>
                    <a:pt x="2189591" y="325041"/>
                  </a:lnTo>
                  <a:lnTo>
                    <a:pt x="2187610" y="316706"/>
                  </a:lnTo>
                  <a:lnTo>
                    <a:pt x="2184838" y="308372"/>
                  </a:lnTo>
                  <a:lnTo>
                    <a:pt x="2181670" y="299641"/>
                  </a:lnTo>
                  <a:lnTo>
                    <a:pt x="2178106" y="291703"/>
                  </a:lnTo>
                  <a:lnTo>
                    <a:pt x="2174145" y="283766"/>
                  </a:lnTo>
                  <a:lnTo>
                    <a:pt x="2169789" y="275828"/>
                  </a:lnTo>
                  <a:lnTo>
                    <a:pt x="2163452" y="265509"/>
                  </a:lnTo>
                  <a:lnTo>
                    <a:pt x="2156324" y="255984"/>
                  </a:lnTo>
                  <a:lnTo>
                    <a:pt x="2148799" y="247253"/>
                  </a:lnTo>
                  <a:lnTo>
                    <a:pt x="2140879" y="238522"/>
                  </a:lnTo>
                  <a:lnTo>
                    <a:pt x="2131770" y="230584"/>
                  </a:lnTo>
                  <a:lnTo>
                    <a:pt x="2123057" y="223441"/>
                  </a:lnTo>
                  <a:lnTo>
                    <a:pt x="2113552" y="216694"/>
                  </a:lnTo>
                  <a:lnTo>
                    <a:pt x="2103255" y="210344"/>
                  </a:lnTo>
                  <a:lnTo>
                    <a:pt x="2093355" y="204788"/>
                  </a:lnTo>
                  <a:lnTo>
                    <a:pt x="2082662" y="200422"/>
                  </a:lnTo>
                  <a:lnTo>
                    <a:pt x="2071969" y="196056"/>
                  </a:lnTo>
                  <a:lnTo>
                    <a:pt x="2060484" y="192881"/>
                  </a:lnTo>
                  <a:lnTo>
                    <a:pt x="2048999" y="190103"/>
                  </a:lnTo>
                  <a:lnTo>
                    <a:pt x="2037118" y="188119"/>
                  </a:lnTo>
                  <a:lnTo>
                    <a:pt x="2025633" y="186928"/>
                  </a:lnTo>
                  <a:lnTo>
                    <a:pt x="2013752" y="186531"/>
                  </a:lnTo>
                  <a:close/>
                  <a:moveTo>
                    <a:pt x="2066028" y="0"/>
                  </a:moveTo>
                  <a:lnTo>
                    <a:pt x="2156324" y="23812"/>
                  </a:lnTo>
                  <a:lnTo>
                    <a:pt x="2146027" y="100013"/>
                  </a:lnTo>
                  <a:lnTo>
                    <a:pt x="2140916" y="118533"/>
                  </a:lnTo>
                  <a:lnTo>
                    <a:pt x="2134542" y="115094"/>
                  </a:lnTo>
                  <a:lnTo>
                    <a:pt x="2132671" y="114357"/>
                  </a:lnTo>
                  <a:lnTo>
                    <a:pt x="2132562" y="114300"/>
                  </a:lnTo>
                  <a:lnTo>
                    <a:pt x="2123453" y="110728"/>
                  </a:lnTo>
                  <a:lnTo>
                    <a:pt x="2132671" y="114357"/>
                  </a:lnTo>
                  <a:lnTo>
                    <a:pt x="2140879" y="118666"/>
                  </a:lnTo>
                  <a:lnTo>
                    <a:pt x="2140916" y="118533"/>
                  </a:lnTo>
                  <a:lnTo>
                    <a:pt x="2144839" y="120650"/>
                  </a:lnTo>
                  <a:lnTo>
                    <a:pt x="2153552" y="125413"/>
                  </a:lnTo>
                  <a:lnTo>
                    <a:pt x="2167413" y="133747"/>
                  </a:lnTo>
                  <a:lnTo>
                    <a:pt x="2174145" y="138113"/>
                  </a:lnTo>
                  <a:lnTo>
                    <a:pt x="2180878" y="142875"/>
                  </a:lnTo>
                  <a:lnTo>
                    <a:pt x="2181274" y="143272"/>
                  </a:lnTo>
                  <a:lnTo>
                    <a:pt x="2187610" y="148034"/>
                  </a:lnTo>
                  <a:lnTo>
                    <a:pt x="2193947" y="153194"/>
                  </a:lnTo>
                  <a:lnTo>
                    <a:pt x="2205432" y="163909"/>
                  </a:lnTo>
                  <a:lnTo>
                    <a:pt x="2212560" y="170656"/>
                  </a:lnTo>
                  <a:lnTo>
                    <a:pt x="2221273" y="180181"/>
                  </a:lnTo>
                  <a:lnTo>
                    <a:pt x="2226433" y="186128"/>
                  </a:lnTo>
                  <a:lnTo>
                    <a:pt x="2226422" y="186134"/>
                  </a:lnTo>
                  <a:lnTo>
                    <a:pt x="2229194" y="189309"/>
                  </a:lnTo>
                  <a:lnTo>
                    <a:pt x="2226433" y="186128"/>
                  </a:lnTo>
                  <a:lnTo>
                    <a:pt x="2244639" y="175419"/>
                  </a:lnTo>
                  <a:lnTo>
                    <a:pt x="2315925" y="143669"/>
                  </a:lnTo>
                  <a:lnTo>
                    <a:pt x="2363053" y="224234"/>
                  </a:lnTo>
                  <a:lnTo>
                    <a:pt x="2302064" y="270669"/>
                  </a:lnTo>
                  <a:lnTo>
                    <a:pt x="2280282" y="283369"/>
                  </a:lnTo>
                  <a:lnTo>
                    <a:pt x="2284242" y="296466"/>
                  </a:lnTo>
                  <a:lnTo>
                    <a:pt x="2287015" y="309166"/>
                  </a:lnTo>
                  <a:lnTo>
                    <a:pt x="2289787" y="322263"/>
                  </a:lnTo>
                  <a:lnTo>
                    <a:pt x="2291371" y="335359"/>
                  </a:lnTo>
                  <a:lnTo>
                    <a:pt x="2292559" y="348456"/>
                  </a:lnTo>
                  <a:lnTo>
                    <a:pt x="2293351" y="361553"/>
                  </a:lnTo>
                  <a:lnTo>
                    <a:pt x="2293351" y="374650"/>
                  </a:lnTo>
                  <a:lnTo>
                    <a:pt x="2292559" y="387350"/>
                  </a:lnTo>
                  <a:lnTo>
                    <a:pt x="2318301" y="394097"/>
                  </a:lnTo>
                  <a:lnTo>
                    <a:pt x="2390775" y="422275"/>
                  </a:lnTo>
                  <a:lnTo>
                    <a:pt x="2367409" y="512763"/>
                  </a:lnTo>
                  <a:lnTo>
                    <a:pt x="2291371" y="502047"/>
                  </a:lnTo>
                  <a:lnTo>
                    <a:pt x="2262857" y="494506"/>
                  </a:lnTo>
                  <a:lnTo>
                    <a:pt x="2256916" y="506016"/>
                  </a:lnTo>
                  <a:lnTo>
                    <a:pt x="2250183" y="517128"/>
                  </a:lnTo>
                  <a:lnTo>
                    <a:pt x="2243451" y="527447"/>
                  </a:lnTo>
                  <a:lnTo>
                    <a:pt x="2235926" y="537766"/>
                  </a:lnTo>
                  <a:lnTo>
                    <a:pt x="2228006" y="547688"/>
                  </a:lnTo>
                  <a:lnTo>
                    <a:pt x="2219293" y="557610"/>
                  </a:lnTo>
                  <a:lnTo>
                    <a:pt x="2210580" y="566738"/>
                  </a:lnTo>
                  <a:lnTo>
                    <a:pt x="2201075" y="575469"/>
                  </a:lnTo>
                  <a:lnTo>
                    <a:pt x="2216125" y="601266"/>
                  </a:lnTo>
                  <a:lnTo>
                    <a:pt x="2247807" y="671910"/>
                  </a:lnTo>
                  <a:lnTo>
                    <a:pt x="2167413" y="719932"/>
                  </a:lnTo>
                  <a:lnTo>
                    <a:pt x="2121077" y="658416"/>
                  </a:lnTo>
                  <a:lnTo>
                    <a:pt x="2105632" y="632222"/>
                  </a:lnTo>
                  <a:lnTo>
                    <a:pt x="2110780" y="629841"/>
                  </a:lnTo>
                  <a:lnTo>
                    <a:pt x="2115929" y="627857"/>
                  </a:lnTo>
                  <a:lnTo>
                    <a:pt x="2104048" y="632222"/>
                  </a:lnTo>
                  <a:lnTo>
                    <a:pt x="2092563" y="635794"/>
                  </a:lnTo>
                  <a:lnTo>
                    <a:pt x="2083058" y="638969"/>
                  </a:lnTo>
                  <a:lnTo>
                    <a:pt x="2067217" y="642541"/>
                  </a:lnTo>
                  <a:lnTo>
                    <a:pt x="2059296" y="643732"/>
                  </a:lnTo>
                  <a:lnTo>
                    <a:pt x="2050583" y="644922"/>
                  </a:lnTo>
                  <a:lnTo>
                    <a:pt x="2048999" y="644922"/>
                  </a:lnTo>
                  <a:lnTo>
                    <a:pt x="2033554" y="646907"/>
                  </a:lnTo>
                  <a:lnTo>
                    <a:pt x="2018505" y="647303"/>
                  </a:lnTo>
                  <a:lnTo>
                    <a:pt x="2014544" y="647700"/>
                  </a:lnTo>
                  <a:lnTo>
                    <a:pt x="2008208" y="647303"/>
                  </a:lnTo>
                  <a:lnTo>
                    <a:pt x="2002617" y="647117"/>
                  </a:lnTo>
                  <a:lnTo>
                    <a:pt x="1994743" y="646510"/>
                  </a:lnTo>
                  <a:lnTo>
                    <a:pt x="1984842" y="645716"/>
                  </a:lnTo>
                  <a:lnTo>
                    <a:pt x="1996327" y="646907"/>
                  </a:lnTo>
                  <a:lnTo>
                    <a:pt x="2002617" y="647117"/>
                  </a:lnTo>
                  <a:lnTo>
                    <a:pt x="2005039" y="647303"/>
                  </a:lnTo>
                  <a:lnTo>
                    <a:pt x="1994347" y="687785"/>
                  </a:lnTo>
                  <a:lnTo>
                    <a:pt x="1970189" y="747713"/>
                  </a:lnTo>
                  <a:lnTo>
                    <a:pt x="1879497" y="724297"/>
                  </a:lnTo>
                  <a:lnTo>
                    <a:pt x="1886230" y="662385"/>
                  </a:lnTo>
                  <a:lnTo>
                    <a:pt x="1896923" y="621507"/>
                  </a:lnTo>
                  <a:lnTo>
                    <a:pt x="1904447" y="625078"/>
                  </a:lnTo>
                  <a:lnTo>
                    <a:pt x="1893754" y="619919"/>
                  </a:lnTo>
                  <a:lnTo>
                    <a:pt x="1883061" y="614363"/>
                  </a:lnTo>
                  <a:lnTo>
                    <a:pt x="1874745" y="609997"/>
                  </a:lnTo>
                  <a:lnTo>
                    <a:pt x="1860884" y="601663"/>
                  </a:lnTo>
                  <a:lnTo>
                    <a:pt x="1854151" y="596900"/>
                  </a:lnTo>
                  <a:lnTo>
                    <a:pt x="1847419" y="592535"/>
                  </a:lnTo>
                  <a:lnTo>
                    <a:pt x="1846627" y="592138"/>
                  </a:lnTo>
                  <a:lnTo>
                    <a:pt x="1840290" y="586978"/>
                  </a:lnTo>
                  <a:lnTo>
                    <a:pt x="1834350" y="581819"/>
                  </a:lnTo>
                  <a:lnTo>
                    <a:pt x="1822469" y="571103"/>
                  </a:lnTo>
                  <a:lnTo>
                    <a:pt x="1815736" y="564356"/>
                  </a:lnTo>
                  <a:lnTo>
                    <a:pt x="1809516" y="557841"/>
                  </a:lnTo>
                  <a:lnTo>
                    <a:pt x="1805439" y="553244"/>
                  </a:lnTo>
                  <a:lnTo>
                    <a:pt x="1799103" y="545703"/>
                  </a:lnTo>
                  <a:lnTo>
                    <a:pt x="1807023" y="555228"/>
                  </a:lnTo>
                  <a:lnTo>
                    <a:pt x="1809516" y="557841"/>
                  </a:lnTo>
                  <a:lnTo>
                    <a:pt x="1811776" y="560388"/>
                  </a:lnTo>
                  <a:lnTo>
                    <a:pt x="1779697" y="579438"/>
                  </a:lnTo>
                  <a:lnTo>
                    <a:pt x="1720292" y="604044"/>
                  </a:lnTo>
                  <a:lnTo>
                    <a:pt x="1673164" y="523875"/>
                  </a:lnTo>
                  <a:lnTo>
                    <a:pt x="1721480" y="484585"/>
                  </a:lnTo>
                  <a:lnTo>
                    <a:pt x="1752767" y="465931"/>
                  </a:lnTo>
                  <a:lnTo>
                    <a:pt x="1748410" y="452835"/>
                  </a:lnTo>
                  <a:lnTo>
                    <a:pt x="1744450" y="439341"/>
                  </a:lnTo>
                  <a:lnTo>
                    <a:pt x="1741282" y="425847"/>
                  </a:lnTo>
                  <a:lnTo>
                    <a:pt x="1738510" y="412353"/>
                  </a:lnTo>
                  <a:lnTo>
                    <a:pt x="1736530" y="398860"/>
                  </a:lnTo>
                  <a:lnTo>
                    <a:pt x="1735737" y="385366"/>
                  </a:lnTo>
                  <a:lnTo>
                    <a:pt x="1734945" y="371475"/>
                  </a:lnTo>
                  <a:lnTo>
                    <a:pt x="1735341" y="357981"/>
                  </a:lnTo>
                  <a:lnTo>
                    <a:pt x="1704451" y="350441"/>
                  </a:lnTo>
                  <a:lnTo>
                    <a:pt x="1644650" y="325438"/>
                  </a:lnTo>
                  <a:lnTo>
                    <a:pt x="1668412" y="235347"/>
                  </a:lnTo>
                  <a:lnTo>
                    <a:pt x="1730193" y="242094"/>
                  </a:lnTo>
                  <a:lnTo>
                    <a:pt x="1760687" y="250031"/>
                  </a:lnTo>
                  <a:lnTo>
                    <a:pt x="1766628" y="237331"/>
                  </a:lnTo>
                  <a:lnTo>
                    <a:pt x="1773361" y="225028"/>
                  </a:lnTo>
                  <a:lnTo>
                    <a:pt x="1781281" y="213519"/>
                  </a:lnTo>
                  <a:lnTo>
                    <a:pt x="1789202" y="201613"/>
                  </a:lnTo>
                  <a:lnTo>
                    <a:pt x="1797915" y="190500"/>
                  </a:lnTo>
                  <a:lnTo>
                    <a:pt x="1807023" y="179784"/>
                  </a:lnTo>
                  <a:lnTo>
                    <a:pt x="1816924" y="169069"/>
                  </a:lnTo>
                  <a:lnTo>
                    <a:pt x="1827221" y="159544"/>
                  </a:lnTo>
                  <a:lnTo>
                    <a:pt x="1812964" y="135334"/>
                  </a:lnTo>
                  <a:lnTo>
                    <a:pt x="1788410" y="75406"/>
                  </a:lnTo>
                  <a:lnTo>
                    <a:pt x="1868804" y="27781"/>
                  </a:lnTo>
                  <a:lnTo>
                    <a:pt x="1907219" y="76994"/>
                  </a:lnTo>
                  <a:lnTo>
                    <a:pt x="1923061" y="102791"/>
                  </a:lnTo>
                  <a:lnTo>
                    <a:pt x="1917516" y="105172"/>
                  </a:lnTo>
                  <a:lnTo>
                    <a:pt x="1912368" y="107156"/>
                  </a:lnTo>
                  <a:lnTo>
                    <a:pt x="1924249" y="102791"/>
                  </a:lnTo>
                  <a:lnTo>
                    <a:pt x="1935734" y="99219"/>
                  </a:lnTo>
                  <a:lnTo>
                    <a:pt x="1945239" y="96044"/>
                  </a:lnTo>
                  <a:lnTo>
                    <a:pt x="1961080" y="92869"/>
                  </a:lnTo>
                  <a:lnTo>
                    <a:pt x="1969001" y="91281"/>
                  </a:lnTo>
                  <a:lnTo>
                    <a:pt x="1977317" y="89694"/>
                  </a:lnTo>
                  <a:lnTo>
                    <a:pt x="1979297" y="89694"/>
                  </a:lnTo>
                  <a:lnTo>
                    <a:pt x="1994347" y="88106"/>
                  </a:lnTo>
                  <a:lnTo>
                    <a:pt x="2009792" y="87709"/>
                  </a:lnTo>
                  <a:lnTo>
                    <a:pt x="2013752" y="87709"/>
                  </a:lnTo>
                  <a:lnTo>
                    <a:pt x="2019693" y="87709"/>
                  </a:lnTo>
                  <a:lnTo>
                    <a:pt x="2031970" y="88503"/>
                  </a:lnTo>
                  <a:lnTo>
                    <a:pt x="2043455" y="89297"/>
                  </a:lnTo>
                  <a:lnTo>
                    <a:pt x="2034346" y="88503"/>
                  </a:lnTo>
                  <a:lnTo>
                    <a:pt x="2038306" y="72628"/>
                  </a:lnTo>
                  <a:lnTo>
                    <a:pt x="2066028" y="0"/>
                  </a:lnTo>
                  <a:close/>
                </a:path>
              </a:pathLst>
            </a:custGeom>
            <a:solidFill>
              <a:sysClr val="window" lastClr="FFFFFF"/>
            </a:solidFill>
            <a:ln>
              <a:noFill/>
            </a:ln>
          </p:spPr>
          <p:txBody>
            <a:bodyPr lIns="115214" tIns="57607" rIns="115214" bIns="57607" anchor="ctr">
              <a:scene3d>
                <a:camera prst="orthographicFront"/>
                <a:lightRig rig="threePt" dir="t"/>
              </a:scene3d>
              <a:sp3d contourW="127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endParaRPr>
            </a:p>
          </p:txBody>
        </p:sp>
      </p:grpSp>
      <p:grpSp>
        <p:nvGrpSpPr>
          <p:cNvPr id="16" name="组合 15"/>
          <p:cNvGrpSpPr/>
          <p:nvPr/>
        </p:nvGrpSpPr>
        <p:grpSpPr>
          <a:xfrm>
            <a:off x="4613275" y="2696210"/>
            <a:ext cx="1669979" cy="1458141"/>
            <a:chOff x="6932" y="3867"/>
            <a:chExt cx="2963" cy="2679"/>
          </a:xfrm>
        </p:grpSpPr>
        <p:sp>
          <p:nvSpPr>
            <p:cNvPr id="15" name="Freeform 7"/>
            <p:cNvSpPr/>
            <p:nvPr/>
          </p:nvSpPr>
          <p:spPr bwMode="auto">
            <a:xfrm rot="1800000">
              <a:off x="6932" y="3867"/>
              <a:ext cx="2963" cy="2314"/>
            </a:xfrm>
            <a:custGeom>
              <a:avLst/>
              <a:gdLst>
                <a:gd name="T0" fmla="*/ 655 w 6517"/>
                <a:gd name="T1" fmla="*/ 1516 h 5082"/>
                <a:gd name="T2" fmla="*/ 3889 w 6517"/>
                <a:gd name="T3" fmla="*/ 655 h 5082"/>
                <a:gd name="T4" fmla="*/ 4792 w 6517"/>
                <a:gd name="T5" fmla="*/ 1592 h 5082"/>
                <a:gd name="T6" fmla="*/ 4792 w 6517"/>
                <a:gd name="T7" fmla="*/ 1592 h 5082"/>
                <a:gd name="T8" fmla="*/ 4802 w 6517"/>
                <a:gd name="T9" fmla="*/ 1610 h 5082"/>
                <a:gd name="T10" fmla="*/ 4808 w 6517"/>
                <a:gd name="T11" fmla="*/ 1621 h 5082"/>
                <a:gd name="T12" fmla="*/ 6517 w 6517"/>
                <a:gd name="T13" fmla="*/ 4913 h 5082"/>
                <a:gd name="T14" fmla="*/ 2811 w 6517"/>
                <a:gd name="T15" fmla="*/ 5067 h 5082"/>
                <a:gd name="T16" fmla="*/ 2799 w 6517"/>
                <a:gd name="T17" fmla="*/ 5067 h 5082"/>
                <a:gd name="T18" fmla="*/ 2778 w 6517"/>
                <a:gd name="T19" fmla="*/ 5068 h 5082"/>
                <a:gd name="T20" fmla="*/ 2778 w 6517"/>
                <a:gd name="T21" fmla="*/ 5068 h 5082"/>
                <a:gd name="T22" fmla="*/ 1516 w 6517"/>
                <a:gd name="T23" fmla="*/ 4750 h 5082"/>
                <a:gd name="T24" fmla="*/ 655 w 6517"/>
                <a:gd name="T25" fmla="*/ 1516 h 5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7" h="5082">
                  <a:moveTo>
                    <a:pt x="655" y="1516"/>
                  </a:moveTo>
                  <a:cubicBezTo>
                    <a:pt x="1310" y="385"/>
                    <a:pt x="2759" y="0"/>
                    <a:pt x="3889" y="655"/>
                  </a:cubicBezTo>
                  <a:cubicBezTo>
                    <a:pt x="4287" y="885"/>
                    <a:pt x="4592" y="1214"/>
                    <a:pt x="4792" y="1592"/>
                  </a:cubicBezTo>
                  <a:lnTo>
                    <a:pt x="4792" y="1592"/>
                  </a:lnTo>
                  <a:lnTo>
                    <a:pt x="4802" y="1610"/>
                  </a:lnTo>
                  <a:lnTo>
                    <a:pt x="4808" y="1621"/>
                  </a:lnTo>
                  <a:lnTo>
                    <a:pt x="6517" y="4913"/>
                  </a:lnTo>
                  <a:lnTo>
                    <a:pt x="2811" y="5067"/>
                  </a:lnTo>
                  <a:lnTo>
                    <a:pt x="2799" y="5067"/>
                  </a:lnTo>
                  <a:lnTo>
                    <a:pt x="2778" y="5068"/>
                  </a:lnTo>
                  <a:lnTo>
                    <a:pt x="2778" y="5068"/>
                  </a:lnTo>
                  <a:cubicBezTo>
                    <a:pt x="2350" y="5082"/>
                    <a:pt x="1913" y="4980"/>
                    <a:pt x="1516" y="4750"/>
                  </a:cubicBezTo>
                  <a:cubicBezTo>
                    <a:pt x="385" y="4095"/>
                    <a:pt x="0" y="2647"/>
                    <a:pt x="655" y="1516"/>
                  </a:cubicBezTo>
                  <a:close/>
                </a:path>
              </a:pathLst>
            </a:custGeom>
            <a:solidFill>
              <a:srgbClr val="F87A08"/>
            </a:solidFill>
            <a:ln>
              <a:noFill/>
            </a:ln>
          </p:spPr>
          <p:txBody>
            <a:bodyPr vert="horz" wrap="square" lIns="115214" tIns="57607" rIns="115214" bIns="57607"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i="0" u="none" strike="noStrike" kern="0" cap="none" spc="0" normalizeH="0" baseline="0" noProof="0" smtClean="0">
                <a:ln>
                  <a:noFill/>
                </a:ln>
                <a:solidFill>
                  <a:prstClr val="black"/>
                </a:solidFill>
                <a:effectLst/>
                <a:uLnTx/>
                <a:uFillTx/>
                <a:latin typeface="微软雅黑" panose="020B0503020204020204" charset="-122"/>
                <a:ea typeface="微软雅黑" panose="020B0503020204020204" charset="-122"/>
              </a:endParaRPr>
            </a:p>
          </p:txBody>
        </p:sp>
        <p:sp>
          <p:nvSpPr>
            <p:cNvPr id="68" name="TextBox 67"/>
            <p:cNvSpPr txBox="1"/>
            <p:nvPr/>
          </p:nvSpPr>
          <p:spPr>
            <a:xfrm>
              <a:off x="8246" y="5884"/>
              <a:ext cx="1026" cy="662"/>
            </a:xfrm>
            <a:prstGeom prst="rect">
              <a:avLst/>
            </a:prstGeom>
            <a:noFill/>
          </p:spPr>
          <p:txBody>
            <a:bodyPr wrap="square" lIns="115214" tIns="57607" rIns="115214" bIns="57607" rtlCol="0">
              <a:spAutoFit/>
            </a:bodyPr>
            <a:lstStyle/>
            <a:p>
              <a:pPr algn="ctr"/>
              <a:r>
                <a:rPr lang="en-US" altLang="zh-CN" sz="1600" dirty="0">
                  <a:solidFill>
                    <a:srgbClr val="F87A08">
                      <a:lumMod val="60000"/>
                      <a:lumOff val="40000"/>
                    </a:srgbClr>
                  </a:solidFill>
                  <a:latin typeface="微软雅黑" panose="020B0503020204020204" charset="-122"/>
                  <a:ea typeface="微软雅黑" panose="020B0503020204020204" charset="-122"/>
                </a:rPr>
                <a:t>06</a:t>
              </a:r>
              <a:endParaRPr lang="zh-CN" altLang="en-US" sz="1600" dirty="0">
                <a:solidFill>
                  <a:srgbClr val="F87A08">
                    <a:lumMod val="60000"/>
                    <a:lumOff val="40000"/>
                  </a:srgbClr>
                </a:solidFill>
                <a:latin typeface="微软雅黑" panose="020B0503020204020204" charset="-122"/>
                <a:ea typeface="微软雅黑" panose="020B0503020204020204" charset="-122"/>
              </a:endParaRPr>
            </a:p>
          </p:txBody>
        </p:sp>
        <p:sp>
          <p:nvSpPr>
            <p:cNvPr id="71" name="KSO_Shape"/>
            <p:cNvSpPr/>
            <p:nvPr/>
          </p:nvSpPr>
          <p:spPr bwMode="auto">
            <a:xfrm>
              <a:off x="7636" y="4400"/>
              <a:ext cx="1098" cy="933"/>
            </a:xfrm>
            <a:custGeom>
              <a:avLst/>
              <a:gdLst>
                <a:gd name="T0" fmla="*/ 1221908 w 2276475"/>
                <a:gd name="T1" fmla="*/ 1328927 h 1936751"/>
                <a:gd name="T2" fmla="*/ 1196654 w 2276475"/>
                <a:gd name="T3" fmla="*/ 1388292 h 1936751"/>
                <a:gd name="T4" fmla="*/ 691864 w 2276475"/>
                <a:gd name="T5" fmla="*/ 1376845 h 1936751"/>
                <a:gd name="T6" fmla="*/ 695585 w 2276475"/>
                <a:gd name="T7" fmla="*/ 1314285 h 1936751"/>
                <a:gd name="T8" fmla="*/ 1104489 w 2276475"/>
                <a:gd name="T9" fmla="*/ 1115137 h 1936751"/>
                <a:gd name="T10" fmla="*/ 1117497 w 2276475"/>
                <a:gd name="T11" fmla="*/ 1168850 h 1936751"/>
                <a:gd name="T12" fmla="*/ 811396 w 2276475"/>
                <a:gd name="T13" fmla="*/ 1188695 h 1936751"/>
                <a:gd name="T14" fmla="*/ 783254 w 2276475"/>
                <a:gd name="T15" fmla="*/ 1141068 h 1936751"/>
                <a:gd name="T16" fmla="*/ 309026 w 2276475"/>
                <a:gd name="T17" fmla="*/ 898551 h 1936751"/>
                <a:gd name="T18" fmla="*/ 798665 w 2276475"/>
                <a:gd name="T19" fmla="*/ 935449 h 1936751"/>
                <a:gd name="T20" fmla="*/ 759855 w 2276475"/>
                <a:gd name="T21" fmla="*/ 989335 h 1936751"/>
                <a:gd name="T22" fmla="*/ 259317 w 2276475"/>
                <a:gd name="T23" fmla="*/ 967303 h 1936751"/>
                <a:gd name="T24" fmla="*/ 277393 w 2276475"/>
                <a:gd name="T25" fmla="*/ 906514 h 1936751"/>
                <a:gd name="T26" fmla="*/ 1086287 w 2276475"/>
                <a:gd name="T27" fmla="*/ 817903 h 1936751"/>
                <a:gd name="T28" fmla="*/ 1028372 w 2276475"/>
                <a:gd name="T29" fmla="*/ 919230 h 1936751"/>
                <a:gd name="T30" fmla="*/ 999280 w 2276475"/>
                <a:gd name="T31" fmla="*/ 917630 h 1936751"/>
                <a:gd name="T32" fmla="*/ 289574 w 2276475"/>
                <a:gd name="T33" fmla="*/ 706099 h 1936751"/>
                <a:gd name="T34" fmla="*/ 590631 w 2276475"/>
                <a:gd name="T35" fmla="*/ 735033 h 1936751"/>
                <a:gd name="T36" fmla="*/ 567535 w 2276475"/>
                <a:gd name="T37" fmla="*/ 784938 h 1936751"/>
                <a:gd name="T38" fmla="*/ 259309 w 2276475"/>
                <a:gd name="T39" fmla="*/ 770073 h 1936751"/>
                <a:gd name="T40" fmla="*/ 267273 w 2276475"/>
                <a:gd name="T41" fmla="*/ 715124 h 1936751"/>
                <a:gd name="T42" fmla="*/ 836933 w 2276475"/>
                <a:gd name="T43" fmla="*/ 505684 h 1936751"/>
                <a:gd name="T44" fmla="*/ 846494 w 2276475"/>
                <a:gd name="T45" fmla="*/ 574170 h 1936751"/>
                <a:gd name="T46" fmla="*/ 268069 w 2276475"/>
                <a:gd name="T47" fmla="*/ 592752 h 1936751"/>
                <a:gd name="T48" fmla="*/ 238855 w 2276475"/>
                <a:gd name="T49" fmla="*/ 530105 h 1936751"/>
                <a:gd name="T50" fmla="*/ 1467818 w 2276475"/>
                <a:gd name="T51" fmla="*/ 344025 h 1936751"/>
                <a:gd name="T52" fmla="*/ 1566759 w 2276475"/>
                <a:gd name="T53" fmla="*/ 428438 h 1936751"/>
                <a:gd name="T54" fmla="*/ 1578461 w 2276475"/>
                <a:gd name="T55" fmla="*/ 479936 h 1936751"/>
                <a:gd name="T56" fmla="*/ 1197862 w 2276475"/>
                <a:gd name="T57" fmla="*/ 846789 h 1936751"/>
                <a:gd name="T58" fmla="*/ 1138817 w 2276475"/>
                <a:gd name="T59" fmla="*/ 842806 h 1936751"/>
                <a:gd name="T60" fmla="*/ 1093869 w 2276475"/>
                <a:gd name="T61" fmla="*/ 799538 h 1936751"/>
                <a:gd name="T62" fmla="*/ 1075782 w 2276475"/>
                <a:gd name="T63" fmla="*/ 737423 h 1936751"/>
                <a:gd name="T64" fmla="*/ 1456382 w 2276475"/>
                <a:gd name="T65" fmla="*/ 344821 h 1936751"/>
                <a:gd name="T66" fmla="*/ 199469 w 2276475"/>
                <a:gd name="T67" fmla="*/ 367345 h 1936751"/>
                <a:gd name="T68" fmla="*/ 114475 w 2276475"/>
                <a:gd name="T69" fmla="*/ 448541 h 1936751"/>
                <a:gd name="T70" fmla="*/ 103321 w 2276475"/>
                <a:gd name="T71" fmla="*/ 1407238 h 1936751"/>
                <a:gd name="T72" fmla="*/ 171315 w 2276475"/>
                <a:gd name="T73" fmla="*/ 1503559 h 1936751"/>
                <a:gd name="T74" fmla="*/ 1382734 w 2276475"/>
                <a:gd name="T75" fmla="*/ 1530890 h 1936751"/>
                <a:gd name="T76" fmla="*/ 1488975 w 2276475"/>
                <a:gd name="T77" fmla="*/ 1477289 h 1936751"/>
                <a:gd name="T78" fmla="*/ 1531737 w 2276475"/>
                <a:gd name="T79" fmla="*/ 1365845 h 1936751"/>
                <a:gd name="T80" fmla="*/ 1605841 w 2276475"/>
                <a:gd name="T81" fmla="*/ 1539381 h 1936751"/>
                <a:gd name="T82" fmla="*/ 1513146 w 2276475"/>
                <a:gd name="T83" fmla="*/ 1611821 h 1936751"/>
                <a:gd name="T84" fmla="*/ 101461 w 2276475"/>
                <a:gd name="T85" fmla="*/ 1605982 h 1936751"/>
                <a:gd name="T86" fmla="*/ 16468 w 2276475"/>
                <a:gd name="T87" fmla="*/ 1525317 h 1936751"/>
                <a:gd name="T88" fmla="*/ 5312 w 2276475"/>
                <a:gd name="T89" fmla="*/ 391226 h 1936751"/>
                <a:gd name="T90" fmla="*/ 73307 w 2276475"/>
                <a:gd name="T91" fmla="*/ 295170 h 1936751"/>
                <a:gd name="T92" fmla="*/ 1746529 w 2276475"/>
                <a:gd name="T93" fmla="*/ 88926 h 1936751"/>
                <a:gd name="T94" fmla="*/ 1805153 w 2276475"/>
                <a:gd name="T95" fmla="*/ 114614 h 1936751"/>
                <a:gd name="T96" fmla="*/ 1838312 w 2276475"/>
                <a:gd name="T97" fmla="*/ 176846 h 1936751"/>
                <a:gd name="T98" fmla="*/ 1821600 w 2276475"/>
                <a:gd name="T99" fmla="*/ 237490 h 1936751"/>
                <a:gd name="T100" fmla="*/ 1620792 w 2276475"/>
                <a:gd name="T101" fmla="*/ 421806 h 1936751"/>
                <a:gd name="T102" fmla="*/ 1543068 w 2276475"/>
                <a:gd name="T103" fmla="*/ 339447 h 1936751"/>
                <a:gd name="T104" fmla="*/ 1506460 w 2276475"/>
                <a:gd name="T105" fmla="*/ 289925 h 1936751"/>
                <a:gd name="T106" fmla="*/ 1716818 w 2276475"/>
                <a:gd name="T107" fmla="*/ 92634 h 1936751"/>
                <a:gd name="T108" fmla="*/ 1893521 w 2276475"/>
                <a:gd name="T109" fmla="*/ 35131 h 1936751"/>
                <a:gd name="T110" fmla="*/ 1889783 w 2276475"/>
                <a:gd name="T111" fmla="*/ 106078 h 1936751"/>
                <a:gd name="T112" fmla="*/ 1844400 w 2276475"/>
                <a:gd name="T113" fmla="*/ 105545 h 1936751"/>
                <a:gd name="T114" fmla="*/ 1793944 w 2276475"/>
                <a:gd name="T115" fmla="*/ 59669 h 1936751"/>
                <a:gd name="T116" fmla="*/ 1847069 w 2276475"/>
                <a:gd name="T117" fmla="*/ 16194 h 1936751"/>
                <a:gd name="T118" fmla="*/ 1697756 w 2276475"/>
                <a:gd name="T119" fmla="*/ 22017 h 1936751"/>
                <a:gd name="T120" fmla="*/ 1364698 w 2276475"/>
                <a:gd name="T121" fmla="*/ 383050 h 1936751"/>
                <a:gd name="T122" fmla="*/ 1317840 w 2276475"/>
                <a:gd name="T123" fmla="*/ 375887 h 1936751"/>
                <a:gd name="T124" fmla="*/ 1320237 w 2276475"/>
                <a:gd name="T125" fmla="*/ 329200 h 193675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276475" h="1936751">
                  <a:moveTo>
                    <a:pt x="872202" y="1555750"/>
                  </a:moveTo>
                  <a:lnTo>
                    <a:pt x="879190" y="1555750"/>
                  </a:lnTo>
                  <a:lnTo>
                    <a:pt x="1397284" y="1555750"/>
                  </a:lnTo>
                  <a:lnTo>
                    <a:pt x="1404272" y="1555750"/>
                  </a:lnTo>
                  <a:lnTo>
                    <a:pt x="1410943" y="1557024"/>
                  </a:lnTo>
                  <a:lnTo>
                    <a:pt x="1417614" y="1557979"/>
                  </a:lnTo>
                  <a:lnTo>
                    <a:pt x="1423649" y="1560208"/>
                  </a:lnTo>
                  <a:lnTo>
                    <a:pt x="1430002" y="1562437"/>
                  </a:lnTo>
                  <a:lnTo>
                    <a:pt x="1435403" y="1565303"/>
                  </a:lnTo>
                  <a:lnTo>
                    <a:pt x="1440485" y="1568168"/>
                  </a:lnTo>
                  <a:lnTo>
                    <a:pt x="1445567" y="1571989"/>
                  </a:lnTo>
                  <a:lnTo>
                    <a:pt x="1450015" y="1576128"/>
                  </a:lnTo>
                  <a:lnTo>
                    <a:pt x="1453509" y="1580268"/>
                  </a:lnTo>
                  <a:lnTo>
                    <a:pt x="1457321" y="1584726"/>
                  </a:lnTo>
                  <a:lnTo>
                    <a:pt x="1460180" y="1589502"/>
                  </a:lnTo>
                  <a:lnTo>
                    <a:pt x="1462403" y="1594915"/>
                  </a:lnTo>
                  <a:lnTo>
                    <a:pt x="1463674" y="1600009"/>
                  </a:lnTo>
                  <a:lnTo>
                    <a:pt x="1464944" y="1605741"/>
                  </a:lnTo>
                  <a:lnTo>
                    <a:pt x="1465262" y="1611472"/>
                  </a:lnTo>
                  <a:lnTo>
                    <a:pt x="1464944" y="1617203"/>
                  </a:lnTo>
                  <a:lnTo>
                    <a:pt x="1463674" y="1622935"/>
                  </a:lnTo>
                  <a:lnTo>
                    <a:pt x="1462403" y="1628029"/>
                  </a:lnTo>
                  <a:lnTo>
                    <a:pt x="1460180" y="1633124"/>
                  </a:lnTo>
                  <a:lnTo>
                    <a:pt x="1457321" y="1638218"/>
                  </a:lnTo>
                  <a:lnTo>
                    <a:pt x="1453509" y="1642358"/>
                  </a:lnTo>
                  <a:lnTo>
                    <a:pt x="1450015" y="1646815"/>
                  </a:lnTo>
                  <a:lnTo>
                    <a:pt x="1445567" y="1650955"/>
                  </a:lnTo>
                  <a:lnTo>
                    <a:pt x="1440485" y="1654457"/>
                  </a:lnTo>
                  <a:lnTo>
                    <a:pt x="1435403" y="1657641"/>
                  </a:lnTo>
                  <a:lnTo>
                    <a:pt x="1430002" y="1660507"/>
                  </a:lnTo>
                  <a:lnTo>
                    <a:pt x="1423649" y="1662736"/>
                  </a:lnTo>
                  <a:lnTo>
                    <a:pt x="1417614" y="1664328"/>
                  </a:lnTo>
                  <a:lnTo>
                    <a:pt x="1410943" y="1665920"/>
                  </a:lnTo>
                  <a:lnTo>
                    <a:pt x="1404272" y="1666875"/>
                  </a:lnTo>
                  <a:lnTo>
                    <a:pt x="1397284" y="1666875"/>
                  </a:lnTo>
                  <a:lnTo>
                    <a:pt x="879190" y="1666875"/>
                  </a:lnTo>
                  <a:lnTo>
                    <a:pt x="872202" y="1666875"/>
                  </a:lnTo>
                  <a:lnTo>
                    <a:pt x="865531" y="1665920"/>
                  </a:lnTo>
                  <a:lnTo>
                    <a:pt x="858860" y="1664328"/>
                  </a:lnTo>
                  <a:lnTo>
                    <a:pt x="852507" y="1662736"/>
                  </a:lnTo>
                  <a:lnTo>
                    <a:pt x="846790" y="1660507"/>
                  </a:lnTo>
                  <a:lnTo>
                    <a:pt x="841389" y="1657641"/>
                  </a:lnTo>
                  <a:lnTo>
                    <a:pt x="835989" y="1654139"/>
                  </a:lnTo>
                  <a:lnTo>
                    <a:pt x="831224" y="1650955"/>
                  </a:lnTo>
                  <a:lnTo>
                    <a:pt x="826777" y="1646815"/>
                  </a:lnTo>
                  <a:lnTo>
                    <a:pt x="822648" y="1642358"/>
                  </a:lnTo>
                  <a:lnTo>
                    <a:pt x="819471" y="1637900"/>
                  </a:lnTo>
                  <a:lnTo>
                    <a:pt x="816612" y="1633124"/>
                  </a:lnTo>
                  <a:lnTo>
                    <a:pt x="814389" y="1628029"/>
                  </a:lnTo>
                  <a:lnTo>
                    <a:pt x="812483" y="1622935"/>
                  </a:lnTo>
                  <a:lnTo>
                    <a:pt x="811530" y="1617203"/>
                  </a:lnTo>
                  <a:lnTo>
                    <a:pt x="811212" y="1611472"/>
                  </a:lnTo>
                  <a:lnTo>
                    <a:pt x="811530" y="1605741"/>
                  </a:lnTo>
                  <a:lnTo>
                    <a:pt x="812483" y="1600009"/>
                  </a:lnTo>
                  <a:lnTo>
                    <a:pt x="814389" y="1594915"/>
                  </a:lnTo>
                  <a:lnTo>
                    <a:pt x="816612" y="1589820"/>
                  </a:lnTo>
                  <a:lnTo>
                    <a:pt x="819471" y="1584726"/>
                  </a:lnTo>
                  <a:lnTo>
                    <a:pt x="822648" y="1580268"/>
                  </a:lnTo>
                  <a:lnTo>
                    <a:pt x="826777" y="1576128"/>
                  </a:lnTo>
                  <a:lnTo>
                    <a:pt x="831224" y="1571989"/>
                  </a:lnTo>
                  <a:lnTo>
                    <a:pt x="835989" y="1568168"/>
                  </a:lnTo>
                  <a:lnTo>
                    <a:pt x="841389" y="1565303"/>
                  </a:lnTo>
                  <a:lnTo>
                    <a:pt x="846790" y="1562437"/>
                  </a:lnTo>
                  <a:lnTo>
                    <a:pt x="852507" y="1560208"/>
                  </a:lnTo>
                  <a:lnTo>
                    <a:pt x="858860" y="1558298"/>
                  </a:lnTo>
                  <a:lnTo>
                    <a:pt x="865531" y="1557024"/>
                  </a:lnTo>
                  <a:lnTo>
                    <a:pt x="872202" y="1555750"/>
                  </a:lnTo>
                  <a:close/>
                  <a:moveTo>
                    <a:pt x="984211" y="1325563"/>
                  </a:moveTo>
                  <a:lnTo>
                    <a:pt x="1292263" y="1325563"/>
                  </a:lnTo>
                  <a:lnTo>
                    <a:pt x="1297339" y="1325880"/>
                  </a:lnTo>
                  <a:lnTo>
                    <a:pt x="1302415" y="1326513"/>
                  </a:lnTo>
                  <a:lnTo>
                    <a:pt x="1307174" y="1327779"/>
                  </a:lnTo>
                  <a:lnTo>
                    <a:pt x="1311615" y="1329361"/>
                  </a:lnTo>
                  <a:lnTo>
                    <a:pt x="1315740" y="1331260"/>
                  </a:lnTo>
                  <a:lnTo>
                    <a:pt x="1319864" y="1333792"/>
                  </a:lnTo>
                  <a:lnTo>
                    <a:pt x="1323671" y="1336640"/>
                  </a:lnTo>
                  <a:lnTo>
                    <a:pt x="1327161" y="1340121"/>
                  </a:lnTo>
                  <a:lnTo>
                    <a:pt x="1330333" y="1343286"/>
                  </a:lnTo>
                  <a:lnTo>
                    <a:pt x="1332871" y="1347400"/>
                  </a:lnTo>
                  <a:lnTo>
                    <a:pt x="1335409" y="1351198"/>
                  </a:lnTo>
                  <a:lnTo>
                    <a:pt x="1337630" y="1355629"/>
                  </a:lnTo>
                  <a:lnTo>
                    <a:pt x="1339216" y="1360059"/>
                  </a:lnTo>
                  <a:lnTo>
                    <a:pt x="1340485" y="1364807"/>
                  </a:lnTo>
                  <a:lnTo>
                    <a:pt x="1341437" y="1369870"/>
                  </a:lnTo>
                  <a:lnTo>
                    <a:pt x="1341437" y="1374934"/>
                  </a:lnTo>
                  <a:lnTo>
                    <a:pt x="1341437" y="1379681"/>
                  </a:lnTo>
                  <a:lnTo>
                    <a:pt x="1340485" y="1384745"/>
                  </a:lnTo>
                  <a:lnTo>
                    <a:pt x="1339216" y="1389492"/>
                  </a:lnTo>
                  <a:lnTo>
                    <a:pt x="1337630" y="1393923"/>
                  </a:lnTo>
                  <a:lnTo>
                    <a:pt x="1335409" y="1398037"/>
                  </a:lnTo>
                  <a:lnTo>
                    <a:pt x="1332871" y="1402151"/>
                  </a:lnTo>
                  <a:lnTo>
                    <a:pt x="1330016" y="1405632"/>
                  </a:lnTo>
                  <a:lnTo>
                    <a:pt x="1327161" y="1409430"/>
                  </a:lnTo>
                  <a:lnTo>
                    <a:pt x="1323671" y="1412595"/>
                  </a:lnTo>
                  <a:lnTo>
                    <a:pt x="1319864" y="1415443"/>
                  </a:lnTo>
                  <a:lnTo>
                    <a:pt x="1315740" y="1417659"/>
                  </a:lnTo>
                  <a:lnTo>
                    <a:pt x="1311615" y="1419874"/>
                  </a:lnTo>
                  <a:lnTo>
                    <a:pt x="1306857" y="1421773"/>
                  </a:lnTo>
                  <a:lnTo>
                    <a:pt x="1302415" y="1422722"/>
                  </a:lnTo>
                  <a:lnTo>
                    <a:pt x="1297339" y="1423672"/>
                  </a:lnTo>
                  <a:lnTo>
                    <a:pt x="1292263" y="1423988"/>
                  </a:lnTo>
                  <a:lnTo>
                    <a:pt x="984211" y="1423988"/>
                  </a:lnTo>
                  <a:lnTo>
                    <a:pt x="979453" y="1423672"/>
                  </a:lnTo>
                  <a:lnTo>
                    <a:pt x="974377" y="1422722"/>
                  </a:lnTo>
                  <a:lnTo>
                    <a:pt x="969618" y="1421773"/>
                  </a:lnTo>
                  <a:lnTo>
                    <a:pt x="965176" y="1419874"/>
                  </a:lnTo>
                  <a:lnTo>
                    <a:pt x="960735" y="1417659"/>
                  </a:lnTo>
                  <a:lnTo>
                    <a:pt x="956928" y="1415443"/>
                  </a:lnTo>
                  <a:lnTo>
                    <a:pt x="952803" y="1412595"/>
                  </a:lnTo>
                  <a:lnTo>
                    <a:pt x="949631" y="1409430"/>
                  </a:lnTo>
                  <a:lnTo>
                    <a:pt x="946141" y="1405632"/>
                  </a:lnTo>
                  <a:lnTo>
                    <a:pt x="943286" y="1402151"/>
                  </a:lnTo>
                  <a:lnTo>
                    <a:pt x="941065" y="1398037"/>
                  </a:lnTo>
                  <a:lnTo>
                    <a:pt x="938844" y="1393923"/>
                  </a:lnTo>
                  <a:lnTo>
                    <a:pt x="937258" y="1389492"/>
                  </a:lnTo>
                  <a:lnTo>
                    <a:pt x="935989" y="1384745"/>
                  </a:lnTo>
                  <a:lnTo>
                    <a:pt x="935355" y="1379681"/>
                  </a:lnTo>
                  <a:lnTo>
                    <a:pt x="935037" y="1374934"/>
                  </a:lnTo>
                  <a:lnTo>
                    <a:pt x="935355" y="1369870"/>
                  </a:lnTo>
                  <a:lnTo>
                    <a:pt x="935989" y="1364807"/>
                  </a:lnTo>
                  <a:lnTo>
                    <a:pt x="937258" y="1360059"/>
                  </a:lnTo>
                  <a:lnTo>
                    <a:pt x="938844" y="1355629"/>
                  </a:lnTo>
                  <a:lnTo>
                    <a:pt x="940748" y="1351198"/>
                  </a:lnTo>
                  <a:lnTo>
                    <a:pt x="943286" y="1347400"/>
                  </a:lnTo>
                  <a:lnTo>
                    <a:pt x="946141" y="1343286"/>
                  </a:lnTo>
                  <a:lnTo>
                    <a:pt x="949631" y="1340121"/>
                  </a:lnTo>
                  <a:lnTo>
                    <a:pt x="952803" y="1336640"/>
                  </a:lnTo>
                  <a:lnTo>
                    <a:pt x="956928" y="1333792"/>
                  </a:lnTo>
                  <a:lnTo>
                    <a:pt x="960735" y="1331260"/>
                  </a:lnTo>
                  <a:lnTo>
                    <a:pt x="965176" y="1329361"/>
                  </a:lnTo>
                  <a:lnTo>
                    <a:pt x="969618" y="1327779"/>
                  </a:lnTo>
                  <a:lnTo>
                    <a:pt x="974377" y="1326513"/>
                  </a:lnTo>
                  <a:lnTo>
                    <a:pt x="979453" y="1325880"/>
                  </a:lnTo>
                  <a:lnTo>
                    <a:pt x="984211" y="1325563"/>
                  </a:lnTo>
                  <a:close/>
                  <a:moveTo>
                    <a:pt x="369286" y="1074738"/>
                  </a:moveTo>
                  <a:lnTo>
                    <a:pt x="887697" y="1074738"/>
                  </a:lnTo>
                  <a:lnTo>
                    <a:pt x="894368" y="1075056"/>
                  </a:lnTo>
                  <a:lnTo>
                    <a:pt x="901356" y="1076008"/>
                  </a:lnTo>
                  <a:lnTo>
                    <a:pt x="908027" y="1077278"/>
                  </a:lnTo>
                  <a:lnTo>
                    <a:pt x="914063" y="1079183"/>
                  </a:lnTo>
                  <a:lnTo>
                    <a:pt x="920098" y="1081406"/>
                  </a:lnTo>
                  <a:lnTo>
                    <a:pt x="925816" y="1084263"/>
                  </a:lnTo>
                  <a:lnTo>
                    <a:pt x="930898" y="1087438"/>
                  </a:lnTo>
                  <a:lnTo>
                    <a:pt x="935663" y="1090931"/>
                  </a:lnTo>
                  <a:lnTo>
                    <a:pt x="940110" y="1094741"/>
                  </a:lnTo>
                  <a:lnTo>
                    <a:pt x="944240" y="1099186"/>
                  </a:lnTo>
                  <a:lnTo>
                    <a:pt x="947416" y="1103948"/>
                  </a:lnTo>
                  <a:lnTo>
                    <a:pt x="950275" y="1108711"/>
                  </a:lnTo>
                  <a:lnTo>
                    <a:pt x="952499" y="1113791"/>
                  </a:lnTo>
                  <a:lnTo>
                    <a:pt x="954405" y="1118871"/>
                  </a:lnTo>
                  <a:lnTo>
                    <a:pt x="955358" y="1124903"/>
                  </a:lnTo>
                  <a:lnTo>
                    <a:pt x="955675" y="1130301"/>
                  </a:lnTo>
                  <a:lnTo>
                    <a:pt x="955358" y="1136016"/>
                  </a:lnTo>
                  <a:lnTo>
                    <a:pt x="954405" y="1141413"/>
                  </a:lnTo>
                  <a:lnTo>
                    <a:pt x="952499" y="1147128"/>
                  </a:lnTo>
                  <a:lnTo>
                    <a:pt x="950275" y="1152208"/>
                  </a:lnTo>
                  <a:lnTo>
                    <a:pt x="947416" y="1156971"/>
                  </a:lnTo>
                  <a:lnTo>
                    <a:pt x="944240" y="1161098"/>
                  </a:lnTo>
                  <a:lnTo>
                    <a:pt x="940110" y="1165543"/>
                  </a:lnTo>
                  <a:lnTo>
                    <a:pt x="935663" y="1169671"/>
                  </a:lnTo>
                  <a:lnTo>
                    <a:pt x="930898" y="1173163"/>
                  </a:lnTo>
                  <a:lnTo>
                    <a:pt x="925816" y="1176656"/>
                  </a:lnTo>
                  <a:lnTo>
                    <a:pt x="920098" y="1179196"/>
                  </a:lnTo>
                  <a:lnTo>
                    <a:pt x="914063" y="1181736"/>
                  </a:lnTo>
                  <a:lnTo>
                    <a:pt x="908027" y="1183323"/>
                  </a:lnTo>
                  <a:lnTo>
                    <a:pt x="901356" y="1184593"/>
                  </a:lnTo>
                  <a:lnTo>
                    <a:pt x="894368" y="1185546"/>
                  </a:lnTo>
                  <a:lnTo>
                    <a:pt x="887697" y="1185863"/>
                  </a:lnTo>
                  <a:lnTo>
                    <a:pt x="369286" y="1185863"/>
                  </a:lnTo>
                  <a:lnTo>
                    <a:pt x="362615" y="1185546"/>
                  </a:lnTo>
                  <a:lnTo>
                    <a:pt x="355944" y="1184593"/>
                  </a:lnTo>
                  <a:lnTo>
                    <a:pt x="349273" y="1183323"/>
                  </a:lnTo>
                  <a:lnTo>
                    <a:pt x="343238" y="1181736"/>
                  </a:lnTo>
                  <a:lnTo>
                    <a:pt x="337203" y="1179196"/>
                  </a:lnTo>
                  <a:lnTo>
                    <a:pt x="331485" y="1176656"/>
                  </a:lnTo>
                  <a:lnTo>
                    <a:pt x="326402" y="1173163"/>
                  </a:lnTo>
                  <a:lnTo>
                    <a:pt x="321637" y="1169671"/>
                  </a:lnTo>
                  <a:lnTo>
                    <a:pt x="317190" y="1165543"/>
                  </a:lnTo>
                  <a:lnTo>
                    <a:pt x="313378" y="1161098"/>
                  </a:lnTo>
                  <a:lnTo>
                    <a:pt x="309884" y="1156971"/>
                  </a:lnTo>
                  <a:lnTo>
                    <a:pt x="307025" y="1152208"/>
                  </a:lnTo>
                  <a:lnTo>
                    <a:pt x="304802" y="1147128"/>
                  </a:lnTo>
                  <a:lnTo>
                    <a:pt x="302896" y="1141413"/>
                  </a:lnTo>
                  <a:lnTo>
                    <a:pt x="301943" y="1136016"/>
                  </a:lnTo>
                  <a:lnTo>
                    <a:pt x="301625" y="1130301"/>
                  </a:lnTo>
                  <a:lnTo>
                    <a:pt x="301943" y="1124903"/>
                  </a:lnTo>
                  <a:lnTo>
                    <a:pt x="302896" y="1119188"/>
                  </a:lnTo>
                  <a:lnTo>
                    <a:pt x="304802" y="1113791"/>
                  </a:lnTo>
                  <a:lnTo>
                    <a:pt x="307025" y="1108711"/>
                  </a:lnTo>
                  <a:lnTo>
                    <a:pt x="309884" y="1103948"/>
                  </a:lnTo>
                  <a:lnTo>
                    <a:pt x="313378" y="1099186"/>
                  </a:lnTo>
                  <a:lnTo>
                    <a:pt x="317190" y="1094741"/>
                  </a:lnTo>
                  <a:lnTo>
                    <a:pt x="321637" y="1091248"/>
                  </a:lnTo>
                  <a:lnTo>
                    <a:pt x="326402" y="1087438"/>
                  </a:lnTo>
                  <a:lnTo>
                    <a:pt x="331485" y="1084263"/>
                  </a:lnTo>
                  <a:lnTo>
                    <a:pt x="337203" y="1081406"/>
                  </a:lnTo>
                  <a:lnTo>
                    <a:pt x="343238" y="1079183"/>
                  </a:lnTo>
                  <a:lnTo>
                    <a:pt x="349273" y="1077278"/>
                  </a:lnTo>
                  <a:lnTo>
                    <a:pt x="355944" y="1076008"/>
                  </a:lnTo>
                  <a:lnTo>
                    <a:pt x="362615" y="1075056"/>
                  </a:lnTo>
                  <a:lnTo>
                    <a:pt x="369286" y="1074738"/>
                  </a:lnTo>
                  <a:close/>
                  <a:moveTo>
                    <a:pt x="1261435" y="965200"/>
                  </a:moveTo>
                  <a:lnTo>
                    <a:pt x="1264624" y="965200"/>
                  </a:lnTo>
                  <a:lnTo>
                    <a:pt x="1267814" y="965200"/>
                  </a:lnTo>
                  <a:lnTo>
                    <a:pt x="1271322" y="965838"/>
                  </a:lnTo>
                  <a:lnTo>
                    <a:pt x="1275149" y="967114"/>
                  </a:lnTo>
                  <a:lnTo>
                    <a:pt x="1278977" y="968390"/>
                  </a:lnTo>
                  <a:lnTo>
                    <a:pt x="1282804" y="969984"/>
                  </a:lnTo>
                  <a:lnTo>
                    <a:pt x="1290777" y="973811"/>
                  </a:lnTo>
                  <a:lnTo>
                    <a:pt x="1298113" y="978277"/>
                  </a:lnTo>
                  <a:lnTo>
                    <a:pt x="1304491" y="982742"/>
                  </a:lnTo>
                  <a:lnTo>
                    <a:pt x="1308637" y="986250"/>
                  </a:lnTo>
                  <a:lnTo>
                    <a:pt x="1312784" y="990715"/>
                  </a:lnTo>
                  <a:lnTo>
                    <a:pt x="1317249" y="997094"/>
                  </a:lnTo>
                  <a:lnTo>
                    <a:pt x="1321395" y="1004429"/>
                  </a:lnTo>
                  <a:lnTo>
                    <a:pt x="1325222" y="1012403"/>
                  </a:lnTo>
                  <a:lnTo>
                    <a:pt x="1326817" y="1016549"/>
                  </a:lnTo>
                  <a:lnTo>
                    <a:pt x="1328092" y="1020057"/>
                  </a:lnTo>
                  <a:lnTo>
                    <a:pt x="1329368" y="1024203"/>
                  </a:lnTo>
                  <a:lnTo>
                    <a:pt x="1330006" y="1027711"/>
                  </a:lnTo>
                  <a:lnTo>
                    <a:pt x="1330325" y="1030901"/>
                  </a:lnTo>
                  <a:lnTo>
                    <a:pt x="1330006" y="1034090"/>
                  </a:lnTo>
                  <a:lnTo>
                    <a:pt x="1329368" y="1036004"/>
                  </a:lnTo>
                  <a:lnTo>
                    <a:pt x="1327774" y="1038236"/>
                  </a:lnTo>
                  <a:lnTo>
                    <a:pt x="1228904" y="1099472"/>
                  </a:lnTo>
                  <a:lnTo>
                    <a:pt x="1226990" y="1101066"/>
                  </a:lnTo>
                  <a:lnTo>
                    <a:pt x="1225396" y="1102342"/>
                  </a:lnTo>
                  <a:lnTo>
                    <a:pt x="1223163" y="1103618"/>
                  </a:lnTo>
                  <a:lnTo>
                    <a:pt x="1220930" y="1104575"/>
                  </a:lnTo>
                  <a:lnTo>
                    <a:pt x="1219017" y="1105213"/>
                  </a:lnTo>
                  <a:lnTo>
                    <a:pt x="1216784" y="1105850"/>
                  </a:lnTo>
                  <a:lnTo>
                    <a:pt x="1212000" y="1106488"/>
                  </a:lnTo>
                  <a:lnTo>
                    <a:pt x="1207854" y="1105850"/>
                  </a:lnTo>
                  <a:lnTo>
                    <a:pt x="1205622" y="1105213"/>
                  </a:lnTo>
                  <a:lnTo>
                    <a:pt x="1203389" y="1104575"/>
                  </a:lnTo>
                  <a:lnTo>
                    <a:pt x="1201475" y="1103618"/>
                  </a:lnTo>
                  <a:lnTo>
                    <a:pt x="1199243" y="1102342"/>
                  </a:lnTo>
                  <a:lnTo>
                    <a:pt x="1197329" y="1101066"/>
                  </a:lnTo>
                  <a:lnTo>
                    <a:pt x="1195735" y="1099472"/>
                  </a:lnTo>
                  <a:lnTo>
                    <a:pt x="1194140" y="1097558"/>
                  </a:lnTo>
                  <a:lnTo>
                    <a:pt x="1192864" y="1095963"/>
                  </a:lnTo>
                  <a:lnTo>
                    <a:pt x="1191588" y="1093731"/>
                  </a:lnTo>
                  <a:lnTo>
                    <a:pt x="1190632" y="1091817"/>
                  </a:lnTo>
                  <a:lnTo>
                    <a:pt x="1189356" y="1087352"/>
                  </a:lnTo>
                  <a:lnTo>
                    <a:pt x="1189037" y="1082887"/>
                  </a:lnTo>
                  <a:lnTo>
                    <a:pt x="1189356" y="1078741"/>
                  </a:lnTo>
                  <a:lnTo>
                    <a:pt x="1190632" y="1074276"/>
                  </a:lnTo>
                  <a:lnTo>
                    <a:pt x="1191588" y="1072043"/>
                  </a:lnTo>
                  <a:lnTo>
                    <a:pt x="1192864" y="1070130"/>
                  </a:lnTo>
                  <a:lnTo>
                    <a:pt x="1194140" y="1068535"/>
                  </a:lnTo>
                  <a:lnTo>
                    <a:pt x="1195735" y="1066621"/>
                  </a:lnTo>
                  <a:lnTo>
                    <a:pt x="1257289" y="967433"/>
                  </a:lnTo>
                  <a:lnTo>
                    <a:pt x="1258884" y="965838"/>
                  </a:lnTo>
                  <a:lnTo>
                    <a:pt x="1261435" y="965200"/>
                  </a:lnTo>
                  <a:close/>
                  <a:moveTo>
                    <a:pt x="346041" y="844550"/>
                  </a:moveTo>
                  <a:lnTo>
                    <a:pt x="350799" y="844550"/>
                  </a:lnTo>
                  <a:lnTo>
                    <a:pt x="658851" y="844550"/>
                  </a:lnTo>
                  <a:lnTo>
                    <a:pt x="663927" y="844550"/>
                  </a:lnTo>
                  <a:lnTo>
                    <a:pt x="669003" y="845185"/>
                  </a:lnTo>
                  <a:lnTo>
                    <a:pt x="673762" y="846773"/>
                  </a:lnTo>
                  <a:lnTo>
                    <a:pt x="678204" y="848043"/>
                  </a:lnTo>
                  <a:lnTo>
                    <a:pt x="682645" y="850265"/>
                  </a:lnTo>
                  <a:lnTo>
                    <a:pt x="686452" y="852805"/>
                  </a:lnTo>
                  <a:lnTo>
                    <a:pt x="690259" y="855345"/>
                  </a:lnTo>
                  <a:lnTo>
                    <a:pt x="693749" y="858838"/>
                  </a:lnTo>
                  <a:lnTo>
                    <a:pt x="697239" y="862330"/>
                  </a:lnTo>
                  <a:lnTo>
                    <a:pt x="699777" y="865823"/>
                  </a:lnTo>
                  <a:lnTo>
                    <a:pt x="702315" y="869950"/>
                  </a:lnTo>
                  <a:lnTo>
                    <a:pt x="704218" y="874395"/>
                  </a:lnTo>
                  <a:lnTo>
                    <a:pt x="705804" y="879158"/>
                  </a:lnTo>
                  <a:lnTo>
                    <a:pt x="707391" y="883920"/>
                  </a:lnTo>
                  <a:lnTo>
                    <a:pt x="708025" y="888683"/>
                  </a:lnTo>
                  <a:lnTo>
                    <a:pt x="708025" y="893763"/>
                  </a:lnTo>
                  <a:lnTo>
                    <a:pt x="708025" y="898843"/>
                  </a:lnTo>
                  <a:lnTo>
                    <a:pt x="707391" y="903605"/>
                  </a:lnTo>
                  <a:lnTo>
                    <a:pt x="705804" y="908368"/>
                  </a:lnTo>
                  <a:lnTo>
                    <a:pt x="704218" y="912495"/>
                  </a:lnTo>
                  <a:lnTo>
                    <a:pt x="702315" y="916940"/>
                  </a:lnTo>
                  <a:lnTo>
                    <a:pt x="699777" y="921068"/>
                  </a:lnTo>
                  <a:lnTo>
                    <a:pt x="697239" y="924878"/>
                  </a:lnTo>
                  <a:lnTo>
                    <a:pt x="693749" y="928370"/>
                  </a:lnTo>
                  <a:lnTo>
                    <a:pt x="690259" y="931545"/>
                  </a:lnTo>
                  <a:lnTo>
                    <a:pt x="686452" y="934403"/>
                  </a:lnTo>
                  <a:lnTo>
                    <a:pt x="682645" y="936943"/>
                  </a:lnTo>
                  <a:lnTo>
                    <a:pt x="678204" y="938848"/>
                  </a:lnTo>
                  <a:lnTo>
                    <a:pt x="673762" y="940753"/>
                  </a:lnTo>
                  <a:lnTo>
                    <a:pt x="669003" y="941705"/>
                  </a:lnTo>
                  <a:lnTo>
                    <a:pt x="663927" y="942658"/>
                  </a:lnTo>
                  <a:lnTo>
                    <a:pt x="658851" y="942975"/>
                  </a:lnTo>
                  <a:lnTo>
                    <a:pt x="350799" y="942975"/>
                  </a:lnTo>
                  <a:lnTo>
                    <a:pt x="346041" y="942658"/>
                  </a:lnTo>
                  <a:lnTo>
                    <a:pt x="340965" y="941705"/>
                  </a:lnTo>
                  <a:lnTo>
                    <a:pt x="336206" y="940753"/>
                  </a:lnTo>
                  <a:lnTo>
                    <a:pt x="331764" y="938848"/>
                  </a:lnTo>
                  <a:lnTo>
                    <a:pt x="327323" y="936943"/>
                  </a:lnTo>
                  <a:lnTo>
                    <a:pt x="323516" y="934403"/>
                  </a:lnTo>
                  <a:lnTo>
                    <a:pt x="319391" y="931545"/>
                  </a:lnTo>
                  <a:lnTo>
                    <a:pt x="316219" y="928370"/>
                  </a:lnTo>
                  <a:lnTo>
                    <a:pt x="312729" y="924878"/>
                  </a:lnTo>
                  <a:lnTo>
                    <a:pt x="309874" y="921068"/>
                  </a:lnTo>
                  <a:lnTo>
                    <a:pt x="307653" y="916940"/>
                  </a:lnTo>
                  <a:lnTo>
                    <a:pt x="305432" y="912495"/>
                  </a:lnTo>
                  <a:lnTo>
                    <a:pt x="303846" y="908368"/>
                  </a:lnTo>
                  <a:lnTo>
                    <a:pt x="302577" y="903605"/>
                  </a:lnTo>
                  <a:lnTo>
                    <a:pt x="301943" y="898843"/>
                  </a:lnTo>
                  <a:lnTo>
                    <a:pt x="301625" y="893763"/>
                  </a:lnTo>
                  <a:lnTo>
                    <a:pt x="301943" y="888683"/>
                  </a:lnTo>
                  <a:lnTo>
                    <a:pt x="302577" y="883920"/>
                  </a:lnTo>
                  <a:lnTo>
                    <a:pt x="303846" y="879158"/>
                  </a:lnTo>
                  <a:lnTo>
                    <a:pt x="305432" y="874395"/>
                  </a:lnTo>
                  <a:lnTo>
                    <a:pt x="307336" y="869950"/>
                  </a:lnTo>
                  <a:lnTo>
                    <a:pt x="309874" y="865823"/>
                  </a:lnTo>
                  <a:lnTo>
                    <a:pt x="312729" y="862330"/>
                  </a:lnTo>
                  <a:lnTo>
                    <a:pt x="316219" y="858838"/>
                  </a:lnTo>
                  <a:lnTo>
                    <a:pt x="319391" y="855345"/>
                  </a:lnTo>
                  <a:lnTo>
                    <a:pt x="323516" y="852805"/>
                  </a:lnTo>
                  <a:lnTo>
                    <a:pt x="327323" y="850265"/>
                  </a:lnTo>
                  <a:lnTo>
                    <a:pt x="331764" y="848043"/>
                  </a:lnTo>
                  <a:lnTo>
                    <a:pt x="336206" y="846773"/>
                  </a:lnTo>
                  <a:lnTo>
                    <a:pt x="340965" y="845185"/>
                  </a:lnTo>
                  <a:lnTo>
                    <a:pt x="346041" y="844550"/>
                  </a:lnTo>
                  <a:close/>
                  <a:moveTo>
                    <a:pt x="344144" y="590550"/>
                  </a:moveTo>
                  <a:lnTo>
                    <a:pt x="960782" y="590550"/>
                  </a:lnTo>
                  <a:lnTo>
                    <a:pt x="966812" y="591185"/>
                  </a:lnTo>
                  <a:lnTo>
                    <a:pt x="973159" y="592138"/>
                  </a:lnTo>
                  <a:lnTo>
                    <a:pt x="978871" y="593725"/>
                  </a:lnTo>
                  <a:lnTo>
                    <a:pt x="984584" y="595630"/>
                  </a:lnTo>
                  <a:lnTo>
                    <a:pt x="990296" y="598488"/>
                  </a:lnTo>
                  <a:lnTo>
                    <a:pt x="995374" y="601345"/>
                  </a:lnTo>
                  <a:lnTo>
                    <a:pt x="1000135" y="604838"/>
                  </a:lnTo>
                  <a:lnTo>
                    <a:pt x="1004260" y="608965"/>
                  </a:lnTo>
                  <a:lnTo>
                    <a:pt x="1008386" y="613410"/>
                  </a:lnTo>
                  <a:lnTo>
                    <a:pt x="1011560" y="617855"/>
                  </a:lnTo>
                  <a:lnTo>
                    <a:pt x="1015051" y="623253"/>
                  </a:lnTo>
                  <a:lnTo>
                    <a:pt x="1017590" y="628650"/>
                  </a:lnTo>
                  <a:lnTo>
                    <a:pt x="1019811" y="634048"/>
                  </a:lnTo>
                  <a:lnTo>
                    <a:pt x="1021081" y="639763"/>
                  </a:lnTo>
                  <a:lnTo>
                    <a:pt x="1021715" y="646113"/>
                  </a:lnTo>
                  <a:lnTo>
                    <a:pt x="1022350" y="652145"/>
                  </a:lnTo>
                  <a:lnTo>
                    <a:pt x="1021715" y="658813"/>
                  </a:lnTo>
                  <a:lnTo>
                    <a:pt x="1021081" y="664528"/>
                  </a:lnTo>
                  <a:lnTo>
                    <a:pt x="1019811" y="670878"/>
                  </a:lnTo>
                  <a:lnTo>
                    <a:pt x="1017590" y="676275"/>
                  </a:lnTo>
                  <a:lnTo>
                    <a:pt x="1015051" y="681673"/>
                  </a:lnTo>
                  <a:lnTo>
                    <a:pt x="1011560" y="686753"/>
                  </a:lnTo>
                  <a:lnTo>
                    <a:pt x="1008386" y="691515"/>
                  </a:lnTo>
                  <a:lnTo>
                    <a:pt x="1004260" y="695960"/>
                  </a:lnTo>
                  <a:lnTo>
                    <a:pt x="1000135" y="700088"/>
                  </a:lnTo>
                  <a:lnTo>
                    <a:pt x="995374" y="703580"/>
                  </a:lnTo>
                  <a:lnTo>
                    <a:pt x="990296" y="706438"/>
                  </a:lnTo>
                  <a:lnTo>
                    <a:pt x="984584" y="708978"/>
                  </a:lnTo>
                  <a:lnTo>
                    <a:pt x="978871" y="711200"/>
                  </a:lnTo>
                  <a:lnTo>
                    <a:pt x="973159" y="712788"/>
                  </a:lnTo>
                  <a:lnTo>
                    <a:pt x="966812" y="713740"/>
                  </a:lnTo>
                  <a:lnTo>
                    <a:pt x="960782" y="714375"/>
                  </a:lnTo>
                  <a:lnTo>
                    <a:pt x="344144" y="714375"/>
                  </a:lnTo>
                  <a:lnTo>
                    <a:pt x="338114" y="713740"/>
                  </a:lnTo>
                  <a:lnTo>
                    <a:pt x="331767" y="712788"/>
                  </a:lnTo>
                  <a:lnTo>
                    <a:pt x="326054" y="711200"/>
                  </a:lnTo>
                  <a:lnTo>
                    <a:pt x="320342" y="708978"/>
                  </a:lnTo>
                  <a:lnTo>
                    <a:pt x="314946" y="706438"/>
                  </a:lnTo>
                  <a:lnTo>
                    <a:pt x="309869" y="703580"/>
                  </a:lnTo>
                  <a:lnTo>
                    <a:pt x="305108" y="700088"/>
                  </a:lnTo>
                  <a:lnTo>
                    <a:pt x="300982" y="695960"/>
                  </a:lnTo>
                  <a:lnTo>
                    <a:pt x="296857" y="691515"/>
                  </a:lnTo>
                  <a:lnTo>
                    <a:pt x="293366" y="686753"/>
                  </a:lnTo>
                  <a:lnTo>
                    <a:pt x="290192" y="681673"/>
                  </a:lnTo>
                  <a:lnTo>
                    <a:pt x="287653" y="676275"/>
                  </a:lnTo>
                  <a:lnTo>
                    <a:pt x="285432" y="670878"/>
                  </a:lnTo>
                  <a:lnTo>
                    <a:pt x="284162" y="664528"/>
                  </a:lnTo>
                  <a:lnTo>
                    <a:pt x="282893" y="658813"/>
                  </a:lnTo>
                  <a:lnTo>
                    <a:pt x="282575" y="652145"/>
                  </a:lnTo>
                  <a:lnTo>
                    <a:pt x="282893" y="646113"/>
                  </a:lnTo>
                  <a:lnTo>
                    <a:pt x="284162" y="639763"/>
                  </a:lnTo>
                  <a:lnTo>
                    <a:pt x="285432" y="634048"/>
                  </a:lnTo>
                  <a:lnTo>
                    <a:pt x="287653" y="628650"/>
                  </a:lnTo>
                  <a:lnTo>
                    <a:pt x="290192" y="623253"/>
                  </a:lnTo>
                  <a:lnTo>
                    <a:pt x="293366" y="617855"/>
                  </a:lnTo>
                  <a:lnTo>
                    <a:pt x="296857" y="613410"/>
                  </a:lnTo>
                  <a:lnTo>
                    <a:pt x="300982" y="608965"/>
                  </a:lnTo>
                  <a:lnTo>
                    <a:pt x="305108" y="604838"/>
                  </a:lnTo>
                  <a:lnTo>
                    <a:pt x="309869" y="601345"/>
                  </a:lnTo>
                  <a:lnTo>
                    <a:pt x="314946" y="598488"/>
                  </a:lnTo>
                  <a:lnTo>
                    <a:pt x="320342" y="595630"/>
                  </a:lnTo>
                  <a:lnTo>
                    <a:pt x="326054" y="593725"/>
                  </a:lnTo>
                  <a:lnTo>
                    <a:pt x="331767" y="592138"/>
                  </a:lnTo>
                  <a:lnTo>
                    <a:pt x="338114" y="591185"/>
                  </a:lnTo>
                  <a:lnTo>
                    <a:pt x="344144" y="590550"/>
                  </a:lnTo>
                  <a:close/>
                  <a:moveTo>
                    <a:pt x="1750865" y="411163"/>
                  </a:moveTo>
                  <a:lnTo>
                    <a:pt x="1754043" y="411481"/>
                  </a:lnTo>
                  <a:lnTo>
                    <a:pt x="1757540" y="411798"/>
                  </a:lnTo>
                  <a:lnTo>
                    <a:pt x="1760718" y="413068"/>
                  </a:lnTo>
                  <a:lnTo>
                    <a:pt x="1764214" y="414021"/>
                  </a:lnTo>
                  <a:lnTo>
                    <a:pt x="1767710" y="414973"/>
                  </a:lnTo>
                  <a:lnTo>
                    <a:pt x="1770889" y="416878"/>
                  </a:lnTo>
                  <a:lnTo>
                    <a:pt x="1777563" y="421006"/>
                  </a:lnTo>
                  <a:lnTo>
                    <a:pt x="1784555" y="425768"/>
                  </a:lnTo>
                  <a:lnTo>
                    <a:pt x="1790912" y="431166"/>
                  </a:lnTo>
                  <a:lnTo>
                    <a:pt x="1797904" y="437198"/>
                  </a:lnTo>
                  <a:lnTo>
                    <a:pt x="1812207" y="451486"/>
                  </a:lnTo>
                  <a:lnTo>
                    <a:pt x="1827145" y="466408"/>
                  </a:lnTo>
                  <a:lnTo>
                    <a:pt x="1836680" y="476251"/>
                  </a:lnTo>
                  <a:lnTo>
                    <a:pt x="1851935" y="491173"/>
                  </a:lnTo>
                  <a:lnTo>
                    <a:pt x="1865920" y="505461"/>
                  </a:lnTo>
                  <a:lnTo>
                    <a:pt x="1872277" y="512446"/>
                  </a:lnTo>
                  <a:lnTo>
                    <a:pt x="1877680" y="519431"/>
                  </a:lnTo>
                  <a:lnTo>
                    <a:pt x="1882447" y="525781"/>
                  </a:lnTo>
                  <a:lnTo>
                    <a:pt x="1886579" y="532766"/>
                  </a:lnTo>
                  <a:lnTo>
                    <a:pt x="1888486" y="536258"/>
                  </a:lnTo>
                  <a:lnTo>
                    <a:pt x="1889439" y="539433"/>
                  </a:lnTo>
                  <a:lnTo>
                    <a:pt x="1891029" y="542608"/>
                  </a:lnTo>
                  <a:lnTo>
                    <a:pt x="1891664" y="546101"/>
                  </a:lnTo>
                  <a:lnTo>
                    <a:pt x="1891982" y="549593"/>
                  </a:lnTo>
                  <a:lnTo>
                    <a:pt x="1892300" y="552768"/>
                  </a:lnTo>
                  <a:lnTo>
                    <a:pt x="1892300" y="556261"/>
                  </a:lnTo>
                  <a:lnTo>
                    <a:pt x="1891664" y="559753"/>
                  </a:lnTo>
                  <a:lnTo>
                    <a:pt x="1891029" y="562928"/>
                  </a:lnTo>
                  <a:lnTo>
                    <a:pt x="1889757" y="566738"/>
                  </a:lnTo>
                  <a:lnTo>
                    <a:pt x="1888486" y="570231"/>
                  </a:lnTo>
                  <a:lnTo>
                    <a:pt x="1886261" y="574041"/>
                  </a:lnTo>
                  <a:lnTo>
                    <a:pt x="1884036" y="577533"/>
                  </a:lnTo>
                  <a:lnTo>
                    <a:pt x="1881176" y="581343"/>
                  </a:lnTo>
                  <a:lnTo>
                    <a:pt x="1877680" y="585153"/>
                  </a:lnTo>
                  <a:lnTo>
                    <a:pt x="1874184" y="588963"/>
                  </a:lnTo>
                  <a:lnTo>
                    <a:pt x="1476895" y="985838"/>
                  </a:lnTo>
                  <a:lnTo>
                    <a:pt x="1472763" y="989966"/>
                  </a:lnTo>
                  <a:lnTo>
                    <a:pt x="1468313" y="993458"/>
                  </a:lnTo>
                  <a:lnTo>
                    <a:pt x="1464182" y="996633"/>
                  </a:lnTo>
                  <a:lnTo>
                    <a:pt x="1459732" y="999808"/>
                  </a:lnTo>
                  <a:lnTo>
                    <a:pt x="1455282" y="1002348"/>
                  </a:lnTo>
                  <a:lnTo>
                    <a:pt x="1450515" y="1004888"/>
                  </a:lnTo>
                  <a:lnTo>
                    <a:pt x="1446065" y="1007111"/>
                  </a:lnTo>
                  <a:lnTo>
                    <a:pt x="1440980" y="1009016"/>
                  </a:lnTo>
                  <a:lnTo>
                    <a:pt x="1436212" y="1010921"/>
                  </a:lnTo>
                  <a:lnTo>
                    <a:pt x="1431445" y="1012826"/>
                  </a:lnTo>
                  <a:lnTo>
                    <a:pt x="1426360" y="1013778"/>
                  </a:lnTo>
                  <a:lnTo>
                    <a:pt x="1421274" y="1015366"/>
                  </a:lnTo>
                  <a:lnTo>
                    <a:pt x="1416507" y="1016001"/>
                  </a:lnTo>
                  <a:lnTo>
                    <a:pt x="1411422" y="1016953"/>
                  </a:lnTo>
                  <a:lnTo>
                    <a:pt x="1406336" y="1017271"/>
                  </a:lnTo>
                  <a:lnTo>
                    <a:pt x="1401569" y="1017588"/>
                  </a:lnTo>
                  <a:lnTo>
                    <a:pt x="1396484" y="1017588"/>
                  </a:lnTo>
                  <a:lnTo>
                    <a:pt x="1391716" y="1017271"/>
                  </a:lnTo>
                  <a:lnTo>
                    <a:pt x="1386949" y="1016953"/>
                  </a:lnTo>
                  <a:lnTo>
                    <a:pt x="1382499" y="1015683"/>
                  </a:lnTo>
                  <a:lnTo>
                    <a:pt x="1377731" y="1015048"/>
                  </a:lnTo>
                  <a:lnTo>
                    <a:pt x="1373282" y="1013461"/>
                  </a:lnTo>
                  <a:lnTo>
                    <a:pt x="1368832" y="1012191"/>
                  </a:lnTo>
                  <a:lnTo>
                    <a:pt x="1364700" y="1010286"/>
                  </a:lnTo>
                  <a:lnTo>
                    <a:pt x="1360886" y="1008063"/>
                  </a:lnTo>
                  <a:lnTo>
                    <a:pt x="1357072" y="1005523"/>
                  </a:lnTo>
                  <a:lnTo>
                    <a:pt x="1353576" y="1002983"/>
                  </a:lnTo>
                  <a:lnTo>
                    <a:pt x="1350080" y="1000126"/>
                  </a:lnTo>
                  <a:lnTo>
                    <a:pt x="1347220" y="996633"/>
                  </a:lnTo>
                  <a:lnTo>
                    <a:pt x="1344359" y="993458"/>
                  </a:lnTo>
                  <a:lnTo>
                    <a:pt x="1341817" y="989331"/>
                  </a:lnTo>
                  <a:lnTo>
                    <a:pt x="1339274" y="985521"/>
                  </a:lnTo>
                  <a:lnTo>
                    <a:pt x="1337367" y="981076"/>
                  </a:lnTo>
                  <a:lnTo>
                    <a:pt x="1335778" y="976313"/>
                  </a:lnTo>
                  <a:lnTo>
                    <a:pt x="1326561" y="967106"/>
                  </a:lnTo>
                  <a:lnTo>
                    <a:pt x="1322111" y="965518"/>
                  </a:lnTo>
                  <a:lnTo>
                    <a:pt x="1317979" y="963296"/>
                  </a:lnTo>
                  <a:lnTo>
                    <a:pt x="1314165" y="961073"/>
                  </a:lnTo>
                  <a:lnTo>
                    <a:pt x="1310351" y="958851"/>
                  </a:lnTo>
                  <a:lnTo>
                    <a:pt x="1307173" y="956311"/>
                  </a:lnTo>
                  <a:lnTo>
                    <a:pt x="1303995" y="953453"/>
                  </a:lnTo>
                  <a:lnTo>
                    <a:pt x="1301134" y="950913"/>
                  </a:lnTo>
                  <a:lnTo>
                    <a:pt x="1298274" y="948056"/>
                  </a:lnTo>
                  <a:lnTo>
                    <a:pt x="1295731" y="944563"/>
                  </a:lnTo>
                  <a:lnTo>
                    <a:pt x="1293824" y="941706"/>
                  </a:lnTo>
                  <a:lnTo>
                    <a:pt x="1291599" y="938531"/>
                  </a:lnTo>
                  <a:lnTo>
                    <a:pt x="1289692" y="935038"/>
                  </a:lnTo>
                  <a:lnTo>
                    <a:pt x="1288103" y="931546"/>
                  </a:lnTo>
                  <a:lnTo>
                    <a:pt x="1286832" y="928371"/>
                  </a:lnTo>
                  <a:lnTo>
                    <a:pt x="1284607" y="921068"/>
                  </a:lnTo>
                  <a:lnTo>
                    <a:pt x="1283336" y="913448"/>
                  </a:lnTo>
                  <a:lnTo>
                    <a:pt x="1282700" y="905511"/>
                  </a:lnTo>
                  <a:lnTo>
                    <a:pt x="1283018" y="897573"/>
                  </a:lnTo>
                  <a:lnTo>
                    <a:pt x="1283971" y="889953"/>
                  </a:lnTo>
                  <a:lnTo>
                    <a:pt x="1285560" y="882016"/>
                  </a:lnTo>
                  <a:lnTo>
                    <a:pt x="1287785" y="874078"/>
                  </a:lnTo>
                  <a:lnTo>
                    <a:pt x="1290646" y="866141"/>
                  </a:lnTo>
                  <a:lnTo>
                    <a:pt x="1294142" y="858521"/>
                  </a:lnTo>
                  <a:lnTo>
                    <a:pt x="1298909" y="849948"/>
                  </a:lnTo>
                  <a:lnTo>
                    <a:pt x="1304313" y="841376"/>
                  </a:lnTo>
                  <a:lnTo>
                    <a:pt x="1310351" y="833756"/>
                  </a:lnTo>
                  <a:lnTo>
                    <a:pt x="1317026" y="826136"/>
                  </a:lnTo>
                  <a:lnTo>
                    <a:pt x="1714315" y="429261"/>
                  </a:lnTo>
                  <a:lnTo>
                    <a:pt x="1718446" y="425768"/>
                  </a:lnTo>
                  <a:lnTo>
                    <a:pt x="1721943" y="422276"/>
                  </a:lnTo>
                  <a:lnTo>
                    <a:pt x="1726074" y="419736"/>
                  </a:lnTo>
                  <a:lnTo>
                    <a:pt x="1729571" y="417196"/>
                  </a:lnTo>
                  <a:lnTo>
                    <a:pt x="1733384" y="415608"/>
                  </a:lnTo>
                  <a:lnTo>
                    <a:pt x="1736881" y="414021"/>
                  </a:lnTo>
                  <a:lnTo>
                    <a:pt x="1740377" y="412433"/>
                  </a:lnTo>
                  <a:lnTo>
                    <a:pt x="1743873" y="411798"/>
                  </a:lnTo>
                  <a:lnTo>
                    <a:pt x="1747051" y="411481"/>
                  </a:lnTo>
                  <a:lnTo>
                    <a:pt x="1750865" y="411163"/>
                  </a:lnTo>
                  <a:close/>
                  <a:moveTo>
                    <a:pt x="198373" y="319088"/>
                  </a:moveTo>
                  <a:lnTo>
                    <a:pt x="1557783" y="319088"/>
                  </a:lnTo>
                  <a:lnTo>
                    <a:pt x="1453042" y="423822"/>
                  </a:lnTo>
                  <a:lnTo>
                    <a:pt x="315492" y="423822"/>
                  </a:lnTo>
                  <a:lnTo>
                    <a:pt x="305336" y="424140"/>
                  </a:lnTo>
                  <a:lnTo>
                    <a:pt x="295179" y="424774"/>
                  </a:lnTo>
                  <a:lnTo>
                    <a:pt x="285340" y="426361"/>
                  </a:lnTo>
                  <a:lnTo>
                    <a:pt x="275500" y="427631"/>
                  </a:lnTo>
                  <a:lnTo>
                    <a:pt x="265979" y="429852"/>
                  </a:lnTo>
                  <a:lnTo>
                    <a:pt x="256457" y="433026"/>
                  </a:lnTo>
                  <a:lnTo>
                    <a:pt x="247570" y="435882"/>
                  </a:lnTo>
                  <a:lnTo>
                    <a:pt x="238365" y="439374"/>
                  </a:lnTo>
                  <a:lnTo>
                    <a:pt x="229478" y="443499"/>
                  </a:lnTo>
                  <a:lnTo>
                    <a:pt x="221226" y="447943"/>
                  </a:lnTo>
                  <a:lnTo>
                    <a:pt x="212973" y="452703"/>
                  </a:lnTo>
                  <a:lnTo>
                    <a:pt x="204721" y="457781"/>
                  </a:lnTo>
                  <a:lnTo>
                    <a:pt x="196786" y="463494"/>
                  </a:lnTo>
                  <a:lnTo>
                    <a:pt x="189486" y="469207"/>
                  </a:lnTo>
                  <a:lnTo>
                    <a:pt x="182186" y="475554"/>
                  </a:lnTo>
                  <a:lnTo>
                    <a:pt x="175203" y="481902"/>
                  </a:lnTo>
                  <a:lnTo>
                    <a:pt x="168855" y="488884"/>
                  </a:lnTo>
                  <a:lnTo>
                    <a:pt x="162507" y="496184"/>
                  </a:lnTo>
                  <a:lnTo>
                    <a:pt x="156794" y="503483"/>
                  </a:lnTo>
                  <a:lnTo>
                    <a:pt x="151398" y="511100"/>
                  </a:lnTo>
                  <a:lnTo>
                    <a:pt x="145685" y="519670"/>
                  </a:lnTo>
                  <a:lnTo>
                    <a:pt x="140924" y="527604"/>
                  </a:lnTo>
                  <a:lnTo>
                    <a:pt x="136798" y="536490"/>
                  </a:lnTo>
                  <a:lnTo>
                    <a:pt x="132672" y="545060"/>
                  </a:lnTo>
                  <a:lnTo>
                    <a:pt x="129498" y="554263"/>
                  </a:lnTo>
                  <a:lnTo>
                    <a:pt x="126007" y="563150"/>
                  </a:lnTo>
                  <a:lnTo>
                    <a:pt x="123468" y="572671"/>
                  </a:lnTo>
                  <a:lnTo>
                    <a:pt x="121246" y="582193"/>
                  </a:lnTo>
                  <a:lnTo>
                    <a:pt x="119659" y="592031"/>
                  </a:lnTo>
                  <a:lnTo>
                    <a:pt x="118072" y="601870"/>
                  </a:lnTo>
                  <a:lnTo>
                    <a:pt x="117437" y="612026"/>
                  </a:lnTo>
                  <a:lnTo>
                    <a:pt x="117437" y="622182"/>
                  </a:lnTo>
                  <a:lnTo>
                    <a:pt x="117437" y="1633658"/>
                  </a:lnTo>
                  <a:lnTo>
                    <a:pt x="117437" y="1643814"/>
                  </a:lnTo>
                  <a:lnTo>
                    <a:pt x="118072" y="1653970"/>
                  </a:lnTo>
                  <a:lnTo>
                    <a:pt x="119659" y="1663808"/>
                  </a:lnTo>
                  <a:lnTo>
                    <a:pt x="121246" y="1673647"/>
                  </a:lnTo>
                  <a:lnTo>
                    <a:pt x="123468" y="1683168"/>
                  </a:lnTo>
                  <a:lnTo>
                    <a:pt x="126007" y="1692689"/>
                  </a:lnTo>
                  <a:lnTo>
                    <a:pt x="129498" y="1701576"/>
                  </a:lnTo>
                  <a:lnTo>
                    <a:pt x="132672" y="1710780"/>
                  </a:lnTo>
                  <a:lnTo>
                    <a:pt x="136798" y="1719666"/>
                  </a:lnTo>
                  <a:lnTo>
                    <a:pt x="140924" y="1728235"/>
                  </a:lnTo>
                  <a:lnTo>
                    <a:pt x="145685" y="1736170"/>
                  </a:lnTo>
                  <a:lnTo>
                    <a:pt x="151398" y="1744739"/>
                  </a:lnTo>
                  <a:lnTo>
                    <a:pt x="156794" y="1752356"/>
                  </a:lnTo>
                  <a:lnTo>
                    <a:pt x="162507" y="1759656"/>
                  </a:lnTo>
                  <a:lnTo>
                    <a:pt x="168855" y="1766955"/>
                  </a:lnTo>
                  <a:lnTo>
                    <a:pt x="175203" y="1773938"/>
                  </a:lnTo>
                  <a:lnTo>
                    <a:pt x="182186" y="1780285"/>
                  </a:lnTo>
                  <a:lnTo>
                    <a:pt x="189486" y="1786633"/>
                  </a:lnTo>
                  <a:lnTo>
                    <a:pt x="196786" y="1792345"/>
                  </a:lnTo>
                  <a:lnTo>
                    <a:pt x="204721" y="1798375"/>
                  </a:lnTo>
                  <a:lnTo>
                    <a:pt x="212973" y="1803453"/>
                  </a:lnTo>
                  <a:lnTo>
                    <a:pt x="221226" y="1808214"/>
                  </a:lnTo>
                  <a:lnTo>
                    <a:pt x="229478" y="1812340"/>
                  </a:lnTo>
                  <a:lnTo>
                    <a:pt x="238365" y="1816466"/>
                  </a:lnTo>
                  <a:lnTo>
                    <a:pt x="247570" y="1819640"/>
                  </a:lnTo>
                  <a:lnTo>
                    <a:pt x="256457" y="1823131"/>
                  </a:lnTo>
                  <a:lnTo>
                    <a:pt x="265979" y="1825670"/>
                  </a:lnTo>
                  <a:lnTo>
                    <a:pt x="275500" y="1827891"/>
                  </a:lnTo>
                  <a:lnTo>
                    <a:pt x="285340" y="1829478"/>
                  </a:lnTo>
                  <a:lnTo>
                    <a:pt x="295179" y="1831065"/>
                  </a:lnTo>
                  <a:lnTo>
                    <a:pt x="305336" y="1831700"/>
                  </a:lnTo>
                  <a:lnTo>
                    <a:pt x="315492" y="1831700"/>
                  </a:lnTo>
                  <a:lnTo>
                    <a:pt x="1632371" y="1831700"/>
                  </a:lnTo>
                  <a:lnTo>
                    <a:pt x="1642527" y="1831700"/>
                  </a:lnTo>
                  <a:lnTo>
                    <a:pt x="1652367" y="1831065"/>
                  </a:lnTo>
                  <a:lnTo>
                    <a:pt x="1662523" y="1829478"/>
                  </a:lnTo>
                  <a:lnTo>
                    <a:pt x="1672045" y="1827891"/>
                  </a:lnTo>
                  <a:lnTo>
                    <a:pt x="1681885" y="1825670"/>
                  </a:lnTo>
                  <a:lnTo>
                    <a:pt x="1691089" y="1823131"/>
                  </a:lnTo>
                  <a:lnTo>
                    <a:pt x="1700611" y="1819640"/>
                  </a:lnTo>
                  <a:lnTo>
                    <a:pt x="1709181" y="1816466"/>
                  </a:lnTo>
                  <a:lnTo>
                    <a:pt x="1718385" y="1812340"/>
                  </a:lnTo>
                  <a:lnTo>
                    <a:pt x="1726637" y="1808214"/>
                  </a:lnTo>
                  <a:lnTo>
                    <a:pt x="1735207" y="1803453"/>
                  </a:lnTo>
                  <a:lnTo>
                    <a:pt x="1743142" y="1798375"/>
                  </a:lnTo>
                  <a:lnTo>
                    <a:pt x="1750760" y="1792345"/>
                  </a:lnTo>
                  <a:lnTo>
                    <a:pt x="1758377" y="1786633"/>
                  </a:lnTo>
                  <a:lnTo>
                    <a:pt x="1765677" y="1780285"/>
                  </a:lnTo>
                  <a:lnTo>
                    <a:pt x="1772660" y="1773938"/>
                  </a:lnTo>
                  <a:lnTo>
                    <a:pt x="1779325" y="1766955"/>
                  </a:lnTo>
                  <a:lnTo>
                    <a:pt x="1785356" y="1759973"/>
                  </a:lnTo>
                  <a:lnTo>
                    <a:pt x="1791069" y="1752356"/>
                  </a:lnTo>
                  <a:lnTo>
                    <a:pt x="1796782" y="1744739"/>
                  </a:lnTo>
                  <a:lnTo>
                    <a:pt x="1801861" y="1736805"/>
                  </a:lnTo>
                  <a:lnTo>
                    <a:pt x="1806621" y="1728235"/>
                  </a:lnTo>
                  <a:lnTo>
                    <a:pt x="1810748" y="1719666"/>
                  </a:lnTo>
                  <a:lnTo>
                    <a:pt x="1814874" y="1710780"/>
                  </a:lnTo>
                  <a:lnTo>
                    <a:pt x="1818683" y="1702211"/>
                  </a:lnTo>
                  <a:lnTo>
                    <a:pt x="1821857" y="1692689"/>
                  </a:lnTo>
                  <a:lnTo>
                    <a:pt x="1824396" y="1683168"/>
                  </a:lnTo>
                  <a:lnTo>
                    <a:pt x="1826617" y="1673647"/>
                  </a:lnTo>
                  <a:lnTo>
                    <a:pt x="1828522" y="1663808"/>
                  </a:lnTo>
                  <a:lnTo>
                    <a:pt x="1829474" y="1653970"/>
                  </a:lnTo>
                  <a:lnTo>
                    <a:pt x="1830109" y="1643814"/>
                  </a:lnTo>
                  <a:lnTo>
                    <a:pt x="1830426" y="1633658"/>
                  </a:lnTo>
                  <a:lnTo>
                    <a:pt x="1830426" y="1113162"/>
                  </a:lnTo>
                  <a:lnTo>
                    <a:pt x="1830426" y="773570"/>
                  </a:lnTo>
                  <a:lnTo>
                    <a:pt x="1947863" y="656458"/>
                  </a:lnTo>
                  <a:lnTo>
                    <a:pt x="1947863" y="1738391"/>
                  </a:lnTo>
                  <a:lnTo>
                    <a:pt x="1947546" y="1748865"/>
                  </a:lnTo>
                  <a:lnTo>
                    <a:pt x="1946911" y="1758704"/>
                  </a:lnTo>
                  <a:lnTo>
                    <a:pt x="1945324" y="1768860"/>
                  </a:lnTo>
                  <a:lnTo>
                    <a:pt x="1943419" y="1778063"/>
                  </a:lnTo>
                  <a:lnTo>
                    <a:pt x="1941198" y="1787902"/>
                  </a:lnTo>
                  <a:lnTo>
                    <a:pt x="1938659" y="1797423"/>
                  </a:lnTo>
                  <a:lnTo>
                    <a:pt x="1935802" y="1806627"/>
                  </a:lnTo>
                  <a:lnTo>
                    <a:pt x="1932311" y="1815831"/>
                  </a:lnTo>
                  <a:lnTo>
                    <a:pt x="1928184" y="1824400"/>
                  </a:lnTo>
                  <a:lnTo>
                    <a:pt x="1923741" y="1832969"/>
                  </a:lnTo>
                  <a:lnTo>
                    <a:pt x="1918980" y="1841221"/>
                  </a:lnTo>
                  <a:lnTo>
                    <a:pt x="1913902" y="1849156"/>
                  </a:lnTo>
                  <a:lnTo>
                    <a:pt x="1908188" y="1856773"/>
                  </a:lnTo>
                  <a:lnTo>
                    <a:pt x="1902475" y="1864707"/>
                  </a:lnTo>
                  <a:lnTo>
                    <a:pt x="1896127" y="1871689"/>
                  </a:lnTo>
                  <a:lnTo>
                    <a:pt x="1889462" y="1878671"/>
                  </a:lnTo>
                  <a:lnTo>
                    <a:pt x="1882797" y="1885336"/>
                  </a:lnTo>
                  <a:lnTo>
                    <a:pt x="1875497" y="1891366"/>
                  </a:lnTo>
                  <a:lnTo>
                    <a:pt x="1868197" y="1897397"/>
                  </a:lnTo>
                  <a:lnTo>
                    <a:pt x="1860579" y="1902792"/>
                  </a:lnTo>
                  <a:lnTo>
                    <a:pt x="1852327" y="1907870"/>
                  </a:lnTo>
                  <a:lnTo>
                    <a:pt x="1844074" y="1912631"/>
                  </a:lnTo>
                  <a:lnTo>
                    <a:pt x="1835187" y="1917074"/>
                  </a:lnTo>
                  <a:lnTo>
                    <a:pt x="1826617" y="1920882"/>
                  </a:lnTo>
                  <a:lnTo>
                    <a:pt x="1817413" y="1924691"/>
                  </a:lnTo>
                  <a:lnTo>
                    <a:pt x="1808209" y="1927865"/>
                  </a:lnTo>
                  <a:lnTo>
                    <a:pt x="1799004" y="1930404"/>
                  </a:lnTo>
                  <a:lnTo>
                    <a:pt x="1789482" y="1932625"/>
                  </a:lnTo>
                  <a:lnTo>
                    <a:pt x="1779643" y="1934530"/>
                  </a:lnTo>
                  <a:lnTo>
                    <a:pt x="1769803" y="1935482"/>
                  </a:lnTo>
                  <a:lnTo>
                    <a:pt x="1759647" y="1936434"/>
                  </a:lnTo>
                  <a:lnTo>
                    <a:pt x="1749173" y="1936751"/>
                  </a:lnTo>
                  <a:lnTo>
                    <a:pt x="198373" y="1936751"/>
                  </a:lnTo>
                  <a:lnTo>
                    <a:pt x="188216" y="1936434"/>
                  </a:lnTo>
                  <a:lnTo>
                    <a:pt x="178377" y="1935482"/>
                  </a:lnTo>
                  <a:lnTo>
                    <a:pt x="168538" y="1934530"/>
                  </a:lnTo>
                  <a:lnTo>
                    <a:pt x="158699" y="1932625"/>
                  </a:lnTo>
                  <a:lnTo>
                    <a:pt x="148859" y="1930404"/>
                  </a:lnTo>
                  <a:lnTo>
                    <a:pt x="139655" y="1927865"/>
                  </a:lnTo>
                  <a:lnTo>
                    <a:pt x="130133" y="1924691"/>
                  </a:lnTo>
                  <a:lnTo>
                    <a:pt x="121246" y="1920882"/>
                  </a:lnTo>
                  <a:lnTo>
                    <a:pt x="112359" y="1917074"/>
                  </a:lnTo>
                  <a:lnTo>
                    <a:pt x="103789" y="1912631"/>
                  </a:lnTo>
                  <a:lnTo>
                    <a:pt x="95537" y="1907870"/>
                  </a:lnTo>
                  <a:lnTo>
                    <a:pt x="87602" y="1902792"/>
                  </a:lnTo>
                  <a:lnTo>
                    <a:pt x="79984" y="1897397"/>
                  </a:lnTo>
                  <a:lnTo>
                    <a:pt x="72049" y="1891366"/>
                  </a:lnTo>
                  <a:lnTo>
                    <a:pt x="65067" y="1885336"/>
                  </a:lnTo>
                  <a:lnTo>
                    <a:pt x="58084" y="1878671"/>
                  </a:lnTo>
                  <a:lnTo>
                    <a:pt x="51418" y="1871689"/>
                  </a:lnTo>
                  <a:lnTo>
                    <a:pt x="45388" y="1864707"/>
                  </a:lnTo>
                  <a:lnTo>
                    <a:pt x="39357" y="1856773"/>
                  </a:lnTo>
                  <a:lnTo>
                    <a:pt x="33962" y="1849156"/>
                  </a:lnTo>
                  <a:lnTo>
                    <a:pt x="28883" y="1841221"/>
                  </a:lnTo>
                  <a:lnTo>
                    <a:pt x="24122" y="1832969"/>
                  </a:lnTo>
                  <a:lnTo>
                    <a:pt x="19679" y="1824400"/>
                  </a:lnTo>
                  <a:lnTo>
                    <a:pt x="15870" y="1815831"/>
                  </a:lnTo>
                  <a:lnTo>
                    <a:pt x="12061" y="1806627"/>
                  </a:lnTo>
                  <a:lnTo>
                    <a:pt x="8887" y="1797423"/>
                  </a:lnTo>
                  <a:lnTo>
                    <a:pt x="6348" y="1787902"/>
                  </a:lnTo>
                  <a:lnTo>
                    <a:pt x="4126" y="1778063"/>
                  </a:lnTo>
                  <a:lnTo>
                    <a:pt x="2222" y="1768860"/>
                  </a:lnTo>
                  <a:lnTo>
                    <a:pt x="1270" y="1758704"/>
                  </a:lnTo>
                  <a:lnTo>
                    <a:pt x="318" y="1748865"/>
                  </a:lnTo>
                  <a:lnTo>
                    <a:pt x="0" y="1738391"/>
                  </a:lnTo>
                  <a:lnTo>
                    <a:pt x="0" y="517448"/>
                  </a:lnTo>
                  <a:lnTo>
                    <a:pt x="318" y="507292"/>
                  </a:lnTo>
                  <a:lnTo>
                    <a:pt x="1270" y="497453"/>
                  </a:lnTo>
                  <a:lnTo>
                    <a:pt x="2222" y="487297"/>
                  </a:lnTo>
                  <a:lnTo>
                    <a:pt x="4126" y="477776"/>
                  </a:lnTo>
                  <a:lnTo>
                    <a:pt x="6348" y="467937"/>
                  </a:lnTo>
                  <a:lnTo>
                    <a:pt x="8887" y="458416"/>
                  </a:lnTo>
                  <a:lnTo>
                    <a:pt x="12061" y="449212"/>
                  </a:lnTo>
                  <a:lnTo>
                    <a:pt x="15870" y="440008"/>
                  </a:lnTo>
                  <a:lnTo>
                    <a:pt x="19679" y="431439"/>
                  </a:lnTo>
                  <a:lnTo>
                    <a:pt x="24122" y="423187"/>
                  </a:lnTo>
                  <a:lnTo>
                    <a:pt x="28883" y="414618"/>
                  </a:lnTo>
                  <a:lnTo>
                    <a:pt x="33962" y="406684"/>
                  </a:lnTo>
                  <a:lnTo>
                    <a:pt x="39357" y="399067"/>
                  </a:lnTo>
                  <a:lnTo>
                    <a:pt x="45388" y="391450"/>
                  </a:lnTo>
                  <a:lnTo>
                    <a:pt x="51418" y="384150"/>
                  </a:lnTo>
                  <a:lnTo>
                    <a:pt x="58084" y="377168"/>
                  </a:lnTo>
                  <a:lnTo>
                    <a:pt x="65067" y="370503"/>
                  </a:lnTo>
                  <a:lnTo>
                    <a:pt x="72049" y="364473"/>
                  </a:lnTo>
                  <a:lnTo>
                    <a:pt x="79984" y="358443"/>
                  </a:lnTo>
                  <a:lnTo>
                    <a:pt x="87602" y="353047"/>
                  </a:lnTo>
                  <a:lnTo>
                    <a:pt x="95537" y="347969"/>
                  </a:lnTo>
                  <a:lnTo>
                    <a:pt x="103789" y="343209"/>
                  </a:lnTo>
                  <a:lnTo>
                    <a:pt x="112359" y="338766"/>
                  </a:lnTo>
                  <a:lnTo>
                    <a:pt x="121246" y="334957"/>
                  </a:lnTo>
                  <a:lnTo>
                    <a:pt x="130133" y="331149"/>
                  </a:lnTo>
                  <a:lnTo>
                    <a:pt x="139655" y="328292"/>
                  </a:lnTo>
                  <a:lnTo>
                    <a:pt x="148859" y="325436"/>
                  </a:lnTo>
                  <a:lnTo>
                    <a:pt x="158699" y="323214"/>
                  </a:lnTo>
                  <a:lnTo>
                    <a:pt x="168538" y="321310"/>
                  </a:lnTo>
                  <a:lnTo>
                    <a:pt x="178377" y="320358"/>
                  </a:lnTo>
                  <a:lnTo>
                    <a:pt x="188216" y="319723"/>
                  </a:lnTo>
                  <a:lnTo>
                    <a:pt x="198373" y="319088"/>
                  </a:lnTo>
                  <a:close/>
                  <a:moveTo>
                    <a:pt x="2076641" y="106363"/>
                  </a:moveTo>
                  <a:lnTo>
                    <a:pt x="2082030" y="106363"/>
                  </a:lnTo>
                  <a:lnTo>
                    <a:pt x="2087102" y="106363"/>
                  </a:lnTo>
                  <a:lnTo>
                    <a:pt x="2092174" y="106679"/>
                  </a:lnTo>
                  <a:lnTo>
                    <a:pt x="2097246" y="107313"/>
                  </a:lnTo>
                  <a:lnTo>
                    <a:pt x="2102318" y="108263"/>
                  </a:lnTo>
                  <a:lnTo>
                    <a:pt x="2107390" y="109213"/>
                  </a:lnTo>
                  <a:lnTo>
                    <a:pt x="2112145" y="110797"/>
                  </a:lnTo>
                  <a:lnTo>
                    <a:pt x="2117217" y="112064"/>
                  </a:lnTo>
                  <a:lnTo>
                    <a:pt x="2121972" y="113965"/>
                  </a:lnTo>
                  <a:lnTo>
                    <a:pt x="2126727" y="116182"/>
                  </a:lnTo>
                  <a:lnTo>
                    <a:pt x="2131482" y="118399"/>
                  </a:lnTo>
                  <a:lnTo>
                    <a:pt x="2136237" y="120933"/>
                  </a:lnTo>
                  <a:lnTo>
                    <a:pt x="2140358" y="123784"/>
                  </a:lnTo>
                  <a:lnTo>
                    <a:pt x="2144796" y="126634"/>
                  </a:lnTo>
                  <a:lnTo>
                    <a:pt x="2148916" y="130119"/>
                  </a:lnTo>
                  <a:lnTo>
                    <a:pt x="2153354" y="133603"/>
                  </a:lnTo>
                  <a:lnTo>
                    <a:pt x="2157158" y="137087"/>
                  </a:lnTo>
                  <a:lnTo>
                    <a:pt x="2166351" y="146589"/>
                  </a:lnTo>
                  <a:lnTo>
                    <a:pt x="2169838" y="150707"/>
                  </a:lnTo>
                  <a:lnTo>
                    <a:pt x="2173642" y="154825"/>
                  </a:lnTo>
                  <a:lnTo>
                    <a:pt x="2176812" y="158626"/>
                  </a:lnTo>
                  <a:lnTo>
                    <a:pt x="2179665" y="163060"/>
                  </a:lnTo>
                  <a:lnTo>
                    <a:pt x="2182835" y="167811"/>
                  </a:lnTo>
                  <a:lnTo>
                    <a:pt x="2185371" y="172246"/>
                  </a:lnTo>
                  <a:lnTo>
                    <a:pt x="2187273" y="176997"/>
                  </a:lnTo>
                  <a:lnTo>
                    <a:pt x="2189492" y="181748"/>
                  </a:lnTo>
                  <a:lnTo>
                    <a:pt x="2191394" y="186183"/>
                  </a:lnTo>
                  <a:lnTo>
                    <a:pt x="2192979" y="191567"/>
                  </a:lnTo>
                  <a:lnTo>
                    <a:pt x="2194247" y="196002"/>
                  </a:lnTo>
                  <a:lnTo>
                    <a:pt x="2195515" y="201387"/>
                  </a:lnTo>
                  <a:lnTo>
                    <a:pt x="2196149" y="206454"/>
                  </a:lnTo>
                  <a:lnTo>
                    <a:pt x="2196783" y="211522"/>
                  </a:lnTo>
                  <a:lnTo>
                    <a:pt x="2197100" y="216590"/>
                  </a:lnTo>
                  <a:lnTo>
                    <a:pt x="2197100" y="221658"/>
                  </a:lnTo>
                  <a:lnTo>
                    <a:pt x="2197100" y="226726"/>
                  </a:lnTo>
                  <a:lnTo>
                    <a:pt x="2196783" y="231794"/>
                  </a:lnTo>
                  <a:lnTo>
                    <a:pt x="2196149" y="236862"/>
                  </a:lnTo>
                  <a:lnTo>
                    <a:pt x="2195515" y="241613"/>
                  </a:lnTo>
                  <a:lnTo>
                    <a:pt x="2194247" y="246681"/>
                  </a:lnTo>
                  <a:lnTo>
                    <a:pt x="2192979" y="251749"/>
                  </a:lnTo>
                  <a:lnTo>
                    <a:pt x="2191394" y="256500"/>
                  </a:lnTo>
                  <a:lnTo>
                    <a:pt x="2189492" y="261251"/>
                  </a:lnTo>
                  <a:lnTo>
                    <a:pt x="2187273" y="266319"/>
                  </a:lnTo>
                  <a:lnTo>
                    <a:pt x="2185371" y="270754"/>
                  </a:lnTo>
                  <a:lnTo>
                    <a:pt x="2182835" y="275505"/>
                  </a:lnTo>
                  <a:lnTo>
                    <a:pt x="2179665" y="279623"/>
                  </a:lnTo>
                  <a:lnTo>
                    <a:pt x="2176812" y="284057"/>
                  </a:lnTo>
                  <a:lnTo>
                    <a:pt x="2173642" y="288492"/>
                  </a:lnTo>
                  <a:lnTo>
                    <a:pt x="2169838" y="292609"/>
                  </a:lnTo>
                  <a:lnTo>
                    <a:pt x="2166351" y="296410"/>
                  </a:lnTo>
                  <a:lnTo>
                    <a:pt x="1970764" y="491843"/>
                  </a:lnTo>
                  <a:lnTo>
                    <a:pt x="1967277" y="495010"/>
                  </a:lnTo>
                  <a:lnTo>
                    <a:pt x="1963473" y="498178"/>
                  </a:lnTo>
                  <a:lnTo>
                    <a:pt x="1959986" y="500712"/>
                  </a:lnTo>
                  <a:lnTo>
                    <a:pt x="1956816" y="502612"/>
                  </a:lnTo>
                  <a:lnTo>
                    <a:pt x="1953329" y="504513"/>
                  </a:lnTo>
                  <a:lnTo>
                    <a:pt x="1950476" y="505463"/>
                  </a:lnTo>
                  <a:lnTo>
                    <a:pt x="1947623" y="505780"/>
                  </a:lnTo>
                  <a:lnTo>
                    <a:pt x="1944771" y="506413"/>
                  </a:lnTo>
                  <a:lnTo>
                    <a:pt x="1941918" y="505780"/>
                  </a:lnTo>
                  <a:lnTo>
                    <a:pt x="1939382" y="505463"/>
                  </a:lnTo>
                  <a:lnTo>
                    <a:pt x="1936846" y="504513"/>
                  </a:lnTo>
                  <a:lnTo>
                    <a:pt x="1933993" y="502929"/>
                  </a:lnTo>
                  <a:lnTo>
                    <a:pt x="1931457" y="501662"/>
                  </a:lnTo>
                  <a:lnTo>
                    <a:pt x="1928921" y="499445"/>
                  </a:lnTo>
                  <a:lnTo>
                    <a:pt x="1924166" y="494694"/>
                  </a:lnTo>
                  <a:lnTo>
                    <a:pt x="1919094" y="489309"/>
                  </a:lnTo>
                  <a:lnTo>
                    <a:pt x="1914022" y="482657"/>
                  </a:lnTo>
                  <a:lnTo>
                    <a:pt x="1903561" y="467770"/>
                  </a:lnTo>
                  <a:lnTo>
                    <a:pt x="1897855" y="459852"/>
                  </a:lnTo>
                  <a:lnTo>
                    <a:pt x="1891515" y="451616"/>
                  </a:lnTo>
                  <a:lnTo>
                    <a:pt x="1884541" y="443698"/>
                  </a:lnTo>
                  <a:lnTo>
                    <a:pt x="1877250" y="435779"/>
                  </a:lnTo>
                  <a:lnTo>
                    <a:pt x="1868057" y="426277"/>
                  </a:lnTo>
                  <a:lnTo>
                    <a:pt x="1859815" y="418991"/>
                  </a:lnTo>
                  <a:lnTo>
                    <a:pt x="1851890" y="412023"/>
                  </a:lnTo>
                  <a:lnTo>
                    <a:pt x="1843966" y="406005"/>
                  </a:lnTo>
                  <a:lnTo>
                    <a:pt x="1836041" y="399987"/>
                  </a:lnTo>
                  <a:lnTo>
                    <a:pt x="1820825" y="389217"/>
                  </a:lnTo>
                  <a:lnTo>
                    <a:pt x="1814485" y="384466"/>
                  </a:lnTo>
                  <a:lnTo>
                    <a:pt x="1808462" y="379398"/>
                  </a:lnTo>
                  <a:lnTo>
                    <a:pt x="1804024" y="374647"/>
                  </a:lnTo>
                  <a:lnTo>
                    <a:pt x="1802122" y="372113"/>
                  </a:lnTo>
                  <a:lnTo>
                    <a:pt x="1800220" y="369579"/>
                  </a:lnTo>
                  <a:lnTo>
                    <a:pt x="1798635" y="367045"/>
                  </a:lnTo>
                  <a:lnTo>
                    <a:pt x="1798001" y="364511"/>
                  </a:lnTo>
                  <a:lnTo>
                    <a:pt x="1797367" y="361660"/>
                  </a:lnTo>
                  <a:lnTo>
                    <a:pt x="1797050" y="359126"/>
                  </a:lnTo>
                  <a:lnTo>
                    <a:pt x="1797367" y="355959"/>
                  </a:lnTo>
                  <a:lnTo>
                    <a:pt x="1797684" y="353108"/>
                  </a:lnTo>
                  <a:lnTo>
                    <a:pt x="1798635" y="349941"/>
                  </a:lnTo>
                  <a:lnTo>
                    <a:pt x="1800220" y="346773"/>
                  </a:lnTo>
                  <a:lnTo>
                    <a:pt x="1802439" y="343289"/>
                  </a:lnTo>
                  <a:lnTo>
                    <a:pt x="1804975" y="340122"/>
                  </a:lnTo>
                  <a:lnTo>
                    <a:pt x="1807828" y="336637"/>
                  </a:lnTo>
                  <a:lnTo>
                    <a:pt x="1811632" y="332520"/>
                  </a:lnTo>
                  <a:lnTo>
                    <a:pt x="2006902" y="137087"/>
                  </a:lnTo>
                  <a:lnTo>
                    <a:pt x="2011023" y="133603"/>
                  </a:lnTo>
                  <a:lnTo>
                    <a:pt x="2014827" y="130119"/>
                  </a:lnTo>
                  <a:lnTo>
                    <a:pt x="2019265" y="126634"/>
                  </a:lnTo>
                  <a:lnTo>
                    <a:pt x="2023703" y="123784"/>
                  </a:lnTo>
                  <a:lnTo>
                    <a:pt x="2028141" y="120933"/>
                  </a:lnTo>
                  <a:lnTo>
                    <a:pt x="2032896" y="118399"/>
                  </a:lnTo>
                  <a:lnTo>
                    <a:pt x="2037017" y="116182"/>
                  </a:lnTo>
                  <a:lnTo>
                    <a:pt x="2041772" y="113965"/>
                  </a:lnTo>
                  <a:lnTo>
                    <a:pt x="2046843" y="112064"/>
                  </a:lnTo>
                  <a:lnTo>
                    <a:pt x="2051598" y="110797"/>
                  </a:lnTo>
                  <a:lnTo>
                    <a:pt x="2056670" y="109213"/>
                  </a:lnTo>
                  <a:lnTo>
                    <a:pt x="2061425" y="108263"/>
                  </a:lnTo>
                  <a:lnTo>
                    <a:pt x="2066497" y="107313"/>
                  </a:lnTo>
                  <a:lnTo>
                    <a:pt x="2071569" y="106679"/>
                  </a:lnTo>
                  <a:lnTo>
                    <a:pt x="2076641" y="106363"/>
                  </a:lnTo>
                  <a:close/>
                  <a:moveTo>
                    <a:pt x="2213628" y="19050"/>
                  </a:moveTo>
                  <a:lnTo>
                    <a:pt x="2219371" y="19369"/>
                  </a:lnTo>
                  <a:lnTo>
                    <a:pt x="2225751" y="20007"/>
                  </a:lnTo>
                  <a:lnTo>
                    <a:pt x="2231493" y="21602"/>
                  </a:lnTo>
                  <a:lnTo>
                    <a:pt x="2237236" y="23516"/>
                  </a:lnTo>
                  <a:lnTo>
                    <a:pt x="2242978" y="26387"/>
                  </a:lnTo>
                  <a:lnTo>
                    <a:pt x="2248401" y="29258"/>
                  </a:lnTo>
                  <a:lnTo>
                    <a:pt x="2253506" y="33087"/>
                  </a:lnTo>
                  <a:lnTo>
                    <a:pt x="2258291" y="37234"/>
                  </a:lnTo>
                  <a:lnTo>
                    <a:pt x="2262757" y="42019"/>
                  </a:lnTo>
                  <a:lnTo>
                    <a:pt x="2266266" y="47123"/>
                  </a:lnTo>
                  <a:lnTo>
                    <a:pt x="2269457" y="52547"/>
                  </a:lnTo>
                  <a:lnTo>
                    <a:pt x="2272009" y="58608"/>
                  </a:lnTo>
                  <a:lnTo>
                    <a:pt x="2273923" y="64350"/>
                  </a:lnTo>
                  <a:lnTo>
                    <a:pt x="2275518" y="70412"/>
                  </a:lnTo>
                  <a:lnTo>
                    <a:pt x="2276475" y="76154"/>
                  </a:lnTo>
                  <a:lnTo>
                    <a:pt x="2276475" y="82216"/>
                  </a:lnTo>
                  <a:lnTo>
                    <a:pt x="2276475" y="88277"/>
                  </a:lnTo>
                  <a:lnTo>
                    <a:pt x="2275518" y="94338"/>
                  </a:lnTo>
                  <a:lnTo>
                    <a:pt x="2273923" y="100400"/>
                  </a:lnTo>
                  <a:lnTo>
                    <a:pt x="2272009" y="106142"/>
                  </a:lnTo>
                  <a:lnTo>
                    <a:pt x="2269457" y="111565"/>
                  </a:lnTo>
                  <a:lnTo>
                    <a:pt x="2266266" y="117308"/>
                  </a:lnTo>
                  <a:lnTo>
                    <a:pt x="2262757" y="122412"/>
                  </a:lnTo>
                  <a:lnTo>
                    <a:pt x="2258291" y="126878"/>
                  </a:lnTo>
                  <a:lnTo>
                    <a:pt x="2241064" y="144105"/>
                  </a:lnTo>
                  <a:lnTo>
                    <a:pt x="2236598" y="148253"/>
                  </a:lnTo>
                  <a:lnTo>
                    <a:pt x="2232769" y="150805"/>
                  </a:lnTo>
                  <a:lnTo>
                    <a:pt x="2230855" y="151443"/>
                  </a:lnTo>
                  <a:lnTo>
                    <a:pt x="2228941" y="152400"/>
                  </a:lnTo>
                  <a:lnTo>
                    <a:pt x="2227346" y="152400"/>
                  </a:lnTo>
                  <a:lnTo>
                    <a:pt x="2225751" y="152400"/>
                  </a:lnTo>
                  <a:lnTo>
                    <a:pt x="2224156" y="152081"/>
                  </a:lnTo>
                  <a:lnTo>
                    <a:pt x="2222880" y="151443"/>
                  </a:lnTo>
                  <a:lnTo>
                    <a:pt x="2220009" y="149848"/>
                  </a:lnTo>
                  <a:lnTo>
                    <a:pt x="2217456" y="147295"/>
                  </a:lnTo>
                  <a:lnTo>
                    <a:pt x="2214904" y="143786"/>
                  </a:lnTo>
                  <a:lnTo>
                    <a:pt x="2212352" y="140277"/>
                  </a:lnTo>
                  <a:lnTo>
                    <a:pt x="2209800" y="135811"/>
                  </a:lnTo>
                  <a:lnTo>
                    <a:pt x="2204058" y="126240"/>
                  </a:lnTo>
                  <a:lnTo>
                    <a:pt x="2201186" y="121455"/>
                  </a:lnTo>
                  <a:lnTo>
                    <a:pt x="2197358" y="116351"/>
                  </a:lnTo>
                  <a:lnTo>
                    <a:pt x="2193530" y="111246"/>
                  </a:lnTo>
                  <a:lnTo>
                    <a:pt x="2189064" y="106461"/>
                  </a:lnTo>
                  <a:lnTo>
                    <a:pt x="2184278" y="101995"/>
                  </a:lnTo>
                  <a:lnTo>
                    <a:pt x="2179493" y="98167"/>
                  </a:lnTo>
                  <a:lnTo>
                    <a:pt x="2174389" y="94657"/>
                  </a:lnTo>
                  <a:lnTo>
                    <a:pt x="2169285" y="91467"/>
                  </a:lnTo>
                  <a:lnTo>
                    <a:pt x="2159714" y="85725"/>
                  </a:lnTo>
                  <a:lnTo>
                    <a:pt x="2155248" y="83173"/>
                  </a:lnTo>
                  <a:lnTo>
                    <a:pt x="2151739" y="80620"/>
                  </a:lnTo>
                  <a:lnTo>
                    <a:pt x="2148229" y="78068"/>
                  </a:lnTo>
                  <a:lnTo>
                    <a:pt x="2145677" y="75516"/>
                  </a:lnTo>
                  <a:lnTo>
                    <a:pt x="2144082" y="72964"/>
                  </a:lnTo>
                  <a:lnTo>
                    <a:pt x="2143763" y="71369"/>
                  </a:lnTo>
                  <a:lnTo>
                    <a:pt x="2143125" y="69774"/>
                  </a:lnTo>
                  <a:lnTo>
                    <a:pt x="2143125" y="68179"/>
                  </a:lnTo>
                  <a:lnTo>
                    <a:pt x="2143763" y="66584"/>
                  </a:lnTo>
                  <a:lnTo>
                    <a:pt x="2144082" y="64669"/>
                  </a:lnTo>
                  <a:lnTo>
                    <a:pt x="2144720" y="63074"/>
                  </a:lnTo>
                  <a:lnTo>
                    <a:pt x="2147591" y="59246"/>
                  </a:lnTo>
                  <a:lnTo>
                    <a:pt x="2151419" y="54780"/>
                  </a:lnTo>
                  <a:lnTo>
                    <a:pt x="2168647" y="37234"/>
                  </a:lnTo>
                  <a:lnTo>
                    <a:pt x="2173751" y="33087"/>
                  </a:lnTo>
                  <a:lnTo>
                    <a:pt x="2178855" y="29258"/>
                  </a:lnTo>
                  <a:lnTo>
                    <a:pt x="2183959" y="26387"/>
                  </a:lnTo>
                  <a:lnTo>
                    <a:pt x="2189702" y="23516"/>
                  </a:lnTo>
                  <a:lnTo>
                    <a:pt x="2195125" y="21602"/>
                  </a:lnTo>
                  <a:lnTo>
                    <a:pt x="2201506" y="20007"/>
                  </a:lnTo>
                  <a:lnTo>
                    <a:pt x="2207248" y="19369"/>
                  </a:lnTo>
                  <a:lnTo>
                    <a:pt x="2213628" y="19050"/>
                  </a:lnTo>
                  <a:close/>
                  <a:moveTo>
                    <a:pt x="1985550" y="0"/>
                  </a:moveTo>
                  <a:lnTo>
                    <a:pt x="1989686" y="0"/>
                  </a:lnTo>
                  <a:lnTo>
                    <a:pt x="1993822" y="0"/>
                  </a:lnTo>
                  <a:lnTo>
                    <a:pt x="1997640" y="634"/>
                  </a:lnTo>
                  <a:lnTo>
                    <a:pt x="2001776" y="1903"/>
                  </a:lnTo>
                  <a:lnTo>
                    <a:pt x="2005594" y="2855"/>
                  </a:lnTo>
                  <a:lnTo>
                    <a:pt x="2009411" y="4759"/>
                  </a:lnTo>
                  <a:lnTo>
                    <a:pt x="2012911" y="6980"/>
                  </a:lnTo>
                  <a:lnTo>
                    <a:pt x="2016411" y="9518"/>
                  </a:lnTo>
                  <a:lnTo>
                    <a:pt x="2019592" y="12374"/>
                  </a:lnTo>
                  <a:lnTo>
                    <a:pt x="2022456" y="15229"/>
                  </a:lnTo>
                  <a:lnTo>
                    <a:pt x="2025001" y="19037"/>
                  </a:lnTo>
                  <a:lnTo>
                    <a:pt x="2026910" y="22210"/>
                  </a:lnTo>
                  <a:lnTo>
                    <a:pt x="2028819" y="26334"/>
                  </a:lnTo>
                  <a:lnTo>
                    <a:pt x="2030091" y="29824"/>
                  </a:lnTo>
                  <a:lnTo>
                    <a:pt x="2031364" y="33949"/>
                  </a:lnTo>
                  <a:lnTo>
                    <a:pt x="2031682" y="37757"/>
                  </a:lnTo>
                  <a:lnTo>
                    <a:pt x="2032000" y="41881"/>
                  </a:lnTo>
                  <a:lnTo>
                    <a:pt x="2031682" y="46006"/>
                  </a:lnTo>
                  <a:lnTo>
                    <a:pt x="2031046" y="49813"/>
                  </a:lnTo>
                  <a:lnTo>
                    <a:pt x="2030091" y="53938"/>
                  </a:lnTo>
                  <a:lnTo>
                    <a:pt x="2028819" y="57745"/>
                  </a:lnTo>
                  <a:lnTo>
                    <a:pt x="2026910" y="61553"/>
                  </a:lnTo>
                  <a:lnTo>
                    <a:pt x="2025001" y="65043"/>
                  </a:lnTo>
                  <a:lnTo>
                    <a:pt x="2022456" y="68533"/>
                  </a:lnTo>
                  <a:lnTo>
                    <a:pt x="2019592" y="71706"/>
                  </a:lnTo>
                  <a:lnTo>
                    <a:pt x="1637177" y="453081"/>
                  </a:lnTo>
                  <a:lnTo>
                    <a:pt x="1633995" y="455937"/>
                  </a:lnTo>
                  <a:lnTo>
                    <a:pt x="1630814" y="458158"/>
                  </a:lnTo>
                  <a:lnTo>
                    <a:pt x="1626996" y="460379"/>
                  </a:lnTo>
                  <a:lnTo>
                    <a:pt x="1623496" y="462283"/>
                  </a:lnTo>
                  <a:lnTo>
                    <a:pt x="1619360" y="463552"/>
                  </a:lnTo>
                  <a:lnTo>
                    <a:pt x="1615224" y="464186"/>
                  </a:lnTo>
                  <a:lnTo>
                    <a:pt x="1611407" y="465138"/>
                  </a:lnTo>
                  <a:lnTo>
                    <a:pt x="1607271" y="465138"/>
                  </a:lnTo>
                  <a:lnTo>
                    <a:pt x="1603135" y="465138"/>
                  </a:lnTo>
                  <a:lnTo>
                    <a:pt x="1599317" y="464186"/>
                  </a:lnTo>
                  <a:lnTo>
                    <a:pt x="1595181" y="463552"/>
                  </a:lnTo>
                  <a:lnTo>
                    <a:pt x="1591681" y="462283"/>
                  </a:lnTo>
                  <a:lnTo>
                    <a:pt x="1587864" y="460379"/>
                  </a:lnTo>
                  <a:lnTo>
                    <a:pt x="1584364" y="458158"/>
                  </a:lnTo>
                  <a:lnTo>
                    <a:pt x="1580864" y="455937"/>
                  </a:lnTo>
                  <a:lnTo>
                    <a:pt x="1577683" y="453081"/>
                  </a:lnTo>
                  <a:lnTo>
                    <a:pt x="1574819" y="449591"/>
                  </a:lnTo>
                  <a:lnTo>
                    <a:pt x="1572274" y="446418"/>
                  </a:lnTo>
                  <a:lnTo>
                    <a:pt x="1570047" y="442928"/>
                  </a:lnTo>
                  <a:lnTo>
                    <a:pt x="1568138" y="439121"/>
                  </a:lnTo>
                  <a:lnTo>
                    <a:pt x="1567184" y="435314"/>
                  </a:lnTo>
                  <a:lnTo>
                    <a:pt x="1565911" y="431189"/>
                  </a:lnTo>
                  <a:lnTo>
                    <a:pt x="1565275" y="427381"/>
                  </a:lnTo>
                  <a:lnTo>
                    <a:pt x="1565275" y="423257"/>
                  </a:lnTo>
                  <a:lnTo>
                    <a:pt x="1565275" y="419132"/>
                  </a:lnTo>
                  <a:lnTo>
                    <a:pt x="1565911" y="415007"/>
                  </a:lnTo>
                  <a:lnTo>
                    <a:pt x="1567184" y="411517"/>
                  </a:lnTo>
                  <a:lnTo>
                    <a:pt x="1568138" y="407393"/>
                  </a:lnTo>
                  <a:lnTo>
                    <a:pt x="1570047" y="403902"/>
                  </a:lnTo>
                  <a:lnTo>
                    <a:pt x="1572274" y="400095"/>
                  </a:lnTo>
                  <a:lnTo>
                    <a:pt x="1574819" y="396922"/>
                  </a:lnTo>
                  <a:lnTo>
                    <a:pt x="1577683" y="393749"/>
                  </a:lnTo>
                  <a:lnTo>
                    <a:pt x="1960098" y="12374"/>
                  </a:lnTo>
                  <a:lnTo>
                    <a:pt x="1962962" y="9518"/>
                  </a:lnTo>
                  <a:lnTo>
                    <a:pt x="1966779" y="6980"/>
                  </a:lnTo>
                  <a:lnTo>
                    <a:pt x="1970279" y="4759"/>
                  </a:lnTo>
                  <a:lnTo>
                    <a:pt x="1974097" y="2855"/>
                  </a:lnTo>
                  <a:lnTo>
                    <a:pt x="1977596" y="1903"/>
                  </a:lnTo>
                  <a:lnTo>
                    <a:pt x="1981732" y="634"/>
                  </a:lnTo>
                  <a:lnTo>
                    <a:pt x="1985550" y="0"/>
                  </a:lnTo>
                  <a:close/>
                </a:path>
              </a:pathLst>
            </a:custGeom>
            <a:solidFill>
              <a:sysClr val="window" lastClr="FFFFFF"/>
            </a:solidFill>
            <a:ln>
              <a:noFill/>
            </a:ln>
          </p:spPr>
          <p:txBody>
            <a:bodyPr lIns="115214" tIns="57607" rIns="115214" bIns="57607" anchor="ctr">
              <a:scene3d>
                <a:camera prst="orthographicFront"/>
                <a:lightRig rig="threePt" dir="t"/>
              </a:scene3d>
              <a:sp3d contourW="12700">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endParaRPr>
            </a:p>
          </p:txBody>
        </p:sp>
      </p:grpSp>
      <p:grpSp>
        <p:nvGrpSpPr>
          <p:cNvPr id="17" name="组合 16"/>
          <p:cNvGrpSpPr/>
          <p:nvPr/>
        </p:nvGrpSpPr>
        <p:grpSpPr>
          <a:xfrm>
            <a:off x="3837305" y="3886200"/>
            <a:ext cx="1769677" cy="1378585"/>
            <a:chOff x="5711" y="5977"/>
            <a:chExt cx="3119" cy="2314"/>
          </a:xfrm>
        </p:grpSpPr>
        <p:sp>
          <p:nvSpPr>
            <p:cNvPr id="18" name="Freeform 9"/>
            <p:cNvSpPr/>
            <p:nvPr/>
          </p:nvSpPr>
          <p:spPr bwMode="auto">
            <a:xfrm rot="1800000">
              <a:off x="5711" y="5977"/>
              <a:ext cx="2966" cy="2314"/>
            </a:xfrm>
            <a:custGeom>
              <a:avLst/>
              <a:gdLst>
                <a:gd name="T0" fmla="*/ 653 w 6523"/>
                <a:gd name="T1" fmla="*/ 3563 h 5083"/>
                <a:gd name="T2" fmla="*/ 1521 w 6523"/>
                <a:gd name="T3" fmla="*/ 331 h 5083"/>
                <a:gd name="T4" fmla="*/ 2783 w 6523"/>
                <a:gd name="T5" fmla="*/ 15 h 5083"/>
                <a:gd name="T6" fmla="*/ 2783 w 6523"/>
                <a:gd name="T7" fmla="*/ 15 h 5083"/>
                <a:gd name="T8" fmla="*/ 2805 w 6523"/>
                <a:gd name="T9" fmla="*/ 16 h 5083"/>
                <a:gd name="T10" fmla="*/ 2816 w 6523"/>
                <a:gd name="T11" fmla="*/ 17 h 5083"/>
                <a:gd name="T12" fmla="*/ 6523 w 6523"/>
                <a:gd name="T13" fmla="*/ 178 h 5083"/>
                <a:gd name="T14" fmla="*/ 4806 w 6523"/>
                <a:gd name="T15" fmla="*/ 3467 h 5083"/>
                <a:gd name="T16" fmla="*/ 4800 w 6523"/>
                <a:gd name="T17" fmla="*/ 3477 h 5083"/>
                <a:gd name="T18" fmla="*/ 4791 w 6523"/>
                <a:gd name="T19" fmla="*/ 3496 h 5083"/>
                <a:gd name="T20" fmla="*/ 4790 w 6523"/>
                <a:gd name="T21" fmla="*/ 3496 h 5083"/>
                <a:gd name="T22" fmla="*/ 3885 w 6523"/>
                <a:gd name="T23" fmla="*/ 4431 h 5083"/>
                <a:gd name="T24" fmla="*/ 653 w 6523"/>
                <a:gd name="T25" fmla="*/ 3563 h 5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23" h="5083">
                  <a:moveTo>
                    <a:pt x="653" y="3563"/>
                  </a:moveTo>
                  <a:cubicBezTo>
                    <a:pt x="0" y="2431"/>
                    <a:pt x="389" y="983"/>
                    <a:pt x="1521" y="331"/>
                  </a:cubicBezTo>
                  <a:cubicBezTo>
                    <a:pt x="1919" y="101"/>
                    <a:pt x="2356" y="0"/>
                    <a:pt x="2783" y="15"/>
                  </a:cubicBezTo>
                  <a:lnTo>
                    <a:pt x="2783" y="15"/>
                  </a:lnTo>
                  <a:lnTo>
                    <a:pt x="2805" y="16"/>
                  </a:lnTo>
                  <a:lnTo>
                    <a:pt x="2816" y="17"/>
                  </a:lnTo>
                  <a:lnTo>
                    <a:pt x="6523" y="178"/>
                  </a:lnTo>
                  <a:lnTo>
                    <a:pt x="4806" y="3467"/>
                  </a:lnTo>
                  <a:lnTo>
                    <a:pt x="4800" y="3477"/>
                  </a:lnTo>
                  <a:lnTo>
                    <a:pt x="4791" y="3496"/>
                  </a:lnTo>
                  <a:lnTo>
                    <a:pt x="4790" y="3496"/>
                  </a:lnTo>
                  <a:cubicBezTo>
                    <a:pt x="4589" y="3874"/>
                    <a:pt x="4283" y="4201"/>
                    <a:pt x="3885" y="4431"/>
                  </a:cubicBezTo>
                  <a:cubicBezTo>
                    <a:pt x="2753" y="5083"/>
                    <a:pt x="1306" y="4695"/>
                    <a:pt x="653" y="3563"/>
                  </a:cubicBezTo>
                  <a:close/>
                </a:path>
              </a:pathLst>
            </a:custGeom>
            <a:solidFill>
              <a:srgbClr val="2DB2A4"/>
            </a:solidFill>
            <a:ln>
              <a:noFill/>
            </a:ln>
          </p:spPr>
          <p:txBody>
            <a:bodyPr vert="horz" wrap="square" lIns="115214" tIns="57607" rIns="115214" bIns="57607"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i="0" u="none" strike="noStrike" kern="0" cap="none" spc="0" normalizeH="0" baseline="0" noProof="0" smtClean="0">
                <a:ln>
                  <a:noFill/>
                </a:ln>
                <a:solidFill>
                  <a:prstClr val="black"/>
                </a:solidFill>
                <a:effectLst/>
                <a:uLnTx/>
                <a:uFillTx/>
                <a:latin typeface="微软雅黑" panose="020B0503020204020204" charset="-122"/>
                <a:ea typeface="微软雅黑" panose="020B0503020204020204" charset="-122"/>
              </a:endParaRPr>
            </a:p>
          </p:txBody>
        </p:sp>
        <p:sp>
          <p:nvSpPr>
            <p:cNvPr id="67" name="TextBox 66"/>
            <p:cNvSpPr txBox="1"/>
            <p:nvPr/>
          </p:nvSpPr>
          <p:spPr>
            <a:xfrm>
              <a:off x="7673" y="6605"/>
              <a:ext cx="1157" cy="604"/>
            </a:xfrm>
            <a:prstGeom prst="rect">
              <a:avLst/>
            </a:prstGeom>
            <a:noFill/>
          </p:spPr>
          <p:txBody>
            <a:bodyPr wrap="square" lIns="115214" tIns="57607" rIns="115214" bIns="57607" rtlCol="0">
              <a:spAutoFit/>
            </a:bodyPr>
            <a:lstStyle/>
            <a:p>
              <a:pPr algn="ctr"/>
              <a:r>
                <a:rPr lang="en-US" altLang="zh-CN" sz="1600" dirty="0">
                  <a:solidFill>
                    <a:srgbClr val="2DB2A4">
                      <a:lumMod val="60000"/>
                      <a:lumOff val="40000"/>
                    </a:srgbClr>
                  </a:solidFill>
                  <a:latin typeface="微软雅黑" panose="020B0503020204020204" charset="-122"/>
                  <a:ea typeface="微软雅黑" panose="020B0503020204020204" charset="-122"/>
                </a:rPr>
                <a:t>05</a:t>
              </a:r>
              <a:endParaRPr lang="zh-CN" altLang="en-US" sz="1600" dirty="0">
                <a:solidFill>
                  <a:srgbClr val="2DB2A4">
                    <a:lumMod val="60000"/>
                    <a:lumOff val="40000"/>
                  </a:srgbClr>
                </a:solidFill>
                <a:latin typeface="微软雅黑" panose="020B0503020204020204" charset="-122"/>
                <a:ea typeface="微软雅黑" panose="020B0503020204020204" charset="-122"/>
              </a:endParaRPr>
            </a:p>
          </p:txBody>
        </p:sp>
        <p:sp>
          <p:nvSpPr>
            <p:cNvPr id="19" name="KSO_Shape"/>
            <p:cNvSpPr/>
            <p:nvPr/>
          </p:nvSpPr>
          <p:spPr>
            <a:xfrm>
              <a:off x="6495" y="6401"/>
              <a:ext cx="1065" cy="1065"/>
            </a:xfrm>
            <a:custGeom>
              <a:avLst/>
              <a:gdLst>
                <a:gd name="connsiteX0" fmla="*/ 1063385 w 1944000"/>
                <a:gd name="connsiteY0" fmla="*/ 1082014 h 1944000"/>
                <a:gd name="connsiteX1" fmla="*/ 1093900 w 1944000"/>
                <a:gd name="connsiteY1" fmla="*/ 1089952 h 1944000"/>
                <a:gd name="connsiteX2" fmla="*/ 1121871 w 1944000"/>
                <a:gd name="connsiteY2" fmla="*/ 1097572 h 1944000"/>
                <a:gd name="connsiteX3" fmla="*/ 1146982 w 1944000"/>
                <a:gd name="connsiteY3" fmla="*/ 1104557 h 1944000"/>
                <a:gd name="connsiteX4" fmla="*/ 1169550 w 1944000"/>
                <a:gd name="connsiteY4" fmla="*/ 1111542 h 1944000"/>
                <a:gd name="connsiteX5" fmla="*/ 1188940 w 1944000"/>
                <a:gd name="connsiteY5" fmla="*/ 1118209 h 1944000"/>
                <a:gd name="connsiteX6" fmla="*/ 1205469 w 1944000"/>
                <a:gd name="connsiteY6" fmla="*/ 1124559 h 1944000"/>
                <a:gd name="connsiteX7" fmla="*/ 1212779 w 1944000"/>
                <a:gd name="connsiteY7" fmla="*/ 1127734 h 1944000"/>
                <a:gd name="connsiteX8" fmla="*/ 1219137 w 1944000"/>
                <a:gd name="connsiteY8" fmla="*/ 1130592 h 1944000"/>
                <a:gd name="connsiteX9" fmla="*/ 1225176 w 1944000"/>
                <a:gd name="connsiteY9" fmla="*/ 1133449 h 1944000"/>
                <a:gd name="connsiteX10" fmla="*/ 1230262 w 1944000"/>
                <a:gd name="connsiteY10" fmla="*/ 1136307 h 1944000"/>
                <a:gd name="connsiteX11" fmla="*/ 1238526 w 1944000"/>
                <a:gd name="connsiteY11" fmla="*/ 1141704 h 1944000"/>
                <a:gd name="connsiteX12" fmla="*/ 1245837 w 1944000"/>
                <a:gd name="connsiteY12" fmla="*/ 1146784 h 1944000"/>
                <a:gd name="connsiteX13" fmla="*/ 1253148 w 1944000"/>
                <a:gd name="connsiteY13" fmla="*/ 1152499 h 1944000"/>
                <a:gd name="connsiteX14" fmla="*/ 1259823 w 1944000"/>
                <a:gd name="connsiteY14" fmla="*/ 1158532 h 1944000"/>
                <a:gd name="connsiteX15" fmla="*/ 1265862 w 1944000"/>
                <a:gd name="connsiteY15" fmla="*/ 1164564 h 1944000"/>
                <a:gd name="connsiteX16" fmla="*/ 1271266 w 1944000"/>
                <a:gd name="connsiteY16" fmla="*/ 1170914 h 1944000"/>
                <a:gd name="connsiteX17" fmla="*/ 1276351 w 1944000"/>
                <a:gd name="connsiteY17" fmla="*/ 1177582 h 1944000"/>
                <a:gd name="connsiteX18" fmla="*/ 1280801 w 1944000"/>
                <a:gd name="connsiteY18" fmla="*/ 1184567 h 1944000"/>
                <a:gd name="connsiteX19" fmla="*/ 1284934 w 1944000"/>
                <a:gd name="connsiteY19" fmla="*/ 1191234 h 1944000"/>
                <a:gd name="connsiteX20" fmla="*/ 1288112 w 1944000"/>
                <a:gd name="connsiteY20" fmla="*/ 1198537 h 1944000"/>
                <a:gd name="connsiteX21" fmla="*/ 1291291 w 1944000"/>
                <a:gd name="connsiteY21" fmla="*/ 1206157 h 1944000"/>
                <a:gd name="connsiteX22" fmla="*/ 1293516 w 1944000"/>
                <a:gd name="connsiteY22" fmla="*/ 1214094 h 1944000"/>
                <a:gd name="connsiteX23" fmla="*/ 1295423 w 1944000"/>
                <a:gd name="connsiteY23" fmla="*/ 1222032 h 1944000"/>
                <a:gd name="connsiteX24" fmla="*/ 1296694 w 1944000"/>
                <a:gd name="connsiteY24" fmla="*/ 1230287 h 1944000"/>
                <a:gd name="connsiteX25" fmla="*/ 1297330 w 1944000"/>
                <a:gd name="connsiteY25" fmla="*/ 1238859 h 1944000"/>
                <a:gd name="connsiteX26" fmla="*/ 1297648 w 1944000"/>
                <a:gd name="connsiteY26" fmla="*/ 1247432 h 1944000"/>
                <a:gd name="connsiteX27" fmla="*/ 1297330 w 1944000"/>
                <a:gd name="connsiteY27" fmla="*/ 1257275 h 1944000"/>
                <a:gd name="connsiteX28" fmla="*/ 1296377 w 1944000"/>
                <a:gd name="connsiteY28" fmla="*/ 1266800 h 1944000"/>
                <a:gd name="connsiteX29" fmla="*/ 1295105 w 1944000"/>
                <a:gd name="connsiteY29" fmla="*/ 1276007 h 1944000"/>
                <a:gd name="connsiteX30" fmla="*/ 1292880 w 1944000"/>
                <a:gd name="connsiteY30" fmla="*/ 1285215 h 1944000"/>
                <a:gd name="connsiteX31" fmla="*/ 1290019 w 1944000"/>
                <a:gd name="connsiteY31" fmla="*/ 1294422 h 1944000"/>
                <a:gd name="connsiteX32" fmla="*/ 1286841 w 1944000"/>
                <a:gd name="connsiteY32" fmla="*/ 1303312 h 1944000"/>
                <a:gd name="connsiteX33" fmla="*/ 1283344 w 1944000"/>
                <a:gd name="connsiteY33" fmla="*/ 1312202 h 1944000"/>
                <a:gd name="connsiteX34" fmla="*/ 1278576 w 1944000"/>
                <a:gd name="connsiteY34" fmla="*/ 1320775 h 1944000"/>
                <a:gd name="connsiteX35" fmla="*/ 1273808 w 1944000"/>
                <a:gd name="connsiteY35" fmla="*/ 1329347 h 1944000"/>
                <a:gd name="connsiteX36" fmla="*/ 1267769 w 1944000"/>
                <a:gd name="connsiteY36" fmla="*/ 1337602 h 1944000"/>
                <a:gd name="connsiteX37" fmla="*/ 1261412 w 1944000"/>
                <a:gd name="connsiteY37" fmla="*/ 1345857 h 1944000"/>
                <a:gd name="connsiteX38" fmla="*/ 1254737 w 1944000"/>
                <a:gd name="connsiteY38" fmla="*/ 1353795 h 1944000"/>
                <a:gd name="connsiteX39" fmla="*/ 1247426 w 1944000"/>
                <a:gd name="connsiteY39" fmla="*/ 1361732 h 1944000"/>
                <a:gd name="connsiteX40" fmla="*/ 1239162 w 1944000"/>
                <a:gd name="connsiteY40" fmla="*/ 1369670 h 1944000"/>
                <a:gd name="connsiteX41" fmla="*/ 1230580 w 1944000"/>
                <a:gd name="connsiteY41" fmla="*/ 1376655 h 1944000"/>
                <a:gd name="connsiteX42" fmla="*/ 1221362 w 1944000"/>
                <a:gd name="connsiteY42" fmla="*/ 1384275 h 1944000"/>
                <a:gd name="connsiteX43" fmla="*/ 1214051 w 1944000"/>
                <a:gd name="connsiteY43" fmla="*/ 1389672 h 1944000"/>
                <a:gd name="connsiteX44" fmla="*/ 1206422 w 1944000"/>
                <a:gd name="connsiteY44" fmla="*/ 1394435 h 1944000"/>
                <a:gd name="connsiteX45" fmla="*/ 1198476 w 1944000"/>
                <a:gd name="connsiteY45" fmla="*/ 1399515 h 1944000"/>
                <a:gd name="connsiteX46" fmla="*/ 1190211 w 1944000"/>
                <a:gd name="connsiteY46" fmla="*/ 1403960 h 1944000"/>
                <a:gd name="connsiteX47" fmla="*/ 1181311 w 1944000"/>
                <a:gd name="connsiteY47" fmla="*/ 1408087 h 1944000"/>
                <a:gd name="connsiteX48" fmla="*/ 1172411 w 1944000"/>
                <a:gd name="connsiteY48" fmla="*/ 1411897 h 1944000"/>
                <a:gd name="connsiteX49" fmla="*/ 1163193 w 1944000"/>
                <a:gd name="connsiteY49" fmla="*/ 1416025 h 1944000"/>
                <a:gd name="connsiteX50" fmla="*/ 1153340 w 1944000"/>
                <a:gd name="connsiteY50" fmla="*/ 1419517 h 1944000"/>
                <a:gd name="connsiteX51" fmla="*/ 1143486 w 1944000"/>
                <a:gd name="connsiteY51" fmla="*/ 1422692 h 1944000"/>
                <a:gd name="connsiteX52" fmla="*/ 1132997 w 1944000"/>
                <a:gd name="connsiteY52" fmla="*/ 1425867 h 1944000"/>
                <a:gd name="connsiteX53" fmla="*/ 1122189 w 1944000"/>
                <a:gd name="connsiteY53" fmla="*/ 1428407 h 1944000"/>
                <a:gd name="connsiteX54" fmla="*/ 1111064 w 1944000"/>
                <a:gd name="connsiteY54" fmla="*/ 1431265 h 1944000"/>
                <a:gd name="connsiteX55" fmla="*/ 1099621 w 1944000"/>
                <a:gd name="connsiteY55" fmla="*/ 1433487 h 1944000"/>
                <a:gd name="connsiteX56" fmla="*/ 1087860 w 1944000"/>
                <a:gd name="connsiteY56" fmla="*/ 1435392 h 1944000"/>
                <a:gd name="connsiteX57" fmla="*/ 1075782 w 1944000"/>
                <a:gd name="connsiteY57" fmla="*/ 1436980 h 1944000"/>
                <a:gd name="connsiteX58" fmla="*/ 1063385 w 1944000"/>
                <a:gd name="connsiteY58" fmla="*/ 1438567 h 1944000"/>
                <a:gd name="connsiteX59" fmla="*/ 880616 w 1944000"/>
                <a:gd name="connsiteY59" fmla="*/ 505752 h 1944000"/>
                <a:gd name="connsiteX60" fmla="*/ 880616 w 1944000"/>
                <a:gd name="connsiteY60" fmla="*/ 814362 h 1944000"/>
                <a:gd name="connsiteX61" fmla="*/ 847241 w 1944000"/>
                <a:gd name="connsiteY61" fmla="*/ 805789 h 1944000"/>
                <a:gd name="connsiteX62" fmla="*/ 820223 w 1944000"/>
                <a:gd name="connsiteY62" fmla="*/ 798804 h 1944000"/>
                <a:gd name="connsiteX63" fmla="*/ 799879 w 1944000"/>
                <a:gd name="connsiteY63" fmla="*/ 793089 h 1944000"/>
                <a:gd name="connsiteX64" fmla="*/ 785894 w 1944000"/>
                <a:gd name="connsiteY64" fmla="*/ 788327 h 1944000"/>
                <a:gd name="connsiteX65" fmla="*/ 771590 w 1944000"/>
                <a:gd name="connsiteY65" fmla="*/ 782929 h 1944000"/>
                <a:gd name="connsiteX66" fmla="*/ 757922 w 1944000"/>
                <a:gd name="connsiteY66" fmla="*/ 776897 h 1944000"/>
                <a:gd name="connsiteX67" fmla="*/ 745843 w 1944000"/>
                <a:gd name="connsiteY67" fmla="*/ 770229 h 1944000"/>
                <a:gd name="connsiteX68" fmla="*/ 739804 w 1944000"/>
                <a:gd name="connsiteY68" fmla="*/ 767054 h 1944000"/>
                <a:gd name="connsiteX69" fmla="*/ 734400 w 1944000"/>
                <a:gd name="connsiteY69" fmla="*/ 763879 h 1944000"/>
                <a:gd name="connsiteX70" fmla="*/ 728679 w 1944000"/>
                <a:gd name="connsiteY70" fmla="*/ 760069 h 1944000"/>
                <a:gd name="connsiteX71" fmla="*/ 723593 w 1944000"/>
                <a:gd name="connsiteY71" fmla="*/ 756577 h 1944000"/>
                <a:gd name="connsiteX72" fmla="*/ 718825 w 1944000"/>
                <a:gd name="connsiteY72" fmla="*/ 752767 h 1944000"/>
                <a:gd name="connsiteX73" fmla="*/ 714057 w 1944000"/>
                <a:gd name="connsiteY73" fmla="*/ 749274 h 1944000"/>
                <a:gd name="connsiteX74" fmla="*/ 709925 w 1944000"/>
                <a:gd name="connsiteY74" fmla="*/ 745464 h 1944000"/>
                <a:gd name="connsiteX75" fmla="*/ 705475 w 1944000"/>
                <a:gd name="connsiteY75" fmla="*/ 741337 h 1944000"/>
                <a:gd name="connsiteX76" fmla="*/ 701979 w 1944000"/>
                <a:gd name="connsiteY76" fmla="*/ 737209 h 1944000"/>
                <a:gd name="connsiteX77" fmla="*/ 698164 w 1944000"/>
                <a:gd name="connsiteY77" fmla="*/ 733082 h 1944000"/>
                <a:gd name="connsiteX78" fmla="*/ 694668 w 1944000"/>
                <a:gd name="connsiteY78" fmla="*/ 728954 h 1944000"/>
                <a:gd name="connsiteX79" fmla="*/ 691807 w 1944000"/>
                <a:gd name="connsiteY79" fmla="*/ 724827 h 1944000"/>
                <a:gd name="connsiteX80" fmla="*/ 688629 w 1944000"/>
                <a:gd name="connsiteY80" fmla="*/ 720699 h 1944000"/>
                <a:gd name="connsiteX81" fmla="*/ 686086 w 1944000"/>
                <a:gd name="connsiteY81" fmla="*/ 716254 h 1944000"/>
                <a:gd name="connsiteX82" fmla="*/ 683543 w 1944000"/>
                <a:gd name="connsiteY82" fmla="*/ 712127 h 1944000"/>
                <a:gd name="connsiteX83" fmla="*/ 681000 w 1944000"/>
                <a:gd name="connsiteY83" fmla="*/ 707682 h 1944000"/>
                <a:gd name="connsiteX84" fmla="*/ 679093 w 1944000"/>
                <a:gd name="connsiteY84" fmla="*/ 703237 h 1944000"/>
                <a:gd name="connsiteX85" fmla="*/ 677186 w 1944000"/>
                <a:gd name="connsiteY85" fmla="*/ 698474 h 1944000"/>
                <a:gd name="connsiteX86" fmla="*/ 675596 w 1944000"/>
                <a:gd name="connsiteY86" fmla="*/ 694347 h 1944000"/>
                <a:gd name="connsiteX87" fmla="*/ 674325 w 1944000"/>
                <a:gd name="connsiteY87" fmla="*/ 689584 h 1944000"/>
                <a:gd name="connsiteX88" fmla="*/ 673053 w 1944000"/>
                <a:gd name="connsiteY88" fmla="*/ 684822 h 1944000"/>
                <a:gd name="connsiteX89" fmla="*/ 671782 w 1944000"/>
                <a:gd name="connsiteY89" fmla="*/ 680059 h 1944000"/>
                <a:gd name="connsiteX90" fmla="*/ 671146 w 1944000"/>
                <a:gd name="connsiteY90" fmla="*/ 675297 h 1944000"/>
                <a:gd name="connsiteX91" fmla="*/ 670511 w 1944000"/>
                <a:gd name="connsiteY91" fmla="*/ 670217 h 1944000"/>
                <a:gd name="connsiteX92" fmla="*/ 670193 w 1944000"/>
                <a:gd name="connsiteY92" fmla="*/ 665137 h 1944000"/>
                <a:gd name="connsiteX93" fmla="*/ 670193 w 1944000"/>
                <a:gd name="connsiteY93" fmla="*/ 660374 h 1944000"/>
                <a:gd name="connsiteX94" fmla="*/ 670511 w 1944000"/>
                <a:gd name="connsiteY94" fmla="*/ 652437 h 1944000"/>
                <a:gd name="connsiteX95" fmla="*/ 671146 w 1944000"/>
                <a:gd name="connsiteY95" fmla="*/ 644499 h 1944000"/>
                <a:gd name="connsiteX96" fmla="*/ 672736 w 1944000"/>
                <a:gd name="connsiteY96" fmla="*/ 636879 h 1944000"/>
                <a:gd name="connsiteX97" fmla="*/ 674643 w 1944000"/>
                <a:gd name="connsiteY97" fmla="*/ 629259 h 1944000"/>
                <a:gd name="connsiteX98" fmla="*/ 676868 w 1944000"/>
                <a:gd name="connsiteY98" fmla="*/ 622274 h 1944000"/>
                <a:gd name="connsiteX99" fmla="*/ 679728 w 1944000"/>
                <a:gd name="connsiteY99" fmla="*/ 614972 h 1944000"/>
                <a:gd name="connsiteX100" fmla="*/ 683225 w 1944000"/>
                <a:gd name="connsiteY100" fmla="*/ 607669 h 1944000"/>
                <a:gd name="connsiteX101" fmla="*/ 687039 w 1944000"/>
                <a:gd name="connsiteY101" fmla="*/ 600684 h 1944000"/>
                <a:gd name="connsiteX102" fmla="*/ 691807 w 1944000"/>
                <a:gd name="connsiteY102" fmla="*/ 593699 h 1944000"/>
                <a:gd name="connsiteX103" fmla="*/ 696575 w 1944000"/>
                <a:gd name="connsiteY103" fmla="*/ 587349 h 1944000"/>
                <a:gd name="connsiteX104" fmla="*/ 702297 w 1944000"/>
                <a:gd name="connsiteY104" fmla="*/ 580682 h 1944000"/>
                <a:gd name="connsiteX105" fmla="*/ 708336 w 1944000"/>
                <a:gd name="connsiteY105" fmla="*/ 574014 h 1944000"/>
                <a:gd name="connsiteX106" fmla="*/ 714693 w 1944000"/>
                <a:gd name="connsiteY106" fmla="*/ 567664 h 1944000"/>
                <a:gd name="connsiteX107" fmla="*/ 722004 w 1944000"/>
                <a:gd name="connsiteY107" fmla="*/ 561632 h 1944000"/>
                <a:gd name="connsiteX108" fmla="*/ 729632 w 1944000"/>
                <a:gd name="connsiteY108" fmla="*/ 555282 h 1944000"/>
                <a:gd name="connsiteX109" fmla="*/ 737897 w 1944000"/>
                <a:gd name="connsiteY109" fmla="*/ 549249 h 1944000"/>
                <a:gd name="connsiteX110" fmla="*/ 743936 w 1944000"/>
                <a:gd name="connsiteY110" fmla="*/ 545122 h 1944000"/>
                <a:gd name="connsiteX111" fmla="*/ 750293 w 1944000"/>
                <a:gd name="connsiteY111" fmla="*/ 540994 h 1944000"/>
                <a:gd name="connsiteX112" fmla="*/ 757286 w 1944000"/>
                <a:gd name="connsiteY112" fmla="*/ 537502 h 1944000"/>
                <a:gd name="connsiteX113" fmla="*/ 764597 w 1944000"/>
                <a:gd name="connsiteY113" fmla="*/ 533692 h 1944000"/>
                <a:gd name="connsiteX114" fmla="*/ 772544 w 1944000"/>
                <a:gd name="connsiteY114" fmla="*/ 530517 h 1944000"/>
                <a:gd name="connsiteX115" fmla="*/ 780490 w 1944000"/>
                <a:gd name="connsiteY115" fmla="*/ 527342 h 1944000"/>
                <a:gd name="connsiteX116" fmla="*/ 789072 w 1944000"/>
                <a:gd name="connsiteY116" fmla="*/ 524167 h 1944000"/>
                <a:gd name="connsiteX117" fmla="*/ 797654 w 1944000"/>
                <a:gd name="connsiteY117" fmla="*/ 521627 h 1944000"/>
                <a:gd name="connsiteX118" fmla="*/ 806872 w 1944000"/>
                <a:gd name="connsiteY118" fmla="*/ 519087 h 1944000"/>
                <a:gd name="connsiteX119" fmla="*/ 816408 w 1944000"/>
                <a:gd name="connsiteY119" fmla="*/ 516229 h 1944000"/>
                <a:gd name="connsiteX120" fmla="*/ 825944 w 1944000"/>
                <a:gd name="connsiteY120" fmla="*/ 514324 h 1944000"/>
                <a:gd name="connsiteX121" fmla="*/ 836116 w 1944000"/>
                <a:gd name="connsiteY121" fmla="*/ 512102 h 1944000"/>
                <a:gd name="connsiteX122" fmla="*/ 846923 w 1944000"/>
                <a:gd name="connsiteY122" fmla="*/ 510514 h 1944000"/>
                <a:gd name="connsiteX123" fmla="*/ 858048 w 1944000"/>
                <a:gd name="connsiteY123" fmla="*/ 508927 h 1944000"/>
                <a:gd name="connsiteX124" fmla="*/ 869173 w 1944000"/>
                <a:gd name="connsiteY124" fmla="*/ 507022 h 1944000"/>
                <a:gd name="connsiteX125" fmla="*/ 880616 w 1944000"/>
                <a:gd name="connsiteY125" fmla="*/ 217144 h 1944000"/>
                <a:gd name="connsiteX126" fmla="*/ 880616 w 1944000"/>
                <a:gd name="connsiteY126" fmla="*/ 333984 h 1944000"/>
                <a:gd name="connsiteX127" fmla="*/ 863451 w 1944000"/>
                <a:gd name="connsiteY127" fmla="*/ 335254 h 1944000"/>
                <a:gd name="connsiteX128" fmla="*/ 846287 w 1944000"/>
                <a:gd name="connsiteY128" fmla="*/ 337159 h 1944000"/>
                <a:gd name="connsiteX129" fmla="*/ 829440 w 1944000"/>
                <a:gd name="connsiteY129" fmla="*/ 339382 h 1944000"/>
                <a:gd name="connsiteX130" fmla="*/ 812912 w 1944000"/>
                <a:gd name="connsiteY130" fmla="*/ 341922 h 1944000"/>
                <a:gd name="connsiteX131" fmla="*/ 796701 w 1944000"/>
                <a:gd name="connsiteY131" fmla="*/ 344779 h 1944000"/>
                <a:gd name="connsiteX132" fmla="*/ 780490 w 1944000"/>
                <a:gd name="connsiteY132" fmla="*/ 347954 h 1944000"/>
                <a:gd name="connsiteX133" fmla="*/ 764279 w 1944000"/>
                <a:gd name="connsiteY133" fmla="*/ 351764 h 1944000"/>
                <a:gd name="connsiteX134" fmla="*/ 748386 w 1944000"/>
                <a:gd name="connsiteY134" fmla="*/ 355892 h 1944000"/>
                <a:gd name="connsiteX135" fmla="*/ 726136 w 1944000"/>
                <a:gd name="connsiteY135" fmla="*/ 362242 h 1944000"/>
                <a:gd name="connsiteX136" fmla="*/ 704839 w 1944000"/>
                <a:gd name="connsiteY136" fmla="*/ 368909 h 1944000"/>
                <a:gd name="connsiteX137" fmla="*/ 684814 w 1944000"/>
                <a:gd name="connsiteY137" fmla="*/ 375894 h 1944000"/>
                <a:gd name="connsiteX138" fmla="*/ 666061 w 1944000"/>
                <a:gd name="connsiteY138" fmla="*/ 383197 h 1944000"/>
                <a:gd name="connsiteX139" fmla="*/ 657160 w 1944000"/>
                <a:gd name="connsiteY139" fmla="*/ 387324 h 1944000"/>
                <a:gd name="connsiteX140" fmla="*/ 648260 w 1944000"/>
                <a:gd name="connsiteY140" fmla="*/ 391134 h 1944000"/>
                <a:gd name="connsiteX141" fmla="*/ 639996 w 1944000"/>
                <a:gd name="connsiteY141" fmla="*/ 395262 h 1944000"/>
                <a:gd name="connsiteX142" fmla="*/ 632050 w 1944000"/>
                <a:gd name="connsiteY142" fmla="*/ 399072 h 1944000"/>
                <a:gd name="connsiteX143" fmla="*/ 624103 w 1944000"/>
                <a:gd name="connsiteY143" fmla="*/ 403517 h 1944000"/>
                <a:gd name="connsiteX144" fmla="*/ 616792 w 1944000"/>
                <a:gd name="connsiteY144" fmla="*/ 407644 h 1944000"/>
                <a:gd name="connsiteX145" fmla="*/ 609481 w 1944000"/>
                <a:gd name="connsiteY145" fmla="*/ 412089 h 1944000"/>
                <a:gd name="connsiteX146" fmla="*/ 602806 w 1944000"/>
                <a:gd name="connsiteY146" fmla="*/ 416534 h 1944000"/>
                <a:gd name="connsiteX147" fmla="*/ 593906 w 1944000"/>
                <a:gd name="connsiteY147" fmla="*/ 422567 h 1944000"/>
                <a:gd name="connsiteX148" fmla="*/ 585642 w 1944000"/>
                <a:gd name="connsiteY148" fmla="*/ 428282 h 1944000"/>
                <a:gd name="connsiteX149" fmla="*/ 577060 w 1944000"/>
                <a:gd name="connsiteY149" fmla="*/ 434632 h 1944000"/>
                <a:gd name="connsiteX150" fmla="*/ 569113 w 1944000"/>
                <a:gd name="connsiteY150" fmla="*/ 440982 h 1944000"/>
                <a:gd name="connsiteX151" fmla="*/ 561167 w 1944000"/>
                <a:gd name="connsiteY151" fmla="*/ 447967 h 1944000"/>
                <a:gd name="connsiteX152" fmla="*/ 553538 w 1944000"/>
                <a:gd name="connsiteY152" fmla="*/ 454317 h 1944000"/>
                <a:gd name="connsiteX153" fmla="*/ 545910 w 1944000"/>
                <a:gd name="connsiteY153" fmla="*/ 461302 h 1944000"/>
                <a:gd name="connsiteX154" fmla="*/ 538917 w 1944000"/>
                <a:gd name="connsiteY154" fmla="*/ 468604 h 1944000"/>
                <a:gd name="connsiteX155" fmla="*/ 532241 w 1944000"/>
                <a:gd name="connsiteY155" fmla="*/ 475907 h 1944000"/>
                <a:gd name="connsiteX156" fmla="*/ 525249 w 1944000"/>
                <a:gd name="connsiteY156" fmla="*/ 483527 h 1944000"/>
                <a:gd name="connsiteX157" fmla="*/ 518891 w 1944000"/>
                <a:gd name="connsiteY157" fmla="*/ 491464 h 1944000"/>
                <a:gd name="connsiteX158" fmla="*/ 512534 w 1944000"/>
                <a:gd name="connsiteY158" fmla="*/ 499402 h 1944000"/>
                <a:gd name="connsiteX159" fmla="*/ 506813 w 1944000"/>
                <a:gd name="connsiteY159" fmla="*/ 507022 h 1944000"/>
                <a:gd name="connsiteX160" fmla="*/ 501091 w 1944000"/>
                <a:gd name="connsiteY160" fmla="*/ 515277 h 1944000"/>
                <a:gd name="connsiteX161" fmla="*/ 495370 w 1944000"/>
                <a:gd name="connsiteY161" fmla="*/ 523849 h 1944000"/>
                <a:gd name="connsiteX162" fmla="*/ 490284 w 1944000"/>
                <a:gd name="connsiteY162" fmla="*/ 532422 h 1944000"/>
                <a:gd name="connsiteX163" fmla="*/ 485198 w 1944000"/>
                <a:gd name="connsiteY163" fmla="*/ 541312 h 1944000"/>
                <a:gd name="connsiteX164" fmla="*/ 480430 w 1944000"/>
                <a:gd name="connsiteY164" fmla="*/ 550202 h 1944000"/>
                <a:gd name="connsiteX165" fmla="*/ 475980 w 1944000"/>
                <a:gd name="connsiteY165" fmla="*/ 559092 h 1944000"/>
                <a:gd name="connsiteX166" fmla="*/ 472166 w 1944000"/>
                <a:gd name="connsiteY166" fmla="*/ 568299 h 1944000"/>
                <a:gd name="connsiteX167" fmla="*/ 468352 w 1944000"/>
                <a:gd name="connsiteY167" fmla="*/ 577507 h 1944000"/>
                <a:gd name="connsiteX168" fmla="*/ 464855 w 1944000"/>
                <a:gd name="connsiteY168" fmla="*/ 586714 h 1944000"/>
                <a:gd name="connsiteX169" fmla="*/ 461994 w 1944000"/>
                <a:gd name="connsiteY169" fmla="*/ 596239 h 1944000"/>
                <a:gd name="connsiteX170" fmla="*/ 459134 w 1944000"/>
                <a:gd name="connsiteY170" fmla="*/ 605764 h 1944000"/>
                <a:gd name="connsiteX171" fmla="*/ 456591 w 1944000"/>
                <a:gd name="connsiteY171" fmla="*/ 615289 h 1944000"/>
                <a:gd name="connsiteX172" fmla="*/ 454684 w 1944000"/>
                <a:gd name="connsiteY172" fmla="*/ 624814 h 1944000"/>
                <a:gd name="connsiteX173" fmla="*/ 453094 w 1944000"/>
                <a:gd name="connsiteY173" fmla="*/ 634657 h 1944000"/>
                <a:gd name="connsiteX174" fmla="*/ 451187 w 1944000"/>
                <a:gd name="connsiteY174" fmla="*/ 644182 h 1944000"/>
                <a:gd name="connsiteX175" fmla="*/ 450234 w 1944000"/>
                <a:gd name="connsiteY175" fmla="*/ 654024 h 1944000"/>
                <a:gd name="connsiteX176" fmla="*/ 449280 w 1944000"/>
                <a:gd name="connsiteY176" fmla="*/ 664184 h 1944000"/>
                <a:gd name="connsiteX177" fmla="*/ 448962 w 1944000"/>
                <a:gd name="connsiteY177" fmla="*/ 674344 h 1944000"/>
                <a:gd name="connsiteX178" fmla="*/ 448644 w 1944000"/>
                <a:gd name="connsiteY178" fmla="*/ 684822 h 1944000"/>
                <a:gd name="connsiteX179" fmla="*/ 448962 w 1944000"/>
                <a:gd name="connsiteY179" fmla="*/ 695934 h 1944000"/>
                <a:gd name="connsiteX180" fmla="*/ 449598 w 1944000"/>
                <a:gd name="connsiteY180" fmla="*/ 706729 h 1944000"/>
                <a:gd name="connsiteX181" fmla="*/ 450552 w 1944000"/>
                <a:gd name="connsiteY181" fmla="*/ 717842 h 1944000"/>
                <a:gd name="connsiteX182" fmla="*/ 452141 w 1944000"/>
                <a:gd name="connsiteY182" fmla="*/ 728637 h 1944000"/>
                <a:gd name="connsiteX183" fmla="*/ 453730 w 1944000"/>
                <a:gd name="connsiteY183" fmla="*/ 739432 h 1944000"/>
                <a:gd name="connsiteX184" fmla="*/ 455955 w 1944000"/>
                <a:gd name="connsiteY184" fmla="*/ 749909 h 1944000"/>
                <a:gd name="connsiteX185" fmla="*/ 458180 w 1944000"/>
                <a:gd name="connsiteY185" fmla="*/ 760387 h 1944000"/>
                <a:gd name="connsiteX186" fmla="*/ 461359 w 1944000"/>
                <a:gd name="connsiteY186" fmla="*/ 770547 h 1944000"/>
                <a:gd name="connsiteX187" fmla="*/ 464537 w 1944000"/>
                <a:gd name="connsiteY187" fmla="*/ 781024 h 1944000"/>
                <a:gd name="connsiteX188" fmla="*/ 468352 w 1944000"/>
                <a:gd name="connsiteY188" fmla="*/ 791184 h 1944000"/>
                <a:gd name="connsiteX189" fmla="*/ 472484 w 1944000"/>
                <a:gd name="connsiteY189" fmla="*/ 801027 h 1944000"/>
                <a:gd name="connsiteX190" fmla="*/ 476934 w 1944000"/>
                <a:gd name="connsiteY190" fmla="*/ 810869 h 1944000"/>
                <a:gd name="connsiteX191" fmla="*/ 482020 w 1944000"/>
                <a:gd name="connsiteY191" fmla="*/ 820712 h 1944000"/>
                <a:gd name="connsiteX192" fmla="*/ 487423 w 1944000"/>
                <a:gd name="connsiteY192" fmla="*/ 830237 h 1944000"/>
                <a:gd name="connsiteX193" fmla="*/ 492827 w 1944000"/>
                <a:gd name="connsiteY193" fmla="*/ 839762 h 1944000"/>
                <a:gd name="connsiteX194" fmla="*/ 498866 w 1944000"/>
                <a:gd name="connsiteY194" fmla="*/ 848969 h 1944000"/>
                <a:gd name="connsiteX195" fmla="*/ 505541 w 1944000"/>
                <a:gd name="connsiteY195" fmla="*/ 858177 h 1944000"/>
                <a:gd name="connsiteX196" fmla="*/ 512216 w 1944000"/>
                <a:gd name="connsiteY196" fmla="*/ 867067 h 1944000"/>
                <a:gd name="connsiteX197" fmla="*/ 519527 w 1944000"/>
                <a:gd name="connsiteY197" fmla="*/ 875957 h 1944000"/>
                <a:gd name="connsiteX198" fmla="*/ 527156 w 1944000"/>
                <a:gd name="connsiteY198" fmla="*/ 884212 h 1944000"/>
                <a:gd name="connsiteX199" fmla="*/ 535102 w 1944000"/>
                <a:gd name="connsiteY199" fmla="*/ 892467 h 1944000"/>
                <a:gd name="connsiteX200" fmla="*/ 543367 w 1944000"/>
                <a:gd name="connsiteY200" fmla="*/ 900404 h 1944000"/>
                <a:gd name="connsiteX201" fmla="*/ 551949 w 1944000"/>
                <a:gd name="connsiteY201" fmla="*/ 908024 h 1944000"/>
                <a:gd name="connsiteX202" fmla="*/ 561167 w 1944000"/>
                <a:gd name="connsiteY202" fmla="*/ 915644 h 1944000"/>
                <a:gd name="connsiteX203" fmla="*/ 570385 w 1944000"/>
                <a:gd name="connsiteY203" fmla="*/ 922947 h 1944000"/>
                <a:gd name="connsiteX204" fmla="*/ 580238 w 1944000"/>
                <a:gd name="connsiteY204" fmla="*/ 929932 h 1944000"/>
                <a:gd name="connsiteX205" fmla="*/ 590410 w 1944000"/>
                <a:gd name="connsiteY205" fmla="*/ 936282 h 1944000"/>
                <a:gd name="connsiteX206" fmla="*/ 600899 w 1944000"/>
                <a:gd name="connsiteY206" fmla="*/ 942632 h 1944000"/>
                <a:gd name="connsiteX207" fmla="*/ 611706 w 1944000"/>
                <a:gd name="connsiteY207" fmla="*/ 948982 h 1944000"/>
                <a:gd name="connsiteX208" fmla="*/ 623149 w 1944000"/>
                <a:gd name="connsiteY208" fmla="*/ 954697 h 1944000"/>
                <a:gd name="connsiteX209" fmla="*/ 634592 w 1944000"/>
                <a:gd name="connsiteY209" fmla="*/ 960412 h 1944000"/>
                <a:gd name="connsiteX210" fmla="*/ 646671 w 1944000"/>
                <a:gd name="connsiteY210" fmla="*/ 966127 h 1944000"/>
                <a:gd name="connsiteX211" fmla="*/ 666378 w 1944000"/>
                <a:gd name="connsiteY211" fmla="*/ 974064 h 1944000"/>
                <a:gd name="connsiteX212" fmla="*/ 688629 w 1944000"/>
                <a:gd name="connsiteY212" fmla="*/ 982637 h 1944000"/>
                <a:gd name="connsiteX213" fmla="*/ 713739 w 1944000"/>
                <a:gd name="connsiteY213" fmla="*/ 991209 h 1944000"/>
                <a:gd name="connsiteX214" fmla="*/ 741711 w 1944000"/>
                <a:gd name="connsiteY214" fmla="*/ 1000099 h 1944000"/>
                <a:gd name="connsiteX215" fmla="*/ 772544 w 1944000"/>
                <a:gd name="connsiteY215" fmla="*/ 1009307 h 1944000"/>
                <a:gd name="connsiteX216" fmla="*/ 805919 w 1944000"/>
                <a:gd name="connsiteY216" fmla="*/ 1018514 h 1944000"/>
                <a:gd name="connsiteX217" fmla="*/ 841837 w 1944000"/>
                <a:gd name="connsiteY217" fmla="*/ 1028357 h 1944000"/>
                <a:gd name="connsiteX218" fmla="*/ 880616 w 1944000"/>
                <a:gd name="connsiteY218" fmla="*/ 1038199 h 1944000"/>
                <a:gd name="connsiteX219" fmla="*/ 880616 w 1944000"/>
                <a:gd name="connsiteY219" fmla="*/ 1433487 h 1944000"/>
                <a:gd name="connsiteX220" fmla="*/ 870444 w 1944000"/>
                <a:gd name="connsiteY220" fmla="*/ 1431582 h 1944000"/>
                <a:gd name="connsiteX221" fmla="*/ 860591 w 1944000"/>
                <a:gd name="connsiteY221" fmla="*/ 1429042 h 1944000"/>
                <a:gd name="connsiteX222" fmla="*/ 850737 w 1944000"/>
                <a:gd name="connsiteY222" fmla="*/ 1426820 h 1944000"/>
                <a:gd name="connsiteX223" fmla="*/ 841519 w 1944000"/>
                <a:gd name="connsiteY223" fmla="*/ 1424280 h 1944000"/>
                <a:gd name="connsiteX224" fmla="*/ 831983 w 1944000"/>
                <a:gd name="connsiteY224" fmla="*/ 1421422 h 1944000"/>
                <a:gd name="connsiteX225" fmla="*/ 823083 w 1944000"/>
                <a:gd name="connsiteY225" fmla="*/ 1418247 h 1944000"/>
                <a:gd name="connsiteX226" fmla="*/ 814183 w 1944000"/>
                <a:gd name="connsiteY226" fmla="*/ 1415072 h 1944000"/>
                <a:gd name="connsiteX227" fmla="*/ 805283 w 1944000"/>
                <a:gd name="connsiteY227" fmla="*/ 1411580 h 1944000"/>
                <a:gd name="connsiteX228" fmla="*/ 796701 w 1944000"/>
                <a:gd name="connsiteY228" fmla="*/ 1408087 h 1944000"/>
                <a:gd name="connsiteX229" fmla="*/ 788437 w 1944000"/>
                <a:gd name="connsiteY229" fmla="*/ 1404277 h 1944000"/>
                <a:gd name="connsiteX230" fmla="*/ 780490 w 1944000"/>
                <a:gd name="connsiteY230" fmla="*/ 1400150 h 1944000"/>
                <a:gd name="connsiteX231" fmla="*/ 772544 w 1944000"/>
                <a:gd name="connsiteY231" fmla="*/ 1396022 h 1944000"/>
                <a:gd name="connsiteX232" fmla="*/ 764915 w 1944000"/>
                <a:gd name="connsiteY232" fmla="*/ 1391260 h 1944000"/>
                <a:gd name="connsiteX233" fmla="*/ 757604 w 1944000"/>
                <a:gd name="connsiteY233" fmla="*/ 1386815 h 1944000"/>
                <a:gd name="connsiteX234" fmla="*/ 750293 w 1944000"/>
                <a:gd name="connsiteY234" fmla="*/ 1381735 h 1944000"/>
                <a:gd name="connsiteX235" fmla="*/ 743618 w 1944000"/>
                <a:gd name="connsiteY235" fmla="*/ 1376655 h 1944000"/>
                <a:gd name="connsiteX236" fmla="*/ 732811 w 1944000"/>
                <a:gd name="connsiteY236" fmla="*/ 1368082 h 1944000"/>
                <a:gd name="connsiteX237" fmla="*/ 722640 w 1944000"/>
                <a:gd name="connsiteY237" fmla="*/ 1359192 h 1944000"/>
                <a:gd name="connsiteX238" fmla="*/ 713104 w 1944000"/>
                <a:gd name="connsiteY238" fmla="*/ 1349985 h 1944000"/>
                <a:gd name="connsiteX239" fmla="*/ 704204 w 1944000"/>
                <a:gd name="connsiteY239" fmla="*/ 1340142 h 1944000"/>
                <a:gd name="connsiteX240" fmla="*/ 695621 w 1944000"/>
                <a:gd name="connsiteY240" fmla="*/ 1329982 h 1944000"/>
                <a:gd name="connsiteX241" fmla="*/ 687675 w 1944000"/>
                <a:gd name="connsiteY241" fmla="*/ 1319187 h 1944000"/>
                <a:gd name="connsiteX242" fmla="*/ 680046 w 1944000"/>
                <a:gd name="connsiteY242" fmla="*/ 1308075 h 1944000"/>
                <a:gd name="connsiteX243" fmla="*/ 673371 w 1944000"/>
                <a:gd name="connsiteY243" fmla="*/ 1296327 h 1944000"/>
                <a:gd name="connsiteX244" fmla="*/ 667014 w 1944000"/>
                <a:gd name="connsiteY244" fmla="*/ 1284262 h 1944000"/>
                <a:gd name="connsiteX245" fmla="*/ 660975 w 1944000"/>
                <a:gd name="connsiteY245" fmla="*/ 1271562 h 1944000"/>
                <a:gd name="connsiteX246" fmla="*/ 655889 w 1944000"/>
                <a:gd name="connsiteY246" fmla="*/ 1258862 h 1944000"/>
                <a:gd name="connsiteX247" fmla="*/ 651121 w 1944000"/>
                <a:gd name="connsiteY247" fmla="*/ 1245209 h 1944000"/>
                <a:gd name="connsiteX248" fmla="*/ 646989 w 1944000"/>
                <a:gd name="connsiteY248" fmla="*/ 1231557 h 1944000"/>
                <a:gd name="connsiteX249" fmla="*/ 642857 w 1944000"/>
                <a:gd name="connsiteY249" fmla="*/ 1217269 h 1944000"/>
                <a:gd name="connsiteX250" fmla="*/ 639996 w 1944000"/>
                <a:gd name="connsiteY250" fmla="*/ 1202664 h 1944000"/>
                <a:gd name="connsiteX251" fmla="*/ 637453 w 1944000"/>
                <a:gd name="connsiteY251" fmla="*/ 1187424 h 1944000"/>
                <a:gd name="connsiteX252" fmla="*/ 410819 w 1944000"/>
                <a:gd name="connsiteY252" fmla="*/ 1219492 h 1944000"/>
                <a:gd name="connsiteX253" fmla="*/ 413044 w 1944000"/>
                <a:gd name="connsiteY253" fmla="*/ 1231557 h 1944000"/>
                <a:gd name="connsiteX254" fmla="*/ 415587 w 1944000"/>
                <a:gd name="connsiteY254" fmla="*/ 1243304 h 1944000"/>
                <a:gd name="connsiteX255" fmla="*/ 418766 w 1944000"/>
                <a:gd name="connsiteY255" fmla="*/ 1255370 h 1944000"/>
                <a:gd name="connsiteX256" fmla="*/ 421626 w 1944000"/>
                <a:gd name="connsiteY256" fmla="*/ 1266800 h 1944000"/>
                <a:gd name="connsiteX257" fmla="*/ 424805 w 1944000"/>
                <a:gd name="connsiteY257" fmla="*/ 1278230 h 1944000"/>
                <a:gd name="connsiteX258" fmla="*/ 428619 w 1944000"/>
                <a:gd name="connsiteY258" fmla="*/ 1289660 h 1944000"/>
                <a:gd name="connsiteX259" fmla="*/ 432116 w 1944000"/>
                <a:gd name="connsiteY259" fmla="*/ 1300455 h 1944000"/>
                <a:gd name="connsiteX260" fmla="*/ 435930 w 1944000"/>
                <a:gd name="connsiteY260" fmla="*/ 1311250 h 1944000"/>
                <a:gd name="connsiteX261" fmla="*/ 440062 w 1944000"/>
                <a:gd name="connsiteY261" fmla="*/ 1321727 h 1944000"/>
                <a:gd name="connsiteX262" fmla="*/ 444512 w 1944000"/>
                <a:gd name="connsiteY262" fmla="*/ 1332205 h 1944000"/>
                <a:gd name="connsiteX263" fmla="*/ 448644 w 1944000"/>
                <a:gd name="connsiteY263" fmla="*/ 1342682 h 1944000"/>
                <a:gd name="connsiteX264" fmla="*/ 453412 w 1944000"/>
                <a:gd name="connsiteY264" fmla="*/ 1352525 h 1944000"/>
                <a:gd name="connsiteX265" fmla="*/ 458180 w 1944000"/>
                <a:gd name="connsiteY265" fmla="*/ 1362367 h 1944000"/>
                <a:gd name="connsiteX266" fmla="*/ 463266 w 1944000"/>
                <a:gd name="connsiteY266" fmla="*/ 1372210 h 1944000"/>
                <a:gd name="connsiteX267" fmla="*/ 468352 w 1944000"/>
                <a:gd name="connsiteY267" fmla="*/ 1381735 h 1944000"/>
                <a:gd name="connsiteX268" fmla="*/ 473755 w 1944000"/>
                <a:gd name="connsiteY268" fmla="*/ 1390942 h 1944000"/>
                <a:gd name="connsiteX269" fmla="*/ 479477 w 1944000"/>
                <a:gd name="connsiteY269" fmla="*/ 1399832 h 1944000"/>
                <a:gd name="connsiteX270" fmla="*/ 485198 w 1944000"/>
                <a:gd name="connsiteY270" fmla="*/ 1409040 h 1944000"/>
                <a:gd name="connsiteX271" fmla="*/ 491238 w 1944000"/>
                <a:gd name="connsiteY271" fmla="*/ 1417612 h 1944000"/>
                <a:gd name="connsiteX272" fmla="*/ 497595 w 1944000"/>
                <a:gd name="connsiteY272" fmla="*/ 1426185 h 1944000"/>
                <a:gd name="connsiteX273" fmla="*/ 503634 w 1944000"/>
                <a:gd name="connsiteY273" fmla="*/ 1434757 h 1944000"/>
                <a:gd name="connsiteX274" fmla="*/ 510309 w 1944000"/>
                <a:gd name="connsiteY274" fmla="*/ 1442695 h 1944000"/>
                <a:gd name="connsiteX275" fmla="*/ 517302 w 1944000"/>
                <a:gd name="connsiteY275" fmla="*/ 1450950 h 1944000"/>
                <a:gd name="connsiteX276" fmla="*/ 524295 w 1944000"/>
                <a:gd name="connsiteY276" fmla="*/ 1458570 h 1944000"/>
                <a:gd name="connsiteX277" fmla="*/ 531288 w 1944000"/>
                <a:gd name="connsiteY277" fmla="*/ 1466190 h 1944000"/>
                <a:gd name="connsiteX278" fmla="*/ 538599 w 1944000"/>
                <a:gd name="connsiteY278" fmla="*/ 1473492 h 1944000"/>
                <a:gd name="connsiteX279" fmla="*/ 546227 w 1944000"/>
                <a:gd name="connsiteY279" fmla="*/ 1480795 h 1944000"/>
                <a:gd name="connsiteX280" fmla="*/ 553856 w 1944000"/>
                <a:gd name="connsiteY280" fmla="*/ 1487780 h 1944000"/>
                <a:gd name="connsiteX281" fmla="*/ 561802 w 1944000"/>
                <a:gd name="connsiteY281" fmla="*/ 1494765 h 1944000"/>
                <a:gd name="connsiteX282" fmla="*/ 570067 w 1944000"/>
                <a:gd name="connsiteY282" fmla="*/ 1501750 h 1944000"/>
                <a:gd name="connsiteX283" fmla="*/ 578331 w 1944000"/>
                <a:gd name="connsiteY283" fmla="*/ 1507782 h 1944000"/>
                <a:gd name="connsiteX284" fmla="*/ 586913 w 1944000"/>
                <a:gd name="connsiteY284" fmla="*/ 1514132 h 1944000"/>
                <a:gd name="connsiteX285" fmla="*/ 600581 w 1944000"/>
                <a:gd name="connsiteY285" fmla="*/ 1523657 h 1944000"/>
                <a:gd name="connsiteX286" fmla="*/ 615203 w 1944000"/>
                <a:gd name="connsiteY286" fmla="*/ 1532865 h 1944000"/>
                <a:gd name="connsiteX287" fmla="*/ 630142 w 1944000"/>
                <a:gd name="connsiteY287" fmla="*/ 1541437 h 1944000"/>
                <a:gd name="connsiteX288" fmla="*/ 645717 w 1944000"/>
                <a:gd name="connsiteY288" fmla="*/ 1549375 h 1944000"/>
                <a:gd name="connsiteX289" fmla="*/ 661928 w 1944000"/>
                <a:gd name="connsiteY289" fmla="*/ 1556995 h 1944000"/>
                <a:gd name="connsiteX290" fmla="*/ 678775 w 1944000"/>
                <a:gd name="connsiteY290" fmla="*/ 1563980 h 1944000"/>
                <a:gd name="connsiteX291" fmla="*/ 696257 w 1944000"/>
                <a:gd name="connsiteY291" fmla="*/ 1570647 h 1944000"/>
                <a:gd name="connsiteX292" fmla="*/ 714375 w 1944000"/>
                <a:gd name="connsiteY292" fmla="*/ 1576680 h 1944000"/>
                <a:gd name="connsiteX293" fmla="*/ 733129 w 1944000"/>
                <a:gd name="connsiteY293" fmla="*/ 1582395 h 1944000"/>
                <a:gd name="connsiteX294" fmla="*/ 752518 w 1944000"/>
                <a:gd name="connsiteY294" fmla="*/ 1587475 h 1944000"/>
                <a:gd name="connsiteX295" fmla="*/ 772544 w 1944000"/>
                <a:gd name="connsiteY295" fmla="*/ 1592237 h 1944000"/>
                <a:gd name="connsiteX296" fmla="*/ 792887 w 1944000"/>
                <a:gd name="connsiteY296" fmla="*/ 1596365 h 1944000"/>
                <a:gd name="connsiteX297" fmla="*/ 814183 w 1944000"/>
                <a:gd name="connsiteY297" fmla="*/ 1600175 h 1944000"/>
                <a:gd name="connsiteX298" fmla="*/ 835480 w 1944000"/>
                <a:gd name="connsiteY298" fmla="*/ 1603350 h 1944000"/>
                <a:gd name="connsiteX299" fmla="*/ 858048 w 1944000"/>
                <a:gd name="connsiteY299" fmla="*/ 1606525 h 1944000"/>
                <a:gd name="connsiteX300" fmla="*/ 880616 w 1944000"/>
                <a:gd name="connsiteY300" fmla="*/ 1608747 h 1944000"/>
                <a:gd name="connsiteX301" fmla="*/ 880616 w 1944000"/>
                <a:gd name="connsiteY301" fmla="*/ 1726857 h 1944000"/>
                <a:gd name="connsiteX302" fmla="*/ 1063385 w 1944000"/>
                <a:gd name="connsiteY302" fmla="*/ 1726857 h 1944000"/>
                <a:gd name="connsiteX303" fmla="*/ 1063385 w 1944000"/>
                <a:gd name="connsiteY303" fmla="*/ 1610652 h 1944000"/>
                <a:gd name="connsiteX304" fmla="*/ 1077371 w 1944000"/>
                <a:gd name="connsiteY304" fmla="*/ 1609382 h 1944000"/>
                <a:gd name="connsiteX305" fmla="*/ 1091675 w 1944000"/>
                <a:gd name="connsiteY305" fmla="*/ 1607795 h 1944000"/>
                <a:gd name="connsiteX306" fmla="*/ 1105661 w 1944000"/>
                <a:gd name="connsiteY306" fmla="*/ 1606207 h 1944000"/>
                <a:gd name="connsiteX307" fmla="*/ 1119329 w 1944000"/>
                <a:gd name="connsiteY307" fmla="*/ 1603985 h 1944000"/>
                <a:gd name="connsiteX308" fmla="*/ 1133314 w 1944000"/>
                <a:gd name="connsiteY308" fmla="*/ 1602080 h 1944000"/>
                <a:gd name="connsiteX309" fmla="*/ 1146665 w 1944000"/>
                <a:gd name="connsiteY309" fmla="*/ 1599857 h 1944000"/>
                <a:gd name="connsiteX310" fmla="*/ 1160015 w 1944000"/>
                <a:gd name="connsiteY310" fmla="*/ 1597317 h 1944000"/>
                <a:gd name="connsiteX311" fmla="*/ 1173047 w 1944000"/>
                <a:gd name="connsiteY311" fmla="*/ 1594142 h 1944000"/>
                <a:gd name="connsiteX312" fmla="*/ 1186397 w 1944000"/>
                <a:gd name="connsiteY312" fmla="*/ 1591285 h 1944000"/>
                <a:gd name="connsiteX313" fmla="*/ 1199111 w 1944000"/>
                <a:gd name="connsiteY313" fmla="*/ 1587792 h 1944000"/>
                <a:gd name="connsiteX314" fmla="*/ 1212144 w 1944000"/>
                <a:gd name="connsiteY314" fmla="*/ 1584300 h 1944000"/>
                <a:gd name="connsiteX315" fmla="*/ 1224540 w 1944000"/>
                <a:gd name="connsiteY315" fmla="*/ 1580807 h 1944000"/>
                <a:gd name="connsiteX316" fmla="*/ 1236937 w 1944000"/>
                <a:gd name="connsiteY316" fmla="*/ 1576680 h 1944000"/>
                <a:gd name="connsiteX317" fmla="*/ 1249333 w 1944000"/>
                <a:gd name="connsiteY317" fmla="*/ 1572552 h 1944000"/>
                <a:gd name="connsiteX318" fmla="*/ 1261412 w 1944000"/>
                <a:gd name="connsiteY318" fmla="*/ 1567790 h 1944000"/>
                <a:gd name="connsiteX319" fmla="*/ 1273491 w 1944000"/>
                <a:gd name="connsiteY319" fmla="*/ 1563345 h 1944000"/>
                <a:gd name="connsiteX320" fmla="*/ 1288748 w 1944000"/>
                <a:gd name="connsiteY320" fmla="*/ 1556995 h 1944000"/>
                <a:gd name="connsiteX321" fmla="*/ 1304005 w 1944000"/>
                <a:gd name="connsiteY321" fmla="*/ 1550010 h 1944000"/>
                <a:gd name="connsiteX322" fmla="*/ 1318627 w 1944000"/>
                <a:gd name="connsiteY322" fmla="*/ 1543025 h 1944000"/>
                <a:gd name="connsiteX323" fmla="*/ 1332613 w 1944000"/>
                <a:gd name="connsiteY323" fmla="*/ 1535722 h 1944000"/>
                <a:gd name="connsiteX324" fmla="*/ 1346598 w 1944000"/>
                <a:gd name="connsiteY324" fmla="*/ 1528102 h 1944000"/>
                <a:gd name="connsiteX325" fmla="*/ 1359631 w 1944000"/>
                <a:gd name="connsiteY325" fmla="*/ 1519847 h 1944000"/>
                <a:gd name="connsiteX326" fmla="*/ 1372345 w 1944000"/>
                <a:gd name="connsiteY326" fmla="*/ 1511592 h 1944000"/>
                <a:gd name="connsiteX327" fmla="*/ 1384742 w 1944000"/>
                <a:gd name="connsiteY327" fmla="*/ 1502702 h 1944000"/>
                <a:gd name="connsiteX328" fmla="*/ 1396185 w 1944000"/>
                <a:gd name="connsiteY328" fmla="*/ 1493812 h 1944000"/>
                <a:gd name="connsiteX329" fmla="*/ 1407945 w 1944000"/>
                <a:gd name="connsiteY329" fmla="*/ 1484287 h 1944000"/>
                <a:gd name="connsiteX330" fmla="*/ 1418753 w 1944000"/>
                <a:gd name="connsiteY330" fmla="*/ 1474762 h 1944000"/>
                <a:gd name="connsiteX331" fmla="*/ 1429242 w 1944000"/>
                <a:gd name="connsiteY331" fmla="*/ 1464602 h 1944000"/>
                <a:gd name="connsiteX332" fmla="*/ 1439096 w 1944000"/>
                <a:gd name="connsiteY332" fmla="*/ 1454125 h 1944000"/>
                <a:gd name="connsiteX333" fmla="*/ 1448631 w 1944000"/>
                <a:gd name="connsiteY333" fmla="*/ 1443647 h 1944000"/>
                <a:gd name="connsiteX334" fmla="*/ 1457531 w 1944000"/>
                <a:gd name="connsiteY334" fmla="*/ 1432535 h 1944000"/>
                <a:gd name="connsiteX335" fmla="*/ 1466114 w 1944000"/>
                <a:gd name="connsiteY335" fmla="*/ 1421422 h 1944000"/>
                <a:gd name="connsiteX336" fmla="*/ 1474378 w 1944000"/>
                <a:gd name="connsiteY336" fmla="*/ 1409675 h 1944000"/>
                <a:gd name="connsiteX337" fmla="*/ 1482007 w 1944000"/>
                <a:gd name="connsiteY337" fmla="*/ 1398245 h 1944000"/>
                <a:gd name="connsiteX338" fmla="*/ 1489000 w 1944000"/>
                <a:gd name="connsiteY338" fmla="*/ 1386497 h 1944000"/>
                <a:gd name="connsiteX339" fmla="*/ 1495675 w 1944000"/>
                <a:gd name="connsiteY339" fmla="*/ 1374432 h 1944000"/>
                <a:gd name="connsiteX340" fmla="*/ 1501396 w 1944000"/>
                <a:gd name="connsiteY340" fmla="*/ 1362685 h 1944000"/>
                <a:gd name="connsiteX341" fmla="*/ 1507118 w 1944000"/>
                <a:gd name="connsiteY341" fmla="*/ 1350620 h 1944000"/>
                <a:gd name="connsiteX342" fmla="*/ 1512203 w 1944000"/>
                <a:gd name="connsiteY342" fmla="*/ 1338555 h 1944000"/>
                <a:gd name="connsiteX343" fmla="*/ 1516335 w 1944000"/>
                <a:gd name="connsiteY343" fmla="*/ 1326490 h 1944000"/>
                <a:gd name="connsiteX344" fmla="*/ 1520468 w 1944000"/>
                <a:gd name="connsiteY344" fmla="*/ 1314107 h 1944000"/>
                <a:gd name="connsiteX345" fmla="*/ 1523964 w 1944000"/>
                <a:gd name="connsiteY345" fmla="*/ 1301725 h 1944000"/>
                <a:gd name="connsiteX346" fmla="*/ 1526507 w 1944000"/>
                <a:gd name="connsiteY346" fmla="*/ 1289025 h 1944000"/>
                <a:gd name="connsiteX347" fmla="*/ 1528732 w 1944000"/>
                <a:gd name="connsiteY347" fmla="*/ 1276642 h 1944000"/>
                <a:gd name="connsiteX348" fmla="*/ 1530957 w 1944000"/>
                <a:gd name="connsiteY348" fmla="*/ 1263942 h 1944000"/>
                <a:gd name="connsiteX349" fmla="*/ 1532228 w 1944000"/>
                <a:gd name="connsiteY349" fmla="*/ 1251242 h 1944000"/>
                <a:gd name="connsiteX350" fmla="*/ 1532864 w 1944000"/>
                <a:gd name="connsiteY350" fmla="*/ 1238542 h 1944000"/>
                <a:gd name="connsiteX351" fmla="*/ 1533182 w 1944000"/>
                <a:gd name="connsiteY351" fmla="*/ 1225207 h 1944000"/>
                <a:gd name="connsiteX352" fmla="*/ 1533182 w 1944000"/>
                <a:gd name="connsiteY352" fmla="*/ 1212189 h 1944000"/>
                <a:gd name="connsiteX353" fmla="*/ 1532546 w 1944000"/>
                <a:gd name="connsiteY353" fmla="*/ 1199172 h 1944000"/>
                <a:gd name="connsiteX354" fmla="*/ 1531275 w 1944000"/>
                <a:gd name="connsiteY354" fmla="*/ 1186789 h 1944000"/>
                <a:gd name="connsiteX355" fmla="*/ 1530003 w 1944000"/>
                <a:gd name="connsiteY355" fmla="*/ 1174407 h 1944000"/>
                <a:gd name="connsiteX356" fmla="*/ 1527778 w 1944000"/>
                <a:gd name="connsiteY356" fmla="*/ 1162342 h 1944000"/>
                <a:gd name="connsiteX357" fmla="*/ 1525553 w 1944000"/>
                <a:gd name="connsiteY357" fmla="*/ 1150594 h 1944000"/>
                <a:gd name="connsiteX358" fmla="*/ 1522693 w 1944000"/>
                <a:gd name="connsiteY358" fmla="*/ 1138847 h 1944000"/>
                <a:gd name="connsiteX359" fmla="*/ 1519514 w 1944000"/>
                <a:gd name="connsiteY359" fmla="*/ 1127734 h 1944000"/>
                <a:gd name="connsiteX360" fmla="*/ 1516018 w 1944000"/>
                <a:gd name="connsiteY360" fmla="*/ 1116939 h 1944000"/>
                <a:gd name="connsiteX361" fmla="*/ 1511885 w 1944000"/>
                <a:gd name="connsiteY361" fmla="*/ 1106144 h 1944000"/>
                <a:gd name="connsiteX362" fmla="*/ 1507435 w 1944000"/>
                <a:gd name="connsiteY362" fmla="*/ 1095349 h 1944000"/>
                <a:gd name="connsiteX363" fmla="*/ 1502350 w 1944000"/>
                <a:gd name="connsiteY363" fmla="*/ 1085189 h 1944000"/>
                <a:gd name="connsiteX364" fmla="*/ 1496946 w 1944000"/>
                <a:gd name="connsiteY364" fmla="*/ 1075347 h 1944000"/>
                <a:gd name="connsiteX365" fmla="*/ 1491225 w 1944000"/>
                <a:gd name="connsiteY365" fmla="*/ 1065822 h 1944000"/>
                <a:gd name="connsiteX366" fmla="*/ 1485185 w 1944000"/>
                <a:gd name="connsiteY366" fmla="*/ 1056614 h 1944000"/>
                <a:gd name="connsiteX367" fmla="*/ 1478510 w 1944000"/>
                <a:gd name="connsiteY367" fmla="*/ 1047407 h 1944000"/>
                <a:gd name="connsiteX368" fmla="*/ 1471517 w 1944000"/>
                <a:gd name="connsiteY368" fmla="*/ 1038517 h 1944000"/>
                <a:gd name="connsiteX369" fmla="*/ 1463889 w 1944000"/>
                <a:gd name="connsiteY369" fmla="*/ 1029944 h 1944000"/>
                <a:gd name="connsiteX370" fmla="*/ 1456260 w 1944000"/>
                <a:gd name="connsiteY370" fmla="*/ 1021689 h 1944000"/>
                <a:gd name="connsiteX371" fmla="*/ 1448314 w 1944000"/>
                <a:gd name="connsiteY371" fmla="*/ 1013752 h 1944000"/>
                <a:gd name="connsiteX372" fmla="*/ 1440049 w 1944000"/>
                <a:gd name="connsiteY372" fmla="*/ 1005814 h 1944000"/>
                <a:gd name="connsiteX373" fmla="*/ 1431467 w 1944000"/>
                <a:gd name="connsiteY373" fmla="*/ 998512 h 1944000"/>
                <a:gd name="connsiteX374" fmla="*/ 1422567 w 1944000"/>
                <a:gd name="connsiteY374" fmla="*/ 991527 h 1944000"/>
                <a:gd name="connsiteX375" fmla="*/ 1413349 w 1944000"/>
                <a:gd name="connsiteY375" fmla="*/ 984542 h 1944000"/>
                <a:gd name="connsiteX376" fmla="*/ 1403813 w 1944000"/>
                <a:gd name="connsiteY376" fmla="*/ 977557 h 1944000"/>
                <a:gd name="connsiteX377" fmla="*/ 1393959 w 1944000"/>
                <a:gd name="connsiteY377" fmla="*/ 971207 h 1944000"/>
                <a:gd name="connsiteX378" fmla="*/ 1383788 w 1944000"/>
                <a:gd name="connsiteY378" fmla="*/ 965174 h 1944000"/>
                <a:gd name="connsiteX379" fmla="*/ 1373299 w 1944000"/>
                <a:gd name="connsiteY379" fmla="*/ 959142 h 1944000"/>
                <a:gd name="connsiteX380" fmla="*/ 1362491 w 1944000"/>
                <a:gd name="connsiteY380" fmla="*/ 953427 h 1944000"/>
                <a:gd name="connsiteX381" fmla="*/ 1351048 w 1944000"/>
                <a:gd name="connsiteY381" fmla="*/ 948347 h 1944000"/>
                <a:gd name="connsiteX382" fmla="*/ 1339605 w 1944000"/>
                <a:gd name="connsiteY382" fmla="*/ 942949 h 1944000"/>
                <a:gd name="connsiteX383" fmla="*/ 1327845 w 1944000"/>
                <a:gd name="connsiteY383" fmla="*/ 937869 h 1944000"/>
                <a:gd name="connsiteX384" fmla="*/ 1305912 w 1944000"/>
                <a:gd name="connsiteY384" fmla="*/ 930249 h 1944000"/>
                <a:gd name="connsiteX385" fmla="*/ 1280801 w 1944000"/>
                <a:gd name="connsiteY385" fmla="*/ 921677 h 1944000"/>
                <a:gd name="connsiteX386" fmla="*/ 1252512 w 1944000"/>
                <a:gd name="connsiteY386" fmla="*/ 912469 h 1944000"/>
                <a:gd name="connsiteX387" fmla="*/ 1221362 w 1944000"/>
                <a:gd name="connsiteY387" fmla="*/ 902627 h 1944000"/>
                <a:gd name="connsiteX388" fmla="*/ 1186397 w 1944000"/>
                <a:gd name="connsiteY388" fmla="*/ 892784 h 1944000"/>
                <a:gd name="connsiteX389" fmla="*/ 1148572 w 1944000"/>
                <a:gd name="connsiteY389" fmla="*/ 882307 h 1944000"/>
                <a:gd name="connsiteX390" fmla="*/ 1107568 w 1944000"/>
                <a:gd name="connsiteY390" fmla="*/ 871512 h 1944000"/>
                <a:gd name="connsiteX391" fmla="*/ 1063385 w 1944000"/>
                <a:gd name="connsiteY391" fmla="*/ 860399 h 1944000"/>
                <a:gd name="connsiteX392" fmla="*/ 1063385 w 1944000"/>
                <a:gd name="connsiteY392" fmla="*/ 511149 h 1944000"/>
                <a:gd name="connsiteX393" fmla="*/ 1078960 w 1944000"/>
                <a:gd name="connsiteY393" fmla="*/ 514642 h 1944000"/>
                <a:gd name="connsiteX394" fmla="*/ 1093582 w 1944000"/>
                <a:gd name="connsiteY394" fmla="*/ 518769 h 1944000"/>
                <a:gd name="connsiteX395" fmla="*/ 1108204 w 1944000"/>
                <a:gd name="connsiteY395" fmla="*/ 523214 h 1944000"/>
                <a:gd name="connsiteX396" fmla="*/ 1121554 w 1944000"/>
                <a:gd name="connsiteY396" fmla="*/ 528612 h 1944000"/>
                <a:gd name="connsiteX397" fmla="*/ 1128229 w 1944000"/>
                <a:gd name="connsiteY397" fmla="*/ 531469 h 1944000"/>
                <a:gd name="connsiteX398" fmla="*/ 1134904 w 1944000"/>
                <a:gd name="connsiteY398" fmla="*/ 534644 h 1944000"/>
                <a:gd name="connsiteX399" fmla="*/ 1141261 w 1944000"/>
                <a:gd name="connsiteY399" fmla="*/ 537502 h 1944000"/>
                <a:gd name="connsiteX400" fmla="*/ 1146982 w 1944000"/>
                <a:gd name="connsiteY400" fmla="*/ 540677 h 1944000"/>
                <a:gd name="connsiteX401" fmla="*/ 1153022 w 1944000"/>
                <a:gd name="connsiteY401" fmla="*/ 544169 h 1944000"/>
                <a:gd name="connsiteX402" fmla="*/ 1159061 w 1944000"/>
                <a:gd name="connsiteY402" fmla="*/ 547662 h 1944000"/>
                <a:gd name="connsiteX403" fmla="*/ 1164465 w 1944000"/>
                <a:gd name="connsiteY403" fmla="*/ 551154 h 1944000"/>
                <a:gd name="connsiteX404" fmla="*/ 1169868 w 1944000"/>
                <a:gd name="connsiteY404" fmla="*/ 555282 h 1944000"/>
                <a:gd name="connsiteX405" fmla="*/ 1178768 w 1944000"/>
                <a:gd name="connsiteY405" fmla="*/ 561949 h 1944000"/>
                <a:gd name="connsiteX406" fmla="*/ 1187351 w 1944000"/>
                <a:gd name="connsiteY406" fmla="*/ 568934 h 1944000"/>
                <a:gd name="connsiteX407" fmla="*/ 1195297 w 1944000"/>
                <a:gd name="connsiteY407" fmla="*/ 576554 h 1944000"/>
                <a:gd name="connsiteX408" fmla="*/ 1202926 w 1944000"/>
                <a:gd name="connsiteY408" fmla="*/ 584174 h 1944000"/>
                <a:gd name="connsiteX409" fmla="*/ 1209919 w 1944000"/>
                <a:gd name="connsiteY409" fmla="*/ 592429 h 1944000"/>
                <a:gd name="connsiteX410" fmla="*/ 1216594 w 1944000"/>
                <a:gd name="connsiteY410" fmla="*/ 601002 h 1944000"/>
                <a:gd name="connsiteX411" fmla="*/ 1222633 w 1944000"/>
                <a:gd name="connsiteY411" fmla="*/ 609574 h 1944000"/>
                <a:gd name="connsiteX412" fmla="*/ 1228355 w 1944000"/>
                <a:gd name="connsiteY412" fmla="*/ 618782 h 1944000"/>
                <a:gd name="connsiteX413" fmla="*/ 1233758 w 1944000"/>
                <a:gd name="connsiteY413" fmla="*/ 627989 h 1944000"/>
                <a:gd name="connsiteX414" fmla="*/ 1238844 w 1944000"/>
                <a:gd name="connsiteY414" fmla="*/ 637832 h 1944000"/>
                <a:gd name="connsiteX415" fmla="*/ 1242976 w 1944000"/>
                <a:gd name="connsiteY415" fmla="*/ 647674 h 1944000"/>
                <a:gd name="connsiteX416" fmla="*/ 1247108 w 1944000"/>
                <a:gd name="connsiteY416" fmla="*/ 658469 h 1944000"/>
                <a:gd name="connsiteX417" fmla="*/ 1250287 w 1944000"/>
                <a:gd name="connsiteY417" fmla="*/ 668947 h 1944000"/>
                <a:gd name="connsiteX418" fmla="*/ 1253465 w 1944000"/>
                <a:gd name="connsiteY418" fmla="*/ 680059 h 1944000"/>
                <a:gd name="connsiteX419" fmla="*/ 1256326 w 1944000"/>
                <a:gd name="connsiteY419" fmla="*/ 691172 h 1944000"/>
                <a:gd name="connsiteX420" fmla="*/ 1258233 w 1944000"/>
                <a:gd name="connsiteY420" fmla="*/ 702919 h 1944000"/>
                <a:gd name="connsiteX421" fmla="*/ 1482324 w 1944000"/>
                <a:gd name="connsiteY421" fmla="*/ 675297 h 1944000"/>
                <a:gd name="connsiteX422" fmla="*/ 1479464 w 1944000"/>
                <a:gd name="connsiteY422" fmla="*/ 660692 h 1944000"/>
                <a:gd name="connsiteX423" fmla="*/ 1475967 w 1944000"/>
                <a:gd name="connsiteY423" fmla="*/ 646087 h 1944000"/>
                <a:gd name="connsiteX424" fmla="*/ 1472789 w 1944000"/>
                <a:gd name="connsiteY424" fmla="*/ 632434 h 1944000"/>
                <a:gd name="connsiteX425" fmla="*/ 1469292 w 1944000"/>
                <a:gd name="connsiteY425" fmla="*/ 618782 h 1944000"/>
                <a:gd name="connsiteX426" fmla="*/ 1465160 w 1944000"/>
                <a:gd name="connsiteY426" fmla="*/ 605764 h 1944000"/>
                <a:gd name="connsiteX427" fmla="*/ 1461028 w 1944000"/>
                <a:gd name="connsiteY427" fmla="*/ 592747 h 1944000"/>
                <a:gd name="connsiteX428" fmla="*/ 1456260 w 1944000"/>
                <a:gd name="connsiteY428" fmla="*/ 580364 h 1944000"/>
                <a:gd name="connsiteX429" fmla="*/ 1451810 w 1944000"/>
                <a:gd name="connsiteY429" fmla="*/ 568299 h 1944000"/>
                <a:gd name="connsiteX430" fmla="*/ 1446406 w 1944000"/>
                <a:gd name="connsiteY430" fmla="*/ 556552 h 1944000"/>
                <a:gd name="connsiteX431" fmla="*/ 1441321 w 1944000"/>
                <a:gd name="connsiteY431" fmla="*/ 545439 h 1944000"/>
                <a:gd name="connsiteX432" fmla="*/ 1435599 w 1944000"/>
                <a:gd name="connsiteY432" fmla="*/ 534644 h 1944000"/>
                <a:gd name="connsiteX433" fmla="*/ 1429560 w 1944000"/>
                <a:gd name="connsiteY433" fmla="*/ 523532 h 1944000"/>
                <a:gd name="connsiteX434" fmla="*/ 1423838 w 1944000"/>
                <a:gd name="connsiteY434" fmla="*/ 513689 h 1944000"/>
                <a:gd name="connsiteX435" fmla="*/ 1417163 w 1944000"/>
                <a:gd name="connsiteY435" fmla="*/ 503847 h 1944000"/>
                <a:gd name="connsiteX436" fmla="*/ 1410488 w 1944000"/>
                <a:gd name="connsiteY436" fmla="*/ 494322 h 1944000"/>
                <a:gd name="connsiteX437" fmla="*/ 1403177 w 1944000"/>
                <a:gd name="connsiteY437" fmla="*/ 485432 h 1944000"/>
                <a:gd name="connsiteX438" fmla="*/ 1395867 w 1944000"/>
                <a:gd name="connsiteY438" fmla="*/ 476542 h 1944000"/>
                <a:gd name="connsiteX439" fmla="*/ 1388238 w 1944000"/>
                <a:gd name="connsiteY439" fmla="*/ 467969 h 1944000"/>
                <a:gd name="connsiteX440" fmla="*/ 1379974 w 1944000"/>
                <a:gd name="connsiteY440" fmla="*/ 459714 h 1944000"/>
                <a:gd name="connsiteX441" fmla="*/ 1371074 w 1944000"/>
                <a:gd name="connsiteY441" fmla="*/ 451459 h 1944000"/>
                <a:gd name="connsiteX442" fmla="*/ 1361538 w 1944000"/>
                <a:gd name="connsiteY442" fmla="*/ 443522 h 1944000"/>
                <a:gd name="connsiteX443" fmla="*/ 1351366 w 1944000"/>
                <a:gd name="connsiteY443" fmla="*/ 435902 h 1944000"/>
                <a:gd name="connsiteX444" fmla="*/ 1341195 w 1944000"/>
                <a:gd name="connsiteY444" fmla="*/ 428599 h 1944000"/>
                <a:gd name="connsiteX445" fmla="*/ 1330388 w 1944000"/>
                <a:gd name="connsiteY445" fmla="*/ 421614 h 1944000"/>
                <a:gd name="connsiteX446" fmla="*/ 1319262 w 1944000"/>
                <a:gd name="connsiteY446" fmla="*/ 414629 h 1944000"/>
                <a:gd name="connsiteX447" fmla="*/ 1307184 w 1944000"/>
                <a:gd name="connsiteY447" fmla="*/ 407962 h 1944000"/>
                <a:gd name="connsiteX448" fmla="*/ 1294787 w 1944000"/>
                <a:gd name="connsiteY448" fmla="*/ 401294 h 1944000"/>
                <a:gd name="connsiteX449" fmla="*/ 1282073 w 1944000"/>
                <a:gd name="connsiteY449" fmla="*/ 395262 h 1944000"/>
                <a:gd name="connsiteX450" fmla="*/ 1268723 w 1944000"/>
                <a:gd name="connsiteY450" fmla="*/ 389229 h 1944000"/>
                <a:gd name="connsiteX451" fmla="*/ 1254737 w 1944000"/>
                <a:gd name="connsiteY451" fmla="*/ 383197 h 1944000"/>
                <a:gd name="connsiteX452" fmla="*/ 1240751 w 1944000"/>
                <a:gd name="connsiteY452" fmla="*/ 378117 h 1944000"/>
                <a:gd name="connsiteX453" fmla="*/ 1225812 w 1944000"/>
                <a:gd name="connsiteY453" fmla="*/ 372402 h 1944000"/>
                <a:gd name="connsiteX454" fmla="*/ 1207058 w 1944000"/>
                <a:gd name="connsiteY454" fmla="*/ 366369 h 1944000"/>
                <a:gd name="connsiteX455" fmla="*/ 1187986 w 1944000"/>
                <a:gd name="connsiteY455" fmla="*/ 360972 h 1944000"/>
                <a:gd name="connsiteX456" fmla="*/ 1168279 w 1944000"/>
                <a:gd name="connsiteY456" fmla="*/ 355574 h 1944000"/>
                <a:gd name="connsiteX457" fmla="*/ 1147936 w 1944000"/>
                <a:gd name="connsiteY457" fmla="*/ 351129 h 1944000"/>
                <a:gd name="connsiteX458" fmla="*/ 1127593 w 1944000"/>
                <a:gd name="connsiteY458" fmla="*/ 346684 h 1944000"/>
                <a:gd name="connsiteX459" fmla="*/ 1106614 w 1944000"/>
                <a:gd name="connsiteY459" fmla="*/ 343192 h 1944000"/>
                <a:gd name="connsiteX460" fmla="*/ 1085000 w 1944000"/>
                <a:gd name="connsiteY460" fmla="*/ 339699 h 1944000"/>
                <a:gd name="connsiteX461" fmla="*/ 1063385 w 1944000"/>
                <a:gd name="connsiteY461" fmla="*/ 337159 h 1944000"/>
                <a:gd name="connsiteX462" fmla="*/ 1063385 w 1944000"/>
                <a:gd name="connsiteY462" fmla="*/ 217144 h 1944000"/>
                <a:gd name="connsiteX463" fmla="*/ 972000 w 1944000"/>
                <a:gd name="connsiteY463" fmla="*/ 0 h 1944000"/>
                <a:gd name="connsiteX464" fmla="*/ 1944000 w 1944000"/>
                <a:gd name="connsiteY464" fmla="*/ 972000 h 1944000"/>
                <a:gd name="connsiteX465" fmla="*/ 972000 w 1944000"/>
                <a:gd name="connsiteY465" fmla="*/ 1944000 h 1944000"/>
                <a:gd name="connsiteX466" fmla="*/ 0 w 1944000"/>
                <a:gd name="connsiteY466" fmla="*/ 972000 h 1944000"/>
                <a:gd name="connsiteX467" fmla="*/ 972000 w 1944000"/>
                <a:gd name="connsiteY467" fmla="*/ 0 h 19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Lst>
              <a:rect l="l" t="t" r="r" b="b"/>
              <a:pathLst>
                <a:path w="1944000" h="1944000">
                  <a:moveTo>
                    <a:pt x="1063385" y="1082014"/>
                  </a:moveTo>
                  <a:lnTo>
                    <a:pt x="1093900" y="1089952"/>
                  </a:lnTo>
                  <a:lnTo>
                    <a:pt x="1121871" y="1097572"/>
                  </a:lnTo>
                  <a:lnTo>
                    <a:pt x="1146982" y="1104557"/>
                  </a:lnTo>
                  <a:lnTo>
                    <a:pt x="1169550" y="1111542"/>
                  </a:lnTo>
                  <a:lnTo>
                    <a:pt x="1188940" y="1118209"/>
                  </a:lnTo>
                  <a:lnTo>
                    <a:pt x="1205469" y="1124559"/>
                  </a:lnTo>
                  <a:lnTo>
                    <a:pt x="1212779" y="1127734"/>
                  </a:lnTo>
                  <a:lnTo>
                    <a:pt x="1219137" y="1130592"/>
                  </a:lnTo>
                  <a:lnTo>
                    <a:pt x="1225176" y="1133449"/>
                  </a:lnTo>
                  <a:lnTo>
                    <a:pt x="1230262" y="1136307"/>
                  </a:lnTo>
                  <a:lnTo>
                    <a:pt x="1238526" y="1141704"/>
                  </a:lnTo>
                  <a:lnTo>
                    <a:pt x="1245837" y="1146784"/>
                  </a:lnTo>
                  <a:lnTo>
                    <a:pt x="1253148" y="1152499"/>
                  </a:lnTo>
                  <a:lnTo>
                    <a:pt x="1259823" y="1158532"/>
                  </a:lnTo>
                  <a:lnTo>
                    <a:pt x="1265862" y="1164564"/>
                  </a:lnTo>
                  <a:lnTo>
                    <a:pt x="1271266" y="1170914"/>
                  </a:lnTo>
                  <a:lnTo>
                    <a:pt x="1276351" y="1177582"/>
                  </a:lnTo>
                  <a:lnTo>
                    <a:pt x="1280801" y="1184567"/>
                  </a:lnTo>
                  <a:lnTo>
                    <a:pt x="1284934" y="1191234"/>
                  </a:lnTo>
                  <a:lnTo>
                    <a:pt x="1288112" y="1198537"/>
                  </a:lnTo>
                  <a:lnTo>
                    <a:pt x="1291291" y="1206157"/>
                  </a:lnTo>
                  <a:lnTo>
                    <a:pt x="1293516" y="1214094"/>
                  </a:lnTo>
                  <a:lnTo>
                    <a:pt x="1295423" y="1222032"/>
                  </a:lnTo>
                  <a:lnTo>
                    <a:pt x="1296694" y="1230287"/>
                  </a:lnTo>
                  <a:lnTo>
                    <a:pt x="1297330" y="1238859"/>
                  </a:lnTo>
                  <a:lnTo>
                    <a:pt x="1297648" y="1247432"/>
                  </a:lnTo>
                  <a:lnTo>
                    <a:pt x="1297330" y="1257275"/>
                  </a:lnTo>
                  <a:lnTo>
                    <a:pt x="1296377" y="1266800"/>
                  </a:lnTo>
                  <a:lnTo>
                    <a:pt x="1295105" y="1276007"/>
                  </a:lnTo>
                  <a:lnTo>
                    <a:pt x="1292880" y="1285215"/>
                  </a:lnTo>
                  <a:lnTo>
                    <a:pt x="1290019" y="1294422"/>
                  </a:lnTo>
                  <a:lnTo>
                    <a:pt x="1286841" y="1303312"/>
                  </a:lnTo>
                  <a:lnTo>
                    <a:pt x="1283344" y="1312202"/>
                  </a:lnTo>
                  <a:lnTo>
                    <a:pt x="1278576" y="1320775"/>
                  </a:lnTo>
                  <a:lnTo>
                    <a:pt x="1273808" y="1329347"/>
                  </a:lnTo>
                  <a:lnTo>
                    <a:pt x="1267769" y="1337602"/>
                  </a:lnTo>
                  <a:lnTo>
                    <a:pt x="1261412" y="1345857"/>
                  </a:lnTo>
                  <a:lnTo>
                    <a:pt x="1254737" y="1353795"/>
                  </a:lnTo>
                  <a:lnTo>
                    <a:pt x="1247426" y="1361732"/>
                  </a:lnTo>
                  <a:lnTo>
                    <a:pt x="1239162" y="1369670"/>
                  </a:lnTo>
                  <a:lnTo>
                    <a:pt x="1230580" y="1376655"/>
                  </a:lnTo>
                  <a:lnTo>
                    <a:pt x="1221362" y="1384275"/>
                  </a:lnTo>
                  <a:lnTo>
                    <a:pt x="1214051" y="1389672"/>
                  </a:lnTo>
                  <a:lnTo>
                    <a:pt x="1206422" y="1394435"/>
                  </a:lnTo>
                  <a:lnTo>
                    <a:pt x="1198476" y="1399515"/>
                  </a:lnTo>
                  <a:lnTo>
                    <a:pt x="1190211" y="1403960"/>
                  </a:lnTo>
                  <a:lnTo>
                    <a:pt x="1181311" y="1408087"/>
                  </a:lnTo>
                  <a:lnTo>
                    <a:pt x="1172411" y="1411897"/>
                  </a:lnTo>
                  <a:lnTo>
                    <a:pt x="1163193" y="1416025"/>
                  </a:lnTo>
                  <a:lnTo>
                    <a:pt x="1153340" y="1419517"/>
                  </a:lnTo>
                  <a:lnTo>
                    <a:pt x="1143486" y="1422692"/>
                  </a:lnTo>
                  <a:lnTo>
                    <a:pt x="1132997" y="1425867"/>
                  </a:lnTo>
                  <a:lnTo>
                    <a:pt x="1122189" y="1428407"/>
                  </a:lnTo>
                  <a:lnTo>
                    <a:pt x="1111064" y="1431265"/>
                  </a:lnTo>
                  <a:lnTo>
                    <a:pt x="1099621" y="1433487"/>
                  </a:lnTo>
                  <a:lnTo>
                    <a:pt x="1087860" y="1435392"/>
                  </a:lnTo>
                  <a:lnTo>
                    <a:pt x="1075782" y="1436980"/>
                  </a:lnTo>
                  <a:lnTo>
                    <a:pt x="1063385" y="1438567"/>
                  </a:lnTo>
                  <a:close/>
                  <a:moveTo>
                    <a:pt x="880616" y="505752"/>
                  </a:moveTo>
                  <a:lnTo>
                    <a:pt x="880616" y="814362"/>
                  </a:lnTo>
                  <a:lnTo>
                    <a:pt x="847241" y="805789"/>
                  </a:lnTo>
                  <a:lnTo>
                    <a:pt x="820223" y="798804"/>
                  </a:lnTo>
                  <a:lnTo>
                    <a:pt x="799879" y="793089"/>
                  </a:lnTo>
                  <a:lnTo>
                    <a:pt x="785894" y="788327"/>
                  </a:lnTo>
                  <a:lnTo>
                    <a:pt x="771590" y="782929"/>
                  </a:lnTo>
                  <a:lnTo>
                    <a:pt x="757922" y="776897"/>
                  </a:lnTo>
                  <a:lnTo>
                    <a:pt x="745843" y="770229"/>
                  </a:lnTo>
                  <a:lnTo>
                    <a:pt x="739804" y="767054"/>
                  </a:lnTo>
                  <a:lnTo>
                    <a:pt x="734400" y="763879"/>
                  </a:lnTo>
                  <a:lnTo>
                    <a:pt x="728679" y="760069"/>
                  </a:lnTo>
                  <a:lnTo>
                    <a:pt x="723593" y="756577"/>
                  </a:lnTo>
                  <a:lnTo>
                    <a:pt x="718825" y="752767"/>
                  </a:lnTo>
                  <a:lnTo>
                    <a:pt x="714057" y="749274"/>
                  </a:lnTo>
                  <a:lnTo>
                    <a:pt x="709925" y="745464"/>
                  </a:lnTo>
                  <a:lnTo>
                    <a:pt x="705475" y="741337"/>
                  </a:lnTo>
                  <a:lnTo>
                    <a:pt x="701979" y="737209"/>
                  </a:lnTo>
                  <a:lnTo>
                    <a:pt x="698164" y="733082"/>
                  </a:lnTo>
                  <a:lnTo>
                    <a:pt x="694668" y="728954"/>
                  </a:lnTo>
                  <a:lnTo>
                    <a:pt x="691807" y="724827"/>
                  </a:lnTo>
                  <a:lnTo>
                    <a:pt x="688629" y="720699"/>
                  </a:lnTo>
                  <a:lnTo>
                    <a:pt x="686086" y="716254"/>
                  </a:lnTo>
                  <a:lnTo>
                    <a:pt x="683543" y="712127"/>
                  </a:lnTo>
                  <a:lnTo>
                    <a:pt x="681000" y="707682"/>
                  </a:lnTo>
                  <a:lnTo>
                    <a:pt x="679093" y="703237"/>
                  </a:lnTo>
                  <a:lnTo>
                    <a:pt x="677186" y="698474"/>
                  </a:lnTo>
                  <a:lnTo>
                    <a:pt x="675596" y="694347"/>
                  </a:lnTo>
                  <a:lnTo>
                    <a:pt x="674325" y="689584"/>
                  </a:lnTo>
                  <a:lnTo>
                    <a:pt x="673053" y="684822"/>
                  </a:lnTo>
                  <a:lnTo>
                    <a:pt x="671782" y="680059"/>
                  </a:lnTo>
                  <a:lnTo>
                    <a:pt x="671146" y="675297"/>
                  </a:lnTo>
                  <a:lnTo>
                    <a:pt x="670511" y="670217"/>
                  </a:lnTo>
                  <a:lnTo>
                    <a:pt x="670193" y="665137"/>
                  </a:lnTo>
                  <a:lnTo>
                    <a:pt x="670193" y="660374"/>
                  </a:lnTo>
                  <a:lnTo>
                    <a:pt x="670511" y="652437"/>
                  </a:lnTo>
                  <a:lnTo>
                    <a:pt x="671146" y="644499"/>
                  </a:lnTo>
                  <a:lnTo>
                    <a:pt x="672736" y="636879"/>
                  </a:lnTo>
                  <a:lnTo>
                    <a:pt x="674643" y="629259"/>
                  </a:lnTo>
                  <a:lnTo>
                    <a:pt x="676868" y="622274"/>
                  </a:lnTo>
                  <a:lnTo>
                    <a:pt x="679728" y="614972"/>
                  </a:lnTo>
                  <a:lnTo>
                    <a:pt x="683225" y="607669"/>
                  </a:lnTo>
                  <a:lnTo>
                    <a:pt x="687039" y="600684"/>
                  </a:lnTo>
                  <a:lnTo>
                    <a:pt x="691807" y="593699"/>
                  </a:lnTo>
                  <a:lnTo>
                    <a:pt x="696575" y="587349"/>
                  </a:lnTo>
                  <a:lnTo>
                    <a:pt x="702297" y="580682"/>
                  </a:lnTo>
                  <a:lnTo>
                    <a:pt x="708336" y="574014"/>
                  </a:lnTo>
                  <a:lnTo>
                    <a:pt x="714693" y="567664"/>
                  </a:lnTo>
                  <a:lnTo>
                    <a:pt x="722004" y="561632"/>
                  </a:lnTo>
                  <a:lnTo>
                    <a:pt x="729632" y="555282"/>
                  </a:lnTo>
                  <a:lnTo>
                    <a:pt x="737897" y="549249"/>
                  </a:lnTo>
                  <a:lnTo>
                    <a:pt x="743936" y="545122"/>
                  </a:lnTo>
                  <a:lnTo>
                    <a:pt x="750293" y="540994"/>
                  </a:lnTo>
                  <a:lnTo>
                    <a:pt x="757286" y="537502"/>
                  </a:lnTo>
                  <a:lnTo>
                    <a:pt x="764597" y="533692"/>
                  </a:lnTo>
                  <a:lnTo>
                    <a:pt x="772544" y="530517"/>
                  </a:lnTo>
                  <a:lnTo>
                    <a:pt x="780490" y="527342"/>
                  </a:lnTo>
                  <a:lnTo>
                    <a:pt x="789072" y="524167"/>
                  </a:lnTo>
                  <a:lnTo>
                    <a:pt x="797654" y="521627"/>
                  </a:lnTo>
                  <a:lnTo>
                    <a:pt x="806872" y="519087"/>
                  </a:lnTo>
                  <a:lnTo>
                    <a:pt x="816408" y="516229"/>
                  </a:lnTo>
                  <a:lnTo>
                    <a:pt x="825944" y="514324"/>
                  </a:lnTo>
                  <a:lnTo>
                    <a:pt x="836116" y="512102"/>
                  </a:lnTo>
                  <a:lnTo>
                    <a:pt x="846923" y="510514"/>
                  </a:lnTo>
                  <a:lnTo>
                    <a:pt x="858048" y="508927"/>
                  </a:lnTo>
                  <a:lnTo>
                    <a:pt x="869173" y="507022"/>
                  </a:lnTo>
                  <a:close/>
                  <a:moveTo>
                    <a:pt x="880616" y="217144"/>
                  </a:moveTo>
                  <a:lnTo>
                    <a:pt x="880616" y="333984"/>
                  </a:lnTo>
                  <a:lnTo>
                    <a:pt x="863451" y="335254"/>
                  </a:lnTo>
                  <a:lnTo>
                    <a:pt x="846287" y="337159"/>
                  </a:lnTo>
                  <a:lnTo>
                    <a:pt x="829440" y="339382"/>
                  </a:lnTo>
                  <a:lnTo>
                    <a:pt x="812912" y="341922"/>
                  </a:lnTo>
                  <a:lnTo>
                    <a:pt x="796701" y="344779"/>
                  </a:lnTo>
                  <a:lnTo>
                    <a:pt x="780490" y="347954"/>
                  </a:lnTo>
                  <a:lnTo>
                    <a:pt x="764279" y="351764"/>
                  </a:lnTo>
                  <a:lnTo>
                    <a:pt x="748386" y="355892"/>
                  </a:lnTo>
                  <a:lnTo>
                    <a:pt x="726136" y="362242"/>
                  </a:lnTo>
                  <a:lnTo>
                    <a:pt x="704839" y="368909"/>
                  </a:lnTo>
                  <a:lnTo>
                    <a:pt x="684814" y="375894"/>
                  </a:lnTo>
                  <a:lnTo>
                    <a:pt x="666061" y="383197"/>
                  </a:lnTo>
                  <a:lnTo>
                    <a:pt x="657160" y="387324"/>
                  </a:lnTo>
                  <a:lnTo>
                    <a:pt x="648260" y="391134"/>
                  </a:lnTo>
                  <a:lnTo>
                    <a:pt x="639996" y="395262"/>
                  </a:lnTo>
                  <a:lnTo>
                    <a:pt x="632050" y="399072"/>
                  </a:lnTo>
                  <a:lnTo>
                    <a:pt x="624103" y="403517"/>
                  </a:lnTo>
                  <a:lnTo>
                    <a:pt x="616792" y="407644"/>
                  </a:lnTo>
                  <a:lnTo>
                    <a:pt x="609481" y="412089"/>
                  </a:lnTo>
                  <a:lnTo>
                    <a:pt x="602806" y="416534"/>
                  </a:lnTo>
                  <a:lnTo>
                    <a:pt x="593906" y="422567"/>
                  </a:lnTo>
                  <a:lnTo>
                    <a:pt x="585642" y="428282"/>
                  </a:lnTo>
                  <a:lnTo>
                    <a:pt x="577060" y="434632"/>
                  </a:lnTo>
                  <a:lnTo>
                    <a:pt x="569113" y="440982"/>
                  </a:lnTo>
                  <a:lnTo>
                    <a:pt x="561167" y="447967"/>
                  </a:lnTo>
                  <a:lnTo>
                    <a:pt x="553538" y="454317"/>
                  </a:lnTo>
                  <a:lnTo>
                    <a:pt x="545910" y="461302"/>
                  </a:lnTo>
                  <a:lnTo>
                    <a:pt x="538917" y="468604"/>
                  </a:lnTo>
                  <a:lnTo>
                    <a:pt x="532241" y="475907"/>
                  </a:lnTo>
                  <a:lnTo>
                    <a:pt x="525249" y="483527"/>
                  </a:lnTo>
                  <a:lnTo>
                    <a:pt x="518891" y="491464"/>
                  </a:lnTo>
                  <a:lnTo>
                    <a:pt x="512534" y="499402"/>
                  </a:lnTo>
                  <a:lnTo>
                    <a:pt x="506813" y="507022"/>
                  </a:lnTo>
                  <a:lnTo>
                    <a:pt x="501091" y="515277"/>
                  </a:lnTo>
                  <a:lnTo>
                    <a:pt x="495370" y="523849"/>
                  </a:lnTo>
                  <a:lnTo>
                    <a:pt x="490284" y="532422"/>
                  </a:lnTo>
                  <a:lnTo>
                    <a:pt x="485198" y="541312"/>
                  </a:lnTo>
                  <a:lnTo>
                    <a:pt x="480430" y="550202"/>
                  </a:lnTo>
                  <a:lnTo>
                    <a:pt x="475980" y="559092"/>
                  </a:lnTo>
                  <a:lnTo>
                    <a:pt x="472166" y="568299"/>
                  </a:lnTo>
                  <a:lnTo>
                    <a:pt x="468352" y="577507"/>
                  </a:lnTo>
                  <a:lnTo>
                    <a:pt x="464855" y="586714"/>
                  </a:lnTo>
                  <a:lnTo>
                    <a:pt x="461994" y="596239"/>
                  </a:lnTo>
                  <a:lnTo>
                    <a:pt x="459134" y="605764"/>
                  </a:lnTo>
                  <a:lnTo>
                    <a:pt x="456591" y="615289"/>
                  </a:lnTo>
                  <a:lnTo>
                    <a:pt x="454684" y="624814"/>
                  </a:lnTo>
                  <a:lnTo>
                    <a:pt x="453094" y="634657"/>
                  </a:lnTo>
                  <a:lnTo>
                    <a:pt x="451187" y="644182"/>
                  </a:lnTo>
                  <a:lnTo>
                    <a:pt x="450234" y="654024"/>
                  </a:lnTo>
                  <a:lnTo>
                    <a:pt x="449280" y="664184"/>
                  </a:lnTo>
                  <a:lnTo>
                    <a:pt x="448962" y="674344"/>
                  </a:lnTo>
                  <a:lnTo>
                    <a:pt x="448644" y="684822"/>
                  </a:lnTo>
                  <a:lnTo>
                    <a:pt x="448962" y="695934"/>
                  </a:lnTo>
                  <a:lnTo>
                    <a:pt x="449598" y="706729"/>
                  </a:lnTo>
                  <a:lnTo>
                    <a:pt x="450552" y="717842"/>
                  </a:lnTo>
                  <a:lnTo>
                    <a:pt x="452141" y="728637"/>
                  </a:lnTo>
                  <a:lnTo>
                    <a:pt x="453730" y="739432"/>
                  </a:lnTo>
                  <a:lnTo>
                    <a:pt x="455955" y="749909"/>
                  </a:lnTo>
                  <a:lnTo>
                    <a:pt x="458180" y="760387"/>
                  </a:lnTo>
                  <a:lnTo>
                    <a:pt x="461359" y="770547"/>
                  </a:lnTo>
                  <a:lnTo>
                    <a:pt x="464537" y="781024"/>
                  </a:lnTo>
                  <a:lnTo>
                    <a:pt x="468352" y="791184"/>
                  </a:lnTo>
                  <a:lnTo>
                    <a:pt x="472484" y="801027"/>
                  </a:lnTo>
                  <a:lnTo>
                    <a:pt x="476934" y="810869"/>
                  </a:lnTo>
                  <a:lnTo>
                    <a:pt x="482020" y="820712"/>
                  </a:lnTo>
                  <a:lnTo>
                    <a:pt x="487423" y="830237"/>
                  </a:lnTo>
                  <a:lnTo>
                    <a:pt x="492827" y="839762"/>
                  </a:lnTo>
                  <a:lnTo>
                    <a:pt x="498866" y="848969"/>
                  </a:lnTo>
                  <a:lnTo>
                    <a:pt x="505541" y="858177"/>
                  </a:lnTo>
                  <a:lnTo>
                    <a:pt x="512216" y="867067"/>
                  </a:lnTo>
                  <a:lnTo>
                    <a:pt x="519527" y="875957"/>
                  </a:lnTo>
                  <a:lnTo>
                    <a:pt x="527156" y="884212"/>
                  </a:lnTo>
                  <a:lnTo>
                    <a:pt x="535102" y="892467"/>
                  </a:lnTo>
                  <a:lnTo>
                    <a:pt x="543367" y="900404"/>
                  </a:lnTo>
                  <a:lnTo>
                    <a:pt x="551949" y="908024"/>
                  </a:lnTo>
                  <a:lnTo>
                    <a:pt x="561167" y="915644"/>
                  </a:lnTo>
                  <a:lnTo>
                    <a:pt x="570385" y="922947"/>
                  </a:lnTo>
                  <a:lnTo>
                    <a:pt x="580238" y="929932"/>
                  </a:lnTo>
                  <a:lnTo>
                    <a:pt x="590410" y="936282"/>
                  </a:lnTo>
                  <a:lnTo>
                    <a:pt x="600899" y="942632"/>
                  </a:lnTo>
                  <a:lnTo>
                    <a:pt x="611706" y="948982"/>
                  </a:lnTo>
                  <a:lnTo>
                    <a:pt x="623149" y="954697"/>
                  </a:lnTo>
                  <a:lnTo>
                    <a:pt x="634592" y="960412"/>
                  </a:lnTo>
                  <a:lnTo>
                    <a:pt x="646671" y="966127"/>
                  </a:lnTo>
                  <a:lnTo>
                    <a:pt x="666378" y="974064"/>
                  </a:lnTo>
                  <a:lnTo>
                    <a:pt x="688629" y="982637"/>
                  </a:lnTo>
                  <a:lnTo>
                    <a:pt x="713739" y="991209"/>
                  </a:lnTo>
                  <a:lnTo>
                    <a:pt x="741711" y="1000099"/>
                  </a:lnTo>
                  <a:lnTo>
                    <a:pt x="772544" y="1009307"/>
                  </a:lnTo>
                  <a:lnTo>
                    <a:pt x="805919" y="1018514"/>
                  </a:lnTo>
                  <a:lnTo>
                    <a:pt x="841837" y="1028357"/>
                  </a:lnTo>
                  <a:lnTo>
                    <a:pt x="880616" y="1038199"/>
                  </a:lnTo>
                  <a:lnTo>
                    <a:pt x="880616" y="1433487"/>
                  </a:lnTo>
                  <a:lnTo>
                    <a:pt x="870444" y="1431582"/>
                  </a:lnTo>
                  <a:lnTo>
                    <a:pt x="860591" y="1429042"/>
                  </a:lnTo>
                  <a:lnTo>
                    <a:pt x="850737" y="1426820"/>
                  </a:lnTo>
                  <a:lnTo>
                    <a:pt x="841519" y="1424280"/>
                  </a:lnTo>
                  <a:lnTo>
                    <a:pt x="831983" y="1421422"/>
                  </a:lnTo>
                  <a:lnTo>
                    <a:pt x="823083" y="1418247"/>
                  </a:lnTo>
                  <a:lnTo>
                    <a:pt x="814183" y="1415072"/>
                  </a:lnTo>
                  <a:lnTo>
                    <a:pt x="805283" y="1411580"/>
                  </a:lnTo>
                  <a:lnTo>
                    <a:pt x="796701" y="1408087"/>
                  </a:lnTo>
                  <a:lnTo>
                    <a:pt x="788437" y="1404277"/>
                  </a:lnTo>
                  <a:lnTo>
                    <a:pt x="780490" y="1400150"/>
                  </a:lnTo>
                  <a:lnTo>
                    <a:pt x="772544" y="1396022"/>
                  </a:lnTo>
                  <a:lnTo>
                    <a:pt x="764915" y="1391260"/>
                  </a:lnTo>
                  <a:lnTo>
                    <a:pt x="757604" y="1386815"/>
                  </a:lnTo>
                  <a:lnTo>
                    <a:pt x="750293" y="1381735"/>
                  </a:lnTo>
                  <a:lnTo>
                    <a:pt x="743618" y="1376655"/>
                  </a:lnTo>
                  <a:lnTo>
                    <a:pt x="732811" y="1368082"/>
                  </a:lnTo>
                  <a:lnTo>
                    <a:pt x="722640" y="1359192"/>
                  </a:lnTo>
                  <a:lnTo>
                    <a:pt x="713104" y="1349985"/>
                  </a:lnTo>
                  <a:lnTo>
                    <a:pt x="704204" y="1340142"/>
                  </a:lnTo>
                  <a:lnTo>
                    <a:pt x="695621" y="1329982"/>
                  </a:lnTo>
                  <a:lnTo>
                    <a:pt x="687675" y="1319187"/>
                  </a:lnTo>
                  <a:lnTo>
                    <a:pt x="680046" y="1308075"/>
                  </a:lnTo>
                  <a:lnTo>
                    <a:pt x="673371" y="1296327"/>
                  </a:lnTo>
                  <a:lnTo>
                    <a:pt x="667014" y="1284262"/>
                  </a:lnTo>
                  <a:lnTo>
                    <a:pt x="660975" y="1271562"/>
                  </a:lnTo>
                  <a:lnTo>
                    <a:pt x="655889" y="1258862"/>
                  </a:lnTo>
                  <a:lnTo>
                    <a:pt x="651121" y="1245209"/>
                  </a:lnTo>
                  <a:lnTo>
                    <a:pt x="646989" y="1231557"/>
                  </a:lnTo>
                  <a:lnTo>
                    <a:pt x="642857" y="1217269"/>
                  </a:lnTo>
                  <a:lnTo>
                    <a:pt x="639996" y="1202664"/>
                  </a:lnTo>
                  <a:lnTo>
                    <a:pt x="637453" y="1187424"/>
                  </a:lnTo>
                  <a:lnTo>
                    <a:pt x="410819" y="1219492"/>
                  </a:lnTo>
                  <a:lnTo>
                    <a:pt x="413044" y="1231557"/>
                  </a:lnTo>
                  <a:lnTo>
                    <a:pt x="415587" y="1243304"/>
                  </a:lnTo>
                  <a:lnTo>
                    <a:pt x="418766" y="1255370"/>
                  </a:lnTo>
                  <a:lnTo>
                    <a:pt x="421626" y="1266800"/>
                  </a:lnTo>
                  <a:lnTo>
                    <a:pt x="424805" y="1278230"/>
                  </a:lnTo>
                  <a:lnTo>
                    <a:pt x="428619" y="1289660"/>
                  </a:lnTo>
                  <a:lnTo>
                    <a:pt x="432116" y="1300455"/>
                  </a:lnTo>
                  <a:lnTo>
                    <a:pt x="435930" y="1311250"/>
                  </a:lnTo>
                  <a:lnTo>
                    <a:pt x="440062" y="1321727"/>
                  </a:lnTo>
                  <a:lnTo>
                    <a:pt x="444512" y="1332205"/>
                  </a:lnTo>
                  <a:lnTo>
                    <a:pt x="448644" y="1342682"/>
                  </a:lnTo>
                  <a:lnTo>
                    <a:pt x="453412" y="1352525"/>
                  </a:lnTo>
                  <a:lnTo>
                    <a:pt x="458180" y="1362367"/>
                  </a:lnTo>
                  <a:lnTo>
                    <a:pt x="463266" y="1372210"/>
                  </a:lnTo>
                  <a:lnTo>
                    <a:pt x="468352" y="1381735"/>
                  </a:lnTo>
                  <a:lnTo>
                    <a:pt x="473755" y="1390942"/>
                  </a:lnTo>
                  <a:lnTo>
                    <a:pt x="479477" y="1399832"/>
                  </a:lnTo>
                  <a:lnTo>
                    <a:pt x="485198" y="1409040"/>
                  </a:lnTo>
                  <a:lnTo>
                    <a:pt x="491238" y="1417612"/>
                  </a:lnTo>
                  <a:lnTo>
                    <a:pt x="497595" y="1426185"/>
                  </a:lnTo>
                  <a:lnTo>
                    <a:pt x="503634" y="1434757"/>
                  </a:lnTo>
                  <a:lnTo>
                    <a:pt x="510309" y="1442695"/>
                  </a:lnTo>
                  <a:lnTo>
                    <a:pt x="517302" y="1450950"/>
                  </a:lnTo>
                  <a:lnTo>
                    <a:pt x="524295" y="1458570"/>
                  </a:lnTo>
                  <a:lnTo>
                    <a:pt x="531288" y="1466190"/>
                  </a:lnTo>
                  <a:lnTo>
                    <a:pt x="538599" y="1473492"/>
                  </a:lnTo>
                  <a:lnTo>
                    <a:pt x="546227" y="1480795"/>
                  </a:lnTo>
                  <a:lnTo>
                    <a:pt x="553856" y="1487780"/>
                  </a:lnTo>
                  <a:lnTo>
                    <a:pt x="561802" y="1494765"/>
                  </a:lnTo>
                  <a:lnTo>
                    <a:pt x="570067" y="1501750"/>
                  </a:lnTo>
                  <a:lnTo>
                    <a:pt x="578331" y="1507782"/>
                  </a:lnTo>
                  <a:lnTo>
                    <a:pt x="586913" y="1514132"/>
                  </a:lnTo>
                  <a:lnTo>
                    <a:pt x="600581" y="1523657"/>
                  </a:lnTo>
                  <a:lnTo>
                    <a:pt x="615203" y="1532865"/>
                  </a:lnTo>
                  <a:lnTo>
                    <a:pt x="630142" y="1541437"/>
                  </a:lnTo>
                  <a:lnTo>
                    <a:pt x="645717" y="1549375"/>
                  </a:lnTo>
                  <a:lnTo>
                    <a:pt x="661928" y="1556995"/>
                  </a:lnTo>
                  <a:lnTo>
                    <a:pt x="678775" y="1563980"/>
                  </a:lnTo>
                  <a:lnTo>
                    <a:pt x="696257" y="1570647"/>
                  </a:lnTo>
                  <a:lnTo>
                    <a:pt x="714375" y="1576680"/>
                  </a:lnTo>
                  <a:lnTo>
                    <a:pt x="733129" y="1582395"/>
                  </a:lnTo>
                  <a:lnTo>
                    <a:pt x="752518" y="1587475"/>
                  </a:lnTo>
                  <a:lnTo>
                    <a:pt x="772544" y="1592237"/>
                  </a:lnTo>
                  <a:lnTo>
                    <a:pt x="792887" y="1596365"/>
                  </a:lnTo>
                  <a:lnTo>
                    <a:pt x="814183" y="1600175"/>
                  </a:lnTo>
                  <a:lnTo>
                    <a:pt x="835480" y="1603350"/>
                  </a:lnTo>
                  <a:lnTo>
                    <a:pt x="858048" y="1606525"/>
                  </a:lnTo>
                  <a:lnTo>
                    <a:pt x="880616" y="1608747"/>
                  </a:lnTo>
                  <a:lnTo>
                    <a:pt x="880616" y="1726857"/>
                  </a:lnTo>
                  <a:lnTo>
                    <a:pt x="1063385" y="1726857"/>
                  </a:lnTo>
                  <a:lnTo>
                    <a:pt x="1063385" y="1610652"/>
                  </a:lnTo>
                  <a:lnTo>
                    <a:pt x="1077371" y="1609382"/>
                  </a:lnTo>
                  <a:lnTo>
                    <a:pt x="1091675" y="1607795"/>
                  </a:lnTo>
                  <a:lnTo>
                    <a:pt x="1105661" y="1606207"/>
                  </a:lnTo>
                  <a:lnTo>
                    <a:pt x="1119329" y="1603985"/>
                  </a:lnTo>
                  <a:lnTo>
                    <a:pt x="1133314" y="1602080"/>
                  </a:lnTo>
                  <a:lnTo>
                    <a:pt x="1146665" y="1599857"/>
                  </a:lnTo>
                  <a:lnTo>
                    <a:pt x="1160015" y="1597317"/>
                  </a:lnTo>
                  <a:lnTo>
                    <a:pt x="1173047" y="1594142"/>
                  </a:lnTo>
                  <a:lnTo>
                    <a:pt x="1186397" y="1591285"/>
                  </a:lnTo>
                  <a:lnTo>
                    <a:pt x="1199111" y="1587792"/>
                  </a:lnTo>
                  <a:lnTo>
                    <a:pt x="1212144" y="1584300"/>
                  </a:lnTo>
                  <a:lnTo>
                    <a:pt x="1224540" y="1580807"/>
                  </a:lnTo>
                  <a:lnTo>
                    <a:pt x="1236937" y="1576680"/>
                  </a:lnTo>
                  <a:lnTo>
                    <a:pt x="1249333" y="1572552"/>
                  </a:lnTo>
                  <a:lnTo>
                    <a:pt x="1261412" y="1567790"/>
                  </a:lnTo>
                  <a:lnTo>
                    <a:pt x="1273491" y="1563345"/>
                  </a:lnTo>
                  <a:lnTo>
                    <a:pt x="1288748" y="1556995"/>
                  </a:lnTo>
                  <a:lnTo>
                    <a:pt x="1304005" y="1550010"/>
                  </a:lnTo>
                  <a:lnTo>
                    <a:pt x="1318627" y="1543025"/>
                  </a:lnTo>
                  <a:lnTo>
                    <a:pt x="1332613" y="1535722"/>
                  </a:lnTo>
                  <a:lnTo>
                    <a:pt x="1346598" y="1528102"/>
                  </a:lnTo>
                  <a:lnTo>
                    <a:pt x="1359631" y="1519847"/>
                  </a:lnTo>
                  <a:lnTo>
                    <a:pt x="1372345" y="1511592"/>
                  </a:lnTo>
                  <a:lnTo>
                    <a:pt x="1384742" y="1502702"/>
                  </a:lnTo>
                  <a:lnTo>
                    <a:pt x="1396185" y="1493812"/>
                  </a:lnTo>
                  <a:lnTo>
                    <a:pt x="1407945" y="1484287"/>
                  </a:lnTo>
                  <a:lnTo>
                    <a:pt x="1418753" y="1474762"/>
                  </a:lnTo>
                  <a:lnTo>
                    <a:pt x="1429242" y="1464602"/>
                  </a:lnTo>
                  <a:lnTo>
                    <a:pt x="1439096" y="1454125"/>
                  </a:lnTo>
                  <a:lnTo>
                    <a:pt x="1448631" y="1443647"/>
                  </a:lnTo>
                  <a:lnTo>
                    <a:pt x="1457531" y="1432535"/>
                  </a:lnTo>
                  <a:lnTo>
                    <a:pt x="1466114" y="1421422"/>
                  </a:lnTo>
                  <a:lnTo>
                    <a:pt x="1474378" y="1409675"/>
                  </a:lnTo>
                  <a:lnTo>
                    <a:pt x="1482007" y="1398245"/>
                  </a:lnTo>
                  <a:lnTo>
                    <a:pt x="1489000" y="1386497"/>
                  </a:lnTo>
                  <a:lnTo>
                    <a:pt x="1495675" y="1374432"/>
                  </a:lnTo>
                  <a:lnTo>
                    <a:pt x="1501396" y="1362685"/>
                  </a:lnTo>
                  <a:lnTo>
                    <a:pt x="1507118" y="1350620"/>
                  </a:lnTo>
                  <a:lnTo>
                    <a:pt x="1512203" y="1338555"/>
                  </a:lnTo>
                  <a:lnTo>
                    <a:pt x="1516335" y="1326490"/>
                  </a:lnTo>
                  <a:lnTo>
                    <a:pt x="1520468" y="1314107"/>
                  </a:lnTo>
                  <a:lnTo>
                    <a:pt x="1523964" y="1301725"/>
                  </a:lnTo>
                  <a:lnTo>
                    <a:pt x="1526507" y="1289025"/>
                  </a:lnTo>
                  <a:lnTo>
                    <a:pt x="1528732" y="1276642"/>
                  </a:lnTo>
                  <a:lnTo>
                    <a:pt x="1530957" y="1263942"/>
                  </a:lnTo>
                  <a:lnTo>
                    <a:pt x="1532228" y="1251242"/>
                  </a:lnTo>
                  <a:lnTo>
                    <a:pt x="1532864" y="1238542"/>
                  </a:lnTo>
                  <a:lnTo>
                    <a:pt x="1533182" y="1225207"/>
                  </a:lnTo>
                  <a:lnTo>
                    <a:pt x="1533182" y="1212189"/>
                  </a:lnTo>
                  <a:lnTo>
                    <a:pt x="1532546" y="1199172"/>
                  </a:lnTo>
                  <a:lnTo>
                    <a:pt x="1531275" y="1186789"/>
                  </a:lnTo>
                  <a:lnTo>
                    <a:pt x="1530003" y="1174407"/>
                  </a:lnTo>
                  <a:lnTo>
                    <a:pt x="1527778" y="1162342"/>
                  </a:lnTo>
                  <a:lnTo>
                    <a:pt x="1525553" y="1150594"/>
                  </a:lnTo>
                  <a:lnTo>
                    <a:pt x="1522693" y="1138847"/>
                  </a:lnTo>
                  <a:lnTo>
                    <a:pt x="1519514" y="1127734"/>
                  </a:lnTo>
                  <a:lnTo>
                    <a:pt x="1516018" y="1116939"/>
                  </a:lnTo>
                  <a:lnTo>
                    <a:pt x="1511885" y="1106144"/>
                  </a:lnTo>
                  <a:lnTo>
                    <a:pt x="1507435" y="1095349"/>
                  </a:lnTo>
                  <a:lnTo>
                    <a:pt x="1502350" y="1085189"/>
                  </a:lnTo>
                  <a:lnTo>
                    <a:pt x="1496946" y="1075347"/>
                  </a:lnTo>
                  <a:lnTo>
                    <a:pt x="1491225" y="1065822"/>
                  </a:lnTo>
                  <a:lnTo>
                    <a:pt x="1485185" y="1056614"/>
                  </a:lnTo>
                  <a:lnTo>
                    <a:pt x="1478510" y="1047407"/>
                  </a:lnTo>
                  <a:lnTo>
                    <a:pt x="1471517" y="1038517"/>
                  </a:lnTo>
                  <a:lnTo>
                    <a:pt x="1463889" y="1029944"/>
                  </a:lnTo>
                  <a:lnTo>
                    <a:pt x="1456260" y="1021689"/>
                  </a:lnTo>
                  <a:lnTo>
                    <a:pt x="1448314" y="1013752"/>
                  </a:lnTo>
                  <a:lnTo>
                    <a:pt x="1440049" y="1005814"/>
                  </a:lnTo>
                  <a:lnTo>
                    <a:pt x="1431467" y="998512"/>
                  </a:lnTo>
                  <a:lnTo>
                    <a:pt x="1422567" y="991527"/>
                  </a:lnTo>
                  <a:lnTo>
                    <a:pt x="1413349" y="984542"/>
                  </a:lnTo>
                  <a:lnTo>
                    <a:pt x="1403813" y="977557"/>
                  </a:lnTo>
                  <a:lnTo>
                    <a:pt x="1393959" y="971207"/>
                  </a:lnTo>
                  <a:lnTo>
                    <a:pt x="1383788" y="965174"/>
                  </a:lnTo>
                  <a:lnTo>
                    <a:pt x="1373299" y="959142"/>
                  </a:lnTo>
                  <a:lnTo>
                    <a:pt x="1362491" y="953427"/>
                  </a:lnTo>
                  <a:lnTo>
                    <a:pt x="1351048" y="948347"/>
                  </a:lnTo>
                  <a:lnTo>
                    <a:pt x="1339605" y="942949"/>
                  </a:lnTo>
                  <a:lnTo>
                    <a:pt x="1327845" y="937869"/>
                  </a:lnTo>
                  <a:lnTo>
                    <a:pt x="1305912" y="930249"/>
                  </a:lnTo>
                  <a:lnTo>
                    <a:pt x="1280801" y="921677"/>
                  </a:lnTo>
                  <a:lnTo>
                    <a:pt x="1252512" y="912469"/>
                  </a:lnTo>
                  <a:lnTo>
                    <a:pt x="1221362" y="902627"/>
                  </a:lnTo>
                  <a:lnTo>
                    <a:pt x="1186397" y="892784"/>
                  </a:lnTo>
                  <a:lnTo>
                    <a:pt x="1148572" y="882307"/>
                  </a:lnTo>
                  <a:lnTo>
                    <a:pt x="1107568" y="871512"/>
                  </a:lnTo>
                  <a:lnTo>
                    <a:pt x="1063385" y="860399"/>
                  </a:lnTo>
                  <a:lnTo>
                    <a:pt x="1063385" y="511149"/>
                  </a:lnTo>
                  <a:lnTo>
                    <a:pt x="1078960" y="514642"/>
                  </a:lnTo>
                  <a:lnTo>
                    <a:pt x="1093582" y="518769"/>
                  </a:lnTo>
                  <a:lnTo>
                    <a:pt x="1108204" y="523214"/>
                  </a:lnTo>
                  <a:lnTo>
                    <a:pt x="1121554" y="528612"/>
                  </a:lnTo>
                  <a:lnTo>
                    <a:pt x="1128229" y="531469"/>
                  </a:lnTo>
                  <a:lnTo>
                    <a:pt x="1134904" y="534644"/>
                  </a:lnTo>
                  <a:lnTo>
                    <a:pt x="1141261" y="537502"/>
                  </a:lnTo>
                  <a:lnTo>
                    <a:pt x="1146982" y="540677"/>
                  </a:lnTo>
                  <a:lnTo>
                    <a:pt x="1153022" y="544169"/>
                  </a:lnTo>
                  <a:lnTo>
                    <a:pt x="1159061" y="547662"/>
                  </a:lnTo>
                  <a:lnTo>
                    <a:pt x="1164465" y="551154"/>
                  </a:lnTo>
                  <a:lnTo>
                    <a:pt x="1169868" y="555282"/>
                  </a:lnTo>
                  <a:lnTo>
                    <a:pt x="1178768" y="561949"/>
                  </a:lnTo>
                  <a:lnTo>
                    <a:pt x="1187351" y="568934"/>
                  </a:lnTo>
                  <a:lnTo>
                    <a:pt x="1195297" y="576554"/>
                  </a:lnTo>
                  <a:lnTo>
                    <a:pt x="1202926" y="584174"/>
                  </a:lnTo>
                  <a:lnTo>
                    <a:pt x="1209919" y="592429"/>
                  </a:lnTo>
                  <a:lnTo>
                    <a:pt x="1216594" y="601002"/>
                  </a:lnTo>
                  <a:lnTo>
                    <a:pt x="1222633" y="609574"/>
                  </a:lnTo>
                  <a:lnTo>
                    <a:pt x="1228355" y="618782"/>
                  </a:lnTo>
                  <a:lnTo>
                    <a:pt x="1233758" y="627989"/>
                  </a:lnTo>
                  <a:lnTo>
                    <a:pt x="1238844" y="637832"/>
                  </a:lnTo>
                  <a:lnTo>
                    <a:pt x="1242976" y="647674"/>
                  </a:lnTo>
                  <a:lnTo>
                    <a:pt x="1247108" y="658469"/>
                  </a:lnTo>
                  <a:lnTo>
                    <a:pt x="1250287" y="668947"/>
                  </a:lnTo>
                  <a:lnTo>
                    <a:pt x="1253465" y="680059"/>
                  </a:lnTo>
                  <a:lnTo>
                    <a:pt x="1256326" y="691172"/>
                  </a:lnTo>
                  <a:lnTo>
                    <a:pt x="1258233" y="702919"/>
                  </a:lnTo>
                  <a:lnTo>
                    <a:pt x="1482324" y="675297"/>
                  </a:lnTo>
                  <a:lnTo>
                    <a:pt x="1479464" y="660692"/>
                  </a:lnTo>
                  <a:lnTo>
                    <a:pt x="1475967" y="646087"/>
                  </a:lnTo>
                  <a:lnTo>
                    <a:pt x="1472789" y="632434"/>
                  </a:lnTo>
                  <a:lnTo>
                    <a:pt x="1469292" y="618782"/>
                  </a:lnTo>
                  <a:lnTo>
                    <a:pt x="1465160" y="605764"/>
                  </a:lnTo>
                  <a:lnTo>
                    <a:pt x="1461028" y="592747"/>
                  </a:lnTo>
                  <a:lnTo>
                    <a:pt x="1456260" y="580364"/>
                  </a:lnTo>
                  <a:lnTo>
                    <a:pt x="1451810" y="568299"/>
                  </a:lnTo>
                  <a:lnTo>
                    <a:pt x="1446406" y="556552"/>
                  </a:lnTo>
                  <a:lnTo>
                    <a:pt x="1441321" y="545439"/>
                  </a:lnTo>
                  <a:lnTo>
                    <a:pt x="1435599" y="534644"/>
                  </a:lnTo>
                  <a:lnTo>
                    <a:pt x="1429560" y="523532"/>
                  </a:lnTo>
                  <a:lnTo>
                    <a:pt x="1423838" y="513689"/>
                  </a:lnTo>
                  <a:lnTo>
                    <a:pt x="1417163" y="503847"/>
                  </a:lnTo>
                  <a:lnTo>
                    <a:pt x="1410488" y="494322"/>
                  </a:lnTo>
                  <a:lnTo>
                    <a:pt x="1403177" y="485432"/>
                  </a:lnTo>
                  <a:lnTo>
                    <a:pt x="1395867" y="476542"/>
                  </a:lnTo>
                  <a:lnTo>
                    <a:pt x="1388238" y="467969"/>
                  </a:lnTo>
                  <a:lnTo>
                    <a:pt x="1379974" y="459714"/>
                  </a:lnTo>
                  <a:lnTo>
                    <a:pt x="1371074" y="451459"/>
                  </a:lnTo>
                  <a:lnTo>
                    <a:pt x="1361538" y="443522"/>
                  </a:lnTo>
                  <a:lnTo>
                    <a:pt x="1351366" y="435902"/>
                  </a:lnTo>
                  <a:lnTo>
                    <a:pt x="1341195" y="428599"/>
                  </a:lnTo>
                  <a:lnTo>
                    <a:pt x="1330388" y="421614"/>
                  </a:lnTo>
                  <a:lnTo>
                    <a:pt x="1319262" y="414629"/>
                  </a:lnTo>
                  <a:lnTo>
                    <a:pt x="1307184" y="407962"/>
                  </a:lnTo>
                  <a:lnTo>
                    <a:pt x="1294787" y="401294"/>
                  </a:lnTo>
                  <a:lnTo>
                    <a:pt x="1282073" y="395262"/>
                  </a:lnTo>
                  <a:lnTo>
                    <a:pt x="1268723" y="389229"/>
                  </a:lnTo>
                  <a:lnTo>
                    <a:pt x="1254737" y="383197"/>
                  </a:lnTo>
                  <a:lnTo>
                    <a:pt x="1240751" y="378117"/>
                  </a:lnTo>
                  <a:lnTo>
                    <a:pt x="1225812" y="372402"/>
                  </a:lnTo>
                  <a:lnTo>
                    <a:pt x="1207058" y="366369"/>
                  </a:lnTo>
                  <a:lnTo>
                    <a:pt x="1187986" y="360972"/>
                  </a:lnTo>
                  <a:lnTo>
                    <a:pt x="1168279" y="355574"/>
                  </a:lnTo>
                  <a:lnTo>
                    <a:pt x="1147936" y="351129"/>
                  </a:lnTo>
                  <a:lnTo>
                    <a:pt x="1127593" y="346684"/>
                  </a:lnTo>
                  <a:lnTo>
                    <a:pt x="1106614" y="343192"/>
                  </a:lnTo>
                  <a:lnTo>
                    <a:pt x="1085000" y="339699"/>
                  </a:lnTo>
                  <a:lnTo>
                    <a:pt x="1063385" y="337159"/>
                  </a:lnTo>
                  <a:lnTo>
                    <a:pt x="1063385" y="217144"/>
                  </a:lnTo>
                  <a:close/>
                  <a:moveTo>
                    <a:pt x="972000" y="0"/>
                  </a:moveTo>
                  <a:cubicBezTo>
                    <a:pt x="1508821" y="0"/>
                    <a:pt x="1944000" y="435179"/>
                    <a:pt x="1944000" y="972000"/>
                  </a:cubicBezTo>
                  <a:cubicBezTo>
                    <a:pt x="1944000" y="1508821"/>
                    <a:pt x="1508821" y="1944000"/>
                    <a:pt x="972000" y="1944000"/>
                  </a:cubicBezTo>
                  <a:cubicBezTo>
                    <a:pt x="435179" y="1944000"/>
                    <a:pt x="0" y="1508821"/>
                    <a:pt x="0" y="972000"/>
                  </a:cubicBezTo>
                  <a:cubicBezTo>
                    <a:pt x="0" y="435179"/>
                    <a:pt x="435179" y="0"/>
                    <a:pt x="972000" y="0"/>
                  </a:cubicBezTo>
                  <a:close/>
                </a:path>
              </a:pathLst>
            </a:custGeom>
            <a:solidFill>
              <a:sysClr val="window" lastClr="FFFFFF"/>
            </a:solidFill>
            <a:ln w="25400" cap="flat" cmpd="sng" algn="ctr">
              <a:noFill/>
              <a:prstDash val="solid"/>
            </a:ln>
            <a:effectLst/>
          </p:spPr>
          <p:txBody>
            <a:bodyPr lIns="115214" tIns="57607" rIns="115214" bIns="57607" anchor="ctr">
              <a:scene3d>
                <a:camera prst="orthographicFront"/>
                <a:lightRig rig="threePt" dir="t"/>
              </a:scene3d>
              <a:sp3d>
                <a:contourClr>
                  <a:srgbClr val="FFFFFF"/>
                </a:contourClr>
              </a:sp3d>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60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endParaRPr>
            </a:p>
          </p:txBody>
        </p:sp>
      </p:grpSp>
      <p:grpSp>
        <p:nvGrpSpPr>
          <p:cNvPr id="20" name="组合 19"/>
          <p:cNvGrpSpPr/>
          <p:nvPr/>
        </p:nvGrpSpPr>
        <p:grpSpPr>
          <a:xfrm>
            <a:off x="6165215" y="3750310"/>
            <a:ext cx="1882775" cy="1271905"/>
            <a:chOff x="9709" y="5595"/>
            <a:chExt cx="3169" cy="2314"/>
          </a:xfrm>
        </p:grpSpPr>
        <p:sp>
          <p:nvSpPr>
            <p:cNvPr id="21" name="Freeform 10"/>
            <p:cNvSpPr/>
            <p:nvPr/>
          </p:nvSpPr>
          <p:spPr bwMode="auto">
            <a:xfrm rot="1800000">
              <a:off x="9912" y="5595"/>
              <a:ext cx="2966" cy="2314"/>
            </a:xfrm>
            <a:custGeom>
              <a:avLst/>
              <a:gdLst>
                <a:gd name="T0" fmla="*/ 5870 w 6522"/>
                <a:gd name="T1" fmla="*/ 1521 h 5083"/>
                <a:gd name="T2" fmla="*/ 2637 w 6522"/>
                <a:gd name="T3" fmla="*/ 653 h 5083"/>
                <a:gd name="T4" fmla="*/ 1732 w 6522"/>
                <a:gd name="T5" fmla="*/ 1588 h 5083"/>
                <a:gd name="T6" fmla="*/ 1732 w 6522"/>
                <a:gd name="T7" fmla="*/ 1588 h 5083"/>
                <a:gd name="T8" fmla="*/ 1722 w 6522"/>
                <a:gd name="T9" fmla="*/ 1606 h 5083"/>
                <a:gd name="T10" fmla="*/ 1717 w 6522"/>
                <a:gd name="T11" fmla="*/ 1617 h 5083"/>
                <a:gd name="T12" fmla="*/ 0 w 6522"/>
                <a:gd name="T13" fmla="*/ 4905 h 5083"/>
                <a:gd name="T14" fmla="*/ 3706 w 6522"/>
                <a:gd name="T15" fmla="*/ 5067 h 5083"/>
                <a:gd name="T16" fmla="*/ 3718 w 6522"/>
                <a:gd name="T17" fmla="*/ 5068 h 5083"/>
                <a:gd name="T18" fmla="*/ 3739 w 6522"/>
                <a:gd name="T19" fmla="*/ 5068 h 5083"/>
                <a:gd name="T20" fmla="*/ 3739 w 6522"/>
                <a:gd name="T21" fmla="*/ 5068 h 5083"/>
                <a:gd name="T22" fmla="*/ 5002 w 6522"/>
                <a:gd name="T23" fmla="*/ 4753 h 5083"/>
                <a:gd name="T24" fmla="*/ 5870 w 6522"/>
                <a:gd name="T25" fmla="*/ 1521 h 5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22" h="5083">
                  <a:moveTo>
                    <a:pt x="5870" y="1521"/>
                  </a:moveTo>
                  <a:cubicBezTo>
                    <a:pt x="5217" y="389"/>
                    <a:pt x="3769" y="0"/>
                    <a:pt x="2637" y="653"/>
                  </a:cubicBezTo>
                  <a:cubicBezTo>
                    <a:pt x="2239" y="882"/>
                    <a:pt x="1934" y="1210"/>
                    <a:pt x="1732" y="1588"/>
                  </a:cubicBezTo>
                  <a:lnTo>
                    <a:pt x="1732" y="1588"/>
                  </a:lnTo>
                  <a:lnTo>
                    <a:pt x="1722" y="1606"/>
                  </a:lnTo>
                  <a:lnTo>
                    <a:pt x="1717" y="1617"/>
                  </a:lnTo>
                  <a:lnTo>
                    <a:pt x="0" y="4905"/>
                  </a:lnTo>
                  <a:lnTo>
                    <a:pt x="3706" y="5067"/>
                  </a:lnTo>
                  <a:lnTo>
                    <a:pt x="3718" y="5068"/>
                  </a:lnTo>
                  <a:lnTo>
                    <a:pt x="3739" y="5068"/>
                  </a:lnTo>
                  <a:lnTo>
                    <a:pt x="3739" y="5068"/>
                  </a:lnTo>
                  <a:cubicBezTo>
                    <a:pt x="4167" y="5083"/>
                    <a:pt x="4604" y="4983"/>
                    <a:pt x="5002" y="4753"/>
                  </a:cubicBezTo>
                  <a:cubicBezTo>
                    <a:pt x="6134" y="4100"/>
                    <a:pt x="6522" y="2653"/>
                    <a:pt x="5870" y="1521"/>
                  </a:cubicBezTo>
                  <a:close/>
                </a:path>
              </a:pathLst>
            </a:custGeom>
            <a:solidFill>
              <a:srgbClr val="2DB2A4"/>
            </a:solidFill>
            <a:ln>
              <a:noFill/>
            </a:ln>
          </p:spPr>
          <p:txBody>
            <a:bodyPr vert="horz" wrap="square" lIns="115214" tIns="57607" rIns="115214" bIns="57607"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i="0" u="none" strike="noStrike" kern="0" cap="none" spc="0" normalizeH="0" baseline="0" noProof="0" smtClean="0">
                <a:ln>
                  <a:noFill/>
                </a:ln>
                <a:solidFill>
                  <a:prstClr val="black"/>
                </a:solidFill>
                <a:effectLst/>
                <a:uLnTx/>
                <a:uFillTx/>
                <a:latin typeface="微软雅黑" panose="020B0503020204020204" charset="-122"/>
                <a:ea typeface="微软雅黑" panose="020B0503020204020204" charset="-122"/>
              </a:endParaRPr>
            </a:p>
          </p:txBody>
        </p:sp>
        <p:sp>
          <p:nvSpPr>
            <p:cNvPr id="22" name="TextBox 63"/>
            <p:cNvSpPr txBox="1"/>
            <p:nvPr/>
          </p:nvSpPr>
          <p:spPr>
            <a:xfrm>
              <a:off x="9709" y="6681"/>
              <a:ext cx="1051" cy="655"/>
            </a:xfrm>
            <a:prstGeom prst="rect">
              <a:avLst/>
            </a:prstGeom>
            <a:noFill/>
          </p:spPr>
          <p:txBody>
            <a:bodyPr wrap="square" lIns="115214" tIns="57607" rIns="115214" bIns="57607" rtlCol="0">
              <a:spAutoFit/>
            </a:bodyPr>
            <a:lstStyle/>
            <a:p>
              <a:pPr algn="ctr"/>
              <a:r>
                <a:rPr lang="en-US" altLang="zh-CN" sz="1600" dirty="0">
                  <a:solidFill>
                    <a:srgbClr val="2DB2A4">
                      <a:lumMod val="60000"/>
                      <a:lumOff val="40000"/>
                    </a:srgbClr>
                  </a:solidFill>
                  <a:latin typeface="微软雅黑" panose="020B0503020204020204" charset="-122"/>
                  <a:ea typeface="微软雅黑" panose="020B0503020204020204" charset="-122"/>
                </a:rPr>
                <a:t>02</a:t>
              </a:r>
              <a:endParaRPr lang="zh-CN" altLang="en-US" sz="1600" dirty="0">
                <a:solidFill>
                  <a:srgbClr val="2DB2A4">
                    <a:lumMod val="60000"/>
                    <a:lumOff val="40000"/>
                  </a:srgbClr>
                </a:solidFill>
                <a:latin typeface="微软雅黑" panose="020B0503020204020204" charset="-122"/>
                <a:ea typeface="微软雅黑" panose="020B0503020204020204" charset="-122"/>
              </a:endParaRPr>
            </a:p>
          </p:txBody>
        </p:sp>
        <p:sp>
          <p:nvSpPr>
            <p:cNvPr id="87" name="Freeform 13"/>
            <p:cNvSpPr>
              <a:spLocks noEditPoints="1"/>
            </p:cNvSpPr>
            <p:nvPr/>
          </p:nvSpPr>
          <p:spPr bwMode="auto">
            <a:xfrm>
              <a:off x="11082" y="6523"/>
              <a:ext cx="965" cy="953"/>
            </a:xfrm>
            <a:custGeom>
              <a:avLst/>
              <a:gdLst>
                <a:gd name="T0" fmla="*/ 553690 w 1006"/>
                <a:gd name="T1" fmla="*/ 521559 h 995"/>
                <a:gd name="T2" fmla="*/ 490342 w 1006"/>
                <a:gd name="T3" fmla="*/ 521559 h 995"/>
                <a:gd name="T4" fmla="*/ 590238 w 1006"/>
                <a:gd name="T5" fmla="*/ 58964 h 995"/>
                <a:gd name="T6" fmla="*/ 508006 w 1006"/>
                <a:gd name="T7" fmla="*/ 0 h 995"/>
                <a:gd name="T8" fmla="*/ 287505 w 1006"/>
                <a:gd name="T9" fmla="*/ 196344 h 995"/>
                <a:gd name="T10" fmla="*/ 256440 w 1006"/>
                <a:gd name="T11" fmla="*/ 241327 h 995"/>
                <a:gd name="T12" fmla="*/ 229029 w 1006"/>
                <a:gd name="T13" fmla="*/ 254701 h 995"/>
                <a:gd name="T14" fmla="*/ 232075 w 1006"/>
                <a:gd name="T15" fmla="*/ 337980 h 995"/>
                <a:gd name="T16" fmla="*/ 54212 w 1006"/>
                <a:gd name="T17" fmla="*/ 492381 h 995"/>
                <a:gd name="T18" fmla="*/ 34720 w 1006"/>
                <a:gd name="T19" fmla="*/ 604838 h 995"/>
                <a:gd name="T20" fmla="*/ 126697 w 1006"/>
                <a:gd name="T21" fmla="*/ 513049 h 995"/>
                <a:gd name="T22" fmla="*/ 271059 w 1006"/>
                <a:gd name="T23" fmla="*/ 377492 h 995"/>
                <a:gd name="T24" fmla="*/ 352072 w 1006"/>
                <a:gd name="T25" fmla="*/ 377492 h 995"/>
                <a:gd name="T26" fmla="*/ 375218 w 1006"/>
                <a:gd name="T27" fmla="*/ 326430 h 995"/>
                <a:gd name="T28" fmla="*/ 410547 w 1006"/>
                <a:gd name="T29" fmla="*/ 319136 h 995"/>
                <a:gd name="T30" fmla="*/ 590238 w 1006"/>
                <a:gd name="T31" fmla="*/ 58964 h 995"/>
                <a:gd name="T32" fmla="*/ 238775 w 1006"/>
                <a:gd name="T33" fmla="*/ 197560 h 995"/>
                <a:gd name="T34" fmla="*/ 246085 w 1006"/>
                <a:gd name="T35" fmla="*/ 189658 h 995"/>
                <a:gd name="T36" fmla="*/ 265576 w 1006"/>
                <a:gd name="T37" fmla="*/ 170814 h 995"/>
                <a:gd name="T38" fmla="*/ 130961 w 1006"/>
                <a:gd name="T39" fmla="*/ 608 h 995"/>
                <a:gd name="T40" fmla="*/ 170554 w 1006"/>
                <a:gd name="T41" fmla="*/ 97260 h 995"/>
                <a:gd name="T42" fmla="*/ 12792 w 1006"/>
                <a:gd name="T43" fmla="*/ 118536 h 995"/>
                <a:gd name="T44" fmla="*/ 141316 w 1006"/>
                <a:gd name="T45" fmla="*/ 271721 h 995"/>
                <a:gd name="T46" fmla="*/ 184563 w 1006"/>
                <a:gd name="T47" fmla="*/ 263211 h 995"/>
                <a:gd name="T48" fmla="*/ 221111 w 1006"/>
                <a:gd name="T49" fmla="*/ 215189 h 995"/>
                <a:gd name="T50" fmla="*/ 409329 w 1006"/>
                <a:gd name="T51" fmla="*/ 368374 h 995"/>
                <a:gd name="T52" fmla="*/ 375827 w 1006"/>
                <a:gd name="T53" fmla="*/ 401199 h 995"/>
                <a:gd name="T54" fmla="*/ 451358 w 1006"/>
                <a:gd name="T55" fmla="*/ 529461 h 995"/>
                <a:gd name="T56" fmla="*/ 529326 w 1006"/>
                <a:gd name="T57" fmla="*/ 604838 h 995"/>
                <a:gd name="T58" fmla="*/ 596938 w 1006"/>
                <a:gd name="T59" fmla="*/ 501499 h 995"/>
                <a:gd name="T60" fmla="*/ 427602 w 1006"/>
                <a:gd name="T61" fmla="*/ 350137 h 995"/>
                <a:gd name="T62" fmla="*/ 400801 w 1006"/>
                <a:gd name="T63" fmla="*/ 351961 h 99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0"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294A5A"/>
                </a:solidFill>
                <a:effectLst/>
                <a:uLnTx/>
                <a:uFillTx/>
              </a:endParaRPr>
            </a:p>
          </p:txBody>
        </p:sp>
      </p:grpSp>
      <p:grpSp>
        <p:nvGrpSpPr>
          <p:cNvPr id="23" name="组合 22"/>
          <p:cNvGrpSpPr/>
          <p:nvPr/>
        </p:nvGrpSpPr>
        <p:grpSpPr>
          <a:xfrm>
            <a:off x="5521325" y="4669790"/>
            <a:ext cx="1791305" cy="1485265"/>
            <a:chOff x="8695" y="7354"/>
            <a:chExt cx="2963" cy="2662"/>
          </a:xfrm>
        </p:grpSpPr>
        <p:sp>
          <p:nvSpPr>
            <p:cNvPr id="25" name="Freeform 8"/>
            <p:cNvSpPr/>
            <p:nvPr/>
          </p:nvSpPr>
          <p:spPr bwMode="auto">
            <a:xfrm rot="1800000">
              <a:off x="8695" y="7702"/>
              <a:ext cx="2963" cy="2314"/>
            </a:xfrm>
            <a:custGeom>
              <a:avLst/>
              <a:gdLst>
                <a:gd name="T0" fmla="*/ 5863 w 6518"/>
                <a:gd name="T1" fmla="*/ 3566 h 5082"/>
                <a:gd name="T2" fmla="*/ 5002 w 6518"/>
                <a:gd name="T3" fmla="*/ 332 h 5082"/>
                <a:gd name="T4" fmla="*/ 3740 w 6518"/>
                <a:gd name="T5" fmla="*/ 14 h 5082"/>
                <a:gd name="T6" fmla="*/ 3740 w 6518"/>
                <a:gd name="T7" fmla="*/ 14 h 5082"/>
                <a:gd name="T8" fmla="*/ 3719 w 6518"/>
                <a:gd name="T9" fmla="*/ 14 h 5082"/>
                <a:gd name="T10" fmla="*/ 3707 w 6518"/>
                <a:gd name="T11" fmla="*/ 15 h 5082"/>
                <a:gd name="T12" fmla="*/ 0 w 6518"/>
                <a:gd name="T13" fmla="*/ 168 h 5082"/>
                <a:gd name="T14" fmla="*/ 1710 w 6518"/>
                <a:gd name="T15" fmla="*/ 3461 h 5082"/>
                <a:gd name="T16" fmla="*/ 1715 w 6518"/>
                <a:gd name="T17" fmla="*/ 3471 h 5082"/>
                <a:gd name="T18" fmla="*/ 1725 w 6518"/>
                <a:gd name="T19" fmla="*/ 3490 h 5082"/>
                <a:gd name="T20" fmla="*/ 1725 w 6518"/>
                <a:gd name="T21" fmla="*/ 3490 h 5082"/>
                <a:gd name="T22" fmla="*/ 2628 w 6518"/>
                <a:gd name="T23" fmla="*/ 4427 h 5082"/>
                <a:gd name="T24" fmla="*/ 5863 w 6518"/>
                <a:gd name="T25" fmla="*/ 3566 h 5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8" h="5082">
                  <a:moveTo>
                    <a:pt x="5863" y="3566"/>
                  </a:moveTo>
                  <a:cubicBezTo>
                    <a:pt x="6518" y="2435"/>
                    <a:pt x="6132" y="987"/>
                    <a:pt x="5002" y="332"/>
                  </a:cubicBezTo>
                  <a:cubicBezTo>
                    <a:pt x="4604" y="101"/>
                    <a:pt x="4168" y="0"/>
                    <a:pt x="3740" y="14"/>
                  </a:cubicBezTo>
                  <a:lnTo>
                    <a:pt x="3740" y="14"/>
                  </a:lnTo>
                  <a:lnTo>
                    <a:pt x="3719" y="14"/>
                  </a:lnTo>
                  <a:lnTo>
                    <a:pt x="3707" y="15"/>
                  </a:lnTo>
                  <a:lnTo>
                    <a:pt x="0" y="168"/>
                  </a:lnTo>
                  <a:lnTo>
                    <a:pt x="1710" y="3461"/>
                  </a:lnTo>
                  <a:lnTo>
                    <a:pt x="1715" y="3471"/>
                  </a:lnTo>
                  <a:lnTo>
                    <a:pt x="1725" y="3490"/>
                  </a:lnTo>
                  <a:lnTo>
                    <a:pt x="1725" y="3490"/>
                  </a:lnTo>
                  <a:cubicBezTo>
                    <a:pt x="1926" y="3868"/>
                    <a:pt x="2231" y="4196"/>
                    <a:pt x="2628" y="4427"/>
                  </a:cubicBezTo>
                  <a:cubicBezTo>
                    <a:pt x="3759" y="5082"/>
                    <a:pt x="5207" y="4696"/>
                    <a:pt x="5863" y="3566"/>
                  </a:cubicBezTo>
                  <a:close/>
                </a:path>
              </a:pathLst>
            </a:custGeom>
            <a:solidFill>
              <a:srgbClr val="F87A08"/>
            </a:solidFill>
            <a:ln>
              <a:noFill/>
            </a:ln>
          </p:spPr>
          <p:txBody>
            <a:bodyPr vert="horz" wrap="square" lIns="115214" tIns="57607" rIns="115214" bIns="57607"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600" i="0" u="none" strike="noStrike" kern="0" cap="none" spc="0" normalizeH="0" baseline="0" noProof="0" smtClean="0">
                <a:ln>
                  <a:noFill/>
                </a:ln>
                <a:solidFill>
                  <a:prstClr val="black"/>
                </a:solidFill>
                <a:effectLst/>
                <a:uLnTx/>
                <a:uFillTx/>
                <a:latin typeface="微软雅黑" panose="020B0503020204020204" charset="-122"/>
                <a:ea typeface="微软雅黑" panose="020B0503020204020204" charset="-122"/>
              </a:endParaRPr>
            </a:p>
          </p:txBody>
        </p:sp>
        <p:sp>
          <p:nvSpPr>
            <p:cNvPr id="26" name="TextBox 64"/>
            <p:cNvSpPr txBox="1"/>
            <p:nvPr/>
          </p:nvSpPr>
          <p:spPr>
            <a:xfrm>
              <a:off x="9321" y="7354"/>
              <a:ext cx="969" cy="645"/>
            </a:xfrm>
            <a:prstGeom prst="rect">
              <a:avLst/>
            </a:prstGeom>
            <a:noFill/>
          </p:spPr>
          <p:txBody>
            <a:bodyPr wrap="square" lIns="115214" tIns="57607" rIns="115214" bIns="57607" rtlCol="0">
              <a:spAutoFit/>
            </a:bodyPr>
            <a:lstStyle/>
            <a:p>
              <a:pPr algn="ctr"/>
              <a:r>
                <a:rPr lang="en-US" altLang="zh-CN" sz="1600" dirty="0">
                  <a:solidFill>
                    <a:srgbClr val="F87A08">
                      <a:lumMod val="60000"/>
                      <a:lumOff val="40000"/>
                    </a:srgbClr>
                  </a:solidFill>
                  <a:latin typeface="微软雅黑" panose="020B0503020204020204" charset="-122"/>
                  <a:ea typeface="微软雅黑" panose="020B0503020204020204" charset="-122"/>
                </a:rPr>
                <a:t>03</a:t>
              </a:r>
              <a:endParaRPr lang="zh-CN" altLang="en-US" sz="1600" dirty="0">
                <a:solidFill>
                  <a:srgbClr val="F87A08">
                    <a:lumMod val="60000"/>
                    <a:lumOff val="40000"/>
                  </a:srgbClr>
                </a:solidFill>
                <a:latin typeface="微软雅黑" panose="020B0503020204020204" charset="-122"/>
                <a:ea typeface="微软雅黑" panose="020B0503020204020204" charset="-122"/>
              </a:endParaRPr>
            </a:p>
          </p:txBody>
        </p:sp>
        <p:sp>
          <p:nvSpPr>
            <p:cNvPr id="88" name="Freeform 14"/>
            <p:cNvSpPr>
              <a:spLocks noEditPoints="1"/>
            </p:cNvSpPr>
            <p:nvPr/>
          </p:nvSpPr>
          <p:spPr bwMode="auto">
            <a:xfrm>
              <a:off x="10084" y="8310"/>
              <a:ext cx="692" cy="945"/>
            </a:xfrm>
            <a:custGeom>
              <a:avLst/>
              <a:gdLst>
                <a:gd name="T0" fmla="*/ 57780 w 723"/>
                <a:gd name="T1" fmla="*/ 97375 h 986"/>
                <a:gd name="T2" fmla="*/ 48657 w 723"/>
                <a:gd name="T3" fmla="*/ 600075 h 986"/>
                <a:gd name="T4" fmla="*/ 439737 w 723"/>
                <a:gd name="T5" fmla="*/ 147280 h 986"/>
                <a:gd name="T6" fmla="*/ 406285 w 723"/>
                <a:gd name="T7" fmla="*/ 158235 h 986"/>
                <a:gd name="T8" fmla="*/ 50482 w 723"/>
                <a:gd name="T9" fmla="*/ 565385 h 986"/>
                <a:gd name="T10" fmla="*/ 190370 w 723"/>
                <a:gd name="T11" fmla="*/ 63903 h 986"/>
                <a:gd name="T12" fmla="*/ 249367 w 723"/>
                <a:gd name="T13" fmla="*/ 63903 h 986"/>
                <a:gd name="T14" fmla="*/ 218956 w 723"/>
                <a:gd name="T15" fmla="*/ 95549 h 986"/>
                <a:gd name="T16" fmla="*/ 153878 w 723"/>
                <a:gd name="T17" fmla="*/ 65120 h 986"/>
                <a:gd name="T18" fmla="*/ 80892 w 723"/>
                <a:gd name="T19" fmla="*/ 152149 h 986"/>
                <a:gd name="T20" fmla="*/ 358845 w 723"/>
                <a:gd name="T21" fmla="*/ 152149 h 986"/>
                <a:gd name="T22" fmla="*/ 285859 w 723"/>
                <a:gd name="T23" fmla="*/ 65120 h 986"/>
                <a:gd name="T24" fmla="*/ 153878 w 723"/>
                <a:gd name="T25" fmla="*/ 65120 h 986"/>
                <a:gd name="T26" fmla="*/ 155094 w 723"/>
                <a:gd name="T27" fmla="*/ 455838 h 986"/>
                <a:gd name="T28" fmla="*/ 106437 w 723"/>
                <a:gd name="T29" fmla="*/ 469227 h 986"/>
                <a:gd name="T30" fmla="*/ 96097 w 723"/>
                <a:gd name="T31" fmla="*/ 480182 h 986"/>
                <a:gd name="T32" fmla="*/ 155094 w 723"/>
                <a:gd name="T33" fmla="*/ 484442 h 986"/>
                <a:gd name="T34" fmla="*/ 93056 w 723"/>
                <a:gd name="T35" fmla="*/ 514872 h 986"/>
                <a:gd name="T36" fmla="*/ 170299 w 723"/>
                <a:gd name="T37" fmla="*/ 477139 h 986"/>
                <a:gd name="T38" fmla="*/ 170299 w 723"/>
                <a:gd name="T39" fmla="*/ 452795 h 986"/>
                <a:gd name="T40" fmla="*/ 77851 w 723"/>
                <a:gd name="T41" fmla="*/ 457055 h 986"/>
                <a:gd name="T42" fmla="*/ 150836 w 723"/>
                <a:gd name="T43" fmla="*/ 534955 h 986"/>
                <a:gd name="T44" fmla="*/ 150836 w 723"/>
                <a:gd name="T45" fmla="*/ 235526 h 986"/>
                <a:gd name="T46" fmla="*/ 106437 w 723"/>
                <a:gd name="T47" fmla="*/ 248915 h 986"/>
                <a:gd name="T48" fmla="*/ 121642 w 723"/>
                <a:gd name="T49" fmla="*/ 288474 h 986"/>
                <a:gd name="T50" fmla="*/ 93056 w 723"/>
                <a:gd name="T51" fmla="*/ 299429 h 986"/>
                <a:gd name="T52" fmla="*/ 150836 w 723"/>
                <a:gd name="T53" fmla="*/ 220312 h 986"/>
                <a:gd name="T54" fmla="*/ 77851 w 723"/>
                <a:gd name="T55" fmla="*/ 297603 h 986"/>
                <a:gd name="T56" fmla="*/ 169691 w 723"/>
                <a:gd name="T57" fmla="*/ 253176 h 986"/>
                <a:gd name="T58" fmla="*/ 169083 w 723"/>
                <a:gd name="T59" fmla="*/ 232483 h 986"/>
                <a:gd name="T60" fmla="*/ 155094 w 723"/>
                <a:gd name="T61" fmla="*/ 354202 h 986"/>
                <a:gd name="T62" fmla="*/ 96097 w 723"/>
                <a:gd name="T63" fmla="*/ 369417 h 986"/>
                <a:gd name="T64" fmla="*/ 155094 w 723"/>
                <a:gd name="T65" fmla="*/ 408976 h 986"/>
                <a:gd name="T66" fmla="*/ 170299 w 723"/>
                <a:gd name="T67" fmla="*/ 342639 h 986"/>
                <a:gd name="T68" fmla="*/ 77851 w 723"/>
                <a:gd name="T69" fmla="*/ 346291 h 986"/>
                <a:gd name="T70" fmla="*/ 155094 w 723"/>
                <a:gd name="T71" fmla="*/ 423582 h 986"/>
                <a:gd name="T72" fmla="*/ 203143 w 723"/>
                <a:gd name="T73" fmla="*/ 327424 h 986"/>
                <a:gd name="T74" fmla="*/ 229904 w 723"/>
                <a:gd name="T75" fmla="*/ 508786 h 986"/>
                <a:gd name="T76" fmla="*/ 352763 w 723"/>
                <a:gd name="T77" fmla="*/ 471053 h 986"/>
                <a:gd name="T78" fmla="*/ 225038 w 723"/>
                <a:gd name="T79" fmla="*/ 504526 h 986"/>
                <a:gd name="T80" fmla="*/ 352763 w 723"/>
                <a:gd name="T81" fmla="*/ 357245 h 986"/>
                <a:gd name="T82" fmla="*/ 225038 w 723"/>
                <a:gd name="T83" fmla="*/ 288474 h 986"/>
                <a:gd name="T84" fmla="*/ 225038 w 723"/>
                <a:gd name="T85" fmla="*/ 247698 h 9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0" fontAlgn="auto" latinLnBrk="0" hangingPunct="0">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294A5A"/>
                </a:solidFill>
                <a:effectLst/>
                <a:uLnTx/>
                <a:uFillTx/>
              </a:endParaRPr>
            </a:p>
          </p:txBody>
        </p:sp>
      </p:grpSp>
      <p:pic>
        <p:nvPicPr>
          <p:cNvPr id="27" name="图片 26" descr="数学（聚焦推理，提升思维）"/>
          <p:cNvPicPr>
            <a:picLocks noChangeAspect="1"/>
          </p:cNvPicPr>
          <p:nvPr/>
        </p:nvPicPr>
        <p:blipFill>
          <a:blip r:embed="rId1"/>
          <a:stretch>
            <a:fillRect/>
          </a:stretch>
        </p:blipFill>
        <p:spPr>
          <a:xfrm>
            <a:off x="443230" y="2243455"/>
            <a:ext cx="1741170" cy="1306195"/>
          </a:xfrm>
          <a:prstGeom prst="round2DiagRect">
            <a:avLst/>
          </a:prstGeom>
          <a:ln w="25400">
            <a:solidFill>
              <a:schemeClr val="bg1"/>
            </a:solidFill>
          </a:ln>
          <a:effectLst>
            <a:outerShdw blurRad="50800" dist="38100" dir="18900000" algn="bl" rotWithShape="0">
              <a:prstClr val="black">
                <a:alpha val="40000"/>
              </a:prstClr>
            </a:outerShdw>
          </a:effectLst>
        </p:spPr>
      </p:pic>
      <p:pic>
        <p:nvPicPr>
          <p:cNvPr id="29" name="图片 28" descr="英语：深度培训"/>
          <p:cNvPicPr>
            <a:picLocks noChangeAspect="1"/>
          </p:cNvPicPr>
          <p:nvPr/>
        </p:nvPicPr>
        <p:blipFill>
          <a:blip r:embed="rId2"/>
          <a:stretch>
            <a:fillRect/>
          </a:stretch>
        </p:blipFill>
        <p:spPr>
          <a:xfrm>
            <a:off x="212725" y="3760470"/>
            <a:ext cx="1715770" cy="1287145"/>
          </a:xfrm>
          <a:prstGeom prst="round2DiagRect">
            <a:avLst/>
          </a:prstGeom>
          <a:ln w="25400">
            <a:solidFill>
              <a:schemeClr val="bg1"/>
            </a:solidFill>
          </a:ln>
          <a:effectLst>
            <a:outerShdw blurRad="50800" dist="38100" dir="18900000" algn="bl" rotWithShape="0">
              <a:prstClr val="black">
                <a:alpha val="40000"/>
              </a:prstClr>
            </a:outerShdw>
          </a:effectLst>
        </p:spPr>
      </p:pic>
      <p:pic>
        <p:nvPicPr>
          <p:cNvPr id="30" name="图片 29" descr="语文：指向深度学习的言语实践2"/>
          <p:cNvPicPr>
            <a:picLocks noChangeAspect="1"/>
          </p:cNvPicPr>
          <p:nvPr/>
        </p:nvPicPr>
        <p:blipFill>
          <a:blip r:embed="rId3"/>
          <a:stretch>
            <a:fillRect/>
          </a:stretch>
        </p:blipFill>
        <p:spPr>
          <a:xfrm>
            <a:off x="443230" y="5257800"/>
            <a:ext cx="1729740" cy="1297940"/>
          </a:xfrm>
          <a:prstGeom prst="round2DiagRect">
            <a:avLst/>
          </a:prstGeom>
          <a:ln w="25400">
            <a:solidFill>
              <a:schemeClr val="bg1"/>
            </a:solidFill>
          </a:ln>
          <a:effectLst>
            <a:outerShdw blurRad="50800" dist="38100" dir="18900000" algn="bl" rotWithShape="0">
              <a:prstClr val="black">
                <a:alpha val="40000"/>
              </a:prst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1000"/>
                                        <p:tgtEl>
                                          <p:spTgt spid="29"/>
                                        </p:tgtEl>
                                      </p:cBhvr>
                                    </p:animEffect>
                                    <p:anim calcmode="lin" valueType="num">
                                      <p:cBhvr>
                                        <p:cTn id="17" dur="1000" fill="hold"/>
                                        <p:tgtEl>
                                          <p:spTgt spid="29"/>
                                        </p:tgtEl>
                                        <p:attrNameLst>
                                          <p:attrName>ppt_x</p:attrName>
                                        </p:attrNameLst>
                                      </p:cBhvr>
                                      <p:tavLst>
                                        <p:tav tm="0">
                                          <p:val>
                                            <p:strVal val="#ppt_x"/>
                                          </p:val>
                                        </p:tav>
                                        <p:tav tm="100000">
                                          <p:val>
                                            <p:strVal val="#ppt_x"/>
                                          </p:val>
                                        </p:tav>
                                      </p:tavLst>
                                    </p:anim>
                                    <p:anim calcmode="lin" valueType="num">
                                      <p:cBhvr>
                                        <p:cTn id="18" dur="1000" fill="hold"/>
                                        <p:tgtEl>
                                          <p:spTgt spid="29"/>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wipe(left)">
                                      <p:cBhvr>
                                        <p:cTn id="31" dur="500"/>
                                        <p:tgtEl>
                                          <p:spTgt spid="111"/>
                                        </p:tgtEl>
                                      </p:cBhvr>
                                    </p:animEffect>
                                  </p:childTnLst>
                                </p:cTn>
                              </p:par>
                            </p:childTnLst>
                          </p:cTn>
                        </p:par>
                        <p:par>
                          <p:cTn id="32" fill="hold">
                            <p:stCondLst>
                              <p:cond delay="2500"/>
                            </p:stCondLst>
                            <p:childTnLst>
                              <p:par>
                                <p:cTn id="33" presetID="22" presetClass="entr" presetSubtype="8"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wipe(left)">
                                      <p:cBhvr>
                                        <p:cTn id="39" dur="500"/>
                                        <p:tgtEl>
                                          <p:spTgt spid="112"/>
                                        </p:tgtEl>
                                      </p:cBhvr>
                                    </p:animEffect>
                                  </p:childTnLst>
                                </p:cTn>
                              </p:par>
                            </p:childTnLst>
                          </p:cTn>
                        </p:par>
                        <p:par>
                          <p:cTn id="40" fill="hold">
                            <p:stCondLst>
                              <p:cond delay="3500"/>
                            </p:stCondLst>
                            <p:childTnLst>
                              <p:par>
                                <p:cTn id="41" presetID="22" presetClass="entr" presetSubtype="1"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childTnLst>
                          </p:cTn>
                        </p:par>
                        <p:par>
                          <p:cTn id="44" fill="hold">
                            <p:stCondLst>
                              <p:cond delay="4000"/>
                            </p:stCondLst>
                            <p:childTnLst>
                              <p:par>
                                <p:cTn id="45" presetID="22" presetClass="entr" presetSubtype="8"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left)">
                                      <p:cBhvr>
                                        <p:cTn id="47" dur="500"/>
                                        <p:tgtEl>
                                          <p:spTgt spid="4"/>
                                        </p:tgtEl>
                                      </p:cBhvr>
                                    </p:animEffect>
                                  </p:childTnLst>
                                </p:cTn>
                              </p:par>
                            </p:childTnLst>
                          </p:cTn>
                        </p:par>
                        <p:par>
                          <p:cTn id="48" fill="hold">
                            <p:stCondLst>
                              <p:cond delay="4500"/>
                            </p:stCondLst>
                            <p:childTnLst>
                              <p:par>
                                <p:cTn id="49" presetID="22" presetClass="entr" presetSubtype="1" fill="hold"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par>
                          <p:cTn id="52" fill="hold">
                            <p:stCondLst>
                              <p:cond delay="5000"/>
                            </p:stCondLst>
                            <p:childTnLst>
                              <p:par>
                                <p:cTn id="53" presetID="22" presetClass="entr" presetSubtype="2" fill="hold" grpId="0" nodeType="afterEffect">
                                  <p:stCondLst>
                                    <p:cond delay="0"/>
                                  </p:stCondLst>
                                  <p:childTnLst>
                                    <p:set>
                                      <p:cBhvr>
                                        <p:cTn id="54" dur="1" fill="hold">
                                          <p:stCondLst>
                                            <p:cond delay="0"/>
                                          </p:stCondLst>
                                        </p:cTn>
                                        <p:tgtEl>
                                          <p:spTgt spid="110"/>
                                        </p:tgtEl>
                                        <p:attrNameLst>
                                          <p:attrName>style.visibility</p:attrName>
                                        </p:attrNameLst>
                                      </p:cBhvr>
                                      <p:to>
                                        <p:strVal val="visible"/>
                                      </p:to>
                                    </p:set>
                                    <p:animEffect transition="in" filter="wipe(right)">
                                      <p:cBhvr>
                                        <p:cTn id="55" dur="500"/>
                                        <p:tgtEl>
                                          <p:spTgt spid="110"/>
                                        </p:tgtEl>
                                      </p:cBhvr>
                                    </p:animEffect>
                                  </p:childTnLst>
                                </p:cTn>
                              </p:par>
                            </p:childTnLst>
                          </p:cTn>
                        </p:par>
                        <p:par>
                          <p:cTn id="56" fill="hold">
                            <p:stCondLst>
                              <p:cond delay="5500"/>
                            </p:stCondLst>
                            <p:childTnLst>
                              <p:par>
                                <p:cTn id="57" presetID="22" presetClass="entr" presetSubtype="2" fill="hold" nodeType="after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right)">
                                      <p:cBhvr>
                                        <p:cTn id="59" dur="500"/>
                                        <p:tgtEl>
                                          <p:spTgt spid="17"/>
                                        </p:tgtEl>
                                      </p:cBhvr>
                                    </p:animEffect>
                                  </p:childTnLst>
                                </p:cTn>
                              </p:par>
                            </p:childTnLst>
                          </p:cTn>
                        </p:par>
                        <p:par>
                          <p:cTn id="60" fill="hold">
                            <p:stCondLst>
                              <p:cond delay="6000"/>
                            </p:stCondLst>
                            <p:childTnLst>
                              <p:par>
                                <p:cTn id="61" presetID="22" presetClass="entr" presetSubtype="2" fill="hold" grpId="0" nodeType="afterEffect">
                                  <p:stCondLst>
                                    <p:cond delay="0"/>
                                  </p:stCondLst>
                                  <p:childTnLst>
                                    <p:set>
                                      <p:cBhvr>
                                        <p:cTn id="62" dur="1" fill="hold">
                                          <p:stCondLst>
                                            <p:cond delay="0"/>
                                          </p:stCondLst>
                                        </p:cTn>
                                        <p:tgtEl>
                                          <p:spTgt spid="109"/>
                                        </p:tgtEl>
                                        <p:attrNameLst>
                                          <p:attrName>style.visibility</p:attrName>
                                        </p:attrNameLst>
                                      </p:cBhvr>
                                      <p:to>
                                        <p:strVal val="visible"/>
                                      </p:to>
                                    </p:set>
                                    <p:animEffect transition="in" filter="wipe(right)">
                                      <p:cBhvr>
                                        <p:cTn id="63" dur="500"/>
                                        <p:tgtEl>
                                          <p:spTgt spid="109"/>
                                        </p:tgtEl>
                                      </p:cBhvr>
                                    </p:animEffect>
                                  </p:childTnLst>
                                </p:cTn>
                              </p:par>
                            </p:childTnLst>
                          </p:cTn>
                        </p:par>
                        <p:par>
                          <p:cTn id="64" fill="hold">
                            <p:stCondLst>
                              <p:cond delay="6500"/>
                            </p:stCondLst>
                            <p:childTnLst>
                              <p:par>
                                <p:cTn id="65" presetID="22" presetClass="entr" presetSubtype="4" fill="hold"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down)">
                                      <p:cBhvr>
                                        <p:cTn id="67" dur="500"/>
                                        <p:tgtEl>
                                          <p:spTgt spid="16"/>
                                        </p:tgtEl>
                                      </p:cBhvr>
                                    </p:animEffect>
                                  </p:childTnLst>
                                </p:cTn>
                              </p:par>
                            </p:childTnLst>
                          </p:cTn>
                        </p:par>
                        <p:par>
                          <p:cTn id="68" fill="hold">
                            <p:stCondLst>
                              <p:cond delay="7000"/>
                            </p:stCondLst>
                            <p:childTnLst>
                              <p:par>
                                <p:cTn id="69" presetID="22" presetClass="entr" presetSubtype="2" fill="hold" grpId="0"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9" grpId="0"/>
      <p:bldP spid="110" grpId="0"/>
      <p:bldP spid="111" grpId="0"/>
      <p:bldP spid="11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5"/>
          <p:cNvSpPr txBox="1">
            <a:spLocks noChangeArrowheads="1"/>
          </p:cNvSpPr>
          <p:nvPr/>
        </p:nvSpPr>
        <p:spPr bwMode="auto">
          <a:xfrm>
            <a:off x="1027430" y="349250"/>
            <a:ext cx="10399395" cy="540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sz="2800" b="1" dirty="0" smtClean="0">
                <a:solidFill>
                  <a:schemeClr val="accent1">
                    <a:lumMod val="50000"/>
                  </a:schemeClr>
                </a:solidFill>
                <a:latin typeface="微软雅黑" panose="020B0503020204020204" charset="-122"/>
                <a:ea typeface="微软雅黑" panose="020B0503020204020204" charset="-122"/>
                <a:sym typeface="+mn-ea"/>
              </a:rPr>
              <a:t>（三）小学课堂深度学习时刻生成的展开逻辑与推进策略的研究。</a:t>
            </a:r>
            <a:endParaRPr lang="zh-CN" altLang="en-US" sz="2800" spc="300" dirty="0">
              <a:solidFill>
                <a:srgbClr val="27506E"/>
              </a:solidFill>
              <a:latin typeface="微软雅黑" panose="020B0503020204020204" charset="-122"/>
              <a:ea typeface="微软雅黑" panose="020B0503020204020204" charset="-122"/>
            </a:endParaRPr>
          </a:p>
          <a:p>
            <a:endParaRPr lang="zh-CN" altLang="en-US" sz="2800" spc="300" dirty="0">
              <a:solidFill>
                <a:srgbClr val="27506E"/>
              </a:solidFill>
              <a:latin typeface="黑体" panose="02010609060101010101" pitchFamily="49" charset="-122"/>
              <a:ea typeface="黑体" panose="02010609060101010101" pitchFamily="49" charset="-122"/>
            </a:endParaRPr>
          </a:p>
        </p:txBody>
      </p:sp>
      <p:grpSp>
        <p:nvGrpSpPr>
          <p:cNvPr id="10" name="组合 9"/>
          <p:cNvGrpSpPr/>
          <p:nvPr/>
        </p:nvGrpSpPr>
        <p:grpSpPr>
          <a:xfrm>
            <a:off x="505460" y="1302385"/>
            <a:ext cx="3342005" cy="3237230"/>
            <a:chOff x="796" y="2051"/>
            <a:chExt cx="5263" cy="5098"/>
          </a:xfrm>
        </p:grpSpPr>
        <p:grpSp>
          <p:nvGrpSpPr>
            <p:cNvPr id="36" name="组合 35"/>
            <p:cNvGrpSpPr/>
            <p:nvPr/>
          </p:nvGrpSpPr>
          <p:grpSpPr>
            <a:xfrm>
              <a:off x="796" y="2051"/>
              <a:ext cx="4228" cy="5099"/>
              <a:chOff x="1262109" y="3148002"/>
              <a:chExt cx="2684480" cy="3238018"/>
            </a:xfrm>
          </p:grpSpPr>
          <p:grpSp>
            <p:nvGrpSpPr>
              <p:cNvPr id="2" name="组合 1"/>
              <p:cNvGrpSpPr/>
              <p:nvPr/>
            </p:nvGrpSpPr>
            <p:grpSpPr>
              <a:xfrm>
                <a:off x="1262109" y="3876147"/>
                <a:ext cx="849612" cy="849612"/>
                <a:chOff x="3435259" y="2776963"/>
                <a:chExt cx="858956" cy="858956"/>
              </a:xfrm>
            </p:grpSpPr>
            <p:grpSp>
              <p:nvGrpSpPr>
                <p:cNvPr id="29" name="组合 28"/>
                <p:cNvGrpSpPr/>
                <p:nvPr/>
              </p:nvGrpSpPr>
              <p:grpSpPr>
                <a:xfrm>
                  <a:off x="3435259" y="2776963"/>
                  <a:ext cx="858956" cy="858956"/>
                  <a:chOff x="-5660197" y="-337511"/>
                  <a:chExt cx="4000500" cy="4000500"/>
                </a:xfrm>
                <a:effectLst>
                  <a:outerShdw blurRad="444500" dist="254000" dir="8100000" algn="tr" rotWithShape="0">
                    <a:prstClr val="black">
                      <a:alpha val="50000"/>
                    </a:prstClr>
                  </a:outerShdw>
                </a:effectLst>
              </p:grpSpPr>
              <p:sp>
                <p:nvSpPr>
                  <p:cNvPr id="31" name="同心圆 65"/>
                  <p:cNvSpPr/>
                  <p:nvPr/>
                </p:nvSpPr>
                <p:spPr>
                  <a:xfrm>
                    <a:off x="-5660197" y="-337511"/>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a typeface="黑体" panose="02010609060101010101" pitchFamily="49" charset="-122"/>
                    </a:endParaRPr>
                  </a:p>
                </p:txBody>
              </p:sp>
              <p:sp>
                <p:nvSpPr>
                  <p:cNvPr id="32" name="椭圆 31"/>
                  <p:cNvSpPr/>
                  <p:nvPr/>
                </p:nvSpPr>
                <p:spPr>
                  <a:xfrm>
                    <a:off x="-5569895" y="-336908"/>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黑体" panose="02010609060101010101" pitchFamily="49" charset="-122"/>
                    </a:endParaRPr>
                  </a:p>
                </p:txBody>
              </p:sp>
            </p:grpSp>
            <p:sp>
              <p:nvSpPr>
                <p:cNvPr id="30" name="Freeform 203"/>
                <p:cNvSpPr>
                  <a:spLocks noChangeAspect="1" noEditPoints="1"/>
                </p:cNvSpPr>
                <p:nvPr/>
              </p:nvSpPr>
              <p:spPr bwMode="auto">
                <a:xfrm>
                  <a:off x="3680037" y="3028265"/>
                  <a:ext cx="370870" cy="356606"/>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rgbClr val="27506E"/>
                </a:solidFill>
                <a:ln>
                  <a:noFill/>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fontAlgn="auto">
                    <a:defRPr/>
                  </a:pPr>
                  <a:endParaRPr lang="zh-CN" altLang="en-US" sz="2490" dirty="0">
                    <a:latin typeface="Arial" panose="020B0604020202020204" pitchFamily="34" charset="0"/>
                    <a:ea typeface="黑体" panose="02010609060101010101" pitchFamily="49" charset="-122"/>
                    <a:cs typeface="Arial" panose="020B0604020202020204" pitchFamily="34" charset="0"/>
                  </a:endParaRPr>
                </a:p>
              </p:txBody>
            </p:sp>
          </p:grpSp>
          <p:sp>
            <p:nvSpPr>
              <p:cNvPr id="7" name="TextBox 23"/>
              <p:cNvSpPr txBox="1"/>
              <p:nvPr/>
            </p:nvSpPr>
            <p:spPr>
              <a:xfrm>
                <a:off x="1418019" y="3148002"/>
                <a:ext cx="2528570"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zh-CN" sz="2400" dirty="0">
                    <a:latin typeface="黑体" panose="02010609060101010101" pitchFamily="49" charset="-122"/>
                    <a:ea typeface="黑体" panose="02010609060101010101" pitchFamily="49" charset="-122"/>
                  </a:rPr>
                  <a:t>1.</a:t>
                </a:r>
                <a:r>
                  <a:rPr lang="zh-CN" altLang="en-US" sz="2400" dirty="0">
                    <a:latin typeface="黑体" panose="02010609060101010101" pitchFamily="49" charset="-122"/>
                    <a:ea typeface="黑体" panose="02010609060101010101" pitchFamily="49" charset="-122"/>
                  </a:rPr>
                  <a:t>时刻的发生</a:t>
                </a:r>
                <a:endParaRPr lang="en-US" altLang="zh-CN" sz="2400" dirty="0">
                  <a:latin typeface="黑体" panose="02010609060101010101" pitchFamily="49" charset="-122"/>
                  <a:ea typeface="黑体" panose="02010609060101010101" pitchFamily="49" charset="-122"/>
                </a:endParaRPr>
              </a:p>
            </p:txBody>
          </p:sp>
          <p:sp>
            <p:nvSpPr>
              <p:cNvPr id="11" name="圆角右箭头 4"/>
              <p:cNvSpPr/>
              <p:nvPr/>
            </p:nvSpPr>
            <p:spPr>
              <a:xfrm>
                <a:off x="1640933" y="4707344"/>
                <a:ext cx="1909334" cy="1678676"/>
              </a:xfrm>
              <a:prstGeom prst="bentArrow">
                <a:avLst/>
              </a:prstGeom>
              <a:solidFill>
                <a:srgbClr val="27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黑体" panose="02010609060101010101" pitchFamily="49" charset="-122"/>
                </a:endParaRPr>
              </a:p>
            </p:txBody>
          </p:sp>
        </p:grpSp>
        <p:sp>
          <p:nvSpPr>
            <p:cNvPr id="100" name="文本框 99"/>
            <p:cNvSpPr txBox="1"/>
            <p:nvPr/>
          </p:nvSpPr>
          <p:spPr>
            <a:xfrm>
              <a:off x="1957" y="3168"/>
              <a:ext cx="4102" cy="1452"/>
            </a:xfrm>
            <a:prstGeom prst="rect">
              <a:avLst/>
            </a:prstGeom>
            <a:noFill/>
            <a:ln w="9525">
              <a:noFill/>
            </a:ln>
          </p:spPr>
          <p:txBody>
            <a:bodyPr wrap="square">
              <a:spAutoFit/>
            </a:bodyPr>
            <a:p>
              <a:pPr indent="0"/>
              <a:r>
                <a:rPr lang="zh-CN" b="1">
                  <a:ea typeface="宋体" panose="02010600030101010101" pitchFamily="2" charset="-122"/>
                </a:rPr>
                <a:t>（</a:t>
              </a:r>
              <a:r>
                <a:rPr lang="en-US" altLang="zh-CN" b="1">
                  <a:ea typeface="宋体" panose="02010600030101010101" pitchFamily="2" charset="-122"/>
                </a:rPr>
                <a:t>1</a:t>
              </a:r>
              <a:r>
                <a:rPr lang="zh-CN" b="1">
                  <a:ea typeface="宋体" panose="02010600030101010101" pitchFamily="2" charset="-122"/>
                </a:rPr>
                <a:t>）激发学生好奇心</a:t>
              </a:r>
              <a:endParaRPr lang="zh-CN" b="1">
                <a:ea typeface="宋体" panose="02010600030101010101" pitchFamily="2" charset="-122"/>
              </a:endParaRPr>
            </a:p>
            <a:p>
              <a:pPr indent="0"/>
              <a:r>
                <a:rPr lang="zh-CN" altLang="en-US" b="1">
                  <a:ea typeface="宋体" panose="02010600030101010101" pitchFamily="2" charset="-122"/>
                </a:rPr>
                <a:t>（</a:t>
              </a:r>
              <a:r>
                <a:rPr lang="en-US" altLang="zh-CN" b="1">
                  <a:ea typeface="宋体" panose="02010600030101010101" pitchFamily="2" charset="-122"/>
                </a:rPr>
                <a:t>2</a:t>
              </a:r>
              <a:r>
                <a:rPr lang="zh-CN" altLang="en-US" b="1">
                  <a:ea typeface="宋体" panose="02010600030101010101" pitchFamily="2" charset="-122"/>
                </a:rPr>
                <a:t>）与心灵发生关联</a:t>
              </a:r>
              <a:endParaRPr lang="zh-CN" altLang="en-US" b="1">
                <a:ea typeface="宋体" panose="02010600030101010101" pitchFamily="2" charset="-122"/>
              </a:endParaRPr>
            </a:p>
            <a:p>
              <a:pPr indent="0"/>
              <a:r>
                <a:rPr lang="zh-CN" altLang="en-US" b="1">
                  <a:ea typeface="宋体" panose="02010600030101010101" pitchFamily="2" charset="-122"/>
                </a:rPr>
                <a:t>（</a:t>
              </a:r>
              <a:r>
                <a:rPr lang="en-US" altLang="zh-CN" b="1">
                  <a:ea typeface="宋体" panose="02010600030101010101" pitchFamily="2" charset="-122"/>
                </a:rPr>
                <a:t>3</a:t>
              </a:r>
              <a:r>
                <a:rPr lang="zh-CN" altLang="en-US" b="1">
                  <a:ea typeface="宋体" panose="02010600030101010101" pitchFamily="2" charset="-122"/>
                </a:rPr>
                <a:t>）引发认知的冲突</a:t>
              </a:r>
              <a:endParaRPr lang="zh-CN" altLang="en-US" b="1">
                <a:ea typeface="宋体" panose="02010600030101010101" pitchFamily="2" charset="-122"/>
              </a:endParaRPr>
            </a:p>
          </p:txBody>
        </p:sp>
      </p:grpSp>
      <p:grpSp>
        <p:nvGrpSpPr>
          <p:cNvPr id="34" name="组合 33"/>
          <p:cNvGrpSpPr/>
          <p:nvPr/>
        </p:nvGrpSpPr>
        <p:grpSpPr>
          <a:xfrm>
            <a:off x="4295775" y="1302385"/>
            <a:ext cx="3534410" cy="3219450"/>
            <a:chOff x="6765" y="2051"/>
            <a:chExt cx="5566" cy="5070"/>
          </a:xfrm>
        </p:grpSpPr>
        <p:grpSp>
          <p:nvGrpSpPr>
            <p:cNvPr id="37" name="组合 36"/>
            <p:cNvGrpSpPr/>
            <p:nvPr/>
          </p:nvGrpSpPr>
          <p:grpSpPr>
            <a:xfrm>
              <a:off x="6765" y="2051"/>
              <a:ext cx="3781" cy="5071"/>
              <a:chOff x="3509348" y="2363232"/>
              <a:chExt cx="2401214" cy="3220084"/>
            </a:xfrm>
          </p:grpSpPr>
          <p:grpSp>
            <p:nvGrpSpPr>
              <p:cNvPr id="4" name="组合 3"/>
              <p:cNvGrpSpPr/>
              <p:nvPr/>
            </p:nvGrpSpPr>
            <p:grpSpPr>
              <a:xfrm>
                <a:off x="3509348" y="3085799"/>
                <a:ext cx="849630" cy="861695"/>
                <a:chOff x="3648550" y="1587674"/>
                <a:chExt cx="858974" cy="871172"/>
              </a:xfrm>
            </p:grpSpPr>
            <p:grpSp>
              <p:nvGrpSpPr>
                <p:cNvPr id="19" name="组合 18"/>
                <p:cNvGrpSpPr/>
                <p:nvPr/>
              </p:nvGrpSpPr>
              <p:grpSpPr>
                <a:xfrm>
                  <a:off x="3648550" y="1587674"/>
                  <a:ext cx="858974" cy="871172"/>
                  <a:chOff x="-4521017" y="-1006663"/>
                  <a:chExt cx="4000585" cy="4057394"/>
                </a:xfrm>
                <a:effectLst>
                  <a:outerShdw blurRad="444500" dist="254000" dir="8100000" algn="tr" rotWithShape="0">
                    <a:prstClr val="black">
                      <a:alpha val="50000"/>
                    </a:prstClr>
                  </a:outerShdw>
                </a:effectLst>
              </p:grpSpPr>
              <p:sp>
                <p:nvSpPr>
                  <p:cNvPr id="21" name="同心圆 60"/>
                  <p:cNvSpPr/>
                  <p:nvPr/>
                </p:nvSpPr>
                <p:spPr>
                  <a:xfrm>
                    <a:off x="-4521017" y="-1006663"/>
                    <a:ext cx="4000585" cy="4057394"/>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a typeface="黑体" panose="02010609060101010101" pitchFamily="49" charset="-122"/>
                    </a:endParaRPr>
                  </a:p>
                </p:txBody>
              </p:sp>
              <p:sp>
                <p:nvSpPr>
                  <p:cNvPr id="22" name="椭圆 21"/>
                  <p:cNvSpPr/>
                  <p:nvPr/>
                </p:nvSpPr>
                <p:spPr>
                  <a:xfrm>
                    <a:off x="-4490515" y="-845204"/>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黑体" panose="02010609060101010101" pitchFamily="49" charset="-122"/>
                    </a:endParaRPr>
                  </a:p>
                </p:txBody>
              </p:sp>
            </p:grpSp>
            <p:sp>
              <p:nvSpPr>
                <p:cNvPr id="20" name="Freeform 168"/>
                <p:cNvSpPr>
                  <a:spLocks noChangeAspect="1" noEditPoints="1"/>
                </p:cNvSpPr>
                <p:nvPr/>
              </p:nvSpPr>
              <p:spPr bwMode="auto">
                <a:xfrm>
                  <a:off x="3866116" y="1845567"/>
                  <a:ext cx="425533" cy="364326"/>
                </a:xfrm>
                <a:custGeom>
                  <a:avLst/>
                  <a:gdLst>
                    <a:gd name="T0" fmla="*/ 4 w 94"/>
                    <a:gd name="T1" fmla="*/ 19 h 81"/>
                    <a:gd name="T2" fmla="*/ 46 w 94"/>
                    <a:gd name="T3" fmla="*/ 19 h 81"/>
                    <a:gd name="T4" fmla="*/ 50 w 94"/>
                    <a:gd name="T5" fmla="*/ 16 h 81"/>
                    <a:gd name="T6" fmla="*/ 73 w 94"/>
                    <a:gd name="T7" fmla="*/ 0 h 81"/>
                    <a:gd name="T8" fmla="*/ 73 w 94"/>
                    <a:gd name="T9" fmla="*/ 33 h 81"/>
                    <a:gd name="T10" fmla="*/ 73 w 94"/>
                    <a:gd name="T11" fmla="*/ 66 h 81"/>
                    <a:gd name="T12" fmla="*/ 50 w 94"/>
                    <a:gd name="T13" fmla="*/ 49 h 81"/>
                    <a:gd name="T14" fmla="*/ 46 w 94"/>
                    <a:gd name="T15" fmla="*/ 47 h 81"/>
                    <a:gd name="T16" fmla="*/ 33 w 94"/>
                    <a:gd name="T17" fmla="*/ 47 h 81"/>
                    <a:gd name="T18" fmla="*/ 40 w 94"/>
                    <a:gd name="T19" fmla="*/ 70 h 81"/>
                    <a:gd name="T20" fmla="*/ 45 w 94"/>
                    <a:gd name="T21" fmla="*/ 70 h 81"/>
                    <a:gd name="T22" fmla="*/ 45 w 94"/>
                    <a:gd name="T23" fmla="*/ 81 h 81"/>
                    <a:gd name="T24" fmla="*/ 43 w 94"/>
                    <a:gd name="T25" fmla="*/ 81 h 81"/>
                    <a:gd name="T26" fmla="*/ 21 w 94"/>
                    <a:gd name="T27" fmla="*/ 81 h 81"/>
                    <a:gd name="T28" fmla="*/ 11 w 94"/>
                    <a:gd name="T29" fmla="*/ 47 h 81"/>
                    <a:gd name="T30" fmla="*/ 4 w 94"/>
                    <a:gd name="T31" fmla="*/ 47 h 81"/>
                    <a:gd name="T32" fmla="*/ 4 w 94"/>
                    <a:gd name="T33" fmla="*/ 19 h 81"/>
                    <a:gd name="T34" fmla="*/ 87 w 94"/>
                    <a:gd name="T35" fmla="*/ 23 h 81"/>
                    <a:gd name="T36" fmla="*/ 94 w 94"/>
                    <a:gd name="T37" fmla="*/ 33 h 81"/>
                    <a:gd name="T38" fmla="*/ 87 w 94"/>
                    <a:gd name="T39" fmla="*/ 43 h 81"/>
                    <a:gd name="T40" fmla="*/ 87 w 94"/>
                    <a:gd name="T41" fmla="*/ 66 h 81"/>
                    <a:gd name="T42" fmla="*/ 78 w 94"/>
                    <a:gd name="T43" fmla="*/ 66 h 81"/>
                    <a:gd name="T44" fmla="*/ 78 w 94"/>
                    <a:gd name="T45" fmla="*/ 0 h 81"/>
                    <a:gd name="T46" fmla="*/ 87 w 94"/>
                    <a:gd name="T47" fmla="*/ 0 h 81"/>
                    <a:gd name="T48" fmla="*/ 87 w 94"/>
                    <a:gd name="T49" fmla="*/ 23 h 81"/>
                    <a:gd name="T50" fmla="*/ 46 w 94"/>
                    <a:gd name="T51" fmla="*/ 49 h 81"/>
                    <a:gd name="T52" fmla="*/ 37 w 94"/>
                    <a:gd name="T53" fmla="*/ 49 h 81"/>
                    <a:gd name="T54" fmla="*/ 40 w 94"/>
                    <a:gd name="T55" fmla="*/ 61 h 81"/>
                    <a:gd name="T56" fmla="*/ 43 w 94"/>
                    <a:gd name="T57" fmla="*/ 61 h 81"/>
                    <a:gd name="T58" fmla="*/ 43 w 94"/>
                    <a:gd name="T59" fmla="*/ 57 h 81"/>
                    <a:gd name="T60" fmla="*/ 46 w 94"/>
                    <a:gd name="T61" fmla="*/ 4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4" h="81">
                      <a:moveTo>
                        <a:pt x="4" y="19"/>
                      </a:moveTo>
                      <a:cubicBezTo>
                        <a:pt x="46" y="19"/>
                        <a:pt x="46" y="19"/>
                        <a:pt x="46" y="19"/>
                      </a:cubicBezTo>
                      <a:cubicBezTo>
                        <a:pt x="50" y="16"/>
                        <a:pt x="50" y="16"/>
                        <a:pt x="50" y="16"/>
                      </a:cubicBezTo>
                      <a:cubicBezTo>
                        <a:pt x="73" y="0"/>
                        <a:pt x="73" y="0"/>
                        <a:pt x="73" y="0"/>
                      </a:cubicBezTo>
                      <a:cubicBezTo>
                        <a:pt x="73" y="33"/>
                        <a:pt x="73" y="33"/>
                        <a:pt x="73" y="33"/>
                      </a:cubicBezTo>
                      <a:cubicBezTo>
                        <a:pt x="73" y="66"/>
                        <a:pt x="73" y="66"/>
                        <a:pt x="73" y="66"/>
                      </a:cubicBezTo>
                      <a:cubicBezTo>
                        <a:pt x="50" y="49"/>
                        <a:pt x="50" y="49"/>
                        <a:pt x="50" y="49"/>
                      </a:cubicBezTo>
                      <a:cubicBezTo>
                        <a:pt x="46" y="47"/>
                        <a:pt x="46" y="47"/>
                        <a:pt x="46" y="47"/>
                      </a:cubicBezTo>
                      <a:cubicBezTo>
                        <a:pt x="33" y="47"/>
                        <a:pt x="33" y="47"/>
                        <a:pt x="33" y="47"/>
                      </a:cubicBezTo>
                      <a:cubicBezTo>
                        <a:pt x="40" y="70"/>
                        <a:pt x="40" y="70"/>
                        <a:pt x="40" y="70"/>
                      </a:cubicBezTo>
                      <a:cubicBezTo>
                        <a:pt x="45" y="70"/>
                        <a:pt x="45" y="70"/>
                        <a:pt x="45" y="70"/>
                      </a:cubicBezTo>
                      <a:cubicBezTo>
                        <a:pt x="45" y="81"/>
                        <a:pt x="45" y="81"/>
                        <a:pt x="45" y="81"/>
                      </a:cubicBezTo>
                      <a:cubicBezTo>
                        <a:pt x="43" y="81"/>
                        <a:pt x="43" y="81"/>
                        <a:pt x="43" y="81"/>
                      </a:cubicBezTo>
                      <a:cubicBezTo>
                        <a:pt x="21" y="81"/>
                        <a:pt x="21" y="81"/>
                        <a:pt x="21" y="81"/>
                      </a:cubicBezTo>
                      <a:cubicBezTo>
                        <a:pt x="11" y="47"/>
                        <a:pt x="11" y="47"/>
                        <a:pt x="11" y="47"/>
                      </a:cubicBezTo>
                      <a:cubicBezTo>
                        <a:pt x="4" y="47"/>
                        <a:pt x="4" y="47"/>
                        <a:pt x="4" y="47"/>
                      </a:cubicBezTo>
                      <a:cubicBezTo>
                        <a:pt x="0" y="37"/>
                        <a:pt x="0" y="28"/>
                        <a:pt x="4" y="19"/>
                      </a:cubicBezTo>
                      <a:close/>
                      <a:moveTo>
                        <a:pt x="87" y="23"/>
                      </a:moveTo>
                      <a:cubicBezTo>
                        <a:pt x="91" y="24"/>
                        <a:pt x="94" y="28"/>
                        <a:pt x="94" y="33"/>
                      </a:cubicBezTo>
                      <a:cubicBezTo>
                        <a:pt x="94" y="38"/>
                        <a:pt x="91" y="42"/>
                        <a:pt x="87" y="43"/>
                      </a:cubicBezTo>
                      <a:cubicBezTo>
                        <a:pt x="87" y="66"/>
                        <a:pt x="87" y="66"/>
                        <a:pt x="87" y="66"/>
                      </a:cubicBezTo>
                      <a:cubicBezTo>
                        <a:pt x="78" y="66"/>
                        <a:pt x="78" y="66"/>
                        <a:pt x="78" y="66"/>
                      </a:cubicBezTo>
                      <a:cubicBezTo>
                        <a:pt x="78" y="0"/>
                        <a:pt x="78" y="0"/>
                        <a:pt x="78" y="0"/>
                      </a:cubicBezTo>
                      <a:cubicBezTo>
                        <a:pt x="87" y="0"/>
                        <a:pt x="87" y="0"/>
                        <a:pt x="87" y="0"/>
                      </a:cubicBezTo>
                      <a:cubicBezTo>
                        <a:pt x="87" y="23"/>
                        <a:pt x="87" y="23"/>
                        <a:pt x="87" y="23"/>
                      </a:cubicBezTo>
                      <a:close/>
                      <a:moveTo>
                        <a:pt x="46" y="49"/>
                      </a:moveTo>
                      <a:cubicBezTo>
                        <a:pt x="37" y="49"/>
                        <a:pt x="37" y="49"/>
                        <a:pt x="37" y="49"/>
                      </a:cubicBezTo>
                      <a:cubicBezTo>
                        <a:pt x="40" y="61"/>
                        <a:pt x="40" y="61"/>
                        <a:pt x="40" y="61"/>
                      </a:cubicBezTo>
                      <a:cubicBezTo>
                        <a:pt x="43" y="61"/>
                        <a:pt x="43" y="61"/>
                        <a:pt x="43" y="61"/>
                      </a:cubicBezTo>
                      <a:cubicBezTo>
                        <a:pt x="43" y="57"/>
                        <a:pt x="43" y="57"/>
                        <a:pt x="43" y="57"/>
                      </a:cubicBezTo>
                      <a:lnTo>
                        <a:pt x="46" y="49"/>
                      </a:lnTo>
                      <a:close/>
                    </a:path>
                  </a:pathLst>
                </a:custGeom>
                <a:solidFill>
                  <a:srgbClr val="27506E"/>
                </a:solidFill>
                <a:ln>
                  <a:noFill/>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fontAlgn="auto">
                    <a:defRPr/>
                  </a:pPr>
                  <a:endParaRPr lang="zh-CN" altLang="en-US" sz="2490">
                    <a:latin typeface="Arial" panose="020B0604020202020204" pitchFamily="34" charset="0"/>
                    <a:ea typeface="黑体" panose="02010609060101010101" pitchFamily="49" charset="-122"/>
                    <a:cs typeface="Arial" panose="020B0604020202020204" pitchFamily="34" charset="0"/>
                  </a:endParaRPr>
                </a:p>
              </p:txBody>
            </p:sp>
          </p:grpSp>
          <p:sp>
            <p:nvSpPr>
              <p:cNvPr id="12" name="圆角右箭头 5"/>
              <p:cNvSpPr/>
              <p:nvPr/>
            </p:nvSpPr>
            <p:spPr>
              <a:xfrm>
                <a:off x="3985242" y="3904640"/>
                <a:ext cx="1909334" cy="1678676"/>
              </a:xfrm>
              <a:prstGeom prst="bentArrow">
                <a:avLst/>
              </a:prstGeom>
              <a:solidFill>
                <a:srgbClr val="27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黑体" panose="02010609060101010101" pitchFamily="49" charset="-122"/>
                </a:endParaRPr>
              </a:p>
            </p:txBody>
          </p:sp>
          <p:sp>
            <p:nvSpPr>
              <p:cNvPr id="9" name="TextBox 23"/>
              <p:cNvSpPr txBox="1"/>
              <p:nvPr/>
            </p:nvSpPr>
            <p:spPr>
              <a:xfrm>
                <a:off x="3713462" y="2363232"/>
                <a:ext cx="2197100"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zh-CN" sz="2400" dirty="0">
                    <a:latin typeface="黑体" panose="02010609060101010101" pitchFamily="49" charset="-122"/>
                    <a:ea typeface="黑体" panose="02010609060101010101" pitchFamily="49" charset="-122"/>
                  </a:rPr>
                  <a:t>2.</a:t>
                </a:r>
                <a:r>
                  <a:rPr lang="zh-CN" altLang="en-US" sz="2400" dirty="0">
                    <a:latin typeface="黑体" panose="02010609060101010101" pitchFamily="49" charset="-122"/>
                    <a:ea typeface="黑体" panose="02010609060101010101" pitchFamily="49" charset="-122"/>
                  </a:rPr>
                  <a:t>时刻的展开</a:t>
                </a:r>
                <a:endParaRPr lang="zh-CN" altLang="en-US" sz="2400" dirty="0">
                  <a:latin typeface="黑体" panose="02010609060101010101" pitchFamily="49" charset="-122"/>
                  <a:ea typeface="黑体" panose="02010609060101010101" pitchFamily="49" charset="-122"/>
                </a:endParaRPr>
              </a:p>
            </p:txBody>
          </p:sp>
        </p:grpSp>
        <p:sp>
          <p:nvSpPr>
            <p:cNvPr id="3" name="文本框 2"/>
            <p:cNvSpPr txBox="1"/>
            <p:nvPr/>
          </p:nvSpPr>
          <p:spPr>
            <a:xfrm>
              <a:off x="7909" y="3190"/>
              <a:ext cx="4423" cy="1452"/>
            </a:xfrm>
            <a:prstGeom prst="rect">
              <a:avLst/>
            </a:prstGeom>
            <a:noFill/>
            <a:ln w="9525">
              <a:noFill/>
            </a:ln>
          </p:spPr>
          <p:txBody>
            <a:bodyPr wrap="square">
              <a:spAutoFit/>
            </a:bodyPr>
            <a:p>
              <a:pPr indent="0"/>
              <a:r>
                <a:rPr lang="zh-CN" b="1">
                  <a:ea typeface="宋体" panose="02010600030101010101" pitchFamily="2" charset="-122"/>
                </a:rPr>
                <a:t>（</a:t>
              </a:r>
              <a:r>
                <a:rPr lang="en-US" altLang="zh-CN" b="1">
                  <a:ea typeface="宋体" panose="02010600030101010101" pitchFamily="2" charset="-122"/>
                </a:rPr>
                <a:t>1</a:t>
              </a:r>
              <a:r>
                <a:rPr lang="zh-CN" b="1">
                  <a:ea typeface="宋体" panose="02010600030101010101" pitchFamily="2" charset="-122"/>
                </a:rPr>
                <a:t>）最近发展区提问</a:t>
              </a:r>
              <a:endParaRPr lang="zh-CN" b="1">
                <a:ea typeface="宋体" panose="02010600030101010101" pitchFamily="2" charset="-122"/>
              </a:endParaRPr>
            </a:p>
            <a:p>
              <a:pPr indent="0"/>
              <a:r>
                <a:rPr lang="zh-CN" b="1">
                  <a:ea typeface="宋体" panose="02010600030101010101" pitchFamily="2" charset="-122"/>
                </a:rPr>
                <a:t>（</a:t>
              </a:r>
              <a:r>
                <a:rPr lang="en-US" altLang="zh-CN" b="1">
                  <a:ea typeface="宋体" panose="02010600030101010101" pitchFamily="2" charset="-122"/>
                </a:rPr>
                <a:t>2</a:t>
              </a:r>
              <a:r>
                <a:rPr lang="zh-CN" b="1">
                  <a:ea typeface="宋体" panose="02010600030101010101" pitchFamily="2" charset="-122"/>
                </a:rPr>
                <a:t>）学习的必要脚手架</a:t>
              </a:r>
              <a:endParaRPr lang="zh-CN" b="1">
                <a:ea typeface="宋体" panose="02010600030101010101" pitchFamily="2" charset="-122"/>
              </a:endParaRPr>
            </a:p>
            <a:p>
              <a:pPr indent="0"/>
              <a:r>
                <a:rPr lang="zh-CN" b="1">
                  <a:ea typeface="宋体" panose="02010600030101010101" pitchFamily="2" charset="-122"/>
                  <a:sym typeface="+mn-ea"/>
                </a:rPr>
                <a:t>（</a:t>
              </a:r>
              <a:r>
                <a:rPr lang="en-US" altLang="zh-CN" b="1">
                  <a:ea typeface="宋体" panose="02010600030101010101" pitchFamily="2" charset="-122"/>
                  <a:sym typeface="+mn-ea"/>
                </a:rPr>
                <a:t>3</a:t>
              </a:r>
              <a:r>
                <a:rPr lang="zh-CN" b="1">
                  <a:ea typeface="宋体" panose="02010600030101010101" pitchFamily="2" charset="-122"/>
                  <a:sym typeface="+mn-ea"/>
                </a:rPr>
                <a:t>）学习</a:t>
              </a:r>
              <a:r>
                <a:rPr lang="zh-CN" b="1">
                  <a:ea typeface="宋体" panose="02010600030101010101" pitchFamily="2" charset="-122"/>
                  <a:sym typeface="+mn-ea"/>
                </a:rPr>
                <a:t>中过程探究</a:t>
              </a:r>
              <a:endParaRPr lang="zh-CN" b="1">
                <a:ea typeface="宋体" panose="02010600030101010101" pitchFamily="2" charset="-122"/>
              </a:endParaRPr>
            </a:p>
          </p:txBody>
        </p:sp>
      </p:grpSp>
      <p:grpSp>
        <p:nvGrpSpPr>
          <p:cNvPr id="38" name="组合 37"/>
          <p:cNvGrpSpPr/>
          <p:nvPr/>
        </p:nvGrpSpPr>
        <p:grpSpPr>
          <a:xfrm>
            <a:off x="308610" y="4662805"/>
            <a:ext cx="11254740" cy="1159510"/>
            <a:chOff x="486" y="7343"/>
            <a:chExt cx="17724" cy="1826"/>
          </a:xfrm>
        </p:grpSpPr>
        <p:pic>
          <p:nvPicPr>
            <p:cNvPr id="8" name="图片 7" descr="IMG_6182(20221019-104319)"/>
            <p:cNvPicPr>
              <a:picLocks noChangeAspect="1"/>
            </p:cNvPicPr>
            <p:nvPr/>
          </p:nvPicPr>
          <p:blipFill>
            <a:blip r:embed="rId1"/>
            <a:stretch>
              <a:fillRect/>
            </a:stretch>
          </p:blipFill>
          <p:spPr>
            <a:xfrm>
              <a:off x="486" y="7343"/>
              <a:ext cx="2392" cy="1796"/>
            </a:xfrm>
            <a:prstGeom prst="rect">
              <a:avLst/>
            </a:prstGeom>
          </p:spPr>
        </p:pic>
        <p:pic>
          <p:nvPicPr>
            <p:cNvPr id="13" name="图片 12" descr="IMG_6186(20221019-104348)"/>
            <p:cNvPicPr>
              <a:picLocks noChangeAspect="1"/>
            </p:cNvPicPr>
            <p:nvPr/>
          </p:nvPicPr>
          <p:blipFill>
            <a:blip r:embed="rId2"/>
            <a:stretch>
              <a:fillRect/>
            </a:stretch>
          </p:blipFill>
          <p:spPr>
            <a:xfrm>
              <a:off x="2989" y="7343"/>
              <a:ext cx="2276" cy="1796"/>
            </a:xfrm>
            <a:prstGeom prst="rect">
              <a:avLst/>
            </a:prstGeom>
          </p:spPr>
        </p:pic>
        <p:pic>
          <p:nvPicPr>
            <p:cNvPr id="23" name="图片 22" descr="IMG_6184(20221019-104333)"/>
            <p:cNvPicPr>
              <a:picLocks noChangeAspect="1"/>
            </p:cNvPicPr>
            <p:nvPr/>
          </p:nvPicPr>
          <p:blipFill>
            <a:blip r:embed="rId3"/>
            <a:stretch>
              <a:fillRect/>
            </a:stretch>
          </p:blipFill>
          <p:spPr>
            <a:xfrm>
              <a:off x="13271" y="7357"/>
              <a:ext cx="2331" cy="1749"/>
            </a:xfrm>
            <a:prstGeom prst="rect">
              <a:avLst/>
            </a:prstGeom>
          </p:spPr>
        </p:pic>
        <p:pic>
          <p:nvPicPr>
            <p:cNvPr id="24" name="图片 23" descr="IMG_6185(20221019-104339)"/>
            <p:cNvPicPr>
              <a:picLocks noChangeAspect="1"/>
            </p:cNvPicPr>
            <p:nvPr/>
          </p:nvPicPr>
          <p:blipFill>
            <a:blip r:embed="rId4"/>
            <a:stretch>
              <a:fillRect/>
            </a:stretch>
          </p:blipFill>
          <p:spPr>
            <a:xfrm>
              <a:off x="10719" y="7357"/>
              <a:ext cx="2354" cy="1769"/>
            </a:xfrm>
            <a:prstGeom prst="rect">
              <a:avLst/>
            </a:prstGeom>
          </p:spPr>
        </p:pic>
        <p:pic>
          <p:nvPicPr>
            <p:cNvPr id="25" name="图片 24" descr="IMG_6187(20221019-104354)"/>
            <p:cNvPicPr>
              <a:picLocks noChangeAspect="1"/>
            </p:cNvPicPr>
            <p:nvPr/>
          </p:nvPicPr>
          <p:blipFill>
            <a:blip r:embed="rId5"/>
            <a:stretch>
              <a:fillRect/>
            </a:stretch>
          </p:blipFill>
          <p:spPr>
            <a:xfrm>
              <a:off x="5519" y="7343"/>
              <a:ext cx="2391" cy="1796"/>
            </a:xfrm>
            <a:prstGeom prst="rect">
              <a:avLst/>
            </a:prstGeom>
          </p:spPr>
        </p:pic>
        <p:pic>
          <p:nvPicPr>
            <p:cNvPr id="26" name="图片 25" descr="IMG_6188(20221019-104401)"/>
            <p:cNvPicPr>
              <a:picLocks noChangeAspect="1"/>
            </p:cNvPicPr>
            <p:nvPr/>
          </p:nvPicPr>
          <p:blipFill>
            <a:blip r:embed="rId6"/>
            <a:stretch>
              <a:fillRect/>
            </a:stretch>
          </p:blipFill>
          <p:spPr>
            <a:xfrm>
              <a:off x="15882" y="7357"/>
              <a:ext cx="2329" cy="1749"/>
            </a:xfrm>
            <a:prstGeom prst="rect">
              <a:avLst/>
            </a:prstGeom>
          </p:spPr>
        </p:pic>
        <p:pic>
          <p:nvPicPr>
            <p:cNvPr id="27" name="图片 26" descr="IMG_6189(20221019-104406)"/>
            <p:cNvPicPr>
              <a:picLocks noChangeAspect="1"/>
            </p:cNvPicPr>
            <p:nvPr/>
          </p:nvPicPr>
          <p:blipFill>
            <a:blip r:embed="rId7"/>
            <a:stretch>
              <a:fillRect/>
            </a:stretch>
          </p:blipFill>
          <p:spPr>
            <a:xfrm>
              <a:off x="8108" y="7357"/>
              <a:ext cx="2413" cy="1812"/>
            </a:xfrm>
            <a:prstGeom prst="rect">
              <a:avLst/>
            </a:prstGeom>
          </p:spPr>
        </p:pic>
      </p:grpSp>
      <p:grpSp>
        <p:nvGrpSpPr>
          <p:cNvPr id="35" name="组合 34"/>
          <p:cNvGrpSpPr/>
          <p:nvPr/>
        </p:nvGrpSpPr>
        <p:grpSpPr>
          <a:xfrm>
            <a:off x="7544435" y="1302385"/>
            <a:ext cx="4384040" cy="3219450"/>
            <a:chOff x="11881" y="2051"/>
            <a:chExt cx="6904" cy="5070"/>
          </a:xfrm>
        </p:grpSpPr>
        <p:grpSp>
          <p:nvGrpSpPr>
            <p:cNvPr id="39" name="组合 38"/>
            <p:cNvGrpSpPr/>
            <p:nvPr/>
          </p:nvGrpSpPr>
          <p:grpSpPr>
            <a:xfrm>
              <a:off x="11881" y="2051"/>
              <a:ext cx="3917" cy="5071"/>
              <a:chOff x="7429311" y="1119515"/>
              <a:chExt cx="2487134" cy="3219808"/>
            </a:xfrm>
          </p:grpSpPr>
          <p:grpSp>
            <p:nvGrpSpPr>
              <p:cNvPr id="5" name="组合 4"/>
              <p:cNvGrpSpPr/>
              <p:nvPr/>
            </p:nvGrpSpPr>
            <p:grpSpPr>
              <a:xfrm>
                <a:off x="7429311" y="1838835"/>
                <a:ext cx="849612" cy="849612"/>
                <a:chOff x="2834214" y="3908933"/>
                <a:chExt cx="858956" cy="858956"/>
              </a:xfrm>
            </p:grpSpPr>
            <p:grpSp>
              <p:nvGrpSpPr>
                <p:cNvPr id="15" name="组合 14"/>
                <p:cNvGrpSpPr/>
                <p:nvPr/>
              </p:nvGrpSpPr>
              <p:grpSpPr>
                <a:xfrm>
                  <a:off x="2834214" y="3908933"/>
                  <a:ext cx="858956" cy="858956"/>
                  <a:chOff x="-5110042" y="879409"/>
                  <a:chExt cx="4000500" cy="4000500"/>
                </a:xfrm>
                <a:effectLst>
                  <a:outerShdw blurRad="444500" dist="254000" dir="8100000" algn="tr" rotWithShape="0">
                    <a:prstClr val="black">
                      <a:alpha val="50000"/>
                    </a:prstClr>
                  </a:outerShdw>
                </a:effectLst>
              </p:grpSpPr>
              <p:sp>
                <p:nvSpPr>
                  <p:cNvPr id="17" name="同心圆 70"/>
                  <p:cNvSpPr/>
                  <p:nvPr/>
                </p:nvSpPr>
                <p:spPr>
                  <a:xfrm>
                    <a:off x="-5110042" y="879409"/>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a typeface="黑体" panose="02010609060101010101" pitchFamily="49" charset="-122"/>
                    </a:endParaRPr>
                  </a:p>
                </p:txBody>
              </p:sp>
              <p:sp>
                <p:nvSpPr>
                  <p:cNvPr id="18" name="椭圆 17"/>
                  <p:cNvSpPr/>
                  <p:nvPr/>
                </p:nvSpPr>
                <p:spPr>
                  <a:xfrm>
                    <a:off x="-5022730" y="921871"/>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黑体" panose="02010609060101010101" pitchFamily="49" charset="-122"/>
                    </a:endParaRPr>
                  </a:p>
                </p:txBody>
              </p:sp>
            </p:grpSp>
            <p:sp>
              <p:nvSpPr>
                <p:cNvPr id="16" name="Freeform 110"/>
                <p:cNvSpPr>
                  <a:spLocks noChangeAspect="1" noEditPoints="1"/>
                </p:cNvSpPr>
                <p:nvPr/>
              </p:nvSpPr>
              <p:spPr bwMode="auto">
                <a:xfrm>
                  <a:off x="3051896" y="4109936"/>
                  <a:ext cx="424516" cy="376344"/>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rgbClr val="27506E"/>
                </a:solidFill>
                <a:ln>
                  <a:noFill/>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fontAlgn="auto">
                    <a:defRPr/>
                  </a:pPr>
                  <a:endParaRPr lang="zh-CN" altLang="en-US" sz="2490">
                    <a:latin typeface="Arial" panose="020B0604020202020204" pitchFamily="34" charset="0"/>
                    <a:ea typeface="黑体" panose="02010609060101010101" pitchFamily="49" charset="-122"/>
                    <a:cs typeface="Arial" panose="020B0604020202020204" pitchFamily="34" charset="0"/>
                  </a:endParaRPr>
                </a:p>
              </p:txBody>
            </p:sp>
          </p:grpSp>
          <p:sp>
            <p:nvSpPr>
              <p:cNvPr id="6" name="TextBox 23"/>
              <p:cNvSpPr txBox="1"/>
              <p:nvPr/>
            </p:nvSpPr>
            <p:spPr>
              <a:xfrm>
                <a:off x="7716281" y="1119515"/>
                <a:ext cx="2199640" cy="4603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zh-CN" sz="2400" dirty="0">
                    <a:latin typeface="黑体" panose="02010609060101010101" pitchFamily="49" charset="-122"/>
                    <a:ea typeface="黑体" panose="02010609060101010101" pitchFamily="49" charset="-122"/>
                  </a:rPr>
                  <a:t>3.</a:t>
                </a:r>
                <a:r>
                  <a:rPr lang="zh-CN" altLang="en-US" sz="2400" dirty="0">
                    <a:latin typeface="黑体" panose="02010609060101010101" pitchFamily="49" charset="-122"/>
                    <a:ea typeface="黑体" panose="02010609060101010101" pitchFamily="49" charset="-122"/>
                  </a:rPr>
                  <a:t>时刻的支持</a:t>
                </a:r>
                <a:endParaRPr lang="zh-CN" altLang="en-US" sz="2400" dirty="0">
                  <a:latin typeface="黑体" panose="02010609060101010101" pitchFamily="49" charset="-122"/>
                  <a:ea typeface="黑体" panose="02010609060101010101" pitchFamily="49" charset="-122"/>
                </a:endParaRPr>
              </a:p>
            </p:txBody>
          </p:sp>
          <p:sp>
            <p:nvSpPr>
              <p:cNvPr id="14" name="圆角右箭头 7"/>
              <p:cNvSpPr/>
              <p:nvPr/>
            </p:nvSpPr>
            <p:spPr>
              <a:xfrm>
                <a:off x="8007111" y="2660647"/>
                <a:ext cx="1909334" cy="1678676"/>
              </a:xfrm>
              <a:prstGeom prst="bentArrow">
                <a:avLst/>
              </a:prstGeom>
              <a:solidFill>
                <a:srgbClr val="27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黑体" panose="02010609060101010101" pitchFamily="49" charset="-122"/>
                </a:endParaRPr>
              </a:p>
            </p:txBody>
          </p:sp>
        </p:grpSp>
        <p:sp>
          <p:nvSpPr>
            <p:cNvPr id="28" name="文本框 27"/>
            <p:cNvSpPr txBox="1"/>
            <p:nvPr/>
          </p:nvSpPr>
          <p:spPr>
            <a:xfrm>
              <a:off x="13219" y="3148"/>
              <a:ext cx="5566" cy="1452"/>
            </a:xfrm>
            <a:prstGeom prst="rect">
              <a:avLst/>
            </a:prstGeom>
            <a:noFill/>
            <a:ln w="9525">
              <a:noFill/>
            </a:ln>
          </p:spPr>
          <p:txBody>
            <a:bodyPr wrap="square">
              <a:spAutoFit/>
            </a:bodyPr>
            <a:p>
              <a:pPr indent="0"/>
              <a:r>
                <a:rPr lang="zh-CN" b="1">
                  <a:ea typeface="宋体" panose="02010600030101010101" pitchFamily="2" charset="-122"/>
                </a:rPr>
                <a:t>（</a:t>
              </a:r>
              <a:r>
                <a:rPr lang="en-US" altLang="zh-CN" b="1">
                  <a:ea typeface="宋体" panose="02010600030101010101" pitchFamily="2" charset="-122"/>
                </a:rPr>
                <a:t>1</a:t>
              </a:r>
              <a:r>
                <a:rPr lang="zh-CN" b="1">
                  <a:ea typeface="宋体" panose="02010600030101010101" pitchFamily="2" charset="-122"/>
                </a:rPr>
                <a:t>）定向、定法、定魂</a:t>
              </a:r>
              <a:endParaRPr lang="zh-CN" b="1">
                <a:ea typeface="宋体" panose="02010600030101010101" pitchFamily="2" charset="-122"/>
              </a:endParaRPr>
            </a:p>
            <a:p>
              <a:pPr indent="0"/>
              <a:endParaRPr lang="zh-CN" b="1">
                <a:ea typeface="宋体" panose="02010600030101010101" pitchFamily="2" charset="-122"/>
              </a:endParaRPr>
            </a:p>
            <a:p>
              <a:pPr indent="0"/>
              <a:r>
                <a:rPr lang="zh-CN" b="1">
                  <a:ea typeface="宋体" panose="02010600030101010101" pitchFamily="2" charset="-122"/>
                </a:rPr>
                <a:t>（</a:t>
              </a:r>
              <a:r>
                <a:rPr lang="en-US" altLang="zh-CN" b="1">
                  <a:ea typeface="宋体" panose="02010600030101010101" pitchFamily="2" charset="-122"/>
                </a:rPr>
                <a:t>2</a:t>
              </a:r>
              <a:r>
                <a:rPr lang="zh-CN" b="1">
                  <a:ea typeface="宋体" panose="02010600030101010101" pitchFamily="2" charset="-122"/>
                </a:rPr>
                <a:t>）调控、编织、追问、凸显</a:t>
              </a:r>
              <a:endParaRPr lang="zh-CN" b="1">
                <a:ea typeface="宋体" panose="02010600030101010101" pitchFamily="2" charset="-122"/>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1000"/>
                                        <p:tgtEl>
                                          <p:spTgt spid="35"/>
                                        </p:tgtEl>
                                      </p:cBhvr>
                                    </p:animEffect>
                                    <p:anim calcmode="lin" valueType="num">
                                      <p:cBhvr>
                                        <p:cTn id="24" dur="1000" fill="hold"/>
                                        <p:tgtEl>
                                          <p:spTgt spid="35"/>
                                        </p:tgtEl>
                                        <p:attrNameLst>
                                          <p:attrName>ppt_x</p:attrName>
                                        </p:attrNameLst>
                                      </p:cBhvr>
                                      <p:tavLst>
                                        <p:tav tm="0">
                                          <p:val>
                                            <p:strVal val="#ppt_x"/>
                                          </p:val>
                                        </p:tav>
                                        <p:tav tm="100000">
                                          <p:val>
                                            <p:strVal val="#ppt_x"/>
                                          </p:val>
                                        </p:tav>
                                      </p:tavLst>
                                    </p:anim>
                                    <p:anim calcmode="lin" valueType="num">
                                      <p:cBhvr>
                                        <p:cTn id="25" dur="1000" fill="hold"/>
                                        <p:tgtEl>
                                          <p:spTgt spid="35"/>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1000"/>
                                        <p:tgtEl>
                                          <p:spTgt spid="38"/>
                                        </p:tgtEl>
                                      </p:cBhvr>
                                    </p:animEffect>
                                    <p:anim calcmode="lin" valueType="num">
                                      <p:cBhvr>
                                        <p:cTn id="30" dur="1000" fill="hold"/>
                                        <p:tgtEl>
                                          <p:spTgt spid="38"/>
                                        </p:tgtEl>
                                        <p:attrNameLst>
                                          <p:attrName>ppt_x</p:attrName>
                                        </p:attrNameLst>
                                      </p:cBhvr>
                                      <p:tavLst>
                                        <p:tav tm="0">
                                          <p:val>
                                            <p:strVal val="#ppt_x"/>
                                          </p:val>
                                        </p:tav>
                                        <p:tav tm="100000">
                                          <p:val>
                                            <p:strVal val="#ppt_x"/>
                                          </p:val>
                                        </p:tav>
                                      </p:tavLst>
                                    </p:anim>
                                    <p:anim calcmode="lin" valueType="num">
                                      <p:cBhvr>
                                        <p:cTn id="31"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p:cNvSpPr txBox="1"/>
          <p:nvPr/>
        </p:nvSpPr>
        <p:spPr>
          <a:xfrm>
            <a:off x="248920" y="1291590"/>
            <a:ext cx="10654665" cy="521970"/>
          </a:xfrm>
          <a:prstGeom prst="rect">
            <a:avLst/>
          </a:prstGeom>
          <a:noFill/>
        </p:spPr>
        <p:txBody>
          <a:bodyPr wrap="square" rtlCol="0">
            <a:spAutoFit/>
            <a:scene3d>
              <a:camera prst="orthographicFront"/>
              <a:lightRig rig="threePt" dir="t"/>
            </a:scene3d>
            <a:sp3d contourW="12700"/>
          </a:bodyPr>
          <a:lstStyle/>
          <a:p>
            <a:pPr fontAlgn="auto">
              <a:spcBef>
                <a:spcPts val="0"/>
              </a:spcBef>
              <a:spcAft>
                <a:spcPts val="0"/>
              </a:spcAft>
            </a:pPr>
            <a:r>
              <a:rPr sz="2800" b="1" dirty="0" smtClean="0">
                <a:solidFill>
                  <a:schemeClr val="accent1">
                    <a:lumMod val="50000"/>
                  </a:schemeClr>
                </a:solidFill>
                <a:latin typeface="微软雅黑" panose="020B0503020204020204" charset="-122"/>
                <a:ea typeface="微软雅黑" panose="020B0503020204020204" charset="-122"/>
                <a:sym typeface="+mn-ea"/>
              </a:rPr>
              <a:t>（四）小学课堂深度学习时刻生成评价体系的研究。</a:t>
            </a:r>
            <a:endParaRPr sz="2800" b="1" dirty="0" smtClean="0">
              <a:solidFill>
                <a:schemeClr val="accent1">
                  <a:lumMod val="50000"/>
                </a:schemeClr>
              </a:solidFill>
              <a:latin typeface="微软雅黑" panose="020B0503020204020204" charset="-122"/>
              <a:ea typeface="微软雅黑" panose="020B0503020204020204" charset="-122"/>
              <a:sym typeface="+mn-ea"/>
            </a:endParaRPr>
          </a:p>
        </p:txBody>
      </p:sp>
      <p:grpSp>
        <p:nvGrpSpPr>
          <p:cNvPr id="41" name="组合 40"/>
          <p:cNvGrpSpPr/>
          <p:nvPr/>
        </p:nvGrpSpPr>
        <p:grpSpPr>
          <a:xfrm>
            <a:off x="942975" y="2517140"/>
            <a:ext cx="2558415" cy="2531110"/>
            <a:chOff x="7058" y="6037"/>
            <a:chExt cx="5102" cy="5048"/>
          </a:xfrm>
        </p:grpSpPr>
        <p:grpSp>
          <p:nvGrpSpPr>
            <p:cNvPr id="42" name="Gruppieren 1"/>
            <p:cNvGrpSpPr/>
            <p:nvPr/>
          </p:nvGrpSpPr>
          <p:grpSpPr bwMode="auto">
            <a:xfrm>
              <a:off x="7058" y="6037"/>
              <a:ext cx="5102" cy="5048"/>
              <a:chOff x="683568" y="1069191"/>
              <a:chExt cx="4143404" cy="3443264"/>
            </a:xfrm>
          </p:grpSpPr>
          <p:sp>
            <p:nvSpPr>
              <p:cNvPr id="43" name="Abgerundetes Rechteck 3"/>
              <p:cNvSpPr>
                <a:spLocks noChangeArrowheads="1"/>
              </p:cNvSpPr>
              <p:nvPr/>
            </p:nvSpPr>
            <p:spPr bwMode="auto">
              <a:xfrm>
                <a:off x="691688" y="1069191"/>
                <a:ext cx="2389410" cy="774135"/>
              </a:xfrm>
              <a:prstGeom prst="roundRect">
                <a:avLst>
                  <a:gd name="adj" fmla="val 13375"/>
                </a:avLst>
              </a:prstGeom>
              <a:gradFill rotWithShape="1">
                <a:gsLst>
                  <a:gs pos="0">
                    <a:srgbClr val="F1FFC1"/>
                  </a:gs>
                  <a:gs pos="49001">
                    <a:srgbClr val="9BCA00"/>
                  </a:gs>
                  <a:gs pos="52000">
                    <a:srgbClr val="9BCA00"/>
                  </a:gs>
                  <a:gs pos="92000">
                    <a:srgbClr val="D4FF46"/>
                  </a:gs>
                  <a:gs pos="100000">
                    <a:srgbClr val="F1FFC1"/>
                  </a:gs>
                </a:gsLst>
                <a:lin ang="5400000"/>
              </a:gradFill>
              <a:ln w="9525">
                <a:solidFill>
                  <a:srgbClr val="9BCA00"/>
                </a:solidFill>
                <a:round/>
              </a:ln>
              <a:effectLst>
                <a:outerShdw blurRad="50800" dist="38100" dir="2700000" algn="tl" rotWithShape="0">
                  <a:srgbClr val="808080">
                    <a:alpha val="39998"/>
                  </a:srgbClr>
                </a:outerShdw>
              </a:effectLst>
            </p:spPr>
            <p:txBody>
              <a:bodyPr anchor="ctr"/>
              <a:lstStyle/>
              <a:p>
                <a:pPr fontAlgn="auto">
                  <a:spcBef>
                    <a:spcPts val="0"/>
                  </a:spcBef>
                  <a:spcAft>
                    <a:spcPts val="0"/>
                  </a:spcAft>
                  <a:defRPr/>
                </a:pPr>
                <a:endParaRPr lang="nb-NO" sz="1600" kern="0" smtClean="0">
                  <a:solidFill>
                    <a:sysClr val="windowText" lastClr="000000"/>
                  </a:solidFill>
                  <a:latin typeface="微软雅黑" panose="020B0503020204020204" charset="-122"/>
                  <a:ea typeface="微软雅黑" panose="020B0503020204020204" charset="-122"/>
                </a:endParaRPr>
              </a:p>
            </p:txBody>
          </p:sp>
          <p:sp>
            <p:nvSpPr>
              <p:cNvPr id="44" name="Abgerundetes Rechteck 4"/>
              <p:cNvSpPr/>
              <p:nvPr/>
            </p:nvSpPr>
            <p:spPr>
              <a:xfrm>
                <a:off x="683568" y="1650555"/>
                <a:ext cx="4143404" cy="2861900"/>
              </a:xfrm>
              <a:prstGeom prst="roundRect">
                <a:avLst>
                  <a:gd name="adj" fmla="val 4262"/>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w="9525" cap="flat" cmpd="sng" algn="ctr">
                <a:solidFill>
                  <a:srgbClr val="FFFFFF">
                    <a:lumMod val="85000"/>
                  </a:srgbClr>
                </a:solidFill>
                <a:prstDash val="solid"/>
              </a:ln>
              <a:effectLst>
                <a:outerShdw blurRad="39000" dist="25400" dir="5400000" rotWithShape="0">
                  <a:srgbClr val="FFFFFF">
                    <a:shade val="33000"/>
                    <a:alpha val="83000"/>
                  </a:srgbClr>
                </a:outerShdw>
                <a:reflection blurRad="6350" stA="50000" endA="300" endPos="38500" dist="50800" dir="5400000" sy="-100000" algn="bl" rotWithShape="0"/>
              </a:effectLst>
            </p:spPr>
            <p:txBody>
              <a:bodyPr anchor="ctr"/>
              <a:lstStyle/>
              <a:p>
                <a:pPr algn="ctr" fontAlgn="auto">
                  <a:spcBef>
                    <a:spcPts val="0"/>
                  </a:spcBef>
                  <a:spcAft>
                    <a:spcPts val="0"/>
                  </a:spcAft>
                  <a:defRPr/>
                </a:pPr>
                <a:endParaRPr lang="de-DE" sz="1600" kern="0">
                  <a:solidFill>
                    <a:srgbClr val="FFFFFF"/>
                  </a:solidFill>
                  <a:latin typeface="微软雅黑" panose="020B0503020204020204" charset="-122"/>
                  <a:ea typeface="微软雅黑" panose="020B0503020204020204" charset="-122"/>
                  <a:cs typeface="Arial" panose="020B0604020202020204"/>
                </a:endParaRPr>
              </a:p>
            </p:txBody>
          </p:sp>
          <p:sp>
            <p:nvSpPr>
              <p:cNvPr id="45" name="Textfeld 5"/>
              <p:cNvSpPr txBox="1">
                <a:spLocks noChangeArrowheads="1"/>
              </p:cNvSpPr>
              <p:nvPr/>
            </p:nvSpPr>
            <p:spPr bwMode="auto">
              <a:xfrm>
                <a:off x="1072301" y="1069191"/>
                <a:ext cx="2008456" cy="542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zh-CN" altLang="en-US" sz="2000" b="1" kern="0" dirty="0">
                    <a:solidFill>
                      <a:schemeClr val="tx1"/>
                    </a:solidFill>
                    <a:latin typeface="微软雅黑" panose="020B0503020204020204" charset="-122"/>
                    <a:ea typeface="微软雅黑" panose="020B0503020204020204" charset="-122"/>
                  </a:rPr>
                  <a:t>评价主体</a:t>
                </a:r>
                <a:endParaRPr lang="en-US" altLang="zh-CN" sz="2000" b="1" kern="0" dirty="0">
                  <a:solidFill>
                    <a:schemeClr val="tx1"/>
                  </a:solidFill>
                  <a:latin typeface="微软雅黑" panose="020B0503020204020204" charset="-122"/>
                  <a:ea typeface="微软雅黑" panose="020B0503020204020204" charset="-122"/>
                </a:endParaRPr>
              </a:p>
            </p:txBody>
          </p:sp>
          <p:sp>
            <p:nvSpPr>
              <p:cNvPr id="46" name="Abgerundetes Rechteck 9"/>
              <p:cNvSpPr>
                <a:spLocks noChangeArrowheads="1"/>
              </p:cNvSpPr>
              <p:nvPr/>
            </p:nvSpPr>
            <p:spPr bwMode="auto">
              <a:xfrm rot="10800000">
                <a:off x="924742" y="2198875"/>
                <a:ext cx="3660650" cy="579749"/>
              </a:xfrm>
              <a:prstGeom prst="roundRect">
                <a:avLst>
                  <a:gd name="adj" fmla="val 6782"/>
                </a:avLst>
              </a:prstGeom>
              <a:gradFill rotWithShape="1">
                <a:gsLst>
                  <a:gs pos="0">
                    <a:srgbClr val="FFFFFF"/>
                  </a:gs>
                  <a:gs pos="35000">
                    <a:srgbClr val="FFFFFF"/>
                  </a:gs>
                  <a:gs pos="100000">
                    <a:srgbClr val="FFFFFF"/>
                  </a:gs>
                </a:gsLst>
                <a:lin ang="5400000" scaled="1"/>
              </a:gradFill>
              <a:ln w="9525">
                <a:solidFill>
                  <a:srgbClr val="F9F9F9"/>
                </a:solidFill>
                <a:round/>
              </a:ln>
              <a:effectLst>
                <a:outerShdw blurRad="40000" dist="20000" dir="5400000" rotWithShape="0">
                  <a:srgbClr val="808080">
                    <a:alpha val="37999"/>
                  </a:srgbClr>
                </a:outerShdw>
              </a:effectLst>
            </p:spPr>
            <p:txBody>
              <a:bodyPr lIns="144000" anchor="ctr"/>
              <a:lstStyle/>
              <a:p>
                <a:pPr algn="ctr" fontAlgn="auto">
                  <a:spcBef>
                    <a:spcPts val="0"/>
                  </a:spcBef>
                  <a:spcAft>
                    <a:spcPts val="0"/>
                  </a:spcAft>
                  <a:defRPr/>
                </a:pPr>
                <a:endParaRPr lang="nb-NO" sz="1600" kern="0" smtClean="0">
                  <a:solidFill>
                    <a:srgbClr val="000000"/>
                  </a:solidFill>
                  <a:latin typeface="微软雅黑" panose="020B0503020204020204" charset="-122"/>
                  <a:ea typeface="微软雅黑" panose="020B0503020204020204" charset="-122"/>
                </a:endParaRPr>
              </a:p>
            </p:txBody>
          </p:sp>
          <p:sp>
            <p:nvSpPr>
              <p:cNvPr id="48" name="Textfeld 8"/>
              <p:cNvSpPr txBox="1"/>
              <p:nvPr/>
            </p:nvSpPr>
            <p:spPr bwMode="auto">
              <a:xfrm>
                <a:off x="943038" y="2213741"/>
                <a:ext cx="3676891" cy="5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zh-CN" altLang="en-US" sz="2000" kern="0" dirty="0">
                    <a:solidFill>
                      <a:srgbClr val="000000"/>
                    </a:solidFill>
                    <a:latin typeface="微软雅黑" panose="020B0503020204020204" charset="-122"/>
                    <a:ea typeface="微软雅黑" panose="020B0503020204020204" charset="-122"/>
                  </a:rPr>
                  <a:t>学生</a:t>
                </a:r>
                <a:endParaRPr lang="zh-CN" altLang="en-US" sz="2000" kern="0" dirty="0">
                  <a:solidFill>
                    <a:srgbClr val="000000"/>
                  </a:solidFill>
                  <a:latin typeface="微软雅黑" panose="020B0503020204020204" charset="-122"/>
                  <a:ea typeface="微软雅黑" panose="020B0503020204020204" charset="-122"/>
                </a:endParaRPr>
              </a:p>
            </p:txBody>
          </p:sp>
        </p:grpSp>
        <p:sp>
          <p:nvSpPr>
            <p:cNvPr id="50" name="Abgerundetes Rechteck 9"/>
            <p:cNvSpPr>
              <a:spLocks noChangeArrowheads="1"/>
            </p:cNvSpPr>
            <p:nvPr/>
          </p:nvSpPr>
          <p:spPr bwMode="auto">
            <a:xfrm rot="10800000">
              <a:off x="7376" y="9338"/>
              <a:ext cx="4508" cy="850"/>
            </a:xfrm>
            <a:prstGeom prst="roundRect">
              <a:avLst>
                <a:gd name="adj" fmla="val 6782"/>
              </a:avLst>
            </a:prstGeom>
            <a:gradFill rotWithShape="1">
              <a:gsLst>
                <a:gs pos="0">
                  <a:srgbClr val="FFFFFF"/>
                </a:gs>
                <a:gs pos="35000">
                  <a:srgbClr val="FFFFFF"/>
                </a:gs>
                <a:gs pos="100000">
                  <a:srgbClr val="FFFFFF"/>
                </a:gs>
              </a:gsLst>
              <a:lin ang="5400000" scaled="1"/>
            </a:gradFill>
            <a:ln w="9525">
              <a:solidFill>
                <a:srgbClr val="F9F9F9"/>
              </a:solidFill>
              <a:round/>
            </a:ln>
            <a:effectLst>
              <a:outerShdw blurRad="40000" dist="20000" dir="5400000" rotWithShape="0">
                <a:srgbClr val="808080">
                  <a:alpha val="37999"/>
                </a:srgbClr>
              </a:outerShdw>
            </a:effectLst>
          </p:spPr>
          <p:txBody>
            <a:bodyPr lIns="144000" anchor="ctr"/>
            <a:lstStyle/>
            <a:p>
              <a:pPr algn="ctr" fontAlgn="auto">
                <a:spcBef>
                  <a:spcPts val="0"/>
                </a:spcBef>
                <a:spcAft>
                  <a:spcPts val="0"/>
                </a:spcAft>
                <a:defRPr/>
              </a:pPr>
              <a:endParaRPr lang="nb-NO" sz="1600" kern="0" smtClean="0">
                <a:solidFill>
                  <a:srgbClr val="000000"/>
                </a:solidFill>
                <a:latin typeface="微软雅黑" panose="020B0503020204020204" charset="-122"/>
                <a:ea typeface="微软雅黑" panose="020B0503020204020204" charset="-122"/>
              </a:endParaRPr>
            </a:p>
          </p:txBody>
        </p:sp>
        <p:sp>
          <p:nvSpPr>
            <p:cNvPr id="54" name="Textfeld 8"/>
            <p:cNvSpPr txBox="1"/>
            <p:nvPr/>
          </p:nvSpPr>
          <p:spPr bwMode="auto">
            <a:xfrm>
              <a:off x="7376" y="9338"/>
              <a:ext cx="4528" cy="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zh-CN" altLang="en-US" sz="2000" kern="0" dirty="0">
                  <a:solidFill>
                    <a:srgbClr val="000000"/>
                  </a:solidFill>
                  <a:latin typeface="微软雅黑" panose="020B0503020204020204" charset="-122"/>
                  <a:ea typeface="微软雅黑" panose="020B0503020204020204" charset="-122"/>
                </a:rPr>
                <a:t>教师</a:t>
              </a:r>
              <a:endParaRPr lang="zh-CN" altLang="en-US" sz="2000" kern="0" dirty="0">
                <a:solidFill>
                  <a:srgbClr val="000000"/>
                </a:solidFill>
                <a:latin typeface="微软雅黑" panose="020B0503020204020204" charset="-122"/>
                <a:ea typeface="微软雅黑" panose="020B0503020204020204" charset="-122"/>
              </a:endParaRPr>
            </a:p>
          </p:txBody>
        </p:sp>
      </p:grpSp>
      <p:grpSp>
        <p:nvGrpSpPr>
          <p:cNvPr id="39" name="组合 38"/>
          <p:cNvGrpSpPr/>
          <p:nvPr/>
        </p:nvGrpSpPr>
        <p:grpSpPr>
          <a:xfrm>
            <a:off x="3874135" y="2517140"/>
            <a:ext cx="4441825" cy="3479800"/>
            <a:chOff x="6230" y="4700"/>
            <a:chExt cx="6995" cy="5480"/>
          </a:xfrm>
        </p:grpSpPr>
        <p:sp>
          <p:nvSpPr>
            <p:cNvPr id="5" name="Abgerundetes Rechteck 3"/>
            <p:cNvSpPr>
              <a:spLocks noChangeArrowheads="1"/>
            </p:cNvSpPr>
            <p:nvPr/>
          </p:nvSpPr>
          <p:spPr bwMode="auto">
            <a:xfrm>
              <a:off x="6242" y="4700"/>
              <a:ext cx="3674" cy="941"/>
            </a:xfrm>
            <a:prstGeom prst="roundRect">
              <a:avLst>
                <a:gd name="adj" fmla="val 13375"/>
              </a:avLst>
            </a:prstGeom>
            <a:gradFill rotWithShape="1">
              <a:gsLst>
                <a:gs pos="0">
                  <a:srgbClr val="F1FFC1"/>
                </a:gs>
                <a:gs pos="49001">
                  <a:srgbClr val="9BCA00"/>
                </a:gs>
                <a:gs pos="52000">
                  <a:srgbClr val="9BCA00"/>
                </a:gs>
                <a:gs pos="92000">
                  <a:srgbClr val="D4FF46"/>
                </a:gs>
                <a:gs pos="100000">
                  <a:srgbClr val="F1FFC1"/>
                </a:gs>
              </a:gsLst>
              <a:lin ang="5400000"/>
            </a:gradFill>
            <a:ln w="9525">
              <a:solidFill>
                <a:srgbClr val="9BCA00"/>
              </a:solidFill>
              <a:round/>
            </a:ln>
            <a:effectLst>
              <a:outerShdw blurRad="50800" dist="38100" dir="2700000" algn="tl" rotWithShape="0">
                <a:srgbClr val="808080">
                  <a:alpha val="39998"/>
                </a:srgbClr>
              </a:outerShdw>
            </a:effectLst>
          </p:spPr>
          <p:txBody>
            <a:bodyPr anchor="ctr"/>
            <a:lstStyle/>
            <a:p>
              <a:pPr fontAlgn="auto">
                <a:spcBef>
                  <a:spcPts val="0"/>
                </a:spcBef>
                <a:spcAft>
                  <a:spcPts val="0"/>
                </a:spcAft>
                <a:defRPr/>
              </a:pPr>
              <a:endParaRPr lang="nb-NO" sz="1600" kern="0" smtClean="0">
                <a:solidFill>
                  <a:sysClr val="windowText" lastClr="000000"/>
                </a:solidFill>
                <a:latin typeface="微软雅黑" panose="020B0503020204020204" charset="-122"/>
                <a:ea typeface="微软雅黑" panose="020B0503020204020204" charset="-122"/>
              </a:endParaRPr>
            </a:p>
          </p:txBody>
        </p:sp>
        <p:sp>
          <p:nvSpPr>
            <p:cNvPr id="6" name="Abgerundetes Rechteck 4"/>
            <p:cNvSpPr/>
            <p:nvPr/>
          </p:nvSpPr>
          <p:spPr>
            <a:xfrm>
              <a:off x="6230" y="5406"/>
              <a:ext cx="6939" cy="4774"/>
            </a:xfrm>
            <a:prstGeom prst="roundRect">
              <a:avLst>
                <a:gd name="adj" fmla="val 4262"/>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w="9525" cap="flat" cmpd="sng" algn="ctr">
              <a:solidFill>
                <a:srgbClr val="FFFFFF">
                  <a:lumMod val="85000"/>
                </a:srgbClr>
              </a:solidFill>
              <a:prstDash val="solid"/>
            </a:ln>
            <a:effectLst>
              <a:outerShdw blurRad="39000" dist="25400" dir="5400000" rotWithShape="0">
                <a:srgbClr val="FFFFFF">
                  <a:shade val="33000"/>
                  <a:alpha val="83000"/>
                </a:srgbClr>
              </a:outerShdw>
              <a:reflection blurRad="6350" stA="50000" endA="300" endPos="38500" dist="50800" dir="5400000" sy="-100000" algn="bl" rotWithShape="0"/>
            </a:effectLst>
          </p:spPr>
          <p:txBody>
            <a:bodyPr anchor="ctr"/>
            <a:lstStyle/>
            <a:p>
              <a:pPr algn="ctr" fontAlgn="auto">
                <a:spcBef>
                  <a:spcPts val="0"/>
                </a:spcBef>
                <a:spcAft>
                  <a:spcPts val="0"/>
                </a:spcAft>
                <a:defRPr/>
              </a:pPr>
              <a:endParaRPr lang="de-DE" sz="1600" kern="0">
                <a:solidFill>
                  <a:srgbClr val="FFFFFF"/>
                </a:solidFill>
                <a:latin typeface="微软雅黑" panose="020B0503020204020204" charset="-122"/>
                <a:ea typeface="微软雅黑" panose="020B0503020204020204" charset="-122"/>
                <a:cs typeface="Arial" panose="020B0604020202020204"/>
              </a:endParaRPr>
            </a:p>
          </p:txBody>
        </p:sp>
        <p:sp>
          <p:nvSpPr>
            <p:cNvPr id="7" name="Textfeld 5"/>
            <p:cNvSpPr txBox="1">
              <a:spLocks noChangeArrowheads="1"/>
            </p:cNvSpPr>
            <p:nvPr/>
          </p:nvSpPr>
          <p:spPr bwMode="auto">
            <a:xfrm>
              <a:off x="6427" y="4730"/>
              <a:ext cx="3983" cy="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zh-CN" altLang="en-US" sz="2000" b="1" kern="0" dirty="0">
                  <a:solidFill>
                    <a:schemeClr val="tx1"/>
                  </a:solidFill>
                  <a:latin typeface="微软雅黑" panose="020B0503020204020204" charset="-122"/>
                  <a:ea typeface="微软雅黑" panose="020B0503020204020204" charset="-122"/>
                </a:rPr>
                <a:t>评价对象及内容</a:t>
              </a:r>
              <a:endParaRPr lang="zh-CN" altLang="en-US" sz="2000" b="1" kern="0" dirty="0">
                <a:solidFill>
                  <a:schemeClr val="tx1"/>
                </a:solidFill>
                <a:latin typeface="微软雅黑" panose="020B0503020204020204" charset="-122"/>
                <a:ea typeface="微软雅黑" panose="020B0503020204020204" charset="-122"/>
              </a:endParaRPr>
            </a:p>
          </p:txBody>
        </p:sp>
        <p:sp>
          <p:nvSpPr>
            <p:cNvPr id="8" name="Abgerundetes Rechteck 9"/>
            <p:cNvSpPr>
              <a:spLocks noChangeArrowheads="1"/>
            </p:cNvSpPr>
            <p:nvPr/>
          </p:nvSpPr>
          <p:spPr bwMode="auto">
            <a:xfrm rot="10800000">
              <a:off x="6601" y="5605"/>
              <a:ext cx="6355" cy="704"/>
            </a:xfrm>
            <a:prstGeom prst="roundRect">
              <a:avLst>
                <a:gd name="adj" fmla="val 6782"/>
              </a:avLst>
            </a:prstGeom>
            <a:gradFill rotWithShape="1">
              <a:gsLst>
                <a:gs pos="0">
                  <a:srgbClr val="FFFFFF"/>
                </a:gs>
                <a:gs pos="35000">
                  <a:srgbClr val="FFFFFF"/>
                </a:gs>
                <a:gs pos="100000">
                  <a:srgbClr val="FFFFFF"/>
                </a:gs>
              </a:gsLst>
              <a:lin ang="5400000" scaled="1"/>
            </a:gradFill>
            <a:ln w="9525">
              <a:solidFill>
                <a:srgbClr val="F9F9F9"/>
              </a:solidFill>
              <a:round/>
            </a:ln>
            <a:effectLst>
              <a:outerShdw blurRad="40000" dist="20000" dir="5400000" rotWithShape="0">
                <a:srgbClr val="808080">
                  <a:alpha val="37999"/>
                </a:srgbClr>
              </a:outerShdw>
            </a:effectLst>
          </p:spPr>
          <p:txBody>
            <a:bodyPr lIns="144000" anchor="ctr"/>
            <a:lstStyle/>
            <a:p>
              <a:pPr algn="ctr" fontAlgn="auto">
                <a:spcBef>
                  <a:spcPts val="0"/>
                </a:spcBef>
                <a:spcAft>
                  <a:spcPts val="0"/>
                </a:spcAft>
                <a:defRPr/>
              </a:pPr>
              <a:endParaRPr lang="nb-NO" sz="1600" kern="0" smtClean="0">
                <a:solidFill>
                  <a:srgbClr val="000000"/>
                </a:solidFill>
                <a:latin typeface="微软雅黑" panose="020B0503020204020204" charset="-122"/>
                <a:ea typeface="微软雅黑" panose="020B0503020204020204" charset="-122"/>
              </a:endParaRPr>
            </a:p>
          </p:txBody>
        </p:sp>
        <p:sp>
          <p:nvSpPr>
            <p:cNvPr id="24" name="Textfeld 8"/>
            <p:cNvSpPr txBox="1"/>
            <p:nvPr/>
          </p:nvSpPr>
          <p:spPr bwMode="auto">
            <a:xfrm>
              <a:off x="9751" y="5605"/>
              <a:ext cx="3160"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zh-CN" altLang="en-US" sz="2000" b="1" kern="0" dirty="0">
                  <a:solidFill>
                    <a:srgbClr val="000000"/>
                  </a:solidFill>
                  <a:latin typeface="微软雅黑" panose="020B0503020204020204" charset="-122"/>
                  <a:ea typeface="微软雅黑" panose="020B0503020204020204" charset="-122"/>
                </a:rPr>
                <a:t>教师</a:t>
              </a:r>
              <a:endParaRPr lang="zh-CN" altLang="en-US" sz="2000" b="1" kern="0" dirty="0">
                <a:solidFill>
                  <a:srgbClr val="000000"/>
                </a:solidFill>
                <a:latin typeface="微软雅黑" panose="020B0503020204020204" charset="-122"/>
                <a:ea typeface="微软雅黑" panose="020B0503020204020204" charset="-122"/>
              </a:endParaRPr>
            </a:p>
          </p:txBody>
        </p:sp>
        <p:sp>
          <p:nvSpPr>
            <p:cNvPr id="9" name="Textfeld 8"/>
            <p:cNvSpPr txBox="1"/>
            <p:nvPr/>
          </p:nvSpPr>
          <p:spPr bwMode="auto">
            <a:xfrm>
              <a:off x="6586" y="5642"/>
              <a:ext cx="3313"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zh-CN" altLang="en-US" sz="2000" b="1" kern="0" dirty="0">
                  <a:solidFill>
                    <a:srgbClr val="000000"/>
                  </a:solidFill>
                  <a:latin typeface="微软雅黑" panose="020B0503020204020204" charset="-122"/>
                  <a:ea typeface="微软雅黑" panose="020B0503020204020204" charset="-122"/>
                </a:rPr>
                <a:t>学生</a:t>
              </a:r>
              <a:endParaRPr lang="zh-CN" altLang="en-US" sz="2000" b="1" kern="0" dirty="0">
                <a:solidFill>
                  <a:srgbClr val="000000"/>
                </a:solidFill>
                <a:latin typeface="微软雅黑" panose="020B0503020204020204" charset="-122"/>
                <a:ea typeface="微软雅黑" panose="020B0503020204020204" charset="-122"/>
              </a:endParaRPr>
            </a:p>
          </p:txBody>
        </p:sp>
        <p:sp>
          <p:nvSpPr>
            <p:cNvPr id="28" name="Abgerundetes Rechteck 9"/>
            <p:cNvSpPr>
              <a:spLocks noChangeArrowheads="1"/>
            </p:cNvSpPr>
            <p:nvPr/>
          </p:nvSpPr>
          <p:spPr bwMode="auto">
            <a:xfrm rot="10800000">
              <a:off x="6612" y="6356"/>
              <a:ext cx="6355" cy="704"/>
            </a:xfrm>
            <a:prstGeom prst="roundRect">
              <a:avLst>
                <a:gd name="adj" fmla="val 6782"/>
              </a:avLst>
            </a:prstGeom>
            <a:gradFill rotWithShape="1">
              <a:gsLst>
                <a:gs pos="0">
                  <a:srgbClr val="FFFFFF"/>
                </a:gs>
                <a:gs pos="35000">
                  <a:srgbClr val="FFFFFF"/>
                </a:gs>
                <a:gs pos="100000">
                  <a:srgbClr val="FFFFFF"/>
                </a:gs>
              </a:gsLst>
              <a:lin ang="5400000" scaled="1"/>
            </a:gradFill>
            <a:ln w="9525">
              <a:solidFill>
                <a:srgbClr val="F9F9F9"/>
              </a:solidFill>
              <a:round/>
            </a:ln>
            <a:effectLst>
              <a:outerShdw blurRad="40000" dist="20000" dir="5400000" rotWithShape="0">
                <a:srgbClr val="808080">
                  <a:alpha val="37999"/>
                </a:srgbClr>
              </a:outerShdw>
            </a:effectLst>
          </p:spPr>
          <p:txBody>
            <a:bodyPr lIns="144000" anchor="ctr"/>
            <a:p>
              <a:pPr algn="ctr" fontAlgn="auto">
                <a:spcBef>
                  <a:spcPts val="0"/>
                </a:spcBef>
                <a:spcAft>
                  <a:spcPts val="0"/>
                </a:spcAft>
                <a:defRPr/>
              </a:pPr>
              <a:endParaRPr lang="nb-NO" sz="1600" kern="0" smtClean="0">
                <a:solidFill>
                  <a:srgbClr val="000000"/>
                </a:solidFill>
                <a:latin typeface="微软雅黑" panose="020B0503020204020204" charset="-122"/>
                <a:ea typeface="微软雅黑" panose="020B0503020204020204" charset="-122"/>
              </a:endParaRPr>
            </a:p>
          </p:txBody>
        </p:sp>
        <p:sp>
          <p:nvSpPr>
            <p:cNvPr id="35" name="Abgerundetes Rechteck 9"/>
            <p:cNvSpPr>
              <a:spLocks noChangeArrowheads="1"/>
            </p:cNvSpPr>
            <p:nvPr/>
          </p:nvSpPr>
          <p:spPr bwMode="auto">
            <a:xfrm rot="10800000">
              <a:off x="6612" y="7099"/>
              <a:ext cx="6355" cy="704"/>
            </a:xfrm>
            <a:prstGeom prst="roundRect">
              <a:avLst>
                <a:gd name="adj" fmla="val 6782"/>
              </a:avLst>
            </a:prstGeom>
            <a:gradFill rotWithShape="1">
              <a:gsLst>
                <a:gs pos="0">
                  <a:srgbClr val="FFFFFF"/>
                </a:gs>
                <a:gs pos="35000">
                  <a:srgbClr val="FFFFFF"/>
                </a:gs>
                <a:gs pos="100000">
                  <a:srgbClr val="FFFFFF"/>
                </a:gs>
              </a:gsLst>
              <a:lin ang="5400000" scaled="1"/>
            </a:gradFill>
            <a:ln w="9525">
              <a:solidFill>
                <a:srgbClr val="F9F9F9"/>
              </a:solidFill>
              <a:round/>
            </a:ln>
            <a:effectLst>
              <a:outerShdw blurRad="40000" dist="20000" dir="5400000" rotWithShape="0">
                <a:srgbClr val="808080">
                  <a:alpha val="37999"/>
                </a:srgbClr>
              </a:outerShdw>
            </a:effectLst>
          </p:spPr>
          <p:txBody>
            <a:bodyPr lIns="144000" anchor="ctr"/>
            <a:p>
              <a:pPr algn="ctr" fontAlgn="auto">
                <a:spcBef>
                  <a:spcPts val="0"/>
                </a:spcBef>
                <a:spcAft>
                  <a:spcPts val="0"/>
                </a:spcAft>
                <a:defRPr/>
              </a:pPr>
              <a:endParaRPr lang="nb-NO" sz="1600" kern="0" smtClean="0">
                <a:solidFill>
                  <a:srgbClr val="000000"/>
                </a:solidFill>
                <a:latin typeface="微软雅黑" panose="020B0503020204020204" charset="-122"/>
                <a:ea typeface="微软雅黑" panose="020B0503020204020204" charset="-122"/>
              </a:endParaRPr>
            </a:p>
          </p:txBody>
        </p:sp>
        <p:sp>
          <p:nvSpPr>
            <p:cNvPr id="36" name="Abgerundetes Rechteck 9"/>
            <p:cNvSpPr>
              <a:spLocks noChangeArrowheads="1"/>
            </p:cNvSpPr>
            <p:nvPr/>
          </p:nvSpPr>
          <p:spPr bwMode="auto">
            <a:xfrm rot="10800000">
              <a:off x="6624" y="7852"/>
              <a:ext cx="6355" cy="704"/>
            </a:xfrm>
            <a:prstGeom prst="roundRect">
              <a:avLst>
                <a:gd name="adj" fmla="val 6782"/>
              </a:avLst>
            </a:prstGeom>
            <a:gradFill rotWithShape="1">
              <a:gsLst>
                <a:gs pos="0">
                  <a:srgbClr val="FFFFFF"/>
                </a:gs>
                <a:gs pos="35000">
                  <a:srgbClr val="FFFFFF"/>
                </a:gs>
                <a:gs pos="100000">
                  <a:srgbClr val="FFFFFF"/>
                </a:gs>
              </a:gsLst>
              <a:lin ang="5400000" scaled="1"/>
            </a:gradFill>
            <a:ln w="9525">
              <a:solidFill>
                <a:srgbClr val="F9F9F9"/>
              </a:solidFill>
              <a:round/>
            </a:ln>
            <a:effectLst>
              <a:outerShdw blurRad="40000" dist="20000" dir="5400000" rotWithShape="0">
                <a:srgbClr val="808080">
                  <a:alpha val="37999"/>
                </a:srgbClr>
              </a:outerShdw>
            </a:effectLst>
          </p:spPr>
          <p:txBody>
            <a:bodyPr lIns="144000" anchor="ctr"/>
            <a:p>
              <a:pPr algn="ctr" fontAlgn="auto">
                <a:spcBef>
                  <a:spcPts val="0"/>
                </a:spcBef>
                <a:spcAft>
                  <a:spcPts val="0"/>
                </a:spcAft>
                <a:defRPr/>
              </a:pPr>
              <a:endParaRPr lang="nb-NO" sz="1600" kern="0" smtClean="0">
                <a:solidFill>
                  <a:srgbClr val="000000"/>
                </a:solidFill>
                <a:latin typeface="微软雅黑" panose="020B0503020204020204" charset="-122"/>
                <a:ea typeface="微软雅黑" panose="020B0503020204020204" charset="-122"/>
              </a:endParaRPr>
            </a:p>
          </p:txBody>
        </p:sp>
        <p:sp>
          <p:nvSpPr>
            <p:cNvPr id="37" name="Abgerundetes Rechteck 9"/>
            <p:cNvSpPr>
              <a:spLocks noChangeArrowheads="1"/>
            </p:cNvSpPr>
            <p:nvPr/>
          </p:nvSpPr>
          <p:spPr bwMode="auto">
            <a:xfrm rot="10800000">
              <a:off x="6612" y="8598"/>
              <a:ext cx="6355" cy="704"/>
            </a:xfrm>
            <a:prstGeom prst="roundRect">
              <a:avLst>
                <a:gd name="adj" fmla="val 6782"/>
              </a:avLst>
            </a:prstGeom>
            <a:gradFill rotWithShape="1">
              <a:gsLst>
                <a:gs pos="0">
                  <a:srgbClr val="FFFFFF"/>
                </a:gs>
                <a:gs pos="35000">
                  <a:srgbClr val="FFFFFF"/>
                </a:gs>
                <a:gs pos="100000">
                  <a:srgbClr val="FFFFFF"/>
                </a:gs>
              </a:gsLst>
              <a:lin ang="5400000" scaled="1"/>
            </a:gradFill>
            <a:ln w="9525">
              <a:solidFill>
                <a:srgbClr val="F9F9F9"/>
              </a:solidFill>
              <a:round/>
            </a:ln>
            <a:effectLst>
              <a:outerShdw blurRad="40000" dist="20000" dir="5400000" rotWithShape="0">
                <a:srgbClr val="808080">
                  <a:alpha val="37999"/>
                </a:srgbClr>
              </a:outerShdw>
            </a:effectLst>
          </p:spPr>
          <p:txBody>
            <a:bodyPr lIns="144000" anchor="ctr"/>
            <a:p>
              <a:pPr algn="ctr" fontAlgn="auto">
                <a:spcBef>
                  <a:spcPts val="0"/>
                </a:spcBef>
                <a:spcAft>
                  <a:spcPts val="0"/>
                </a:spcAft>
                <a:defRPr/>
              </a:pPr>
              <a:endParaRPr lang="nb-NO" sz="1600" kern="0" smtClean="0">
                <a:solidFill>
                  <a:srgbClr val="000000"/>
                </a:solidFill>
                <a:latin typeface="微软雅黑" panose="020B0503020204020204" charset="-122"/>
                <a:ea typeface="微软雅黑" panose="020B0503020204020204" charset="-122"/>
              </a:endParaRPr>
            </a:p>
          </p:txBody>
        </p:sp>
        <p:sp>
          <p:nvSpPr>
            <p:cNvPr id="38" name="Abgerundetes Rechteck 9"/>
            <p:cNvSpPr>
              <a:spLocks noChangeArrowheads="1"/>
            </p:cNvSpPr>
            <p:nvPr/>
          </p:nvSpPr>
          <p:spPr bwMode="auto">
            <a:xfrm rot="10800000">
              <a:off x="6624" y="9362"/>
              <a:ext cx="6355" cy="704"/>
            </a:xfrm>
            <a:prstGeom prst="roundRect">
              <a:avLst>
                <a:gd name="adj" fmla="val 6782"/>
              </a:avLst>
            </a:prstGeom>
            <a:gradFill rotWithShape="1">
              <a:gsLst>
                <a:gs pos="0">
                  <a:srgbClr val="FFFFFF"/>
                </a:gs>
                <a:gs pos="35000">
                  <a:srgbClr val="FFFFFF"/>
                </a:gs>
                <a:gs pos="100000">
                  <a:srgbClr val="FFFFFF"/>
                </a:gs>
              </a:gsLst>
              <a:lin ang="5400000" scaled="1"/>
            </a:gradFill>
            <a:ln w="9525">
              <a:solidFill>
                <a:srgbClr val="F9F9F9"/>
              </a:solidFill>
              <a:round/>
            </a:ln>
            <a:effectLst>
              <a:outerShdw blurRad="40000" dist="20000" dir="5400000" rotWithShape="0">
                <a:srgbClr val="808080">
                  <a:alpha val="37999"/>
                </a:srgbClr>
              </a:outerShdw>
            </a:effectLst>
          </p:spPr>
          <p:txBody>
            <a:bodyPr lIns="144000" anchor="ctr"/>
            <a:p>
              <a:pPr algn="ctr" fontAlgn="auto">
                <a:spcBef>
                  <a:spcPts val="0"/>
                </a:spcBef>
                <a:spcAft>
                  <a:spcPts val="0"/>
                </a:spcAft>
                <a:defRPr/>
              </a:pPr>
              <a:endParaRPr lang="nb-NO" sz="1600" kern="0" smtClean="0">
                <a:solidFill>
                  <a:srgbClr val="000000"/>
                </a:solidFill>
                <a:latin typeface="微软雅黑" panose="020B0503020204020204" charset="-122"/>
                <a:ea typeface="微软雅黑" panose="020B0503020204020204" charset="-122"/>
              </a:endParaRPr>
            </a:p>
          </p:txBody>
        </p:sp>
        <p:sp>
          <p:nvSpPr>
            <p:cNvPr id="31" name="Textfeld 8"/>
            <p:cNvSpPr txBox="1"/>
            <p:nvPr/>
          </p:nvSpPr>
          <p:spPr bwMode="auto">
            <a:xfrm>
              <a:off x="6425" y="6370"/>
              <a:ext cx="3443"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zh-CN" altLang="en-US" sz="2000" kern="0" dirty="0">
                  <a:solidFill>
                    <a:srgbClr val="000000"/>
                  </a:solidFill>
                  <a:latin typeface="微软雅黑" panose="020B0503020204020204" charset="-122"/>
                  <a:ea typeface="微软雅黑" panose="020B0503020204020204" charset="-122"/>
                </a:rPr>
                <a:t>主动参与与合作</a:t>
              </a:r>
              <a:endParaRPr lang="zh-CN" altLang="en-US" sz="2000" kern="0" dirty="0">
                <a:solidFill>
                  <a:srgbClr val="000000"/>
                </a:solidFill>
                <a:latin typeface="微软雅黑" panose="020B0503020204020204" charset="-122"/>
                <a:ea typeface="微软雅黑" panose="020B0503020204020204" charset="-122"/>
              </a:endParaRPr>
            </a:p>
          </p:txBody>
        </p:sp>
        <p:sp>
          <p:nvSpPr>
            <p:cNvPr id="49" name="Textfeld 8"/>
            <p:cNvSpPr txBox="1"/>
            <p:nvPr/>
          </p:nvSpPr>
          <p:spPr bwMode="auto">
            <a:xfrm>
              <a:off x="9751" y="6356"/>
              <a:ext cx="3443"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zh-CN" altLang="en-US" sz="2000" kern="0" dirty="0">
                  <a:solidFill>
                    <a:srgbClr val="000000"/>
                  </a:solidFill>
                  <a:latin typeface="微软雅黑" panose="020B0503020204020204" charset="-122"/>
                  <a:ea typeface="微软雅黑" panose="020B0503020204020204" charset="-122"/>
                </a:rPr>
                <a:t>情境创设与维持</a:t>
              </a:r>
              <a:endParaRPr lang="zh-CN" altLang="en-US" sz="2000" kern="0" dirty="0">
                <a:solidFill>
                  <a:srgbClr val="000000"/>
                </a:solidFill>
                <a:latin typeface="微软雅黑" panose="020B0503020204020204" charset="-122"/>
                <a:ea typeface="微软雅黑" panose="020B0503020204020204" charset="-122"/>
              </a:endParaRPr>
            </a:p>
          </p:txBody>
        </p:sp>
        <p:sp>
          <p:nvSpPr>
            <p:cNvPr id="32" name="Textfeld 8"/>
            <p:cNvSpPr txBox="1"/>
            <p:nvPr/>
          </p:nvSpPr>
          <p:spPr bwMode="auto">
            <a:xfrm>
              <a:off x="6441" y="7108"/>
              <a:ext cx="3495"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zh-CN" altLang="en-US" sz="2000" kern="0" dirty="0">
                  <a:solidFill>
                    <a:srgbClr val="000000"/>
                  </a:solidFill>
                  <a:latin typeface="微软雅黑" panose="020B0503020204020204" charset="-122"/>
                  <a:ea typeface="微软雅黑" panose="020B0503020204020204" charset="-122"/>
                </a:rPr>
                <a:t>方法激活与选择</a:t>
              </a:r>
              <a:endParaRPr lang="zh-CN" altLang="en-US" sz="2000" kern="0" dirty="0">
                <a:solidFill>
                  <a:srgbClr val="000000"/>
                </a:solidFill>
                <a:latin typeface="微软雅黑" panose="020B0503020204020204" charset="-122"/>
                <a:ea typeface="微软雅黑" panose="020B0503020204020204" charset="-122"/>
              </a:endParaRPr>
            </a:p>
          </p:txBody>
        </p:sp>
        <p:sp>
          <p:nvSpPr>
            <p:cNvPr id="34" name="Textfeld 8"/>
            <p:cNvSpPr txBox="1"/>
            <p:nvPr/>
          </p:nvSpPr>
          <p:spPr bwMode="auto">
            <a:xfrm>
              <a:off x="9761" y="7060"/>
              <a:ext cx="3443"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zh-CN" altLang="en-US" sz="2000" kern="0" dirty="0">
                  <a:solidFill>
                    <a:srgbClr val="000000"/>
                  </a:solidFill>
                  <a:latin typeface="微软雅黑" panose="020B0503020204020204" charset="-122"/>
                  <a:ea typeface="微软雅黑" panose="020B0503020204020204" charset="-122"/>
                </a:rPr>
                <a:t>问题设计与导向</a:t>
              </a:r>
              <a:endParaRPr lang="zh-CN" altLang="en-US" sz="2000" kern="0" dirty="0">
                <a:solidFill>
                  <a:srgbClr val="000000"/>
                </a:solidFill>
                <a:latin typeface="微软雅黑" panose="020B0503020204020204" charset="-122"/>
                <a:ea typeface="微软雅黑" panose="020B0503020204020204" charset="-122"/>
              </a:endParaRPr>
            </a:p>
          </p:txBody>
        </p:sp>
        <p:sp>
          <p:nvSpPr>
            <p:cNvPr id="33" name="Textfeld 8"/>
            <p:cNvSpPr txBox="1"/>
            <p:nvPr/>
          </p:nvSpPr>
          <p:spPr bwMode="auto">
            <a:xfrm>
              <a:off x="6488" y="7891"/>
              <a:ext cx="3396"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zh-CN" altLang="en-US" sz="2000" kern="0" dirty="0">
                  <a:solidFill>
                    <a:srgbClr val="000000"/>
                  </a:solidFill>
                  <a:latin typeface="微软雅黑" panose="020B0503020204020204" charset="-122"/>
                  <a:ea typeface="微软雅黑" panose="020B0503020204020204" charset="-122"/>
                </a:rPr>
                <a:t>知识获取与运用</a:t>
              </a:r>
              <a:endParaRPr lang="zh-CN" altLang="en-US" sz="2000" kern="0" dirty="0">
                <a:solidFill>
                  <a:srgbClr val="000000"/>
                </a:solidFill>
                <a:latin typeface="微软雅黑" panose="020B0503020204020204" charset="-122"/>
                <a:ea typeface="微软雅黑" panose="020B0503020204020204" charset="-122"/>
              </a:endParaRPr>
            </a:p>
          </p:txBody>
        </p:sp>
        <p:sp>
          <p:nvSpPr>
            <p:cNvPr id="40" name="Textfeld 8"/>
            <p:cNvSpPr txBox="1"/>
            <p:nvPr/>
          </p:nvSpPr>
          <p:spPr bwMode="auto">
            <a:xfrm>
              <a:off x="6543" y="8675"/>
              <a:ext cx="3223"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zh-CN" altLang="en-US" sz="2000" kern="0" dirty="0">
                  <a:solidFill>
                    <a:srgbClr val="000000"/>
                  </a:solidFill>
                  <a:latin typeface="微软雅黑" panose="020B0503020204020204" charset="-122"/>
                  <a:ea typeface="微软雅黑" panose="020B0503020204020204" charset="-122"/>
                </a:rPr>
                <a:t>批判评价与反思</a:t>
              </a:r>
              <a:endParaRPr lang="zh-CN" altLang="en-US" sz="2000" kern="0" dirty="0">
                <a:solidFill>
                  <a:srgbClr val="000000"/>
                </a:solidFill>
                <a:latin typeface="微软雅黑" panose="020B0503020204020204" charset="-122"/>
                <a:ea typeface="微软雅黑" panose="020B0503020204020204" charset="-122"/>
              </a:endParaRPr>
            </a:p>
          </p:txBody>
        </p:sp>
        <p:sp>
          <p:nvSpPr>
            <p:cNvPr id="47" name="Textfeld 8"/>
            <p:cNvSpPr txBox="1"/>
            <p:nvPr/>
          </p:nvSpPr>
          <p:spPr bwMode="auto">
            <a:xfrm>
              <a:off x="6589" y="9311"/>
              <a:ext cx="3223"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zh-CN" altLang="en-US" sz="2000" kern="0" dirty="0">
                  <a:solidFill>
                    <a:srgbClr val="000000"/>
                  </a:solidFill>
                  <a:latin typeface="微软雅黑" panose="020B0503020204020204" charset="-122"/>
                  <a:ea typeface="微软雅黑" panose="020B0503020204020204" charset="-122"/>
                </a:rPr>
                <a:t>整理加工与建构</a:t>
              </a:r>
              <a:endParaRPr lang="zh-CN" altLang="en-US" sz="2000" kern="0" dirty="0">
                <a:solidFill>
                  <a:srgbClr val="000000"/>
                </a:solidFill>
                <a:latin typeface="微软雅黑" panose="020B0503020204020204" charset="-122"/>
                <a:ea typeface="微软雅黑" panose="020B0503020204020204" charset="-122"/>
              </a:endParaRPr>
            </a:p>
          </p:txBody>
        </p:sp>
        <p:sp>
          <p:nvSpPr>
            <p:cNvPr id="51" name="Textfeld 8"/>
            <p:cNvSpPr txBox="1"/>
            <p:nvPr/>
          </p:nvSpPr>
          <p:spPr bwMode="auto">
            <a:xfrm>
              <a:off x="9761" y="7894"/>
              <a:ext cx="3443"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zh-CN" altLang="en-US" sz="2000" kern="0" dirty="0">
                  <a:solidFill>
                    <a:srgbClr val="000000"/>
                  </a:solidFill>
                  <a:latin typeface="微软雅黑" panose="020B0503020204020204" charset="-122"/>
                  <a:ea typeface="微软雅黑" panose="020B0503020204020204" charset="-122"/>
                </a:rPr>
                <a:t>策略选择与使用</a:t>
              </a:r>
              <a:endParaRPr lang="zh-CN" altLang="en-US" sz="2000" kern="0" dirty="0">
                <a:solidFill>
                  <a:srgbClr val="000000"/>
                </a:solidFill>
                <a:latin typeface="微软雅黑" panose="020B0503020204020204" charset="-122"/>
                <a:ea typeface="微软雅黑" panose="020B0503020204020204" charset="-122"/>
              </a:endParaRPr>
            </a:p>
          </p:txBody>
        </p:sp>
        <p:sp>
          <p:nvSpPr>
            <p:cNvPr id="52" name="Textfeld 8"/>
            <p:cNvSpPr txBox="1"/>
            <p:nvPr/>
          </p:nvSpPr>
          <p:spPr bwMode="auto">
            <a:xfrm>
              <a:off x="9761" y="8649"/>
              <a:ext cx="3443"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zh-CN" altLang="en-US" sz="2000" kern="0" dirty="0">
                  <a:solidFill>
                    <a:srgbClr val="000000"/>
                  </a:solidFill>
                  <a:latin typeface="微软雅黑" panose="020B0503020204020204" charset="-122"/>
                  <a:ea typeface="微软雅黑" panose="020B0503020204020204" charset="-122"/>
                </a:rPr>
                <a:t>教师介入与应对</a:t>
              </a:r>
              <a:endParaRPr lang="zh-CN" altLang="en-US" sz="2000" kern="0" dirty="0">
                <a:solidFill>
                  <a:srgbClr val="000000"/>
                </a:solidFill>
                <a:latin typeface="微软雅黑" panose="020B0503020204020204" charset="-122"/>
                <a:ea typeface="微软雅黑" panose="020B0503020204020204" charset="-122"/>
              </a:endParaRPr>
            </a:p>
          </p:txBody>
        </p:sp>
        <p:sp>
          <p:nvSpPr>
            <p:cNvPr id="53" name="Textfeld 8"/>
            <p:cNvSpPr txBox="1"/>
            <p:nvPr/>
          </p:nvSpPr>
          <p:spPr bwMode="auto">
            <a:xfrm>
              <a:off x="9783" y="9312"/>
              <a:ext cx="3443" cy="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zh-CN" altLang="en-US" sz="2000" kern="0" dirty="0">
                  <a:solidFill>
                    <a:srgbClr val="000000"/>
                  </a:solidFill>
                  <a:latin typeface="微软雅黑" panose="020B0503020204020204" charset="-122"/>
                  <a:ea typeface="微软雅黑" panose="020B0503020204020204" charset="-122"/>
                </a:rPr>
                <a:t>总结提升与延展</a:t>
              </a:r>
              <a:endParaRPr lang="zh-CN" altLang="en-US" sz="2000" kern="0" dirty="0">
                <a:solidFill>
                  <a:srgbClr val="000000"/>
                </a:solidFill>
                <a:latin typeface="微软雅黑" panose="020B0503020204020204" charset="-122"/>
                <a:ea typeface="微软雅黑" panose="020B0503020204020204" charset="-122"/>
              </a:endParaRPr>
            </a:p>
          </p:txBody>
        </p:sp>
      </p:grpSp>
      <p:grpSp>
        <p:nvGrpSpPr>
          <p:cNvPr id="57" name="组合 56"/>
          <p:cNvGrpSpPr/>
          <p:nvPr/>
        </p:nvGrpSpPr>
        <p:grpSpPr>
          <a:xfrm>
            <a:off x="8767445" y="2517140"/>
            <a:ext cx="2558415" cy="3315335"/>
            <a:chOff x="7058" y="6037"/>
            <a:chExt cx="5102" cy="6612"/>
          </a:xfrm>
        </p:grpSpPr>
        <p:grpSp>
          <p:nvGrpSpPr>
            <p:cNvPr id="58" name="Gruppieren 1"/>
            <p:cNvGrpSpPr/>
            <p:nvPr/>
          </p:nvGrpSpPr>
          <p:grpSpPr bwMode="auto">
            <a:xfrm>
              <a:off x="7058" y="6037"/>
              <a:ext cx="5102" cy="6612"/>
              <a:chOff x="683568" y="1069191"/>
              <a:chExt cx="4143404" cy="4510105"/>
            </a:xfrm>
          </p:grpSpPr>
          <p:sp>
            <p:nvSpPr>
              <p:cNvPr id="59" name="Abgerundetes Rechteck 3"/>
              <p:cNvSpPr>
                <a:spLocks noChangeArrowheads="1"/>
              </p:cNvSpPr>
              <p:nvPr/>
            </p:nvSpPr>
            <p:spPr bwMode="auto">
              <a:xfrm>
                <a:off x="691688" y="1069191"/>
                <a:ext cx="2389410" cy="774135"/>
              </a:xfrm>
              <a:prstGeom prst="roundRect">
                <a:avLst>
                  <a:gd name="adj" fmla="val 13375"/>
                </a:avLst>
              </a:prstGeom>
              <a:gradFill rotWithShape="1">
                <a:gsLst>
                  <a:gs pos="0">
                    <a:srgbClr val="F1FFC1"/>
                  </a:gs>
                  <a:gs pos="49001">
                    <a:srgbClr val="9BCA00"/>
                  </a:gs>
                  <a:gs pos="52000">
                    <a:srgbClr val="9BCA00"/>
                  </a:gs>
                  <a:gs pos="92000">
                    <a:srgbClr val="D4FF46"/>
                  </a:gs>
                  <a:gs pos="100000">
                    <a:srgbClr val="F1FFC1"/>
                  </a:gs>
                </a:gsLst>
                <a:lin ang="5400000"/>
              </a:gradFill>
              <a:ln w="9525">
                <a:solidFill>
                  <a:srgbClr val="9BCA00"/>
                </a:solidFill>
                <a:round/>
              </a:ln>
              <a:effectLst>
                <a:outerShdw blurRad="50800" dist="38100" dir="2700000" algn="tl" rotWithShape="0">
                  <a:srgbClr val="808080">
                    <a:alpha val="39998"/>
                  </a:srgbClr>
                </a:outerShdw>
              </a:effectLst>
            </p:spPr>
            <p:txBody>
              <a:bodyPr anchor="ctr"/>
              <a:lstStyle/>
              <a:p>
                <a:pPr fontAlgn="auto">
                  <a:spcBef>
                    <a:spcPts val="0"/>
                  </a:spcBef>
                  <a:spcAft>
                    <a:spcPts val="0"/>
                  </a:spcAft>
                  <a:defRPr/>
                </a:pPr>
                <a:endParaRPr lang="nb-NO" sz="1600" kern="0" smtClean="0">
                  <a:solidFill>
                    <a:sysClr val="windowText" lastClr="000000"/>
                  </a:solidFill>
                  <a:latin typeface="微软雅黑" panose="020B0503020204020204" charset="-122"/>
                  <a:ea typeface="微软雅黑" panose="020B0503020204020204" charset="-122"/>
                </a:endParaRPr>
              </a:p>
            </p:txBody>
          </p:sp>
          <p:sp>
            <p:nvSpPr>
              <p:cNvPr id="60" name="Abgerundetes Rechteck 4"/>
              <p:cNvSpPr/>
              <p:nvPr/>
            </p:nvSpPr>
            <p:spPr>
              <a:xfrm>
                <a:off x="683568" y="1650206"/>
                <a:ext cx="4143404" cy="3929090"/>
              </a:xfrm>
              <a:prstGeom prst="roundRect">
                <a:avLst>
                  <a:gd name="adj" fmla="val 4262"/>
                </a:avLst>
              </a:prstGeom>
              <a:gradFill rotWithShape="1">
                <a:gsLst>
                  <a:gs pos="0">
                    <a:srgbClr val="FFFFFF">
                      <a:shade val="51000"/>
                      <a:satMod val="130000"/>
                    </a:srgbClr>
                  </a:gs>
                  <a:gs pos="80000">
                    <a:srgbClr val="FFFFFF">
                      <a:shade val="93000"/>
                      <a:satMod val="130000"/>
                    </a:srgbClr>
                  </a:gs>
                  <a:gs pos="100000">
                    <a:srgbClr val="FFFFFF">
                      <a:shade val="94000"/>
                      <a:satMod val="135000"/>
                    </a:srgbClr>
                  </a:gs>
                </a:gsLst>
                <a:lin ang="16200000" scaled="0"/>
              </a:gradFill>
              <a:ln w="9525" cap="flat" cmpd="sng" algn="ctr">
                <a:solidFill>
                  <a:srgbClr val="FFFFFF">
                    <a:lumMod val="85000"/>
                  </a:srgbClr>
                </a:solidFill>
                <a:prstDash val="solid"/>
              </a:ln>
              <a:effectLst>
                <a:outerShdw blurRad="39000" dist="25400" dir="5400000" rotWithShape="0">
                  <a:srgbClr val="FFFFFF">
                    <a:shade val="33000"/>
                    <a:alpha val="83000"/>
                  </a:srgbClr>
                </a:outerShdw>
                <a:reflection blurRad="6350" stA="50000" endA="300" endPos="38500" dist="50800" dir="5400000" sy="-100000" algn="bl" rotWithShape="0"/>
              </a:effectLst>
            </p:spPr>
            <p:txBody>
              <a:bodyPr anchor="ctr"/>
              <a:lstStyle/>
              <a:p>
                <a:pPr algn="ctr" fontAlgn="auto">
                  <a:spcBef>
                    <a:spcPts val="0"/>
                  </a:spcBef>
                  <a:spcAft>
                    <a:spcPts val="0"/>
                  </a:spcAft>
                  <a:defRPr/>
                </a:pPr>
                <a:endParaRPr lang="de-DE" sz="1600" kern="0">
                  <a:solidFill>
                    <a:srgbClr val="FFFFFF"/>
                  </a:solidFill>
                  <a:latin typeface="微软雅黑" panose="020B0503020204020204" charset="-122"/>
                  <a:ea typeface="微软雅黑" panose="020B0503020204020204" charset="-122"/>
                  <a:cs typeface="Arial" panose="020B0604020202020204"/>
                </a:endParaRPr>
              </a:p>
            </p:txBody>
          </p:sp>
          <p:sp>
            <p:nvSpPr>
              <p:cNvPr id="61" name="Textfeld 5"/>
              <p:cNvSpPr txBox="1">
                <a:spLocks noChangeArrowheads="1"/>
              </p:cNvSpPr>
              <p:nvPr/>
            </p:nvSpPr>
            <p:spPr bwMode="auto">
              <a:xfrm>
                <a:off x="812183" y="1094495"/>
                <a:ext cx="2195512" cy="542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zh-CN" altLang="en-US" sz="2000" b="1" kern="0" dirty="0">
                    <a:solidFill>
                      <a:schemeClr val="tx1"/>
                    </a:solidFill>
                    <a:latin typeface="微软雅黑" panose="020B0503020204020204" charset="-122"/>
                    <a:ea typeface="微软雅黑" panose="020B0503020204020204" charset="-122"/>
                  </a:rPr>
                  <a:t>评价方式</a:t>
                </a:r>
                <a:endParaRPr lang="zh-CN" altLang="en-US" sz="2000" b="1" kern="0" dirty="0">
                  <a:solidFill>
                    <a:schemeClr val="tx1"/>
                  </a:solidFill>
                  <a:latin typeface="微软雅黑" panose="020B0503020204020204" charset="-122"/>
                  <a:ea typeface="微软雅黑" panose="020B0503020204020204" charset="-122"/>
                </a:endParaRPr>
              </a:p>
            </p:txBody>
          </p:sp>
          <p:sp>
            <p:nvSpPr>
              <p:cNvPr id="62" name="Abgerundetes Rechteck 9"/>
              <p:cNvSpPr>
                <a:spLocks noChangeArrowheads="1"/>
              </p:cNvSpPr>
              <p:nvPr/>
            </p:nvSpPr>
            <p:spPr bwMode="auto">
              <a:xfrm rot="10800000">
                <a:off x="924742" y="2077935"/>
                <a:ext cx="3660650" cy="579749"/>
              </a:xfrm>
              <a:prstGeom prst="roundRect">
                <a:avLst>
                  <a:gd name="adj" fmla="val 6782"/>
                </a:avLst>
              </a:prstGeom>
              <a:gradFill rotWithShape="1">
                <a:gsLst>
                  <a:gs pos="0">
                    <a:srgbClr val="FFFFFF"/>
                  </a:gs>
                  <a:gs pos="35000">
                    <a:srgbClr val="FFFFFF"/>
                  </a:gs>
                  <a:gs pos="100000">
                    <a:srgbClr val="FFFFFF"/>
                  </a:gs>
                </a:gsLst>
                <a:lin ang="5400000" scaled="1"/>
              </a:gradFill>
              <a:ln w="9525">
                <a:solidFill>
                  <a:srgbClr val="F9F9F9"/>
                </a:solidFill>
                <a:round/>
              </a:ln>
              <a:effectLst>
                <a:outerShdw blurRad="40000" dist="20000" dir="5400000" rotWithShape="0">
                  <a:srgbClr val="808080">
                    <a:alpha val="37999"/>
                  </a:srgbClr>
                </a:outerShdw>
              </a:effectLst>
            </p:spPr>
            <p:txBody>
              <a:bodyPr lIns="144000" anchor="ctr"/>
              <a:lstStyle/>
              <a:p>
                <a:pPr algn="ctr" fontAlgn="auto">
                  <a:spcBef>
                    <a:spcPts val="0"/>
                  </a:spcBef>
                  <a:spcAft>
                    <a:spcPts val="0"/>
                  </a:spcAft>
                  <a:defRPr/>
                </a:pPr>
                <a:endParaRPr lang="nb-NO" sz="1600" kern="0" smtClean="0">
                  <a:solidFill>
                    <a:srgbClr val="000000"/>
                  </a:solidFill>
                  <a:latin typeface="微软雅黑" panose="020B0503020204020204" charset="-122"/>
                  <a:ea typeface="微软雅黑" panose="020B0503020204020204" charset="-122"/>
                </a:endParaRPr>
              </a:p>
            </p:txBody>
          </p:sp>
          <p:sp>
            <p:nvSpPr>
              <p:cNvPr id="63" name="Textfeld 8"/>
              <p:cNvSpPr txBox="1"/>
              <p:nvPr/>
            </p:nvSpPr>
            <p:spPr bwMode="auto">
              <a:xfrm>
                <a:off x="925555" y="2077258"/>
                <a:ext cx="3676891" cy="57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zh-CN" altLang="en-US" sz="2000" kern="0" dirty="0">
                    <a:solidFill>
                      <a:srgbClr val="000000"/>
                    </a:solidFill>
                    <a:latin typeface="微软雅黑" panose="020B0503020204020204" charset="-122"/>
                    <a:ea typeface="微软雅黑" panose="020B0503020204020204" charset="-122"/>
                  </a:rPr>
                  <a:t>自评</a:t>
                </a:r>
                <a:endParaRPr lang="zh-CN" altLang="en-US" sz="2000" kern="0" dirty="0">
                  <a:solidFill>
                    <a:srgbClr val="000000"/>
                  </a:solidFill>
                  <a:latin typeface="微软雅黑" panose="020B0503020204020204" charset="-122"/>
                  <a:ea typeface="微软雅黑" panose="020B0503020204020204" charset="-122"/>
                </a:endParaRPr>
              </a:p>
            </p:txBody>
          </p:sp>
        </p:grpSp>
        <p:sp>
          <p:nvSpPr>
            <p:cNvPr id="64" name="Abgerundetes Rechteck 9"/>
            <p:cNvSpPr>
              <a:spLocks noChangeArrowheads="1"/>
            </p:cNvSpPr>
            <p:nvPr/>
          </p:nvSpPr>
          <p:spPr bwMode="auto">
            <a:xfrm rot="10800000">
              <a:off x="7396" y="9103"/>
              <a:ext cx="4508" cy="850"/>
            </a:xfrm>
            <a:prstGeom prst="roundRect">
              <a:avLst>
                <a:gd name="adj" fmla="val 6782"/>
              </a:avLst>
            </a:prstGeom>
            <a:gradFill rotWithShape="1">
              <a:gsLst>
                <a:gs pos="0">
                  <a:srgbClr val="FFFFFF"/>
                </a:gs>
                <a:gs pos="35000">
                  <a:srgbClr val="FFFFFF"/>
                </a:gs>
                <a:gs pos="100000">
                  <a:srgbClr val="FFFFFF"/>
                </a:gs>
              </a:gsLst>
              <a:lin ang="5400000" scaled="1"/>
            </a:gradFill>
            <a:ln w="9525">
              <a:solidFill>
                <a:srgbClr val="F9F9F9"/>
              </a:solidFill>
              <a:round/>
            </a:ln>
            <a:effectLst>
              <a:outerShdw blurRad="40000" dist="20000" dir="5400000" rotWithShape="0">
                <a:srgbClr val="808080">
                  <a:alpha val="37999"/>
                </a:srgbClr>
              </a:outerShdw>
            </a:effectLst>
          </p:spPr>
          <p:txBody>
            <a:bodyPr lIns="144000" anchor="ctr"/>
            <a:lstStyle/>
            <a:p>
              <a:pPr algn="ctr" fontAlgn="auto">
                <a:spcBef>
                  <a:spcPts val="0"/>
                </a:spcBef>
                <a:spcAft>
                  <a:spcPts val="0"/>
                </a:spcAft>
                <a:defRPr/>
              </a:pPr>
              <a:endParaRPr lang="nb-NO" sz="1600" kern="0" smtClean="0">
                <a:solidFill>
                  <a:srgbClr val="000000"/>
                </a:solidFill>
                <a:latin typeface="微软雅黑" panose="020B0503020204020204" charset="-122"/>
                <a:ea typeface="微软雅黑" panose="020B0503020204020204" charset="-122"/>
              </a:endParaRPr>
            </a:p>
          </p:txBody>
        </p:sp>
        <p:sp>
          <p:nvSpPr>
            <p:cNvPr id="75" name="Abgerundetes Rechteck 9"/>
            <p:cNvSpPr>
              <a:spLocks noChangeArrowheads="1"/>
            </p:cNvSpPr>
            <p:nvPr/>
          </p:nvSpPr>
          <p:spPr bwMode="auto">
            <a:xfrm rot="10800000">
              <a:off x="7396" y="10818"/>
              <a:ext cx="4508" cy="850"/>
            </a:xfrm>
            <a:prstGeom prst="roundRect">
              <a:avLst>
                <a:gd name="adj" fmla="val 6782"/>
              </a:avLst>
            </a:prstGeom>
            <a:gradFill rotWithShape="1">
              <a:gsLst>
                <a:gs pos="0">
                  <a:srgbClr val="FFFFFF"/>
                </a:gs>
                <a:gs pos="35000">
                  <a:srgbClr val="FFFFFF"/>
                </a:gs>
                <a:gs pos="100000">
                  <a:srgbClr val="FFFFFF"/>
                </a:gs>
              </a:gsLst>
              <a:lin ang="5400000" scaled="1"/>
            </a:gradFill>
            <a:ln w="9525">
              <a:solidFill>
                <a:srgbClr val="F9F9F9"/>
              </a:solidFill>
              <a:round/>
            </a:ln>
            <a:effectLst>
              <a:outerShdw blurRad="40000" dist="20000" dir="5400000" rotWithShape="0">
                <a:srgbClr val="808080">
                  <a:alpha val="37999"/>
                </a:srgbClr>
              </a:outerShdw>
            </a:effectLst>
          </p:spPr>
          <p:txBody>
            <a:bodyPr lIns="144000" anchor="ctr"/>
            <a:lstStyle/>
            <a:p>
              <a:pPr algn="ctr" fontAlgn="auto">
                <a:spcBef>
                  <a:spcPts val="0"/>
                </a:spcBef>
                <a:spcAft>
                  <a:spcPts val="0"/>
                </a:spcAft>
                <a:defRPr/>
              </a:pPr>
              <a:endParaRPr lang="nb-NO" sz="1600" kern="0" smtClean="0">
                <a:solidFill>
                  <a:srgbClr val="000000"/>
                </a:solidFill>
                <a:latin typeface="微软雅黑" panose="020B0503020204020204" charset="-122"/>
                <a:ea typeface="微软雅黑" panose="020B0503020204020204" charset="-122"/>
              </a:endParaRPr>
            </a:p>
          </p:txBody>
        </p:sp>
        <p:sp>
          <p:nvSpPr>
            <p:cNvPr id="78" name="Textfeld 8"/>
            <p:cNvSpPr txBox="1"/>
            <p:nvPr/>
          </p:nvSpPr>
          <p:spPr bwMode="auto">
            <a:xfrm>
              <a:off x="7397" y="9111"/>
              <a:ext cx="4528" cy="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zh-CN" altLang="en-US" sz="2000" kern="0" dirty="0">
                  <a:solidFill>
                    <a:srgbClr val="000000"/>
                  </a:solidFill>
                  <a:latin typeface="微软雅黑" panose="020B0503020204020204" charset="-122"/>
                  <a:ea typeface="微软雅黑" panose="020B0503020204020204" charset="-122"/>
                </a:rPr>
                <a:t>互评</a:t>
              </a:r>
              <a:endParaRPr lang="zh-CN" altLang="en-US" sz="2000" kern="0" dirty="0">
                <a:solidFill>
                  <a:srgbClr val="000000"/>
                </a:solidFill>
                <a:latin typeface="微软雅黑" panose="020B0503020204020204" charset="-122"/>
                <a:ea typeface="微软雅黑" panose="020B0503020204020204" charset="-122"/>
              </a:endParaRPr>
            </a:p>
          </p:txBody>
        </p:sp>
        <p:sp>
          <p:nvSpPr>
            <p:cNvPr id="79" name="Textfeld 8"/>
            <p:cNvSpPr txBox="1"/>
            <p:nvPr/>
          </p:nvSpPr>
          <p:spPr bwMode="auto">
            <a:xfrm>
              <a:off x="7376" y="10814"/>
              <a:ext cx="4528" cy="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4000" anchor="ctr"/>
            <a:lstStyle>
              <a:lvl1pPr eaLnBrk="0" hangingPunct="0">
                <a:defRPr sz="2400">
                  <a:solidFill>
                    <a:schemeClr val="tx1"/>
                  </a:solidFill>
                  <a:latin typeface="Arial" panose="020B0604020202020204" pitchFamily="34" charset="0"/>
                  <a:cs typeface="Arial" panose="020B0604020202020204" pitchFamily="34" charset="0"/>
                </a:defRPr>
              </a:lvl1pPr>
              <a:lvl2pPr marL="37931725" indent="-37474525" eaLnBrk="0" hangingPunct="0">
                <a:defRPr sz="2400">
                  <a:solidFill>
                    <a:schemeClr val="tx1"/>
                  </a:solidFill>
                  <a:latin typeface="Arial" panose="020B0604020202020204" pitchFamily="34" charset="0"/>
                  <a:cs typeface="Arial" panose="020B0604020202020204" pitchFamily="34" charset="0"/>
                </a:defRPr>
              </a:lvl2pPr>
              <a:lvl3pPr eaLnBrk="0" hangingPunct="0">
                <a:defRPr sz="2400">
                  <a:solidFill>
                    <a:schemeClr val="tx1"/>
                  </a:solidFill>
                  <a:latin typeface="Arial" panose="020B0604020202020204" pitchFamily="34" charset="0"/>
                  <a:cs typeface="Arial" panose="020B0604020202020204" pitchFamily="34" charset="0"/>
                </a:defRPr>
              </a:lvl3pPr>
              <a:lvl4pPr eaLnBrk="0" hangingPunct="0">
                <a:defRPr sz="2400">
                  <a:solidFill>
                    <a:schemeClr val="tx1"/>
                  </a:solidFill>
                  <a:latin typeface="Arial" panose="020B0604020202020204" pitchFamily="34" charset="0"/>
                  <a:cs typeface="Arial" panose="020B0604020202020204" pitchFamily="34" charset="0"/>
                </a:defRPr>
              </a:lvl4pPr>
              <a:lvl5pPr eaLnBrk="0" hangingPunct="0">
                <a:defRPr sz="24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eaLnBrk="1" fontAlgn="auto" hangingPunct="1">
                <a:spcBef>
                  <a:spcPts val="0"/>
                </a:spcBef>
                <a:spcAft>
                  <a:spcPts val="0"/>
                </a:spcAft>
                <a:defRPr/>
              </a:pPr>
              <a:r>
                <a:rPr lang="zh-CN" altLang="en-US" sz="2000" kern="0" dirty="0">
                  <a:solidFill>
                    <a:srgbClr val="000000"/>
                  </a:solidFill>
                  <a:latin typeface="微软雅黑" panose="020B0503020204020204" charset="-122"/>
                  <a:ea typeface="微软雅黑" panose="020B0503020204020204" charset="-122"/>
                </a:rPr>
                <a:t>师评</a:t>
              </a:r>
              <a:endParaRPr lang="zh-CN" altLang="en-US" sz="2000" kern="0" dirty="0">
                <a:solidFill>
                  <a:srgbClr val="000000"/>
                </a:solidFill>
                <a:latin typeface="微软雅黑" panose="020B0503020204020204" charset="-122"/>
                <a:ea typeface="微软雅黑" panose="020B050302020402020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fltVal val="0"/>
                                          </p:val>
                                        </p:tav>
                                        <p:tav tm="100000">
                                          <p:val>
                                            <p:strVal val="#ppt_w"/>
                                          </p:val>
                                        </p:tav>
                                      </p:tavLst>
                                    </p:anim>
                                    <p:anim calcmode="lin" valueType="num">
                                      <p:cBhvr>
                                        <p:cTn id="12" dur="500" fill="hold"/>
                                        <p:tgtEl>
                                          <p:spTgt spid="41"/>
                                        </p:tgtEl>
                                        <p:attrNameLst>
                                          <p:attrName>ppt_h</p:attrName>
                                        </p:attrNameLst>
                                      </p:cBhvr>
                                      <p:tavLst>
                                        <p:tav tm="0">
                                          <p:val>
                                            <p:fltVal val="0"/>
                                          </p:val>
                                        </p:tav>
                                        <p:tav tm="100000">
                                          <p:val>
                                            <p:strVal val="#ppt_h"/>
                                          </p:val>
                                        </p:tav>
                                      </p:tavLst>
                                    </p:anim>
                                    <p:animEffect transition="in" filter="fade">
                                      <p:cBhvr>
                                        <p:cTn id="13" dur="500"/>
                                        <p:tgtEl>
                                          <p:spTgt spid="41"/>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500" fill="hold"/>
                                        <p:tgtEl>
                                          <p:spTgt spid="39"/>
                                        </p:tgtEl>
                                        <p:attrNameLst>
                                          <p:attrName>ppt_w</p:attrName>
                                        </p:attrNameLst>
                                      </p:cBhvr>
                                      <p:tavLst>
                                        <p:tav tm="0">
                                          <p:val>
                                            <p:fltVal val="0"/>
                                          </p:val>
                                        </p:tav>
                                        <p:tav tm="100000">
                                          <p:val>
                                            <p:strVal val="#ppt_w"/>
                                          </p:val>
                                        </p:tav>
                                      </p:tavLst>
                                    </p:anim>
                                    <p:anim calcmode="lin" valueType="num">
                                      <p:cBhvr>
                                        <p:cTn id="18" dur="500" fill="hold"/>
                                        <p:tgtEl>
                                          <p:spTgt spid="39"/>
                                        </p:tgtEl>
                                        <p:attrNameLst>
                                          <p:attrName>ppt_h</p:attrName>
                                        </p:attrNameLst>
                                      </p:cBhvr>
                                      <p:tavLst>
                                        <p:tav tm="0">
                                          <p:val>
                                            <p:fltVal val="0"/>
                                          </p:val>
                                        </p:tav>
                                        <p:tav tm="100000">
                                          <p:val>
                                            <p:strVal val="#ppt_h"/>
                                          </p:val>
                                        </p:tav>
                                      </p:tavLst>
                                    </p:anim>
                                    <p:animEffect transition="in" filter="fade">
                                      <p:cBhvr>
                                        <p:cTn id="19" dur="500"/>
                                        <p:tgtEl>
                                          <p:spTgt spid="39"/>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p:cTn id="23" dur="500" fill="hold"/>
                                        <p:tgtEl>
                                          <p:spTgt spid="57"/>
                                        </p:tgtEl>
                                        <p:attrNameLst>
                                          <p:attrName>ppt_w</p:attrName>
                                        </p:attrNameLst>
                                      </p:cBhvr>
                                      <p:tavLst>
                                        <p:tav tm="0">
                                          <p:val>
                                            <p:fltVal val="0"/>
                                          </p:val>
                                        </p:tav>
                                        <p:tav tm="100000">
                                          <p:val>
                                            <p:strVal val="#ppt_w"/>
                                          </p:val>
                                        </p:tav>
                                      </p:tavLst>
                                    </p:anim>
                                    <p:anim calcmode="lin" valueType="num">
                                      <p:cBhvr>
                                        <p:cTn id="24" dur="500" fill="hold"/>
                                        <p:tgtEl>
                                          <p:spTgt spid="57"/>
                                        </p:tgtEl>
                                        <p:attrNameLst>
                                          <p:attrName>ppt_h</p:attrName>
                                        </p:attrNameLst>
                                      </p:cBhvr>
                                      <p:tavLst>
                                        <p:tav tm="0">
                                          <p:val>
                                            <p:fltVal val="0"/>
                                          </p:val>
                                        </p:tav>
                                        <p:tav tm="100000">
                                          <p:val>
                                            <p:strVal val="#ppt_h"/>
                                          </p:val>
                                        </p:tav>
                                      </p:tavLst>
                                    </p:anim>
                                    <p:animEffect transition="in" filter="fade">
                                      <p:cBhvr>
                                        <p:cTn id="2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文本框 13"/>
          <p:cNvSpPr txBox="1"/>
          <p:nvPr/>
        </p:nvSpPr>
        <p:spPr>
          <a:xfrm>
            <a:off x="578485" y="366395"/>
            <a:ext cx="10740390" cy="460375"/>
          </a:xfrm>
          <a:prstGeom prst="rect">
            <a:avLst/>
          </a:prstGeom>
          <a:noFill/>
        </p:spPr>
        <p:txBody>
          <a:bodyPr wrap="square" rtlCol="0">
            <a:spAutoFit/>
            <a:scene3d>
              <a:camera prst="orthographicFront"/>
              <a:lightRig rig="threePt" dir="t"/>
            </a:scene3d>
            <a:sp3d contourW="12700"/>
          </a:bodyPr>
          <a:lstStyle/>
          <a:p>
            <a:pPr fontAlgn="auto">
              <a:spcBef>
                <a:spcPts val="0"/>
              </a:spcBef>
              <a:spcAft>
                <a:spcPts val="0"/>
              </a:spcAft>
            </a:pPr>
            <a:r>
              <a:rPr lang="zh-CN" altLang="en-US" sz="2400" spc="300" dirty="0">
                <a:solidFill>
                  <a:srgbClr val="27506E"/>
                </a:solidFill>
                <a:latin typeface="微软雅黑" panose="020B0503020204020204" charset="-122"/>
                <a:ea typeface="微软雅黑" panose="020B0503020204020204" charset="-122"/>
                <a:sym typeface="+mn-ea"/>
              </a:rPr>
              <a:t>（一）</a:t>
            </a:r>
            <a:r>
              <a:rPr sz="2400" dirty="0">
                <a:solidFill>
                  <a:srgbClr val="27506E"/>
                </a:solidFill>
                <a:latin typeface="黑体" panose="02010609060101010101" pitchFamily="49" charset="-122"/>
                <a:ea typeface="黑体" panose="02010609060101010101" pitchFamily="49" charset="-122"/>
                <a:sym typeface="+mn-ea"/>
              </a:rPr>
              <a:t>清晰了小学课堂深度学习时刻内涵特征，勾画了图谱</a:t>
            </a:r>
            <a:r>
              <a:rPr lang="zh-CN" altLang="en-US" sz="2400" spc="300" dirty="0">
                <a:solidFill>
                  <a:srgbClr val="27506E"/>
                </a:solidFill>
                <a:latin typeface="微软雅黑" panose="020B0503020204020204" charset="-122"/>
                <a:ea typeface="微软雅黑" panose="020B0503020204020204" charset="-122"/>
                <a:sym typeface="+mn-ea"/>
              </a:rPr>
              <a:t>。</a:t>
            </a:r>
            <a:endParaRPr lang="zh-CN" altLang="en-US" sz="2400" spc="300" dirty="0">
              <a:solidFill>
                <a:srgbClr val="27506E"/>
              </a:solidFill>
              <a:latin typeface="微软雅黑" panose="020B0503020204020204" charset="-122"/>
              <a:ea typeface="微软雅黑" panose="020B0503020204020204" charset="-122"/>
              <a:sym typeface="+mn-ea"/>
            </a:endParaRPr>
          </a:p>
        </p:txBody>
      </p:sp>
      <p:grpSp>
        <p:nvGrpSpPr>
          <p:cNvPr id="3" name="组合 2"/>
          <p:cNvGrpSpPr/>
          <p:nvPr/>
        </p:nvGrpSpPr>
        <p:grpSpPr>
          <a:xfrm>
            <a:off x="275590" y="1075690"/>
            <a:ext cx="6560185" cy="2524412"/>
            <a:chOff x="3275" y="3563"/>
            <a:chExt cx="15194" cy="5847"/>
          </a:xfrm>
        </p:grpSpPr>
        <p:cxnSp>
          <p:nvCxnSpPr>
            <p:cNvPr id="75" name="AutoShape 15"/>
            <p:cNvCxnSpPr>
              <a:cxnSpLocks noChangeShapeType="1"/>
            </p:cNvCxnSpPr>
            <p:nvPr/>
          </p:nvCxnSpPr>
          <p:spPr bwMode="auto">
            <a:xfrm flipV="1">
              <a:off x="5257" y="4024"/>
              <a:ext cx="2467" cy="1817"/>
            </a:xfrm>
            <a:prstGeom prst="bentConnector3">
              <a:avLst>
                <a:gd name="adj1" fmla="val -851"/>
              </a:avLst>
            </a:prstGeom>
            <a:noFill/>
            <a:ln w="38100">
              <a:solidFill>
                <a:srgbClr val="FF66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AutoShape 16"/>
            <p:cNvCxnSpPr>
              <a:cxnSpLocks noChangeShapeType="1"/>
            </p:cNvCxnSpPr>
            <p:nvPr/>
          </p:nvCxnSpPr>
          <p:spPr bwMode="auto">
            <a:xfrm rot="5400000" flipV="1">
              <a:off x="5960" y="7055"/>
              <a:ext cx="1221" cy="2467"/>
            </a:xfrm>
            <a:prstGeom prst="bentConnector2">
              <a:avLst/>
            </a:prstGeom>
            <a:noFill/>
            <a:ln w="38100">
              <a:solidFill>
                <a:srgbClr val="FF66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 name="组合 1"/>
            <p:cNvGrpSpPr/>
            <p:nvPr/>
          </p:nvGrpSpPr>
          <p:grpSpPr>
            <a:xfrm>
              <a:off x="3275" y="3563"/>
              <a:ext cx="15194" cy="5847"/>
              <a:chOff x="3275" y="3563"/>
              <a:chExt cx="15194" cy="5847"/>
            </a:xfrm>
          </p:grpSpPr>
          <p:sp>
            <p:nvSpPr>
              <p:cNvPr id="117" name="Rectangle 4"/>
              <p:cNvSpPr>
                <a:spLocks noChangeArrowheads="1"/>
              </p:cNvSpPr>
              <p:nvPr/>
            </p:nvSpPr>
            <p:spPr bwMode="auto">
              <a:xfrm rot="10800000">
                <a:off x="7802" y="8499"/>
                <a:ext cx="5957" cy="911"/>
              </a:xfrm>
              <a:prstGeom prst="rect">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smtClean="0">
                  <a:ln>
                    <a:noFill/>
                  </a:ln>
                  <a:solidFill>
                    <a:sysClr val="windowText" lastClr="000000"/>
                  </a:solidFill>
                  <a:effectLst/>
                  <a:uLnTx/>
                  <a:uFillTx/>
                </a:endParaRPr>
              </a:p>
            </p:txBody>
          </p:sp>
          <p:sp>
            <p:nvSpPr>
              <p:cNvPr id="118" name="AutoShape 5"/>
              <p:cNvSpPr>
                <a:spLocks noChangeArrowheads="1"/>
              </p:cNvSpPr>
              <p:nvPr/>
            </p:nvSpPr>
            <p:spPr bwMode="auto">
              <a:xfrm rot="10800000">
                <a:off x="7802" y="8326"/>
                <a:ext cx="5957" cy="167"/>
              </a:xfrm>
              <a:custGeom>
                <a:avLst/>
                <a:gdLst>
                  <a:gd name="T0" fmla="*/ 2721 w 21600"/>
                  <a:gd name="T1" fmla="*/ 66 h 21600"/>
                  <a:gd name="T2" fmla="*/ 1395 w 21600"/>
                  <a:gd name="T3" fmla="*/ 132 h 21600"/>
                  <a:gd name="T4" fmla="*/ 69 w 21600"/>
                  <a:gd name="T5" fmla="*/ 66 h 21600"/>
                  <a:gd name="T6" fmla="*/ 1395 w 21600"/>
                  <a:gd name="T7" fmla="*/ 0 h 21600"/>
                  <a:gd name="T8" fmla="*/ 0 60000 65536"/>
                  <a:gd name="T9" fmla="*/ 0 60000 65536"/>
                  <a:gd name="T10" fmla="*/ 0 60000 65536"/>
                  <a:gd name="T11" fmla="*/ 0 60000 65536"/>
                  <a:gd name="T12" fmla="*/ 2338 w 21600"/>
                  <a:gd name="T13" fmla="*/ 2291 h 21600"/>
                  <a:gd name="T14" fmla="*/ 19262 w 21600"/>
                  <a:gd name="T15" fmla="*/ 19309 h 21600"/>
                </a:gdLst>
                <a:ahLst/>
                <a:cxnLst>
                  <a:cxn ang="T8">
                    <a:pos x="T0" y="T1"/>
                  </a:cxn>
                  <a:cxn ang="T9">
                    <a:pos x="T2" y="T3"/>
                  </a:cxn>
                  <a:cxn ang="T10">
                    <a:pos x="T4" y="T5"/>
                  </a:cxn>
                  <a:cxn ang="T11">
                    <a:pos x="T6" y="T7"/>
                  </a:cxn>
                </a:cxnLst>
                <a:rect l="T12" t="T13" r="T14" b="T15"/>
                <a:pathLst>
                  <a:path w="21600" h="21600">
                    <a:moveTo>
                      <a:pt x="0" y="0"/>
                    </a:moveTo>
                    <a:lnTo>
                      <a:pt x="1072" y="21600"/>
                    </a:lnTo>
                    <a:lnTo>
                      <a:pt x="20528" y="21600"/>
                    </a:lnTo>
                    <a:lnTo>
                      <a:pt x="21600" y="0"/>
                    </a:lnTo>
                    <a:lnTo>
                      <a:pt x="0" y="0"/>
                    </a:lnTo>
                    <a:close/>
                  </a:path>
                </a:pathLst>
              </a:custGeo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smtClean="0">
                  <a:ln>
                    <a:noFill/>
                  </a:ln>
                  <a:solidFill>
                    <a:sysClr val="windowText" lastClr="000000"/>
                  </a:solidFill>
                  <a:effectLst/>
                  <a:uLnTx/>
                  <a:uFillTx/>
                </a:endParaRPr>
              </a:p>
            </p:txBody>
          </p:sp>
          <p:sp>
            <p:nvSpPr>
              <p:cNvPr id="120" name="Rectangle 6"/>
              <p:cNvSpPr>
                <a:spLocks noChangeArrowheads="1"/>
              </p:cNvSpPr>
              <p:nvPr/>
            </p:nvSpPr>
            <p:spPr bwMode="auto">
              <a:xfrm>
                <a:off x="7804" y="8526"/>
                <a:ext cx="5908" cy="745"/>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anchor="ctr"/>
              <a:p>
                <a:pPr marL="0" marR="0" indent="0" algn="ctr" defTabSz="914400" eaLnBrk="1" fontAlgn="auto" latinLnBrk="0" hangingPunct="1">
                  <a:lnSpc>
                    <a:spcPct val="100000"/>
                  </a:lnSpc>
                  <a:spcBef>
                    <a:spcPts val="0"/>
                  </a:spcBef>
                  <a:spcAft>
                    <a:spcPts val="0"/>
                  </a:spcAft>
                  <a:buClrTx/>
                  <a:buSzTx/>
                  <a:buFontTx/>
                  <a:buNone/>
                  <a:defRPr/>
                </a:pPr>
                <a:r>
                  <a:rPr lang="en-US" altLang="zh-CN" sz="1400" b="1" kern="0" baseline="0" dirty="0" smtClean="0">
                    <a:solidFill>
                      <a:sysClr val="windowText" lastClr="000000"/>
                    </a:solidFill>
                  </a:rPr>
                  <a:t>……………………</a:t>
                </a:r>
                <a:endParaRPr lang="en-US" altLang="zh-CN" sz="1400" b="1" kern="0" baseline="0" dirty="0" smtClean="0">
                  <a:solidFill>
                    <a:sysClr val="windowText" lastClr="000000"/>
                  </a:solidFill>
                </a:endParaRPr>
              </a:p>
            </p:txBody>
          </p:sp>
          <p:sp>
            <p:nvSpPr>
              <p:cNvPr id="127" name="Rectangle 12"/>
              <p:cNvSpPr>
                <a:spLocks noChangeArrowheads="1"/>
              </p:cNvSpPr>
              <p:nvPr/>
            </p:nvSpPr>
            <p:spPr bwMode="auto">
              <a:xfrm rot="10800000">
                <a:off x="3275" y="5855"/>
                <a:ext cx="4125" cy="1823"/>
              </a:xfrm>
              <a:prstGeom prst="rect">
                <a:avLst/>
              </a:prstGeom>
              <a:gradFill rotWithShape="1">
                <a:gsLst>
                  <a:gs pos="0">
                    <a:srgbClr val="0095B8"/>
                  </a:gs>
                  <a:gs pos="100000">
                    <a:srgbClr val="00B4DE"/>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smtClean="0">
                  <a:ln>
                    <a:noFill/>
                  </a:ln>
                  <a:solidFill>
                    <a:sysClr val="windowText" lastClr="000000"/>
                  </a:solidFill>
                  <a:effectLst/>
                  <a:uLnTx/>
                  <a:uFillTx/>
                </a:endParaRPr>
              </a:p>
            </p:txBody>
          </p:sp>
          <p:sp>
            <p:nvSpPr>
              <p:cNvPr id="128" name="AutoShape 13"/>
              <p:cNvSpPr>
                <a:spLocks noChangeArrowheads="1"/>
              </p:cNvSpPr>
              <p:nvPr/>
            </p:nvSpPr>
            <p:spPr bwMode="auto">
              <a:xfrm rot="10800000">
                <a:off x="3275" y="5564"/>
                <a:ext cx="4125" cy="280"/>
              </a:xfrm>
              <a:custGeom>
                <a:avLst/>
                <a:gdLst>
                  <a:gd name="T0" fmla="*/ 1267 w 21600"/>
                  <a:gd name="T1" fmla="*/ 76 h 21600"/>
                  <a:gd name="T2" fmla="*/ 726 w 21600"/>
                  <a:gd name="T3" fmla="*/ 151 h 21600"/>
                  <a:gd name="T4" fmla="*/ 185 w 21600"/>
                  <a:gd name="T5" fmla="*/ 76 h 21600"/>
                  <a:gd name="T6" fmla="*/ 726 w 21600"/>
                  <a:gd name="T7" fmla="*/ 0 h 21600"/>
                  <a:gd name="T8" fmla="*/ 0 60000 65536"/>
                  <a:gd name="T9" fmla="*/ 0 60000 65536"/>
                  <a:gd name="T10" fmla="*/ 0 60000 65536"/>
                  <a:gd name="T11" fmla="*/ 0 60000 65536"/>
                  <a:gd name="T12" fmla="*/ 4552 w 21600"/>
                  <a:gd name="T13" fmla="*/ 4577 h 21600"/>
                  <a:gd name="T14" fmla="*/ 17048 w 21600"/>
                  <a:gd name="T15" fmla="*/ 17023 h 21600"/>
                </a:gdLst>
                <a:ahLst/>
                <a:cxnLst>
                  <a:cxn ang="T8">
                    <a:pos x="T0" y="T1"/>
                  </a:cxn>
                  <a:cxn ang="T9">
                    <a:pos x="T2" y="T3"/>
                  </a:cxn>
                  <a:cxn ang="T10">
                    <a:pos x="T4" y="T5"/>
                  </a:cxn>
                  <a:cxn ang="T11">
                    <a:pos x="T6" y="T7"/>
                  </a:cxn>
                </a:cxnLst>
                <a:rect l="T12" t="T13" r="T14" b="T15"/>
                <a:pathLst>
                  <a:path w="21600" h="21600">
                    <a:moveTo>
                      <a:pt x="0" y="0"/>
                    </a:moveTo>
                    <a:lnTo>
                      <a:pt x="5489" y="21600"/>
                    </a:lnTo>
                    <a:lnTo>
                      <a:pt x="16111" y="21600"/>
                    </a:lnTo>
                    <a:lnTo>
                      <a:pt x="21600" y="0"/>
                    </a:lnTo>
                    <a:lnTo>
                      <a:pt x="0" y="0"/>
                    </a:lnTo>
                    <a:close/>
                  </a:path>
                </a:pathLst>
              </a:custGeom>
              <a:gradFill rotWithShape="1">
                <a:gsLst>
                  <a:gs pos="0">
                    <a:srgbClr val="00B4DE">
                      <a:alpha val="50000"/>
                    </a:srgbClr>
                  </a:gs>
                  <a:gs pos="100000">
                    <a:srgbClr val="FFFFFF">
                      <a:alpha val="0"/>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smtClean="0">
                  <a:ln>
                    <a:noFill/>
                  </a:ln>
                  <a:solidFill>
                    <a:sysClr val="windowText" lastClr="000000"/>
                  </a:solidFill>
                  <a:effectLst/>
                  <a:uLnTx/>
                  <a:uFillTx/>
                </a:endParaRPr>
              </a:p>
            </p:txBody>
          </p:sp>
          <p:sp>
            <p:nvSpPr>
              <p:cNvPr id="130" name="矩形 129"/>
              <p:cNvSpPr/>
              <p:nvPr/>
            </p:nvSpPr>
            <p:spPr>
              <a:xfrm>
                <a:off x="3391" y="6285"/>
                <a:ext cx="3926" cy="853"/>
              </a:xfrm>
              <a:prstGeom prst="rect">
                <a:avLst/>
              </a:prstGeom>
              <a:noFill/>
            </p:spPr>
            <p:txBody>
              <a:bodyPr wrap="square" lIns="91440" tIns="45720" rIns="91440" bIns="45720">
                <a:spAutoFit/>
                <a:scene3d>
                  <a:camera prst="orthographicFront"/>
                  <a:lightRig rig="threePt" dir="t"/>
                </a:scene3d>
              </a:bodyPr>
              <a:p>
                <a:pPr algn="ctr"/>
                <a:r>
                  <a:rPr lang="zh-CN" altLang="en-US" b="1" cap="none" spc="0"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深度学习时刻</a:t>
                </a:r>
                <a:endParaRPr lang="zh-CN" altLang="en-US" b="1" cap="none" spc="0"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grpSp>
            <p:nvGrpSpPr>
              <p:cNvPr id="72" name="Group 7"/>
              <p:cNvGrpSpPr/>
              <p:nvPr/>
            </p:nvGrpSpPr>
            <p:grpSpPr bwMode="auto">
              <a:xfrm rot="0">
                <a:off x="7805" y="3563"/>
                <a:ext cx="5957" cy="1013"/>
                <a:chOff x="0" y="0"/>
                <a:chExt cx="2790" cy="678"/>
              </a:xfrm>
            </p:grpSpPr>
            <p:sp>
              <p:nvSpPr>
                <p:cNvPr id="16" name="AutoShape 8"/>
                <p:cNvSpPr>
                  <a:spLocks noChangeArrowheads="1"/>
                </p:cNvSpPr>
                <p:nvPr/>
              </p:nvSpPr>
              <p:spPr bwMode="auto">
                <a:xfrm rot="10800000">
                  <a:off x="0" y="91"/>
                  <a:ext cx="2790" cy="587"/>
                </a:xfrm>
                <a:prstGeom prst="upArrowCallout">
                  <a:avLst>
                    <a:gd name="adj1" fmla="val 82868"/>
                    <a:gd name="adj2" fmla="val 41434"/>
                    <a:gd name="adj3" fmla="val 17995"/>
                    <a:gd name="adj4" fmla="val 81949"/>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smtClean="0">
                    <a:ln>
                      <a:noFill/>
                    </a:ln>
                    <a:solidFill>
                      <a:sysClr val="windowText" lastClr="000000"/>
                    </a:solidFill>
                    <a:effectLst/>
                    <a:uLnTx/>
                    <a:uFillTx/>
                  </a:endParaRPr>
                </a:p>
              </p:txBody>
            </p:sp>
            <p:sp>
              <p:nvSpPr>
                <p:cNvPr id="17" name="AutoShape 9"/>
                <p:cNvSpPr>
                  <a:spLocks noChangeArrowheads="1"/>
                </p:cNvSpPr>
                <p:nvPr/>
              </p:nvSpPr>
              <p:spPr bwMode="auto">
                <a:xfrm rot="10800000">
                  <a:off x="0" y="0"/>
                  <a:ext cx="2790" cy="132"/>
                </a:xfrm>
                <a:custGeom>
                  <a:avLst/>
                  <a:gdLst>
                    <a:gd name="T0" fmla="*/ 2721 w 21600"/>
                    <a:gd name="T1" fmla="*/ 66 h 21600"/>
                    <a:gd name="T2" fmla="*/ 1395 w 21600"/>
                    <a:gd name="T3" fmla="*/ 132 h 21600"/>
                    <a:gd name="T4" fmla="*/ 69 w 21600"/>
                    <a:gd name="T5" fmla="*/ 66 h 21600"/>
                    <a:gd name="T6" fmla="*/ 1395 w 21600"/>
                    <a:gd name="T7" fmla="*/ 0 h 21600"/>
                    <a:gd name="T8" fmla="*/ 0 60000 65536"/>
                    <a:gd name="T9" fmla="*/ 0 60000 65536"/>
                    <a:gd name="T10" fmla="*/ 0 60000 65536"/>
                    <a:gd name="T11" fmla="*/ 0 60000 65536"/>
                    <a:gd name="T12" fmla="*/ 2338 w 21600"/>
                    <a:gd name="T13" fmla="*/ 2291 h 21600"/>
                    <a:gd name="T14" fmla="*/ 19262 w 21600"/>
                    <a:gd name="T15" fmla="*/ 19309 h 21600"/>
                  </a:gdLst>
                  <a:ahLst/>
                  <a:cxnLst>
                    <a:cxn ang="T8">
                      <a:pos x="T0" y="T1"/>
                    </a:cxn>
                    <a:cxn ang="T9">
                      <a:pos x="T2" y="T3"/>
                    </a:cxn>
                    <a:cxn ang="T10">
                      <a:pos x="T4" y="T5"/>
                    </a:cxn>
                    <a:cxn ang="T11">
                      <a:pos x="T6" y="T7"/>
                    </a:cxn>
                  </a:cxnLst>
                  <a:rect l="T12" t="T13" r="T14" b="T15"/>
                  <a:pathLst>
                    <a:path w="21600" h="21600">
                      <a:moveTo>
                        <a:pt x="0" y="0"/>
                      </a:moveTo>
                      <a:lnTo>
                        <a:pt x="1072" y="21600"/>
                      </a:lnTo>
                      <a:lnTo>
                        <a:pt x="20528" y="21600"/>
                      </a:lnTo>
                      <a:lnTo>
                        <a:pt x="21600" y="0"/>
                      </a:lnTo>
                      <a:lnTo>
                        <a:pt x="0" y="0"/>
                      </a:lnTo>
                      <a:close/>
                    </a:path>
                  </a:pathLst>
                </a:custGeo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smtClean="0">
                    <a:ln>
                      <a:noFill/>
                    </a:ln>
                    <a:solidFill>
                      <a:sysClr val="windowText" lastClr="000000"/>
                    </a:solidFill>
                    <a:effectLst/>
                    <a:uLnTx/>
                    <a:uFillTx/>
                  </a:endParaRPr>
                </a:p>
              </p:txBody>
            </p:sp>
          </p:grpSp>
          <p:sp>
            <p:nvSpPr>
              <p:cNvPr id="133" name="矩形 132"/>
              <p:cNvSpPr/>
              <p:nvPr/>
            </p:nvSpPr>
            <p:spPr>
              <a:xfrm>
                <a:off x="7959" y="3835"/>
                <a:ext cx="5491" cy="71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p>
                <a:pPr lvl="0" algn="ctr" fontAlgn="auto">
                  <a:spcBef>
                    <a:spcPts val="0"/>
                  </a:spcBef>
                  <a:spcAft>
                    <a:spcPts val="0"/>
                  </a:spcAft>
                  <a:defRPr/>
                </a:pPr>
                <a:r>
                  <a:rPr lang="zh-CN" altLang="en-US" sz="1400" b="1" kern="0" baseline="0" dirty="0" smtClean="0">
                    <a:solidFill>
                      <a:sysClr val="windowText" lastClr="000000"/>
                    </a:solidFill>
                  </a:rPr>
                  <a:t>一个学习场景</a:t>
                </a:r>
                <a:endParaRPr lang="zh-CN" altLang="en-US" sz="1400" b="1" kern="0" baseline="0" dirty="0" smtClean="0">
                  <a:solidFill>
                    <a:sysClr val="windowText" lastClr="000000"/>
                  </a:solidFill>
                </a:endParaRPr>
              </a:p>
            </p:txBody>
          </p:sp>
          <p:grpSp>
            <p:nvGrpSpPr>
              <p:cNvPr id="136" name="Group 7"/>
              <p:cNvGrpSpPr/>
              <p:nvPr/>
            </p:nvGrpSpPr>
            <p:grpSpPr bwMode="auto">
              <a:xfrm rot="0">
                <a:off x="7802" y="4696"/>
                <a:ext cx="5957" cy="1013"/>
                <a:chOff x="0" y="0"/>
                <a:chExt cx="2790" cy="678"/>
              </a:xfrm>
            </p:grpSpPr>
            <p:sp>
              <p:nvSpPr>
                <p:cNvPr id="138" name="AutoShape 8"/>
                <p:cNvSpPr>
                  <a:spLocks noChangeArrowheads="1"/>
                </p:cNvSpPr>
                <p:nvPr/>
              </p:nvSpPr>
              <p:spPr bwMode="auto">
                <a:xfrm rot="10800000">
                  <a:off x="0" y="91"/>
                  <a:ext cx="2790" cy="587"/>
                </a:xfrm>
                <a:prstGeom prst="upArrowCallout">
                  <a:avLst>
                    <a:gd name="adj1" fmla="val 82868"/>
                    <a:gd name="adj2" fmla="val 41434"/>
                    <a:gd name="adj3" fmla="val 17995"/>
                    <a:gd name="adj4" fmla="val 81949"/>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smtClean="0">
                    <a:ln>
                      <a:noFill/>
                    </a:ln>
                    <a:solidFill>
                      <a:sysClr val="windowText" lastClr="000000"/>
                    </a:solidFill>
                    <a:effectLst/>
                    <a:uLnTx/>
                    <a:uFillTx/>
                  </a:endParaRPr>
                </a:p>
              </p:txBody>
            </p:sp>
            <p:sp>
              <p:nvSpPr>
                <p:cNvPr id="139" name="AutoShape 9"/>
                <p:cNvSpPr>
                  <a:spLocks noChangeArrowheads="1"/>
                </p:cNvSpPr>
                <p:nvPr/>
              </p:nvSpPr>
              <p:spPr bwMode="auto">
                <a:xfrm rot="10800000">
                  <a:off x="0" y="0"/>
                  <a:ext cx="2790" cy="132"/>
                </a:xfrm>
                <a:custGeom>
                  <a:avLst/>
                  <a:gdLst>
                    <a:gd name="T0" fmla="*/ 2721 w 21600"/>
                    <a:gd name="T1" fmla="*/ 66 h 21600"/>
                    <a:gd name="T2" fmla="*/ 1395 w 21600"/>
                    <a:gd name="T3" fmla="*/ 132 h 21600"/>
                    <a:gd name="T4" fmla="*/ 69 w 21600"/>
                    <a:gd name="T5" fmla="*/ 66 h 21600"/>
                    <a:gd name="T6" fmla="*/ 1395 w 21600"/>
                    <a:gd name="T7" fmla="*/ 0 h 21600"/>
                    <a:gd name="T8" fmla="*/ 0 60000 65536"/>
                    <a:gd name="T9" fmla="*/ 0 60000 65536"/>
                    <a:gd name="T10" fmla="*/ 0 60000 65536"/>
                    <a:gd name="T11" fmla="*/ 0 60000 65536"/>
                    <a:gd name="T12" fmla="*/ 2338 w 21600"/>
                    <a:gd name="T13" fmla="*/ 2291 h 21600"/>
                    <a:gd name="T14" fmla="*/ 19262 w 21600"/>
                    <a:gd name="T15" fmla="*/ 19309 h 21600"/>
                  </a:gdLst>
                  <a:ahLst/>
                  <a:cxnLst>
                    <a:cxn ang="T8">
                      <a:pos x="T0" y="T1"/>
                    </a:cxn>
                    <a:cxn ang="T9">
                      <a:pos x="T2" y="T3"/>
                    </a:cxn>
                    <a:cxn ang="T10">
                      <a:pos x="T4" y="T5"/>
                    </a:cxn>
                    <a:cxn ang="T11">
                      <a:pos x="T6" y="T7"/>
                    </a:cxn>
                  </a:cxnLst>
                  <a:rect l="T12" t="T13" r="T14" b="T15"/>
                  <a:pathLst>
                    <a:path w="21600" h="21600">
                      <a:moveTo>
                        <a:pt x="0" y="0"/>
                      </a:moveTo>
                      <a:lnTo>
                        <a:pt x="1072" y="21600"/>
                      </a:lnTo>
                      <a:lnTo>
                        <a:pt x="20528" y="21600"/>
                      </a:lnTo>
                      <a:lnTo>
                        <a:pt x="21600" y="0"/>
                      </a:lnTo>
                      <a:lnTo>
                        <a:pt x="0" y="0"/>
                      </a:lnTo>
                      <a:close/>
                    </a:path>
                  </a:pathLst>
                </a:custGeo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smtClean="0">
                    <a:ln>
                      <a:noFill/>
                    </a:ln>
                    <a:solidFill>
                      <a:sysClr val="windowText" lastClr="000000"/>
                    </a:solidFill>
                    <a:effectLst/>
                    <a:uLnTx/>
                    <a:uFillTx/>
                  </a:endParaRPr>
                </a:p>
              </p:txBody>
            </p:sp>
          </p:grpSp>
          <p:sp>
            <p:nvSpPr>
              <p:cNvPr id="137" name="矩形 136"/>
              <p:cNvSpPr/>
              <p:nvPr/>
            </p:nvSpPr>
            <p:spPr>
              <a:xfrm>
                <a:off x="7956" y="4968"/>
                <a:ext cx="5491" cy="71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p>
                <a:pPr algn="ctr" fontAlgn="auto">
                  <a:spcBef>
                    <a:spcPts val="0"/>
                  </a:spcBef>
                  <a:spcAft>
                    <a:spcPts val="0"/>
                  </a:spcAft>
                  <a:defRPr/>
                </a:pPr>
                <a:r>
                  <a:rPr lang="zh-CN" altLang="en-US" sz="1400" b="1" kern="0" baseline="0" dirty="0" smtClean="0">
                    <a:solidFill>
                      <a:sysClr val="windowText" lastClr="000000"/>
                    </a:solidFill>
                  </a:rPr>
                  <a:t>一次问题解决</a:t>
                </a:r>
                <a:endParaRPr lang="zh-CN" altLang="en-US" sz="1400" b="1" kern="0" baseline="0" dirty="0" smtClean="0">
                  <a:solidFill>
                    <a:sysClr val="windowText" lastClr="000000"/>
                  </a:solidFill>
                </a:endParaRPr>
              </a:p>
            </p:txBody>
          </p:sp>
          <p:grpSp>
            <p:nvGrpSpPr>
              <p:cNvPr id="142" name="Group 7"/>
              <p:cNvGrpSpPr/>
              <p:nvPr/>
            </p:nvGrpSpPr>
            <p:grpSpPr bwMode="auto">
              <a:xfrm rot="0">
                <a:off x="7802" y="5921"/>
                <a:ext cx="5957" cy="1013"/>
                <a:chOff x="0" y="0"/>
                <a:chExt cx="2790" cy="678"/>
              </a:xfrm>
            </p:grpSpPr>
            <p:sp>
              <p:nvSpPr>
                <p:cNvPr id="144" name="AutoShape 8"/>
                <p:cNvSpPr>
                  <a:spLocks noChangeArrowheads="1"/>
                </p:cNvSpPr>
                <p:nvPr/>
              </p:nvSpPr>
              <p:spPr bwMode="auto">
                <a:xfrm rot="10800000">
                  <a:off x="0" y="91"/>
                  <a:ext cx="2790" cy="587"/>
                </a:xfrm>
                <a:prstGeom prst="upArrowCallout">
                  <a:avLst>
                    <a:gd name="adj1" fmla="val 82868"/>
                    <a:gd name="adj2" fmla="val 41434"/>
                    <a:gd name="adj3" fmla="val 17995"/>
                    <a:gd name="adj4" fmla="val 81949"/>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smtClean="0">
                    <a:ln>
                      <a:noFill/>
                    </a:ln>
                    <a:solidFill>
                      <a:sysClr val="windowText" lastClr="000000"/>
                    </a:solidFill>
                    <a:effectLst/>
                    <a:uLnTx/>
                    <a:uFillTx/>
                  </a:endParaRPr>
                </a:p>
              </p:txBody>
            </p:sp>
            <p:sp>
              <p:nvSpPr>
                <p:cNvPr id="145" name="AutoShape 9"/>
                <p:cNvSpPr>
                  <a:spLocks noChangeArrowheads="1"/>
                </p:cNvSpPr>
                <p:nvPr/>
              </p:nvSpPr>
              <p:spPr bwMode="auto">
                <a:xfrm rot="10800000">
                  <a:off x="0" y="0"/>
                  <a:ext cx="2790" cy="132"/>
                </a:xfrm>
                <a:custGeom>
                  <a:avLst/>
                  <a:gdLst>
                    <a:gd name="T0" fmla="*/ 2721 w 21600"/>
                    <a:gd name="T1" fmla="*/ 66 h 21600"/>
                    <a:gd name="T2" fmla="*/ 1395 w 21600"/>
                    <a:gd name="T3" fmla="*/ 132 h 21600"/>
                    <a:gd name="T4" fmla="*/ 69 w 21600"/>
                    <a:gd name="T5" fmla="*/ 66 h 21600"/>
                    <a:gd name="T6" fmla="*/ 1395 w 21600"/>
                    <a:gd name="T7" fmla="*/ 0 h 21600"/>
                    <a:gd name="T8" fmla="*/ 0 60000 65536"/>
                    <a:gd name="T9" fmla="*/ 0 60000 65536"/>
                    <a:gd name="T10" fmla="*/ 0 60000 65536"/>
                    <a:gd name="T11" fmla="*/ 0 60000 65536"/>
                    <a:gd name="T12" fmla="*/ 2338 w 21600"/>
                    <a:gd name="T13" fmla="*/ 2291 h 21600"/>
                    <a:gd name="T14" fmla="*/ 19262 w 21600"/>
                    <a:gd name="T15" fmla="*/ 19309 h 21600"/>
                  </a:gdLst>
                  <a:ahLst/>
                  <a:cxnLst>
                    <a:cxn ang="T8">
                      <a:pos x="T0" y="T1"/>
                    </a:cxn>
                    <a:cxn ang="T9">
                      <a:pos x="T2" y="T3"/>
                    </a:cxn>
                    <a:cxn ang="T10">
                      <a:pos x="T4" y="T5"/>
                    </a:cxn>
                    <a:cxn ang="T11">
                      <a:pos x="T6" y="T7"/>
                    </a:cxn>
                  </a:cxnLst>
                  <a:rect l="T12" t="T13" r="T14" b="T15"/>
                  <a:pathLst>
                    <a:path w="21600" h="21600">
                      <a:moveTo>
                        <a:pt x="0" y="0"/>
                      </a:moveTo>
                      <a:lnTo>
                        <a:pt x="1072" y="21600"/>
                      </a:lnTo>
                      <a:lnTo>
                        <a:pt x="20528" y="21600"/>
                      </a:lnTo>
                      <a:lnTo>
                        <a:pt x="21600" y="0"/>
                      </a:lnTo>
                      <a:lnTo>
                        <a:pt x="0" y="0"/>
                      </a:lnTo>
                      <a:close/>
                    </a:path>
                  </a:pathLst>
                </a:custGeo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smtClean="0">
                    <a:ln>
                      <a:noFill/>
                    </a:ln>
                    <a:solidFill>
                      <a:sysClr val="windowText" lastClr="000000"/>
                    </a:solidFill>
                    <a:effectLst/>
                    <a:uLnTx/>
                    <a:uFillTx/>
                  </a:endParaRPr>
                </a:p>
              </p:txBody>
            </p:sp>
          </p:grpSp>
          <p:sp>
            <p:nvSpPr>
              <p:cNvPr id="143" name="矩形 142"/>
              <p:cNvSpPr/>
              <p:nvPr/>
            </p:nvSpPr>
            <p:spPr>
              <a:xfrm>
                <a:off x="7956" y="6193"/>
                <a:ext cx="5491" cy="71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p>
                <a:pPr lvl="0" algn="ctr" fontAlgn="auto">
                  <a:spcBef>
                    <a:spcPts val="0"/>
                  </a:spcBef>
                  <a:spcAft>
                    <a:spcPts val="0"/>
                  </a:spcAft>
                  <a:defRPr/>
                </a:pPr>
                <a:r>
                  <a:rPr lang="zh-CN" altLang="en-US" sz="1400" b="1" kern="0" baseline="0" dirty="0" smtClean="0">
                    <a:solidFill>
                      <a:sysClr val="windowText" lastClr="000000"/>
                    </a:solidFill>
                  </a:rPr>
                  <a:t>一次合作交流</a:t>
                </a:r>
                <a:endParaRPr lang="zh-CN" altLang="en-US" sz="1400" b="1" kern="0" baseline="0" dirty="0" smtClean="0">
                  <a:solidFill>
                    <a:sysClr val="windowText" lastClr="000000"/>
                  </a:solidFill>
                </a:endParaRPr>
              </a:p>
            </p:txBody>
          </p:sp>
          <p:grpSp>
            <p:nvGrpSpPr>
              <p:cNvPr id="147" name="Group 7"/>
              <p:cNvGrpSpPr/>
              <p:nvPr/>
            </p:nvGrpSpPr>
            <p:grpSpPr bwMode="auto">
              <a:xfrm rot="0">
                <a:off x="7802" y="7237"/>
                <a:ext cx="5957" cy="1013"/>
                <a:chOff x="0" y="0"/>
                <a:chExt cx="2790" cy="678"/>
              </a:xfrm>
            </p:grpSpPr>
            <p:sp>
              <p:nvSpPr>
                <p:cNvPr id="149" name="AutoShape 8"/>
                <p:cNvSpPr>
                  <a:spLocks noChangeArrowheads="1"/>
                </p:cNvSpPr>
                <p:nvPr/>
              </p:nvSpPr>
              <p:spPr bwMode="auto">
                <a:xfrm rot="10800000">
                  <a:off x="0" y="91"/>
                  <a:ext cx="2790" cy="587"/>
                </a:xfrm>
                <a:prstGeom prst="upArrowCallout">
                  <a:avLst>
                    <a:gd name="adj1" fmla="val 82868"/>
                    <a:gd name="adj2" fmla="val 41434"/>
                    <a:gd name="adj3" fmla="val 17995"/>
                    <a:gd name="adj4" fmla="val 81949"/>
                  </a:avLst>
                </a:prstGeom>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smtClean="0">
                    <a:ln>
                      <a:noFill/>
                    </a:ln>
                    <a:solidFill>
                      <a:sysClr val="windowText" lastClr="000000"/>
                    </a:solidFill>
                    <a:effectLst/>
                    <a:uLnTx/>
                    <a:uFillTx/>
                  </a:endParaRPr>
                </a:p>
              </p:txBody>
            </p:sp>
            <p:sp>
              <p:nvSpPr>
                <p:cNvPr id="150" name="AutoShape 9"/>
                <p:cNvSpPr>
                  <a:spLocks noChangeArrowheads="1"/>
                </p:cNvSpPr>
                <p:nvPr/>
              </p:nvSpPr>
              <p:spPr bwMode="auto">
                <a:xfrm rot="10800000">
                  <a:off x="0" y="0"/>
                  <a:ext cx="2790" cy="132"/>
                </a:xfrm>
                <a:custGeom>
                  <a:avLst/>
                  <a:gdLst>
                    <a:gd name="T0" fmla="*/ 2721 w 21600"/>
                    <a:gd name="T1" fmla="*/ 66 h 21600"/>
                    <a:gd name="T2" fmla="*/ 1395 w 21600"/>
                    <a:gd name="T3" fmla="*/ 132 h 21600"/>
                    <a:gd name="T4" fmla="*/ 69 w 21600"/>
                    <a:gd name="T5" fmla="*/ 66 h 21600"/>
                    <a:gd name="T6" fmla="*/ 1395 w 21600"/>
                    <a:gd name="T7" fmla="*/ 0 h 21600"/>
                    <a:gd name="T8" fmla="*/ 0 60000 65536"/>
                    <a:gd name="T9" fmla="*/ 0 60000 65536"/>
                    <a:gd name="T10" fmla="*/ 0 60000 65536"/>
                    <a:gd name="T11" fmla="*/ 0 60000 65536"/>
                    <a:gd name="T12" fmla="*/ 2338 w 21600"/>
                    <a:gd name="T13" fmla="*/ 2291 h 21600"/>
                    <a:gd name="T14" fmla="*/ 19262 w 21600"/>
                    <a:gd name="T15" fmla="*/ 19309 h 21600"/>
                  </a:gdLst>
                  <a:ahLst/>
                  <a:cxnLst>
                    <a:cxn ang="T8">
                      <a:pos x="T0" y="T1"/>
                    </a:cxn>
                    <a:cxn ang="T9">
                      <a:pos x="T2" y="T3"/>
                    </a:cxn>
                    <a:cxn ang="T10">
                      <a:pos x="T4" y="T5"/>
                    </a:cxn>
                    <a:cxn ang="T11">
                      <a:pos x="T6" y="T7"/>
                    </a:cxn>
                  </a:cxnLst>
                  <a:rect l="T12" t="T13" r="T14" b="T15"/>
                  <a:pathLst>
                    <a:path w="21600" h="21600">
                      <a:moveTo>
                        <a:pt x="0" y="0"/>
                      </a:moveTo>
                      <a:lnTo>
                        <a:pt x="1072" y="21600"/>
                      </a:lnTo>
                      <a:lnTo>
                        <a:pt x="20528" y="21600"/>
                      </a:lnTo>
                      <a:lnTo>
                        <a:pt x="21600" y="0"/>
                      </a:lnTo>
                      <a:lnTo>
                        <a:pt x="0" y="0"/>
                      </a:lnTo>
                      <a:close/>
                    </a:path>
                  </a:pathLst>
                </a:custGeom>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4"/>
                </a:lnRef>
                <a:fillRef idx="2">
                  <a:schemeClr val="accent4"/>
                </a:fillRef>
                <a:effectRef idx="1">
                  <a:schemeClr val="accent4"/>
                </a:effectRef>
                <a:fontRef idx="minor">
                  <a:schemeClr val="dk1"/>
                </a:fontRef>
              </p:style>
              <p:txBody>
                <a:bodyPr wrap="none"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400" b="1" i="0" u="none" strike="noStrike" kern="0" cap="none" spc="0" normalizeH="0" baseline="0" noProof="0" smtClean="0">
                    <a:ln>
                      <a:noFill/>
                    </a:ln>
                    <a:solidFill>
                      <a:sysClr val="windowText" lastClr="000000"/>
                    </a:solidFill>
                    <a:effectLst/>
                    <a:uLnTx/>
                    <a:uFillTx/>
                  </a:endParaRPr>
                </a:p>
              </p:txBody>
            </p:sp>
          </p:grpSp>
          <p:sp>
            <p:nvSpPr>
              <p:cNvPr id="148" name="矩形 147"/>
              <p:cNvSpPr/>
              <p:nvPr/>
            </p:nvSpPr>
            <p:spPr>
              <a:xfrm>
                <a:off x="7956" y="7509"/>
                <a:ext cx="5491" cy="71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p>
                <a:pPr lvl="0" algn="ctr" fontAlgn="auto">
                  <a:spcBef>
                    <a:spcPts val="0"/>
                  </a:spcBef>
                  <a:spcAft>
                    <a:spcPts val="0"/>
                  </a:spcAft>
                  <a:defRPr/>
                </a:pPr>
                <a:r>
                  <a:rPr lang="zh-CN" altLang="en-US" sz="1400" b="1" kern="0" baseline="0" dirty="0" smtClean="0">
                    <a:solidFill>
                      <a:sysClr val="windowText" lastClr="000000"/>
                    </a:solidFill>
                  </a:rPr>
                  <a:t>一份课堂作业</a:t>
                </a:r>
                <a:endParaRPr lang="zh-CN" altLang="en-US" sz="1400" b="1" kern="0" baseline="0" dirty="0" smtClean="0">
                  <a:solidFill>
                    <a:sysClr val="windowText" lastClr="000000"/>
                  </a:solidFill>
                </a:endParaRPr>
              </a:p>
            </p:txBody>
          </p:sp>
          <p:grpSp>
            <p:nvGrpSpPr>
              <p:cNvPr id="81" name="Group 25"/>
              <p:cNvGrpSpPr/>
              <p:nvPr/>
            </p:nvGrpSpPr>
            <p:grpSpPr bwMode="auto">
              <a:xfrm rot="0">
                <a:off x="15018" y="4339"/>
                <a:ext cx="3367" cy="993"/>
                <a:chOff x="0" y="0"/>
                <a:chExt cx="1452" cy="1139"/>
              </a:xfrm>
            </p:grpSpPr>
            <p:sp>
              <p:nvSpPr>
                <p:cNvPr id="18" name="Rectangle 26"/>
                <p:cNvSpPr>
                  <a:spLocks noChangeArrowheads="1"/>
                </p:cNvSpPr>
                <p:nvPr/>
              </p:nvSpPr>
              <p:spPr bwMode="auto">
                <a:xfrm rot="10800000">
                  <a:off x="0" y="157"/>
                  <a:ext cx="1452" cy="982"/>
                </a:xfrm>
                <a:prstGeom prst="rect">
                  <a:avLst/>
                </a:prstGeom>
                <a:gradFill rotWithShape="1">
                  <a:gsLst>
                    <a:gs pos="0">
                      <a:srgbClr val="0095B8"/>
                    </a:gs>
                    <a:gs pos="100000">
                      <a:srgbClr val="00B4DE"/>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smtClean="0">
                    <a:ln>
                      <a:noFill/>
                    </a:ln>
                    <a:solidFill>
                      <a:sysClr val="windowText" lastClr="000000"/>
                    </a:solidFill>
                    <a:effectLst/>
                    <a:uLnTx/>
                    <a:uFillTx/>
                  </a:endParaRPr>
                </a:p>
              </p:txBody>
            </p:sp>
            <p:sp>
              <p:nvSpPr>
                <p:cNvPr id="19" name="AutoShape 27"/>
                <p:cNvSpPr>
                  <a:spLocks noChangeArrowheads="1"/>
                </p:cNvSpPr>
                <p:nvPr/>
              </p:nvSpPr>
              <p:spPr bwMode="auto">
                <a:xfrm rot="10800000">
                  <a:off x="0" y="0"/>
                  <a:ext cx="1452" cy="151"/>
                </a:xfrm>
                <a:custGeom>
                  <a:avLst/>
                  <a:gdLst>
                    <a:gd name="T0" fmla="*/ 1267 w 21600"/>
                    <a:gd name="T1" fmla="*/ 76 h 21600"/>
                    <a:gd name="T2" fmla="*/ 726 w 21600"/>
                    <a:gd name="T3" fmla="*/ 151 h 21600"/>
                    <a:gd name="T4" fmla="*/ 185 w 21600"/>
                    <a:gd name="T5" fmla="*/ 76 h 21600"/>
                    <a:gd name="T6" fmla="*/ 726 w 21600"/>
                    <a:gd name="T7" fmla="*/ 0 h 21600"/>
                    <a:gd name="T8" fmla="*/ 0 60000 65536"/>
                    <a:gd name="T9" fmla="*/ 0 60000 65536"/>
                    <a:gd name="T10" fmla="*/ 0 60000 65536"/>
                    <a:gd name="T11" fmla="*/ 0 60000 65536"/>
                    <a:gd name="T12" fmla="*/ 4552 w 21600"/>
                    <a:gd name="T13" fmla="*/ 4577 h 21600"/>
                    <a:gd name="T14" fmla="*/ 17048 w 21600"/>
                    <a:gd name="T15" fmla="*/ 17023 h 21600"/>
                  </a:gdLst>
                  <a:ahLst/>
                  <a:cxnLst>
                    <a:cxn ang="T8">
                      <a:pos x="T0" y="T1"/>
                    </a:cxn>
                    <a:cxn ang="T9">
                      <a:pos x="T2" y="T3"/>
                    </a:cxn>
                    <a:cxn ang="T10">
                      <a:pos x="T4" y="T5"/>
                    </a:cxn>
                    <a:cxn ang="T11">
                      <a:pos x="T6" y="T7"/>
                    </a:cxn>
                  </a:cxnLst>
                  <a:rect l="T12" t="T13" r="T14" b="T15"/>
                  <a:pathLst>
                    <a:path w="21600" h="21600">
                      <a:moveTo>
                        <a:pt x="0" y="0"/>
                      </a:moveTo>
                      <a:lnTo>
                        <a:pt x="5489" y="21600"/>
                      </a:lnTo>
                      <a:lnTo>
                        <a:pt x="16111" y="21600"/>
                      </a:lnTo>
                      <a:lnTo>
                        <a:pt x="21600" y="0"/>
                      </a:lnTo>
                      <a:lnTo>
                        <a:pt x="0" y="0"/>
                      </a:lnTo>
                      <a:close/>
                    </a:path>
                  </a:pathLst>
                </a:custGeom>
                <a:gradFill rotWithShape="1">
                  <a:gsLst>
                    <a:gs pos="0">
                      <a:srgbClr val="00B4DE">
                        <a:alpha val="50000"/>
                      </a:srgbClr>
                    </a:gs>
                    <a:gs pos="100000">
                      <a:srgbClr val="FFFFFF">
                        <a:alpha val="0"/>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smtClean="0">
                    <a:ln>
                      <a:noFill/>
                    </a:ln>
                    <a:solidFill>
                      <a:sysClr val="windowText" lastClr="000000"/>
                    </a:solidFill>
                    <a:effectLst/>
                    <a:uLnTx/>
                    <a:uFillTx/>
                  </a:endParaRPr>
                </a:p>
              </p:txBody>
            </p:sp>
          </p:grpSp>
          <p:sp>
            <p:nvSpPr>
              <p:cNvPr id="153" name="矩形 152"/>
              <p:cNvSpPr/>
              <p:nvPr/>
            </p:nvSpPr>
            <p:spPr>
              <a:xfrm>
                <a:off x="15018" y="4475"/>
                <a:ext cx="3451" cy="781"/>
              </a:xfrm>
              <a:prstGeom prst="rect">
                <a:avLst/>
              </a:prstGeom>
              <a:noFill/>
            </p:spPr>
            <p:txBody>
              <a:bodyPr wrap="square" lIns="91440" tIns="45720" rIns="91440" bIns="45720">
                <a:spAutoFit/>
                <a:scene3d>
                  <a:camera prst="orthographicFront"/>
                  <a:lightRig rig="threePt" dir="t"/>
                </a:scene3d>
              </a:bodyPr>
              <a:p>
                <a:pPr lvl="0" algn="ctr">
                  <a:buClrTx/>
                  <a:buSzTx/>
                  <a:buFontTx/>
                </a:pPr>
                <a:r>
                  <a:rPr lang="zh-CN" altLang="en-US" sz="1600"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触及心灵深处</a:t>
                </a:r>
                <a:endParaRPr lang="zh-CN" altLang="en-US" sz="1600"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grpSp>
            <p:nvGrpSpPr>
              <p:cNvPr id="156" name="Group 25"/>
              <p:cNvGrpSpPr/>
              <p:nvPr/>
            </p:nvGrpSpPr>
            <p:grpSpPr bwMode="auto">
              <a:xfrm rot="0">
                <a:off x="15018" y="5428"/>
                <a:ext cx="3367" cy="993"/>
                <a:chOff x="0" y="0"/>
                <a:chExt cx="1452" cy="1139"/>
              </a:xfrm>
            </p:grpSpPr>
            <p:sp>
              <p:nvSpPr>
                <p:cNvPr id="158" name="Rectangle 26"/>
                <p:cNvSpPr>
                  <a:spLocks noChangeArrowheads="1"/>
                </p:cNvSpPr>
                <p:nvPr/>
              </p:nvSpPr>
              <p:spPr bwMode="auto">
                <a:xfrm rot="10800000">
                  <a:off x="0" y="157"/>
                  <a:ext cx="1452" cy="982"/>
                </a:xfrm>
                <a:prstGeom prst="rect">
                  <a:avLst/>
                </a:prstGeom>
                <a:gradFill rotWithShape="1">
                  <a:gsLst>
                    <a:gs pos="0">
                      <a:srgbClr val="0095B8"/>
                    </a:gs>
                    <a:gs pos="100000">
                      <a:srgbClr val="00B4DE"/>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smtClean="0">
                    <a:ln>
                      <a:noFill/>
                    </a:ln>
                    <a:solidFill>
                      <a:sysClr val="windowText" lastClr="000000"/>
                    </a:solidFill>
                    <a:effectLst/>
                    <a:uLnTx/>
                    <a:uFillTx/>
                  </a:endParaRPr>
                </a:p>
              </p:txBody>
            </p:sp>
            <p:sp>
              <p:nvSpPr>
                <p:cNvPr id="159" name="AutoShape 27"/>
                <p:cNvSpPr>
                  <a:spLocks noChangeArrowheads="1"/>
                </p:cNvSpPr>
                <p:nvPr/>
              </p:nvSpPr>
              <p:spPr bwMode="auto">
                <a:xfrm rot="10800000">
                  <a:off x="0" y="0"/>
                  <a:ext cx="1452" cy="151"/>
                </a:xfrm>
                <a:custGeom>
                  <a:avLst/>
                  <a:gdLst>
                    <a:gd name="T0" fmla="*/ 1267 w 21600"/>
                    <a:gd name="T1" fmla="*/ 76 h 21600"/>
                    <a:gd name="T2" fmla="*/ 726 w 21600"/>
                    <a:gd name="T3" fmla="*/ 151 h 21600"/>
                    <a:gd name="T4" fmla="*/ 185 w 21600"/>
                    <a:gd name="T5" fmla="*/ 76 h 21600"/>
                    <a:gd name="T6" fmla="*/ 726 w 21600"/>
                    <a:gd name="T7" fmla="*/ 0 h 21600"/>
                    <a:gd name="T8" fmla="*/ 0 60000 65536"/>
                    <a:gd name="T9" fmla="*/ 0 60000 65536"/>
                    <a:gd name="T10" fmla="*/ 0 60000 65536"/>
                    <a:gd name="T11" fmla="*/ 0 60000 65536"/>
                    <a:gd name="T12" fmla="*/ 4552 w 21600"/>
                    <a:gd name="T13" fmla="*/ 4577 h 21600"/>
                    <a:gd name="T14" fmla="*/ 17048 w 21600"/>
                    <a:gd name="T15" fmla="*/ 17023 h 21600"/>
                  </a:gdLst>
                  <a:ahLst/>
                  <a:cxnLst>
                    <a:cxn ang="T8">
                      <a:pos x="T0" y="T1"/>
                    </a:cxn>
                    <a:cxn ang="T9">
                      <a:pos x="T2" y="T3"/>
                    </a:cxn>
                    <a:cxn ang="T10">
                      <a:pos x="T4" y="T5"/>
                    </a:cxn>
                    <a:cxn ang="T11">
                      <a:pos x="T6" y="T7"/>
                    </a:cxn>
                  </a:cxnLst>
                  <a:rect l="T12" t="T13" r="T14" b="T15"/>
                  <a:pathLst>
                    <a:path w="21600" h="21600">
                      <a:moveTo>
                        <a:pt x="0" y="0"/>
                      </a:moveTo>
                      <a:lnTo>
                        <a:pt x="5489" y="21600"/>
                      </a:lnTo>
                      <a:lnTo>
                        <a:pt x="16111" y="21600"/>
                      </a:lnTo>
                      <a:lnTo>
                        <a:pt x="21600" y="0"/>
                      </a:lnTo>
                      <a:lnTo>
                        <a:pt x="0" y="0"/>
                      </a:lnTo>
                      <a:close/>
                    </a:path>
                  </a:pathLst>
                </a:custGeom>
                <a:gradFill rotWithShape="1">
                  <a:gsLst>
                    <a:gs pos="0">
                      <a:srgbClr val="00B4DE">
                        <a:alpha val="50000"/>
                      </a:srgbClr>
                    </a:gs>
                    <a:gs pos="100000">
                      <a:srgbClr val="FFFFFF">
                        <a:alpha val="0"/>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smtClean="0">
                    <a:ln>
                      <a:noFill/>
                    </a:ln>
                    <a:solidFill>
                      <a:sysClr val="windowText" lastClr="000000"/>
                    </a:solidFill>
                    <a:effectLst/>
                    <a:uLnTx/>
                    <a:uFillTx/>
                  </a:endParaRPr>
                </a:p>
              </p:txBody>
            </p:sp>
          </p:grpSp>
          <p:sp>
            <p:nvSpPr>
              <p:cNvPr id="157" name="矩形 156"/>
              <p:cNvSpPr/>
              <p:nvPr/>
            </p:nvSpPr>
            <p:spPr>
              <a:xfrm>
                <a:off x="15018" y="5564"/>
                <a:ext cx="3451" cy="781"/>
              </a:xfrm>
              <a:prstGeom prst="rect">
                <a:avLst/>
              </a:prstGeom>
              <a:noFill/>
            </p:spPr>
            <p:txBody>
              <a:bodyPr wrap="square" lIns="91440" tIns="45720" rIns="91440" bIns="45720">
                <a:spAutoFit/>
                <a:scene3d>
                  <a:camera prst="orthographicFront"/>
                  <a:lightRig rig="threePt" dir="t"/>
                </a:scene3d>
              </a:bodyPr>
              <a:p>
                <a:pPr lvl="0" algn="ctr">
                  <a:buClrTx/>
                  <a:buSzTx/>
                  <a:buFontTx/>
                </a:pPr>
                <a:r>
                  <a:rPr lang="zh-CN" altLang="en-US" sz="1600"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深入知识内核</a:t>
                </a:r>
                <a:endParaRPr lang="zh-CN" altLang="en-US" sz="1600"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grpSp>
            <p:nvGrpSpPr>
              <p:cNvPr id="161" name="Group 25"/>
              <p:cNvGrpSpPr/>
              <p:nvPr/>
            </p:nvGrpSpPr>
            <p:grpSpPr bwMode="auto">
              <a:xfrm rot="0">
                <a:off x="15018" y="6516"/>
                <a:ext cx="3367" cy="993"/>
                <a:chOff x="0" y="0"/>
                <a:chExt cx="1452" cy="1139"/>
              </a:xfrm>
            </p:grpSpPr>
            <p:sp>
              <p:nvSpPr>
                <p:cNvPr id="163" name="Rectangle 26"/>
                <p:cNvSpPr>
                  <a:spLocks noChangeArrowheads="1"/>
                </p:cNvSpPr>
                <p:nvPr/>
              </p:nvSpPr>
              <p:spPr bwMode="auto">
                <a:xfrm rot="10800000">
                  <a:off x="0" y="157"/>
                  <a:ext cx="1452" cy="982"/>
                </a:xfrm>
                <a:prstGeom prst="rect">
                  <a:avLst/>
                </a:prstGeom>
                <a:gradFill rotWithShape="1">
                  <a:gsLst>
                    <a:gs pos="0">
                      <a:srgbClr val="0095B8"/>
                    </a:gs>
                    <a:gs pos="100000">
                      <a:srgbClr val="00B4DE"/>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smtClean="0">
                    <a:ln>
                      <a:noFill/>
                    </a:ln>
                    <a:solidFill>
                      <a:sysClr val="windowText" lastClr="000000"/>
                    </a:solidFill>
                    <a:effectLst/>
                    <a:uLnTx/>
                    <a:uFillTx/>
                  </a:endParaRPr>
                </a:p>
              </p:txBody>
            </p:sp>
            <p:sp>
              <p:nvSpPr>
                <p:cNvPr id="164" name="AutoShape 27"/>
                <p:cNvSpPr>
                  <a:spLocks noChangeArrowheads="1"/>
                </p:cNvSpPr>
                <p:nvPr/>
              </p:nvSpPr>
              <p:spPr bwMode="auto">
                <a:xfrm rot="10800000">
                  <a:off x="0" y="0"/>
                  <a:ext cx="1452" cy="151"/>
                </a:xfrm>
                <a:custGeom>
                  <a:avLst/>
                  <a:gdLst>
                    <a:gd name="T0" fmla="*/ 1267 w 21600"/>
                    <a:gd name="T1" fmla="*/ 76 h 21600"/>
                    <a:gd name="T2" fmla="*/ 726 w 21600"/>
                    <a:gd name="T3" fmla="*/ 151 h 21600"/>
                    <a:gd name="T4" fmla="*/ 185 w 21600"/>
                    <a:gd name="T5" fmla="*/ 76 h 21600"/>
                    <a:gd name="T6" fmla="*/ 726 w 21600"/>
                    <a:gd name="T7" fmla="*/ 0 h 21600"/>
                    <a:gd name="T8" fmla="*/ 0 60000 65536"/>
                    <a:gd name="T9" fmla="*/ 0 60000 65536"/>
                    <a:gd name="T10" fmla="*/ 0 60000 65536"/>
                    <a:gd name="T11" fmla="*/ 0 60000 65536"/>
                    <a:gd name="T12" fmla="*/ 4552 w 21600"/>
                    <a:gd name="T13" fmla="*/ 4577 h 21600"/>
                    <a:gd name="T14" fmla="*/ 17048 w 21600"/>
                    <a:gd name="T15" fmla="*/ 17023 h 21600"/>
                  </a:gdLst>
                  <a:ahLst/>
                  <a:cxnLst>
                    <a:cxn ang="T8">
                      <a:pos x="T0" y="T1"/>
                    </a:cxn>
                    <a:cxn ang="T9">
                      <a:pos x="T2" y="T3"/>
                    </a:cxn>
                    <a:cxn ang="T10">
                      <a:pos x="T4" y="T5"/>
                    </a:cxn>
                    <a:cxn ang="T11">
                      <a:pos x="T6" y="T7"/>
                    </a:cxn>
                  </a:cxnLst>
                  <a:rect l="T12" t="T13" r="T14" b="T15"/>
                  <a:pathLst>
                    <a:path w="21600" h="21600">
                      <a:moveTo>
                        <a:pt x="0" y="0"/>
                      </a:moveTo>
                      <a:lnTo>
                        <a:pt x="5489" y="21600"/>
                      </a:lnTo>
                      <a:lnTo>
                        <a:pt x="16111" y="21600"/>
                      </a:lnTo>
                      <a:lnTo>
                        <a:pt x="21600" y="0"/>
                      </a:lnTo>
                      <a:lnTo>
                        <a:pt x="0" y="0"/>
                      </a:lnTo>
                      <a:close/>
                    </a:path>
                  </a:pathLst>
                </a:custGeom>
                <a:gradFill rotWithShape="1">
                  <a:gsLst>
                    <a:gs pos="0">
                      <a:srgbClr val="00B4DE">
                        <a:alpha val="50000"/>
                      </a:srgbClr>
                    </a:gs>
                    <a:gs pos="100000">
                      <a:srgbClr val="FFFFFF">
                        <a:alpha val="0"/>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smtClean="0">
                    <a:ln>
                      <a:noFill/>
                    </a:ln>
                    <a:solidFill>
                      <a:sysClr val="windowText" lastClr="000000"/>
                    </a:solidFill>
                    <a:effectLst/>
                    <a:uLnTx/>
                    <a:uFillTx/>
                  </a:endParaRPr>
                </a:p>
              </p:txBody>
            </p:sp>
          </p:grpSp>
          <p:sp>
            <p:nvSpPr>
              <p:cNvPr id="162" name="矩形 161"/>
              <p:cNvSpPr/>
              <p:nvPr/>
            </p:nvSpPr>
            <p:spPr>
              <a:xfrm>
                <a:off x="15018" y="6652"/>
                <a:ext cx="3451" cy="781"/>
              </a:xfrm>
              <a:prstGeom prst="rect">
                <a:avLst/>
              </a:prstGeom>
              <a:noFill/>
            </p:spPr>
            <p:txBody>
              <a:bodyPr wrap="square" lIns="91440" tIns="45720" rIns="91440" bIns="45720">
                <a:spAutoFit/>
                <a:scene3d>
                  <a:camera prst="orthographicFront"/>
                  <a:lightRig rig="threePt" dir="t"/>
                </a:scene3d>
              </a:bodyPr>
              <a:p>
                <a:pPr lvl="0" algn="ctr">
                  <a:buClrTx/>
                  <a:buSzTx/>
                  <a:buFontTx/>
                </a:pPr>
                <a:r>
                  <a:rPr lang="zh-CN" altLang="en-US" sz="1600"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展开问题解决</a:t>
                </a:r>
                <a:endParaRPr lang="zh-CN" altLang="en-US" sz="1600"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grpSp>
            <p:nvGrpSpPr>
              <p:cNvPr id="166" name="Group 25"/>
              <p:cNvGrpSpPr/>
              <p:nvPr/>
            </p:nvGrpSpPr>
            <p:grpSpPr bwMode="auto">
              <a:xfrm rot="0">
                <a:off x="15018" y="7605"/>
                <a:ext cx="3367" cy="993"/>
                <a:chOff x="0" y="0"/>
                <a:chExt cx="1452" cy="1139"/>
              </a:xfrm>
            </p:grpSpPr>
            <p:sp>
              <p:nvSpPr>
                <p:cNvPr id="168" name="Rectangle 26"/>
                <p:cNvSpPr>
                  <a:spLocks noChangeArrowheads="1"/>
                </p:cNvSpPr>
                <p:nvPr/>
              </p:nvSpPr>
              <p:spPr bwMode="auto">
                <a:xfrm rot="10800000">
                  <a:off x="0" y="157"/>
                  <a:ext cx="1452" cy="982"/>
                </a:xfrm>
                <a:prstGeom prst="rect">
                  <a:avLst/>
                </a:prstGeom>
                <a:gradFill rotWithShape="1">
                  <a:gsLst>
                    <a:gs pos="0">
                      <a:srgbClr val="0095B8"/>
                    </a:gs>
                    <a:gs pos="100000">
                      <a:srgbClr val="00B4DE"/>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smtClean="0">
                    <a:ln>
                      <a:noFill/>
                    </a:ln>
                    <a:solidFill>
                      <a:sysClr val="windowText" lastClr="000000"/>
                    </a:solidFill>
                    <a:effectLst/>
                    <a:uLnTx/>
                    <a:uFillTx/>
                  </a:endParaRPr>
                </a:p>
              </p:txBody>
            </p:sp>
            <p:sp>
              <p:nvSpPr>
                <p:cNvPr id="169" name="AutoShape 27"/>
                <p:cNvSpPr>
                  <a:spLocks noChangeArrowheads="1"/>
                </p:cNvSpPr>
                <p:nvPr/>
              </p:nvSpPr>
              <p:spPr bwMode="auto">
                <a:xfrm rot="10800000">
                  <a:off x="0" y="0"/>
                  <a:ext cx="1452" cy="151"/>
                </a:xfrm>
                <a:custGeom>
                  <a:avLst/>
                  <a:gdLst>
                    <a:gd name="T0" fmla="*/ 1267 w 21600"/>
                    <a:gd name="T1" fmla="*/ 76 h 21600"/>
                    <a:gd name="T2" fmla="*/ 726 w 21600"/>
                    <a:gd name="T3" fmla="*/ 151 h 21600"/>
                    <a:gd name="T4" fmla="*/ 185 w 21600"/>
                    <a:gd name="T5" fmla="*/ 76 h 21600"/>
                    <a:gd name="T6" fmla="*/ 726 w 21600"/>
                    <a:gd name="T7" fmla="*/ 0 h 21600"/>
                    <a:gd name="T8" fmla="*/ 0 60000 65536"/>
                    <a:gd name="T9" fmla="*/ 0 60000 65536"/>
                    <a:gd name="T10" fmla="*/ 0 60000 65536"/>
                    <a:gd name="T11" fmla="*/ 0 60000 65536"/>
                    <a:gd name="T12" fmla="*/ 4552 w 21600"/>
                    <a:gd name="T13" fmla="*/ 4577 h 21600"/>
                    <a:gd name="T14" fmla="*/ 17048 w 21600"/>
                    <a:gd name="T15" fmla="*/ 17023 h 21600"/>
                  </a:gdLst>
                  <a:ahLst/>
                  <a:cxnLst>
                    <a:cxn ang="T8">
                      <a:pos x="T0" y="T1"/>
                    </a:cxn>
                    <a:cxn ang="T9">
                      <a:pos x="T2" y="T3"/>
                    </a:cxn>
                    <a:cxn ang="T10">
                      <a:pos x="T4" y="T5"/>
                    </a:cxn>
                    <a:cxn ang="T11">
                      <a:pos x="T6" y="T7"/>
                    </a:cxn>
                  </a:cxnLst>
                  <a:rect l="T12" t="T13" r="T14" b="T15"/>
                  <a:pathLst>
                    <a:path w="21600" h="21600">
                      <a:moveTo>
                        <a:pt x="0" y="0"/>
                      </a:moveTo>
                      <a:lnTo>
                        <a:pt x="5489" y="21600"/>
                      </a:lnTo>
                      <a:lnTo>
                        <a:pt x="16111" y="21600"/>
                      </a:lnTo>
                      <a:lnTo>
                        <a:pt x="21600" y="0"/>
                      </a:lnTo>
                      <a:lnTo>
                        <a:pt x="0" y="0"/>
                      </a:lnTo>
                      <a:close/>
                    </a:path>
                  </a:pathLst>
                </a:custGeom>
                <a:gradFill rotWithShape="1">
                  <a:gsLst>
                    <a:gs pos="0">
                      <a:srgbClr val="00B4DE">
                        <a:alpha val="50000"/>
                      </a:srgbClr>
                    </a:gs>
                    <a:gs pos="100000">
                      <a:srgbClr val="FFFFFF">
                        <a:alpha val="0"/>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000" b="0" i="0" u="none" strike="noStrike" kern="0" cap="none" spc="0" normalizeH="0" baseline="0" noProof="0" smtClean="0">
                    <a:ln>
                      <a:noFill/>
                    </a:ln>
                    <a:solidFill>
                      <a:sysClr val="windowText" lastClr="000000"/>
                    </a:solidFill>
                    <a:effectLst/>
                    <a:uLnTx/>
                    <a:uFillTx/>
                  </a:endParaRPr>
                </a:p>
              </p:txBody>
            </p:sp>
          </p:grpSp>
          <p:sp>
            <p:nvSpPr>
              <p:cNvPr id="167" name="矩形 166"/>
              <p:cNvSpPr/>
              <p:nvPr/>
            </p:nvSpPr>
            <p:spPr>
              <a:xfrm>
                <a:off x="15018" y="7741"/>
                <a:ext cx="3451" cy="781"/>
              </a:xfrm>
              <a:prstGeom prst="rect">
                <a:avLst/>
              </a:prstGeom>
              <a:noFill/>
            </p:spPr>
            <p:txBody>
              <a:bodyPr wrap="square" lIns="91440" tIns="45720" rIns="91440" bIns="45720">
                <a:spAutoFit/>
                <a:scene3d>
                  <a:camera prst="orthographicFront"/>
                  <a:lightRig rig="threePt" dir="t"/>
                </a:scene3d>
              </a:bodyPr>
              <a:p>
                <a:pPr lvl="0" algn="ctr">
                  <a:buClrTx/>
                  <a:buSzTx/>
                  <a:buFontTx/>
                </a:pPr>
                <a:r>
                  <a:rPr lang="zh-CN" altLang="en-US" sz="1600"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提升思维品质</a:t>
                </a:r>
                <a:endParaRPr lang="zh-CN" altLang="en-US" sz="1600"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grpSp>
        <p:cxnSp>
          <p:nvCxnSpPr>
            <p:cNvPr id="170" name="AutoShape 15"/>
            <p:cNvCxnSpPr>
              <a:cxnSpLocks noChangeShapeType="1"/>
            </p:cNvCxnSpPr>
            <p:nvPr/>
          </p:nvCxnSpPr>
          <p:spPr bwMode="auto">
            <a:xfrm rot="10800000">
              <a:off x="13763" y="3971"/>
              <a:ext cx="3137" cy="408"/>
            </a:xfrm>
            <a:prstGeom prst="bentConnector3">
              <a:avLst>
                <a:gd name="adj1" fmla="val -649"/>
              </a:avLst>
            </a:prstGeom>
            <a:noFill/>
            <a:ln w="38100">
              <a:solidFill>
                <a:srgbClr val="FF66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8" name="AutoShape 16"/>
            <p:cNvCxnSpPr>
              <a:cxnSpLocks noChangeShapeType="1"/>
            </p:cNvCxnSpPr>
            <p:nvPr/>
          </p:nvCxnSpPr>
          <p:spPr bwMode="auto">
            <a:xfrm rot="10800000" flipV="1">
              <a:off x="13763" y="8601"/>
              <a:ext cx="3263" cy="541"/>
            </a:xfrm>
            <a:prstGeom prst="bentConnector3">
              <a:avLst>
                <a:gd name="adj1" fmla="val 553"/>
              </a:avLst>
            </a:prstGeom>
            <a:noFill/>
            <a:ln w="38100">
              <a:solidFill>
                <a:srgbClr val="FF66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4" name="组合 3"/>
          <p:cNvGrpSpPr/>
          <p:nvPr/>
        </p:nvGrpSpPr>
        <p:grpSpPr>
          <a:xfrm>
            <a:off x="3902075" y="3051175"/>
            <a:ext cx="7683185" cy="3845827"/>
            <a:chOff x="167" y="2579"/>
            <a:chExt cx="16085" cy="8052"/>
          </a:xfrm>
        </p:grpSpPr>
        <p:cxnSp>
          <p:nvCxnSpPr>
            <p:cNvPr id="100" name="AutoShape 15"/>
            <p:cNvCxnSpPr>
              <a:cxnSpLocks noChangeShapeType="1"/>
            </p:cNvCxnSpPr>
            <p:nvPr/>
          </p:nvCxnSpPr>
          <p:spPr bwMode="auto">
            <a:xfrm flipV="1">
              <a:off x="2149" y="4064"/>
              <a:ext cx="2467" cy="1817"/>
            </a:xfrm>
            <a:prstGeom prst="bentConnector3">
              <a:avLst>
                <a:gd name="adj1" fmla="val -851"/>
              </a:avLst>
            </a:prstGeom>
            <a:noFill/>
            <a:ln w="38100">
              <a:solidFill>
                <a:srgbClr val="FF66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1" name="AutoShape 16"/>
            <p:cNvCxnSpPr>
              <a:cxnSpLocks noChangeShapeType="1"/>
            </p:cNvCxnSpPr>
            <p:nvPr/>
          </p:nvCxnSpPr>
          <p:spPr bwMode="auto">
            <a:xfrm rot="5400000" flipV="1">
              <a:off x="2852" y="7095"/>
              <a:ext cx="1221" cy="2467"/>
            </a:xfrm>
            <a:prstGeom prst="bentConnector2">
              <a:avLst/>
            </a:prstGeom>
            <a:noFill/>
            <a:ln w="38100">
              <a:solidFill>
                <a:srgbClr val="FF66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2" name="组合 101"/>
            <p:cNvGrpSpPr/>
            <p:nvPr/>
          </p:nvGrpSpPr>
          <p:grpSpPr>
            <a:xfrm>
              <a:off x="167" y="5604"/>
              <a:ext cx="4125" cy="2114"/>
              <a:chOff x="435" y="6459"/>
              <a:chExt cx="4125" cy="2114"/>
            </a:xfrm>
          </p:grpSpPr>
          <p:sp>
            <p:nvSpPr>
              <p:cNvPr id="103" name="Rectangle 12"/>
              <p:cNvSpPr>
                <a:spLocks noChangeArrowheads="1"/>
              </p:cNvSpPr>
              <p:nvPr/>
            </p:nvSpPr>
            <p:spPr bwMode="auto">
              <a:xfrm rot="10800000">
                <a:off x="435" y="6750"/>
                <a:ext cx="4125" cy="1823"/>
              </a:xfrm>
              <a:prstGeom prst="rect">
                <a:avLst/>
              </a:prstGeom>
              <a:gradFill rotWithShape="1">
                <a:gsLst>
                  <a:gs pos="0">
                    <a:srgbClr val="0095B8"/>
                  </a:gs>
                  <a:gs pos="100000">
                    <a:srgbClr val="00B4DE"/>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smtClean="0">
                  <a:ln>
                    <a:noFill/>
                  </a:ln>
                  <a:solidFill>
                    <a:sysClr val="windowText" lastClr="000000"/>
                  </a:solidFill>
                  <a:effectLst/>
                  <a:uLnTx/>
                  <a:uFillTx/>
                </a:endParaRPr>
              </a:p>
            </p:txBody>
          </p:sp>
          <p:sp>
            <p:nvSpPr>
              <p:cNvPr id="104" name="AutoShape 13"/>
              <p:cNvSpPr>
                <a:spLocks noChangeArrowheads="1"/>
              </p:cNvSpPr>
              <p:nvPr/>
            </p:nvSpPr>
            <p:spPr bwMode="auto">
              <a:xfrm rot="10800000">
                <a:off x="435" y="6459"/>
                <a:ext cx="4125" cy="280"/>
              </a:xfrm>
              <a:custGeom>
                <a:avLst/>
                <a:gdLst>
                  <a:gd name="T0" fmla="*/ 1267 w 21600"/>
                  <a:gd name="T1" fmla="*/ 76 h 21600"/>
                  <a:gd name="T2" fmla="*/ 726 w 21600"/>
                  <a:gd name="T3" fmla="*/ 151 h 21600"/>
                  <a:gd name="T4" fmla="*/ 185 w 21600"/>
                  <a:gd name="T5" fmla="*/ 76 h 21600"/>
                  <a:gd name="T6" fmla="*/ 726 w 21600"/>
                  <a:gd name="T7" fmla="*/ 0 h 21600"/>
                  <a:gd name="T8" fmla="*/ 0 60000 65536"/>
                  <a:gd name="T9" fmla="*/ 0 60000 65536"/>
                  <a:gd name="T10" fmla="*/ 0 60000 65536"/>
                  <a:gd name="T11" fmla="*/ 0 60000 65536"/>
                  <a:gd name="T12" fmla="*/ 4552 w 21600"/>
                  <a:gd name="T13" fmla="*/ 4577 h 21600"/>
                  <a:gd name="T14" fmla="*/ 17048 w 21600"/>
                  <a:gd name="T15" fmla="*/ 17023 h 21600"/>
                </a:gdLst>
                <a:ahLst/>
                <a:cxnLst>
                  <a:cxn ang="T8">
                    <a:pos x="T0" y="T1"/>
                  </a:cxn>
                  <a:cxn ang="T9">
                    <a:pos x="T2" y="T3"/>
                  </a:cxn>
                  <a:cxn ang="T10">
                    <a:pos x="T4" y="T5"/>
                  </a:cxn>
                  <a:cxn ang="T11">
                    <a:pos x="T6" y="T7"/>
                  </a:cxn>
                </a:cxnLst>
                <a:rect l="T12" t="T13" r="T14" b="T15"/>
                <a:pathLst>
                  <a:path w="21600" h="21600">
                    <a:moveTo>
                      <a:pt x="0" y="0"/>
                    </a:moveTo>
                    <a:lnTo>
                      <a:pt x="5489" y="21600"/>
                    </a:lnTo>
                    <a:lnTo>
                      <a:pt x="16111" y="21600"/>
                    </a:lnTo>
                    <a:lnTo>
                      <a:pt x="21600" y="0"/>
                    </a:lnTo>
                    <a:lnTo>
                      <a:pt x="0" y="0"/>
                    </a:lnTo>
                    <a:close/>
                  </a:path>
                </a:pathLst>
              </a:custGeom>
              <a:gradFill rotWithShape="1">
                <a:gsLst>
                  <a:gs pos="0">
                    <a:srgbClr val="00B4DE">
                      <a:alpha val="50000"/>
                    </a:srgbClr>
                  </a:gs>
                  <a:gs pos="100000">
                    <a:srgbClr val="FFFFFF">
                      <a:alpha val="0"/>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smtClean="0">
                  <a:ln>
                    <a:noFill/>
                  </a:ln>
                  <a:solidFill>
                    <a:sysClr val="windowText" lastClr="000000"/>
                  </a:solidFill>
                  <a:effectLst/>
                  <a:uLnTx/>
                  <a:uFillTx/>
                </a:endParaRPr>
              </a:p>
            </p:txBody>
          </p:sp>
          <p:sp>
            <p:nvSpPr>
              <p:cNvPr id="105" name="矩形 104"/>
              <p:cNvSpPr/>
              <p:nvPr/>
            </p:nvSpPr>
            <p:spPr>
              <a:xfrm>
                <a:off x="551" y="7180"/>
                <a:ext cx="3926" cy="835"/>
              </a:xfrm>
              <a:prstGeom prst="rect">
                <a:avLst/>
              </a:prstGeom>
              <a:noFill/>
            </p:spPr>
            <p:txBody>
              <a:bodyPr wrap="square" lIns="91440" tIns="45720" rIns="91440" bIns="45720">
                <a:spAutoFit/>
                <a:scene3d>
                  <a:camera prst="orthographicFront"/>
                  <a:lightRig rig="threePt" dir="t"/>
                </a:scene3d>
              </a:bodyPr>
              <a:p>
                <a:pPr algn="ctr"/>
                <a:r>
                  <a:rPr lang="zh-CN" altLang="en-US" sz="2000" b="1" cap="none" spc="0"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学习过程本质</a:t>
                </a:r>
                <a:endParaRPr lang="zh-CN" altLang="en-US" sz="2000" b="1" cap="none" spc="0"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grpSp>
        <p:grpSp>
          <p:nvGrpSpPr>
            <p:cNvPr id="5" name="组合 4"/>
            <p:cNvGrpSpPr/>
            <p:nvPr/>
          </p:nvGrpSpPr>
          <p:grpSpPr>
            <a:xfrm>
              <a:off x="4616" y="3695"/>
              <a:ext cx="2547" cy="5689"/>
              <a:chOff x="4616" y="3695"/>
              <a:chExt cx="2547" cy="5689"/>
            </a:xfrm>
          </p:grpSpPr>
          <p:sp>
            <p:nvSpPr>
              <p:cNvPr id="110" name="矩形 109"/>
              <p:cNvSpPr/>
              <p:nvPr/>
            </p:nvSpPr>
            <p:spPr>
              <a:xfrm>
                <a:off x="4633" y="3695"/>
                <a:ext cx="2530" cy="70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p>
                <a:pPr lvl="0" algn="ctr" fontAlgn="auto">
                  <a:spcBef>
                    <a:spcPts val="0"/>
                  </a:spcBef>
                  <a:spcAft>
                    <a:spcPts val="0"/>
                  </a:spcAft>
                  <a:defRPr/>
                </a:pPr>
                <a:r>
                  <a:rPr lang="zh-CN" altLang="en-US" sz="1600" b="1" kern="0" baseline="0" dirty="0" smtClean="0">
                    <a:solidFill>
                      <a:sysClr val="windowText" lastClr="000000"/>
                    </a:solidFill>
                  </a:rPr>
                  <a:t>认识</a:t>
                </a:r>
                <a:endParaRPr lang="zh-CN" altLang="en-US" sz="1600" b="1" kern="0" baseline="0" dirty="0" smtClean="0">
                  <a:solidFill>
                    <a:sysClr val="windowText" lastClr="000000"/>
                  </a:solidFill>
                </a:endParaRPr>
              </a:p>
            </p:txBody>
          </p:sp>
          <p:sp>
            <p:nvSpPr>
              <p:cNvPr id="172" name="矩形 171"/>
              <p:cNvSpPr/>
              <p:nvPr/>
            </p:nvSpPr>
            <p:spPr>
              <a:xfrm>
                <a:off x="4633" y="4691"/>
                <a:ext cx="2530" cy="70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p>
                <a:pPr lvl="0" algn="ctr" fontAlgn="auto">
                  <a:spcBef>
                    <a:spcPts val="0"/>
                  </a:spcBef>
                  <a:spcAft>
                    <a:spcPts val="0"/>
                  </a:spcAft>
                  <a:defRPr/>
                </a:pPr>
                <a:r>
                  <a:rPr lang="zh-CN" altLang="en-US" sz="1600" b="1" kern="0" baseline="0" dirty="0" smtClean="0">
                    <a:solidFill>
                      <a:sysClr val="windowText" lastClr="000000"/>
                    </a:solidFill>
                  </a:rPr>
                  <a:t>理解</a:t>
                </a:r>
                <a:endParaRPr lang="zh-CN" altLang="en-US" sz="1600" b="1" kern="0" baseline="0" dirty="0" smtClean="0">
                  <a:solidFill>
                    <a:sysClr val="windowText" lastClr="000000"/>
                  </a:solidFill>
                </a:endParaRPr>
              </a:p>
            </p:txBody>
          </p:sp>
          <p:sp>
            <p:nvSpPr>
              <p:cNvPr id="173" name="矩形 172"/>
              <p:cNvSpPr/>
              <p:nvPr/>
            </p:nvSpPr>
            <p:spPr>
              <a:xfrm>
                <a:off x="4616" y="5711"/>
                <a:ext cx="2547" cy="70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p>
                <a:pPr lvl="0" algn="ctr" fontAlgn="auto">
                  <a:spcBef>
                    <a:spcPts val="0"/>
                  </a:spcBef>
                  <a:spcAft>
                    <a:spcPts val="0"/>
                  </a:spcAft>
                  <a:defRPr/>
                </a:pPr>
                <a:r>
                  <a:rPr lang="zh-CN" altLang="en-US" sz="1600" b="1" kern="0" baseline="0" dirty="0" smtClean="0">
                    <a:solidFill>
                      <a:sysClr val="windowText" lastClr="000000"/>
                    </a:solidFill>
                  </a:rPr>
                  <a:t>分析</a:t>
                </a:r>
                <a:endParaRPr lang="zh-CN" altLang="en-US" sz="1600" b="1" kern="0" baseline="0" dirty="0" smtClean="0">
                  <a:solidFill>
                    <a:sysClr val="windowText" lastClr="000000"/>
                  </a:solidFill>
                </a:endParaRPr>
              </a:p>
            </p:txBody>
          </p:sp>
          <p:sp>
            <p:nvSpPr>
              <p:cNvPr id="174" name="矩形 173"/>
              <p:cNvSpPr/>
              <p:nvPr/>
            </p:nvSpPr>
            <p:spPr>
              <a:xfrm>
                <a:off x="4666" y="6776"/>
                <a:ext cx="2497" cy="70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p>
                <a:pPr lvl="0" algn="ctr" fontAlgn="auto">
                  <a:spcBef>
                    <a:spcPts val="0"/>
                  </a:spcBef>
                  <a:spcAft>
                    <a:spcPts val="0"/>
                  </a:spcAft>
                  <a:defRPr/>
                </a:pPr>
                <a:r>
                  <a:rPr lang="zh-CN" altLang="en-US" sz="1600" b="1" kern="0" dirty="0" smtClean="0">
                    <a:solidFill>
                      <a:sysClr val="windowText" lastClr="000000"/>
                    </a:solidFill>
                    <a:sym typeface="+mn-ea"/>
                  </a:rPr>
                  <a:t>综合</a:t>
                </a:r>
                <a:endParaRPr lang="zh-CN" altLang="en-US" sz="1600" b="1" kern="0" baseline="0" dirty="0" smtClean="0">
                  <a:solidFill>
                    <a:sysClr val="windowText" lastClr="000000"/>
                  </a:solidFill>
                  <a:sym typeface="+mn-ea"/>
                </a:endParaRPr>
              </a:p>
            </p:txBody>
          </p:sp>
          <p:sp>
            <p:nvSpPr>
              <p:cNvPr id="175" name="矩形 174"/>
              <p:cNvSpPr/>
              <p:nvPr/>
            </p:nvSpPr>
            <p:spPr>
              <a:xfrm>
                <a:off x="4696" y="7765"/>
                <a:ext cx="2466" cy="70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p>
                <a:pPr lvl="0" algn="ctr" fontAlgn="auto">
                  <a:spcBef>
                    <a:spcPts val="0"/>
                  </a:spcBef>
                  <a:spcAft>
                    <a:spcPts val="0"/>
                  </a:spcAft>
                  <a:defRPr/>
                </a:pPr>
                <a:r>
                  <a:rPr lang="zh-CN" altLang="en-US" sz="1600" b="1" kern="0" dirty="0" smtClean="0">
                    <a:solidFill>
                      <a:sysClr val="windowText" lastClr="000000"/>
                    </a:solidFill>
                    <a:sym typeface="+mn-ea"/>
                  </a:rPr>
                  <a:t>评价</a:t>
                </a:r>
                <a:endParaRPr lang="zh-CN" altLang="en-US" sz="1600" b="1" kern="0" baseline="0" dirty="0" smtClean="0">
                  <a:solidFill>
                    <a:sysClr val="windowText" lastClr="000000"/>
                  </a:solidFill>
                  <a:sym typeface="+mn-ea"/>
                </a:endParaRPr>
              </a:p>
            </p:txBody>
          </p:sp>
          <p:sp>
            <p:nvSpPr>
              <p:cNvPr id="176" name="矩形 175"/>
              <p:cNvSpPr/>
              <p:nvPr/>
            </p:nvSpPr>
            <p:spPr>
              <a:xfrm>
                <a:off x="4696" y="8678"/>
                <a:ext cx="2466" cy="706"/>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p>
                <a:pPr lvl="0" algn="ctr" fontAlgn="auto">
                  <a:spcBef>
                    <a:spcPts val="0"/>
                  </a:spcBef>
                  <a:spcAft>
                    <a:spcPts val="0"/>
                  </a:spcAft>
                  <a:defRPr/>
                </a:pPr>
                <a:r>
                  <a:rPr lang="zh-CN" altLang="en-US" sz="1600" b="1" kern="0" baseline="0" dirty="0" smtClean="0">
                    <a:solidFill>
                      <a:sysClr val="windowText" lastClr="000000"/>
                    </a:solidFill>
                  </a:rPr>
                  <a:t>创造</a:t>
                </a:r>
                <a:endParaRPr lang="zh-CN" altLang="en-US" sz="1600" b="1" kern="0" baseline="0" dirty="0" smtClean="0">
                  <a:solidFill>
                    <a:sysClr val="windowText" lastClr="000000"/>
                  </a:solidFill>
                </a:endParaRPr>
              </a:p>
            </p:txBody>
          </p:sp>
        </p:grpSp>
        <p:grpSp>
          <p:nvGrpSpPr>
            <p:cNvPr id="21" name="组合 20"/>
            <p:cNvGrpSpPr/>
            <p:nvPr/>
          </p:nvGrpSpPr>
          <p:grpSpPr>
            <a:xfrm>
              <a:off x="12176" y="4164"/>
              <a:ext cx="4075" cy="2391"/>
              <a:chOff x="12176" y="4164"/>
              <a:chExt cx="4075" cy="2391"/>
            </a:xfrm>
          </p:grpSpPr>
          <p:sp>
            <p:nvSpPr>
              <p:cNvPr id="179" name="矩形 178"/>
              <p:cNvSpPr/>
              <p:nvPr/>
            </p:nvSpPr>
            <p:spPr>
              <a:xfrm>
                <a:off x="12176" y="4164"/>
                <a:ext cx="4075" cy="706"/>
              </a:xfrm>
              <a:prstGeom prst="rect">
                <a:avLst/>
              </a:prstGeom>
              <a:solidFill>
                <a:srgbClr val="AC96BE"/>
              </a:solidFill>
              <a:ln w="25400">
                <a:solidFill>
                  <a:schemeClr val="bg1"/>
                </a:solidFill>
              </a:ln>
              <a:effectLst>
                <a:outerShdw blurRad="50800" dist="38100" dir="18900000" algn="b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p>
                <a:pPr lvl="0" algn="ctr" fontAlgn="auto">
                  <a:spcBef>
                    <a:spcPts val="0"/>
                  </a:spcBef>
                  <a:spcAft>
                    <a:spcPts val="0"/>
                  </a:spcAft>
                  <a:defRPr/>
                </a:pPr>
                <a:r>
                  <a:rPr lang="zh-CN" altLang="en-US" sz="1600" b="1" kern="0" baseline="0" dirty="0" smtClean="0">
                    <a:solidFill>
                      <a:sysClr val="windowText" lastClr="000000"/>
                    </a:solidFill>
                  </a:rPr>
                  <a:t>清晰表达知识</a:t>
                </a:r>
                <a:endParaRPr lang="zh-CN" altLang="en-US" sz="1600" b="1" kern="0" baseline="0" dirty="0" smtClean="0">
                  <a:solidFill>
                    <a:sysClr val="windowText" lastClr="000000"/>
                  </a:solidFill>
                </a:endParaRPr>
              </a:p>
            </p:txBody>
          </p:sp>
          <p:sp>
            <p:nvSpPr>
              <p:cNvPr id="180" name="矩形 179"/>
              <p:cNvSpPr/>
              <p:nvPr/>
            </p:nvSpPr>
            <p:spPr>
              <a:xfrm>
                <a:off x="12176" y="4969"/>
                <a:ext cx="4075" cy="706"/>
              </a:xfrm>
              <a:prstGeom prst="rect">
                <a:avLst/>
              </a:prstGeom>
              <a:solidFill>
                <a:srgbClr val="AC96BE"/>
              </a:solidFill>
              <a:ln w="25400">
                <a:solidFill>
                  <a:schemeClr val="bg1"/>
                </a:solidFill>
              </a:ln>
              <a:effectLst>
                <a:outerShdw blurRad="50800" dist="38100" dir="18900000" algn="b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p>
                <a:pPr lvl="0" algn="ctr" fontAlgn="auto">
                  <a:spcBef>
                    <a:spcPts val="0"/>
                  </a:spcBef>
                  <a:spcAft>
                    <a:spcPts val="0"/>
                  </a:spcAft>
                  <a:defRPr/>
                </a:pPr>
                <a:r>
                  <a:rPr lang="zh-CN" altLang="en-US" sz="1600" b="1" kern="0" baseline="0" dirty="0" smtClean="0">
                    <a:solidFill>
                      <a:sysClr val="windowText" lastClr="000000"/>
                    </a:solidFill>
                  </a:rPr>
                  <a:t>灵活运用知识</a:t>
                </a:r>
                <a:endParaRPr lang="zh-CN" altLang="en-US" sz="1600" b="1" kern="0" baseline="0" dirty="0" smtClean="0">
                  <a:solidFill>
                    <a:sysClr val="windowText" lastClr="000000"/>
                  </a:solidFill>
                </a:endParaRPr>
              </a:p>
            </p:txBody>
          </p:sp>
          <p:sp>
            <p:nvSpPr>
              <p:cNvPr id="181" name="矩形 180"/>
              <p:cNvSpPr/>
              <p:nvPr/>
            </p:nvSpPr>
            <p:spPr>
              <a:xfrm>
                <a:off x="12176" y="5849"/>
                <a:ext cx="4074" cy="706"/>
              </a:xfrm>
              <a:prstGeom prst="rect">
                <a:avLst/>
              </a:prstGeom>
              <a:solidFill>
                <a:srgbClr val="AC96BE"/>
              </a:solidFill>
              <a:ln w="25400">
                <a:solidFill>
                  <a:schemeClr val="bg1"/>
                </a:solidFill>
              </a:ln>
              <a:effectLst>
                <a:outerShdw blurRad="50800" dist="38100" dir="18900000" algn="b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p>
                <a:pPr lvl="0" algn="ctr" fontAlgn="auto">
                  <a:spcBef>
                    <a:spcPts val="0"/>
                  </a:spcBef>
                  <a:spcAft>
                    <a:spcPts val="0"/>
                  </a:spcAft>
                  <a:defRPr/>
                </a:pPr>
                <a:r>
                  <a:rPr lang="zh-CN" altLang="en-US" sz="1600" b="1" kern="0" baseline="0" dirty="0" smtClean="0">
                    <a:solidFill>
                      <a:sysClr val="windowText" lastClr="000000"/>
                    </a:solidFill>
                  </a:rPr>
                  <a:t>建构复杂知识</a:t>
                </a:r>
                <a:endParaRPr lang="zh-CN" altLang="en-US" sz="1600" b="1" kern="0" baseline="0" dirty="0" smtClean="0">
                  <a:solidFill>
                    <a:sysClr val="windowText" lastClr="000000"/>
                  </a:solidFill>
                </a:endParaRPr>
              </a:p>
            </p:txBody>
          </p:sp>
        </p:grpSp>
        <p:grpSp>
          <p:nvGrpSpPr>
            <p:cNvPr id="20" name="组合 19"/>
            <p:cNvGrpSpPr/>
            <p:nvPr/>
          </p:nvGrpSpPr>
          <p:grpSpPr>
            <a:xfrm>
              <a:off x="12176" y="2579"/>
              <a:ext cx="4074" cy="1479"/>
              <a:chOff x="12176" y="2579"/>
              <a:chExt cx="4074" cy="1479"/>
            </a:xfrm>
          </p:grpSpPr>
          <p:sp>
            <p:nvSpPr>
              <p:cNvPr id="177" name="矩形 176"/>
              <p:cNvSpPr/>
              <p:nvPr/>
            </p:nvSpPr>
            <p:spPr>
              <a:xfrm>
                <a:off x="12176" y="3352"/>
                <a:ext cx="4074" cy="706"/>
              </a:xfrm>
              <a:prstGeom prst="rect">
                <a:avLst/>
              </a:prstGeom>
              <a:solidFill>
                <a:schemeClr val="accent6">
                  <a:lumMod val="60000"/>
                  <a:lumOff val="40000"/>
                </a:schemeClr>
              </a:solidFill>
              <a:ln>
                <a:solidFill>
                  <a:schemeClr val="bg1"/>
                </a:solidFill>
              </a:ln>
              <a:effectLst>
                <a:outerShdw blurRad="50800" dist="38100" dir="18900000" algn="b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p>
                <a:pPr lvl="0" algn="ctr" fontAlgn="auto">
                  <a:spcBef>
                    <a:spcPts val="0"/>
                  </a:spcBef>
                  <a:spcAft>
                    <a:spcPts val="0"/>
                  </a:spcAft>
                  <a:defRPr/>
                </a:pPr>
                <a:r>
                  <a:rPr lang="zh-CN" altLang="en-US" sz="1600" b="1" kern="0" baseline="0" dirty="0" smtClean="0">
                    <a:solidFill>
                      <a:sysClr val="windowText" lastClr="000000"/>
                    </a:solidFill>
                  </a:rPr>
                  <a:t>引发认知冲突</a:t>
                </a:r>
                <a:endParaRPr lang="zh-CN" altLang="en-US" sz="1600" b="1" kern="0" baseline="0" dirty="0" smtClean="0">
                  <a:solidFill>
                    <a:sysClr val="windowText" lastClr="000000"/>
                  </a:solidFill>
                </a:endParaRPr>
              </a:p>
            </p:txBody>
          </p:sp>
          <p:sp>
            <p:nvSpPr>
              <p:cNvPr id="183" name="矩形 182"/>
              <p:cNvSpPr/>
              <p:nvPr/>
            </p:nvSpPr>
            <p:spPr>
              <a:xfrm>
                <a:off x="12176" y="2579"/>
                <a:ext cx="4074" cy="676"/>
              </a:xfrm>
              <a:prstGeom prst="rect">
                <a:avLst/>
              </a:prstGeom>
              <a:solidFill>
                <a:schemeClr val="accent6">
                  <a:lumMod val="60000"/>
                  <a:lumOff val="40000"/>
                </a:schemeClr>
              </a:solidFill>
              <a:ln>
                <a:solidFill>
                  <a:schemeClr val="bg1"/>
                </a:solidFill>
              </a:ln>
              <a:effectLst>
                <a:outerShdw blurRad="50800" dist="38100" dir="18900000" algn="b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p>
                <a:pPr lvl="0" algn="ctr" fontAlgn="auto">
                  <a:spcBef>
                    <a:spcPts val="0"/>
                  </a:spcBef>
                  <a:spcAft>
                    <a:spcPts val="0"/>
                  </a:spcAft>
                  <a:defRPr/>
                </a:pPr>
                <a:r>
                  <a:rPr lang="zh-CN" altLang="en-US" sz="1600" b="1" kern="0" baseline="0" dirty="0" smtClean="0">
                    <a:solidFill>
                      <a:sysClr val="windowText" lastClr="000000"/>
                    </a:solidFill>
                  </a:rPr>
                  <a:t>激发好奇欲望</a:t>
                </a:r>
                <a:endParaRPr lang="zh-CN" altLang="en-US" sz="1600" b="1" kern="0" baseline="0" dirty="0" smtClean="0">
                  <a:solidFill>
                    <a:sysClr val="windowText" lastClr="000000"/>
                  </a:solidFill>
                </a:endParaRPr>
              </a:p>
            </p:txBody>
          </p:sp>
        </p:grpSp>
        <p:grpSp>
          <p:nvGrpSpPr>
            <p:cNvPr id="22" name="组合 21"/>
            <p:cNvGrpSpPr/>
            <p:nvPr/>
          </p:nvGrpSpPr>
          <p:grpSpPr>
            <a:xfrm>
              <a:off x="12176" y="6683"/>
              <a:ext cx="4076" cy="2339"/>
              <a:chOff x="12176" y="6683"/>
              <a:chExt cx="4076" cy="2339"/>
            </a:xfrm>
          </p:grpSpPr>
          <p:sp>
            <p:nvSpPr>
              <p:cNvPr id="182" name="矩形 181"/>
              <p:cNvSpPr/>
              <p:nvPr/>
            </p:nvSpPr>
            <p:spPr>
              <a:xfrm>
                <a:off x="12176" y="6683"/>
                <a:ext cx="4075" cy="706"/>
              </a:xfrm>
              <a:prstGeom prst="rect">
                <a:avLst/>
              </a:prstGeom>
              <a:solidFill>
                <a:srgbClr val="EA9B9C"/>
              </a:solidFill>
              <a:ln w="25400">
                <a:solidFill>
                  <a:schemeClr val="bg1"/>
                </a:solidFill>
              </a:ln>
              <a:effectLst>
                <a:outerShdw blurRad="50800" dist="38100" dir="18900000" algn="b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p>
                <a:pPr lvl="0" algn="ctr" fontAlgn="auto">
                  <a:spcBef>
                    <a:spcPts val="0"/>
                  </a:spcBef>
                  <a:spcAft>
                    <a:spcPts val="0"/>
                  </a:spcAft>
                  <a:defRPr/>
                </a:pPr>
                <a:r>
                  <a:rPr lang="zh-CN" altLang="en-US" sz="1600" b="1" kern="0" dirty="0" smtClean="0">
                    <a:solidFill>
                      <a:sysClr val="windowText" lastClr="000000"/>
                    </a:solidFill>
                    <a:sym typeface="+mn-ea"/>
                  </a:rPr>
                  <a:t>激活和选择</a:t>
                </a:r>
                <a:endParaRPr lang="zh-CN" altLang="en-US" sz="1600" b="1" kern="0" baseline="0" dirty="0" smtClean="0">
                  <a:solidFill>
                    <a:sysClr val="windowText" lastClr="000000"/>
                  </a:solidFill>
                  <a:sym typeface="+mn-ea"/>
                </a:endParaRPr>
              </a:p>
            </p:txBody>
          </p:sp>
          <p:sp>
            <p:nvSpPr>
              <p:cNvPr id="184" name="矩形 183"/>
              <p:cNvSpPr/>
              <p:nvPr/>
            </p:nvSpPr>
            <p:spPr>
              <a:xfrm>
                <a:off x="12176" y="7534"/>
                <a:ext cx="4076" cy="706"/>
              </a:xfrm>
              <a:prstGeom prst="rect">
                <a:avLst/>
              </a:prstGeom>
              <a:solidFill>
                <a:srgbClr val="EA9B9C"/>
              </a:solidFill>
              <a:ln w="25400">
                <a:solidFill>
                  <a:schemeClr val="bg1"/>
                </a:solidFill>
              </a:ln>
              <a:effectLst>
                <a:outerShdw blurRad="50800" dist="38100" dir="18900000" algn="b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p>
                <a:pPr lvl="0" algn="ctr" fontAlgn="auto">
                  <a:spcBef>
                    <a:spcPts val="0"/>
                  </a:spcBef>
                  <a:spcAft>
                    <a:spcPts val="0"/>
                  </a:spcAft>
                  <a:defRPr/>
                </a:pPr>
                <a:r>
                  <a:rPr lang="zh-CN" altLang="en-US" sz="1600" b="1" kern="0" dirty="0" smtClean="0">
                    <a:solidFill>
                      <a:sysClr val="windowText" lastClr="000000"/>
                    </a:solidFill>
                    <a:sym typeface="+mn-ea"/>
                  </a:rPr>
                  <a:t>体验和探究</a:t>
                </a:r>
                <a:endParaRPr lang="zh-CN" altLang="en-US" sz="1600" b="1" kern="0" baseline="0" dirty="0" smtClean="0">
                  <a:solidFill>
                    <a:sysClr val="windowText" lastClr="000000"/>
                  </a:solidFill>
                  <a:sym typeface="+mn-ea"/>
                </a:endParaRPr>
              </a:p>
            </p:txBody>
          </p:sp>
          <p:sp>
            <p:nvSpPr>
              <p:cNvPr id="185" name="矩形 184"/>
              <p:cNvSpPr/>
              <p:nvPr/>
            </p:nvSpPr>
            <p:spPr>
              <a:xfrm>
                <a:off x="12176" y="8316"/>
                <a:ext cx="4074" cy="706"/>
              </a:xfrm>
              <a:prstGeom prst="rect">
                <a:avLst/>
              </a:prstGeom>
              <a:solidFill>
                <a:srgbClr val="EA9B9C"/>
              </a:solidFill>
              <a:ln w="25400">
                <a:solidFill>
                  <a:schemeClr val="bg1"/>
                </a:solidFill>
              </a:ln>
              <a:effectLst>
                <a:outerShdw blurRad="50800" dist="38100" dir="18900000" algn="b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p>
                <a:pPr lvl="0" algn="ctr" fontAlgn="auto">
                  <a:spcBef>
                    <a:spcPts val="0"/>
                  </a:spcBef>
                  <a:spcAft>
                    <a:spcPts val="0"/>
                  </a:spcAft>
                  <a:defRPr/>
                </a:pPr>
                <a:r>
                  <a:rPr lang="zh-CN" altLang="en-US" sz="1600" b="1" kern="0" baseline="0" dirty="0" smtClean="0">
                    <a:solidFill>
                      <a:sysClr val="windowText" lastClr="000000"/>
                    </a:solidFill>
                  </a:rPr>
                  <a:t>运用与创造</a:t>
                </a:r>
                <a:endParaRPr lang="zh-CN" altLang="en-US" sz="1600" b="1" kern="0" baseline="0" dirty="0" smtClean="0">
                  <a:solidFill>
                    <a:sysClr val="windowText" lastClr="000000"/>
                  </a:solidFill>
                </a:endParaRPr>
              </a:p>
            </p:txBody>
          </p:sp>
        </p:grpSp>
        <p:grpSp>
          <p:nvGrpSpPr>
            <p:cNvPr id="23" name="组合 22"/>
            <p:cNvGrpSpPr/>
            <p:nvPr/>
          </p:nvGrpSpPr>
          <p:grpSpPr>
            <a:xfrm>
              <a:off x="12176" y="9096"/>
              <a:ext cx="4075" cy="1535"/>
              <a:chOff x="12176" y="9096"/>
              <a:chExt cx="4075" cy="1535"/>
            </a:xfrm>
          </p:grpSpPr>
          <p:sp>
            <p:nvSpPr>
              <p:cNvPr id="186" name="矩形 185"/>
              <p:cNvSpPr/>
              <p:nvPr/>
            </p:nvSpPr>
            <p:spPr>
              <a:xfrm>
                <a:off x="12176" y="9096"/>
                <a:ext cx="4075" cy="706"/>
              </a:xfrm>
              <a:prstGeom prst="rect">
                <a:avLst/>
              </a:prstGeom>
              <a:solidFill>
                <a:srgbClr val="C8ADAF"/>
              </a:solidFill>
              <a:ln w="25400">
                <a:solidFill>
                  <a:schemeClr val="bg1"/>
                </a:solidFill>
              </a:ln>
              <a:effectLst>
                <a:outerShdw blurRad="50800" dist="38100" dir="18900000" algn="b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p>
                <a:pPr lvl="0" algn="ctr" fontAlgn="auto">
                  <a:spcBef>
                    <a:spcPts val="0"/>
                  </a:spcBef>
                  <a:spcAft>
                    <a:spcPts val="0"/>
                  </a:spcAft>
                  <a:defRPr/>
                </a:pPr>
                <a:r>
                  <a:rPr lang="zh-CN" altLang="en-US" sz="1600" b="1" kern="0" baseline="0" dirty="0" smtClean="0">
                    <a:solidFill>
                      <a:sysClr val="windowText" lastClr="000000"/>
                    </a:solidFill>
                  </a:rPr>
                  <a:t>表达与评价</a:t>
                </a:r>
                <a:endParaRPr lang="zh-CN" altLang="en-US" sz="1600" b="1" kern="0" baseline="0" dirty="0" smtClean="0">
                  <a:solidFill>
                    <a:sysClr val="windowText" lastClr="000000"/>
                  </a:solidFill>
                </a:endParaRPr>
              </a:p>
            </p:txBody>
          </p:sp>
          <p:sp>
            <p:nvSpPr>
              <p:cNvPr id="188" name="矩形 187"/>
              <p:cNvSpPr/>
              <p:nvPr/>
            </p:nvSpPr>
            <p:spPr>
              <a:xfrm>
                <a:off x="12181" y="9925"/>
                <a:ext cx="4069" cy="706"/>
              </a:xfrm>
              <a:prstGeom prst="rect">
                <a:avLst/>
              </a:prstGeom>
              <a:solidFill>
                <a:srgbClr val="C8ADAF"/>
              </a:solidFill>
              <a:ln w="25400">
                <a:solidFill>
                  <a:schemeClr val="bg1"/>
                </a:solidFill>
              </a:ln>
              <a:effectLst>
                <a:outerShdw blurRad="50800" dist="38100" dir="18900000" algn="b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a:spAutoFit/>
              </a:bodyPr>
              <a:p>
                <a:pPr lvl="0" algn="ctr" fontAlgn="auto">
                  <a:spcBef>
                    <a:spcPts val="0"/>
                  </a:spcBef>
                  <a:spcAft>
                    <a:spcPts val="0"/>
                  </a:spcAft>
                  <a:defRPr/>
                </a:pPr>
                <a:r>
                  <a:rPr lang="zh-CN" altLang="en-US" sz="1600" b="1" kern="0" baseline="0" dirty="0" smtClean="0">
                    <a:solidFill>
                      <a:sysClr val="windowText" lastClr="000000"/>
                    </a:solidFill>
                  </a:rPr>
                  <a:t>反思与自省</a:t>
                </a:r>
                <a:endParaRPr lang="zh-CN" altLang="en-US" sz="1600" b="1" kern="0" baseline="0" dirty="0" smtClean="0">
                  <a:solidFill>
                    <a:sysClr val="windowText" lastClr="000000"/>
                  </a:solidFill>
                </a:endParaRPr>
              </a:p>
            </p:txBody>
          </p:sp>
        </p:grpSp>
        <p:grpSp>
          <p:nvGrpSpPr>
            <p:cNvPr id="6" name="组合 5"/>
            <p:cNvGrpSpPr/>
            <p:nvPr/>
          </p:nvGrpSpPr>
          <p:grpSpPr>
            <a:xfrm>
              <a:off x="7162" y="3957"/>
              <a:ext cx="4381" cy="5237"/>
              <a:chOff x="7162" y="3957"/>
              <a:chExt cx="4381" cy="5237"/>
            </a:xfrm>
          </p:grpSpPr>
          <p:grpSp>
            <p:nvGrpSpPr>
              <p:cNvPr id="68" name="组合 67"/>
              <p:cNvGrpSpPr/>
              <p:nvPr/>
            </p:nvGrpSpPr>
            <p:grpSpPr>
              <a:xfrm>
                <a:off x="8081" y="4275"/>
                <a:ext cx="3451" cy="993"/>
                <a:chOff x="6782594" y="1886744"/>
                <a:chExt cx="1676400" cy="556088"/>
              </a:xfrm>
            </p:grpSpPr>
            <p:grpSp>
              <p:nvGrpSpPr>
                <p:cNvPr id="69" name="Group 25"/>
                <p:cNvGrpSpPr/>
                <p:nvPr/>
              </p:nvGrpSpPr>
              <p:grpSpPr bwMode="auto">
                <a:xfrm>
                  <a:off x="6782594" y="1886744"/>
                  <a:ext cx="1635766" cy="556088"/>
                  <a:chOff x="0" y="0"/>
                  <a:chExt cx="1452" cy="1139"/>
                </a:xfrm>
              </p:grpSpPr>
              <p:sp>
                <p:nvSpPr>
                  <p:cNvPr id="70" name="Rectangle 26"/>
                  <p:cNvSpPr>
                    <a:spLocks noChangeArrowheads="1"/>
                  </p:cNvSpPr>
                  <p:nvPr/>
                </p:nvSpPr>
                <p:spPr bwMode="auto">
                  <a:xfrm rot="10800000">
                    <a:off x="0" y="157"/>
                    <a:ext cx="1452" cy="982"/>
                  </a:xfrm>
                  <a:prstGeom prst="rect">
                    <a:avLst/>
                  </a:prstGeom>
                  <a:gradFill rotWithShape="1">
                    <a:gsLst>
                      <a:gs pos="0">
                        <a:srgbClr val="A9D18E"/>
                      </a:gs>
                      <a:gs pos="100000">
                        <a:srgbClr val="035C7D"/>
                      </a:gs>
                    </a:gsLst>
                    <a:lin ang="2700000" scaled="0"/>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smtClean="0">
                      <a:ln>
                        <a:noFill/>
                      </a:ln>
                      <a:solidFill>
                        <a:sysClr val="windowText" lastClr="000000"/>
                      </a:solidFill>
                      <a:effectLst/>
                      <a:uLnTx/>
                      <a:uFillTx/>
                    </a:endParaRPr>
                  </a:p>
                </p:txBody>
              </p:sp>
              <p:sp>
                <p:nvSpPr>
                  <p:cNvPr id="7" name="AutoShape 27"/>
                  <p:cNvSpPr>
                    <a:spLocks noChangeArrowheads="1"/>
                  </p:cNvSpPr>
                  <p:nvPr/>
                </p:nvSpPr>
                <p:spPr bwMode="auto">
                  <a:xfrm rot="10800000">
                    <a:off x="0" y="0"/>
                    <a:ext cx="1452" cy="151"/>
                  </a:xfrm>
                  <a:custGeom>
                    <a:avLst/>
                    <a:gdLst>
                      <a:gd name="T0" fmla="*/ 1267 w 21600"/>
                      <a:gd name="T1" fmla="*/ 76 h 21600"/>
                      <a:gd name="T2" fmla="*/ 726 w 21600"/>
                      <a:gd name="T3" fmla="*/ 151 h 21600"/>
                      <a:gd name="T4" fmla="*/ 185 w 21600"/>
                      <a:gd name="T5" fmla="*/ 76 h 21600"/>
                      <a:gd name="T6" fmla="*/ 726 w 21600"/>
                      <a:gd name="T7" fmla="*/ 0 h 21600"/>
                      <a:gd name="T8" fmla="*/ 0 60000 65536"/>
                      <a:gd name="T9" fmla="*/ 0 60000 65536"/>
                      <a:gd name="T10" fmla="*/ 0 60000 65536"/>
                      <a:gd name="T11" fmla="*/ 0 60000 65536"/>
                      <a:gd name="T12" fmla="*/ 4552 w 21600"/>
                      <a:gd name="T13" fmla="*/ 4577 h 21600"/>
                      <a:gd name="T14" fmla="*/ 17048 w 21600"/>
                      <a:gd name="T15" fmla="*/ 17023 h 21600"/>
                    </a:gdLst>
                    <a:ahLst/>
                    <a:cxnLst>
                      <a:cxn ang="T8">
                        <a:pos x="T0" y="T1"/>
                      </a:cxn>
                      <a:cxn ang="T9">
                        <a:pos x="T2" y="T3"/>
                      </a:cxn>
                      <a:cxn ang="T10">
                        <a:pos x="T4" y="T5"/>
                      </a:cxn>
                      <a:cxn ang="T11">
                        <a:pos x="T6" y="T7"/>
                      </a:cxn>
                    </a:cxnLst>
                    <a:rect l="T12" t="T13" r="T14" b="T15"/>
                    <a:pathLst>
                      <a:path w="21600" h="21600">
                        <a:moveTo>
                          <a:pt x="0" y="0"/>
                        </a:moveTo>
                        <a:lnTo>
                          <a:pt x="5489" y="21600"/>
                        </a:lnTo>
                        <a:lnTo>
                          <a:pt x="16111" y="21600"/>
                        </a:lnTo>
                        <a:lnTo>
                          <a:pt x="21600" y="0"/>
                        </a:lnTo>
                        <a:lnTo>
                          <a:pt x="0" y="0"/>
                        </a:lnTo>
                        <a:close/>
                      </a:path>
                    </a:pathLst>
                  </a:custGeom>
                  <a:gradFill rotWithShape="1">
                    <a:gsLst>
                      <a:gs pos="0">
                        <a:schemeClr val="accent6"/>
                      </a:gs>
                      <a:gs pos="100000">
                        <a:srgbClr val="FFFFFF">
                          <a:alpha val="0"/>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smtClean="0">
                      <a:ln>
                        <a:noFill/>
                      </a:ln>
                      <a:solidFill>
                        <a:sysClr val="windowText" lastClr="000000"/>
                      </a:solidFill>
                      <a:effectLst/>
                      <a:uLnTx/>
                      <a:uFillTx/>
                    </a:endParaRPr>
                  </a:p>
                </p:txBody>
              </p:sp>
            </p:grpSp>
            <p:sp>
              <p:nvSpPr>
                <p:cNvPr id="73" name="矩形 72"/>
                <p:cNvSpPr/>
                <p:nvPr/>
              </p:nvSpPr>
              <p:spPr>
                <a:xfrm>
                  <a:off x="6782594" y="1962944"/>
                  <a:ext cx="1676400" cy="431827"/>
                </a:xfrm>
                <a:prstGeom prst="rect">
                  <a:avLst/>
                </a:prstGeom>
                <a:noFill/>
              </p:spPr>
              <p:txBody>
                <a:bodyPr wrap="square" lIns="91440" tIns="45720" rIns="91440" bIns="45720">
                  <a:spAutoFit/>
                  <a:scene3d>
                    <a:camera prst="orthographicFront"/>
                    <a:lightRig rig="threePt" dir="t"/>
                  </a:scene3d>
                </a:bodyPr>
                <a:p>
                  <a:pPr lvl="0" algn="ctr">
                    <a:buClrTx/>
                    <a:buSzTx/>
                    <a:buFontTx/>
                  </a:pPr>
                  <a:r>
                    <a:rPr lang="zh-CN" altLang="en-US"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触及心灵深处</a:t>
                  </a:r>
                  <a:endParaRPr lang="zh-CN" altLang="en-US"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grpSp>
          <p:grpSp>
            <p:nvGrpSpPr>
              <p:cNvPr id="74" name="组合 73"/>
              <p:cNvGrpSpPr/>
              <p:nvPr/>
            </p:nvGrpSpPr>
            <p:grpSpPr>
              <a:xfrm>
                <a:off x="8081" y="5446"/>
                <a:ext cx="3451" cy="993"/>
                <a:chOff x="6782594" y="1886744"/>
                <a:chExt cx="1676400" cy="556088"/>
              </a:xfrm>
            </p:grpSpPr>
            <p:grpSp>
              <p:nvGrpSpPr>
                <p:cNvPr id="77" name="Group 25"/>
                <p:cNvGrpSpPr/>
                <p:nvPr/>
              </p:nvGrpSpPr>
              <p:grpSpPr bwMode="auto">
                <a:xfrm>
                  <a:off x="6782594" y="1886744"/>
                  <a:ext cx="1635766" cy="556088"/>
                  <a:chOff x="0" y="0"/>
                  <a:chExt cx="1452" cy="1139"/>
                </a:xfrm>
              </p:grpSpPr>
              <p:sp>
                <p:nvSpPr>
                  <p:cNvPr id="78" name="Rectangle 26"/>
                  <p:cNvSpPr>
                    <a:spLocks noChangeArrowheads="1"/>
                  </p:cNvSpPr>
                  <p:nvPr/>
                </p:nvSpPr>
                <p:spPr bwMode="auto">
                  <a:xfrm rot="10800000">
                    <a:off x="0" y="157"/>
                    <a:ext cx="1452" cy="982"/>
                  </a:xfrm>
                  <a:prstGeom prst="rect">
                    <a:avLst/>
                  </a:prstGeom>
                  <a:gradFill rotWithShape="1">
                    <a:gsLst>
                      <a:gs pos="50000">
                        <a:srgbClr val="9275AA"/>
                      </a:gs>
                      <a:gs pos="0">
                        <a:srgbClr val="B6A3C6"/>
                      </a:gs>
                      <a:gs pos="100000">
                        <a:srgbClr val="6D478D"/>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smtClean="0">
                      <a:ln>
                        <a:noFill/>
                      </a:ln>
                      <a:solidFill>
                        <a:sysClr val="windowText" lastClr="000000"/>
                      </a:solidFill>
                      <a:effectLst/>
                      <a:uLnTx/>
                      <a:uFillTx/>
                    </a:endParaRPr>
                  </a:p>
                </p:txBody>
              </p:sp>
              <p:sp>
                <p:nvSpPr>
                  <p:cNvPr id="79" name="AutoShape 27"/>
                  <p:cNvSpPr>
                    <a:spLocks noChangeArrowheads="1"/>
                  </p:cNvSpPr>
                  <p:nvPr/>
                </p:nvSpPr>
                <p:spPr bwMode="auto">
                  <a:xfrm rot="10800000">
                    <a:off x="0" y="0"/>
                    <a:ext cx="1452" cy="151"/>
                  </a:xfrm>
                  <a:custGeom>
                    <a:avLst/>
                    <a:gdLst>
                      <a:gd name="T0" fmla="*/ 1267 w 21600"/>
                      <a:gd name="T1" fmla="*/ 76 h 21600"/>
                      <a:gd name="T2" fmla="*/ 726 w 21600"/>
                      <a:gd name="T3" fmla="*/ 151 h 21600"/>
                      <a:gd name="T4" fmla="*/ 185 w 21600"/>
                      <a:gd name="T5" fmla="*/ 76 h 21600"/>
                      <a:gd name="T6" fmla="*/ 726 w 21600"/>
                      <a:gd name="T7" fmla="*/ 0 h 21600"/>
                      <a:gd name="T8" fmla="*/ 0 60000 65536"/>
                      <a:gd name="T9" fmla="*/ 0 60000 65536"/>
                      <a:gd name="T10" fmla="*/ 0 60000 65536"/>
                      <a:gd name="T11" fmla="*/ 0 60000 65536"/>
                      <a:gd name="T12" fmla="*/ 4552 w 21600"/>
                      <a:gd name="T13" fmla="*/ 4577 h 21600"/>
                      <a:gd name="T14" fmla="*/ 17048 w 21600"/>
                      <a:gd name="T15" fmla="*/ 17023 h 21600"/>
                    </a:gdLst>
                    <a:ahLst/>
                    <a:cxnLst>
                      <a:cxn ang="T8">
                        <a:pos x="T0" y="T1"/>
                      </a:cxn>
                      <a:cxn ang="T9">
                        <a:pos x="T2" y="T3"/>
                      </a:cxn>
                      <a:cxn ang="T10">
                        <a:pos x="T4" y="T5"/>
                      </a:cxn>
                      <a:cxn ang="T11">
                        <a:pos x="T6" y="T7"/>
                      </a:cxn>
                    </a:cxnLst>
                    <a:rect l="T12" t="T13" r="T14" b="T15"/>
                    <a:pathLst>
                      <a:path w="21600" h="21600">
                        <a:moveTo>
                          <a:pt x="0" y="0"/>
                        </a:moveTo>
                        <a:lnTo>
                          <a:pt x="5489" y="21600"/>
                        </a:lnTo>
                        <a:lnTo>
                          <a:pt x="16111" y="21600"/>
                        </a:lnTo>
                        <a:lnTo>
                          <a:pt x="21600" y="0"/>
                        </a:lnTo>
                        <a:lnTo>
                          <a:pt x="0" y="0"/>
                        </a:lnTo>
                        <a:close/>
                      </a:path>
                    </a:pathLst>
                  </a:custGeom>
                  <a:gradFill rotWithShape="1">
                    <a:gsLst>
                      <a:gs pos="0">
                        <a:srgbClr val="7030A0"/>
                      </a:gs>
                      <a:gs pos="100000">
                        <a:srgbClr val="FFFFFF">
                          <a:alpha val="0"/>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smtClean="0">
                      <a:ln>
                        <a:noFill/>
                      </a:ln>
                      <a:solidFill>
                        <a:sysClr val="windowText" lastClr="000000"/>
                      </a:solidFill>
                      <a:effectLst/>
                      <a:uLnTx/>
                      <a:uFillTx/>
                    </a:endParaRPr>
                  </a:p>
                </p:txBody>
              </p:sp>
            </p:grpSp>
            <p:sp>
              <p:nvSpPr>
                <p:cNvPr id="80" name="矩形 79"/>
                <p:cNvSpPr/>
                <p:nvPr/>
              </p:nvSpPr>
              <p:spPr>
                <a:xfrm>
                  <a:off x="6782594" y="1962944"/>
                  <a:ext cx="1676400" cy="431827"/>
                </a:xfrm>
                <a:prstGeom prst="rect">
                  <a:avLst/>
                </a:prstGeom>
                <a:noFill/>
              </p:spPr>
              <p:txBody>
                <a:bodyPr wrap="square" lIns="91440" tIns="45720" rIns="91440" bIns="45720">
                  <a:spAutoFit/>
                  <a:scene3d>
                    <a:camera prst="orthographicFront"/>
                    <a:lightRig rig="threePt" dir="t"/>
                  </a:scene3d>
                </a:bodyPr>
                <a:p>
                  <a:pPr lvl="0" algn="ctr">
                    <a:buClrTx/>
                    <a:buSzTx/>
                    <a:buFontTx/>
                  </a:pPr>
                  <a:r>
                    <a:rPr lang="zh-CN" altLang="en-US"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深入知识内核</a:t>
                  </a:r>
                  <a:endParaRPr lang="zh-CN" altLang="en-US"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grpSp>
          <p:grpSp>
            <p:nvGrpSpPr>
              <p:cNvPr id="82" name="组合 81"/>
              <p:cNvGrpSpPr/>
              <p:nvPr/>
            </p:nvGrpSpPr>
            <p:grpSpPr>
              <a:xfrm>
                <a:off x="8081" y="6618"/>
                <a:ext cx="3451" cy="993"/>
                <a:chOff x="6782594" y="1886744"/>
                <a:chExt cx="1676400" cy="556088"/>
              </a:xfrm>
            </p:grpSpPr>
            <p:grpSp>
              <p:nvGrpSpPr>
                <p:cNvPr id="83" name="Group 25"/>
                <p:cNvGrpSpPr/>
                <p:nvPr/>
              </p:nvGrpSpPr>
              <p:grpSpPr bwMode="auto">
                <a:xfrm>
                  <a:off x="6782594" y="1886744"/>
                  <a:ext cx="1635766" cy="556088"/>
                  <a:chOff x="0" y="0"/>
                  <a:chExt cx="1452" cy="1139"/>
                </a:xfrm>
              </p:grpSpPr>
              <p:sp>
                <p:nvSpPr>
                  <p:cNvPr id="84" name="Rectangle 26"/>
                  <p:cNvSpPr>
                    <a:spLocks noChangeArrowheads="1"/>
                  </p:cNvSpPr>
                  <p:nvPr/>
                </p:nvSpPr>
                <p:spPr bwMode="auto">
                  <a:xfrm rot="10800000">
                    <a:off x="0" y="157"/>
                    <a:ext cx="1452" cy="982"/>
                  </a:xfrm>
                  <a:prstGeom prst="rect">
                    <a:avLst/>
                  </a:prstGeom>
                  <a:gradFill rotWithShape="1">
                    <a:gsLst>
                      <a:gs pos="50000">
                        <a:srgbClr val="E27576"/>
                      </a:gs>
                      <a:gs pos="0">
                        <a:srgbClr val="ECA3A4"/>
                      </a:gs>
                      <a:gs pos="100000">
                        <a:srgbClr val="D84748"/>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smtClean="0">
                      <a:ln>
                        <a:noFill/>
                      </a:ln>
                      <a:solidFill>
                        <a:sysClr val="windowText" lastClr="000000"/>
                      </a:solidFill>
                      <a:effectLst/>
                      <a:uLnTx/>
                      <a:uFillTx/>
                    </a:endParaRPr>
                  </a:p>
                </p:txBody>
              </p:sp>
              <p:sp>
                <p:nvSpPr>
                  <p:cNvPr id="85" name="AutoShape 27"/>
                  <p:cNvSpPr>
                    <a:spLocks noChangeArrowheads="1"/>
                  </p:cNvSpPr>
                  <p:nvPr/>
                </p:nvSpPr>
                <p:spPr bwMode="auto">
                  <a:xfrm rot="10800000">
                    <a:off x="0" y="0"/>
                    <a:ext cx="1452" cy="151"/>
                  </a:xfrm>
                  <a:custGeom>
                    <a:avLst/>
                    <a:gdLst>
                      <a:gd name="T0" fmla="*/ 1267 w 21600"/>
                      <a:gd name="T1" fmla="*/ 76 h 21600"/>
                      <a:gd name="T2" fmla="*/ 726 w 21600"/>
                      <a:gd name="T3" fmla="*/ 151 h 21600"/>
                      <a:gd name="T4" fmla="*/ 185 w 21600"/>
                      <a:gd name="T5" fmla="*/ 76 h 21600"/>
                      <a:gd name="T6" fmla="*/ 726 w 21600"/>
                      <a:gd name="T7" fmla="*/ 0 h 21600"/>
                      <a:gd name="T8" fmla="*/ 0 60000 65536"/>
                      <a:gd name="T9" fmla="*/ 0 60000 65536"/>
                      <a:gd name="T10" fmla="*/ 0 60000 65536"/>
                      <a:gd name="T11" fmla="*/ 0 60000 65536"/>
                      <a:gd name="T12" fmla="*/ 4552 w 21600"/>
                      <a:gd name="T13" fmla="*/ 4577 h 21600"/>
                      <a:gd name="T14" fmla="*/ 17048 w 21600"/>
                      <a:gd name="T15" fmla="*/ 17023 h 21600"/>
                    </a:gdLst>
                    <a:ahLst/>
                    <a:cxnLst>
                      <a:cxn ang="T8">
                        <a:pos x="T0" y="T1"/>
                      </a:cxn>
                      <a:cxn ang="T9">
                        <a:pos x="T2" y="T3"/>
                      </a:cxn>
                      <a:cxn ang="T10">
                        <a:pos x="T4" y="T5"/>
                      </a:cxn>
                      <a:cxn ang="T11">
                        <a:pos x="T6" y="T7"/>
                      </a:cxn>
                    </a:cxnLst>
                    <a:rect l="T12" t="T13" r="T14" b="T15"/>
                    <a:pathLst>
                      <a:path w="21600" h="21600">
                        <a:moveTo>
                          <a:pt x="0" y="0"/>
                        </a:moveTo>
                        <a:lnTo>
                          <a:pt x="5489" y="21600"/>
                        </a:lnTo>
                        <a:lnTo>
                          <a:pt x="16111" y="21600"/>
                        </a:lnTo>
                        <a:lnTo>
                          <a:pt x="21600" y="0"/>
                        </a:lnTo>
                        <a:lnTo>
                          <a:pt x="0" y="0"/>
                        </a:lnTo>
                        <a:close/>
                      </a:path>
                    </a:pathLst>
                  </a:custGeom>
                  <a:gradFill rotWithShape="1">
                    <a:gsLst>
                      <a:gs pos="0">
                        <a:srgbClr val="DC5A5B"/>
                      </a:gs>
                      <a:gs pos="100000">
                        <a:srgbClr val="FFFFFF">
                          <a:alpha val="0"/>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smtClean="0">
                      <a:ln>
                        <a:noFill/>
                      </a:ln>
                      <a:solidFill>
                        <a:sysClr val="windowText" lastClr="000000"/>
                      </a:solidFill>
                      <a:effectLst/>
                      <a:uLnTx/>
                      <a:uFillTx/>
                    </a:endParaRPr>
                  </a:p>
                </p:txBody>
              </p:sp>
            </p:grpSp>
            <p:sp>
              <p:nvSpPr>
                <p:cNvPr id="88" name="矩形 87"/>
                <p:cNvSpPr/>
                <p:nvPr/>
              </p:nvSpPr>
              <p:spPr>
                <a:xfrm>
                  <a:off x="6782594" y="1962944"/>
                  <a:ext cx="1676400" cy="431827"/>
                </a:xfrm>
                <a:prstGeom prst="rect">
                  <a:avLst/>
                </a:prstGeom>
                <a:noFill/>
              </p:spPr>
              <p:txBody>
                <a:bodyPr wrap="square" lIns="91440" tIns="45720" rIns="91440" bIns="45720">
                  <a:spAutoFit/>
                  <a:scene3d>
                    <a:camera prst="orthographicFront"/>
                    <a:lightRig rig="threePt" dir="t"/>
                  </a:scene3d>
                </a:bodyPr>
                <a:p>
                  <a:pPr lvl="0" algn="ctr">
                    <a:buClrTx/>
                    <a:buSzTx/>
                    <a:buFontTx/>
                  </a:pPr>
                  <a:r>
                    <a:rPr lang="zh-CN" altLang="en-US"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展开问题解决</a:t>
                  </a:r>
                  <a:endParaRPr lang="zh-CN" altLang="en-US"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grpSp>
          <p:cxnSp>
            <p:nvCxnSpPr>
              <p:cNvPr id="94" name="AutoShape 15"/>
              <p:cNvCxnSpPr>
                <a:cxnSpLocks noChangeShapeType="1"/>
              </p:cNvCxnSpPr>
              <p:nvPr/>
            </p:nvCxnSpPr>
            <p:spPr bwMode="auto">
              <a:xfrm rot="10800000">
                <a:off x="7162" y="3957"/>
                <a:ext cx="3137" cy="408"/>
              </a:xfrm>
              <a:prstGeom prst="bentConnector3">
                <a:avLst>
                  <a:gd name="adj1" fmla="val -649"/>
                </a:avLst>
              </a:prstGeom>
              <a:noFill/>
              <a:ln w="38100">
                <a:solidFill>
                  <a:srgbClr val="FF66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 name="AutoShape 16"/>
              <p:cNvCxnSpPr>
                <a:cxnSpLocks noChangeShapeType="1"/>
              </p:cNvCxnSpPr>
              <p:nvPr/>
            </p:nvCxnSpPr>
            <p:spPr bwMode="auto">
              <a:xfrm rot="10800000" flipV="1">
                <a:off x="7162" y="8653"/>
                <a:ext cx="3263" cy="541"/>
              </a:xfrm>
              <a:prstGeom prst="bentConnector3">
                <a:avLst>
                  <a:gd name="adj1" fmla="val 1133"/>
                </a:avLst>
              </a:prstGeom>
              <a:noFill/>
              <a:ln w="38100">
                <a:solidFill>
                  <a:srgbClr val="FF6600"/>
                </a:solidFill>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89" name="组合 88"/>
              <p:cNvGrpSpPr/>
              <p:nvPr/>
            </p:nvGrpSpPr>
            <p:grpSpPr>
              <a:xfrm>
                <a:off x="8092" y="7788"/>
                <a:ext cx="3451" cy="993"/>
                <a:chOff x="6782594" y="1886744"/>
                <a:chExt cx="1676400" cy="556088"/>
              </a:xfrm>
            </p:grpSpPr>
            <p:grpSp>
              <p:nvGrpSpPr>
                <p:cNvPr id="90" name="Group 25"/>
                <p:cNvGrpSpPr/>
                <p:nvPr/>
              </p:nvGrpSpPr>
              <p:grpSpPr bwMode="auto">
                <a:xfrm>
                  <a:off x="6782594" y="1886744"/>
                  <a:ext cx="1635766" cy="556088"/>
                  <a:chOff x="0" y="0"/>
                  <a:chExt cx="1452" cy="1139"/>
                </a:xfrm>
              </p:grpSpPr>
              <p:sp>
                <p:nvSpPr>
                  <p:cNvPr id="91" name="Rectangle 26"/>
                  <p:cNvSpPr>
                    <a:spLocks noChangeArrowheads="1"/>
                  </p:cNvSpPr>
                  <p:nvPr/>
                </p:nvSpPr>
                <p:spPr bwMode="auto">
                  <a:xfrm rot="10800000">
                    <a:off x="0" y="157"/>
                    <a:ext cx="1452" cy="982"/>
                  </a:xfrm>
                  <a:prstGeom prst="rect">
                    <a:avLst/>
                  </a:prstGeom>
                  <a:gradFill rotWithShape="1">
                    <a:gsLst>
                      <a:gs pos="50000">
                        <a:srgbClr val="B18A8D"/>
                      </a:gs>
                      <a:gs pos="0">
                        <a:srgbClr val="CBB1B3"/>
                      </a:gs>
                      <a:gs pos="100000">
                        <a:srgbClr val="966367"/>
                      </a:gs>
                    </a:gsLst>
                    <a:lin ang="27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smtClean="0">
                      <a:ln>
                        <a:noFill/>
                      </a:ln>
                      <a:solidFill>
                        <a:sysClr val="windowText" lastClr="000000"/>
                      </a:solidFill>
                      <a:effectLst/>
                      <a:uLnTx/>
                      <a:uFillTx/>
                    </a:endParaRPr>
                  </a:p>
                </p:txBody>
              </p:sp>
              <p:sp>
                <p:nvSpPr>
                  <p:cNvPr id="92" name="AutoShape 27"/>
                  <p:cNvSpPr>
                    <a:spLocks noChangeArrowheads="1"/>
                  </p:cNvSpPr>
                  <p:nvPr/>
                </p:nvSpPr>
                <p:spPr bwMode="auto">
                  <a:xfrm rot="10800000">
                    <a:off x="0" y="0"/>
                    <a:ext cx="1452" cy="151"/>
                  </a:xfrm>
                  <a:custGeom>
                    <a:avLst/>
                    <a:gdLst>
                      <a:gd name="T0" fmla="*/ 1267 w 21600"/>
                      <a:gd name="T1" fmla="*/ 76 h 21600"/>
                      <a:gd name="T2" fmla="*/ 726 w 21600"/>
                      <a:gd name="T3" fmla="*/ 151 h 21600"/>
                      <a:gd name="T4" fmla="*/ 185 w 21600"/>
                      <a:gd name="T5" fmla="*/ 76 h 21600"/>
                      <a:gd name="T6" fmla="*/ 726 w 21600"/>
                      <a:gd name="T7" fmla="*/ 0 h 21600"/>
                      <a:gd name="T8" fmla="*/ 0 60000 65536"/>
                      <a:gd name="T9" fmla="*/ 0 60000 65536"/>
                      <a:gd name="T10" fmla="*/ 0 60000 65536"/>
                      <a:gd name="T11" fmla="*/ 0 60000 65536"/>
                      <a:gd name="T12" fmla="*/ 4552 w 21600"/>
                      <a:gd name="T13" fmla="*/ 4577 h 21600"/>
                      <a:gd name="T14" fmla="*/ 17048 w 21600"/>
                      <a:gd name="T15" fmla="*/ 17023 h 21600"/>
                    </a:gdLst>
                    <a:ahLst/>
                    <a:cxnLst>
                      <a:cxn ang="T8">
                        <a:pos x="T0" y="T1"/>
                      </a:cxn>
                      <a:cxn ang="T9">
                        <a:pos x="T2" y="T3"/>
                      </a:cxn>
                      <a:cxn ang="T10">
                        <a:pos x="T4" y="T5"/>
                      </a:cxn>
                      <a:cxn ang="T11">
                        <a:pos x="T6" y="T7"/>
                      </a:cxn>
                    </a:cxnLst>
                    <a:rect l="T12" t="T13" r="T14" b="T15"/>
                    <a:pathLst>
                      <a:path w="21600" h="21600">
                        <a:moveTo>
                          <a:pt x="0" y="0"/>
                        </a:moveTo>
                        <a:lnTo>
                          <a:pt x="5489" y="21600"/>
                        </a:lnTo>
                        <a:lnTo>
                          <a:pt x="16111" y="21600"/>
                        </a:lnTo>
                        <a:lnTo>
                          <a:pt x="21600" y="0"/>
                        </a:lnTo>
                        <a:lnTo>
                          <a:pt x="0" y="0"/>
                        </a:lnTo>
                        <a:close/>
                      </a:path>
                    </a:pathLst>
                  </a:custGeom>
                  <a:gradFill rotWithShape="1">
                    <a:gsLst>
                      <a:gs pos="0">
                        <a:srgbClr val="9C6B6F"/>
                      </a:gs>
                      <a:gs pos="100000">
                        <a:srgbClr val="FFFFFF">
                          <a:alpha val="0"/>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smtClean="0">
                      <a:ln>
                        <a:noFill/>
                      </a:ln>
                      <a:solidFill>
                        <a:sysClr val="windowText" lastClr="000000"/>
                      </a:solidFill>
                      <a:effectLst/>
                      <a:uLnTx/>
                      <a:uFillTx/>
                    </a:endParaRPr>
                  </a:p>
                </p:txBody>
              </p:sp>
            </p:grpSp>
            <p:sp>
              <p:nvSpPr>
                <p:cNvPr id="93" name="矩形 92"/>
                <p:cNvSpPr/>
                <p:nvPr/>
              </p:nvSpPr>
              <p:spPr>
                <a:xfrm>
                  <a:off x="6782594" y="1962944"/>
                  <a:ext cx="1676400" cy="431827"/>
                </a:xfrm>
                <a:prstGeom prst="rect">
                  <a:avLst/>
                </a:prstGeom>
                <a:noFill/>
              </p:spPr>
              <p:txBody>
                <a:bodyPr wrap="square" lIns="91440" tIns="45720" rIns="91440" bIns="45720">
                  <a:spAutoFit/>
                  <a:scene3d>
                    <a:camera prst="orthographicFront"/>
                    <a:lightRig rig="threePt" dir="t"/>
                  </a:scene3d>
                </a:bodyPr>
                <a:p>
                  <a:pPr lvl="0" algn="ctr">
                    <a:buClrTx/>
                    <a:buSzTx/>
                    <a:buFontTx/>
                  </a:pPr>
                  <a:r>
                    <a:rPr lang="zh-CN" altLang="en-US"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提升思维品质</a:t>
                  </a:r>
                  <a:endParaRPr lang="zh-CN" altLang="en-US" b="1" dirty="0" smtClean="0">
                    <a:solidFill>
                      <a:schemeClr val="bg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gr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2000"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2000" fill="hold">
                                          <p:stCondLst>
                                            <p:cond delay="0"/>
                                          </p:stCondLst>
                                        </p:cTn>
                                        <p:tgtEl>
                                          <p:spTgt spid="4"/>
                                        </p:tgtEl>
                                        <p:attrNameLst>
                                          <p:attrName>style.visibility</p:attrName>
                                        </p:attrNameLst>
                                      </p:cBhvr>
                                      <p:to>
                                        <p:strVal val="visible"/>
                                      </p:to>
                                    </p:set>
                                    <p:animEffect transition="in" filter="wipe(left)">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弧形 64"/>
          <p:cNvSpPr/>
          <p:nvPr>
            <p:custDataLst>
              <p:tags r:id="rId1"/>
            </p:custDataLst>
          </p:nvPr>
        </p:nvSpPr>
        <p:spPr>
          <a:xfrm>
            <a:off x="8030845" y="3966845"/>
            <a:ext cx="1711325" cy="1711325"/>
          </a:xfrm>
          <a:prstGeom prst="arc">
            <a:avLst>
              <a:gd name="adj1" fmla="val 16200000"/>
              <a:gd name="adj2" fmla="val 5400000"/>
            </a:avLst>
          </a:prstGeom>
          <a:ln w="38100">
            <a:solidFill>
              <a:srgbClr val="2DB2A4"/>
            </a:solidFill>
            <a:tailEnd type="stealth" w="lg" len="lg"/>
          </a:ln>
        </p:spPr>
        <p:style>
          <a:lnRef idx="1">
            <a:srgbClr val="1F74AD"/>
          </a:lnRef>
          <a:fillRef idx="0">
            <a:srgbClr val="1F74AD"/>
          </a:fillRef>
          <a:effectRef idx="0">
            <a:srgbClr val="1F74AD"/>
          </a:effectRef>
          <a:fontRef idx="minor">
            <a:srgbClr val="000000"/>
          </a:fontRef>
        </p:style>
        <p:txBody>
          <a:bodyPr anchor="ctr"/>
          <a:p>
            <a:pPr algn="ctr">
              <a:lnSpc>
                <a:spcPct val="130000"/>
              </a:lnSpc>
            </a:pPr>
            <a:endParaRPr>
              <a:latin typeface="微软雅黑" panose="020B0503020204020204" charset="-122"/>
              <a:ea typeface="微软雅黑" panose="020B0503020204020204" charset="-122"/>
            </a:endParaRPr>
          </a:p>
        </p:txBody>
      </p:sp>
      <p:grpSp>
        <p:nvGrpSpPr>
          <p:cNvPr id="106" name="组合 105"/>
          <p:cNvGrpSpPr/>
          <p:nvPr/>
        </p:nvGrpSpPr>
        <p:grpSpPr>
          <a:xfrm rot="2700000">
            <a:off x="5047630" y="3105770"/>
            <a:ext cx="1373505" cy="1449070"/>
            <a:chOff x="1033564" y="2088544"/>
            <a:chExt cx="1785903" cy="1884439"/>
          </a:xfrm>
        </p:grpSpPr>
        <p:sp>
          <p:nvSpPr>
            <p:cNvPr id="24" name="Freeform 15"/>
            <p:cNvSpPr/>
            <p:nvPr/>
          </p:nvSpPr>
          <p:spPr bwMode="auto">
            <a:xfrm>
              <a:off x="1033564" y="2176665"/>
              <a:ext cx="1785903" cy="1789530"/>
            </a:xfrm>
            <a:custGeom>
              <a:avLst/>
              <a:gdLst>
                <a:gd name="T0" fmla="*/ 2320 w 2320"/>
                <a:gd name="T1" fmla="*/ 700 h 2320"/>
                <a:gd name="T2" fmla="*/ 1620 w 2320"/>
                <a:gd name="T3" fmla="*/ 0 h 2320"/>
                <a:gd name="T4" fmla="*/ 0 w 2320"/>
                <a:gd name="T5" fmla="*/ 0 h 2320"/>
                <a:gd name="T6" fmla="*/ 0 w 2320"/>
                <a:gd name="T7" fmla="*/ 1620 h 2320"/>
                <a:gd name="T8" fmla="*/ 700 w 2320"/>
                <a:gd name="T9" fmla="*/ 2320 h 2320"/>
                <a:gd name="T10" fmla="*/ 2320 w 2320"/>
                <a:gd name="T11" fmla="*/ 2320 h 2320"/>
                <a:gd name="T12" fmla="*/ 2320 w 2320"/>
                <a:gd name="T13" fmla="*/ 70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2320" y="700"/>
                  </a:moveTo>
                  <a:cubicBezTo>
                    <a:pt x="2320" y="315"/>
                    <a:pt x="2005" y="0"/>
                    <a:pt x="1620" y="0"/>
                  </a:cubicBezTo>
                  <a:cubicBezTo>
                    <a:pt x="1080" y="0"/>
                    <a:pt x="540" y="0"/>
                    <a:pt x="0" y="0"/>
                  </a:cubicBezTo>
                  <a:cubicBezTo>
                    <a:pt x="0" y="540"/>
                    <a:pt x="0" y="1080"/>
                    <a:pt x="0" y="1620"/>
                  </a:cubicBezTo>
                  <a:cubicBezTo>
                    <a:pt x="0" y="2005"/>
                    <a:pt x="315" y="2320"/>
                    <a:pt x="700" y="2320"/>
                  </a:cubicBezTo>
                  <a:cubicBezTo>
                    <a:pt x="1240" y="2320"/>
                    <a:pt x="1780" y="2320"/>
                    <a:pt x="2320" y="2320"/>
                  </a:cubicBezTo>
                  <a:lnTo>
                    <a:pt x="2320" y="700"/>
                  </a:lnTo>
                  <a:close/>
                </a:path>
              </a:pathLst>
            </a:custGeom>
            <a:solidFill>
              <a:srgbClr val="0E647C"/>
            </a:solidFill>
            <a:ln>
              <a:noFill/>
            </a:ln>
          </p:spPr>
          <p:txBody>
            <a:bodyPr vert="horz" wrap="square" lIns="115214" tIns="57607" rIns="115214" bIns="57607"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endParaRPr>
            </a:p>
          </p:txBody>
        </p:sp>
        <p:sp>
          <p:nvSpPr>
            <p:cNvPr id="28" name="Freeform 16"/>
            <p:cNvSpPr/>
            <p:nvPr/>
          </p:nvSpPr>
          <p:spPr bwMode="auto">
            <a:xfrm>
              <a:off x="2390538" y="3533431"/>
              <a:ext cx="428929" cy="432764"/>
            </a:xfrm>
            <a:custGeom>
              <a:avLst/>
              <a:gdLst>
                <a:gd name="T0" fmla="*/ 560 w 560"/>
                <a:gd name="T1" fmla="*/ 559 h 559"/>
                <a:gd name="T2" fmla="*/ 0 w 560"/>
                <a:gd name="T3" fmla="*/ 559 h 559"/>
                <a:gd name="T4" fmla="*/ 560 w 560"/>
                <a:gd name="T5" fmla="*/ 0 h 559"/>
                <a:gd name="T6" fmla="*/ 560 w 560"/>
                <a:gd name="T7" fmla="*/ 559 h 559"/>
              </a:gdLst>
              <a:ahLst/>
              <a:cxnLst>
                <a:cxn ang="0">
                  <a:pos x="T0" y="T1"/>
                </a:cxn>
                <a:cxn ang="0">
                  <a:pos x="T2" y="T3"/>
                </a:cxn>
                <a:cxn ang="0">
                  <a:pos x="T4" y="T5"/>
                </a:cxn>
                <a:cxn ang="0">
                  <a:pos x="T6" y="T7"/>
                </a:cxn>
              </a:cxnLst>
              <a:rect l="0" t="0" r="r" b="b"/>
              <a:pathLst>
                <a:path w="560" h="559">
                  <a:moveTo>
                    <a:pt x="560" y="559"/>
                  </a:moveTo>
                  <a:lnTo>
                    <a:pt x="0" y="559"/>
                  </a:lnTo>
                  <a:cubicBezTo>
                    <a:pt x="0" y="250"/>
                    <a:pt x="251" y="0"/>
                    <a:pt x="560" y="0"/>
                  </a:cubicBezTo>
                  <a:lnTo>
                    <a:pt x="560" y="559"/>
                  </a:lnTo>
                  <a:close/>
                </a:path>
              </a:pathLst>
            </a:custGeom>
            <a:solidFill>
              <a:srgbClr val="0E647C">
                <a:lumMod val="75000"/>
              </a:srgbClr>
            </a:solidFill>
            <a:ln>
              <a:noFill/>
            </a:ln>
          </p:spPr>
          <p:txBody>
            <a:bodyPr vert="horz" wrap="square" lIns="115214" tIns="57607" rIns="115214" bIns="57607" numCol="1" anchor="t" anchorCtr="0" compatLnSpc="1"/>
            <a:p>
              <a:pPr marL="0" marR="0" lvl="0" indent="0" algn="r"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dirty="0" smtClean="0">
                <a:ln>
                  <a:noFill/>
                </a:ln>
                <a:solidFill>
                  <a:prstClr val="black"/>
                </a:solidFill>
                <a:effectLst/>
                <a:uLnTx/>
                <a:uFillTx/>
                <a:latin typeface="微软雅黑" panose="020B0503020204020204" charset="-122"/>
                <a:ea typeface="微软雅黑" panose="020B0503020204020204" charset="-122"/>
              </a:endParaRPr>
            </a:p>
          </p:txBody>
        </p:sp>
        <p:sp>
          <p:nvSpPr>
            <p:cNvPr id="42" name="矩形 41"/>
            <p:cNvSpPr/>
            <p:nvPr/>
          </p:nvSpPr>
          <p:spPr>
            <a:xfrm>
              <a:off x="2593651" y="3650281"/>
              <a:ext cx="148175" cy="279941"/>
            </a:xfrm>
            <a:prstGeom prst="rect">
              <a:avLst/>
            </a:prstGeom>
          </p:spPr>
          <p:txBody>
            <a:bodyPr wrap="square" lIns="0" tIns="0" rIns="0" bIns="0">
              <a:spAutoFit/>
            </a:bodyPr>
            <a:p>
              <a:pPr algn="r"/>
              <a:r>
                <a:rPr lang="en-US" altLang="zh-CN" sz="1400" dirty="0">
                  <a:solidFill>
                    <a:prstClr val="white"/>
                  </a:solidFill>
                  <a:latin typeface="微软雅黑" panose="020B0503020204020204" charset="-122"/>
                  <a:ea typeface="微软雅黑" panose="020B0503020204020204" charset="-122"/>
                </a:rPr>
                <a:t>2</a:t>
              </a:r>
              <a:endParaRPr lang="en-US" altLang="zh-CN" sz="1400" dirty="0">
                <a:solidFill>
                  <a:prstClr val="white"/>
                </a:solidFill>
                <a:latin typeface="微软雅黑" panose="020B0503020204020204" charset="-122"/>
                <a:ea typeface="微软雅黑" panose="020B0503020204020204" charset="-122"/>
              </a:endParaRPr>
            </a:p>
          </p:txBody>
        </p:sp>
        <p:sp>
          <p:nvSpPr>
            <p:cNvPr id="34" name="TextBox 46"/>
            <p:cNvSpPr txBox="1"/>
            <p:nvPr/>
          </p:nvSpPr>
          <p:spPr>
            <a:xfrm rot="18840000">
              <a:off x="1026405" y="2753754"/>
              <a:ext cx="1884439" cy="554018"/>
            </a:xfrm>
            <a:prstGeom prst="rect">
              <a:avLst/>
            </a:prstGeom>
            <a:noFill/>
          </p:spPr>
          <p:txBody>
            <a:bodyPr wrap="square" lIns="0" tIns="57607" rIns="0" bIns="0" rtlCol="0">
              <a:spAutoFit/>
            </a:bodyPr>
            <a:p>
              <a:pPr algn="ctr"/>
              <a:r>
                <a:rPr lang="zh-CN" altLang="zh-CN" sz="2400" b="1" dirty="0">
                  <a:solidFill>
                    <a:prstClr val="white"/>
                  </a:solidFill>
                  <a:latin typeface="微软雅黑" panose="020B0503020204020204" charset="-122"/>
                  <a:ea typeface="微软雅黑" panose="020B0503020204020204" charset="-122"/>
                </a:rPr>
                <a:t>进阶目标</a:t>
              </a:r>
              <a:endParaRPr lang="zh-CN" altLang="zh-CN" sz="2400" b="1" dirty="0">
                <a:solidFill>
                  <a:prstClr val="white"/>
                </a:solidFill>
                <a:latin typeface="微软雅黑" panose="020B0503020204020204" charset="-122"/>
                <a:ea typeface="微软雅黑" panose="020B0503020204020204" charset="-122"/>
              </a:endParaRPr>
            </a:p>
          </p:txBody>
        </p:sp>
      </p:grpSp>
      <p:grpSp>
        <p:nvGrpSpPr>
          <p:cNvPr id="99" name="组合 98"/>
          <p:cNvGrpSpPr/>
          <p:nvPr/>
        </p:nvGrpSpPr>
        <p:grpSpPr>
          <a:xfrm rot="2700000">
            <a:off x="6049645" y="4217035"/>
            <a:ext cx="1430655" cy="1376045"/>
            <a:chOff x="2931728" y="2176665"/>
            <a:chExt cx="1860030" cy="1789530"/>
          </a:xfrm>
        </p:grpSpPr>
        <p:sp>
          <p:nvSpPr>
            <p:cNvPr id="39" name="Freeform 14"/>
            <p:cNvSpPr/>
            <p:nvPr/>
          </p:nvSpPr>
          <p:spPr bwMode="auto">
            <a:xfrm>
              <a:off x="2931729" y="2176665"/>
              <a:ext cx="1785903" cy="1789530"/>
            </a:xfrm>
            <a:custGeom>
              <a:avLst/>
              <a:gdLst>
                <a:gd name="T0" fmla="*/ 0 w 2320"/>
                <a:gd name="T1" fmla="*/ 700 h 2320"/>
                <a:gd name="T2" fmla="*/ 700 w 2320"/>
                <a:gd name="T3" fmla="*/ 0 h 2320"/>
                <a:gd name="T4" fmla="*/ 2320 w 2320"/>
                <a:gd name="T5" fmla="*/ 0 h 2320"/>
                <a:gd name="T6" fmla="*/ 2320 w 2320"/>
                <a:gd name="T7" fmla="*/ 1620 h 2320"/>
                <a:gd name="T8" fmla="*/ 1620 w 2320"/>
                <a:gd name="T9" fmla="*/ 2320 h 2320"/>
                <a:gd name="T10" fmla="*/ 0 w 2320"/>
                <a:gd name="T11" fmla="*/ 2320 h 2320"/>
                <a:gd name="T12" fmla="*/ 0 w 2320"/>
                <a:gd name="T13" fmla="*/ 70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0" y="700"/>
                  </a:moveTo>
                  <a:cubicBezTo>
                    <a:pt x="0" y="315"/>
                    <a:pt x="315" y="0"/>
                    <a:pt x="700" y="0"/>
                  </a:cubicBezTo>
                  <a:cubicBezTo>
                    <a:pt x="1240" y="0"/>
                    <a:pt x="1780" y="0"/>
                    <a:pt x="2320" y="0"/>
                  </a:cubicBezTo>
                  <a:cubicBezTo>
                    <a:pt x="2320" y="540"/>
                    <a:pt x="2320" y="1080"/>
                    <a:pt x="2320" y="1620"/>
                  </a:cubicBezTo>
                  <a:cubicBezTo>
                    <a:pt x="2320" y="2005"/>
                    <a:pt x="2005" y="2320"/>
                    <a:pt x="1620" y="2320"/>
                  </a:cubicBezTo>
                  <a:cubicBezTo>
                    <a:pt x="1080" y="2320"/>
                    <a:pt x="540" y="2320"/>
                    <a:pt x="0" y="2320"/>
                  </a:cubicBezTo>
                  <a:lnTo>
                    <a:pt x="0" y="700"/>
                  </a:lnTo>
                  <a:close/>
                </a:path>
              </a:pathLst>
            </a:custGeom>
            <a:solidFill>
              <a:srgbClr val="2DB2A4"/>
            </a:solidFill>
            <a:ln>
              <a:noFill/>
            </a:ln>
          </p:spPr>
          <p:txBody>
            <a:bodyPr vert="horz" wrap="square" lIns="115214" tIns="57607" rIns="115214" bIns="57607"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endParaRPr>
            </a:p>
          </p:txBody>
        </p:sp>
        <p:sp>
          <p:nvSpPr>
            <p:cNvPr id="41" name="Freeform 17"/>
            <p:cNvSpPr/>
            <p:nvPr/>
          </p:nvSpPr>
          <p:spPr bwMode="auto">
            <a:xfrm>
              <a:off x="2931728" y="3533431"/>
              <a:ext cx="428929" cy="432764"/>
            </a:xfrm>
            <a:custGeom>
              <a:avLst/>
              <a:gdLst>
                <a:gd name="T0" fmla="*/ 0 w 559"/>
                <a:gd name="T1" fmla="*/ 559 h 559"/>
                <a:gd name="T2" fmla="*/ 559 w 559"/>
                <a:gd name="T3" fmla="*/ 559 h 559"/>
                <a:gd name="T4" fmla="*/ 0 w 559"/>
                <a:gd name="T5" fmla="*/ 0 h 559"/>
                <a:gd name="T6" fmla="*/ 0 w 559"/>
                <a:gd name="T7" fmla="*/ 559 h 559"/>
              </a:gdLst>
              <a:ahLst/>
              <a:cxnLst>
                <a:cxn ang="0">
                  <a:pos x="T0" y="T1"/>
                </a:cxn>
                <a:cxn ang="0">
                  <a:pos x="T2" y="T3"/>
                </a:cxn>
                <a:cxn ang="0">
                  <a:pos x="T4" y="T5"/>
                </a:cxn>
                <a:cxn ang="0">
                  <a:pos x="T6" y="T7"/>
                </a:cxn>
              </a:cxnLst>
              <a:rect l="0" t="0" r="r" b="b"/>
              <a:pathLst>
                <a:path w="559" h="559">
                  <a:moveTo>
                    <a:pt x="0" y="559"/>
                  </a:moveTo>
                  <a:lnTo>
                    <a:pt x="559" y="559"/>
                  </a:lnTo>
                  <a:cubicBezTo>
                    <a:pt x="559" y="250"/>
                    <a:pt x="309" y="0"/>
                    <a:pt x="0" y="0"/>
                  </a:cubicBezTo>
                  <a:lnTo>
                    <a:pt x="0" y="559"/>
                  </a:lnTo>
                  <a:close/>
                </a:path>
              </a:pathLst>
            </a:custGeom>
            <a:solidFill>
              <a:srgbClr val="2DB2A4">
                <a:lumMod val="75000"/>
              </a:srgbClr>
            </a:solidFill>
            <a:ln>
              <a:noFill/>
            </a:ln>
          </p:spPr>
          <p:txBody>
            <a:bodyPr vert="horz" wrap="square" lIns="115214" tIns="57607" rIns="115214" bIns="57607"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endParaRPr>
            </a:p>
          </p:txBody>
        </p:sp>
        <p:sp>
          <p:nvSpPr>
            <p:cNvPr id="43" name="矩形 42"/>
            <p:cNvSpPr/>
            <p:nvPr/>
          </p:nvSpPr>
          <p:spPr>
            <a:xfrm>
              <a:off x="2998621" y="3650281"/>
              <a:ext cx="148175" cy="279941"/>
            </a:xfrm>
            <a:prstGeom prst="rect">
              <a:avLst/>
            </a:prstGeom>
          </p:spPr>
          <p:txBody>
            <a:bodyPr wrap="square" lIns="0" tIns="0" rIns="0" bIns="0">
              <a:spAutoFit/>
            </a:bodyPr>
            <a:p>
              <a:pPr algn="r"/>
              <a:r>
                <a:rPr lang="en-US" altLang="zh-CN" sz="1400" dirty="0">
                  <a:solidFill>
                    <a:prstClr val="white"/>
                  </a:solidFill>
                  <a:latin typeface="微软雅黑" panose="020B0503020204020204" charset="-122"/>
                  <a:ea typeface="微软雅黑" panose="020B0503020204020204" charset="-122"/>
                </a:rPr>
                <a:t>3</a:t>
              </a:r>
              <a:endParaRPr lang="en-US" altLang="zh-CN" sz="1400" dirty="0">
                <a:solidFill>
                  <a:prstClr val="white"/>
                </a:solidFill>
                <a:latin typeface="微软雅黑" panose="020B0503020204020204" charset="-122"/>
                <a:ea typeface="微软雅黑" panose="020B0503020204020204" charset="-122"/>
              </a:endParaRPr>
            </a:p>
          </p:txBody>
        </p:sp>
        <p:sp>
          <p:nvSpPr>
            <p:cNvPr id="48" name="TextBox 47"/>
            <p:cNvSpPr txBox="1"/>
            <p:nvPr/>
          </p:nvSpPr>
          <p:spPr>
            <a:xfrm rot="18900000">
              <a:off x="2932187" y="2672381"/>
              <a:ext cx="1859571" cy="554118"/>
            </a:xfrm>
            <a:prstGeom prst="rect">
              <a:avLst/>
            </a:prstGeom>
            <a:noFill/>
          </p:spPr>
          <p:txBody>
            <a:bodyPr wrap="square" lIns="0" tIns="57607" rIns="0" bIns="0" rtlCol="0">
              <a:spAutoFit/>
            </a:bodyPr>
            <a:p>
              <a:pPr algn="ctr"/>
              <a:r>
                <a:rPr lang="zh-CN" altLang="en-US" sz="2400" b="1" dirty="0">
                  <a:solidFill>
                    <a:prstClr val="white"/>
                  </a:solidFill>
                  <a:latin typeface="微软雅黑" panose="020B0503020204020204" charset="-122"/>
                  <a:ea typeface="微软雅黑" panose="020B0503020204020204" charset="-122"/>
                </a:rPr>
                <a:t>时刻设计</a:t>
              </a:r>
              <a:endParaRPr lang="zh-CN" altLang="en-US" sz="2400" b="1" dirty="0">
                <a:solidFill>
                  <a:prstClr val="white"/>
                </a:solidFill>
                <a:latin typeface="微软雅黑" panose="020B0503020204020204" charset="-122"/>
                <a:ea typeface="微软雅黑" panose="020B0503020204020204" charset="-122"/>
              </a:endParaRPr>
            </a:p>
          </p:txBody>
        </p:sp>
      </p:grpSp>
      <p:grpSp>
        <p:nvGrpSpPr>
          <p:cNvPr id="102" name="组合 101"/>
          <p:cNvGrpSpPr/>
          <p:nvPr/>
        </p:nvGrpSpPr>
        <p:grpSpPr>
          <a:xfrm rot="2700000">
            <a:off x="3919855" y="4166235"/>
            <a:ext cx="1458595" cy="1379220"/>
            <a:chOff x="922341" y="4074930"/>
            <a:chExt cx="1897126" cy="1793427"/>
          </a:xfrm>
        </p:grpSpPr>
        <p:sp>
          <p:nvSpPr>
            <p:cNvPr id="44" name="Freeform 13"/>
            <p:cNvSpPr/>
            <p:nvPr/>
          </p:nvSpPr>
          <p:spPr bwMode="auto">
            <a:xfrm>
              <a:off x="1033564" y="4074930"/>
              <a:ext cx="1785903" cy="1793427"/>
            </a:xfrm>
            <a:custGeom>
              <a:avLst/>
              <a:gdLst>
                <a:gd name="T0" fmla="*/ 2320 w 2320"/>
                <a:gd name="T1" fmla="*/ 1620 h 2320"/>
                <a:gd name="T2" fmla="*/ 1620 w 2320"/>
                <a:gd name="T3" fmla="*/ 2320 h 2320"/>
                <a:gd name="T4" fmla="*/ 0 w 2320"/>
                <a:gd name="T5" fmla="*/ 2320 h 2320"/>
                <a:gd name="T6" fmla="*/ 0 w 2320"/>
                <a:gd name="T7" fmla="*/ 700 h 2320"/>
                <a:gd name="T8" fmla="*/ 700 w 2320"/>
                <a:gd name="T9" fmla="*/ 0 h 2320"/>
                <a:gd name="T10" fmla="*/ 2320 w 2320"/>
                <a:gd name="T11" fmla="*/ 0 h 2320"/>
                <a:gd name="T12" fmla="*/ 2320 w 2320"/>
                <a:gd name="T13" fmla="*/ 1620 h 2320"/>
              </a:gdLst>
              <a:ahLst/>
              <a:cxnLst>
                <a:cxn ang="0">
                  <a:pos x="T0" y="T1"/>
                </a:cxn>
                <a:cxn ang="0">
                  <a:pos x="T2" y="T3"/>
                </a:cxn>
                <a:cxn ang="0">
                  <a:pos x="T4" y="T5"/>
                </a:cxn>
                <a:cxn ang="0">
                  <a:pos x="T6" y="T7"/>
                </a:cxn>
                <a:cxn ang="0">
                  <a:pos x="T8" y="T9"/>
                </a:cxn>
                <a:cxn ang="0">
                  <a:pos x="T10" y="T11"/>
                </a:cxn>
                <a:cxn ang="0">
                  <a:pos x="T12" y="T13"/>
                </a:cxn>
              </a:cxnLst>
              <a:rect l="0" t="0" r="r" b="b"/>
              <a:pathLst>
                <a:path w="2320" h="2320">
                  <a:moveTo>
                    <a:pt x="2320" y="1620"/>
                  </a:moveTo>
                  <a:cubicBezTo>
                    <a:pt x="2320" y="2005"/>
                    <a:pt x="2005" y="2320"/>
                    <a:pt x="1620" y="2320"/>
                  </a:cubicBezTo>
                  <a:cubicBezTo>
                    <a:pt x="1080" y="2320"/>
                    <a:pt x="540" y="2320"/>
                    <a:pt x="0" y="2320"/>
                  </a:cubicBezTo>
                  <a:cubicBezTo>
                    <a:pt x="0" y="1780"/>
                    <a:pt x="0" y="1240"/>
                    <a:pt x="0" y="700"/>
                  </a:cubicBezTo>
                  <a:cubicBezTo>
                    <a:pt x="0" y="315"/>
                    <a:pt x="315" y="0"/>
                    <a:pt x="700" y="0"/>
                  </a:cubicBezTo>
                  <a:cubicBezTo>
                    <a:pt x="1240" y="0"/>
                    <a:pt x="1780" y="0"/>
                    <a:pt x="2320" y="0"/>
                  </a:cubicBezTo>
                  <a:lnTo>
                    <a:pt x="2320" y="1620"/>
                  </a:lnTo>
                  <a:close/>
                </a:path>
              </a:pathLst>
            </a:custGeom>
            <a:solidFill>
              <a:srgbClr val="74AF47"/>
            </a:solidFill>
            <a:ln>
              <a:noFill/>
            </a:ln>
          </p:spPr>
          <p:txBody>
            <a:bodyPr vert="horz" wrap="square" lIns="115214" tIns="57607" rIns="115214" bIns="57607"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endParaRPr>
            </a:p>
          </p:txBody>
        </p:sp>
        <p:sp>
          <p:nvSpPr>
            <p:cNvPr id="45" name="Freeform 18"/>
            <p:cNvSpPr/>
            <p:nvPr/>
          </p:nvSpPr>
          <p:spPr bwMode="auto">
            <a:xfrm>
              <a:off x="2390538" y="4074931"/>
              <a:ext cx="428929" cy="432764"/>
            </a:xfrm>
            <a:custGeom>
              <a:avLst/>
              <a:gdLst>
                <a:gd name="T0" fmla="*/ 560 w 560"/>
                <a:gd name="T1" fmla="*/ 0 h 560"/>
                <a:gd name="T2" fmla="*/ 0 w 560"/>
                <a:gd name="T3" fmla="*/ 0 h 560"/>
                <a:gd name="T4" fmla="*/ 560 w 560"/>
                <a:gd name="T5" fmla="*/ 560 h 560"/>
                <a:gd name="T6" fmla="*/ 560 w 560"/>
                <a:gd name="T7" fmla="*/ 0 h 560"/>
              </a:gdLst>
              <a:ahLst/>
              <a:cxnLst>
                <a:cxn ang="0">
                  <a:pos x="T0" y="T1"/>
                </a:cxn>
                <a:cxn ang="0">
                  <a:pos x="T2" y="T3"/>
                </a:cxn>
                <a:cxn ang="0">
                  <a:pos x="T4" y="T5"/>
                </a:cxn>
                <a:cxn ang="0">
                  <a:pos x="T6" y="T7"/>
                </a:cxn>
              </a:cxnLst>
              <a:rect l="0" t="0" r="r" b="b"/>
              <a:pathLst>
                <a:path w="560" h="560">
                  <a:moveTo>
                    <a:pt x="560" y="0"/>
                  </a:moveTo>
                  <a:lnTo>
                    <a:pt x="0" y="0"/>
                  </a:lnTo>
                  <a:cubicBezTo>
                    <a:pt x="0" y="309"/>
                    <a:pt x="251" y="560"/>
                    <a:pt x="560" y="560"/>
                  </a:cubicBezTo>
                  <a:lnTo>
                    <a:pt x="560" y="0"/>
                  </a:lnTo>
                  <a:close/>
                </a:path>
              </a:pathLst>
            </a:custGeom>
            <a:solidFill>
              <a:srgbClr val="74AF47">
                <a:lumMod val="75000"/>
              </a:srgbClr>
            </a:solidFill>
            <a:ln>
              <a:noFill/>
            </a:ln>
          </p:spPr>
          <p:txBody>
            <a:bodyPr vert="horz" wrap="square" lIns="115214" tIns="57607" rIns="115214" bIns="57607" numCol="1" anchor="t" anchorCtr="0" compatLnSpc="1"/>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400" b="0" i="0" u="none" strike="noStrike" kern="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endParaRPr>
            </a:p>
          </p:txBody>
        </p:sp>
        <p:sp>
          <p:nvSpPr>
            <p:cNvPr id="46" name="矩形 45"/>
            <p:cNvSpPr/>
            <p:nvPr/>
          </p:nvSpPr>
          <p:spPr>
            <a:xfrm>
              <a:off x="2593649" y="4096645"/>
              <a:ext cx="148177" cy="279941"/>
            </a:xfrm>
            <a:prstGeom prst="rect">
              <a:avLst/>
            </a:prstGeom>
          </p:spPr>
          <p:txBody>
            <a:bodyPr wrap="square" lIns="0" tIns="0" rIns="0" bIns="0">
              <a:spAutoFit/>
            </a:bodyPr>
            <a:p>
              <a:pPr algn="r"/>
              <a:r>
                <a:rPr lang="en-US" altLang="zh-CN" sz="1400" dirty="0">
                  <a:solidFill>
                    <a:prstClr val="white"/>
                  </a:solidFill>
                  <a:latin typeface="微软雅黑" panose="020B0503020204020204" charset="-122"/>
                  <a:ea typeface="微软雅黑" panose="020B0503020204020204" charset="-122"/>
                </a:rPr>
                <a:t>1</a:t>
              </a:r>
              <a:endParaRPr lang="en-US" altLang="zh-CN" sz="1400" dirty="0">
                <a:solidFill>
                  <a:prstClr val="white"/>
                </a:solidFill>
                <a:latin typeface="微软雅黑" panose="020B0503020204020204" charset="-122"/>
                <a:ea typeface="微软雅黑" panose="020B0503020204020204" charset="-122"/>
              </a:endParaRPr>
            </a:p>
          </p:txBody>
        </p:sp>
        <p:sp>
          <p:nvSpPr>
            <p:cNvPr id="49" name="TextBox 48"/>
            <p:cNvSpPr txBox="1"/>
            <p:nvPr/>
          </p:nvSpPr>
          <p:spPr>
            <a:xfrm rot="18900000">
              <a:off x="922341" y="4667484"/>
              <a:ext cx="1825716" cy="554101"/>
            </a:xfrm>
            <a:prstGeom prst="rect">
              <a:avLst/>
            </a:prstGeom>
            <a:noFill/>
          </p:spPr>
          <p:txBody>
            <a:bodyPr wrap="square" lIns="0" tIns="57607" rIns="0" bIns="0" rtlCol="0">
              <a:spAutoFit/>
            </a:bodyPr>
            <a:p>
              <a:pPr algn="ctr"/>
              <a:r>
                <a:rPr lang="zh-CN" altLang="en-US" sz="2400" b="1" dirty="0">
                  <a:solidFill>
                    <a:prstClr val="white"/>
                  </a:solidFill>
                  <a:latin typeface="微软雅黑" panose="020B0503020204020204" charset="-122"/>
                  <a:ea typeface="微软雅黑" panose="020B0503020204020204" charset="-122"/>
                </a:rPr>
                <a:t>深度分析</a:t>
              </a:r>
              <a:endParaRPr lang="zh-CN" altLang="en-US" sz="2400" b="1" dirty="0">
                <a:solidFill>
                  <a:prstClr val="white"/>
                </a:solidFill>
                <a:latin typeface="微软雅黑" panose="020B0503020204020204" charset="-122"/>
                <a:ea typeface="微软雅黑" panose="020B0503020204020204" charset="-122"/>
              </a:endParaRPr>
            </a:p>
          </p:txBody>
        </p:sp>
      </p:grpSp>
      <p:sp>
        <p:nvSpPr>
          <p:cNvPr id="50" name="矩形 49"/>
          <p:cNvSpPr/>
          <p:nvPr/>
        </p:nvSpPr>
        <p:spPr>
          <a:xfrm>
            <a:off x="3894455" y="5945505"/>
            <a:ext cx="3855720" cy="460375"/>
          </a:xfrm>
          <a:prstGeom prst="rect">
            <a:avLst/>
          </a:prstGeom>
          <a:noFill/>
          <a:ln>
            <a:noFill/>
          </a:ln>
        </p:spPr>
        <p:txBody>
          <a:bodyPr wrap="none" rtlCol="0" anchor="t">
            <a:spAutoFit/>
          </a:bodyPr>
          <a:p>
            <a:pPr algn="ctr"/>
            <a:r>
              <a:rPr lang="zh-CN" altLang="zh-CN" sz="2400"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课堂</a:t>
            </a:r>
            <a:r>
              <a:rPr lang="en-US" altLang="zh-CN" sz="2400"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a:t>
            </a:r>
            <a:r>
              <a:rPr lang="zh-CN" altLang="en-US" sz="2400"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深度时刻</a:t>
            </a:r>
            <a:r>
              <a:rPr lang="en-US" altLang="zh-CN" sz="2400"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a:t>
            </a:r>
            <a:r>
              <a:rPr lang="zh-CN" altLang="en-US" sz="2400"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rPr>
              <a:t>实践范式</a:t>
            </a:r>
            <a:endParaRPr lang="zh-CN" altLang="en-US" sz="2400" b="1">
              <a:solidFill>
                <a:schemeClr val="tx1"/>
              </a:solidFill>
              <a:effectLst>
                <a:outerShdw blurRad="38100" dist="19050" dir="2700000" algn="tl"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72" name="任意多边形 71"/>
          <p:cNvSpPr/>
          <p:nvPr/>
        </p:nvSpPr>
        <p:spPr>
          <a:xfrm rot="10800000" flipV="1">
            <a:off x="3056891" y="2918143"/>
            <a:ext cx="2715684" cy="431800"/>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w="25400">
            <a:solidFill>
              <a:srgbClr val="0E647C"/>
            </a:solidFill>
            <a:headEnd type="diamond" w="med" len="med"/>
            <a:tailEnd type="diamond" w="med" len="med"/>
          </a:ln>
        </p:spPr>
        <p:style>
          <a:lnRef idx="3">
            <a:schemeClr val="accent2"/>
          </a:lnRef>
          <a:fillRef idx="0">
            <a:schemeClr val="accent2"/>
          </a:fillRef>
          <a:effectRef idx="2">
            <a:schemeClr val="accent2"/>
          </a:effectRef>
          <a:fontRef idx="minor">
            <a:schemeClr val="tx1"/>
          </a:fontRef>
        </p:style>
        <p:txBody>
          <a:bodyPr anchor="ctr"/>
          <a:p>
            <a:pPr fontAlgn="auto">
              <a:spcBef>
                <a:spcPts val="0"/>
              </a:spcBef>
              <a:spcAft>
                <a:spcPts val="0"/>
              </a:spcAft>
              <a:defRPr/>
            </a:pPr>
            <a:endParaRPr lang="zh-CN" altLang="en-US"/>
          </a:p>
        </p:txBody>
      </p:sp>
      <p:sp>
        <p:nvSpPr>
          <p:cNvPr id="51" name="文本框 50"/>
          <p:cNvSpPr txBox="1"/>
          <p:nvPr/>
        </p:nvSpPr>
        <p:spPr>
          <a:xfrm>
            <a:off x="3478530" y="2484755"/>
            <a:ext cx="1102360" cy="368300"/>
          </a:xfrm>
          <a:prstGeom prst="rect">
            <a:avLst/>
          </a:prstGeom>
          <a:noFill/>
        </p:spPr>
        <p:txBody>
          <a:bodyPr wrap="none" rtlCol="0">
            <a:spAutoFit/>
          </a:bodyPr>
          <a:p>
            <a:r>
              <a:rPr lang="zh-CN" altLang="en-US" b="1">
                <a:latin typeface="楷体" panose="02010609060101010101" charset="-122"/>
                <a:ea typeface="楷体" panose="02010609060101010101" charset="-122"/>
              </a:rPr>
              <a:t>目标明确</a:t>
            </a:r>
            <a:endParaRPr lang="zh-CN" altLang="en-US" b="1">
              <a:latin typeface="楷体" panose="02010609060101010101" charset="-122"/>
              <a:ea typeface="楷体" panose="02010609060101010101" charset="-122"/>
            </a:endParaRPr>
          </a:p>
        </p:txBody>
      </p:sp>
      <p:sp>
        <p:nvSpPr>
          <p:cNvPr id="52" name="文本框 51"/>
          <p:cNvSpPr txBox="1"/>
          <p:nvPr/>
        </p:nvSpPr>
        <p:spPr>
          <a:xfrm>
            <a:off x="5175250" y="2211705"/>
            <a:ext cx="1102360" cy="368300"/>
          </a:xfrm>
          <a:prstGeom prst="rect">
            <a:avLst/>
          </a:prstGeom>
          <a:noFill/>
        </p:spPr>
        <p:txBody>
          <a:bodyPr wrap="none" rtlCol="0">
            <a:spAutoFit/>
          </a:bodyPr>
          <a:p>
            <a:r>
              <a:rPr lang="zh-CN" altLang="en-US" b="1">
                <a:latin typeface="楷体" panose="02010609060101010101" charset="-122"/>
                <a:ea typeface="楷体" panose="02010609060101010101" charset="-122"/>
              </a:rPr>
              <a:t>策略清楚</a:t>
            </a:r>
            <a:endParaRPr lang="zh-CN" altLang="en-US" b="1">
              <a:latin typeface="楷体" panose="02010609060101010101" charset="-122"/>
              <a:ea typeface="楷体" panose="02010609060101010101" charset="-122"/>
            </a:endParaRPr>
          </a:p>
        </p:txBody>
      </p:sp>
      <p:sp>
        <p:nvSpPr>
          <p:cNvPr id="53" name="任意多边形 52"/>
          <p:cNvSpPr/>
          <p:nvPr/>
        </p:nvSpPr>
        <p:spPr>
          <a:xfrm rot="10800000" flipH="1" flipV="1">
            <a:off x="5753736" y="2892743"/>
            <a:ext cx="2715684" cy="431800"/>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w="25400">
            <a:solidFill>
              <a:srgbClr val="0E647C"/>
            </a:solidFill>
            <a:headEnd type="diamond" w="med" len="med"/>
            <a:tailEnd type="diamond" w="med" len="med"/>
          </a:ln>
        </p:spPr>
        <p:style>
          <a:lnRef idx="3">
            <a:schemeClr val="accent2"/>
          </a:lnRef>
          <a:fillRef idx="0">
            <a:schemeClr val="accent2"/>
          </a:fillRef>
          <a:effectRef idx="2">
            <a:schemeClr val="accent2"/>
          </a:effectRef>
          <a:fontRef idx="minor">
            <a:schemeClr val="tx1"/>
          </a:fontRef>
        </p:style>
        <p:txBody>
          <a:bodyPr anchor="ctr"/>
          <a:p>
            <a:pPr fontAlgn="auto">
              <a:spcBef>
                <a:spcPts val="0"/>
              </a:spcBef>
              <a:spcAft>
                <a:spcPts val="0"/>
              </a:spcAft>
              <a:defRPr/>
            </a:pPr>
            <a:endParaRPr lang="zh-CN" altLang="en-US"/>
          </a:p>
        </p:txBody>
      </p:sp>
      <p:sp>
        <p:nvSpPr>
          <p:cNvPr id="54" name="文本框 53"/>
          <p:cNvSpPr txBox="1"/>
          <p:nvPr/>
        </p:nvSpPr>
        <p:spPr>
          <a:xfrm>
            <a:off x="7033260" y="2484755"/>
            <a:ext cx="1102360" cy="368300"/>
          </a:xfrm>
          <a:prstGeom prst="rect">
            <a:avLst/>
          </a:prstGeom>
          <a:noFill/>
        </p:spPr>
        <p:txBody>
          <a:bodyPr wrap="none" rtlCol="0">
            <a:spAutoFit/>
          </a:bodyPr>
          <a:p>
            <a:r>
              <a:rPr lang="zh-CN" altLang="en-US" b="1">
                <a:latin typeface="楷体" panose="02010609060101010101" charset="-122"/>
                <a:ea typeface="楷体" panose="02010609060101010101" charset="-122"/>
              </a:rPr>
              <a:t>方法适切</a:t>
            </a:r>
            <a:endParaRPr lang="zh-CN" altLang="en-US" b="1">
              <a:latin typeface="楷体" panose="02010609060101010101" charset="-122"/>
              <a:ea typeface="楷体" panose="02010609060101010101" charset="-122"/>
            </a:endParaRPr>
          </a:p>
        </p:txBody>
      </p:sp>
      <p:sp>
        <p:nvSpPr>
          <p:cNvPr id="92" name="五边形 20"/>
          <p:cNvSpPr/>
          <p:nvPr/>
        </p:nvSpPr>
        <p:spPr>
          <a:xfrm flipH="1">
            <a:off x="3019425" y="5326380"/>
            <a:ext cx="1447165" cy="293370"/>
          </a:xfrm>
          <a:prstGeom prst="roundRect">
            <a:avLst/>
          </a:prstGeom>
          <a:solidFill>
            <a:srgbClr val="74AF47"/>
          </a:solidFill>
          <a:ln w="12700" cap="flat" cmpd="sng" algn="ctr">
            <a:solidFill>
              <a:schemeClr val="bg1"/>
            </a:solidFill>
            <a:prstDash val="solid"/>
            <a:miter lim="800000"/>
          </a:ln>
          <a:effectLst>
            <a:outerShdw blurRad="50800" dist="38100" dir="18900000" algn="bl" rotWithShape="0">
              <a:prstClr val="black">
                <a:alpha val="40000"/>
              </a:prstClr>
            </a:outerShdw>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smtClean="0">
                <a:ln>
                  <a:noFill/>
                </a:ln>
                <a:solidFill>
                  <a:schemeClr val="tx1"/>
                </a:solidFill>
                <a:effectLst/>
                <a:uLnTx/>
                <a:uFillTx/>
                <a:latin typeface="Century Gothic" panose="020B0502020202020204"/>
                <a:ea typeface="微软雅黑" panose="020B0503020204020204" charset="-122"/>
                <a:cs typeface="+mn-cs"/>
              </a:rPr>
              <a:t>学习对象</a:t>
            </a:r>
            <a:endParaRPr kumimoji="0" lang="zh-CN" altLang="en-US" sz="1600" b="1" i="0" u="none" strike="noStrike" kern="0" cap="none" spc="0" normalizeH="0" baseline="0" noProof="0" smtClean="0">
              <a:ln>
                <a:noFill/>
              </a:ln>
              <a:solidFill>
                <a:schemeClr val="tx1"/>
              </a:solidFill>
              <a:effectLst/>
              <a:uLnTx/>
              <a:uFillTx/>
              <a:latin typeface="Century Gothic" panose="020B0502020202020204"/>
              <a:ea typeface="微软雅黑" panose="020B0503020204020204" charset="-122"/>
              <a:cs typeface="+mn-cs"/>
            </a:endParaRPr>
          </a:p>
        </p:txBody>
      </p:sp>
      <p:sp>
        <p:nvSpPr>
          <p:cNvPr id="94" name="文本框 93"/>
          <p:cNvSpPr txBox="1"/>
          <p:nvPr/>
        </p:nvSpPr>
        <p:spPr>
          <a:xfrm>
            <a:off x="2094865" y="3409315"/>
            <a:ext cx="1102360" cy="368300"/>
          </a:xfrm>
          <a:prstGeom prst="rect">
            <a:avLst/>
          </a:prstGeom>
          <a:noFill/>
        </p:spPr>
        <p:txBody>
          <a:bodyPr wrap="none" rtlCol="0">
            <a:spAutoFit/>
          </a:bodyPr>
          <a:p>
            <a:r>
              <a:rPr lang="zh-CN" altLang="en-US" b="1">
                <a:latin typeface="楷体" panose="02010609060101010101" charset="-122"/>
                <a:ea typeface="楷体" panose="02010609060101010101" charset="-122"/>
              </a:rPr>
              <a:t>育人价值</a:t>
            </a:r>
            <a:endParaRPr lang="zh-CN" altLang="en-US" b="1">
              <a:latin typeface="楷体" panose="02010609060101010101" charset="-122"/>
              <a:ea typeface="楷体" panose="02010609060101010101" charset="-122"/>
            </a:endParaRPr>
          </a:p>
        </p:txBody>
      </p:sp>
      <p:sp>
        <p:nvSpPr>
          <p:cNvPr id="96" name="文本框 95"/>
          <p:cNvSpPr txBox="1"/>
          <p:nvPr/>
        </p:nvSpPr>
        <p:spPr>
          <a:xfrm>
            <a:off x="1506855" y="3983990"/>
            <a:ext cx="1102360" cy="368300"/>
          </a:xfrm>
          <a:prstGeom prst="rect">
            <a:avLst/>
          </a:prstGeom>
          <a:noFill/>
        </p:spPr>
        <p:txBody>
          <a:bodyPr wrap="none" rtlCol="0">
            <a:spAutoFit/>
          </a:bodyPr>
          <a:p>
            <a:r>
              <a:rPr lang="zh-CN" altLang="en-US" b="1">
                <a:latin typeface="楷体" panose="02010609060101010101" charset="-122"/>
                <a:ea typeface="楷体" panose="02010609060101010101" charset="-122"/>
              </a:rPr>
              <a:t>即时价值</a:t>
            </a:r>
            <a:endParaRPr lang="zh-CN" altLang="en-US" b="1">
              <a:latin typeface="楷体" panose="02010609060101010101" charset="-122"/>
              <a:ea typeface="楷体" panose="02010609060101010101" charset="-122"/>
            </a:endParaRPr>
          </a:p>
        </p:txBody>
      </p:sp>
      <p:sp>
        <p:nvSpPr>
          <p:cNvPr id="55" name="五边形 20"/>
          <p:cNvSpPr/>
          <p:nvPr/>
        </p:nvSpPr>
        <p:spPr>
          <a:xfrm flipH="1">
            <a:off x="3019425" y="4209415"/>
            <a:ext cx="1447165" cy="293370"/>
          </a:xfrm>
          <a:prstGeom prst="roundRect">
            <a:avLst/>
          </a:prstGeom>
          <a:solidFill>
            <a:srgbClr val="74AF47"/>
          </a:solidFill>
          <a:ln w="12700" cap="flat" cmpd="sng" algn="ctr">
            <a:solidFill>
              <a:schemeClr val="bg1"/>
            </a:solidFill>
            <a:prstDash val="solid"/>
            <a:miter lim="800000"/>
          </a:ln>
          <a:effectLst>
            <a:outerShdw blurRad="50800" dist="38100" dir="18900000" algn="bl" rotWithShape="0">
              <a:prstClr val="black">
                <a:alpha val="40000"/>
              </a:prstClr>
            </a:outerShdw>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smtClean="0">
                <a:ln>
                  <a:noFill/>
                </a:ln>
                <a:solidFill>
                  <a:schemeClr val="tx1"/>
                </a:solidFill>
                <a:effectLst/>
                <a:uLnTx/>
                <a:uFillTx/>
                <a:latin typeface="Century Gothic" panose="020B0502020202020204"/>
                <a:ea typeface="微软雅黑" panose="020B0503020204020204" charset="-122"/>
                <a:cs typeface="+mn-cs"/>
              </a:rPr>
              <a:t>学习内容</a:t>
            </a:r>
            <a:endParaRPr kumimoji="0" lang="zh-CN" altLang="en-US" sz="1600" b="1" i="0" u="none" strike="noStrike" kern="0" cap="none" spc="0" normalizeH="0" baseline="0" noProof="0" smtClean="0">
              <a:ln>
                <a:noFill/>
              </a:ln>
              <a:solidFill>
                <a:schemeClr val="tx1"/>
              </a:solidFill>
              <a:effectLst/>
              <a:uLnTx/>
              <a:uFillTx/>
              <a:latin typeface="Century Gothic" panose="020B0502020202020204"/>
              <a:ea typeface="微软雅黑" panose="020B0503020204020204" charset="-122"/>
              <a:cs typeface="+mn-cs"/>
            </a:endParaRPr>
          </a:p>
        </p:txBody>
      </p:sp>
      <p:grpSp>
        <p:nvGrpSpPr>
          <p:cNvPr id="104" name="组合 103"/>
          <p:cNvGrpSpPr/>
          <p:nvPr/>
        </p:nvGrpSpPr>
        <p:grpSpPr>
          <a:xfrm>
            <a:off x="238125" y="5003165"/>
            <a:ext cx="2781935" cy="887095"/>
            <a:chOff x="831" y="8873"/>
            <a:chExt cx="4247" cy="1397"/>
          </a:xfrm>
        </p:grpSpPr>
        <p:cxnSp>
          <p:nvCxnSpPr>
            <p:cNvPr id="98" name="直接连接符 97"/>
            <p:cNvCxnSpPr/>
            <p:nvPr/>
          </p:nvCxnSpPr>
          <p:spPr>
            <a:xfrm flipH="1">
              <a:off x="866" y="9567"/>
              <a:ext cx="4212" cy="0"/>
            </a:xfrm>
            <a:prstGeom prst="line">
              <a:avLst/>
            </a:prstGeom>
            <a:ln w="254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0" name="任意多边形 99"/>
            <p:cNvSpPr/>
            <p:nvPr/>
          </p:nvSpPr>
          <p:spPr>
            <a:xfrm rot="10800000">
              <a:off x="831" y="9590"/>
              <a:ext cx="2187" cy="680"/>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w="25400">
              <a:solidFill>
                <a:schemeClr val="accent6">
                  <a:lumMod val="75000"/>
                </a:schemeClr>
              </a:solidFill>
              <a:headEnd type="diamond" w="med" len="med"/>
              <a:tailEnd type="diamond" w="med" len="med"/>
            </a:ln>
          </p:spPr>
          <p:style>
            <a:lnRef idx="3">
              <a:schemeClr val="accent2"/>
            </a:lnRef>
            <a:fillRef idx="0">
              <a:schemeClr val="accent2"/>
            </a:fillRef>
            <a:effectRef idx="2">
              <a:schemeClr val="accent2"/>
            </a:effectRef>
            <a:fontRef idx="minor">
              <a:schemeClr val="tx1"/>
            </a:fontRef>
          </p:style>
          <p:txBody>
            <a:bodyPr anchor="ctr"/>
            <a:p>
              <a:pPr fontAlgn="auto">
                <a:spcBef>
                  <a:spcPts val="0"/>
                </a:spcBef>
                <a:spcAft>
                  <a:spcPts val="0"/>
                </a:spcAft>
                <a:defRPr/>
              </a:pPr>
              <a:endParaRPr lang="zh-CN" altLang="en-US"/>
            </a:p>
          </p:txBody>
        </p:sp>
        <p:sp>
          <p:nvSpPr>
            <p:cNvPr id="103" name="任意多边形 102"/>
            <p:cNvSpPr/>
            <p:nvPr/>
          </p:nvSpPr>
          <p:spPr>
            <a:xfrm rot="10800000" flipV="1">
              <a:off x="831" y="8873"/>
              <a:ext cx="2187" cy="680"/>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w="25400">
              <a:solidFill>
                <a:schemeClr val="accent6">
                  <a:lumMod val="75000"/>
                </a:schemeClr>
              </a:solidFill>
              <a:headEnd type="diamond" w="med" len="med"/>
              <a:tailEnd type="diamond" w="med" len="med"/>
            </a:ln>
          </p:spPr>
          <p:style>
            <a:lnRef idx="3">
              <a:schemeClr val="accent2"/>
            </a:lnRef>
            <a:fillRef idx="0">
              <a:schemeClr val="accent2"/>
            </a:fillRef>
            <a:effectRef idx="2">
              <a:schemeClr val="accent2"/>
            </a:effectRef>
            <a:fontRef idx="minor">
              <a:schemeClr val="tx1"/>
            </a:fontRef>
          </p:style>
          <p:txBody>
            <a:bodyPr anchor="ctr"/>
            <a:p>
              <a:pPr fontAlgn="auto">
                <a:spcBef>
                  <a:spcPts val="0"/>
                </a:spcBef>
                <a:spcAft>
                  <a:spcPts val="0"/>
                </a:spcAft>
                <a:defRPr/>
              </a:pPr>
              <a:endParaRPr lang="zh-CN" altLang="en-US"/>
            </a:p>
          </p:txBody>
        </p:sp>
      </p:grpSp>
      <p:sp>
        <p:nvSpPr>
          <p:cNvPr id="105" name="文本框 104"/>
          <p:cNvSpPr txBox="1"/>
          <p:nvPr/>
        </p:nvSpPr>
        <p:spPr>
          <a:xfrm>
            <a:off x="238125" y="4610100"/>
            <a:ext cx="872490" cy="368300"/>
          </a:xfrm>
          <a:prstGeom prst="rect">
            <a:avLst/>
          </a:prstGeom>
          <a:noFill/>
        </p:spPr>
        <p:txBody>
          <a:bodyPr wrap="none" rtlCol="0">
            <a:spAutoFit/>
          </a:bodyPr>
          <a:p>
            <a:r>
              <a:rPr lang="zh-CN" altLang="zh-CN" b="1">
                <a:latin typeface="楷体" panose="02010609060101010101" charset="-122"/>
                <a:ea typeface="楷体" panose="02010609060101010101" charset="-122"/>
              </a:rPr>
              <a:t>有什么</a:t>
            </a:r>
            <a:endParaRPr lang="zh-CN" altLang="zh-CN" b="1">
              <a:latin typeface="楷体" panose="02010609060101010101" charset="-122"/>
              <a:ea typeface="楷体" panose="02010609060101010101" charset="-122"/>
            </a:endParaRPr>
          </a:p>
        </p:txBody>
      </p:sp>
      <p:sp>
        <p:nvSpPr>
          <p:cNvPr id="107" name="文本框 106"/>
          <p:cNvSpPr txBox="1"/>
          <p:nvPr/>
        </p:nvSpPr>
        <p:spPr>
          <a:xfrm>
            <a:off x="401955" y="5075555"/>
            <a:ext cx="872490" cy="368300"/>
          </a:xfrm>
          <a:prstGeom prst="rect">
            <a:avLst/>
          </a:prstGeom>
          <a:noFill/>
        </p:spPr>
        <p:txBody>
          <a:bodyPr wrap="none" rtlCol="0">
            <a:spAutoFit/>
          </a:bodyPr>
          <a:p>
            <a:r>
              <a:rPr lang="zh-CN" altLang="zh-CN" b="1">
                <a:latin typeface="楷体" panose="02010609060101010101" charset="-122"/>
                <a:ea typeface="楷体" panose="02010609060101010101" charset="-122"/>
              </a:rPr>
              <a:t>缺什么</a:t>
            </a:r>
            <a:endParaRPr lang="zh-CN" altLang="zh-CN" b="1">
              <a:latin typeface="楷体" panose="02010609060101010101" charset="-122"/>
              <a:ea typeface="楷体" panose="02010609060101010101" charset="-122"/>
            </a:endParaRPr>
          </a:p>
        </p:txBody>
      </p:sp>
      <p:sp>
        <p:nvSpPr>
          <p:cNvPr id="108" name="文本框 107"/>
          <p:cNvSpPr txBox="1"/>
          <p:nvPr/>
        </p:nvSpPr>
        <p:spPr>
          <a:xfrm>
            <a:off x="260985" y="5541010"/>
            <a:ext cx="872490" cy="368300"/>
          </a:xfrm>
          <a:prstGeom prst="rect">
            <a:avLst/>
          </a:prstGeom>
          <a:noFill/>
        </p:spPr>
        <p:txBody>
          <a:bodyPr wrap="none" rtlCol="0">
            <a:spAutoFit/>
          </a:bodyPr>
          <a:p>
            <a:r>
              <a:rPr lang="zh-CN" altLang="zh-CN" b="1">
                <a:latin typeface="楷体" panose="02010609060101010101" charset="-122"/>
                <a:ea typeface="楷体" panose="02010609060101010101" charset="-122"/>
              </a:rPr>
              <a:t>能什么</a:t>
            </a:r>
            <a:endParaRPr lang="zh-CN" altLang="zh-CN" b="1">
              <a:latin typeface="楷体" panose="02010609060101010101" charset="-122"/>
              <a:ea typeface="楷体" panose="02010609060101010101" charset="-122"/>
            </a:endParaRPr>
          </a:p>
        </p:txBody>
      </p:sp>
      <p:grpSp>
        <p:nvGrpSpPr>
          <p:cNvPr id="56" name="组合 55"/>
          <p:cNvGrpSpPr/>
          <p:nvPr/>
        </p:nvGrpSpPr>
        <p:grpSpPr>
          <a:xfrm>
            <a:off x="4822825" y="2642870"/>
            <a:ext cx="1789430" cy="562610"/>
            <a:chOff x="7918" y="5150"/>
            <a:chExt cx="2818" cy="886"/>
          </a:xfrm>
        </p:grpSpPr>
        <p:cxnSp>
          <p:nvCxnSpPr>
            <p:cNvPr id="57" name="直接连接符 56"/>
            <p:cNvCxnSpPr/>
            <p:nvPr/>
          </p:nvCxnSpPr>
          <p:spPr>
            <a:xfrm flipV="1">
              <a:off x="9325" y="5150"/>
              <a:ext cx="0" cy="887"/>
            </a:xfrm>
            <a:prstGeom prst="line">
              <a:avLst/>
            </a:prstGeom>
            <a:ln w="25400">
              <a:solidFill>
                <a:srgbClr val="0E647C"/>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7918" y="5170"/>
              <a:ext cx="2819" cy="0"/>
            </a:xfrm>
            <a:prstGeom prst="line">
              <a:avLst/>
            </a:prstGeom>
            <a:ln w="25400">
              <a:solidFill>
                <a:srgbClr val="0E647C"/>
              </a:solidFill>
            </a:ln>
          </p:spPr>
          <p:style>
            <a:lnRef idx="1">
              <a:schemeClr val="accent1"/>
            </a:lnRef>
            <a:fillRef idx="0">
              <a:schemeClr val="accent1"/>
            </a:fillRef>
            <a:effectRef idx="0">
              <a:schemeClr val="accent1"/>
            </a:effectRef>
            <a:fontRef idx="minor">
              <a:schemeClr val="tx1"/>
            </a:fontRef>
          </p:style>
        </p:cxnSp>
      </p:grpSp>
      <p:sp>
        <p:nvSpPr>
          <p:cNvPr id="93" name="任意多边形 92"/>
          <p:cNvSpPr/>
          <p:nvPr/>
        </p:nvSpPr>
        <p:spPr>
          <a:xfrm rot="10800000" flipV="1">
            <a:off x="2015490" y="3777615"/>
            <a:ext cx="1690370" cy="431800"/>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w="25400">
            <a:solidFill>
              <a:schemeClr val="accent6">
                <a:lumMod val="75000"/>
              </a:schemeClr>
            </a:solidFill>
            <a:headEnd type="diamond" w="med" len="med"/>
            <a:tailEnd type="diamond" w="med" len="med"/>
          </a:ln>
        </p:spPr>
        <p:style>
          <a:lnRef idx="3">
            <a:schemeClr val="accent2"/>
          </a:lnRef>
          <a:fillRef idx="0">
            <a:schemeClr val="accent2"/>
          </a:fillRef>
          <a:effectRef idx="2">
            <a:schemeClr val="accent2"/>
          </a:effectRef>
          <a:fontRef idx="minor">
            <a:schemeClr val="tx1"/>
          </a:fontRef>
        </p:style>
        <p:txBody>
          <a:bodyPr anchor="ctr"/>
          <a:p>
            <a:pPr fontAlgn="auto">
              <a:spcBef>
                <a:spcPts val="0"/>
              </a:spcBef>
              <a:spcAft>
                <a:spcPts val="0"/>
              </a:spcAft>
              <a:defRPr/>
            </a:pPr>
            <a:endParaRPr lang="zh-CN" altLang="en-US"/>
          </a:p>
        </p:txBody>
      </p:sp>
      <p:sp>
        <p:nvSpPr>
          <p:cNvPr id="95" name="任意多边形 94"/>
          <p:cNvSpPr/>
          <p:nvPr/>
        </p:nvSpPr>
        <p:spPr>
          <a:xfrm rot="10800000">
            <a:off x="1337945" y="4234815"/>
            <a:ext cx="1776730" cy="165735"/>
          </a:xfrm>
          <a:custGeom>
            <a:avLst/>
            <a:gdLst>
              <a:gd name="connsiteX0" fmla="*/ 0 w 1651819"/>
              <a:gd name="connsiteY0" fmla="*/ 501445 h 501445"/>
              <a:gd name="connsiteX1" fmla="*/ 373626 w 1651819"/>
              <a:gd name="connsiteY1" fmla="*/ 0 h 501445"/>
              <a:gd name="connsiteX2" fmla="*/ 1651819 w 1651819"/>
              <a:gd name="connsiteY2" fmla="*/ 0 h 501445"/>
            </a:gdLst>
            <a:ahLst/>
            <a:cxnLst>
              <a:cxn ang="0">
                <a:pos x="connsiteX0" y="connsiteY0"/>
              </a:cxn>
              <a:cxn ang="0">
                <a:pos x="connsiteX1" y="connsiteY1"/>
              </a:cxn>
              <a:cxn ang="0">
                <a:pos x="connsiteX2" y="connsiteY2"/>
              </a:cxn>
            </a:cxnLst>
            <a:rect l="l" t="t" r="r" b="b"/>
            <a:pathLst>
              <a:path w="1651819" h="501445">
                <a:moveTo>
                  <a:pt x="0" y="501445"/>
                </a:moveTo>
                <a:lnTo>
                  <a:pt x="373626" y="0"/>
                </a:lnTo>
                <a:lnTo>
                  <a:pt x="1651819" y="0"/>
                </a:lnTo>
              </a:path>
            </a:pathLst>
          </a:custGeom>
          <a:ln w="25400">
            <a:solidFill>
              <a:schemeClr val="accent6">
                <a:lumMod val="75000"/>
              </a:schemeClr>
            </a:solidFill>
            <a:headEnd type="diamond" w="med" len="med"/>
            <a:tailEnd type="diamond" w="med" len="med"/>
          </a:ln>
        </p:spPr>
        <p:style>
          <a:lnRef idx="3">
            <a:schemeClr val="accent2"/>
          </a:lnRef>
          <a:fillRef idx="0">
            <a:schemeClr val="accent2"/>
          </a:fillRef>
          <a:effectRef idx="2">
            <a:schemeClr val="accent2"/>
          </a:effectRef>
          <a:fontRef idx="minor">
            <a:schemeClr val="tx1"/>
          </a:fontRef>
        </p:style>
        <p:txBody>
          <a:bodyPr anchor="ctr"/>
          <a:p>
            <a:pPr fontAlgn="auto">
              <a:spcBef>
                <a:spcPts val="0"/>
              </a:spcBef>
              <a:spcAft>
                <a:spcPts val="0"/>
              </a:spcAft>
              <a:defRPr/>
            </a:pPr>
            <a:endParaRPr lang="zh-CN" altLang="en-US"/>
          </a:p>
        </p:txBody>
      </p:sp>
      <p:sp>
        <p:nvSpPr>
          <p:cNvPr id="59" name="弧形 58"/>
          <p:cNvSpPr/>
          <p:nvPr>
            <p:custDataLst>
              <p:tags r:id="rId2"/>
            </p:custDataLst>
          </p:nvPr>
        </p:nvSpPr>
        <p:spPr>
          <a:xfrm flipH="1">
            <a:off x="7552690" y="3983990"/>
            <a:ext cx="1711325" cy="1711325"/>
          </a:xfrm>
          <a:prstGeom prst="arc">
            <a:avLst>
              <a:gd name="adj1" fmla="val 16200000"/>
              <a:gd name="adj2" fmla="val 5400000"/>
            </a:avLst>
          </a:prstGeom>
          <a:ln w="38100">
            <a:solidFill>
              <a:srgbClr val="2DB2A4"/>
            </a:solidFill>
            <a:tailEnd type="stealth" w="lg" len="lg"/>
          </a:ln>
        </p:spPr>
        <p:style>
          <a:lnRef idx="1">
            <a:srgbClr val="1F74AD"/>
          </a:lnRef>
          <a:fillRef idx="0">
            <a:srgbClr val="1F74AD"/>
          </a:fillRef>
          <a:effectRef idx="0">
            <a:srgbClr val="1F74AD"/>
          </a:effectRef>
          <a:fontRef idx="minor">
            <a:srgbClr val="000000"/>
          </a:fontRef>
        </p:style>
        <p:txBody>
          <a:bodyPr anchor="ctr"/>
          <a:p>
            <a:pPr algn="ctr">
              <a:lnSpc>
                <a:spcPct val="130000"/>
              </a:lnSpc>
            </a:pPr>
            <a:endParaRPr>
              <a:latin typeface="微软雅黑" panose="020B0503020204020204" charset="-122"/>
              <a:ea typeface="微软雅黑" panose="020B0503020204020204" charset="-122"/>
            </a:endParaRPr>
          </a:p>
        </p:txBody>
      </p:sp>
      <p:sp>
        <p:nvSpPr>
          <p:cNvPr id="60" name="椭圆 59"/>
          <p:cNvSpPr/>
          <p:nvPr>
            <p:custDataLst>
              <p:tags r:id="rId3"/>
            </p:custDataLst>
          </p:nvPr>
        </p:nvSpPr>
        <p:spPr>
          <a:xfrm flipH="1">
            <a:off x="7934325" y="3732530"/>
            <a:ext cx="1270000" cy="619125"/>
          </a:xfrm>
          <a:prstGeom prst="ellipse">
            <a:avLst/>
          </a:prstGeom>
          <a:solidFill>
            <a:srgbClr val="1F74AD"/>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anchor="ctr"/>
          <a:p>
            <a:pPr algn="ctr">
              <a:lnSpc>
                <a:spcPct val="130000"/>
              </a:lnSpc>
            </a:pPr>
            <a:r>
              <a:rPr lang="zh-CN" altLang="zh-CN" sz="1400" b="1">
                <a:latin typeface="微软雅黑" panose="020B0503020204020204" charset="-122"/>
                <a:ea typeface="微软雅黑" panose="020B0503020204020204" charset="-122"/>
              </a:rPr>
              <a:t>情境</a:t>
            </a:r>
            <a:endParaRPr lang="zh-CN" altLang="zh-CN" sz="1400" b="1">
              <a:latin typeface="微软雅黑" panose="020B0503020204020204" charset="-122"/>
              <a:ea typeface="微软雅黑" panose="020B0503020204020204" charset="-122"/>
            </a:endParaRPr>
          </a:p>
        </p:txBody>
      </p:sp>
      <p:sp>
        <p:nvSpPr>
          <p:cNvPr id="61" name="椭圆 60"/>
          <p:cNvSpPr/>
          <p:nvPr>
            <p:custDataLst>
              <p:tags r:id="rId4"/>
            </p:custDataLst>
          </p:nvPr>
        </p:nvSpPr>
        <p:spPr>
          <a:xfrm flipH="1">
            <a:off x="7886065" y="4547870"/>
            <a:ext cx="1270000" cy="619125"/>
          </a:xfrm>
          <a:prstGeom prst="ellipse">
            <a:avLst/>
          </a:prstGeom>
          <a:solidFill>
            <a:srgbClr val="3498DB"/>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anchor="ctr"/>
          <a:p>
            <a:pPr algn="ctr">
              <a:lnSpc>
                <a:spcPct val="130000"/>
              </a:lnSpc>
            </a:pPr>
            <a:r>
              <a:rPr lang="zh-CN" altLang="en-US" sz="1400" b="1">
                <a:latin typeface="微软雅黑" panose="020B0503020204020204" charset="-122"/>
                <a:ea typeface="微软雅黑" panose="020B0503020204020204" charset="-122"/>
              </a:rPr>
              <a:t>问题</a:t>
            </a:r>
            <a:endParaRPr lang="zh-CN" altLang="en-US" sz="1400" b="1">
              <a:latin typeface="微软雅黑" panose="020B0503020204020204" charset="-122"/>
              <a:ea typeface="微软雅黑" panose="020B0503020204020204" charset="-122"/>
            </a:endParaRPr>
          </a:p>
        </p:txBody>
      </p:sp>
      <p:sp>
        <p:nvSpPr>
          <p:cNvPr id="62" name="椭圆 61"/>
          <p:cNvSpPr/>
          <p:nvPr>
            <p:custDataLst>
              <p:tags r:id="rId5"/>
            </p:custDataLst>
          </p:nvPr>
        </p:nvSpPr>
        <p:spPr>
          <a:xfrm flipH="1">
            <a:off x="7886065" y="5326380"/>
            <a:ext cx="1270000" cy="619125"/>
          </a:xfrm>
          <a:prstGeom prst="ellipse">
            <a:avLst/>
          </a:prstGeom>
          <a:solidFill>
            <a:srgbClr val="1AA3AA"/>
          </a:solidFill>
          <a:ln w="38100">
            <a:solidFill>
              <a:sysClr val="window" lastClr="FFFFFF"/>
            </a:solidFill>
          </a:ln>
        </p:spPr>
        <p:style>
          <a:lnRef idx="2">
            <a:srgbClr val="1F74AD">
              <a:shade val="50000"/>
            </a:srgbClr>
          </a:lnRef>
          <a:fillRef idx="1">
            <a:srgbClr val="1F74AD"/>
          </a:fillRef>
          <a:effectRef idx="0">
            <a:srgbClr val="1F74AD"/>
          </a:effectRef>
          <a:fontRef idx="minor">
            <a:sysClr val="window" lastClr="FFFFFF"/>
          </a:fontRef>
        </p:style>
        <p:txBody>
          <a:bodyPr anchor="ctr"/>
          <a:p>
            <a:pPr algn="ctr">
              <a:lnSpc>
                <a:spcPct val="130000"/>
              </a:lnSpc>
            </a:pPr>
            <a:r>
              <a:rPr lang="zh-CN" altLang="zh-CN" sz="1400" b="1">
                <a:latin typeface="微软雅黑" panose="020B0503020204020204" charset="-122"/>
                <a:ea typeface="微软雅黑" panose="020B0503020204020204" charset="-122"/>
              </a:rPr>
              <a:t>活动</a:t>
            </a:r>
            <a:endParaRPr lang="zh-CN" altLang="zh-CN" sz="1400" b="1">
              <a:latin typeface="微软雅黑" panose="020B0503020204020204" charset="-122"/>
              <a:ea typeface="微软雅黑" panose="020B0503020204020204" charset="-122"/>
            </a:endParaRPr>
          </a:p>
        </p:txBody>
      </p:sp>
      <p:sp>
        <p:nvSpPr>
          <p:cNvPr id="79" name="文本框 78"/>
          <p:cNvSpPr txBox="1"/>
          <p:nvPr/>
        </p:nvSpPr>
        <p:spPr>
          <a:xfrm>
            <a:off x="9681845" y="5079365"/>
            <a:ext cx="2164715" cy="337185"/>
          </a:xfrm>
          <a:prstGeom prst="rect">
            <a:avLst/>
          </a:prstGeom>
          <a:solidFill>
            <a:schemeClr val="accent1">
              <a:lumMod val="60000"/>
              <a:lumOff val="40000"/>
            </a:schemeClr>
          </a:solidFill>
          <a:ln>
            <a:noFill/>
          </a:ln>
        </p:spPr>
        <p:txBody>
          <a:bodyPr wrap="square" rtlCol="0">
            <a:spAutoFit/>
            <a:scene3d>
              <a:camera prst="orthographicFront"/>
              <a:lightRig rig="threePt" dir="t"/>
            </a:scene3d>
          </a:bodyPr>
          <a:p>
            <a:pPr algn="ctr"/>
            <a:r>
              <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知识获取与深度加工</a:t>
            </a:r>
            <a:endPar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80" name="文本框 79"/>
          <p:cNvSpPr txBox="1"/>
          <p:nvPr/>
        </p:nvSpPr>
        <p:spPr>
          <a:xfrm>
            <a:off x="9669780" y="5514975"/>
            <a:ext cx="2177415" cy="337185"/>
          </a:xfrm>
          <a:prstGeom prst="rect">
            <a:avLst/>
          </a:prstGeom>
          <a:solidFill>
            <a:srgbClr val="C2A0E3"/>
          </a:solidFill>
          <a:ln>
            <a:noFill/>
          </a:ln>
        </p:spPr>
        <p:txBody>
          <a:bodyPr wrap="square" rtlCol="0">
            <a:spAutoFit/>
            <a:scene3d>
              <a:camera prst="orthographicFront"/>
              <a:lightRig rig="threePt" dir="t"/>
            </a:scene3d>
          </a:bodyPr>
          <a:p>
            <a:pPr algn="l"/>
            <a:r>
              <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学习评价与反思建构</a:t>
            </a:r>
            <a:endPar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81" name="文本框 80"/>
          <p:cNvSpPr txBox="1"/>
          <p:nvPr/>
        </p:nvSpPr>
        <p:spPr>
          <a:xfrm>
            <a:off x="9646920" y="3736340"/>
            <a:ext cx="2210435" cy="312420"/>
          </a:xfrm>
          <a:prstGeom prst="rect">
            <a:avLst/>
          </a:prstGeom>
          <a:solidFill>
            <a:srgbClr val="2DB2A4"/>
          </a:solidFill>
          <a:ln>
            <a:noFill/>
          </a:ln>
        </p:spPr>
        <p:txBody>
          <a:bodyPr wrap="square" rtlCol="0">
            <a:spAutoFit/>
            <a:scene3d>
              <a:camera prst="orthographicFront"/>
              <a:lightRig rig="threePt" dir="t"/>
            </a:scene3d>
          </a:bodyPr>
          <a:p>
            <a:pPr marL="0" marR="0" lvl="0" indent="0" algn="ctr" defTabSz="2222500" rtl="0" eaLnBrk="1" fontAlgn="base" latinLnBrk="0" hangingPunct="1">
              <a:lnSpc>
                <a:spcPct val="90000"/>
              </a:lnSpc>
              <a:spcBef>
                <a:spcPct val="0"/>
              </a:spcBef>
              <a:spcAft>
                <a:spcPct val="35000"/>
              </a:spcAft>
              <a:buClrTx/>
              <a:buSzTx/>
              <a:buFontTx/>
              <a:buNone/>
              <a:defRPr/>
            </a:pPr>
            <a:r>
              <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问题设计与情境创设</a:t>
            </a:r>
            <a:endPar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82" name="文本框 81"/>
          <p:cNvSpPr txBox="1"/>
          <p:nvPr/>
        </p:nvSpPr>
        <p:spPr>
          <a:xfrm>
            <a:off x="9646920" y="4166870"/>
            <a:ext cx="2199640" cy="337185"/>
          </a:xfrm>
          <a:prstGeom prst="rect">
            <a:avLst/>
          </a:prstGeom>
          <a:solidFill>
            <a:schemeClr val="accent6">
              <a:lumMod val="60000"/>
              <a:lumOff val="40000"/>
            </a:schemeClr>
          </a:solidFill>
          <a:ln>
            <a:noFill/>
          </a:ln>
        </p:spPr>
        <p:txBody>
          <a:bodyPr wrap="square" rtlCol="0">
            <a:spAutoFit/>
            <a:scene3d>
              <a:camera prst="orthographicFront"/>
              <a:lightRig rig="threePt" dir="t"/>
            </a:scene3d>
          </a:bodyPr>
          <a:p>
            <a:pPr algn="ctr"/>
            <a:r>
              <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知识预备与方式激活</a:t>
            </a:r>
            <a:endPar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83" name="文本框 82"/>
          <p:cNvSpPr txBox="1"/>
          <p:nvPr/>
        </p:nvSpPr>
        <p:spPr>
          <a:xfrm>
            <a:off x="9672320" y="4645660"/>
            <a:ext cx="2185035" cy="312420"/>
          </a:xfrm>
          <a:prstGeom prst="rect">
            <a:avLst/>
          </a:prstGeom>
          <a:solidFill>
            <a:schemeClr val="accent4">
              <a:lumMod val="60000"/>
              <a:lumOff val="40000"/>
            </a:schemeClr>
          </a:solidFill>
          <a:ln>
            <a:noFill/>
          </a:ln>
        </p:spPr>
        <p:txBody>
          <a:bodyPr wrap="square" rtlCol="0">
            <a:spAutoFit/>
            <a:scene3d>
              <a:camera prst="orthographicFront"/>
              <a:lightRig rig="threePt" dir="t"/>
            </a:scene3d>
          </a:bodyPr>
          <a:p>
            <a:pPr marL="0" marR="0" lvl="0" indent="0" algn="ctr" defTabSz="2222500" rtl="0" eaLnBrk="1" fontAlgn="base" latinLnBrk="0" hangingPunct="1">
              <a:lnSpc>
                <a:spcPct val="90000"/>
              </a:lnSpc>
              <a:spcBef>
                <a:spcPct val="0"/>
              </a:spcBef>
              <a:spcAft>
                <a:spcPct val="35000"/>
              </a:spcAft>
              <a:buClrTx/>
              <a:buSzTx/>
              <a:buFontTx/>
              <a:buNone/>
              <a:defRPr/>
            </a:pPr>
            <a:r>
              <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教师介入与重组推进</a:t>
            </a:r>
            <a:endPar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cxnSp>
        <p:nvCxnSpPr>
          <p:cNvPr id="63" name="直接连接符 62"/>
          <p:cNvCxnSpPr/>
          <p:nvPr/>
        </p:nvCxnSpPr>
        <p:spPr>
          <a:xfrm flipH="1">
            <a:off x="7531735" y="4794885"/>
            <a:ext cx="402590" cy="14605"/>
          </a:xfrm>
          <a:prstGeom prst="line">
            <a:avLst/>
          </a:prstGeom>
          <a:ln w="25400">
            <a:solidFill>
              <a:srgbClr val="2DB2A4"/>
            </a:solidFill>
          </a:ln>
        </p:spPr>
        <p:style>
          <a:lnRef idx="1">
            <a:schemeClr val="accent1"/>
          </a:lnRef>
          <a:fillRef idx="0">
            <a:schemeClr val="accent1"/>
          </a:fillRef>
          <a:effectRef idx="0">
            <a:schemeClr val="accent1"/>
          </a:effectRef>
          <a:fontRef idx="minor">
            <a:schemeClr val="tx1"/>
          </a:fontRef>
        </p:style>
      </p:cxnSp>
      <p:sp>
        <p:nvSpPr>
          <p:cNvPr id="64" name="虚尾箭头 63"/>
          <p:cNvSpPr/>
          <p:nvPr/>
        </p:nvSpPr>
        <p:spPr>
          <a:xfrm>
            <a:off x="9255125" y="4711700"/>
            <a:ext cx="413385" cy="224790"/>
          </a:xfrm>
          <a:prstGeom prst="stripedRightArrow">
            <a:avLst/>
          </a:prstGeom>
          <a:solidFill>
            <a:srgbClr val="2DB2A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latin typeface="微软雅黑" panose="020B0503020204020204" charset="-122"/>
              <a:ea typeface="微软雅黑" panose="020B0503020204020204" charset="-122"/>
            </a:endParaRPr>
          </a:p>
        </p:txBody>
      </p:sp>
      <p:sp>
        <p:nvSpPr>
          <p:cNvPr id="73" name="文本框 13"/>
          <p:cNvSpPr txBox="1"/>
          <p:nvPr/>
        </p:nvSpPr>
        <p:spPr>
          <a:xfrm>
            <a:off x="1043940" y="716280"/>
            <a:ext cx="6303645" cy="460375"/>
          </a:xfrm>
          <a:prstGeom prst="rect">
            <a:avLst/>
          </a:prstGeom>
          <a:noFill/>
        </p:spPr>
        <p:txBody>
          <a:bodyPr wrap="square" rtlCol="0">
            <a:spAutoFit/>
            <a:scene3d>
              <a:camera prst="orthographicFront"/>
              <a:lightRig rig="threePt" dir="t"/>
            </a:scene3d>
            <a:sp3d contourW="12700"/>
          </a:bodyPr>
          <a:lstStyle/>
          <a:p>
            <a:pPr fontAlgn="auto">
              <a:spcBef>
                <a:spcPts val="0"/>
              </a:spcBef>
              <a:spcAft>
                <a:spcPts val="0"/>
              </a:spcAft>
            </a:pPr>
            <a:r>
              <a:rPr sz="2400" b="1" dirty="0">
                <a:solidFill>
                  <a:srgbClr val="27506E"/>
                </a:solidFill>
                <a:sym typeface="+mn-ea"/>
              </a:rPr>
              <a:t>（</a:t>
            </a:r>
            <a:r>
              <a:rPr lang="zh-CN" sz="2400" b="1" dirty="0">
                <a:solidFill>
                  <a:srgbClr val="27506E"/>
                </a:solidFill>
                <a:sym typeface="+mn-ea"/>
              </a:rPr>
              <a:t>二</a:t>
            </a:r>
            <a:r>
              <a:rPr sz="2400" b="1" dirty="0">
                <a:solidFill>
                  <a:srgbClr val="27506E"/>
                </a:solidFill>
                <a:sym typeface="+mn-ea"/>
              </a:rPr>
              <a:t>）形成了深度学习时刻生成的实践范式</a:t>
            </a:r>
            <a:endParaRPr sz="2400" b="1" dirty="0">
              <a:solidFill>
                <a:srgbClr val="27506E"/>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left)">
                                      <p:cBhvr>
                                        <p:cTn id="7" dur="500"/>
                                        <p:tgtEl>
                                          <p:spTgt spid="7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p:cTn id="11" dur="500" fill="hold"/>
                                        <p:tgtEl>
                                          <p:spTgt spid="50"/>
                                        </p:tgtEl>
                                        <p:attrNameLst>
                                          <p:attrName>ppt_w</p:attrName>
                                        </p:attrNameLst>
                                      </p:cBhvr>
                                      <p:tavLst>
                                        <p:tav tm="0">
                                          <p:val>
                                            <p:fltVal val="0"/>
                                          </p:val>
                                        </p:tav>
                                        <p:tav tm="100000">
                                          <p:val>
                                            <p:strVal val="#ppt_w"/>
                                          </p:val>
                                        </p:tav>
                                      </p:tavLst>
                                    </p:anim>
                                    <p:anim calcmode="lin" valueType="num">
                                      <p:cBhvr>
                                        <p:cTn id="12" dur="500" fill="hold"/>
                                        <p:tgtEl>
                                          <p:spTgt spid="50"/>
                                        </p:tgtEl>
                                        <p:attrNameLst>
                                          <p:attrName>ppt_h</p:attrName>
                                        </p:attrNameLst>
                                      </p:cBhvr>
                                      <p:tavLst>
                                        <p:tav tm="0">
                                          <p:val>
                                            <p:fltVal val="0"/>
                                          </p:val>
                                        </p:tav>
                                        <p:tav tm="100000">
                                          <p:val>
                                            <p:strVal val="#ppt_h"/>
                                          </p:val>
                                        </p:tav>
                                      </p:tavLst>
                                    </p:anim>
                                    <p:animEffect transition="in" filter="fade">
                                      <p:cBhvr>
                                        <p:cTn id="13" dur="500"/>
                                        <p:tgtEl>
                                          <p:spTgt spid="5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2"/>
                                        </p:tgtEl>
                                        <p:attrNameLst>
                                          <p:attrName>style.visibility</p:attrName>
                                        </p:attrNameLst>
                                      </p:cBhvr>
                                      <p:to>
                                        <p:strVal val="visible"/>
                                      </p:to>
                                    </p:set>
                                    <p:anim calcmode="lin" valueType="num">
                                      <p:cBhvr>
                                        <p:cTn id="17" dur="500" fill="hold"/>
                                        <p:tgtEl>
                                          <p:spTgt spid="102"/>
                                        </p:tgtEl>
                                        <p:attrNameLst>
                                          <p:attrName>ppt_w</p:attrName>
                                        </p:attrNameLst>
                                      </p:cBhvr>
                                      <p:tavLst>
                                        <p:tav tm="0">
                                          <p:val>
                                            <p:fltVal val="0"/>
                                          </p:val>
                                        </p:tav>
                                        <p:tav tm="100000">
                                          <p:val>
                                            <p:strVal val="#ppt_w"/>
                                          </p:val>
                                        </p:tav>
                                      </p:tavLst>
                                    </p:anim>
                                    <p:anim calcmode="lin" valueType="num">
                                      <p:cBhvr>
                                        <p:cTn id="18" dur="500" fill="hold"/>
                                        <p:tgtEl>
                                          <p:spTgt spid="102"/>
                                        </p:tgtEl>
                                        <p:attrNameLst>
                                          <p:attrName>ppt_h</p:attrName>
                                        </p:attrNameLst>
                                      </p:cBhvr>
                                      <p:tavLst>
                                        <p:tav tm="0">
                                          <p:val>
                                            <p:fltVal val="0"/>
                                          </p:val>
                                        </p:tav>
                                        <p:tav tm="100000">
                                          <p:val>
                                            <p:strVal val="#ppt_h"/>
                                          </p:val>
                                        </p:tav>
                                      </p:tavLst>
                                    </p:anim>
                                    <p:animEffect transition="in" filter="fade">
                                      <p:cBhvr>
                                        <p:cTn id="19" dur="500"/>
                                        <p:tgtEl>
                                          <p:spTgt spid="102"/>
                                        </p:tgtEl>
                                      </p:cBhvr>
                                    </p:animEffect>
                                  </p:childTnLst>
                                </p:cTn>
                              </p:par>
                            </p:childTnLst>
                          </p:cTn>
                        </p:par>
                        <p:par>
                          <p:cTn id="20" fill="hold">
                            <p:stCondLst>
                              <p:cond delay="1500"/>
                            </p:stCondLst>
                            <p:childTnLst>
                              <p:par>
                                <p:cTn id="21" presetID="22" presetClass="entr" presetSubtype="2" fill="hold" grpId="0" nodeType="afterEffect">
                                  <p:stCondLst>
                                    <p:cond delay="0"/>
                                  </p:stCondLst>
                                  <p:childTnLst>
                                    <p:set>
                                      <p:cBhvr>
                                        <p:cTn id="22" dur="1" fill="hold">
                                          <p:stCondLst>
                                            <p:cond delay="0"/>
                                          </p:stCondLst>
                                        </p:cTn>
                                        <p:tgtEl>
                                          <p:spTgt spid="92"/>
                                        </p:tgtEl>
                                        <p:attrNameLst>
                                          <p:attrName>style.visibility</p:attrName>
                                        </p:attrNameLst>
                                      </p:cBhvr>
                                      <p:to>
                                        <p:strVal val="visible"/>
                                      </p:to>
                                    </p:set>
                                    <p:animEffect transition="in" filter="wipe(right)">
                                      <p:cBhvr>
                                        <p:cTn id="23" dur="500"/>
                                        <p:tgtEl>
                                          <p:spTgt spid="92"/>
                                        </p:tgtEl>
                                      </p:cBhvr>
                                    </p:animEffect>
                                  </p:childTnLst>
                                </p:cTn>
                              </p:par>
                            </p:childTnLst>
                          </p:cTn>
                        </p:par>
                        <p:par>
                          <p:cTn id="24" fill="hold">
                            <p:stCondLst>
                              <p:cond delay="2000"/>
                            </p:stCondLst>
                            <p:childTnLst>
                              <p:par>
                                <p:cTn id="25" presetID="22" presetClass="entr" presetSubtype="2" fill="hold" nodeType="after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wipe(right)">
                                      <p:cBhvr>
                                        <p:cTn id="27" dur="500"/>
                                        <p:tgtEl>
                                          <p:spTgt spid="104"/>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05"/>
                                        </p:tgtEl>
                                        <p:attrNameLst>
                                          <p:attrName>style.visibility</p:attrName>
                                        </p:attrNameLst>
                                      </p:cBhvr>
                                      <p:to>
                                        <p:strVal val="visible"/>
                                      </p:to>
                                    </p:set>
                                    <p:animEffect transition="in" filter="wipe(right)">
                                      <p:cBhvr>
                                        <p:cTn id="30" dur="500"/>
                                        <p:tgtEl>
                                          <p:spTgt spid="105"/>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107"/>
                                        </p:tgtEl>
                                        <p:attrNameLst>
                                          <p:attrName>style.visibility</p:attrName>
                                        </p:attrNameLst>
                                      </p:cBhvr>
                                      <p:to>
                                        <p:strVal val="visible"/>
                                      </p:to>
                                    </p:set>
                                    <p:animEffect transition="in" filter="wipe(right)">
                                      <p:cBhvr>
                                        <p:cTn id="33" dur="500"/>
                                        <p:tgtEl>
                                          <p:spTgt spid="107"/>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108"/>
                                        </p:tgtEl>
                                        <p:attrNameLst>
                                          <p:attrName>style.visibility</p:attrName>
                                        </p:attrNameLst>
                                      </p:cBhvr>
                                      <p:to>
                                        <p:strVal val="visible"/>
                                      </p:to>
                                    </p:set>
                                    <p:animEffect transition="in" filter="wipe(right)">
                                      <p:cBhvr>
                                        <p:cTn id="36" dur="500"/>
                                        <p:tgtEl>
                                          <p:spTgt spid="108"/>
                                        </p:tgtEl>
                                      </p:cBhvr>
                                    </p:animEffect>
                                  </p:childTnLst>
                                </p:cTn>
                              </p:par>
                            </p:childTnLst>
                          </p:cTn>
                        </p:par>
                        <p:par>
                          <p:cTn id="37" fill="hold">
                            <p:stCondLst>
                              <p:cond delay="2500"/>
                            </p:stCondLst>
                            <p:childTnLst>
                              <p:par>
                                <p:cTn id="38" presetID="22" presetClass="entr" presetSubtype="2" fill="hold" grpId="0" nodeType="after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right)">
                                      <p:cBhvr>
                                        <p:cTn id="40" dur="500"/>
                                        <p:tgtEl>
                                          <p:spTgt spid="55"/>
                                        </p:tgtEl>
                                      </p:cBhvr>
                                    </p:animEffect>
                                  </p:childTnLst>
                                </p:cTn>
                              </p:par>
                            </p:childTnLst>
                          </p:cTn>
                        </p:par>
                        <p:par>
                          <p:cTn id="41" fill="hold">
                            <p:stCondLst>
                              <p:cond delay="3000"/>
                            </p:stCondLst>
                            <p:childTnLst>
                              <p:par>
                                <p:cTn id="42" presetID="22" presetClass="entr" presetSubtype="2" fill="hold" grpId="0" nodeType="afterEffect">
                                  <p:stCondLst>
                                    <p:cond delay="0"/>
                                  </p:stCondLst>
                                  <p:childTnLst>
                                    <p:set>
                                      <p:cBhvr>
                                        <p:cTn id="43" dur="1" fill="hold">
                                          <p:stCondLst>
                                            <p:cond delay="0"/>
                                          </p:stCondLst>
                                        </p:cTn>
                                        <p:tgtEl>
                                          <p:spTgt spid="93"/>
                                        </p:tgtEl>
                                        <p:attrNameLst>
                                          <p:attrName>style.visibility</p:attrName>
                                        </p:attrNameLst>
                                      </p:cBhvr>
                                      <p:to>
                                        <p:strVal val="visible"/>
                                      </p:to>
                                    </p:set>
                                    <p:animEffect transition="in" filter="wipe(right)">
                                      <p:cBhvr>
                                        <p:cTn id="44" dur="500"/>
                                        <p:tgtEl>
                                          <p:spTgt spid="93"/>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94"/>
                                        </p:tgtEl>
                                        <p:attrNameLst>
                                          <p:attrName>style.visibility</p:attrName>
                                        </p:attrNameLst>
                                      </p:cBhvr>
                                      <p:to>
                                        <p:strVal val="visible"/>
                                      </p:to>
                                    </p:set>
                                    <p:animEffect transition="in" filter="wipe(right)">
                                      <p:cBhvr>
                                        <p:cTn id="47" dur="500"/>
                                        <p:tgtEl>
                                          <p:spTgt spid="94"/>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95"/>
                                        </p:tgtEl>
                                        <p:attrNameLst>
                                          <p:attrName>style.visibility</p:attrName>
                                        </p:attrNameLst>
                                      </p:cBhvr>
                                      <p:to>
                                        <p:strVal val="visible"/>
                                      </p:to>
                                    </p:set>
                                    <p:animEffect transition="in" filter="wipe(right)">
                                      <p:cBhvr>
                                        <p:cTn id="50" dur="500"/>
                                        <p:tgtEl>
                                          <p:spTgt spid="95"/>
                                        </p:tgtEl>
                                      </p:cBhvr>
                                    </p:animEffect>
                                  </p:childTnLst>
                                </p:cTn>
                              </p:par>
                              <p:par>
                                <p:cTn id="51" presetID="22" presetClass="entr" presetSubtype="2" fill="hold" grpId="0" nodeType="withEffect">
                                  <p:stCondLst>
                                    <p:cond delay="0"/>
                                  </p:stCondLst>
                                  <p:childTnLst>
                                    <p:set>
                                      <p:cBhvr>
                                        <p:cTn id="52" dur="1" fill="hold">
                                          <p:stCondLst>
                                            <p:cond delay="0"/>
                                          </p:stCondLst>
                                        </p:cTn>
                                        <p:tgtEl>
                                          <p:spTgt spid="96"/>
                                        </p:tgtEl>
                                        <p:attrNameLst>
                                          <p:attrName>style.visibility</p:attrName>
                                        </p:attrNameLst>
                                      </p:cBhvr>
                                      <p:to>
                                        <p:strVal val="visible"/>
                                      </p:to>
                                    </p:set>
                                    <p:animEffect transition="in" filter="wipe(right)">
                                      <p:cBhvr>
                                        <p:cTn id="53" dur="500"/>
                                        <p:tgtEl>
                                          <p:spTgt spid="96"/>
                                        </p:tgtEl>
                                      </p:cBhvr>
                                    </p:animEffect>
                                  </p:childTnLst>
                                </p:cTn>
                              </p:par>
                            </p:childTnLst>
                          </p:cTn>
                        </p:par>
                        <p:par>
                          <p:cTn id="54" fill="hold">
                            <p:stCondLst>
                              <p:cond delay="3500"/>
                            </p:stCondLst>
                            <p:childTnLst>
                              <p:par>
                                <p:cTn id="55" presetID="53" presetClass="entr" presetSubtype="16" fill="hold" nodeType="afterEffect">
                                  <p:stCondLst>
                                    <p:cond delay="0"/>
                                  </p:stCondLst>
                                  <p:childTnLst>
                                    <p:set>
                                      <p:cBhvr>
                                        <p:cTn id="56" dur="1" fill="hold">
                                          <p:stCondLst>
                                            <p:cond delay="0"/>
                                          </p:stCondLst>
                                        </p:cTn>
                                        <p:tgtEl>
                                          <p:spTgt spid="106"/>
                                        </p:tgtEl>
                                        <p:attrNameLst>
                                          <p:attrName>style.visibility</p:attrName>
                                        </p:attrNameLst>
                                      </p:cBhvr>
                                      <p:to>
                                        <p:strVal val="visible"/>
                                      </p:to>
                                    </p:set>
                                    <p:anim calcmode="lin" valueType="num">
                                      <p:cBhvr>
                                        <p:cTn id="57" dur="500" fill="hold"/>
                                        <p:tgtEl>
                                          <p:spTgt spid="106"/>
                                        </p:tgtEl>
                                        <p:attrNameLst>
                                          <p:attrName>ppt_w</p:attrName>
                                        </p:attrNameLst>
                                      </p:cBhvr>
                                      <p:tavLst>
                                        <p:tav tm="0">
                                          <p:val>
                                            <p:fltVal val="0"/>
                                          </p:val>
                                        </p:tav>
                                        <p:tav tm="100000">
                                          <p:val>
                                            <p:strVal val="#ppt_w"/>
                                          </p:val>
                                        </p:tav>
                                      </p:tavLst>
                                    </p:anim>
                                    <p:anim calcmode="lin" valueType="num">
                                      <p:cBhvr>
                                        <p:cTn id="58" dur="500" fill="hold"/>
                                        <p:tgtEl>
                                          <p:spTgt spid="106"/>
                                        </p:tgtEl>
                                        <p:attrNameLst>
                                          <p:attrName>ppt_h</p:attrName>
                                        </p:attrNameLst>
                                      </p:cBhvr>
                                      <p:tavLst>
                                        <p:tav tm="0">
                                          <p:val>
                                            <p:fltVal val="0"/>
                                          </p:val>
                                        </p:tav>
                                        <p:tav tm="100000">
                                          <p:val>
                                            <p:strVal val="#ppt_h"/>
                                          </p:val>
                                        </p:tav>
                                      </p:tavLst>
                                    </p:anim>
                                    <p:animEffect transition="in" filter="fade">
                                      <p:cBhvr>
                                        <p:cTn id="59" dur="500"/>
                                        <p:tgtEl>
                                          <p:spTgt spid="106"/>
                                        </p:tgtEl>
                                      </p:cBhvr>
                                    </p:animEffect>
                                  </p:childTnLst>
                                </p:cTn>
                              </p:par>
                            </p:childTnLst>
                          </p:cTn>
                        </p:par>
                        <p:par>
                          <p:cTn id="60" fill="hold">
                            <p:stCondLst>
                              <p:cond delay="4000"/>
                            </p:stCondLst>
                            <p:childTnLst>
                              <p:par>
                                <p:cTn id="61" presetID="22" presetClass="entr" presetSubtype="2" fill="hold" grpId="0" nodeType="afterEffect">
                                  <p:stCondLst>
                                    <p:cond delay="0"/>
                                  </p:stCondLst>
                                  <p:childTnLst>
                                    <p:set>
                                      <p:cBhvr>
                                        <p:cTn id="62" dur="1" fill="hold">
                                          <p:stCondLst>
                                            <p:cond delay="0"/>
                                          </p:stCondLst>
                                        </p:cTn>
                                        <p:tgtEl>
                                          <p:spTgt spid="51"/>
                                        </p:tgtEl>
                                        <p:attrNameLst>
                                          <p:attrName>style.visibility</p:attrName>
                                        </p:attrNameLst>
                                      </p:cBhvr>
                                      <p:to>
                                        <p:strVal val="visible"/>
                                      </p:to>
                                    </p:set>
                                    <p:animEffect transition="in" filter="wipe(right)">
                                      <p:cBhvr>
                                        <p:cTn id="63" dur="500"/>
                                        <p:tgtEl>
                                          <p:spTgt spid="51"/>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72"/>
                                        </p:tgtEl>
                                        <p:attrNameLst>
                                          <p:attrName>style.visibility</p:attrName>
                                        </p:attrNameLst>
                                      </p:cBhvr>
                                      <p:to>
                                        <p:strVal val="visible"/>
                                      </p:to>
                                    </p:set>
                                    <p:animEffect transition="in" filter="wipe(right)">
                                      <p:cBhvr>
                                        <p:cTn id="66" dur="500"/>
                                        <p:tgtEl>
                                          <p:spTgt spid="72"/>
                                        </p:tgtEl>
                                      </p:cBhvr>
                                    </p:animEffect>
                                  </p:childTnLst>
                                </p:cTn>
                              </p:par>
                            </p:childTnLst>
                          </p:cTn>
                        </p:par>
                        <p:par>
                          <p:cTn id="67" fill="hold">
                            <p:stCondLst>
                              <p:cond delay="4500"/>
                            </p:stCondLst>
                            <p:childTnLst>
                              <p:par>
                                <p:cTn id="68" presetID="22" presetClass="entr" presetSubtype="4" fill="hold" nodeType="after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wipe(down)">
                                      <p:cBhvr>
                                        <p:cTn id="70" dur="500"/>
                                        <p:tgtEl>
                                          <p:spTgt spid="56"/>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52"/>
                                        </p:tgtEl>
                                        <p:attrNameLst>
                                          <p:attrName>style.visibility</p:attrName>
                                        </p:attrNameLst>
                                      </p:cBhvr>
                                      <p:to>
                                        <p:strVal val="visible"/>
                                      </p:to>
                                    </p:set>
                                    <p:animEffect transition="in" filter="wipe(down)">
                                      <p:cBhvr>
                                        <p:cTn id="73" dur="500"/>
                                        <p:tgtEl>
                                          <p:spTgt spid="52"/>
                                        </p:tgtEl>
                                      </p:cBhvr>
                                    </p:animEffect>
                                  </p:childTnLst>
                                </p:cTn>
                              </p:par>
                            </p:childTnLst>
                          </p:cTn>
                        </p:par>
                        <p:par>
                          <p:cTn id="74" fill="hold">
                            <p:stCondLst>
                              <p:cond delay="5000"/>
                            </p:stCondLst>
                            <p:childTnLst>
                              <p:par>
                                <p:cTn id="75" presetID="22" presetClass="entr" presetSubtype="8" fill="hold" grpId="0" nodeType="after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wipe(left)">
                                      <p:cBhvr>
                                        <p:cTn id="77" dur="500"/>
                                        <p:tgtEl>
                                          <p:spTgt spid="53"/>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54"/>
                                        </p:tgtEl>
                                        <p:attrNameLst>
                                          <p:attrName>style.visibility</p:attrName>
                                        </p:attrNameLst>
                                      </p:cBhvr>
                                      <p:to>
                                        <p:strVal val="visible"/>
                                      </p:to>
                                    </p:set>
                                    <p:animEffect transition="in" filter="wipe(left)">
                                      <p:cBhvr>
                                        <p:cTn id="80" dur="500"/>
                                        <p:tgtEl>
                                          <p:spTgt spid="54"/>
                                        </p:tgtEl>
                                      </p:cBhvr>
                                    </p:animEffect>
                                  </p:childTnLst>
                                </p:cTn>
                              </p:par>
                            </p:childTnLst>
                          </p:cTn>
                        </p:par>
                        <p:par>
                          <p:cTn id="81" fill="hold">
                            <p:stCondLst>
                              <p:cond delay="5500"/>
                            </p:stCondLst>
                            <p:childTnLst>
                              <p:par>
                                <p:cTn id="82" presetID="53" presetClass="entr" presetSubtype="16" fill="hold" nodeType="afterEffect">
                                  <p:stCondLst>
                                    <p:cond delay="0"/>
                                  </p:stCondLst>
                                  <p:childTnLst>
                                    <p:set>
                                      <p:cBhvr>
                                        <p:cTn id="83" dur="1" fill="hold">
                                          <p:stCondLst>
                                            <p:cond delay="0"/>
                                          </p:stCondLst>
                                        </p:cTn>
                                        <p:tgtEl>
                                          <p:spTgt spid="99"/>
                                        </p:tgtEl>
                                        <p:attrNameLst>
                                          <p:attrName>style.visibility</p:attrName>
                                        </p:attrNameLst>
                                      </p:cBhvr>
                                      <p:to>
                                        <p:strVal val="visible"/>
                                      </p:to>
                                    </p:set>
                                    <p:anim calcmode="lin" valueType="num">
                                      <p:cBhvr>
                                        <p:cTn id="84" dur="500" fill="hold"/>
                                        <p:tgtEl>
                                          <p:spTgt spid="99"/>
                                        </p:tgtEl>
                                        <p:attrNameLst>
                                          <p:attrName>ppt_w</p:attrName>
                                        </p:attrNameLst>
                                      </p:cBhvr>
                                      <p:tavLst>
                                        <p:tav tm="0">
                                          <p:val>
                                            <p:fltVal val="0"/>
                                          </p:val>
                                        </p:tav>
                                        <p:tav tm="100000">
                                          <p:val>
                                            <p:strVal val="#ppt_w"/>
                                          </p:val>
                                        </p:tav>
                                      </p:tavLst>
                                    </p:anim>
                                    <p:anim calcmode="lin" valueType="num">
                                      <p:cBhvr>
                                        <p:cTn id="85" dur="500" fill="hold"/>
                                        <p:tgtEl>
                                          <p:spTgt spid="99"/>
                                        </p:tgtEl>
                                        <p:attrNameLst>
                                          <p:attrName>ppt_h</p:attrName>
                                        </p:attrNameLst>
                                      </p:cBhvr>
                                      <p:tavLst>
                                        <p:tav tm="0">
                                          <p:val>
                                            <p:fltVal val="0"/>
                                          </p:val>
                                        </p:tav>
                                        <p:tav tm="100000">
                                          <p:val>
                                            <p:strVal val="#ppt_h"/>
                                          </p:val>
                                        </p:tav>
                                      </p:tavLst>
                                    </p:anim>
                                    <p:animEffect transition="in" filter="fade">
                                      <p:cBhvr>
                                        <p:cTn id="86" dur="500"/>
                                        <p:tgtEl>
                                          <p:spTgt spid="99"/>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59"/>
                                        </p:tgtEl>
                                        <p:attrNameLst>
                                          <p:attrName>style.visibility</p:attrName>
                                        </p:attrNameLst>
                                      </p:cBhvr>
                                      <p:to>
                                        <p:strVal val="visible"/>
                                      </p:to>
                                    </p:set>
                                    <p:animEffect transition="in" filter="wipe(left)">
                                      <p:cBhvr>
                                        <p:cTn id="89" dur="500"/>
                                        <p:tgtEl>
                                          <p:spTgt spid="59"/>
                                        </p:tgtEl>
                                      </p:cBhvr>
                                    </p:animEffect>
                                  </p:childTnLst>
                                </p:cTn>
                              </p:par>
                            </p:childTnLst>
                          </p:cTn>
                        </p:par>
                        <p:par>
                          <p:cTn id="90" fill="hold">
                            <p:stCondLst>
                              <p:cond delay="6000"/>
                            </p:stCondLst>
                            <p:childTnLst>
                              <p:par>
                                <p:cTn id="91" presetID="22" presetClass="entr" presetSubtype="8" fill="hold" nodeType="afterEffect">
                                  <p:stCondLst>
                                    <p:cond delay="0"/>
                                  </p:stCondLst>
                                  <p:childTnLst>
                                    <p:set>
                                      <p:cBhvr>
                                        <p:cTn id="92" dur="1" fill="hold">
                                          <p:stCondLst>
                                            <p:cond delay="0"/>
                                          </p:stCondLst>
                                        </p:cTn>
                                        <p:tgtEl>
                                          <p:spTgt spid="63"/>
                                        </p:tgtEl>
                                        <p:attrNameLst>
                                          <p:attrName>style.visibility</p:attrName>
                                        </p:attrNameLst>
                                      </p:cBhvr>
                                      <p:to>
                                        <p:strVal val="visible"/>
                                      </p:to>
                                    </p:set>
                                    <p:animEffect transition="in" filter="wipe(left)">
                                      <p:cBhvr>
                                        <p:cTn id="93" dur="500"/>
                                        <p:tgtEl>
                                          <p:spTgt spid="63"/>
                                        </p:tgtEl>
                                      </p:cBhvr>
                                    </p:animEffect>
                                  </p:childTnLst>
                                </p:cTn>
                              </p:par>
                              <p:par>
                                <p:cTn id="94" presetID="47" presetClass="entr" presetSubtype="0" fill="hold" grpId="0" nodeType="withEffect">
                                  <p:stCondLst>
                                    <p:cond delay="0"/>
                                  </p:stCondLst>
                                  <p:childTnLst>
                                    <p:set>
                                      <p:cBhvr>
                                        <p:cTn id="95" dur="500" fill="hold">
                                          <p:stCondLst>
                                            <p:cond delay="0"/>
                                          </p:stCondLst>
                                        </p:cTn>
                                        <p:tgtEl>
                                          <p:spTgt spid="60"/>
                                        </p:tgtEl>
                                        <p:attrNameLst>
                                          <p:attrName>style.visibility</p:attrName>
                                        </p:attrNameLst>
                                      </p:cBhvr>
                                      <p:to>
                                        <p:strVal val="visible"/>
                                      </p:to>
                                    </p:set>
                                    <p:animEffect transition="in" filter="fade">
                                      <p:cBhvr>
                                        <p:cTn id="96" dur="500"/>
                                        <p:tgtEl>
                                          <p:spTgt spid="60"/>
                                        </p:tgtEl>
                                      </p:cBhvr>
                                    </p:animEffect>
                                    <p:anim calcmode="lin" valueType="num">
                                      <p:cBhvr>
                                        <p:cTn id="97" dur="500" fill="hold"/>
                                        <p:tgtEl>
                                          <p:spTgt spid="60"/>
                                        </p:tgtEl>
                                        <p:attrNameLst>
                                          <p:attrName>ppt_x</p:attrName>
                                        </p:attrNameLst>
                                      </p:cBhvr>
                                      <p:tavLst>
                                        <p:tav tm="0">
                                          <p:val>
                                            <p:strVal val="#ppt_x"/>
                                          </p:val>
                                        </p:tav>
                                        <p:tav tm="100000">
                                          <p:val>
                                            <p:strVal val="#ppt_x"/>
                                          </p:val>
                                        </p:tav>
                                      </p:tavLst>
                                    </p:anim>
                                    <p:anim calcmode="lin" valueType="num">
                                      <p:cBhvr>
                                        <p:cTn id="98" dur="500" fill="hold"/>
                                        <p:tgtEl>
                                          <p:spTgt spid="60"/>
                                        </p:tgtEl>
                                        <p:attrNameLst>
                                          <p:attrName>ppt_y</p:attrName>
                                        </p:attrNameLst>
                                      </p:cBhvr>
                                      <p:tavLst>
                                        <p:tav tm="0">
                                          <p:val>
                                            <p:strVal val="#ppt_y-.1"/>
                                          </p:val>
                                        </p:tav>
                                        <p:tav tm="100000">
                                          <p:val>
                                            <p:strVal val="#ppt_y"/>
                                          </p:val>
                                        </p:tav>
                                      </p:tavLst>
                                    </p:anim>
                                  </p:childTnLst>
                                </p:cTn>
                              </p:par>
                              <p:par>
                                <p:cTn id="99" presetID="47" presetClass="entr" presetSubtype="0" fill="hold" grpId="0" nodeType="withEffect">
                                  <p:stCondLst>
                                    <p:cond delay="0"/>
                                  </p:stCondLst>
                                  <p:childTnLst>
                                    <p:set>
                                      <p:cBhvr>
                                        <p:cTn id="100" dur="500" fill="hold">
                                          <p:stCondLst>
                                            <p:cond delay="0"/>
                                          </p:stCondLst>
                                        </p:cTn>
                                        <p:tgtEl>
                                          <p:spTgt spid="61"/>
                                        </p:tgtEl>
                                        <p:attrNameLst>
                                          <p:attrName>style.visibility</p:attrName>
                                        </p:attrNameLst>
                                      </p:cBhvr>
                                      <p:to>
                                        <p:strVal val="visible"/>
                                      </p:to>
                                    </p:set>
                                    <p:animEffect transition="in" filter="fade">
                                      <p:cBhvr>
                                        <p:cTn id="101" dur="500"/>
                                        <p:tgtEl>
                                          <p:spTgt spid="61"/>
                                        </p:tgtEl>
                                      </p:cBhvr>
                                    </p:animEffect>
                                    <p:anim calcmode="lin" valueType="num">
                                      <p:cBhvr>
                                        <p:cTn id="102" dur="500" fill="hold"/>
                                        <p:tgtEl>
                                          <p:spTgt spid="61"/>
                                        </p:tgtEl>
                                        <p:attrNameLst>
                                          <p:attrName>ppt_x</p:attrName>
                                        </p:attrNameLst>
                                      </p:cBhvr>
                                      <p:tavLst>
                                        <p:tav tm="0">
                                          <p:val>
                                            <p:strVal val="#ppt_x"/>
                                          </p:val>
                                        </p:tav>
                                        <p:tav tm="100000">
                                          <p:val>
                                            <p:strVal val="#ppt_x"/>
                                          </p:val>
                                        </p:tav>
                                      </p:tavLst>
                                    </p:anim>
                                    <p:anim calcmode="lin" valueType="num">
                                      <p:cBhvr>
                                        <p:cTn id="103" dur="500" fill="hold"/>
                                        <p:tgtEl>
                                          <p:spTgt spid="61"/>
                                        </p:tgtEl>
                                        <p:attrNameLst>
                                          <p:attrName>ppt_y</p:attrName>
                                        </p:attrNameLst>
                                      </p:cBhvr>
                                      <p:tavLst>
                                        <p:tav tm="0">
                                          <p:val>
                                            <p:strVal val="#ppt_y-.1"/>
                                          </p:val>
                                        </p:tav>
                                        <p:tav tm="100000">
                                          <p:val>
                                            <p:strVal val="#ppt_y"/>
                                          </p:val>
                                        </p:tav>
                                      </p:tavLst>
                                    </p:anim>
                                  </p:childTnLst>
                                </p:cTn>
                              </p:par>
                              <p:par>
                                <p:cTn id="104" presetID="47" presetClass="entr" presetSubtype="0" fill="hold" grpId="0" nodeType="withEffect">
                                  <p:stCondLst>
                                    <p:cond delay="0"/>
                                  </p:stCondLst>
                                  <p:childTnLst>
                                    <p:set>
                                      <p:cBhvr>
                                        <p:cTn id="105" dur="500" fill="hold">
                                          <p:stCondLst>
                                            <p:cond delay="0"/>
                                          </p:stCondLst>
                                        </p:cTn>
                                        <p:tgtEl>
                                          <p:spTgt spid="62"/>
                                        </p:tgtEl>
                                        <p:attrNameLst>
                                          <p:attrName>style.visibility</p:attrName>
                                        </p:attrNameLst>
                                      </p:cBhvr>
                                      <p:to>
                                        <p:strVal val="visible"/>
                                      </p:to>
                                    </p:set>
                                    <p:animEffect transition="in" filter="fade">
                                      <p:cBhvr>
                                        <p:cTn id="106" dur="500"/>
                                        <p:tgtEl>
                                          <p:spTgt spid="62"/>
                                        </p:tgtEl>
                                      </p:cBhvr>
                                    </p:animEffect>
                                    <p:anim calcmode="lin" valueType="num">
                                      <p:cBhvr>
                                        <p:cTn id="107" dur="500" fill="hold"/>
                                        <p:tgtEl>
                                          <p:spTgt spid="62"/>
                                        </p:tgtEl>
                                        <p:attrNameLst>
                                          <p:attrName>ppt_x</p:attrName>
                                        </p:attrNameLst>
                                      </p:cBhvr>
                                      <p:tavLst>
                                        <p:tav tm="0">
                                          <p:val>
                                            <p:strVal val="#ppt_x"/>
                                          </p:val>
                                        </p:tav>
                                        <p:tav tm="100000">
                                          <p:val>
                                            <p:strVal val="#ppt_x"/>
                                          </p:val>
                                        </p:tav>
                                      </p:tavLst>
                                    </p:anim>
                                    <p:anim calcmode="lin" valueType="num">
                                      <p:cBhvr>
                                        <p:cTn id="108" dur="500" fill="hold"/>
                                        <p:tgtEl>
                                          <p:spTgt spid="62"/>
                                        </p:tgtEl>
                                        <p:attrNameLst>
                                          <p:attrName>ppt_y</p:attrName>
                                        </p:attrNameLst>
                                      </p:cBhvr>
                                      <p:tavLst>
                                        <p:tav tm="0">
                                          <p:val>
                                            <p:strVal val="#ppt_y-.1"/>
                                          </p:val>
                                        </p:tav>
                                        <p:tav tm="100000">
                                          <p:val>
                                            <p:strVal val="#ppt_y"/>
                                          </p:val>
                                        </p:tav>
                                      </p:tavLst>
                                    </p:anim>
                                  </p:childTnLst>
                                </p:cTn>
                              </p:par>
                            </p:childTnLst>
                          </p:cTn>
                        </p:par>
                        <p:par>
                          <p:cTn id="109" fill="hold">
                            <p:stCondLst>
                              <p:cond delay="6500"/>
                            </p:stCondLst>
                            <p:childTnLst>
                              <p:par>
                                <p:cTn id="110" presetID="22" presetClass="entr" presetSubtype="8" fill="hold" grpId="0" nodeType="afterEffect">
                                  <p:stCondLst>
                                    <p:cond delay="0"/>
                                  </p:stCondLst>
                                  <p:childTnLst>
                                    <p:set>
                                      <p:cBhvr>
                                        <p:cTn id="111" dur="1" fill="hold">
                                          <p:stCondLst>
                                            <p:cond delay="0"/>
                                          </p:stCondLst>
                                        </p:cTn>
                                        <p:tgtEl>
                                          <p:spTgt spid="64"/>
                                        </p:tgtEl>
                                        <p:attrNameLst>
                                          <p:attrName>style.visibility</p:attrName>
                                        </p:attrNameLst>
                                      </p:cBhvr>
                                      <p:to>
                                        <p:strVal val="visible"/>
                                      </p:to>
                                    </p:set>
                                    <p:animEffect transition="in" filter="wipe(left)">
                                      <p:cBhvr>
                                        <p:cTn id="112" dur="500"/>
                                        <p:tgtEl>
                                          <p:spTgt spid="64"/>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65"/>
                                        </p:tgtEl>
                                        <p:attrNameLst>
                                          <p:attrName>style.visibility</p:attrName>
                                        </p:attrNameLst>
                                      </p:cBhvr>
                                      <p:to>
                                        <p:strVal val="visible"/>
                                      </p:to>
                                    </p:set>
                                    <p:animEffect transition="in" filter="wipe(left)">
                                      <p:cBhvr>
                                        <p:cTn id="115" dur="500"/>
                                        <p:tgtEl>
                                          <p:spTgt spid="65"/>
                                        </p:tgtEl>
                                      </p:cBhvr>
                                    </p:animEffect>
                                  </p:childTnLst>
                                </p:cTn>
                              </p:par>
                            </p:childTnLst>
                          </p:cTn>
                        </p:par>
                        <p:par>
                          <p:cTn id="116" fill="hold">
                            <p:stCondLst>
                              <p:cond delay="7000"/>
                            </p:stCondLst>
                            <p:childTnLst>
                              <p:par>
                                <p:cTn id="117" presetID="47" presetClass="entr" presetSubtype="0" fill="hold" grpId="2" nodeType="afterEffect">
                                  <p:stCondLst>
                                    <p:cond delay="0"/>
                                  </p:stCondLst>
                                  <p:childTnLst>
                                    <p:set>
                                      <p:cBhvr>
                                        <p:cTn id="118" dur="1" fill="hold">
                                          <p:stCondLst>
                                            <p:cond delay="0"/>
                                          </p:stCondLst>
                                        </p:cTn>
                                        <p:tgtEl>
                                          <p:spTgt spid="81"/>
                                        </p:tgtEl>
                                        <p:attrNameLst>
                                          <p:attrName>style.visibility</p:attrName>
                                        </p:attrNameLst>
                                      </p:cBhvr>
                                      <p:to>
                                        <p:strVal val="visible"/>
                                      </p:to>
                                    </p:set>
                                    <p:animEffect transition="in" filter="fade">
                                      <p:cBhvr>
                                        <p:cTn id="119" dur="1000"/>
                                        <p:tgtEl>
                                          <p:spTgt spid="81"/>
                                        </p:tgtEl>
                                      </p:cBhvr>
                                    </p:animEffect>
                                    <p:anim calcmode="lin" valueType="num">
                                      <p:cBhvr>
                                        <p:cTn id="120" dur="1000" fill="hold"/>
                                        <p:tgtEl>
                                          <p:spTgt spid="81"/>
                                        </p:tgtEl>
                                        <p:attrNameLst>
                                          <p:attrName>ppt_x</p:attrName>
                                        </p:attrNameLst>
                                      </p:cBhvr>
                                      <p:tavLst>
                                        <p:tav tm="0">
                                          <p:val>
                                            <p:strVal val="#ppt_x"/>
                                          </p:val>
                                        </p:tav>
                                        <p:tav tm="100000">
                                          <p:val>
                                            <p:strVal val="#ppt_x"/>
                                          </p:val>
                                        </p:tav>
                                      </p:tavLst>
                                    </p:anim>
                                    <p:anim calcmode="lin" valueType="num">
                                      <p:cBhvr>
                                        <p:cTn id="121" dur="1000" fill="hold"/>
                                        <p:tgtEl>
                                          <p:spTgt spid="81"/>
                                        </p:tgtEl>
                                        <p:attrNameLst>
                                          <p:attrName>ppt_y</p:attrName>
                                        </p:attrNameLst>
                                      </p:cBhvr>
                                      <p:tavLst>
                                        <p:tav tm="0">
                                          <p:val>
                                            <p:strVal val="#ppt_y-.1"/>
                                          </p:val>
                                        </p:tav>
                                        <p:tav tm="100000">
                                          <p:val>
                                            <p:strVal val="#ppt_y"/>
                                          </p:val>
                                        </p:tav>
                                      </p:tavLst>
                                    </p:anim>
                                  </p:childTnLst>
                                </p:cTn>
                              </p:par>
                            </p:childTnLst>
                          </p:cTn>
                        </p:par>
                        <p:par>
                          <p:cTn id="122" fill="hold">
                            <p:stCondLst>
                              <p:cond delay="8000"/>
                            </p:stCondLst>
                            <p:childTnLst>
                              <p:par>
                                <p:cTn id="123" presetID="47" presetClass="entr" presetSubtype="0" fill="hold" grpId="2" nodeType="afterEffect">
                                  <p:stCondLst>
                                    <p:cond delay="0"/>
                                  </p:stCondLst>
                                  <p:childTnLst>
                                    <p:set>
                                      <p:cBhvr>
                                        <p:cTn id="124" dur="1" fill="hold">
                                          <p:stCondLst>
                                            <p:cond delay="0"/>
                                          </p:stCondLst>
                                        </p:cTn>
                                        <p:tgtEl>
                                          <p:spTgt spid="82"/>
                                        </p:tgtEl>
                                        <p:attrNameLst>
                                          <p:attrName>style.visibility</p:attrName>
                                        </p:attrNameLst>
                                      </p:cBhvr>
                                      <p:to>
                                        <p:strVal val="visible"/>
                                      </p:to>
                                    </p:set>
                                    <p:animEffect transition="in" filter="fade">
                                      <p:cBhvr>
                                        <p:cTn id="125" dur="1000"/>
                                        <p:tgtEl>
                                          <p:spTgt spid="82"/>
                                        </p:tgtEl>
                                      </p:cBhvr>
                                    </p:animEffect>
                                    <p:anim calcmode="lin" valueType="num">
                                      <p:cBhvr>
                                        <p:cTn id="126" dur="1000" fill="hold"/>
                                        <p:tgtEl>
                                          <p:spTgt spid="82"/>
                                        </p:tgtEl>
                                        <p:attrNameLst>
                                          <p:attrName>ppt_x</p:attrName>
                                        </p:attrNameLst>
                                      </p:cBhvr>
                                      <p:tavLst>
                                        <p:tav tm="0">
                                          <p:val>
                                            <p:strVal val="#ppt_x"/>
                                          </p:val>
                                        </p:tav>
                                        <p:tav tm="100000">
                                          <p:val>
                                            <p:strVal val="#ppt_x"/>
                                          </p:val>
                                        </p:tav>
                                      </p:tavLst>
                                    </p:anim>
                                    <p:anim calcmode="lin" valueType="num">
                                      <p:cBhvr>
                                        <p:cTn id="127" dur="1000" fill="hold"/>
                                        <p:tgtEl>
                                          <p:spTgt spid="82"/>
                                        </p:tgtEl>
                                        <p:attrNameLst>
                                          <p:attrName>ppt_y</p:attrName>
                                        </p:attrNameLst>
                                      </p:cBhvr>
                                      <p:tavLst>
                                        <p:tav tm="0">
                                          <p:val>
                                            <p:strVal val="#ppt_y-.1"/>
                                          </p:val>
                                        </p:tav>
                                        <p:tav tm="100000">
                                          <p:val>
                                            <p:strVal val="#ppt_y"/>
                                          </p:val>
                                        </p:tav>
                                      </p:tavLst>
                                    </p:anim>
                                  </p:childTnLst>
                                </p:cTn>
                              </p:par>
                            </p:childTnLst>
                          </p:cTn>
                        </p:par>
                        <p:par>
                          <p:cTn id="128" fill="hold">
                            <p:stCondLst>
                              <p:cond delay="9000"/>
                            </p:stCondLst>
                            <p:childTnLst>
                              <p:par>
                                <p:cTn id="129" presetID="47" presetClass="entr" presetSubtype="0" fill="hold" grpId="2" nodeType="afterEffect">
                                  <p:stCondLst>
                                    <p:cond delay="0"/>
                                  </p:stCondLst>
                                  <p:childTnLst>
                                    <p:set>
                                      <p:cBhvr>
                                        <p:cTn id="130" dur="1" fill="hold">
                                          <p:stCondLst>
                                            <p:cond delay="0"/>
                                          </p:stCondLst>
                                        </p:cTn>
                                        <p:tgtEl>
                                          <p:spTgt spid="83"/>
                                        </p:tgtEl>
                                        <p:attrNameLst>
                                          <p:attrName>style.visibility</p:attrName>
                                        </p:attrNameLst>
                                      </p:cBhvr>
                                      <p:to>
                                        <p:strVal val="visible"/>
                                      </p:to>
                                    </p:set>
                                    <p:animEffect transition="in" filter="fade">
                                      <p:cBhvr>
                                        <p:cTn id="131" dur="1000"/>
                                        <p:tgtEl>
                                          <p:spTgt spid="83"/>
                                        </p:tgtEl>
                                      </p:cBhvr>
                                    </p:animEffect>
                                    <p:anim calcmode="lin" valueType="num">
                                      <p:cBhvr>
                                        <p:cTn id="132" dur="1000" fill="hold"/>
                                        <p:tgtEl>
                                          <p:spTgt spid="83"/>
                                        </p:tgtEl>
                                        <p:attrNameLst>
                                          <p:attrName>ppt_x</p:attrName>
                                        </p:attrNameLst>
                                      </p:cBhvr>
                                      <p:tavLst>
                                        <p:tav tm="0">
                                          <p:val>
                                            <p:strVal val="#ppt_x"/>
                                          </p:val>
                                        </p:tav>
                                        <p:tav tm="100000">
                                          <p:val>
                                            <p:strVal val="#ppt_x"/>
                                          </p:val>
                                        </p:tav>
                                      </p:tavLst>
                                    </p:anim>
                                    <p:anim calcmode="lin" valueType="num">
                                      <p:cBhvr>
                                        <p:cTn id="133" dur="1000" fill="hold"/>
                                        <p:tgtEl>
                                          <p:spTgt spid="83"/>
                                        </p:tgtEl>
                                        <p:attrNameLst>
                                          <p:attrName>ppt_y</p:attrName>
                                        </p:attrNameLst>
                                      </p:cBhvr>
                                      <p:tavLst>
                                        <p:tav tm="0">
                                          <p:val>
                                            <p:strVal val="#ppt_y-.1"/>
                                          </p:val>
                                        </p:tav>
                                        <p:tav tm="100000">
                                          <p:val>
                                            <p:strVal val="#ppt_y"/>
                                          </p:val>
                                        </p:tav>
                                      </p:tavLst>
                                    </p:anim>
                                  </p:childTnLst>
                                </p:cTn>
                              </p:par>
                            </p:childTnLst>
                          </p:cTn>
                        </p:par>
                        <p:par>
                          <p:cTn id="134" fill="hold">
                            <p:stCondLst>
                              <p:cond delay="10000"/>
                            </p:stCondLst>
                            <p:childTnLst>
                              <p:par>
                                <p:cTn id="135" presetID="47" presetClass="entr" presetSubtype="0" fill="hold" grpId="2" nodeType="afterEffect">
                                  <p:stCondLst>
                                    <p:cond delay="0"/>
                                  </p:stCondLst>
                                  <p:childTnLst>
                                    <p:set>
                                      <p:cBhvr>
                                        <p:cTn id="136" dur="1" fill="hold">
                                          <p:stCondLst>
                                            <p:cond delay="0"/>
                                          </p:stCondLst>
                                        </p:cTn>
                                        <p:tgtEl>
                                          <p:spTgt spid="79"/>
                                        </p:tgtEl>
                                        <p:attrNameLst>
                                          <p:attrName>style.visibility</p:attrName>
                                        </p:attrNameLst>
                                      </p:cBhvr>
                                      <p:to>
                                        <p:strVal val="visible"/>
                                      </p:to>
                                    </p:set>
                                    <p:animEffect transition="in" filter="fade">
                                      <p:cBhvr>
                                        <p:cTn id="137" dur="1000"/>
                                        <p:tgtEl>
                                          <p:spTgt spid="79"/>
                                        </p:tgtEl>
                                      </p:cBhvr>
                                    </p:animEffect>
                                    <p:anim calcmode="lin" valueType="num">
                                      <p:cBhvr>
                                        <p:cTn id="138" dur="1000" fill="hold"/>
                                        <p:tgtEl>
                                          <p:spTgt spid="79"/>
                                        </p:tgtEl>
                                        <p:attrNameLst>
                                          <p:attrName>ppt_x</p:attrName>
                                        </p:attrNameLst>
                                      </p:cBhvr>
                                      <p:tavLst>
                                        <p:tav tm="0">
                                          <p:val>
                                            <p:strVal val="#ppt_x"/>
                                          </p:val>
                                        </p:tav>
                                        <p:tav tm="100000">
                                          <p:val>
                                            <p:strVal val="#ppt_x"/>
                                          </p:val>
                                        </p:tav>
                                      </p:tavLst>
                                    </p:anim>
                                    <p:anim calcmode="lin" valueType="num">
                                      <p:cBhvr>
                                        <p:cTn id="139" dur="1000" fill="hold"/>
                                        <p:tgtEl>
                                          <p:spTgt spid="79"/>
                                        </p:tgtEl>
                                        <p:attrNameLst>
                                          <p:attrName>ppt_y</p:attrName>
                                        </p:attrNameLst>
                                      </p:cBhvr>
                                      <p:tavLst>
                                        <p:tav tm="0">
                                          <p:val>
                                            <p:strVal val="#ppt_y-.1"/>
                                          </p:val>
                                        </p:tav>
                                        <p:tav tm="100000">
                                          <p:val>
                                            <p:strVal val="#ppt_y"/>
                                          </p:val>
                                        </p:tav>
                                      </p:tavLst>
                                    </p:anim>
                                  </p:childTnLst>
                                </p:cTn>
                              </p:par>
                            </p:childTnLst>
                          </p:cTn>
                        </p:par>
                        <p:par>
                          <p:cTn id="140" fill="hold">
                            <p:stCondLst>
                              <p:cond delay="11000"/>
                            </p:stCondLst>
                            <p:childTnLst>
                              <p:par>
                                <p:cTn id="141" presetID="47" presetClass="entr" presetSubtype="0" fill="hold" grpId="2" nodeType="afterEffect">
                                  <p:stCondLst>
                                    <p:cond delay="0"/>
                                  </p:stCondLst>
                                  <p:childTnLst>
                                    <p:set>
                                      <p:cBhvr>
                                        <p:cTn id="142" dur="1" fill="hold">
                                          <p:stCondLst>
                                            <p:cond delay="0"/>
                                          </p:stCondLst>
                                        </p:cTn>
                                        <p:tgtEl>
                                          <p:spTgt spid="80"/>
                                        </p:tgtEl>
                                        <p:attrNameLst>
                                          <p:attrName>style.visibility</p:attrName>
                                        </p:attrNameLst>
                                      </p:cBhvr>
                                      <p:to>
                                        <p:strVal val="visible"/>
                                      </p:to>
                                    </p:set>
                                    <p:animEffect transition="in" filter="fade">
                                      <p:cBhvr>
                                        <p:cTn id="143" dur="1000"/>
                                        <p:tgtEl>
                                          <p:spTgt spid="80"/>
                                        </p:tgtEl>
                                      </p:cBhvr>
                                    </p:animEffect>
                                    <p:anim calcmode="lin" valueType="num">
                                      <p:cBhvr>
                                        <p:cTn id="144" dur="1000" fill="hold"/>
                                        <p:tgtEl>
                                          <p:spTgt spid="80"/>
                                        </p:tgtEl>
                                        <p:attrNameLst>
                                          <p:attrName>ppt_x</p:attrName>
                                        </p:attrNameLst>
                                      </p:cBhvr>
                                      <p:tavLst>
                                        <p:tav tm="0">
                                          <p:val>
                                            <p:strVal val="#ppt_x"/>
                                          </p:val>
                                        </p:tav>
                                        <p:tav tm="100000">
                                          <p:val>
                                            <p:strVal val="#ppt_x"/>
                                          </p:val>
                                        </p:tav>
                                      </p:tavLst>
                                    </p:anim>
                                    <p:anim calcmode="lin" valueType="num">
                                      <p:cBhvr>
                                        <p:cTn id="145"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2" grpId="0" bldLvl="0" animBg="1"/>
      <p:bldP spid="51" grpId="0"/>
      <p:bldP spid="52" grpId="0"/>
      <p:bldP spid="53" grpId="0" bldLvl="0" animBg="1"/>
      <p:bldP spid="54" grpId="0"/>
      <p:bldP spid="92" grpId="0" bldLvl="0" animBg="1"/>
      <p:bldP spid="94" grpId="0"/>
      <p:bldP spid="96" grpId="0"/>
      <p:bldP spid="55" grpId="0" bldLvl="0" animBg="1"/>
      <p:bldP spid="105" grpId="0"/>
      <p:bldP spid="107" grpId="0"/>
      <p:bldP spid="108" grpId="0"/>
      <p:bldP spid="93" grpId="0" bldLvl="0" animBg="1"/>
      <p:bldP spid="95" grpId="0" bldLvl="0" animBg="1"/>
      <p:bldP spid="59" grpId="0" bldLvl="0" animBg="1"/>
      <p:bldP spid="60" grpId="0" bldLvl="0" animBg="1"/>
      <p:bldP spid="61" grpId="0" bldLvl="0" animBg="1"/>
      <p:bldP spid="62" grpId="0" bldLvl="0" animBg="1"/>
      <p:bldP spid="79" grpId="1"/>
      <p:bldP spid="79" grpId="2" bldLvl="0" animBg="1"/>
      <p:bldP spid="80" grpId="1"/>
      <p:bldP spid="80" grpId="2" bldLvl="0" animBg="1"/>
      <p:bldP spid="81" grpId="1"/>
      <p:bldP spid="81" grpId="2" bldLvl="0" animBg="1"/>
      <p:bldP spid="82" grpId="1"/>
      <p:bldP spid="82" grpId="2" bldLvl="0" animBg="1"/>
      <p:bldP spid="83" grpId="1"/>
      <p:bldP spid="83" grpId="2" bldLvl="0" animBg="1"/>
      <p:bldP spid="64" grpId="0" bldLvl="0" animBg="1"/>
      <p:bldP spid="65" grpId="0" bldLvl="0" animBg="1"/>
      <p:bldP spid="7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文本框 13"/>
          <p:cNvSpPr txBox="1"/>
          <p:nvPr/>
        </p:nvSpPr>
        <p:spPr>
          <a:xfrm>
            <a:off x="871220" y="443230"/>
            <a:ext cx="6666865" cy="460375"/>
          </a:xfrm>
          <a:prstGeom prst="rect">
            <a:avLst/>
          </a:prstGeom>
          <a:noFill/>
        </p:spPr>
        <p:txBody>
          <a:bodyPr wrap="square" rtlCol="0">
            <a:spAutoFit/>
            <a:scene3d>
              <a:camera prst="orthographicFront"/>
              <a:lightRig rig="threePt" dir="t"/>
            </a:scene3d>
            <a:sp3d contourW="12700"/>
          </a:bodyPr>
          <a:lstStyle/>
          <a:p>
            <a:pPr fontAlgn="auto">
              <a:spcBef>
                <a:spcPts val="0"/>
              </a:spcBef>
              <a:spcAft>
                <a:spcPts val="0"/>
              </a:spcAft>
            </a:pPr>
            <a:r>
              <a:rPr sz="2400" b="1" dirty="0">
                <a:solidFill>
                  <a:srgbClr val="27506E"/>
                </a:solidFill>
                <a:sym typeface="+mn-ea"/>
              </a:rPr>
              <a:t>（</a:t>
            </a:r>
            <a:r>
              <a:rPr lang="zh-CN" sz="2400" b="1" dirty="0">
                <a:solidFill>
                  <a:srgbClr val="27506E"/>
                </a:solidFill>
                <a:sym typeface="+mn-ea"/>
              </a:rPr>
              <a:t>三</a:t>
            </a:r>
            <a:r>
              <a:rPr sz="2400" b="1" dirty="0">
                <a:solidFill>
                  <a:srgbClr val="27506E"/>
                </a:solidFill>
                <a:sym typeface="+mn-ea"/>
              </a:rPr>
              <a:t>）提炼了深度学习时刻生成的推进策略</a:t>
            </a:r>
            <a:endParaRPr sz="2400" b="1" dirty="0">
              <a:solidFill>
                <a:srgbClr val="27506E"/>
              </a:solidFill>
              <a:sym typeface="+mn-ea"/>
            </a:endParaRPr>
          </a:p>
        </p:txBody>
      </p:sp>
      <p:sp>
        <p:nvSpPr>
          <p:cNvPr id="65" name="椭圆 64"/>
          <p:cNvSpPr/>
          <p:nvPr>
            <p:custDataLst>
              <p:tags r:id="rId1"/>
            </p:custDataLst>
          </p:nvPr>
        </p:nvSpPr>
        <p:spPr>
          <a:xfrm>
            <a:off x="5582920" y="3082290"/>
            <a:ext cx="1314450" cy="1314450"/>
          </a:xfrm>
          <a:prstGeom prst="ellipse">
            <a:avLst/>
          </a:prstGeom>
          <a:solidFill>
            <a:srgbClr val="FFFFFF">
              <a:lumMod val="95000"/>
            </a:srgbClr>
          </a:solidFill>
          <a:ln>
            <a:noFill/>
          </a:ln>
        </p:spPr>
        <p:style>
          <a:lnRef idx="2">
            <a:srgbClr val="4276AA">
              <a:shade val="50000"/>
            </a:srgbClr>
          </a:lnRef>
          <a:fillRef idx="1">
            <a:srgbClr val="4276AA"/>
          </a:fillRef>
          <a:effectRef idx="0">
            <a:srgbClr val="4276AA"/>
          </a:effectRef>
          <a:fontRef idx="minor">
            <a:srgbClr val="FFFFFF"/>
          </a:fontRef>
        </p:style>
        <p:txBody>
          <a:bodyPr anchor="ctr"/>
          <a:lstStyle/>
          <a:p>
            <a:pPr algn="ctr"/>
            <a:endParaRPr sz="2000" dirty="0">
              <a:latin typeface="方正小标宋简体" panose="03000509000000000000" charset="-122"/>
              <a:ea typeface="方正小标宋简体" panose="03000509000000000000" charset="-122"/>
            </a:endParaRPr>
          </a:p>
        </p:txBody>
      </p:sp>
      <p:grpSp>
        <p:nvGrpSpPr>
          <p:cNvPr id="78" name="组合 77"/>
          <p:cNvGrpSpPr/>
          <p:nvPr/>
        </p:nvGrpSpPr>
        <p:grpSpPr>
          <a:xfrm rot="0">
            <a:off x="5345430" y="2820035"/>
            <a:ext cx="1703705" cy="1703070"/>
            <a:chOff x="1361" y="5425"/>
            <a:chExt cx="3688" cy="3687"/>
          </a:xfrm>
          <a:effectLst>
            <a:outerShdw blurRad="50800" dist="38100" dir="18900000" algn="bl" rotWithShape="0">
              <a:prstClr val="black">
                <a:alpha val="40000"/>
              </a:prstClr>
            </a:outerShdw>
          </a:effectLst>
        </p:grpSpPr>
        <p:sp>
          <p:nvSpPr>
            <p:cNvPr id="79" name="椭圆 78"/>
            <p:cNvSpPr/>
            <p:nvPr/>
          </p:nvSpPr>
          <p:spPr>
            <a:xfrm>
              <a:off x="1361" y="5425"/>
              <a:ext cx="3688" cy="3687"/>
            </a:xfrm>
            <a:prstGeom prst="ellipse">
              <a:avLst/>
            </a:prstGeom>
            <a:solidFill>
              <a:srgbClr val="F8E0A6"/>
            </a:solidFill>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200" b="1" i="0" u="none" strike="noStrike" kern="0" cap="none" spc="0" normalizeH="0" baseline="0" noProof="0" smtClean="0">
                <a:ln>
                  <a:noFill/>
                </a:ln>
                <a:solidFill>
                  <a:prstClr val="white"/>
                </a:solidFill>
                <a:effectLst/>
                <a:uLnTx/>
                <a:uFillTx/>
                <a:latin typeface="方正小标宋简体" panose="03000509000000000000" charset="-122"/>
                <a:ea typeface="方正小标宋简体" panose="03000509000000000000" charset="-122"/>
                <a:cs typeface="+mn-cs"/>
              </a:endParaRPr>
            </a:p>
          </p:txBody>
        </p:sp>
        <p:sp>
          <p:nvSpPr>
            <p:cNvPr id="80" name="Text Box 27"/>
            <p:cNvSpPr txBox="1"/>
            <p:nvPr/>
          </p:nvSpPr>
          <p:spPr bwMode="auto">
            <a:xfrm>
              <a:off x="1786" y="6091"/>
              <a:ext cx="2862" cy="2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50800" tIns="50800" rIns="50800" bIns="50800" anchor="ctr">
              <a:spAutoFit/>
            </a:bodyPr>
            <a:lstStyle/>
            <a:p>
              <a:pPr algn="ctr" eaLnBrk="1">
                <a:defRPr/>
              </a:pPr>
              <a:r>
                <a:rPr lang="zh-CN" altLang="en-US" sz="2000" b="1" dirty="0" smtClean="0">
                  <a:solidFill>
                    <a:schemeClr val="bg1">
                      <a:lumMod val="10000"/>
                    </a:schemeClr>
                  </a:solidFill>
                  <a:latin typeface="方正小标宋简体" panose="03000509000000000000" charset="-122"/>
                  <a:ea typeface="方正小标宋简体" panose="03000509000000000000" charset="-122"/>
                  <a:cs typeface="+mn-ea"/>
                  <a:sym typeface="+mn-lt"/>
                </a:rPr>
                <a:t>展开逻辑</a:t>
              </a:r>
              <a:endParaRPr lang="en-US" altLang="zh-CN" sz="2000" b="1" dirty="0" smtClean="0">
                <a:solidFill>
                  <a:schemeClr val="bg1">
                    <a:lumMod val="10000"/>
                  </a:schemeClr>
                </a:solidFill>
                <a:latin typeface="方正小标宋简体" panose="03000509000000000000" charset="-122"/>
                <a:ea typeface="方正小标宋简体" panose="03000509000000000000" charset="-122"/>
                <a:cs typeface="+mn-ea"/>
                <a:sym typeface="+mn-lt"/>
              </a:endParaRPr>
            </a:p>
            <a:p>
              <a:pPr algn="ctr" eaLnBrk="1">
                <a:defRPr/>
              </a:pPr>
              <a:r>
                <a:rPr lang="zh-CN" altLang="en-US" sz="2000" b="1" dirty="0" smtClean="0">
                  <a:solidFill>
                    <a:schemeClr val="bg1">
                      <a:lumMod val="10000"/>
                    </a:schemeClr>
                  </a:solidFill>
                  <a:latin typeface="方正小标宋简体" panose="03000509000000000000" charset="-122"/>
                  <a:ea typeface="方正小标宋简体" panose="03000509000000000000" charset="-122"/>
                  <a:cs typeface="+mn-ea"/>
                  <a:sym typeface="+mn-lt"/>
                </a:rPr>
                <a:t>与</a:t>
              </a:r>
              <a:endParaRPr lang="en-US" altLang="zh-CN" sz="2000" b="1" dirty="0" smtClean="0">
                <a:solidFill>
                  <a:schemeClr val="bg1">
                    <a:lumMod val="10000"/>
                  </a:schemeClr>
                </a:solidFill>
                <a:latin typeface="方正小标宋简体" panose="03000509000000000000" charset="-122"/>
                <a:ea typeface="方正小标宋简体" panose="03000509000000000000" charset="-122"/>
                <a:cs typeface="+mn-ea"/>
                <a:sym typeface="+mn-lt"/>
              </a:endParaRPr>
            </a:p>
            <a:p>
              <a:pPr algn="ctr" eaLnBrk="1">
                <a:defRPr/>
              </a:pPr>
              <a:r>
                <a:rPr lang="zh-CN" altLang="en-US" sz="2000" b="1" dirty="0" smtClean="0">
                  <a:solidFill>
                    <a:schemeClr val="bg1">
                      <a:lumMod val="10000"/>
                    </a:schemeClr>
                  </a:solidFill>
                  <a:latin typeface="方正小标宋简体" panose="03000509000000000000" charset="-122"/>
                  <a:ea typeface="方正小标宋简体" panose="03000509000000000000" charset="-122"/>
                  <a:cs typeface="+mn-ea"/>
                  <a:sym typeface="+mn-lt"/>
                </a:rPr>
                <a:t>推进策略</a:t>
              </a:r>
              <a:endParaRPr lang="zh-CN" altLang="en-US" sz="2000" b="1" dirty="0" smtClean="0">
                <a:solidFill>
                  <a:schemeClr val="bg1">
                    <a:lumMod val="10000"/>
                  </a:schemeClr>
                </a:solidFill>
                <a:latin typeface="方正小标宋简体" panose="03000509000000000000" charset="-122"/>
                <a:ea typeface="方正小标宋简体" panose="03000509000000000000" charset="-122"/>
                <a:cs typeface="+mn-ea"/>
                <a:sym typeface="+mn-lt"/>
              </a:endParaRPr>
            </a:p>
          </p:txBody>
        </p:sp>
      </p:grpSp>
      <p:grpSp>
        <p:nvGrpSpPr>
          <p:cNvPr id="109" name="组合 108"/>
          <p:cNvGrpSpPr/>
          <p:nvPr/>
        </p:nvGrpSpPr>
        <p:grpSpPr>
          <a:xfrm>
            <a:off x="659765" y="2145030"/>
            <a:ext cx="5612130" cy="1600835"/>
            <a:chOff x="714" y="3452"/>
            <a:chExt cx="8838" cy="2521"/>
          </a:xfrm>
        </p:grpSpPr>
        <p:sp>
          <p:nvSpPr>
            <p:cNvPr id="61" name="任意多边形 60"/>
            <p:cNvSpPr/>
            <p:nvPr>
              <p:custDataLst>
                <p:tags r:id="rId2"/>
              </p:custDataLst>
            </p:nvPr>
          </p:nvSpPr>
          <p:spPr>
            <a:xfrm rot="21043866">
              <a:off x="7262" y="3619"/>
              <a:ext cx="2291" cy="1581"/>
            </a:xfrm>
            <a:custGeom>
              <a:avLst/>
              <a:gdLst>
                <a:gd name="connsiteX0" fmla="*/ 547473 w 1354883"/>
                <a:gd name="connsiteY0" fmla="*/ 6227 h 934838"/>
                <a:gd name="connsiteX1" fmla="*/ 942694 w 1354883"/>
                <a:gd name="connsiteY1" fmla="*/ 452155 h 934838"/>
                <a:gd name="connsiteX2" fmla="*/ 940527 w 1354883"/>
                <a:gd name="connsiteY2" fmla="*/ 487461 h 934838"/>
                <a:gd name="connsiteX3" fmla="*/ 1035038 w 1354883"/>
                <a:gd name="connsiteY3" fmla="*/ 465778 h 934838"/>
                <a:gd name="connsiteX4" fmla="*/ 1185304 w 1354883"/>
                <a:gd name="connsiteY4" fmla="*/ 450880 h 934838"/>
                <a:gd name="connsiteX5" fmla="*/ 1187870 w 1354883"/>
                <a:gd name="connsiteY5" fmla="*/ 430618 h 934838"/>
                <a:gd name="connsiteX6" fmla="*/ 1354883 w 1354883"/>
                <a:gd name="connsiteY6" fmla="*/ 477475 h 934838"/>
                <a:gd name="connsiteX7" fmla="*/ 1177535 w 1354883"/>
                <a:gd name="connsiteY7" fmla="*/ 512255 h 934838"/>
                <a:gd name="connsiteX8" fmla="*/ 1180098 w 1354883"/>
                <a:gd name="connsiteY8" fmla="*/ 492004 h 934838"/>
                <a:gd name="connsiteX9" fmla="*/ 899153 w 1354883"/>
                <a:gd name="connsiteY9" fmla="*/ 539203 h 934838"/>
                <a:gd name="connsiteX10" fmla="*/ 784961 w 1354883"/>
                <a:gd name="connsiteY10" fmla="*/ 581579 h 934838"/>
                <a:gd name="connsiteX11" fmla="*/ 740594 w 1354883"/>
                <a:gd name="connsiteY11" fmla="*/ 602039 h 934838"/>
                <a:gd name="connsiteX12" fmla="*/ 675586 w 1354883"/>
                <a:gd name="connsiteY12" fmla="*/ 636158 h 934838"/>
                <a:gd name="connsiteX13" fmla="*/ 589311 w 1354883"/>
                <a:gd name="connsiteY13" fmla="*/ 688868 h 934838"/>
                <a:gd name="connsiteX14" fmla="*/ 588105 w 1354883"/>
                <a:gd name="connsiteY14" fmla="*/ 689815 h 934838"/>
                <a:gd name="connsiteX15" fmla="*/ 506285 w 1354883"/>
                <a:gd name="connsiteY15" fmla="*/ 766814 h 934838"/>
                <a:gd name="connsiteX16" fmla="*/ 413784 w 1354883"/>
                <a:gd name="connsiteY16" fmla="*/ 889253 h 934838"/>
                <a:gd name="connsiteX17" fmla="*/ 388128 w 1354883"/>
                <a:gd name="connsiteY17" fmla="*/ 934838 h 934838"/>
                <a:gd name="connsiteX18" fmla="*/ 303365 w 1354883"/>
                <a:gd name="connsiteY18" fmla="*/ 912086 h 934838"/>
                <a:gd name="connsiteX19" fmla="*/ 6227 w 1354883"/>
                <a:gd name="connsiteY19" fmla="*/ 395597 h 934838"/>
                <a:gd name="connsiteX20" fmla="*/ 547473 w 1354883"/>
                <a:gd name="connsiteY20" fmla="*/ 6227 h 93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54883" h="934838">
                  <a:moveTo>
                    <a:pt x="547473" y="6227"/>
                  </a:moveTo>
                  <a:cubicBezTo>
                    <a:pt x="772332" y="42924"/>
                    <a:pt x="933909" y="233041"/>
                    <a:pt x="942694" y="452155"/>
                  </a:cubicBezTo>
                  <a:lnTo>
                    <a:pt x="940527" y="487461"/>
                  </a:lnTo>
                  <a:lnTo>
                    <a:pt x="1035038" y="465778"/>
                  </a:lnTo>
                  <a:cubicBezTo>
                    <a:pt x="1084533" y="457678"/>
                    <a:pt x="1134732" y="452679"/>
                    <a:pt x="1185304" y="450880"/>
                  </a:cubicBezTo>
                  <a:lnTo>
                    <a:pt x="1187870" y="430618"/>
                  </a:lnTo>
                  <a:lnTo>
                    <a:pt x="1354883" y="477475"/>
                  </a:lnTo>
                  <a:lnTo>
                    <a:pt x="1177535" y="512255"/>
                  </a:lnTo>
                  <a:lnTo>
                    <a:pt x="1180098" y="492004"/>
                  </a:lnTo>
                  <a:cubicBezTo>
                    <a:pt x="1084161" y="495994"/>
                    <a:pt x="989694" y="511973"/>
                    <a:pt x="899153" y="539203"/>
                  </a:cubicBezTo>
                  <a:lnTo>
                    <a:pt x="784961" y="581579"/>
                  </a:lnTo>
                  <a:lnTo>
                    <a:pt x="740594" y="602039"/>
                  </a:lnTo>
                  <a:lnTo>
                    <a:pt x="675586" y="636158"/>
                  </a:lnTo>
                  <a:lnTo>
                    <a:pt x="589311" y="688868"/>
                  </a:lnTo>
                  <a:lnTo>
                    <a:pt x="588105" y="689815"/>
                  </a:lnTo>
                  <a:lnTo>
                    <a:pt x="506285" y="766814"/>
                  </a:lnTo>
                  <a:cubicBezTo>
                    <a:pt x="472222" y="804733"/>
                    <a:pt x="441233" y="845659"/>
                    <a:pt x="413784" y="889253"/>
                  </a:cubicBezTo>
                  <a:lnTo>
                    <a:pt x="388128" y="934838"/>
                  </a:lnTo>
                  <a:lnTo>
                    <a:pt x="303365" y="912086"/>
                  </a:lnTo>
                  <a:cubicBezTo>
                    <a:pt x="98412" y="834094"/>
                    <a:pt x="-30470" y="620456"/>
                    <a:pt x="6227" y="395597"/>
                  </a:cubicBezTo>
                  <a:cubicBezTo>
                    <a:pt x="48166" y="138615"/>
                    <a:pt x="290491" y="-35712"/>
                    <a:pt x="547473" y="6227"/>
                  </a:cubicBezTo>
                  <a:close/>
                </a:path>
              </a:pathLst>
            </a:custGeom>
            <a:solidFill>
              <a:srgbClr val="8CB0D2"/>
            </a:solidFill>
            <a:ln>
              <a:noFill/>
            </a:ln>
          </p:spPr>
          <p:style>
            <a:lnRef idx="2">
              <a:srgbClr val="4276AA">
                <a:shade val="50000"/>
              </a:srgbClr>
            </a:lnRef>
            <a:fillRef idx="1">
              <a:srgbClr val="4276AA"/>
            </a:fillRef>
            <a:effectRef idx="0">
              <a:srgbClr val="4276AA"/>
            </a:effectRef>
            <a:fontRef idx="minor">
              <a:srgbClr val="FFFFFF"/>
            </a:fontRef>
          </p:style>
          <p:txBody>
            <a:bodyPr wrap="square" anchor="ctr">
              <a:noAutofit/>
            </a:bodyPr>
            <a:lstStyle/>
            <a:p>
              <a:pPr algn="ctr"/>
              <a:endParaRPr sz="2000">
                <a:latin typeface="方正小标宋简体" panose="03000509000000000000" charset="-122"/>
                <a:ea typeface="方正小标宋简体" panose="03000509000000000000" charset="-122"/>
              </a:endParaRPr>
            </a:p>
          </p:txBody>
        </p:sp>
        <p:sp>
          <p:nvSpPr>
            <p:cNvPr id="69" name="任意多边形 68"/>
            <p:cNvSpPr/>
            <p:nvPr>
              <p:custDataLst>
                <p:tags r:id="rId3"/>
              </p:custDataLst>
            </p:nvPr>
          </p:nvSpPr>
          <p:spPr bwMode="auto">
            <a:xfrm>
              <a:off x="7729" y="4148"/>
              <a:ext cx="649" cy="625"/>
            </a:xfrm>
            <a:custGeom>
              <a:avLst/>
              <a:gdLst>
                <a:gd name="T0" fmla="*/ 4096 w 6827"/>
                <a:gd name="T1" fmla="*/ 4551 h 6827"/>
                <a:gd name="T2" fmla="*/ 6258 w 6827"/>
                <a:gd name="T3" fmla="*/ 4096 h 6827"/>
                <a:gd name="T4" fmla="*/ 2348 w 6827"/>
                <a:gd name="T5" fmla="*/ 4911 h 6827"/>
                <a:gd name="T6" fmla="*/ 569 w 6827"/>
                <a:gd name="T7" fmla="*/ 4551 h 6827"/>
                <a:gd name="T8" fmla="*/ 569 w 6827"/>
                <a:gd name="T9" fmla="*/ 3982 h 6827"/>
                <a:gd name="T10" fmla="*/ 1707 w 6827"/>
                <a:gd name="T11" fmla="*/ 2503 h 6827"/>
                <a:gd name="T12" fmla="*/ 3868 w 6827"/>
                <a:gd name="T13" fmla="*/ 2731 h 6827"/>
                <a:gd name="T14" fmla="*/ 5827 w 6827"/>
                <a:gd name="T15" fmla="*/ 2004 h 6827"/>
                <a:gd name="T16" fmla="*/ 6258 w 6827"/>
                <a:gd name="T17" fmla="*/ 1820 h 6827"/>
                <a:gd name="T18" fmla="*/ 4779 w 6827"/>
                <a:gd name="T19" fmla="*/ 0 h 6827"/>
                <a:gd name="T20" fmla="*/ 2854 w 6827"/>
                <a:gd name="T21" fmla="*/ 2381 h 6827"/>
                <a:gd name="T22" fmla="*/ 1239 w 6827"/>
                <a:gd name="T23" fmla="*/ 2257 h 6827"/>
                <a:gd name="T24" fmla="*/ 569 w 6827"/>
                <a:gd name="T25" fmla="*/ 2844 h 6827"/>
                <a:gd name="T26" fmla="*/ 569 w 6827"/>
                <a:gd name="T27" fmla="*/ 2276 h 6827"/>
                <a:gd name="T28" fmla="*/ 569 w 6827"/>
                <a:gd name="T29" fmla="*/ 1707 h 6827"/>
                <a:gd name="T30" fmla="*/ 569 w 6827"/>
                <a:gd name="T31" fmla="*/ 1138 h 6827"/>
                <a:gd name="T32" fmla="*/ 569 w 6827"/>
                <a:gd name="T33" fmla="*/ 569 h 6827"/>
                <a:gd name="T34" fmla="*/ 341 w 6827"/>
                <a:gd name="T35" fmla="*/ 0 h 6827"/>
                <a:gd name="T36" fmla="*/ 114 w 6827"/>
                <a:gd name="T37" fmla="*/ 569 h 6827"/>
                <a:gd name="T38" fmla="*/ 114 w 6827"/>
                <a:gd name="T39" fmla="*/ 1138 h 6827"/>
                <a:gd name="T40" fmla="*/ 114 w 6827"/>
                <a:gd name="T41" fmla="*/ 1707 h 6827"/>
                <a:gd name="T42" fmla="*/ 114 w 6827"/>
                <a:gd name="T43" fmla="*/ 2276 h 6827"/>
                <a:gd name="T44" fmla="*/ 114 w 6827"/>
                <a:gd name="T45" fmla="*/ 2844 h 6827"/>
                <a:gd name="T46" fmla="*/ 114 w 6827"/>
                <a:gd name="T47" fmla="*/ 3413 h 6827"/>
                <a:gd name="T48" fmla="*/ 114 w 6827"/>
                <a:gd name="T49" fmla="*/ 3982 h 6827"/>
                <a:gd name="T50" fmla="*/ 114 w 6827"/>
                <a:gd name="T51" fmla="*/ 4551 h 6827"/>
                <a:gd name="T52" fmla="*/ 114 w 6827"/>
                <a:gd name="T53" fmla="*/ 5120 h 6827"/>
                <a:gd name="T54" fmla="*/ 114 w 6827"/>
                <a:gd name="T55" fmla="*/ 5689 h 6827"/>
                <a:gd name="T56" fmla="*/ 114 w 6827"/>
                <a:gd name="T57" fmla="*/ 6258 h 6827"/>
                <a:gd name="T58" fmla="*/ 683 w 6827"/>
                <a:gd name="T59" fmla="*/ 6713 h 6827"/>
                <a:gd name="T60" fmla="*/ 1252 w 6827"/>
                <a:gd name="T61" fmla="*/ 6713 h 6827"/>
                <a:gd name="T62" fmla="*/ 1820 w 6827"/>
                <a:gd name="T63" fmla="*/ 6713 h 6827"/>
                <a:gd name="T64" fmla="*/ 2389 w 6827"/>
                <a:gd name="T65" fmla="*/ 6713 h 6827"/>
                <a:gd name="T66" fmla="*/ 2958 w 6827"/>
                <a:gd name="T67" fmla="*/ 6713 h 6827"/>
                <a:gd name="T68" fmla="*/ 3527 w 6827"/>
                <a:gd name="T69" fmla="*/ 6713 h 6827"/>
                <a:gd name="T70" fmla="*/ 4096 w 6827"/>
                <a:gd name="T71" fmla="*/ 6713 h 6827"/>
                <a:gd name="T72" fmla="*/ 4665 w 6827"/>
                <a:gd name="T73" fmla="*/ 6713 h 6827"/>
                <a:gd name="T74" fmla="*/ 5234 w 6827"/>
                <a:gd name="T75" fmla="*/ 6713 h 6827"/>
                <a:gd name="T76" fmla="*/ 5803 w 6827"/>
                <a:gd name="T77" fmla="*/ 6713 h 6827"/>
                <a:gd name="T78" fmla="*/ 6371 w 6827"/>
                <a:gd name="T79" fmla="*/ 6713 h 6827"/>
                <a:gd name="T80" fmla="*/ 6827 w 6827"/>
                <a:gd name="T81" fmla="*/ 6485 h 6827"/>
                <a:gd name="T82" fmla="*/ 6371 w 6827"/>
                <a:gd name="T83" fmla="*/ 6258 h 6827"/>
                <a:gd name="T84" fmla="*/ 5803 w 6827"/>
                <a:gd name="T85" fmla="*/ 6258 h 6827"/>
                <a:gd name="T86" fmla="*/ 5234 w 6827"/>
                <a:gd name="T87" fmla="*/ 6258 h 6827"/>
                <a:gd name="T88" fmla="*/ 4665 w 6827"/>
                <a:gd name="T89" fmla="*/ 6258 h 6827"/>
                <a:gd name="T90" fmla="*/ 4096 w 6827"/>
                <a:gd name="T91" fmla="*/ 6258 h 6827"/>
                <a:gd name="T92" fmla="*/ 3527 w 6827"/>
                <a:gd name="T93" fmla="*/ 6258 h 6827"/>
                <a:gd name="T94" fmla="*/ 2958 w 6827"/>
                <a:gd name="T95" fmla="*/ 6258 h 6827"/>
                <a:gd name="T96" fmla="*/ 2389 w 6827"/>
                <a:gd name="T97" fmla="*/ 6258 h 6827"/>
                <a:gd name="T98" fmla="*/ 1820 w 6827"/>
                <a:gd name="T99" fmla="*/ 6258 h 6827"/>
                <a:gd name="T100" fmla="*/ 1252 w 6827"/>
                <a:gd name="T101" fmla="*/ 6258 h 6827"/>
                <a:gd name="T102" fmla="*/ 683 w 6827"/>
                <a:gd name="T103" fmla="*/ 625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27" h="6827">
                  <a:moveTo>
                    <a:pt x="1263" y="5234"/>
                  </a:moveTo>
                  <a:cubicBezTo>
                    <a:pt x="1316" y="5493"/>
                    <a:pt x="1546" y="5689"/>
                    <a:pt x="1820" y="5689"/>
                  </a:cubicBezTo>
                  <a:cubicBezTo>
                    <a:pt x="2114" y="5689"/>
                    <a:pt x="2354" y="5464"/>
                    <a:pt x="2383" y="5178"/>
                  </a:cubicBezTo>
                  <a:lnTo>
                    <a:pt x="3568" y="4191"/>
                  </a:lnTo>
                  <a:cubicBezTo>
                    <a:pt x="3652" y="4401"/>
                    <a:pt x="3856" y="4551"/>
                    <a:pt x="4096" y="4551"/>
                  </a:cubicBezTo>
                  <a:cubicBezTo>
                    <a:pt x="4348" y="4551"/>
                    <a:pt x="4560" y="4385"/>
                    <a:pt x="4635" y="4157"/>
                  </a:cubicBezTo>
                  <a:lnTo>
                    <a:pt x="5696" y="4736"/>
                  </a:lnTo>
                  <a:cubicBezTo>
                    <a:pt x="5732" y="5016"/>
                    <a:pt x="5969" y="5234"/>
                    <a:pt x="6258" y="5234"/>
                  </a:cubicBezTo>
                  <a:cubicBezTo>
                    <a:pt x="6571" y="5234"/>
                    <a:pt x="6827" y="4979"/>
                    <a:pt x="6827" y="4665"/>
                  </a:cubicBezTo>
                  <a:cubicBezTo>
                    <a:pt x="6827" y="4351"/>
                    <a:pt x="6571" y="4096"/>
                    <a:pt x="6258" y="4096"/>
                  </a:cubicBezTo>
                  <a:cubicBezTo>
                    <a:pt x="6006" y="4096"/>
                    <a:pt x="5794" y="4262"/>
                    <a:pt x="5719" y="4490"/>
                  </a:cubicBezTo>
                  <a:lnTo>
                    <a:pt x="4658" y="3911"/>
                  </a:lnTo>
                  <a:cubicBezTo>
                    <a:pt x="4622" y="3631"/>
                    <a:pt x="4385" y="3413"/>
                    <a:pt x="4096" y="3413"/>
                  </a:cubicBezTo>
                  <a:cubicBezTo>
                    <a:pt x="3802" y="3413"/>
                    <a:pt x="3563" y="3638"/>
                    <a:pt x="3533" y="3924"/>
                  </a:cubicBezTo>
                  <a:lnTo>
                    <a:pt x="2348" y="4911"/>
                  </a:lnTo>
                  <a:cubicBezTo>
                    <a:pt x="2265" y="4701"/>
                    <a:pt x="2060" y="4551"/>
                    <a:pt x="1820" y="4551"/>
                  </a:cubicBezTo>
                  <a:cubicBezTo>
                    <a:pt x="1546" y="4551"/>
                    <a:pt x="1316" y="4747"/>
                    <a:pt x="1263" y="5006"/>
                  </a:cubicBezTo>
                  <a:lnTo>
                    <a:pt x="455" y="5006"/>
                  </a:lnTo>
                  <a:lnTo>
                    <a:pt x="455" y="4551"/>
                  </a:lnTo>
                  <a:lnTo>
                    <a:pt x="569" y="4551"/>
                  </a:lnTo>
                  <a:cubicBezTo>
                    <a:pt x="632" y="4551"/>
                    <a:pt x="683" y="4500"/>
                    <a:pt x="683" y="4437"/>
                  </a:cubicBezTo>
                  <a:cubicBezTo>
                    <a:pt x="683" y="4374"/>
                    <a:pt x="632" y="4324"/>
                    <a:pt x="569" y="4324"/>
                  </a:cubicBezTo>
                  <a:lnTo>
                    <a:pt x="455" y="4324"/>
                  </a:lnTo>
                  <a:lnTo>
                    <a:pt x="455" y="3982"/>
                  </a:lnTo>
                  <a:lnTo>
                    <a:pt x="569" y="3982"/>
                  </a:lnTo>
                  <a:cubicBezTo>
                    <a:pt x="632" y="3982"/>
                    <a:pt x="683" y="3931"/>
                    <a:pt x="683" y="3868"/>
                  </a:cubicBezTo>
                  <a:cubicBezTo>
                    <a:pt x="683" y="3806"/>
                    <a:pt x="632" y="3755"/>
                    <a:pt x="569" y="3755"/>
                  </a:cubicBezTo>
                  <a:lnTo>
                    <a:pt x="480" y="3755"/>
                  </a:lnTo>
                  <a:lnTo>
                    <a:pt x="1407" y="2416"/>
                  </a:lnTo>
                  <a:cubicBezTo>
                    <a:pt x="1494" y="2470"/>
                    <a:pt x="1596" y="2503"/>
                    <a:pt x="1707" y="2503"/>
                  </a:cubicBezTo>
                  <a:cubicBezTo>
                    <a:pt x="1888" y="2503"/>
                    <a:pt x="2048" y="2416"/>
                    <a:pt x="2152" y="2284"/>
                  </a:cubicBezTo>
                  <a:lnTo>
                    <a:pt x="2752" y="2584"/>
                  </a:lnTo>
                  <a:cubicBezTo>
                    <a:pt x="2740" y="2631"/>
                    <a:pt x="2731" y="2680"/>
                    <a:pt x="2731" y="2731"/>
                  </a:cubicBezTo>
                  <a:cubicBezTo>
                    <a:pt x="2731" y="3044"/>
                    <a:pt x="2986" y="3300"/>
                    <a:pt x="3300" y="3300"/>
                  </a:cubicBezTo>
                  <a:cubicBezTo>
                    <a:pt x="3613" y="3300"/>
                    <a:pt x="3868" y="3044"/>
                    <a:pt x="3868" y="2731"/>
                  </a:cubicBezTo>
                  <a:cubicBezTo>
                    <a:pt x="3868" y="2608"/>
                    <a:pt x="3829" y="2496"/>
                    <a:pt x="3763" y="2403"/>
                  </a:cubicBezTo>
                  <a:lnTo>
                    <a:pt x="4488" y="1055"/>
                  </a:lnTo>
                  <a:cubicBezTo>
                    <a:pt x="4574" y="1107"/>
                    <a:pt x="4672" y="1138"/>
                    <a:pt x="4779" y="1138"/>
                  </a:cubicBezTo>
                  <a:cubicBezTo>
                    <a:pt x="4891" y="1138"/>
                    <a:pt x="4995" y="1104"/>
                    <a:pt x="5083" y="1048"/>
                  </a:cubicBezTo>
                  <a:lnTo>
                    <a:pt x="5827" y="2004"/>
                  </a:lnTo>
                  <a:cubicBezTo>
                    <a:pt x="5829" y="2007"/>
                    <a:pt x="5833" y="2009"/>
                    <a:pt x="5836" y="2011"/>
                  </a:cubicBezTo>
                  <a:cubicBezTo>
                    <a:pt x="5745" y="2112"/>
                    <a:pt x="5689" y="2244"/>
                    <a:pt x="5689" y="2389"/>
                  </a:cubicBezTo>
                  <a:cubicBezTo>
                    <a:pt x="5689" y="2703"/>
                    <a:pt x="5944" y="2958"/>
                    <a:pt x="6258" y="2958"/>
                  </a:cubicBezTo>
                  <a:cubicBezTo>
                    <a:pt x="6571" y="2958"/>
                    <a:pt x="6827" y="2703"/>
                    <a:pt x="6827" y="2389"/>
                  </a:cubicBezTo>
                  <a:cubicBezTo>
                    <a:pt x="6827" y="2076"/>
                    <a:pt x="6571" y="1820"/>
                    <a:pt x="6258" y="1820"/>
                  </a:cubicBezTo>
                  <a:cubicBezTo>
                    <a:pt x="6170" y="1820"/>
                    <a:pt x="6087" y="1842"/>
                    <a:pt x="6013" y="1878"/>
                  </a:cubicBezTo>
                  <a:cubicBezTo>
                    <a:pt x="6010" y="1874"/>
                    <a:pt x="6010" y="1869"/>
                    <a:pt x="6006" y="1864"/>
                  </a:cubicBezTo>
                  <a:lnTo>
                    <a:pt x="5248" y="890"/>
                  </a:lnTo>
                  <a:cubicBezTo>
                    <a:pt x="5311" y="798"/>
                    <a:pt x="5348" y="688"/>
                    <a:pt x="5348" y="569"/>
                  </a:cubicBezTo>
                  <a:cubicBezTo>
                    <a:pt x="5348" y="255"/>
                    <a:pt x="5092" y="0"/>
                    <a:pt x="4779" y="0"/>
                  </a:cubicBezTo>
                  <a:cubicBezTo>
                    <a:pt x="4465" y="0"/>
                    <a:pt x="4210" y="255"/>
                    <a:pt x="4210" y="569"/>
                  </a:cubicBezTo>
                  <a:cubicBezTo>
                    <a:pt x="4210" y="691"/>
                    <a:pt x="4249" y="804"/>
                    <a:pt x="4315" y="897"/>
                  </a:cubicBezTo>
                  <a:lnTo>
                    <a:pt x="3590" y="2244"/>
                  </a:lnTo>
                  <a:cubicBezTo>
                    <a:pt x="3505" y="2193"/>
                    <a:pt x="3406" y="2162"/>
                    <a:pt x="3300" y="2162"/>
                  </a:cubicBezTo>
                  <a:cubicBezTo>
                    <a:pt x="3118" y="2162"/>
                    <a:pt x="2959" y="2248"/>
                    <a:pt x="2854" y="2381"/>
                  </a:cubicBezTo>
                  <a:lnTo>
                    <a:pt x="2254" y="2081"/>
                  </a:lnTo>
                  <a:cubicBezTo>
                    <a:pt x="2267" y="2034"/>
                    <a:pt x="2276" y="1985"/>
                    <a:pt x="2276" y="1934"/>
                  </a:cubicBezTo>
                  <a:cubicBezTo>
                    <a:pt x="2276" y="1621"/>
                    <a:pt x="2020" y="1365"/>
                    <a:pt x="1707" y="1365"/>
                  </a:cubicBezTo>
                  <a:cubicBezTo>
                    <a:pt x="1393" y="1365"/>
                    <a:pt x="1138" y="1621"/>
                    <a:pt x="1138" y="1934"/>
                  </a:cubicBezTo>
                  <a:cubicBezTo>
                    <a:pt x="1138" y="2054"/>
                    <a:pt x="1176" y="2166"/>
                    <a:pt x="1239" y="2257"/>
                  </a:cubicBezTo>
                  <a:lnTo>
                    <a:pt x="593" y="3191"/>
                  </a:lnTo>
                  <a:cubicBezTo>
                    <a:pt x="585" y="3189"/>
                    <a:pt x="578" y="3186"/>
                    <a:pt x="569" y="3186"/>
                  </a:cubicBezTo>
                  <a:lnTo>
                    <a:pt x="455" y="3186"/>
                  </a:lnTo>
                  <a:lnTo>
                    <a:pt x="455" y="2844"/>
                  </a:lnTo>
                  <a:lnTo>
                    <a:pt x="569" y="2844"/>
                  </a:lnTo>
                  <a:cubicBezTo>
                    <a:pt x="632" y="2844"/>
                    <a:pt x="683" y="2794"/>
                    <a:pt x="683" y="2731"/>
                  </a:cubicBezTo>
                  <a:cubicBezTo>
                    <a:pt x="683" y="2668"/>
                    <a:pt x="632" y="2617"/>
                    <a:pt x="569" y="2617"/>
                  </a:cubicBezTo>
                  <a:lnTo>
                    <a:pt x="455" y="2617"/>
                  </a:lnTo>
                  <a:lnTo>
                    <a:pt x="455" y="2276"/>
                  </a:lnTo>
                  <a:lnTo>
                    <a:pt x="569" y="2276"/>
                  </a:lnTo>
                  <a:cubicBezTo>
                    <a:pt x="632" y="2276"/>
                    <a:pt x="683" y="2225"/>
                    <a:pt x="683" y="2162"/>
                  </a:cubicBezTo>
                  <a:cubicBezTo>
                    <a:pt x="683" y="2099"/>
                    <a:pt x="632" y="2048"/>
                    <a:pt x="569" y="2048"/>
                  </a:cubicBezTo>
                  <a:lnTo>
                    <a:pt x="455" y="2048"/>
                  </a:lnTo>
                  <a:lnTo>
                    <a:pt x="455" y="1707"/>
                  </a:lnTo>
                  <a:lnTo>
                    <a:pt x="569" y="1707"/>
                  </a:lnTo>
                  <a:cubicBezTo>
                    <a:pt x="632" y="1707"/>
                    <a:pt x="683" y="1656"/>
                    <a:pt x="683" y="1593"/>
                  </a:cubicBezTo>
                  <a:cubicBezTo>
                    <a:pt x="683" y="1530"/>
                    <a:pt x="632" y="1479"/>
                    <a:pt x="569" y="1479"/>
                  </a:cubicBezTo>
                  <a:lnTo>
                    <a:pt x="455" y="1479"/>
                  </a:lnTo>
                  <a:lnTo>
                    <a:pt x="455" y="1138"/>
                  </a:lnTo>
                  <a:lnTo>
                    <a:pt x="569" y="1138"/>
                  </a:lnTo>
                  <a:cubicBezTo>
                    <a:pt x="632" y="1138"/>
                    <a:pt x="683" y="1087"/>
                    <a:pt x="683" y="1024"/>
                  </a:cubicBezTo>
                  <a:cubicBezTo>
                    <a:pt x="683" y="961"/>
                    <a:pt x="632" y="910"/>
                    <a:pt x="569" y="910"/>
                  </a:cubicBezTo>
                  <a:lnTo>
                    <a:pt x="455" y="910"/>
                  </a:lnTo>
                  <a:lnTo>
                    <a:pt x="455" y="569"/>
                  </a:lnTo>
                  <a:lnTo>
                    <a:pt x="569" y="569"/>
                  </a:lnTo>
                  <a:cubicBezTo>
                    <a:pt x="632" y="569"/>
                    <a:pt x="683" y="518"/>
                    <a:pt x="683" y="455"/>
                  </a:cubicBezTo>
                  <a:cubicBezTo>
                    <a:pt x="683" y="392"/>
                    <a:pt x="632" y="341"/>
                    <a:pt x="569" y="341"/>
                  </a:cubicBezTo>
                  <a:lnTo>
                    <a:pt x="455" y="341"/>
                  </a:lnTo>
                  <a:lnTo>
                    <a:pt x="455" y="114"/>
                  </a:lnTo>
                  <a:cubicBezTo>
                    <a:pt x="455" y="51"/>
                    <a:pt x="404" y="0"/>
                    <a:pt x="341" y="0"/>
                  </a:cubicBezTo>
                  <a:cubicBezTo>
                    <a:pt x="278" y="0"/>
                    <a:pt x="228" y="51"/>
                    <a:pt x="228" y="114"/>
                  </a:cubicBezTo>
                  <a:lnTo>
                    <a:pt x="228" y="341"/>
                  </a:lnTo>
                  <a:lnTo>
                    <a:pt x="114" y="341"/>
                  </a:lnTo>
                  <a:cubicBezTo>
                    <a:pt x="51" y="341"/>
                    <a:pt x="0" y="392"/>
                    <a:pt x="0" y="455"/>
                  </a:cubicBezTo>
                  <a:cubicBezTo>
                    <a:pt x="0" y="518"/>
                    <a:pt x="51" y="569"/>
                    <a:pt x="114" y="569"/>
                  </a:cubicBezTo>
                  <a:lnTo>
                    <a:pt x="228" y="569"/>
                  </a:lnTo>
                  <a:lnTo>
                    <a:pt x="228" y="910"/>
                  </a:lnTo>
                  <a:lnTo>
                    <a:pt x="114" y="910"/>
                  </a:lnTo>
                  <a:cubicBezTo>
                    <a:pt x="51" y="910"/>
                    <a:pt x="0" y="961"/>
                    <a:pt x="0" y="1024"/>
                  </a:cubicBezTo>
                  <a:cubicBezTo>
                    <a:pt x="0" y="1087"/>
                    <a:pt x="51" y="1138"/>
                    <a:pt x="114" y="1138"/>
                  </a:cubicBezTo>
                  <a:lnTo>
                    <a:pt x="228" y="1138"/>
                  </a:lnTo>
                  <a:lnTo>
                    <a:pt x="228" y="1479"/>
                  </a:lnTo>
                  <a:lnTo>
                    <a:pt x="114" y="1479"/>
                  </a:lnTo>
                  <a:cubicBezTo>
                    <a:pt x="51" y="1479"/>
                    <a:pt x="0" y="1530"/>
                    <a:pt x="0" y="1593"/>
                  </a:cubicBezTo>
                  <a:cubicBezTo>
                    <a:pt x="0" y="1656"/>
                    <a:pt x="51" y="1707"/>
                    <a:pt x="114" y="1707"/>
                  </a:cubicBezTo>
                  <a:lnTo>
                    <a:pt x="228" y="1707"/>
                  </a:lnTo>
                  <a:lnTo>
                    <a:pt x="228" y="2048"/>
                  </a:lnTo>
                  <a:lnTo>
                    <a:pt x="114" y="2048"/>
                  </a:lnTo>
                  <a:cubicBezTo>
                    <a:pt x="51" y="2048"/>
                    <a:pt x="0" y="2099"/>
                    <a:pt x="0" y="2162"/>
                  </a:cubicBezTo>
                  <a:cubicBezTo>
                    <a:pt x="0" y="2225"/>
                    <a:pt x="51" y="2276"/>
                    <a:pt x="114" y="2276"/>
                  </a:cubicBezTo>
                  <a:lnTo>
                    <a:pt x="228" y="2276"/>
                  </a:lnTo>
                  <a:lnTo>
                    <a:pt x="228" y="2617"/>
                  </a:lnTo>
                  <a:lnTo>
                    <a:pt x="114" y="2617"/>
                  </a:lnTo>
                  <a:cubicBezTo>
                    <a:pt x="51" y="2617"/>
                    <a:pt x="0" y="2668"/>
                    <a:pt x="0" y="2731"/>
                  </a:cubicBezTo>
                  <a:cubicBezTo>
                    <a:pt x="0" y="2794"/>
                    <a:pt x="51" y="2844"/>
                    <a:pt x="114" y="2844"/>
                  </a:cubicBezTo>
                  <a:lnTo>
                    <a:pt x="228" y="2844"/>
                  </a:lnTo>
                  <a:lnTo>
                    <a:pt x="228" y="3186"/>
                  </a:lnTo>
                  <a:lnTo>
                    <a:pt x="114" y="3186"/>
                  </a:lnTo>
                  <a:cubicBezTo>
                    <a:pt x="51" y="3186"/>
                    <a:pt x="0" y="3237"/>
                    <a:pt x="0" y="3300"/>
                  </a:cubicBezTo>
                  <a:cubicBezTo>
                    <a:pt x="0" y="3362"/>
                    <a:pt x="51" y="3413"/>
                    <a:pt x="114" y="3413"/>
                  </a:cubicBezTo>
                  <a:lnTo>
                    <a:pt x="228" y="3413"/>
                  </a:lnTo>
                  <a:lnTo>
                    <a:pt x="228" y="3755"/>
                  </a:lnTo>
                  <a:lnTo>
                    <a:pt x="114" y="3755"/>
                  </a:lnTo>
                  <a:cubicBezTo>
                    <a:pt x="51" y="3755"/>
                    <a:pt x="0" y="3806"/>
                    <a:pt x="0" y="3868"/>
                  </a:cubicBezTo>
                  <a:cubicBezTo>
                    <a:pt x="0" y="3931"/>
                    <a:pt x="51" y="3982"/>
                    <a:pt x="114" y="3982"/>
                  </a:cubicBezTo>
                  <a:lnTo>
                    <a:pt x="228" y="3982"/>
                  </a:lnTo>
                  <a:lnTo>
                    <a:pt x="228" y="4324"/>
                  </a:lnTo>
                  <a:lnTo>
                    <a:pt x="114" y="4324"/>
                  </a:lnTo>
                  <a:cubicBezTo>
                    <a:pt x="51" y="4324"/>
                    <a:pt x="0" y="4374"/>
                    <a:pt x="0" y="4437"/>
                  </a:cubicBezTo>
                  <a:cubicBezTo>
                    <a:pt x="0" y="4500"/>
                    <a:pt x="51" y="4551"/>
                    <a:pt x="114" y="4551"/>
                  </a:cubicBezTo>
                  <a:lnTo>
                    <a:pt x="228" y="4551"/>
                  </a:lnTo>
                  <a:lnTo>
                    <a:pt x="228" y="4892"/>
                  </a:lnTo>
                  <a:lnTo>
                    <a:pt x="114" y="4892"/>
                  </a:lnTo>
                  <a:cubicBezTo>
                    <a:pt x="51" y="4892"/>
                    <a:pt x="0" y="4943"/>
                    <a:pt x="0" y="5006"/>
                  </a:cubicBezTo>
                  <a:cubicBezTo>
                    <a:pt x="0" y="5069"/>
                    <a:pt x="51" y="5120"/>
                    <a:pt x="114" y="5120"/>
                  </a:cubicBezTo>
                  <a:lnTo>
                    <a:pt x="228" y="5120"/>
                  </a:lnTo>
                  <a:lnTo>
                    <a:pt x="228" y="5461"/>
                  </a:lnTo>
                  <a:lnTo>
                    <a:pt x="114" y="5461"/>
                  </a:lnTo>
                  <a:cubicBezTo>
                    <a:pt x="51" y="5461"/>
                    <a:pt x="0" y="5512"/>
                    <a:pt x="0" y="5575"/>
                  </a:cubicBezTo>
                  <a:cubicBezTo>
                    <a:pt x="0" y="5638"/>
                    <a:pt x="51" y="5689"/>
                    <a:pt x="114" y="5689"/>
                  </a:cubicBezTo>
                  <a:lnTo>
                    <a:pt x="228" y="5689"/>
                  </a:lnTo>
                  <a:lnTo>
                    <a:pt x="228" y="6030"/>
                  </a:lnTo>
                  <a:lnTo>
                    <a:pt x="114" y="6030"/>
                  </a:lnTo>
                  <a:cubicBezTo>
                    <a:pt x="51" y="6030"/>
                    <a:pt x="0" y="6081"/>
                    <a:pt x="0" y="6144"/>
                  </a:cubicBezTo>
                  <a:cubicBezTo>
                    <a:pt x="0" y="6207"/>
                    <a:pt x="51" y="6258"/>
                    <a:pt x="114" y="6258"/>
                  </a:cubicBezTo>
                  <a:lnTo>
                    <a:pt x="228" y="6258"/>
                  </a:lnTo>
                  <a:lnTo>
                    <a:pt x="228" y="6485"/>
                  </a:lnTo>
                  <a:cubicBezTo>
                    <a:pt x="228" y="6548"/>
                    <a:pt x="278" y="6599"/>
                    <a:pt x="341" y="6599"/>
                  </a:cubicBezTo>
                  <a:lnTo>
                    <a:pt x="683" y="6599"/>
                  </a:lnTo>
                  <a:lnTo>
                    <a:pt x="683" y="6713"/>
                  </a:lnTo>
                  <a:cubicBezTo>
                    <a:pt x="683" y="6776"/>
                    <a:pt x="734" y="6827"/>
                    <a:pt x="796" y="6827"/>
                  </a:cubicBezTo>
                  <a:cubicBezTo>
                    <a:pt x="859" y="6827"/>
                    <a:pt x="910" y="6776"/>
                    <a:pt x="910" y="6713"/>
                  </a:cubicBezTo>
                  <a:lnTo>
                    <a:pt x="910" y="6599"/>
                  </a:lnTo>
                  <a:lnTo>
                    <a:pt x="1252" y="6599"/>
                  </a:lnTo>
                  <a:lnTo>
                    <a:pt x="1252" y="6713"/>
                  </a:lnTo>
                  <a:cubicBezTo>
                    <a:pt x="1252" y="6776"/>
                    <a:pt x="1302" y="6827"/>
                    <a:pt x="1365" y="6827"/>
                  </a:cubicBezTo>
                  <a:cubicBezTo>
                    <a:pt x="1428" y="6827"/>
                    <a:pt x="1479" y="6776"/>
                    <a:pt x="1479" y="6713"/>
                  </a:cubicBezTo>
                  <a:lnTo>
                    <a:pt x="1479" y="6599"/>
                  </a:lnTo>
                  <a:lnTo>
                    <a:pt x="1820" y="6599"/>
                  </a:lnTo>
                  <a:lnTo>
                    <a:pt x="1820" y="6713"/>
                  </a:lnTo>
                  <a:cubicBezTo>
                    <a:pt x="1820" y="6776"/>
                    <a:pt x="1871" y="6827"/>
                    <a:pt x="1934" y="6827"/>
                  </a:cubicBezTo>
                  <a:cubicBezTo>
                    <a:pt x="1997" y="6827"/>
                    <a:pt x="2048" y="6776"/>
                    <a:pt x="2048" y="6713"/>
                  </a:cubicBezTo>
                  <a:lnTo>
                    <a:pt x="2048" y="6599"/>
                  </a:lnTo>
                  <a:lnTo>
                    <a:pt x="2389" y="6599"/>
                  </a:lnTo>
                  <a:lnTo>
                    <a:pt x="2389" y="6713"/>
                  </a:lnTo>
                  <a:cubicBezTo>
                    <a:pt x="2389" y="6776"/>
                    <a:pt x="2440" y="6827"/>
                    <a:pt x="2503" y="6827"/>
                  </a:cubicBezTo>
                  <a:cubicBezTo>
                    <a:pt x="2566" y="6827"/>
                    <a:pt x="2617" y="6776"/>
                    <a:pt x="2617" y="6713"/>
                  </a:cubicBezTo>
                  <a:lnTo>
                    <a:pt x="2617" y="6599"/>
                  </a:lnTo>
                  <a:lnTo>
                    <a:pt x="2958" y="6599"/>
                  </a:lnTo>
                  <a:lnTo>
                    <a:pt x="2958" y="6713"/>
                  </a:lnTo>
                  <a:cubicBezTo>
                    <a:pt x="2958" y="6776"/>
                    <a:pt x="3009" y="6827"/>
                    <a:pt x="3072" y="6827"/>
                  </a:cubicBezTo>
                  <a:cubicBezTo>
                    <a:pt x="3135" y="6827"/>
                    <a:pt x="3186" y="6776"/>
                    <a:pt x="3186" y="6713"/>
                  </a:cubicBezTo>
                  <a:lnTo>
                    <a:pt x="3186" y="6599"/>
                  </a:lnTo>
                  <a:lnTo>
                    <a:pt x="3527" y="6599"/>
                  </a:lnTo>
                  <a:lnTo>
                    <a:pt x="3527" y="6713"/>
                  </a:lnTo>
                  <a:cubicBezTo>
                    <a:pt x="3527" y="6776"/>
                    <a:pt x="3578" y="6827"/>
                    <a:pt x="3641" y="6827"/>
                  </a:cubicBezTo>
                  <a:cubicBezTo>
                    <a:pt x="3704" y="6827"/>
                    <a:pt x="3755" y="6776"/>
                    <a:pt x="3755" y="6713"/>
                  </a:cubicBezTo>
                  <a:lnTo>
                    <a:pt x="3755" y="6599"/>
                  </a:lnTo>
                  <a:lnTo>
                    <a:pt x="4096" y="6599"/>
                  </a:lnTo>
                  <a:lnTo>
                    <a:pt x="4096" y="6713"/>
                  </a:lnTo>
                  <a:cubicBezTo>
                    <a:pt x="4096" y="6776"/>
                    <a:pt x="4147" y="6827"/>
                    <a:pt x="4210" y="6827"/>
                  </a:cubicBezTo>
                  <a:cubicBezTo>
                    <a:pt x="4273" y="6827"/>
                    <a:pt x="4323" y="6776"/>
                    <a:pt x="4323" y="6713"/>
                  </a:cubicBezTo>
                  <a:lnTo>
                    <a:pt x="4323" y="6599"/>
                  </a:lnTo>
                  <a:lnTo>
                    <a:pt x="4665" y="6599"/>
                  </a:lnTo>
                  <a:lnTo>
                    <a:pt x="4665" y="6713"/>
                  </a:lnTo>
                  <a:cubicBezTo>
                    <a:pt x="4665" y="6776"/>
                    <a:pt x="4716" y="6827"/>
                    <a:pt x="4779" y="6827"/>
                  </a:cubicBezTo>
                  <a:cubicBezTo>
                    <a:pt x="4842" y="6827"/>
                    <a:pt x="4892" y="6776"/>
                    <a:pt x="4892" y="6713"/>
                  </a:cubicBezTo>
                  <a:lnTo>
                    <a:pt x="4892" y="6599"/>
                  </a:lnTo>
                  <a:lnTo>
                    <a:pt x="5234" y="6599"/>
                  </a:lnTo>
                  <a:lnTo>
                    <a:pt x="5234" y="6713"/>
                  </a:lnTo>
                  <a:cubicBezTo>
                    <a:pt x="5234" y="6776"/>
                    <a:pt x="5285" y="6827"/>
                    <a:pt x="5347" y="6827"/>
                  </a:cubicBezTo>
                  <a:cubicBezTo>
                    <a:pt x="5410" y="6827"/>
                    <a:pt x="5461" y="6776"/>
                    <a:pt x="5461" y="6713"/>
                  </a:cubicBezTo>
                  <a:lnTo>
                    <a:pt x="5461" y="6599"/>
                  </a:lnTo>
                  <a:lnTo>
                    <a:pt x="5803" y="6599"/>
                  </a:lnTo>
                  <a:lnTo>
                    <a:pt x="5803" y="6713"/>
                  </a:lnTo>
                  <a:cubicBezTo>
                    <a:pt x="5803" y="6776"/>
                    <a:pt x="5853" y="6827"/>
                    <a:pt x="5916" y="6827"/>
                  </a:cubicBezTo>
                  <a:cubicBezTo>
                    <a:pt x="5979" y="6827"/>
                    <a:pt x="6030" y="6776"/>
                    <a:pt x="6030" y="6713"/>
                  </a:cubicBezTo>
                  <a:lnTo>
                    <a:pt x="6030" y="6599"/>
                  </a:lnTo>
                  <a:lnTo>
                    <a:pt x="6371" y="6599"/>
                  </a:lnTo>
                  <a:lnTo>
                    <a:pt x="6371" y="6713"/>
                  </a:lnTo>
                  <a:cubicBezTo>
                    <a:pt x="6371" y="6776"/>
                    <a:pt x="6422" y="6827"/>
                    <a:pt x="6485" y="6827"/>
                  </a:cubicBezTo>
                  <a:cubicBezTo>
                    <a:pt x="6548" y="6827"/>
                    <a:pt x="6599" y="6776"/>
                    <a:pt x="6599" y="6713"/>
                  </a:cubicBezTo>
                  <a:lnTo>
                    <a:pt x="6599" y="6599"/>
                  </a:lnTo>
                  <a:lnTo>
                    <a:pt x="6713" y="6599"/>
                  </a:lnTo>
                  <a:cubicBezTo>
                    <a:pt x="6776" y="6599"/>
                    <a:pt x="6827" y="6548"/>
                    <a:pt x="6827" y="6485"/>
                  </a:cubicBezTo>
                  <a:cubicBezTo>
                    <a:pt x="6827" y="6422"/>
                    <a:pt x="6776" y="6372"/>
                    <a:pt x="6713" y="6372"/>
                  </a:cubicBezTo>
                  <a:lnTo>
                    <a:pt x="6599" y="6372"/>
                  </a:lnTo>
                  <a:lnTo>
                    <a:pt x="6599" y="6258"/>
                  </a:lnTo>
                  <a:cubicBezTo>
                    <a:pt x="6599" y="6195"/>
                    <a:pt x="6548" y="6144"/>
                    <a:pt x="6485" y="6144"/>
                  </a:cubicBezTo>
                  <a:cubicBezTo>
                    <a:pt x="6422" y="6144"/>
                    <a:pt x="6371" y="6195"/>
                    <a:pt x="6371" y="6258"/>
                  </a:cubicBezTo>
                  <a:lnTo>
                    <a:pt x="6371" y="6372"/>
                  </a:lnTo>
                  <a:lnTo>
                    <a:pt x="6030" y="6372"/>
                  </a:lnTo>
                  <a:lnTo>
                    <a:pt x="6030" y="6258"/>
                  </a:lnTo>
                  <a:cubicBezTo>
                    <a:pt x="6030" y="6195"/>
                    <a:pt x="5979" y="6144"/>
                    <a:pt x="5916" y="6144"/>
                  </a:cubicBezTo>
                  <a:cubicBezTo>
                    <a:pt x="5853" y="6144"/>
                    <a:pt x="5803" y="6195"/>
                    <a:pt x="5803" y="6258"/>
                  </a:cubicBezTo>
                  <a:lnTo>
                    <a:pt x="5803" y="6372"/>
                  </a:lnTo>
                  <a:lnTo>
                    <a:pt x="5461" y="6372"/>
                  </a:lnTo>
                  <a:lnTo>
                    <a:pt x="5461" y="6258"/>
                  </a:lnTo>
                  <a:cubicBezTo>
                    <a:pt x="5461" y="6195"/>
                    <a:pt x="5410" y="6144"/>
                    <a:pt x="5347" y="6144"/>
                  </a:cubicBezTo>
                  <a:cubicBezTo>
                    <a:pt x="5285" y="6144"/>
                    <a:pt x="5234" y="6195"/>
                    <a:pt x="5234" y="6258"/>
                  </a:cubicBezTo>
                  <a:lnTo>
                    <a:pt x="5234" y="6372"/>
                  </a:lnTo>
                  <a:lnTo>
                    <a:pt x="4892" y="6372"/>
                  </a:lnTo>
                  <a:lnTo>
                    <a:pt x="4892" y="6258"/>
                  </a:lnTo>
                  <a:cubicBezTo>
                    <a:pt x="4892" y="6195"/>
                    <a:pt x="4842" y="6144"/>
                    <a:pt x="4779" y="6144"/>
                  </a:cubicBezTo>
                  <a:cubicBezTo>
                    <a:pt x="4716" y="6144"/>
                    <a:pt x="4665" y="6195"/>
                    <a:pt x="4665" y="6258"/>
                  </a:cubicBezTo>
                  <a:lnTo>
                    <a:pt x="4665" y="6372"/>
                  </a:lnTo>
                  <a:lnTo>
                    <a:pt x="4323" y="6372"/>
                  </a:lnTo>
                  <a:lnTo>
                    <a:pt x="4323" y="6258"/>
                  </a:lnTo>
                  <a:cubicBezTo>
                    <a:pt x="4323" y="6195"/>
                    <a:pt x="4273" y="6144"/>
                    <a:pt x="4210" y="6144"/>
                  </a:cubicBezTo>
                  <a:cubicBezTo>
                    <a:pt x="4147" y="6144"/>
                    <a:pt x="4096" y="6195"/>
                    <a:pt x="4096" y="6258"/>
                  </a:cubicBezTo>
                  <a:lnTo>
                    <a:pt x="4096" y="6372"/>
                  </a:lnTo>
                  <a:lnTo>
                    <a:pt x="3755" y="6372"/>
                  </a:lnTo>
                  <a:lnTo>
                    <a:pt x="3755" y="6258"/>
                  </a:lnTo>
                  <a:cubicBezTo>
                    <a:pt x="3755" y="6195"/>
                    <a:pt x="3704" y="6144"/>
                    <a:pt x="3641" y="6144"/>
                  </a:cubicBezTo>
                  <a:cubicBezTo>
                    <a:pt x="3578" y="6144"/>
                    <a:pt x="3527" y="6195"/>
                    <a:pt x="3527" y="6258"/>
                  </a:cubicBezTo>
                  <a:lnTo>
                    <a:pt x="3527" y="6372"/>
                  </a:lnTo>
                  <a:lnTo>
                    <a:pt x="3186" y="6372"/>
                  </a:lnTo>
                  <a:lnTo>
                    <a:pt x="3186" y="6258"/>
                  </a:lnTo>
                  <a:cubicBezTo>
                    <a:pt x="3186" y="6195"/>
                    <a:pt x="3135" y="6144"/>
                    <a:pt x="3072" y="6144"/>
                  </a:cubicBezTo>
                  <a:cubicBezTo>
                    <a:pt x="3009" y="6144"/>
                    <a:pt x="2958" y="6195"/>
                    <a:pt x="2958" y="6258"/>
                  </a:cubicBezTo>
                  <a:lnTo>
                    <a:pt x="2958" y="6372"/>
                  </a:lnTo>
                  <a:lnTo>
                    <a:pt x="2617" y="6372"/>
                  </a:lnTo>
                  <a:lnTo>
                    <a:pt x="2617" y="6258"/>
                  </a:lnTo>
                  <a:cubicBezTo>
                    <a:pt x="2617" y="6195"/>
                    <a:pt x="2566" y="6144"/>
                    <a:pt x="2503" y="6144"/>
                  </a:cubicBezTo>
                  <a:cubicBezTo>
                    <a:pt x="2440" y="6144"/>
                    <a:pt x="2389" y="6195"/>
                    <a:pt x="2389" y="6258"/>
                  </a:cubicBezTo>
                  <a:lnTo>
                    <a:pt x="2389" y="6372"/>
                  </a:lnTo>
                  <a:lnTo>
                    <a:pt x="2048" y="6372"/>
                  </a:lnTo>
                  <a:lnTo>
                    <a:pt x="2048" y="6258"/>
                  </a:lnTo>
                  <a:cubicBezTo>
                    <a:pt x="2048" y="6195"/>
                    <a:pt x="1997" y="6144"/>
                    <a:pt x="1934" y="6144"/>
                  </a:cubicBezTo>
                  <a:cubicBezTo>
                    <a:pt x="1871" y="6144"/>
                    <a:pt x="1820" y="6195"/>
                    <a:pt x="1820" y="6258"/>
                  </a:cubicBezTo>
                  <a:lnTo>
                    <a:pt x="1820" y="6372"/>
                  </a:lnTo>
                  <a:lnTo>
                    <a:pt x="1479" y="6372"/>
                  </a:lnTo>
                  <a:lnTo>
                    <a:pt x="1479" y="6258"/>
                  </a:lnTo>
                  <a:cubicBezTo>
                    <a:pt x="1479" y="6195"/>
                    <a:pt x="1428" y="6144"/>
                    <a:pt x="1365" y="6144"/>
                  </a:cubicBezTo>
                  <a:cubicBezTo>
                    <a:pt x="1302" y="6144"/>
                    <a:pt x="1252" y="6195"/>
                    <a:pt x="1252" y="6258"/>
                  </a:cubicBezTo>
                  <a:lnTo>
                    <a:pt x="1252" y="6372"/>
                  </a:lnTo>
                  <a:lnTo>
                    <a:pt x="910" y="6372"/>
                  </a:lnTo>
                  <a:lnTo>
                    <a:pt x="910" y="6258"/>
                  </a:lnTo>
                  <a:cubicBezTo>
                    <a:pt x="910" y="6195"/>
                    <a:pt x="859" y="6144"/>
                    <a:pt x="796" y="6144"/>
                  </a:cubicBezTo>
                  <a:cubicBezTo>
                    <a:pt x="734" y="6144"/>
                    <a:pt x="683" y="6195"/>
                    <a:pt x="683" y="6258"/>
                  </a:cubicBezTo>
                  <a:lnTo>
                    <a:pt x="683" y="6372"/>
                  </a:lnTo>
                  <a:lnTo>
                    <a:pt x="455" y="6372"/>
                  </a:lnTo>
                  <a:lnTo>
                    <a:pt x="455" y="5234"/>
                  </a:lnTo>
                  <a:lnTo>
                    <a:pt x="1263" y="5234"/>
                  </a:lnTo>
                  <a:close/>
                </a:path>
              </a:pathLst>
            </a:custGeom>
            <a:solidFill>
              <a:srgbClr val="FFFFFF"/>
            </a:solidFill>
            <a:ln>
              <a:noFill/>
            </a:ln>
          </p:spPr>
          <p:txBody>
            <a:bodyPr anchor="ctr"/>
            <a:lstStyle/>
            <a:p>
              <a:pPr algn="ctr"/>
              <a:endParaRPr sz="2000">
                <a:latin typeface="方正小标宋简体" panose="03000509000000000000" charset="-122"/>
                <a:ea typeface="方正小标宋简体" panose="03000509000000000000" charset="-122"/>
              </a:endParaRPr>
            </a:p>
          </p:txBody>
        </p:sp>
        <p:sp>
          <p:nvSpPr>
            <p:cNvPr id="71" name="文本框 70"/>
            <p:cNvSpPr txBox="1"/>
            <p:nvPr>
              <p:custDataLst>
                <p:tags r:id="rId4"/>
              </p:custDataLst>
            </p:nvPr>
          </p:nvSpPr>
          <p:spPr>
            <a:xfrm>
              <a:off x="714" y="3452"/>
              <a:ext cx="4581" cy="678"/>
            </a:xfrm>
            <a:prstGeom prst="rect">
              <a:avLst/>
            </a:prstGeom>
            <a:noFill/>
          </p:spPr>
          <p:txBody>
            <a:bodyPr wrap="square" lIns="90000" tIns="46800" rIns="90000" bIns="0" anchor="b" anchorCtr="0">
              <a:noAutofit/>
            </a:bodyPr>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algn="l">
                <a:lnSpc>
                  <a:spcPct val="120000"/>
                </a:lnSpc>
              </a:pPr>
              <a:r>
                <a:rPr lang="zh-CN" altLang="en-US" sz="2400" b="1" dirty="0" smtClean="0">
                  <a:solidFill>
                    <a:srgbClr val="6D9BC6"/>
                  </a:solidFill>
                  <a:latin typeface="方正小标宋简体" panose="03000509000000000000" charset="-122"/>
                  <a:ea typeface="方正小标宋简体" panose="03000509000000000000" charset="-122"/>
                  <a:cs typeface="+mn-ea"/>
                  <a:sym typeface="+mn-lt"/>
                </a:rPr>
                <a:t>深度时刻的发生</a:t>
              </a:r>
              <a:endParaRPr lang="zh-CN" altLang="en-US" sz="2400" b="1" spc="300" dirty="0" smtClean="0">
                <a:solidFill>
                  <a:srgbClr val="6D9BC6"/>
                </a:solidFill>
                <a:latin typeface="方正小标宋简体" panose="03000509000000000000" charset="-122"/>
                <a:ea typeface="方正小标宋简体" panose="03000509000000000000" charset="-122"/>
                <a:cs typeface="+mn-ea"/>
                <a:sym typeface="+mn-lt"/>
              </a:endParaRPr>
            </a:p>
          </p:txBody>
        </p:sp>
        <p:grpSp>
          <p:nvGrpSpPr>
            <p:cNvPr id="81" name="组合 80"/>
            <p:cNvGrpSpPr/>
            <p:nvPr/>
          </p:nvGrpSpPr>
          <p:grpSpPr>
            <a:xfrm rot="0">
              <a:off x="714" y="4539"/>
              <a:ext cx="5847" cy="1434"/>
              <a:chOff x="9714" y="3597"/>
              <a:chExt cx="6054" cy="1485"/>
            </a:xfrm>
          </p:grpSpPr>
          <p:sp>
            <p:nvSpPr>
              <p:cNvPr id="86" name="Arc 21"/>
              <p:cNvSpPr/>
              <p:nvPr/>
            </p:nvSpPr>
            <p:spPr>
              <a:xfrm flipH="1">
                <a:off x="12151" y="3864"/>
                <a:ext cx="862" cy="851"/>
              </a:xfrm>
              <a:prstGeom prst="arc">
                <a:avLst>
                  <a:gd name="adj1" fmla="val 16339432"/>
                  <a:gd name="adj2" fmla="val 5426856"/>
                </a:avLst>
              </a:prstGeom>
              <a:ln w="38100">
                <a:solidFill>
                  <a:srgbClr val="8CB0D2"/>
                </a:solidFill>
              </a:ln>
            </p:spPr>
            <p:style>
              <a:lnRef idx="1">
                <a:schemeClr val="accent1"/>
              </a:lnRef>
              <a:fillRef idx="0">
                <a:schemeClr val="accent1"/>
              </a:fillRef>
              <a:effectRef idx="0">
                <a:schemeClr val="accent1"/>
              </a:effectRef>
              <a:fontRef idx="minor">
                <a:schemeClr val="tx1"/>
              </a:fontRef>
            </p:style>
            <p:txBody>
              <a:bodyPr rtlCol="0" anchor="ctr"/>
              <a:p>
                <a:pPr algn="ctr" defTabSz="864235" eaLnBrk="1" fontAlgn="auto" hangingPunct="1">
                  <a:spcBef>
                    <a:spcPts val="0"/>
                  </a:spcBef>
                  <a:spcAft>
                    <a:spcPts val="0"/>
                  </a:spcAft>
                  <a:defRPr/>
                </a:pPr>
                <a:endParaRPr lang="en-US" sz="1600" b="1">
                  <a:solidFill>
                    <a:prstClr val="black"/>
                  </a:solidFill>
                  <a:latin typeface="方正小标宋简体" panose="03000509000000000000" charset="-122"/>
                  <a:ea typeface="方正小标宋简体" panose="03000509000000000000" charset="-122"/>
                  <a:cs typeface="+mn-ea"/>
                  <a:sym typeface="+mn-lt"/>
                </a:endParaRPr>
              </a:p>
            </p:txBody>
          </p:sp>
          <p:cxnSp>
            <p:nvCxnSpPr>
              <p:cNvPr id="87" name="Straight Connector 25"/>
              <p:cNvCxnSpPr/>
              <p:nvPr/>
            </p:nvCxnSpPr>
            <p:spPr>
              <a:xfrm flipH="1">
                <a:off x="11635" y="4234"/>
                <a:ext cx="537" cy="6"/>
              </a:xfrm>
              <a:prstGeom prst="line">
                <a:avLst/>
              </a:prstGeom>
              <a:ln w="38100">
                <a:solidFill>
                  <a:srgbClr val="8CB0D2"/>
                </a:solidFill>
              </a:ln>
            </p:spPr>
            <p:style>
              <a:lnRef idx="1">
                <a:schemeClr val="accent1"/>
              </a:lnRef>
              <a:fillRef idx="0">
                <a:schemeClr val="accent1"/>
              </a:fillRef>
              <a:effectRef idx="0">
                <a:schemeClr val="accent1"/>
              </a:effectRef>
              <a:fontRef idx="minor">
                <a:schemeClr val="tx1"/>
              </a:fontRef>
            </p:style>
          </p:cxnSp>
          <p:sp>
            <p:nvSpPr>
              <p:cNvPr id="88" name="Rounded Rectangle 32"/>
              <p:cNvSpPr/>
              <p:nvPr/>
            </p:nvSpPr>
            <p:spPr>
              <a:xfrm flipH="1">
                <a:off x="9714" y="3971"/>
                <a:ext cx="2219" cy="651"/>
              </a:xfrm>
              <a:prstGeom prst="roundRect">
                <a:avLst/>
              </a:prstGeom>
              <a:solidFill>
                <a:srgbClr val="8CB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864235" eaLnBrk="1" fontAlgn="auto" hangingPunct="1">
                  <a:spcBef>
                    <a:spcPts val="0"/>
                  </a:spcBef>
                  <a:spcAft>
                    <a:spcPts val="0"/>
                  </a:spcAft>
                  <a:defRPr/>
                </a:pPr>
                <a:r>
                  <a:rPr lang="zh-CN" altLang="en-US" sz="1600" b="1" dirty="0" smtClean="0">
                    <a:solidFill>
                      <a:prstClr val="white"/>
                    </a:solidFill>
                    <a:latin typeface="方正小标宋简体" panose="03000509000000000000" charset="-122"/>
                    <a:ea typeface="方正小标宋简体" panose="03000509000000000000" charset="-122"/>
                    <a:cs typeface="+mn-ea"/>
                    <a:sym typeface="+mn-lt"/>
                  </a:rPr>
                  <a:t>渲染与勾连</a:t>
                </a:r>
                <a:endParaRPr lang="zh-CN" altLang="en-US" sz="1600" b="1" dirty="0" smtClean="0">
                  <a:solidFill>
                    <a:prstClr val="white"/>
                  </a:solidFill>
                  <a:latin typeface="方正小标宋简体" panose="03000509000000000000" charset="-122"/>
                  <a:ea typeface="方正小标宋简体" panose="03000509000000000000" charset="-122"/>
                  <a:cs typeface="+mn-ea"/>
                  <a:sym typeface="+mn-lt"/>
                </a:endParaRPr>
              </a:p>
            </p:txBody>
          </p:sp>
          <p:sp>
            <p:nvSpPr>
              <p:cNvPr id="89" name="Rounded Rectangle 32"/>
              <p:cNvSpPr/>
              <p:nvPr/>
            </p:nvSpPr>
            <p:spPr>
              <a:xfrm flipH="1">
                <a:off x="12712" y="4431"/>
                <a:ext cx="3056" cy="651"/>
              </a:xfrm>
              <a:prstGeom prst="roundRect">
                <a:avLst/>
              </a:prstGeom>
              <a:solidFill>
                <a:srgbClr val="8CB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864235" eaLnBrk="1" fontAlgn="auto" hangingPunct="1">
                  <a:spcBef>
                    <a:spcPts val="0"/>
                  </a:spcBef>
                  <a:spcAft>
                    <a:spcPts val="0"/>
                  </a:spcAft>
                  <a:defRPr/>
                </a:pPr>
                <a:r>
                  <a:rPr lang="zh-CN" altLang="en-US" b="1" dirty="0" smtClean="0">
                    <a:solidFill>
                      <a:prstClr val="white"/>
                    </a:solidFill>
                    <a:latin typeface="方正小标宋简体" panose="03000509000000000000" charset="-122"/>
                    <a:ea typeface="方正小标宋简体" panose="03000509000000000000" charset="-122"/>
                    <a:cs typeface="+mn-ea"/>
                    <a:sym typeface="+mn-lt"/>
                  </a:rPr>
                  <a:t>引发认知冲突</a:t>
                </a:r>
                <a:endParaRPr lang="zh-CN" altLang="en-US" b="1" dirty="0" smtClean="0">
                  <a:solidFill>
                    <a:prstClr val="white"/>
                  </a:solidFill>
                  <a:latin typeface="方正小标宋简体" panose="03000509000000000000" charset="-122"/>
                  <a:ea typeface="方正小标宋简体" panose="03000509000000000000" charset="-122"/>
                  <a:cs typeface="+mn-ea"/>
                  <a:sym typeface="+mn-lt"/>
                </a:endParaRPr>
              </a:p>
            </p:txBody>
          </p:sp>
          <p:sp>
            <p:nvSpPr>
              <p:cNvPr id="90" name="文本框 97"/>
              <p:cNvSpPr txBox="1"/>
              <p:nvPr/>
            </p:nvSpPr>
            <p:spPr>
              <a:xfrm>
                <a:off x="12719" y="3597"/>
                <a:ext cx="1977" cy="600"/>
              </a:xfrm>
              <a:prstGeom prst="rect">
                <a:avLst/>
              </a:prstGeom>
              <a:noFill/>
            </p:spPr>
            <p:txBody>
              <a:bodyPr wrap="square" rtlCol="0">
                <a:spAutoFit/>
              </a:bodyPr>
              <a:p>
                <a:pPr algn="ctr" defTabSz="864235" eaLnBrk="1" fontAlgn="auto" hangingPunct="1">
                  <a:spcBef>
                    <a:spcPts val="0"/>
                  </a:spcBef>
                  <a:spcAft>
                    <a:spcPts val="0"/>
                  </a:spcAft>
                  <a:defRPr/>
                </a:pPr>
                <a:r>
                  <a:rPr lang="zh-CN" altLang="en-US" b="1" dirty="0" smtClean="0">
                    <a:solidFill>
                      <a:prstClr val="white"/>
                    </a:solidFill>
                    <a:latin typeface="方正小标宋简体" panose="03000509000000000000" charset="-122"/>
                    <a:ea typeface="方正小标宋简体" panose="03000509000000000000" charset="-122"/>
                    <a:cs typeface="+mn-ea"/>
                    <a:sym typeface="+mn-lt"/>
                  </a:rPr>
                  <a:t>问题驱动</a:t>
                </a:r>
                <a:endParaRPr lang="zh-CN" altLang="en-US" b="1" dirty="0" smtClean="0">
                  <a:solidFill>
                    <a:prstClr val="white"/>
                  </a:solidFill>
                  <a:latin typeface="方正小标宋简体" panose="03000509000000000000" charset="-122"/>
                  <a:ea typeface="方正小标宋简体" panose="03000509000000000000" charset="-122"/>
                  <a:cs typeface="+mn-ea"/>
                  <a:sym typeface="+mn-lt"/>
                </a:endParaRPr>
              </a:p>
            </p:txBody>
          </p:sp>
          <p:sp>
            <p:nvSpPr>
              <p:cNvPr id="91" name="Rounded Rectangle 32"/>
              <p:cNvSpPr/>
              <p:nvPr/>
            </p:nvSpPr>
            <p:spPr>
              <a:xfrm flipH="1">
                <a:off x="12707" y="3640"/>
                <a:ext cx="3058" cy="651"/>
              </a:xfrm>
              <a:prstGeom prst="roundRect">
                <a:avLst/>
              </a:prstGeom>
              <a:solidFill>
                <a:srgbClr val="8CB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864235" eaLnBrk="1" fontAlgn="auto" hangingPunct="1">
                  <a:spcBef>
                    <a:spcPts val="0"/>
                  </a:spcBef>
                  <a:spcAft>
                    <a:spcPts val="0"/>
                  </a:spcAft>
                  <a:defRPr/>
                </a:pPr>
                <a:r>
                  <a:rPr lang="zh-CN" altLang="en-US" b="1" dirty="0" smtClean="0">
                    <a:solidFill>
                      <a:prstClr val="white"/>
                    </a:solidFill>
                    <a:latin typeface="方正小标宋简体" panose="03000509000000000000" charset="-122"/>
                    <a:ea typeface="方正小标宋简体" panose="03000509000000000000" charset="-122"/>
                    <a:cs typeface="+mn-ea"/>
                    <a:sym typeface="+mn-lt"/>
                  </a:rPr>
                  <a:t>激发好奇欲望</a:t>
                </a:r>
                <a:endParaRPr lang="zh-CN" altLang="en-US" b="1" dirty="0" smtClean="0">
                  <a:solidFill>
                    <a:prstClr val="white"/>
                  </a:solidFill>
                  <a:latin typeface="方正小标宋简体" panose="03000509000000000000" charset="-122"/>
                  <a:ea typeface="方正小标宋简体" panose="03000509000000000000" charset="-122"/>
                  <a:cs typeface="+mn-ea"/>
                  <a:sym typeface="+mn-lt"/>
                </a:endParaRPr>
              </a:p>
            </p:txBody>
          </p:sp>
        </p:grpSp>
      </p:grpSp>
      <p:grpSp>
        <p:nvGrpSpPr>
          <p:cNvPr id="110" name="组合 109"/>
          <p:cNvGrpSpPr/>
          <p:nvPr/>
        </p:nvGrpSpPr>
        <p:grpSpPr>
          <a:xfrm>
            <a:off x="6708140" y="2313305"/>
            <a:ext cx="5113020" cy="2232025"/>
            <a:chOff x="10239" y="3717"/>
            <a:chExt cx="8052" cy="3515"/>
          </a:xfrm>
        </p:grpSpPr>
        <p:sp>
          <p:nvSpPr>
            <p:cNvPr id="56" name="任意多边形 55"/>
            <p:cNvSpPr/>
            <p:nvPr>
              <p:custDataLst>
                <p:tags r:id="rId5"/>
              </p:custDataLst>
            </p:nvPr>
          </p:nvSpPr>
          <p:spPr>
            <a:xfrm>
              <a:off x="10239" y="3717"/>
              <a:ext cx="1587" cy="2410"/>
            </a:xfrm>
            <a:custGeom>
              <a:avLst/>
              <a:gdLst>
                <a:gd name="connsiteX0" fmla="*/ 467181 w 938645"/>
                <a:gd name="connsiteY0" fmla="*/ 0 h 1425338"/>
                <a:gd name="connsiteX1" fmla="*/ 938645 w 938645"/>
                <a:gd name="connsiteY1" fmla="*/ 471464 h 1425338"/>
                <a:gd name="connsiteX2" fmla="*/ 467181 w 938645"/>
                <a:gd name="connsiteY2" fmla="*/ 942928 h 1425338"/>
                <a:gd name="connsiteX3" fmla="*/ 434953 w 938645"/>
                <a:gd name="connsiteY3" fmla="*/ 939679 h 1425338"/>
                <a:gd name="connsiteX4" fmla="*/ 438115 w 938645"/>
                <a:gd name="connsiteY4" fmla="*/ 948465 h 1425338"/>
                <a:gd name="connsiteX5" fmla="*/ 486518 w 938645"/>
                <a:gd name="connsiteY5" fmla="*/ 1251760 h 1425338"/>
                <a:gd name="connsiteX6" fmla="*/ 506780 w 938645"/>
                <a:gd name="connsiteY6" fmla="*/ 1254386 h 1425338"/>
                <a:gd name="connsiteX7" fmla="*/ 459923 w 938645"/>
                <a:gd name="connsiteY7" fmla="*/ 1425338 h 1425338"/>
                <a:gd name="connsiteX8" fmla="*/ 425143 w 938645"/>
                <a:gd name="connsiteY8" fmla="*/ 1243807 h 1425338"/>
                <a:gd name="connsiteX9" fmla="*/ 445394 w 938645"/>
                <a:gd name="connsiteY9" fmla="*/ 1246430 h 1425338"/>
                <a:gd name="connsiteX10" fmla="*/ 398195 w 938645"/>
                <a:gd name="connsiteY10" fmla="*/ 958859 h 1425338"/>
                <a:gd name="connsiteX11" fmla="*/ 355819 w 938645"/>
                <a:gd name="connsiteY11" fmla="*/ 841973 h 1425338"/>
                <a:gd name="connsiteX12" fmla="*/ 335359 w 938645"/>
                <a:gd name="connsiteY12" fmla="*/ 796559 h 1425338"/>
                <a:gd name="connsiteX13" fmla="*/ 301240 w 938645"/>
                <a:gd name="connsiteY13" fmla="*/ 730018 h 1425338"/>
                <a:gd name="connsiteX14" fmla="*/ 248530 w 938645"/>
                <a:gd name="connsiteY14" fmla="*/ 641709 h 1425338"/>
                <a:gd name="connsiteX15" fmla="*/ 214913 w 938645"/>
                <a:gd name="connsiteY15" fmla="*/ 597870 h 1425338"/>
                <a:gd name="connsiteX16" fmla="*/ 169523 w 938645"/>
                <a:gd name="connsiteY16" fmla="*/ 550261 h 1425338"/>
                <a:gd name="connsiteX17" fmla="*/ 66848 w 938645"/>
                <a:gd name="connsiteY17" fmla="*/ 469587 h 1425338"/>
                <a:gd name="connsiteX18" fmla="*/ 0 w 938645"/>
                <a:gd name="connsiteY18" fmla="*/ 428976 h 1425338"/>
                <a:gd name="connsiteX19" fmla="*/ 5295 w 938645"/>
                <a:gd name="connsiteY19" fmla="*/ 376448 h 1425338"/>
                <a:gd name="connsiteX20" fmla="*/ 467181 w 938645"/>
                <a:gd name="connsiteY20" fmla="*/ 0 h 142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8645" h="1425338">
                  <a:moveTo>
                    <a:pt x="467181" y="0"/>
                  </a:moveTo>
                  <a:cubicBezTo>
                    <a:pt x="727563" y="0"/>
                    <a:pt x="938645" y="211082"/>
                    <a:pt x="938645" y="471464"/>
                  </a:cubicBezTo>
                  <a:cubicBezTo>
                    <a:pt x="938645" y="731846"/>
                    <a:pt x="727563" y="942928"/>
                    <a:pt x="467181" y="942928"/>
                  </a:cubicBezTo>
                  <a:lnTo>
                    <a:pt x="434953" y="939679"/>
                  </a:lnTo>
                  <a:lnTo>
                    <a:pt x="438115" y="948465"/>
                  </a:lnTo>
                  <a:cubicBezTo>
                    <a:pt x="466523" y="1046226"/>
                    <a:pt x="482920" y="1148230"/>
                    <a:pt x="486518" y="1251760"/>
                  </a:cubicBezTo>
                  <a:lnTo>
                    <a:pt x="506780" y="1254386"/>
                  </a:lnTo>
                  <a:lnTo>
                    <a:pt x="459923" y="1425338"/>
                  </a:lnTo>
                  <a:lnTo>
                    <a:pt x="425143" y="1243807"/>
                  </a:lnTo>
                  <a:lnTo>
                    <a:pt x="445394" y="1246430"/>
                  </a:lnTo>
                  <a:cubicBezTo>
                    <a:pt x="441404" y="1148231"/>
                    <a:pt x="425425" y="1051535"/>
                    <a:pt x="398195" y="958859"/>
                  </a:cubicBezTo>
                  <a:lnTo>
                    <a:pt x="355819" y="841973"/>
                  </a:lnTo>
                  <a:lnTo>
                    <a:pt x="335359" y="796559"/>
                  </a:lnTo>
                  <a:lnTo>
                    <a:pt x="301240" y="730018"/>
                  </a:lnTo>
                  <a:lnTo>
                    <a:pt x="248530" y="641709"/>
                  </a:lnTo>
                  <a:lnTo>
                    <a:pt x="214913" y="597870"/>
                  </a:lnTo>
                  <a:lnTo>
                    <a:pt x="169523" y="550261"/>
                  </a:lnTo>
                  <a:cubicBezTo>
                    <a:pt x="137327" y="520999"/>
                    <a:pt x="103017" y="494022"/>
                    <a:pt x="66848" y="469587"/>
                  </a:cubicBezTo>
                  <a:lnTo>
                    <a:pt x="0" y="428976"/>
                  </a:lnTo>
                  <a:lnTo>
                    <a:pt x="5295" y="376448"/>
                  </a:lnTo>
                  <a:cubicBezTo>
                    <a:pt x="49258" y="161610"/>
                    <a:pt x="239347" y="0"/>
                    <a:pt x="467181" y="0"/>
                  </a:cubicBezTo>
                  <a:close/>
                </a:path>
              </a:pathLst>
            </a:custGeom>
            <a:solidFill>
              <a:srgbClr val="6AD7EA"/>
            </a:solidFill>
            <a:ln>
              <a:noFill/>
            </a:ln>
          </p:spPr>
          <p:style>
            <a:lnRef idx="2">
              <a:srgbClr val="4276AA">
                <a:shade val="50000"/>
              </a:srgbClr>
            </a:lnRef>
            <a:fillRef idx="1">
              <a:srgbClr val="4276AA"/>
            </a:fillRef>
            <a:effectRef idx="0">
              <a:srgbClr val="4276AA"/>
            </a:effectRef>
            <a:fontRef idx="minor">
              <a:srgbClr val="FFFFFF"/>
            </a:fontRef>
          </p:style>
          <p:txBody>
            <a:bodyPr rtlCol="0" anchor="ctr"/>
            <a:lstStyle/>
            <a:p>
              <a:pPr algn="ctr"/>
              <a:endParaRPr lang="zh-CN" altLang="en-US" sz="2000">
                <a:latin typeface="方正小标宋简体" panose="03000509000000000000" charset="-122"/>
                <a:ea typeface="方正小标宋简体" panose="03000509000000000000" charset="-122"/>
              </a:endParaRPr>
            </a:p>
          </p:txBody>
        </p:sp>
        <p:sp>
          <p:nvSpPr>
            <p:cNvPr id="67" name="任意多边形 66"/>
            <p:cNvSpPr/>
            <p:nvPr>
              <p:custDataLst>
                <p:tags r:id="rId6"/>
              </p:custDataLst>
            </p:nvPr>
          </p:nvSpPr>
          <p:spPr bwMode="auto">
            <a:xfrm>
              <a:off x="10708" y="4230"/>
              <a:ext cx="649" cy="625"/>
            </a:xfrm>
            <a:custGeom>
              <a:avLst/>
              <a:gdLst>
                <a:gd name="connsiteX0" fmla="*/ 297615 w 597921"/>
                <a:gd name="connsiteY0" fmla="*/ 96957 h 598324"/>
                <a:gd name="connsiteX1" fmla="*/ 323434 w 597921"/>
                <a:gd name="connsiteY1" fmla="*/ 122740 h 598324"/>
                <a:gd name="connsiteX2" fmla="*/ 323434 w 597921"/>
                <a:gd name="connsiteY2" fmla="*/ 289852 h 598324"/>
                <a:gd name="connsiteX3" fmla="*/ 462572 w 597921"/>
                <a:gd name="connsiteY3" fmla="*/ 289852 h 598324"/>
                <a:gd name="connsiteX4" fmla="*/ 487913 w 597921"/>
                <a:gd name="connsiteY4" fmla="*/ 315157 h 598324"/>
                <a:gd name="connsiteX5" fmla="*/ 462572 w 597921"/>
                <a:gd name="connsiteY5" fmla="*/ 340463 h 598324"/>
                <a:gd name="connsiteX6" fmla="*/ 297615 w 597921"/>
                <a:gd name="connsiteY6" fmla="*/ 340463 h 598324"/>
                <a:gd name="connsiteX7" fmla="*/ 272274 w 597921"/>
                <a:gd name="connsiteY7" fmla="*/ 315157 h 598324"/>
                <a:gd name="connsiteX8" fmla="*/ 272274 w 597921"/>
                <a:gd name="connsiteY8" fmla="*/ 122740 h 598324"/>
                <a:gd name="connsiteX9" fmla="*/ 297615 w 597921"/>
                <a:gd name="connsiteY9" fmla="*/ 96957 h 598324"/>
                <a:gd name="connsiteX10" fmla="*/ 298127 w 597921"/>
                <a:gd name="connsiteY10" fmla="*/ 0 h 598324"/>
                <a:gd name="connsiteX11" fmla="*/ 597921 w 597921"/>
                <a:gd name="connsiteY11" fmla="*/ 299401 h 598324"/>
                <a:gd name="connsiteX12" fmla="*/ 298127 w 597921"/>
                <a:gd name="connsiteY12" fmla="*/ 598324 h 598324"/>
                <a:gd name="connsiteX13" fmla="*/ 35150 w 597921"/>
                <a:gd name="connsiteY13" fmla="*/ 442177 h 598324"/>
                <a:gd name="connsiteX14" fmla="*/ 34194 w 597921"/>
                <a:gd name="connsiteY14" fmla="*/ 432149 h 598324"/>
                <a:gd name="connsiteX15" fmla="*/ 40410 w 597921"/>
                <a:gd name="connsiteY15" fmla="*/ 424509 h 598324"/>
                <a:gd name="connsiteX16" fmla="*/ 74836 w 597921"/>
                <a:gd name="connsiteY16" fmla="*/ 407796 h 598324"/>
                <a:gd name="connsiteX17" fmla="*/ 91571 w 597921"/>
                <a:gd name="connsiteY17" fmla="*/ 413049 h 598324"/>
                <a:gd name="connsiteX18" fmla="*/ 298127 w 597921"/>
                <a:gd name="connsiteY18" fmla="*/ 534815 h 598324"/>
                <a:gd name="connsiteX19" fmla="*/ 534328 w 597921"/>
                <a:gd name="connsiteY19" fmla="*/ 299401 h 598324"/>
                <a:gd name="connsiteX20" fmla="*/ 298127 w 597921"/>
                <a:gd name="connsiteY20" fmla="*/ 63509 h 598324"/>
                <a:gd name="connsiteX21" fmla="*/ 145123 w 597921"/>
                <a:gd name="connsiteY21" fmla="*/ 120333 h 598324"/>
                <a:gd name="connsiteX22" fmla="*/ 200587 w 597921"/>
                <a:gd name="connsiteY22" fmla="*/ 142299 h 598324"/>
                <a:gd name="connsiteX23" fmla="*/ 208237 w 597921"/>
                <a:gd name="connsiteY23" fmla="*/ 152327 h 598324"/>
                <a:gd name="connsiteX24" fmla="*/ 203456 w 597921"/>
                <a:gd name="connsiteY24" fmla="*/ 164265 h 598324"/>
                <a:gd name="connsiteX25" fmla="*/ 48060 w 597921"/>
                <a:gd name="connsiteY25" fmla="*/ 285553 h 598324"/>
                <a:gd name="connsiteX26" fmla="*/ 35150 w 597921"/>
                <a:gd name="connsiteY26" fmla="*/ 287463 h 598324"/>
                <a:gd name="connsiteX27" fmla="*/ 27500 w 597921"/>
                <a:gd name="connsiteY27" fmla="*/ 277435 h 598324"/>
                <a:gd name="connsiteX28" fmla="*/ 246 w 597921"/>
                <a:gd name="connsiteY28" fmla="*/ 82132 h 598324"/>
                <a:gd name="connsiteX29" fmla="*/ 4550 w 597921"/>
                <a:gd name="connsiteY29" fmla="*/ 70194 h 598324"/>
                <a:gd name="connsiteX30" fmla="*/ 17459 w 597921"/>
                <a:gd name="connsiteY30" fmla="*/ 68762 h 598324"/>
                <a:gd name="connsiteX31" fmla="*/ 80574 w 597921"/>
                <a:gd name="connsiteY31" fmla="*/ 94070 h 598324"/>
                <a:gd name="connsiteX32" fmla="*/ 298127 w 597921"/>
                <a:gd name="connsiteY32" fmla="*/ 0 h 59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97921" h="598324">
                  <a:moveTo>
                    <a:pt x="297615" y="96957"/>
                  </a:moveTo>
                  <a:cubicBezTo>
                    <a:pt x="311959" y="96957"/>
                    <a:pt x="323434" y="108416"/>
                    <a:pt x="323434" y="122740"/>
                  </a:cubicBezTo>
                  <a:lnTo>
                    <a:pt x="323434" y="289852"/>
                  </a:lnTo>
                  <a:lnTo>
                    <a:pt x="462572" y="289852"/>
                  </a:lnTo>
                  <a:cubicBezTo>
                    <a:pt x="476438" y="289852"/>
                    <a:pt x="487913" y="301311"/>
                    <a:pt x="487913" y="315157"/>
                  </a:cubicBezTo>
                  <a:cubicBezTo>
                    <a:pt x="487913" y="329004"/>
                    <a:pt x="476438" y="340463"/>
                    <a:pt x="462572" y="340463"/>
                  </a:cubicBezTo>
                  <a:lnTo>
                    <a:pt x="297615" y="340463"/>
                  </a:lnTo>
                  <a:cubicBezTo>
                    <a:pt x="283749" y="340463"/>
                    <a:pt x="272274" y="329004"/>
                    <a:pt x="272274" y="315157"/>
                  </a:cubicBezTo>
                  <a:lnTo>
                    <a:pt x="272274" y="122740"/>
                  </a:lnTo>
                  <a:cubicBezTo>
                    <a:pt x="272274" y="108416"/>
                    <a:pt x="283749" y="96957"/>
                    <a:pt x="297615" y="96957"/>
                  </a:cubicBezTo>
                  <a:close/>
                  <a:moveTo>
                    <a:pt x="298127" y="0"/>
                  </a:moveTo>
                  <a:cubicBezTo>
                    <a:pt x="463564" y="0"/>
                    <a:pt x="597921" y="134181"/>
                    <a:pt x="597921" y="299401"/>
                  </a:cubicBezTo>
                  <a:cubicBezTo>
                    <a:pt x="597921" y="464143"/>
                    <a:pt x="463564" y="598324"/>
                    <a:pt x="298127" y="598324"/>
                  </a:cubicBezTo>
                  <a:cubicBezTo>
                    <a:pt x="188155" y="598324"/>
                    <a:pt x="87268" y="538635"/>
                    <a:pt x="35150" y="442177"/>
                  </a:cubicBezTo>
                  <a:cubicBezTo>
                    <a:pt x="33238" y="438835"/>
                    <a:pt x="32760" y="435492"/>
                    <a:pt x="34194" y="432149"/>
                  </a:cubicBezTo>
                  <a:cubicBezTo>
                    <a:pt x="35150" y="428807"/>
                    <a:pt x="37541" y="425942"/>
                    <a:pt x="40410" y="424509"/>
                  </a:cubicBezTo>
                  <a:lnTo>
                    <a:pt x="74836" y="407796"/>
                  </a:lnTo>
                  <a:cubicBezTo>
                    <a:pt x="81052" y="404931"/>
                    <a:pt x="88702" y="407319"/>
                    <a:pt x="91571" y="413049"/>
                  </a:cubicBezTo>
                  <a:cubicBezTo>
                    <a:pt x="133169" y="488018"/>
                    <a:pt x="212540" y="534815"/>
                    <a:pt x="298127" y="534815"/>
                  </a:cubicBezTo>
                  <a:cubicBezTo>
                    <a:pt x="428181" y="534815"/>
                    <a:pt x="534328" y="429284"/>
                    <a:pt x="534328" y="299401"/>
                  </a:cubicBezTo>
                  <a:cubicBezTo>
                    <a:pt x="534328" y="169517"/>
                    <a:pt x="428181" y="63509"/>
                    <a:pt x="298127" y="63509"/>
                  </a:cubicBezTo>
                  <a:cubicBezTo>
                    <a:pt x="242185" y="63509"/>
                    <a:pt x="187677" y="83565"/>
                    <a:pt x="145123" y="120333"/>
                  </a:cubicBezTo>
                  <a:lnTo>
                    <a:pt x="200587" y="142299"/>
                  </a:lnTo>
                  <a:cubicBezTo>
                    <a:pt x="204890" y="144209"/>
                    <a:pt x="207759" y="148029"/>
                    <a:pt x="208237" y="152327"/>
                  </a:cubicBezTo>
                  <a:cubicBezTo>
                    <a:pt x="208715" y="157102"/>
                    <a:pt x="207281" y="161399"/>
                    <a:pt x="203456" y="164265"/>
                  </a:cubicBezTo>
                  <a:lnTo>
                    <a:pt x="48060" y="285553"/>
                  </a:lnTo>
                  <a:cubicBezTo>
                    <a:pt x="44235" y="288418"/>
                    <a:pt x="39454" y="289373"/>
                    <a:pt x="35150" y="287463"/>
                  </a:cubicBezTo>
                  <a:cubicBezTo>
                    <a:pt x="31325" y="285553"/>
                    <a:pt x="27978" y="281733"/>
                    <a:pt x="27500" y="277435"/>
                  </a:cubicBezTo>
                  <a:lnTo>
                    <a:pt x="246" y="82132"/>
                  </a:lnTo>
                  <a:cubicBezTo>
                    <a:pt x="-710" y="77835"/>
                    <a:pt x="1203" y="73060"/>
                    <a:pt x="4550" y="70194"/>
                  </a:cubicBezTo>
                  <a:cubicBezTo>
                    <a:pt x="8375" y="67807"/>
                    <a:pt x="13156" y="66852"/>
                    <a:pt x="17459" y="68762"/>
                  </a:cubicBezTo>
                  <a:lnTo>
                    <a:pt x="80574" y="94070"/>
                  </a:lnTo>
                  <a:cubicBezTo>
                    <a:pt x="137472" y="33426"/>
                    <a:pt x="214931" y="0"/>
                    <a:pt x="298127" y="0"/>
                  </a:cubicBezTo>
                  <a:close/>
                </a:path>
              </a:pathLst>
            </a:custGeom>
            <a:solidFill>
              <a:srgbClr val="FFFFFF"/>
            </a:solidFill>
            <a:ln>
              <a:noFill/>
            </a:ln>
          </p:spPr>
          <p:txBody>
            <a:bodyPr anchor="ctr"/>
            <a:lstStyle/>
            <a:p>
              <a:pPr algn="ctr"/>
              <a:endParaRPr sz="2000">
                <a:latin typeface="方正小标宋简体" panose="03000509000000000000" charset="-122"/>
                <a:ea typeface="方正小标宋简体" panose="03000509000000000000" charset="-122"/>
              </a:endParaRPr>
            </a:p>
          </p:txBody>
        </p:sp>
        <p:sp>
          <p:nvSpPr>
            <p:cNvPr id="76" name="文本框 75"/>
            <p:cNvSpPr txBox="1"/>
            <p:nvPr>
              <p:custDataLst>
                <p:tags r:id="rId7"/>
              </p:custDataLst>
            </p:nvPr>
          </p:nvSpPr>
          <p:spPr>
            <a:xfrm>
              <a:off x="12046" y="4309"/>
              <a:ext cx="4581" cy="678"/>
            </a:xfrm>
            <a:prstGeom prst="rect">
              <a:avLst/>
            </a:prstGeom>
            <a:noFill/>
          </p:spPr>
          <p:txBody>
            <a:bodyPr wrap="square" lIns="90000" tIns="46800" rIns="90000" bIns="0" anchor="b" anchorCtr="0">
              <a:noAutofit/>
            </a:bodyPr>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a:lnSpc>
                  <a:spcPct val="120000"/>
                </a:lnSpc>
              </a:pPr>
              <a:r>
                <a:rPr lang="zh-CN" altLang="en-US" sz="2400" b="1" dirty="0" smtClean="0">
                  <a:solidFill>
                    <a:srgbClr val="6AD7EA"/>
                  </a:solidFill>
                  <a:latin typeface="方正小标宋简体" panose="03000509000000000000" charset="-122"/>
                  <a:ea typeface="方正小标宋简体" panose="03000509000000000000" charset="-122"/>
                  <a:cs typeface="+mn-ea"/>
                  <a:sym typeface="+mn-lt"/>
                </a:rPr>
                <a:t>深度时刻的展开</a:t>
              </a:r>
              <a:endParaRPr lang="zh-CN" altLang="en-US" sz="2400" b="1" spc="300" dirty="0" smtClean="0">
                <a:solidFill>
                  <a:srgbClr val="6AD7EA"/>
                </a:solidFill>
                <a:latin typeface="方正小标宋简体" panose="03000509000000000000" charset="-122"/>
                <a:ea typeface="方正小标宋简体" panose="03000509000000000000" charset="-122"/>
                <a:cs typeface="+mn-ea"/>
                <a:sym typeface="+mn-lt"/>
              </a:endParaRPr>
            </a:p>
          </p:txBody>
        </p:sp>
        <p:grpSp>
          <p:nvGrpSpPr>
            <p:cNvPr id="92" name="组合 91"/>
            <p:cNvGrpSpPr/>
            <p:nvPr/>
          </p:nvGrpSpPr>
          <p:grpSpPr>
            <a:xfrm rot="0">
              <a:off x="12329" y="5210"/>
              <a:ext cx="5963" cy="2022"/>
              <a:chOff x="9714" y="5504"/>
              <a:chExt cx="6148" cy="2084"/>
            </a:xfrm>
          </p:grpSpPr>
          <p:sp>
            <p:nvSpPr>
              <p:cNvPr id="94" name="Arc 21"/>
              <p:cNvSpPr/>
              <p:nvPr/>
            </p:nvSpPr>
            <p:spPr>
              <a:xfrm flipH="1">
                <a:off x="12223" y="5871"/>
                <a:ext cx="875" cy="1373"/>
              </a:xfrm>
              <a:prstGeom prst="arc">
                <a:avLst>
                  <a:gd name="adj1" fmla="val 16339432"/>
                  <a:gd name="adj2" fmla="val 5426856"/>
                </a:avLst>
              </a:prstGeom>
              <a:ln w="38100">
                <a:solidFill>
                  <a:srgbClr val="6AD7EA"/>
                </a:solidFill>
              </a:ln>
            </p:spPr>
            <p:style>
              <a:lnRef idx="1">
                <a:schemeClr val="accent1"/>
              </a:lnRef>
              <a:fillRef idx="0">
                <a:schemeClr val="accent1"/>
              </a:fillRef>
              <a:effectRef idx="0">
                <a:schemeClr val="accent1"/>
              </a:effectRef>
              <a:fontRef idx="minor">
                <a:schemeClr val="tx1"/>
              </a:fontRef>
            </p:style>
            <p:txBody>
              <a:bodyPr rtlCol="0" anchor="ctr"/>
              <a:p>
                <a:pPr algn="ctr" defTabSz="864235" eaLnBrk="1" fontAlgn="auto" hangingPunct="1">
                  <a:spcBef>
                    <a:spcPts val="0"/>
                  </a:spcBef>
                  <a:spcAft>
                    <a:spcPts val="0"/>
                  </a:spcAft>
                  <a:defRPr/>
                </a:pPr>
                <a:endParaRPr lang="en-US" sz="1600" b="1">
                  <a:solidFill>
                    <a:prstClr val="black"/>
                  </a:solidFill>
                  <a:latin typeface="方正小标宋简体" panose="03000509000000000000" charset="-122"/>
                  <a:ea typeface="方正小标宋简体" panose="03000509000000000000" charset="-122"/>
                  <a:cs typeface="+mn-ea"/>
                  <a:sym typeface="+mn-lt"/>
                </a:endParaRPr>
              </a:p>
            </p:txBody>
          </p:sp>
          <p:cxnSp>
            <p:nvCxnSpPr>
              <p:cNvPr id="95" name="Straight Connector 25"/>
              <p:cNvCxnSpPr/>
              <p:nvPr/>
            </p:nvCxnSpPr>
            <p:spPr>
              <a:xfrm flipH="1">
                <a:off x="11659" y="6494"/>
                <a:ext cx="545" cy="6"/>
              </a:xfrm>
              <a:prstGeom prst="line">
                <a:avLst/>
              </a:prstGeom>
              <a:ln w="38100">
                <a:solidFill>
                  <a:srgbClr val="6AD7EA"/>
                </a:solidFill>
              </a:ln>
            </p:spPr>
            <p:style>
              <a:lnRef idx="1">
                <a:schemeClr val="accent1"/>
              </a:lnRef>
              <a:fillRef idx="0">
                <a:schemeClr val="accent1"/>
              </a:fillRef>
              <a:effectRef idx="0">
                <a:schemeClr val="accent1"/>
              </a:effectRef>
              <a:fontRef idx="minor">
                <a:schemeClr val="tx1"/>
              </a:fontRef>
            </p:style>
          </p:cxnSp>
          <p:sp>
            <p:nvSpPr>
              <p:cNvPr id="96" name="Rounded Rectangle 32"/>
              <p:cNvSpPr/>
              <p:nvPr/>
            </p:nvSpPr>
            <p:spPr>
              <a:xfrm flipH="1">
                <a:off x="12686" y="5504"/>
                <a:ext cx="3175" cy="651"/>
              </a:xfrm>
              <a:prstGeom prst="roundRect">
                <a:avLst/>
              </a:prstGeom>
              <a:solidFill>
                <a:srgbClr val="6AD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864235" eaLnBrk="1" fontAlgn="auto" hangingPunct="1">
                  <a:spcBef>
                    <a:spcPts val="0"/>
                  </a:spcBef>
                  <a:spcAft>
                    <a:spcPts val="0"/>
                  </a:spcAft>
                  <a:defRPr/>
                </a:pPr>
                <a:r>
                  <a:rPr lang="zh-CN" altLang="en-US" sz="1600" b="1" dirty="0">
                    <a:solidFill>
                      <a:prstClr val="white"/>
                    </a:solidFill>
                    <a:latin typeface="方正小标宋简体" panose="03000509000000000000" charset="-122"/>
                    <a:ea typeface="方正小标宋简体" panose="03000509000000000000" charset="-122"/>
                    <a:cs typeface="+mn-ea"/>
                    <a:sym typeface="+mn-lt"/>
                  </a:rPr>
                  <a:t>核心的问题驱动</a:t>
                </a:r>
                <a:endParaRPr lang="zh-CN" altLang="en-US" sz="1600" b="1" dirty="0">
                  <a:solidFill>
                    <a:prstClr val="white"/>
                  </a:solidFill>
                  <a:latin typeface="方正小标宋简体" panose="03000509000000000000" charset="-122"/>
                  <a:ea typeface="方正小标宋简体" panose="03000509000000000000" charset="-122"/>
                  <a:cs typeface="+mn-ea"/>
                  <a:sym typeface="+mn-lt"/>
                </a:endParaRPr>
              </a:p>
            </p:txBody>
          </p:sp>
          <p:sp>
            <p:nvSpPr>
              <p:cNvPr id="97" name="文本框 97"/>
              <p:cNvSpPr txBox="1"/>
              <p:nvPr/>
            </p:nvSpPr>
            <p:spPr>
              <a:xfrm>
                <a:off x="12666" y="6976"/>
                <a:ext cx="3196" cy="612"/>
              </a:xfrm>
              <a:prstGeom prst="roundRect">
                <a:avLst/>
              </a:prstGeom>
              <a:solidFill>
                <a:srgbClr val="6AD7EA"/>
              </a:solidFill>
            </p:spPr>
            <p:txBody>
              <a:bodyPr wrap="square" rtlCol="0">
                <a:spAutoFit/>
              </a:bodyPr>
              <a:p>
                <a:pPr algn="ctr" defTabSz="864235" eaLnBrk="1" fontAlgn="auto" hangingPunct="1">
                  <a:spcBef>
                    <a:spcPts val="0"/>
                  </a:spcBef>
                  <a:spcAft>
                    <a:spcPts val="0"/>
                  </a:spcAft>
                  <a:defRPr/>
                </a:pPr>
                <a:r>
                  <a:rPr lang="zh-CN" altLang="en-US" sz="1600" b="1" dirty="0" smtClean="0">
                    <a:solidFill>
                      <a:prstClr val="white"/>
                    </a:solidFill>
                    <a:latin typeface="方正小标宋简体" panose="03000509000000000000" charset="-122"/>
                    <a:ea typeface="方正小标宋简体" panose="03000509000000000000" charset="-122"/>
                    <a:cs typeface="+mn-ea"/>
                    <a:sym typeface="+mn-lt"/>
                  </a:rPr>
                  <a:t>过程的体验探究</a:t>
                </a:r>
                <a:endParaRPr lang="zh-CN" altLang="en-US" sz="1600" b="1" dirty="0" smtClean="0">
                  <a:solidFill>
                    <a:prstClr val="white"/>
                  </a:solidFill>
                  <a:latin typeface="方正小标宋简体" panose="03000509000000000000" charset="-122"/>
                  <a:ea typeface="方正小标宋简体" panose="03000509000000000000" charset="-122"/>
                  <a:cs typeface="+mn-ea"/>
                  <a:sym typeface="+mn-lt"/>
                </a:endParaRPr>
              </a:p>
            </p:txBody>
          </p:sp>
          <p:sp>
            <p:nvSpPr>
              <p:cNvPr id="98" name="Rounded Rectangle 32"/>
              <p:cNvSpPr/>
              <p:nvPr/>
            </p:nvSpPr>
            <p:spPr>
              <a:xfrm flipH="1">
                <a:off x="9714" y="6155"/>
                <a:ext cx="2219" cy="640"/>
              </a:xfrm>
              <a:prstGeom prst="roundRect">
                <a:avLst/>
              </a:prstGeom>
              <a:solidFill>
                <a:srgbClr val="6AD7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864235" eaLnBrk="1" fontAlgn="auto" hangingPunct="1">
                  <a:spcBef>
                    <a:spcPts val="0"/>
                  </a:spcBef>
                  <a:spcAft>
                    <a:spcPts val="0"/>
                  </a:spcAft>
                  <a:defRPr/>
                </a:pPr>
                <a:r>
                  <a:rPr lang="zh-CN" altLang="en-US" sz="1600" b="1" dirty="0" smtClean="0">
                    <a:solidFill>
                      <a:prstClr val="white"/>
                    </a:solidFill>
                    <a:latin typeface="方正小标宋简体" panose="03000509000000000000" charset="-122"/>
                    <a:ea typeface="方正小标宋简体" panose="03000509000000000000" charset="-122"/>
                    <a:cs typeface="+mn-ea"/>
                    <a:sym typeface="+mn-lt"/>
                  </a:rPr>
                  <a:t>体验与探究</a:t>
                </a:r>
                <a:endParaRPr lang="zh-CN" altLang="en-US" sz="1600" b="1" dirty="0" smtClean="0">
                  <a:solidFill>
                    <a:prstClr val="white"/>
                  </a:solidFill>
                  <a:latin typeface="方正小标宋简体" panose="03000509000000000000" charset="-122"/>
                  <a:ea typeface="方正小标宋简体" panose="03000509000000000000" charset="-122"/>
                  <a:cs typeface="+mn-ea"/>
                  <a:sym typeface="+mn-lt"/>
                </a:endParaRPr>
              </a:p>
            </p:txBody>
          </p:sp>
          <p:sp>
            <p:nvSpPr>
              <p:cNvPr id="99" name="文本框 97"/>
              <p:cNvSpPr txBox="1"/>
              <p:nvPr/>
            </p:nvSpPr>
            <p:spPr>
              <a:xfrm>
                <a:off x="12666" y="6269"/>
                <a:ext cx="3195" cy="600"/>
              </a:xfrm>
              <a:prstGeom prst="roundRect">
                <a:avLst/>
              </a:prstGeom>
              <a:solidFill>
                <a:srgbClr val="6AD7EA"/>
              </a:solidFill>
            </p:spPr>
            <p:txBody>
              <a:bodyPr wrap="square" rtlCol="0">
                <a:spAutoFit/>
              </a:bodyPr>
              <a:p>
                <a:pPr algn="ctr" defTabSz="864235" eaLnBrk="1" fontAlgn="auto" hangingPunct="1">
                  <a:spcBef>
                    <a:spcPts val="0"/>
                  </a:spcBef>
                  <a:spcAft>
                    <a:spcPts val="0"/>
                  </a:spcAft>
                  <a:defRPr/>
                </a:pPr>
                <a:r>
                  <a:rPr lang="zh-CN" altLang="en-US" sz="1600" b="1" dirty="0" smtClean="0">
                    <a:solidFill>
                      <a:prstClr val="white"/>
                    </a:solidFill>
                    <a:latin typeface="方正小标宋简体" panose="03000509000000000000" charset="-122"/>
                    <a:ea typeface="方正小标宋简体" panose="03000509000000000000" charset="-122"/>
                    <a:cs typeface="+mn-ea"/>
                    <a:sym typeface="+mn-lt"/>
                  </a:rPr>
                  <a:t>方法的激活选择</a:t>
                </a:r>
                <a:endParaRPr lang="zh-CN" altLang="en-US" sz="1600" b="1" dirty="0" smtClean="0">
                  <a:solidFill>
                    <a:prstClr val="white"/>
                  </a:solidFill>
                  <a:latin typeface="方正小标宋简体" panose="03000509000000000000" charset="-122"/>
                  <a:ea typeface="方正小标宋简体" panose="03000509000000000000" charset="-122"/>
                  <a:cs typeface="+mn-ea"/>
                  <a:sym typeface="+mn-lt"/>
                </a:endParaRPr>
              </a:p>
            </p:txBody>
          </p:sp>
        </p:grpSp>
      </p:grpSp>
      <p:grpSp>
        <p:nvGrpSpPr>
          <p:cNvPr id="113" name="组合 112"/>
          <p:cNvGrpSpPr/>
          <p:nvPr/>
        </p:nvGrpSpPr>
        <p:grpSpPr>
          <a:xfrm>
            <a:off x="1258570" y="4109085"/>
            <a:ext cx="5549900" cy="2062480"/>
            <a:chOff x="1982" y="6471"/>
            <a:chExt cx="8740" cy="3248"/>
          </a:xfrm>
        </p:grpSpPr>
        <p:sp>
          <p:nvSpPr>
            <p:cNvPr id="62" name="任意多边形 61"/>
            <p:cNvSpPr/>
            <p:nvPr>
              <p:custDataLst>
                <p:tags r:id="rId8"/>
              </p:custDataLst>
            </p:nvPr>
          </p:nvSpPr>
          <p:spPr>
            <a:xfrm rot="13124922">
              <a:off x="8176" y="6596"/>
              <a:ext cx="2546" cy="1571"/>
            </a:xfrm>
            <a:custGeom>
              <a:avLst/>
              <a:gdLst>
                <a:gd name="connsiteX0" fmla="*/ 1505460 w 1505460"/>
                <a:gd name="connsiteY0" fmla="*/ 413973 h 928970"/>
                <a:gd name="connsiteX1" fmla="*/ 1294597 w 1505460"/>
                <a:gd name="connsiteY1" fmla="*/ 453127 h 928970"/>
                <a:gd name="connsiteX2" fmla="*/ 1297644 w 1505460"/>
                <a:gd name="connsiteY2" fmla="*/ 430329 h 928970"/>
                <a:gd name="connsiteX3" fmla="*/ 963606 w 1505460"/>
                <a:gd name="connsiteY3" fmla="*/ 483464 h 928970"/>
                <a:gd name="connsiteX4" fmla="*/ 827833 w 1505460"/>
                <a:gd name="connsiteY4" fmla="*/ 531169 h 928970"/>
                <a:gd name="connsiteX5" fmla="*/ 775082 w 1505460"/>
                <a:gd name="connsiteY5" fmla="*/ 554202 h 928970"/>
                <a:gd name="connsiteX6" fmla="*/ 697789 w 1505460"/>
                <a:gd name="connsiteY6" fmla="*/ 592612 h 928970"/>
                <a:gd name="connsiteX7" fmla="*/ 595210 w 1505460"/>
                <a:gd name="connsiteY7" fmla="*/ 651951 h 928970"/>
                <a:gd name="connsiteX8" fmla="*/ 534577 w 1505460"/>
                <a:gd name="connsiteY8" fmla="*/ 697015 h 928970"/>
                <a:gd name="connsiteX9" fmla="*/ 475507 w 1505460"/>
                <a:gd name="connsiteY9" fmla="*/ 761311 h 928970"/>
                <a:gd name="connsiteX10" fmla="*/ 375863 w 1505460"/>
                <a:gd name="connsiteY10" fmla="*/ 909006 h 928970"/>
                <a:gd name="connsiteX11" fmla="*/ 366327 w 1505460"/>
                <a:gd name="connsiteY11" fmla="*/ 928970 h 928970"/>
                <a:gd name="connsiteX12" fmla="*/ 331571 w 1505460"/>
                <a:gd name="connsiteY12" fmla="*/ 921757 h 928970"/>
                <a:gd name="connsiteX13" fmla="*/ 103786 w 1505460"/>
                <a:gd name="connsiteY13" fmla="*/ 766573 h 928970"/>
                <a:gd name="connsiteX14" fmla="*/ 176388 w 1505460"/>
                <a:gd name="connsiteY14" fmla="*/ 103786 h 928970"/>
                <a:gd name="connsiteX15" fmla="*/ 839174 w 1505460"/>
                <a:gd name="connsiteY15" fmla="*/ 176388 h 928970"/>
                <a:gd name="connsiteX16" fmla="*/ 941366 w 1505460"/>
                <a:gd name="connsiteY16" fmla="*/ 432367 h 928970"/>
                <a:gd name="connsiteX17" fmla="*/ 941234 w 1505460"/>
                <a:gd name="connsiteY17" fmla="*/ 442116 h 928970"/>
                <a:gd name="connsiteX18" fmla="*/ 951533 w 1505460"/>
                <a:gd name="connsiteY18" fmla="*/ 438523 h 928970"/>
                <a:gd name="connsiteX19" fmla="*/ 1303835 w 1505460"/>
                <a:gd name="connsiteY19" fmla="*/ 384033 h 928970"/>
                <a:gd name="connsiteX20" fmla="*/ 1306885 w 1505460"/>
                <a:gd name="connsiteY20" fmla="*/ 361223 h 92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5460" h="928970">
                  <a:moveTo>
                    <a:pt x="1505460" y="413973"/>
                  </a:moveTo>
                  <a:lnTo>
                    <a:pt x="1294597" y="453127"/>
                  </a:lnTo>
                  <a:lnTo>
                    <a:pt x="1297644" y="430329"/>
                  </a:lnTo>
                  <a:cubicBezTo>
                    <a:pt x="1183577" y="434821"/>
                    <a:pt x="1071258" y="452809"/>
                    <a:pt x="963606" y="483464"/>
                  </a:cubicBezTo>
                  <a:lnTo>
                    <a:pt x="827833" y="531169"/>
                  </a:lnTo>
                  <a:lnTo>
                    <a:pt x="775082" y="554202"/>
                  </a:lnTo>
                  <a:lnTo>
                    <a:pt x="697789" y="592612"/>
                  </a:lnTo>
                  <a:lnTo>
                    <a:pt x="595210" y="651951"/>
                  </a:lnTo>
                  <a:lnTo>
                    <a:pt x="534577" y="697015"/>
                  </a:lnTo>
                  <a:lnTo>
                    <a:pt x="475507" y="761311"/>
                  </a:lnTo>
                  <a:cubicBezTo>
                    <a:pt x="437044" y="807663"/>
                    <a:pt x="403798" y="857179"/>
                    <a:pt x="375863" y="909006"/>
                  </a:cubicBezTo>
                  <a:lnTo>
                    <a:pt x="366327" y="928970"/>
                  </a:lnTo>
                  <a:lnTo>
                    <a:pt x="331571" y="921757"/>
                  </a:lnTo>
                  <a:cubicBezTo>
                    <a:pt x="244827" y="894891"/>
                    <a:pt x="164901" y="842724"/>
                    <a:pt x="103786" y="766573"/>
                  </a:cubicBezTo>
                  <a:cubicBezTo>
                    <a:pt x="-59189" y="563501"/>
                    <a:pt x="-26684" y="266761"/>
                    <a:pt x="176388" y="103786"/>
                  </a:cubicBezTo>
                  <a:cubicBezTo>
                    <a:pt x="379459" y="-59188"/>
                    <a:pt x="676199" y="-26683"/>
                    <a:pt x="839174" y="176388"/>
                  </a:cubicBezTo>
                  <a:cubicBezTo>
                    <a:pt x="900289" y="252540"/>
                    <a:pt x="933916" y="341864"/>
                    <a:pt x="941366" y="432367"/>
                  </a:cubicBezTo>
                  <a:lnTo>
                    <a:pt x="941234" y="442116"/>
                  </a:lnTo>
                  <a:lnTo>
                    <a:pt x="951533" y="438523"/>
                  </a:lnTo>
                  <a:cubicBezTo>
                    <a:pt x="1065090" y="406543"/>
                    <a:pt x="1183576" y="388084"/>
                    <a:pt x="1303835" y="384033"/>
                  </a:cubicBezTo>
                  <a:lnTo>
                    <a:pt x="1306885" y="361223"/>
                  </a:lnTo>
                  <a:close/>
                </a:path>
              </a:pathLst>
            </a:custGeom>
            <a:solidFill>
              <a:srgbClr val="91D5C7"/>
            </a:solidFill>
            <a:ln>
              <a:noFill/>
            </a:ln>
          </p:spPr>
          <p:style>
            <a:lnRef idx="2">
              <a:srgbClr val="4276AA">
                <a:shade val="50000"/>
              </a:srgbClr>
            </a:lnRef>
            <a:fillRef idx="1">
              <a:srgbClr val="4276AA"/>
            </a:fillRef>
            <a:effectRef idx="0">
              <a:srgbClr val="4276AA"/>
            </a:effectRef>
            <a:fontRef idx="minor">
              <a:srgbClr val="FFFFFF"/>
            </a:fontRef>
          </p:style>
          <p:txBody>
            <a:bodyPr wrap="square" anchor="ctr">
              <a:noAutofit/>
            </a:bodyPr>
            <a:lstStyle/>
            <a:p>
              <a:pPr algn="ctr"/>
              <a:endParaRPr sz="2000">
                <a:latin typeface="方正小标宋简体" panose="03000509000000000000" charset="-122"/>
                <a:ea typeface="方正小标宋简体" panose="03000509000000000000" charset="-122"/>
              </a:endParaRPr>
            </a:p>
          </p:txBody>
        </p:sp>
        <p:sp>
          <p:nvSpPr>
            <p:cNvPr id="68" name="任意多边形 67"/>
            <p:cNvSpPr/>
            <p:nvPr>
              <p:custDataLst>
                <p:tags r:id="rId9"/>
              </p:custDataLst>
            </p:nvPr>
          </p:nvSpPr>
          <p:spPr bwMode="auto">
            <a:xfrm>
              <a:off x="9527" y="7522"/>
              <a:ext cx="649" cy="625"/>
            </a:xfrm>
            <a:custGeom>
              <a:avLst/>
              <a:gdLst>
                <a:gd name="connsiteX0" fmla="*/ 304701 w 609473"/>
                <a:gd name="connsiteY0" fmla="*/ 381618 h 587034"/>
                <a:gd name="connsiteX1" fmla="*/ 325879 w 609473"/>
                <a:gd name="connsiteY1" fmla="*/ 394101 h 587034"/>
                <a:gd name="connsiteX2" fmla="*/ 309542 w 609473"/>
                <a:gd name="connsiteY2" fmla="*/ 410914 h 587034"/>
                <a:gd name="connsiteX3" fmla="*/ 331022 w 609473"/>
                <a:gd name="connsiteY3" fmla="*/ 433867 h 587034"/>
                <a:gd name="connsiteX4" fmla="*/ 312466 w 609473"/>
                <a:gd name="connsiteY4" fmla="*/ 468800 h 587034"/>
                <a:gd name="connsiteX5" fmla="*/ 294112 w 609473"/>
                <a:gd name="connsiteY5" fmla="*/ 468096 h 587034"/>
                <a:gd name="connsiteX6" fmla="*/ 278380 w 609473"/>
                <a:gd name="connsiteY6" fmla="*/ 432055 h 587034"/>
                <a:gd name="connsiteX7" fmla="*/ 299861 w 609473"/>
                <a:gd name="connsiteY7" fmla="*/ 410612 h 587034"/>
                <a:gd name="connsiteX8" fmla="*/ 284028 w 609473"/>
                <a:gd name="connsiteY8" fmla="*/ 393397 h 587034"/>
                <a:gd name="connsiteX9" fmla="*/ 224835 w 609473"/>
                <a:gd name="connsiteY9" fmla="*/ 380559 h 587034"/>
                <a:gd name="connsiteX10" fmla="*/ 283211 w 609473"/>
                <a:gd name="connsiteY10" fmla="*/ 483344 h 587034"/>
                <a:gd name="connsiteX11" fmla="*/ 305190 w 609473"/>
                <a:gd name="connsiteY11" fmla="*/ 499753 h 587034"/>
                <a:gd name="connsiteX12" fmla="*/ 327069 w 609473"/>
                <a:gd name="connsiteY12" fmla="*/ 483646 h 587034"/>
                <a:gd name="connsiteX13" fmla="*/ 387865 w 609473"/>
                <a:gd name="connsiteY13" fmla="*/ 380861 h 587034"/>
                <a:gd name="connsiteX14" fmla="*/ 498972 w 609473"/>
                <a:gd name="connsiteY14" fmla="*/ 386700 h 587034"/>
                <a:gd name="connsiteX15" fmla="*/ 581344 w 609473"/>
                <a:gd name="connsiteY15" fmla="*/ 414485 h 587034"/>
                <a:gd name="connsiteX16" fmla="*/ 609473 w 609473"/>
                <a:gd name="connsiteY16" fmla="*/ 494820 h 587034"/>
                <a:gd name="connsiteX17" fmla="*/ 609473 w 609473"/>
                <a:gd name="connsiteY17" fmla="*/ 529048 h 587034"/>
                <a:gd name="connsiteX18" fmla="*/ 551399 w 609473"/>
                <a:gd name="connsiteY18" fmla="*/ 587034 h 587034"/>
                <a:gd name="connsiteX19" fmla="*/ 58074 w 609473"/>
                <a:gd name="connsiteY19" fmla="*/ 587034 h 587034"/>
                <a:gd name="connsiteX20" fmla="*/ 0 w 609473"/>
                <a:gd name="connsiteY20" fmla="*/ 529048 h 587034"/>
                <a:gd name="connsiteX21" fmla="*/ 0 w 609473"/>
                <a:gd name="connsiteY21" fmla="*/ 494820 h 587034"/>
                <a:gd name="connsiteX22" fmla="*/ 28129 w 609473"/>
                <a:gd name="connsiteY22" fmla="*/ 414485 h 587034"/>
                <a:gd name="connsiteX23" fmla="*/ 110501 w 609473"/>
                <a:gd name="connsiteY23" fmla="*/ 386700 h 587034"/>
                <a:gd name="connsiteX24" fmla="*/ 316407 w 609473"/>
                <a:gd name="connsiteY24" fmla="*/ 206077 h 587034"/>
                <a:gd name="connsiteX25" fmla="*/ 316407 w 609473"/>
                <a:gd name="connsiteY25" fmla="*/ 272924 h 587034"/>
                <a:gd name="connsiteX26" fmla="*/ 335965 w 609473"/>
                <a:gd name="connsiteY26" fmla="*/ 266783 h 587034"/>
                <a:gd name="connsiteX27" fmla="*/ 346551 w 609473"/>
                <a:gd name="connsiteY27" fmla="*/ 239602 h 587034"/>
                <a:gd name="connsiteX28" fmla="*/ 336570 w 609473"/>
                <a:gd name="connsiteY28" fmla="*/ 216346 h 587034"/>
                <a:gd name="connsiteX29" fmla="*/ 316407 w 609473"/>
                <a:gd name="connsiteY29" fmla="*/ 206077 h 587034"/>
                <a:gd name="connsiteX30" fmla="*/ 299872 w 609473"/>
                <a:gd name="connsiteY30" fmla="*/ 94230 h 587034"/>
                <a:gd name="connsiteX31" fmla="*/ 277793 w 609473"/>
                <a:gd name="connsiteY31" fmla="*/ 102183 h 587034"/>
                <a:gd name="connsiteX32" fmla="*/ 270534 w 609473"/>
                <a:gd name="connsiteY32" fmla="*/ 122922 h 587034"/>
                <a:gd name="connsiteX33" fmla="*/ 281322 w 609473"/>
                <a:gd name="connsiteY33" fmla="*/ 145674 h 587034"/>
                <a:gd name="connsiteX34" fmla="*/ 299872 w 609473"/>
                <a:gd name="connsiteY34" fmla="*/ 154231 h 587034"/>
                <a:gd name="connsiteX35" fmla="*/ 316407 w 609473"/>
                <a:gd name="connsiteY35" fmla="*/ 42585 h 587034"/>
                <a:gd name="connsiteX36" fmla="*/ 316407 w 609473"/>
                <a:gd name="connsiteY36" fmla="*/ 56478 h 587034"/>
                <a:gd name="connsiteX37" fmla="*/ 360061 w 609473"/>
                <a:gd name="connsiteY37" fmla="*/ 70169 h 587034"/>
                <a:gd name="connsiteX38" fmla="*/ 389904 w 609473"/>
                <a:gd name="connsiteY38" fmla="*/ 129465 h 587034"/>
                <a:gd name="connsiteX39" fmla="*/ 344837 w 609473"/>
                <a:gd name="connsiteY39" fmla="*/ 129465 h 587034"/>
                <a:gd name="connsiteX40" fmla="*/ 339797 w 609473"/>
                <a:gd name="connsiteY40" fmla="*/ 107217 h 587034"/>
                <a:gd name="connsiteX41" fmla="*/ 316407 w 609473"/>
                <a:gd name="connsiteY41" fmla="*/ 93928 h 587034"/>
                <a:gd name="connsiteX42" fmla="*/ 316407 w 609473"/>
                <a:gd name="connsiteY42" fmla="*/ 159063 h 587034"/>
                <a:gd name="connsiteX43" fmla="*/ 371050 w 609473"/>
                <a:gd name="connsiteY43" fmla="*/ 183829 h 587034"/>
                <a:gd name="connsiteX44" fmla="*/ 394037 w 609473"/>
                <a:gd name="connsiteY44" fmla="*/ 234467 h 587034"/>
                <a:gd name="connsiteX45" fmla="*/ 362380 w 609473"/>
                <a:gd name="connsiteY45" fmla="*/ 297086 h 587034"/>
                <a:gd name="connsiteX46" fmla="*/ 316407 w 609473"/>
                <a:gd name="connsiteY46" fmla="*/ 311079 h 587034"/>
                <a:gd name="connsiteX47" fmla="*/ 316407 w 609473"/>
                <a:gd name="connsiteY47" fmla="*/ 318328 h 587034"/>
                <a:gd name="connsiteX48" fmla="*/ 445959 w 609473"/>
                <a:gd name="connsiteY48" fmla="*/ 180507 h 587034"/>
                <a:gd name="connsiteX49" fmla="*/ 316407 w 609473"/>
                <a:gd name="connsiteY49" fmla="*/ 42585 h 587034"/>
                <a:gd name="connsiteX50" fmla="*/ 299872 w 609473"/>
                <a:gd name="connsiteY50" fmla="*/ 42484 h 587034"/>
                <a:gd name="connsiteX51" fmla="*/ 168808 w 609473"/>
                <a:gd name="connsiteY51" fmla="*/ 180507 h 587034"/>
                <a:gd name="connsiteX52" fmla="*/ 299872 w 609473"/>
                <a:gd name="connsiteY52" fmla="*/ 318428 h 587034"/>
                <a:gd name="connsiteX53" fmla="*/ 299872 w 609473"/>
                <a:gd name="connsiteY53" fmla="*/ 311381 h 587034"/>
                <a:gd name="connsiteX54" fmla="*/ 249564 w 609473"/>
                <a:gd name="connsiteY54" fmla="*/ 296683 h 587034"/>
                <a:gd name="connsiteX55" fmla="*/ 220729 w 609473"/>
                <a:gd name="connsiteY55" fmla="*/ 229635 h 587034"/>
                <a:gd name="connsiteX56" fmla="*/ 266904 w 609473"/>
                <a:gd name="connsiteY56" fmla="*/ 229635 h 587034"/>
                <a:gd name="connsiteX57" fmla="*/ 273659 w 609473"/>
                <a:gd name="connsiteY57" fmla="*/ 258528 h 587034"/>
                <a:gd name="connsiteX58" fmla="*/ 299872 w 609473"/>
                <a:gd name="connsiteY58" fmla="*/ 273428 h 587034"/>
                <a:gd name="connsiteX59" fmla="*/ 299872 w 609473"/>
                <a:gd name="connsiteY59" fmla="*/ 200440 h 587034"/>
                <a:gd name="connsiteX60" fmla="*/ 285959 w 609473"/>
                <a:gd name="connsiteY60" fmla="*/ 196312 h 587034"/>
                <a:gd name="connsiteX61" fmla="*/ 239784 w 609473"/>
                <a:gd name="connsiteY61" fmla="*/ 169634 h 587034"/>
                <a:gd name="connsiteX62" fmla="*/ 226375 w 609473"/>
                <a:gd name="connsiteY62" fmla="*/ 128459 h 587034"/>
                <a:gd name="connsiteX63" fmla="*/ 231618 w 609473"/>
                <a:gd name="connsiteY63" fmla="*/ 99566 h 587034"/>
                <a:gd name="connsiteX64" fmla="*/ 246237 w 609473"/>
                <a:gd name="connsiteY64" fmla="*/ 77115 h 587034"/>
                <a:gd name="connsiteX65" fmla="*/ 273256 w 609473"/>
                <a:gd name="connsiteY65" fmla="*/ 60404 h 587034"/>
                <a:gd name="connsiteX66" fmla="*/ 299872 w 609473"/>
                <a:gd name="connsiteY66" fmla="*/ 56075 h 587034"/>
                <a:gd name="connsiteX67" fmla="*/ 307333 w 609473"/>
                <a:gd name="connsiteY67" fmla="*/ 0 h 587034"/>
                <a:gd name="connsiteX68" fmla="*/ 488101 w 609473"/>
                <a:gd name="connsiteY68" fmla="*/ 180507 h 587034"/>
                <a:gd name="connsiteX69" fmla="*/ 307333 w 609473"/>
                <a:gd name="connsiteY69" fmla="*/ 361013 h 587034"/>
                <a:gd name="connsiteX70" fmla="*/ 126665 w 609473"/>
                <a:gd name="connsiteY70" fmla="*/ 180507 h 587034"/>
                <a:gd name="connsiteX71" fmla="*/ 307333 w 609473"/>
                <a:gd name="connsiteY71" fmla="*/ 0 h 58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609473" h="587034">
                  <a:moveTo>
                    <a:pt x="304701" y="381618"/>
                  </a:moveTo>
                  <a:lnTo>
                    <a:pt x="325879" y="394101"/>
                  </a:lnTo>
                  <a:lnTo>
                    <a:pt x="309542" y="410914"/>
                  </a:lnTo>
                  <a:lnTo>
                    <a:pt x="331022" y="433867"/>
                  </a:lnTo>
                  <a:lnTo>
                    <a:pt x="312466" y="468800"/>
                  </a:lnTo>
                  <a:cubicBezTo>
                    <a:pt x="307021" y="479069"/>
                    <a:pt x="298751" y="478767"/>
                    <a:pt x="294112" y="468096"/>
                  </a:cubicBezTo>
                  <a:lnTo>
                    <a:pt x="278380" y="432055"/>
                  </a:lnTo>
                  <a:lnTo>
                    <a:pt x="299861" y="410612"/>
                  </a:lnTo>
                  <a:lnTo>
                    <a:pt x="284028" y="393397"/>
                  </a:lnTo>
                  <a:close/>
                  <a:moveTo>
                    <a:pt x="224835" y="380559"/>
                  </a:moveTo>
                  <a:lnTo>
                    <a:pt x="283211" y="483344"/>
                  </a:lnTo>
                  <a:cubicBezTo>
                    <a:pt x="289260" y="493914"/>
                    <a:pt x="297024" y="499753"/>
                    <a:pt x="305190" y="499753"/>
                  </a:cubicBezTo>
                  <a:cubicBezTo>
                    <a:pt x="313155" y="499753"/>
                    <a:pt x="320919" y="494015"/>
                    <a:pt x="327069" y="483646"/>
                  </a:cubicBezTo>
                  <a:lnTo>
                    <a:pt x="387865" y="380861"/>
                  </a:lnTo>
                  <a:lnTo>
                    <a:pt x="498972" y="386700"/>
                  </a:lnTo>
                  <a:cubicBezTo>
                    <a:pt x="529521" y="388311"/>
                    <a:pt x="565716" y="400492"/>
                    <a:pt x="581344" y="414485"/>
                  </a:cubicBezTo>
                  <a:cubicBezTo>
                    <a:pt x="597072" y="428679"/>
                    <a:pt x="609473" y="464015"/>
                    <a:pt x="609473" y="494820"/>
                  </a:cubicBezTo>
                  <a:lnTo>
                    <a:pt x="609473" y="529048"/>
                  </a:lnTo>
                  <a:cubicBezTo>
                    <a:pt x="609473" y="561061"/>
                    <a:pt x="583360" y="587034"/>
                    <a:pt x="551399" y="587034"/>
                  </a:cubicBezTo>
                  <a:lnTo>
                    <a:pt x="58074" y="587034"/>
                  </a:lnTo>
                  <a:cubicBezTo>
                    <a:pt x="26012" y="587034"/>
                    <a:pt x="0" y="561061"/>
                    <a:pt x="0" y="529048"/>
                  </a:cubicBezTo>
                  <a:lnTo>
                    <a:pt x="0" y="494820"/>
                  </a:lnTo>
                  <a:cubicBezTo>
                    <a:pt x="0" y="464015"/>
                    <a:pt x="12401" y="428679"/>
                    <a:pt x="28129" y="414485"/>
                  </a:cubicBezTo>
                  <a:cubicBezTo>
                    <a:pt x="43757" y="400492"/>
                    <a:pt x="79851" y="388311"/>
                    <a:pt x="110501" y="386700"/>
                  </a:cubicBezTo>
                  <a:close/>
                  <a:moveTo>
                    <a:pt x="316407" y="206077"/>
                  </a:moveTo>
                  <a:lnTo>
                    <a:pt x="316407" y="272924"/>
                  </a:lnTo>
                  <a:cubicBezTo>
                    <a:pt x="325379" y="271817"/>
                    <a:pt x="331832" y="269703"/>
                    <a:pt x="335965" y="266783"/>
                  </a:cubicBezTo>
                  <a:cubicBezTo>
                    <a:pt x="343023" y="261548"/>
                    <a:pt x="346551" y="252488"/>
                    <a:pt x="346551" y="239602"/>
                  </a:cubicBezTo>
                  <a:cubicBezTo>
                    <a:pt x="346551" y="229736"/>
                    <a:pt x="343224" y="222084"/>
                    <a:pt x="336570" y="216346"/>
                  </a:cubicBezTo>
                  <a:cubicBezTo>
                    <a:pt x="332638" y="213024"/>
                    <a:pt x="325884" y="209601"/>
                    <a:pt x="316407" y="206077"/>
                  </a:cubicBezTo>
                  <a:close/>
                  <a:moveTo>
                    <a:pt x="299872" y="94230"/>
                  </a:moveTo>
                  <a:cubicBezTo>
                    <a:pt x="289891" y="94431"/>
                    <a:pt x="282531" y="97149"/>
                    <a:pt x="277793" y="102183"/>
                  </a:cubicBezTo>
                  <a:cubicBezTo>
                    <a:pt x="272954" y="107317"/>
                    <a:pt x="270534" y="114163"/>
                    <a:pt x="270534" y="122922"/>
                  </a:cubicBezTo>
                  <a:cubicBezTo>
                    <a:pt x="270534" y="132586"/>
                    <a:pt x="274163" y="140137"/>
                    <a:pt x="281322" y="145674"/>
                  </a:cubicBezTo>
                  <a:cubicBezTo>
                    <a:pt x="285354" y="148795"/>
                    <a:pt x="291504" y="151613"/>
                    <a:pt x="299872" y="154231"/>
                  </a:cubicBezTo>
                  <a:close/>
                  <a:moveTo>
                    <a:pt x="316407" y="42585"/>
                  </a:moveTo>
                  <a:lnTo>
                    <a:pt x="316407" y="56478"/>
                  </a:lnTo>
                  <a:cubicBezTo>
                    <a:pt x="334957" y="57887"/>
                    <a:pt x="349576" y="62518"/>
                    <a:pt x="360061" y="70169"/>
                  </a:cubicBezTo>
                  <a:cubicBezTo>
                    <a:pt x="379318" y="82350"/>
                    <a:pt x="389198" y="102082"/>
                    <a:pt x="389904" y="129465"/>
                  </a:cubicBezTo>
                  <a:lnTo>
                    <a:pt x="344837" y="129465"/>
                  </a:lnTo>
                  <a:cubicBezTo>
                    <a:pt x="344031" y="119297"/>
                    <a:pt x="342317" y="111948"/>
                    <a:pt x="339797" y="107217"/>
                  </a:cubicBezTo>
                  <a:cubicBezTo>
                    <a:pt x="335562" y="99163"/>
                    <a:pt x="327698" y="94733"/>
                    <a:pt x="316407" y="93928"/>
                  </a:cubicBezTo>
                  <a:lnTo>
                    <a:pt x="316407" y="159063"/>
                  </a:lnTo>
                  <a:cubicBezTo>
                    <a:pt x="343527" y="168426"/>
                    <a:pt x="361674" y="176681"/>
                    <a:pt x="371050" y="183829"/>
                  </a:cubicBezTo>
                  <a:cubicBezTo>
                    <a:pt x="386375" y="195809"/>
                    <a:pt x="394037" y="212722"/>
                    <a:pt x="394037" y="234467"/>
                  </a:cubicBezTo>
                  <a:cubicBezTo>
                    <a:pt x="394037" y="263159"/>
                    <a:pt x="383451" y="284099"/>
                    <a:pt x="362380" y="297086"/>
                  </a:cubicBezTo>
                  <a:cubicBezTo>
                    <a:pt x="349475" y="305039"/>
                    <a:pt x="334151" y="309670"/>
                    <a:pt x="316407" y="311079"/>
                  </a:cubicBezTo>
                  <a:lnTo>
                    <a:pt x="316407" y="318328"/>
                  </a:lnTo>
                  <a:cubicBezTo>
                    <a:pt x="388593" y="313697"/>
                    <a:pt x="445959" y="253696"/>
                    <a:pt x="445959" y="180507"/>
                  </a:cubicBezTo>
                  <a:cubicBezTo>
                    <a:pt x="445959" y="107217"/>
                    <a:pt x="388593" y="47316"/>
                    <a:pt x="316407" y="42585"/>
                  </a:cubicBezTo>
                  <a:close/>
                  <a:moveTo>
                    <a:pt x="299872" y="42484"/>
                  </a:moveTo>
                  <a:cubicBezTo>
                    <a:pt x="226980" y="46410"/>
                    <a:pt x="168808" y="106713"/>
                    <a:pt x="168808" y="180507"/>
                  </a:cubicBezTo>
                  <a:cubicBezTo>
                    <a:pt x="168808" y="254199"/>
                    <a:pt x="226980" y="314502"/>
                    <a:pt x="299872" y="318428"/>
                  </a:cubicBezTo>
                  <a:lnTo>
                    <a:pt x="299872" y="311381"/>
                  </a:lnTo>
                  <a:cubicBezTo>
                    <a:pt x="277390" y="308864"/>
                    <a:pt x="260553" y="303931"/>
                    <a:pt x="249564" y="296683"/>
                  </a:cubicBezTo>
                  <a:cubicBezTo>
                    <a:pt x="230005" y="283596"/>
                    <a:pt x="220427" y="261246"/>
                    <a:pt x="220729" y="229635"/>
                  </a:cubicBezTo>
                  <a:lnTo>
                    <a:pt x="266904" y="229635"/>
                  </a:lnTo>
                  <a:cubicBezTo>
                    <a:pt x="268518" y="244031"/>
                    <a:pt x="270736" y="253696"/>
                    <a:pt x="273659" y="258528"/>
                  </a:cubicBezTo>
                  <a:cubicBezTo>
                    <a:pt x="278095" y="266179"/>
                    <a:pt x="286867" y="271112"/>
                    <a:pt x="299872" y="273428"/>
                  </a:cubicBezTo>
                  <a:lnTo>
                    <a:pt x="299872" y="200440"/>
                  </a:lnTo>
                  <a:lnTo>
                    <a:pt x="285959" y="196312"/>
                  </a:lnTo>
                  <a:cubicBezTo>
                    <a:pt x="264182" y="189970"/>
                    <a:pt x="248757" y="181010"/>
                    <a:pt x="239784" y="169634"/>
                  </a:cubicBezTo>
                  <a:cubicBezTo>
                    <a:pt x="230811" y="158258"/>
                    <a:pt x="226375" y="144466"/>
                    <a:pt x="226375" y="128459"/>
                  </a:cubicBezTo>
                  <a:cubicBezTo>
                    <a:pt x="226375" y="117787"/>
                    <a:pt x="228089" y="108223"/>
                    <a:pt x="231618" y="99566"/>
                  </a:cubicBezTo>
                  <a:cubicBezTo>
                    <a:pt x="235046" y="90908"/>
                    <a:pt x="239986" y="83357"/>
                    <a:pt x="246237" y="77115"/>
                  </a:cubicBezTo>
                  <a:cubicBezTo>
                    <a:pt x="254302" y="69062"/>
                    <a:pt x="263376" y="63424"/>
                    <a:pt x="273256" y="60404"/>
                  </a:cubicBezTo>
                  <a:cubicBezTo>
                    <a:pt x="279406" y="58390"/>
                    <a:pt x="288177" y="56981"/>
                    <a:pt x="299872" y="56075"/>
                  </a:cubicBezTo>
                  <a:close/>
                  <a:moveTo>
                    <a:pt x="307333" y="0"/>
                  </a:moveTo>
                  <a:cubicBezTo>
                    <a:pt x="407043" y="0"/>
                    <a:pt x="488101" y="80941"/>
                    <a:pt x="488101" y="180507"/>
                  </a:cubicBezTo>
                  <a:cubicBezTo>
                    <a:pt x="488101" y="279971"/>
                    <a:pt x="407043" y="361013"/>
                    <a:pt x="307333" y="361013"/>
                  </a:cubicBezTo>
                  <a:cubicBezTo>
                    <a:pt x="207724" y="361013"/>
                    <a:pt x="126665" y="279971"/>
                    <a:pt x="126665" y="180507"/>
                  </a:cubicBezTo>
                  <a:cubicBezTo>
                    <a:pt x="126665" y="80941"/>
                    <a:pt x="207724" y="0"/>
                    <a:pt x="307333" y="0"/>
                  </a:cubicBezTo>
                  <a:close/>
                </a:path>
              </a:pathLst>
            </a:custGeom>
            <a:solidFill>
              <a:srgbClr val="FFFFFF"/>
            </a:solidFill>
            <a:ln>
              <a:noFill/>
            </a:ln>
          </p:spPr>
          <p:txBody>
            <a:bodyPr anchor="ctr"/>
            <a:lstStyle/>
            <a:p>
              <a:pPr algn="ctr"/>
              <a:endParaRPr sz="2000">
                <a:latin typeface="方正小标宋简体" panose="03000509000000000000" charset="-122"/>
                <a:ea typeface="方正小标宋简体" panose="03000509000000000000" charset="-122"/>
              </a:endParaRPr>
            </a:p>
          </p:txBody>
        </p:sp>
        <p:cxnSp>
          <p:nvCxnSpPr>
            <p:cNvPr id="70" name="直接连接符 69"/>
            <p:cNvCxnSpPr/>
            <p:nvPr>
              <p:custDataLst>
                <p:tags r:id="rId10"/>
              </p:custDataLst>
            </p:nvPr>
          </p:nvCxnSpPr>
          <p:spPr>
            <a:xfrm>
              <a:off x="1982" y="6471"/>
              <a:ext cx="5723" cy="0"/>
            </a:xfrm>
            <a:prstGeom prst="line">
              <a:avLst/>
            </a:prstGeom>
            <a:ln w="3175" cap="rnd">
              <a:solidFill>
                <a:srgbClr val="FFFFFF">
                  <a:lumMod val="85000"/>
                </a:srgbClr>
              </a:solidFill>
              <a:round/>
              <a:headEnd type="none"/>
              <a:tailEnd type="none" w="med" len="med"/>
            </a:ln>
          </p:spPr>
          <p:style>
            <a:lnRef idx="1">
              <a:srgbClr val="4276AA"/>
            </a:lnRef>
            <a:fillRef idx="0">
              <a:srgbClr val="4276AA"/>
            </a:fillRef>
            <a:effectRef idx="0">
              <a:srgbClr val="4276AA"/>
            </a:effectRef>
            <a:fontRef idx="minor">
              <a:srgbClr val="000000"/>
            </a:fontRef>
          </p:style>
        </p:cxnSp>
        <p:sp>
          <p:nvSpPr>
            <p:cNvPr id="73" name="文本框 72"/>
            <p:cNvSpPr txBox="1"/>
            <p:nvPr>
              <p:custDataLst>
                <p:tags r:id="rId11"/>
              </p:custDataLst>
            </p:nvPr>
          </p:nvSpPr>
          <p:spPr>
            <a:xfrm>
              <a:off x="3413" y="7443"/>
              <a:ext cx="4581" cy="678"/>
            </a:xfrm>
            <a:prstGeom prst="rect">
              <a:avLst/>
            </a:prstGeom>
            <a:noFill/>
          </p:spPr>
          <p:txBody>
            <a:bodyPr wrap="square" lIns="90000" tIns="46800" rIns="90000" bIns="0" anchor="b" anchorCtr="0">
              <a:noAutofit/>
            </a:bodyPr>
            <a:lstStyle>
              <a:defPPr>
                <a:defRPr lang="zh-CN"/>
              </a:defPPr>
              <a:lvl1pPr marL="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1pPr>
              <a:lvl2pPr marL="4572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2pPr>
              <a:lvl3pPr marL="9144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3pPr>
              <a:lvl4pPr marL="13716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4pPr>
              <a:lvl5pPr marL="18288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5pPr>
              <a:lvl6pPr marL="22860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6pPr>
              <a:lvl7pPr marL="27432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7pPr>
              <a:lvl8pPr marL="32004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8pPr>
              <a:lvl9pPr marL="3657600" algn="l" defTabSz="913765" rtl="0" eaLnBrk="1" latinLnBrk="0" hangingPunct="1">
                <a:defRPr sz="1800" kern="1200">
                  <a:solidFill>
                    <a:srgbClr val="000000"/>
                  </a:solidFill>
                  <a:latin typeface="Arial" panose="020B0604020202020204" pitchFamily="34" charset="0"/>
                  <a:ea typeface="微软雅黑" panose="020B0503020204020204" charset="-122"/>
                  <a:cs typeface="+mn-ea"/>
                </a:defRPr>
              </a:lvl9pPr>
            </a:lstStyle>
            <a:p>
              <a:pPr algn="l" defTabSz="864235" eaLnBrk="1" fontAlgn="auto" hangingPunct="1">
                <a:spcBef>
                  <a:spcPts val="0"/>
                </a:spcBef>
                <a:spcAft>
                  <a:spcPts val="0"/>
                </a:spcAft>
                <a:defRPr/>
              </a:pPr>
              <a:r>
                <a:rPr lang="zh-CN" altLang="en-US" sz="2400" b="1" dirty="0" smtClean="0">
                  <a:solidFill>
                    <a:srgbClr val="91D5C7"/>
                  </a:solidFill>
                  <a:latin typeface="方正小标宋简体" panose="03000509000000000000" charset="-122"/>
                  <a:ea typeface="方正小标宋简体" panose="03000509000000000000" charset="-122"/>
                  <a:cs typeface="+mn-ea"/>
                  <a:sym typeface="+mn-lt"/>
                </a:rPr>
                <a:t>深度时刻的支持</a:t>
              </a:r>
              <a:endParaRPr lang="zh-CN" altLang="en-US" sz="2400" b="1" spc="300" dirty="0" smtClean="0">
                <a:solidFill>
                  <a:srgbClr val="91D5C7"/>
                </a:solidFill>
                <a:latin typeface="方正小标宋简体" panose="03000509000000000000" charset="-122"/>
                <a:ea typeface="方正小标宋简体" panose="03000509000000000000" charset="-122"/>
                <a:cs typeface="+mn-ea"/>
                <a:sym typeface="+mn-lt"/>
              </a:endParaRPr>
            </a:p>
          </p:txBody>
        </p:sp>
        <p:grpSp>
          <p:nvGrpSpPr>
            <p:cNvPr id="100" name="组合 99"/>
            <p:cNvGrpSpPr/>
            <p:nvPr/>
          </p:nvGrpSpPr>
          <p:grpSpPr>
            <a:xfrm rot="0">
              <a:off x="3413" y="8311"/>
              <a:ext cx="5648" cy="1408"/>
              <a:chOff x="9733" y="7841"/>
              <a:chExt cx="6148" cy="1532"/>
            </a:xfrm>
          </p:grpSpPr>
          <p:sp>
            <p:nvSpPr>
              <p:cNvPr id="101" name="文本框 97"/>
              <p:cNvSpPr txBox="1"/>
              <p:nvPr/>
            </p:nvSpPr>
            <p:spPr>
              <a:xfrm>
                <a:off x="9733" y="8271"/>
                <a:ext cx="2218" cy="686"/>
              </a:xfrm>
              <a:prstGeom prst="roundRect">
                <a:avLst/>
              </a:prstGeom>
              <a:solidFill>
                <a:srgbClr val="91D5C7"/>
              </a:solidFill>
            </p:spPr>
            <p:txBody>
              <a:bodyPr wrap="square" rtlCol="0">
                <a:spAutoFit/>
              </a:bodyPr>
              <a:p>
                <a:pPr algn="ctr" defTabSz="864235" eaLnBrk="1" fontAlgn="auto" hangingPunct="1">
                  <a:spcBef>
                    <a:spcPts val="0"/>
                  </a:spcBef>
                  <a:spcAft>
                    <a:spcPts val="0"/>
                  </a:spcAft>
                  <a:defRPr/>
                </a:pPr>
                <a:r>
                  <a:rPr lang="zh-CN" altLang="en-US" sz="1600" b="1" dirty="0" smtClean="0">
                    <a:solidFill>
                      <a:prstClr val="white"/>
                    </a:solidFill>
                    <a:latin typeface="方正小标宋简体" panose="03000509000000000000" charset="-122"/>
                    <a:ea typeface="方正小标宋简体" panose="03000509000000000000" charset="-122"/>
                    <a:cs typeface="+mn-ea"/>
                    <a:sym typeface="+mn-lt"/>
                  </a:rPr>
                  <a:t>激励与</a:t>
                </a:r>
                <a:r>
                  <a:rPr lang="zh-CN" altLang="en-US" sz="1600" b="1" dirty="0" smtClean="0">
                    <a:solidFill>
                      <a:prstClr val="white"/>
                    </a:solidFill>
                    <a:latin typeface="方正小标宋简体" panose="03000509000000000000" charset="-122"/>
                    <a:ea typeface="方正小标宋简体" panose="03000509000000000000" charset="-122"/>
                    <a:cs typeface="+mn-ea"/>
                    <a:sym typeface="+mn-lt"/>
                  </a:rPr>
                  <a:t>指导</a:t>
                </a:r>
                <a:endParaRPr lang="zh-CN" altLang="en-US" sz="1600" b="1" dirty="0" smtClean="0">
                  <a:solidFill>
                    <a:prstClr val="white"/>
                  </a:solidFill>
                  <a:latin typeface="方正小标宋简体" panose="03000509000000000000" charset="-122"/>
                  <a:ea typeface="方正小标宋简体" panose="03000509000000000000" charset="-122"/>
                  <a:cs typeface="+mn-ea"/>
                  <a:sym typeface="+mn-lt"/>
                </a:endParaRPr>
              </a:p>
            </p:txBody>
          </p:sp>
          <p:sp>
            <p:nvSpPr>
              <p:cNvPr id="102" name="Arc 21"/>
              <p:cNvSpPr/>
              <p:nvPr/>
            </p:nvSpPr>
            <p:spPr>
              <a:xfrm flipH="1">
                <a:off x="12258" y="8211"/>
                <a:ext cx="862" cy="851"/>
              </a:xfrm>
              <a:prstGeom prst="arc">
                <a:avLst>
                  <a:gd name="adj1" fmla="val 16339432"/>
                  <a:gd name="adj2" fmla="val 5426856"/>
                </a:avLst>
              </a:prstGeom>
              <a:ln w="38100">
                <a:solidFill>
                  <a:srgbClr val="91D5C7"/>
                </a:solidFill>
              </a:ln>
            </p:spPr>
            <p:style>
              <a:lnRef idx="1">
                <a:schemeClr val="accent1"/>
              </a:lnRef>
              <a:fillRef idx="0">
                <a:schemeClr val="accent1"/>
              </a:fillRef>
              <a:effectRef idx="0">
                <a:schemeClr val="accent1"/>
              </a:effectRef>
              <a:fontRef idx="minor">
                <a:schemeClr val="tx1"/>
              </a:fontRef>
            </p:style>
            <p:txBody>
              <a:bodyPr rtlCol="0" anchor="ctr"/>
              <a:p>
                <a:pPr algn="ctr" defTabSz="864235" eaLnBrk="1" fontAlgn="auto" hangingPunct="1">
                  <a:spcBef>
                    <a:spcPts val="0"/>
                  </a:spcBef>
                  <a:spcAft>
                    <a:spcPts val="0"/>
                  </a:spcAft>
                  <a:defRPr/>
                </a:pPr>
                <a:endParaRPr lang="en-US" sz="1600" b="1">
                  <a:solidFill>
                    <a:prstClr val="black"/>
                  </a:solidFill>
                  <a:latin typeface="方正小标宋简体" panose="03000509000000000000" charset="-122"/>
                  <a:ea typeface="方正小标宋简体" panose="03000509000000000000" charset="-122"/>
                  <a:cs typeface="+mn-ea"/>
                  <a:sym typeface="+mn-lt"/>
                </a:endParaRPr>
              </a:p>
            </p:txBody>
          </p:sp>
          <p:sp>
            <p:nvSpPr>
              <p:cNvPr id="103" name="文本框 97"/>
              <p:cNvSpPr txBox="1"/>
              <p:nvPr/>
            </p:nvSpPr>
            <p:spPr>
              <a:xfrm>
                <a:off x="12666" y="7841"/>
                <a:ext cx="3195" cy="640"/>
              </a:xfrm>
              <a:prstGeom prst="roundRect">
                <a:avLst/>
              </a:prstGeom>
              <a:solidFill>
                <a:srgbClr val="91D5C7"/>
              </a:solidFill>
            </p:spPr>
            <p:txBody>
              <a:bodyPr wrap="square" rtlCol="0">
                <a:spAutoFit/>
              </a:bodyPr>
              <a:p>
                <a:pPr algn="ctr" defTabSz="864235" eaLnBrk="1" fontAlgn="auto" hangingPunct="1">
                  <a:spcBef>
                    <a:spcPts val="0"/>
                  </a:spcBef>
                  <a:spcAft>
                    <a:spcPts val="0"/>
                  </a:spcAft>
                  <a:defRPr/>
                </a:pPr>
                <a:r>
                  <a:rPr lang="zh-CN" altLang="en-US" sz="1600" b="1" dirty="0" smtClean="0">
                    <a:solidFill>
                      <a:prstClr val="white"/>
                    </a:solidFill>
                    <a:latin typeface="方正小标宋简体" panose="03000509000000000000" charset="-122"/>
                    <a:ea typeface="方正小标宋简体" panose="03000509000000000000" charset="-122"/>
                    <a:cs typeface="+mn-ea"/>
                    <a:sym typeface="+mn-lt"/>
                  </a:rPr>
                  <a:t>资源的</a:t>
                </a:r>
                <a:r>
                  <a:rPr lang="zh-CN" altLang="en-US" sz="1600" b="1" dirty="0" smtClean="0">
                    <a:solidFill>
                      <a:prstClr val="white"/>
                    </a:solidFill>
                    <a:latin typeface="方正小标宋简体" panose="03000509000000000000" charset="-122"/>
                    <a:ea typeface="方正小标宋简体" panose="03000509000000000000" charset="-122"/>
                    <a:cs typeface="+mn-ea"/>
                    <a:sym typeface="+mn-lt"/>
                  </a:rPr>
                  <a:t>捕捉利用</a:t>
                </a:r>
                <a:endParaRPr lang="zh-CN" altLang="en-US" sz="1600" b="1" dirty="0" smtClean="0">
                  <a:solidFill>
                    <a:prstClr val="white"/>
                  </a:solidFill>
                  <a:latin typeface="方正小标宋简体" panose="03000509000000000000" charset="-122"/>
                  <a:ea typeface="方正小标宋简体" panose="03000509000000000000" charset="-122"/>
                  <a:cs typeface="+mn-ea"/>
                  <a:sym typeface="+mn-lt"/>
                </a:endParaRPr>
              </a:p>
            </p:txBody>
          </p:sp>
          <p:sp>
            <p:nvSpPr>
              <p:cNvPr id="104" name="Rounded Rectangle 32"/>
              <p:cNvSpPr/>
              <p:nvPr/>
            </p:nvSpPr>
            <p:spPr>
              <a:xfrm flipH="1" flipV="1">
                <a:off x="12686" y="8706"/>
                <a:ext cx="3176" cy="667"/>
              </a:xfrm>
              <a:prstGeom prst="roundRect">
                <a:avLst/>
              </a:prstGeom>
              <a:solidFill>
                <a:srgbClr val="91D5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defTabSz="864235" eaLnBrk="1" fontAlgn="auto" hangingPunct="1">
                  <a:spcBef>
                    <a:spcPts val="0"/>
                  </a:spcBef>
                  <a:spcAft>
                    <a:spcPts val="0"/>
                  </a:spcAft>
                  <a:defRPr/>
                </a:pPr>
                <a:endParaRPr lang="en-US" sz="1600" b="1" dirty="0">
                  <a:solidFill>
                    <a:prstClr val="white"/>
                  </a:solidFill>
                  <a:latin typeface="方正小标宋简体" panose="03000509000000000000" charset="-122"/>
                  <a:ea typeface="方正小标宋简体" panose="03000509000000000000" charset="-122"/>
                  <a:cs typeface="+mn-ea"/>
                  <a:sym typeface="+mn-lt"/>
                </a:endParaRPr>
              </a:p>
            </p:txBody>
          </p:sp>
          <p:sp>
            <p:nvSpPr>
              <p:cNvPr id="105" name="文本框 97"/>
              <p:cNvSpPr txBox="1"/>
              <p:nvPr/>
            </p:nvSpPr>
            <p:spPr>
              <a:xfrm>
                <a:off x="12686" y="8776"/>
                <a:ext cx="3195" cy="578"/>
              </a:xfrm>
              <a:prstGeom prst="rect">
                <a:avLst/>
              </a:prstGeom>
              <a:noFill/>
            </p:spPr>
            <p:txBody>
              <a:bodyPr wrap="square" rtlCol="0">
                <a:spAutoFit/>
              </a:bodyPr>
              <a:p>
                <a:pPr algn="ctr" defTabSz="864235" eaLnBrk="1" fontAlgn="auto" hangingPunct="1">
                  <a:spcBef>
                    <a:spcPts val="0"/>
                  </a:spcBef>
                  <a:spcAft>
                    <a:spcPts val="0"/>
                  </a:spcAft>
                  <a:defRPr/>
                </a:pPr>
                <a:r>
                  <a:rPr lang="zh-CN" altLang="en-US" sz="1600" b="1" dirty="0" smtClean="0">
                    <a:solidFill>
                      <a:prstClr val="white"/>
                    </a:solidFill>
                    <a:latin typeface="方正小标宋简体" panose="03000509000000000000" charset="-122"/>
                    <a:ea typeface="方正小标宋简体" panose="03000509000000000000" charset="-122"/>
                    <a:cs typeface="+mn-ea"/>
                    <a:sym typeface="+mn-lt"/>
                  </a:rPr>
                  <a:t>学习</a:t>
                </a:r>
                <a:r>
                  <a:rPr lang="zh-CN" altLang="en-US" sz="1600" b="1" dirty="0" smtClean="0">
                    <a:solidFill>
                      <a:prstClr val="white"/>
                    </a:solidFill>
                    <a:latin typeface="方正小标宋简体" panose="03000509000000000000" charset="-122"/>
                    <a:ea typeface="方正小标宋简体" panose="03000509000000000000" charset="-122"/>
                    <a:cs typeface="+mn-ea"/>
                    <a:sym typeface="+mn-lt"/>
                  </a:rPr>
                  <a:t>的重组推进</a:t>
                </a:r>
                <a:endParaRPr lang="zh-CN" altLang="en-US" sz="1600" b="1" dirty="0" smtClean="0">
                  <a:solidFill>
                    <a:prstClr val="white"/>
                  </a:solidFill>
                  <a:latin typeface="方正小标宋简体" panose="03000509000000000000" charset="-122"/>
                  <a:ea typeface="方正小标宋简体" panose="03000509000000000000" charset="-122"/>
                  <a:cs typeface="+mn-ea"/>
                  <a:sym typeface="+mn-lt"/>
                </a:endParaRPr>
              </a:p>
            </p:txBody>
          </p:sp>
          <p:cxnSp>
            <p:nvCxnSpPr>
              <p:cNvPr id="106" name="Straight Connector 25"/>
              <p:cNvCxnSpPr/>
              <p:nvPr/>
            </p:nvCxnSpPr>
            <p:spPr>
              <a:xfrm flipH="1" flipV="1">
                <a:off x="11659" y="8597"/>
                <a:ext cx="602" cy="6"/>
              </a:xfrm>
              <a:prstGeom prst="line">
                <a:avLst/>
              </a:prstGeom>
              <a:ln w="38100">
                <a:solidFill>
                  <a:srgbClr val="91D5C7"/>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left)">
                                      <p:cBhvr>
                                        <p:cTn id="7" dur="500"/>
                                        <p:tgtEl>
                                          <p:spTgt spid="4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000" fill="hold">
                                          <p:stCondLst>
                                            <p:cond delay="0"/>
                                          </p:stCondLst>
                                        </p:cTn>
                                        <p:tgtEl>
                                          <p:spTgt spid="78"/>
                                        </p:tgtEl>
                                        <p:attrNameLst>
                                          <p:attrName>style.visibility</p:attrName>
                                        </p:attrNameLst>
                                      </p:cBhvr>
                                      <p:to>
                                        <p:strVal val="visible"/>
                                      </p:to>
                                    </p:set>
                                    <p:anim calcmode="lin" valueType="num">
                                      <p:cBhvr>
                                        <p:cTn id="11" dur="1000" fill="hold"/>
                                        <p:tgtEl>
                                          <p:spTgt spid="78"/>
                                        </p:tgtEl>
                                        <p:attrNameLst>
                                          <p:attrName>ppt_w</p:attrName>
                                        </p:attrNameLst>
                                      </p:cBhvr>
                                      <p:tavLst>
                                        <p:tav tm="0">
                                          <p:val>
                                            <p:fltVal val="0"/>
                                          </p:val>
                                        </p:tav>
                                        <p:tav tm="100000">
                                          <p:val>
                                            <p:strVal val="#ppt_w"/>
                                          </p:val>
                                        </p:tav>
                                      </p:tavLst>
                                    </p:anim>
                                    <p:anim calcmode="lin" valueType="num">
                                      <p:cBhvr>
                                        <p:cTn id="12" dur="1000" fill="hold"/>
                                        <p:tgtEl>
                                          <p:spTgt spid="78"/>
                                        </p:tgtEl>
                                        <p:attrNameLst>
                                          <p:attrName>ppt_h</p:attrName>
                                        </p:attrNameLst>
                                      </p:cBhvr>
                                      <p:tavLst>
                                        <p:tav tm="0">
                                          <p:val>
                                            <p:fltVal val="0"/>
                                          </p:val>
                                        </p:tav>
                                        <p:tav tm="100000">
                                          <p:val>
                                            <p:strVal val="#ppt_h"/>
                                          </p:val>
                                        </p:tav>
                                      </p:tavLst>
                                    </p:anim>
                                    <p:animEffect transition="in" filter="fade">
                                      <p:cBhvr>
                                        <p:cTn id="13" dur="1000"/>
                                        <p:tgtEl>
                                          <p:spTgt spid="78"/>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000" fill="hold">
                                          <p:stCondLst>
                                            <p:cond delay="0"/>
                                          </p:stCondLst>
                                        </p:cTn>
                                        <p:tgtEl>
                                          <p:spTgt spid="109"/>
                                        </p:tgtEl>
                                        <p:attrNameLst>
                                          <p:attrName>style.visibility</p:attrName>
                                        </p:attrNameLst>
                                      </p:cBhvr>
                                      <p:to>
                                        <p:strVal val="visible"/>
                                      </p:to>
                                    </p:set>
                                    <p:animEffect transition="in" filter="wipe(left)">
                                      <p:cBhvr>
                                        <p:cTn id="17" dur="1000"/>
                                        <p:tgtEl>
                                          <p:spTgt spid="109"/>
                                        </p:tgtEl>
                                      </p:cBhvr>
                                    </p:animEffect>
                                  </p:childTnLst>
                                </p:cTn>
                              </p:par>
                            </p:childTnLst>
                          </p:cTn>
                        </p:par>
                        <p:par>
                          <p:cTn id="18" fill="hold">
                            <p:stCondLst>
                              <p:cond delay="2500"/>
                            </p:stCondLst>
                            <p:childTnLst>
                              <p:par>
                                <p:cTn id="19" presetID="22" presetClass="entr" presetSubtype="1" fill="hold" nodeType="afterEffect">
                                  <p:stCondLst>
                                    <p:cond delay="0"/>
                                  </p:stCondLst>
                                  <p:childTnLst>
                                    <p:set>
                                      <p:cBhvr>
                                        <p:cTn id="20" dur="1000" fill="hold">
                                          <p:stCondLst>
                                            <p:cond delay="0"/>
                                          </p:stCondLst>
                                        </p:cTn>
                                        <p:tgtEl>
                                          <p:spTgt spid="110"/>
                                        </p:tgtEl>
                                        <p:attrNameLst>
                                          <p:attrName>style.visibility</p:attrName>
                                        </p:attrNameLst>
                                      </p:cBhvr>
                                      <p:to>
                                        <p:strVal val="visible"/>
                                      </p:to>
                                    </p:set>
                                    <p:animEffect transition="in" filter="wipe(up)">
                                      <p:cBhvr>
                                        <p:cTn id="21" dur="1000"/>
                                        <p:tgtEl>
                                          <p:spTgt spid="110"/>
                                        </p:tgtEl>
                                      </p:cBhvr>
                                    </p:animEffect>
                                  </p:childTnLst>
                                </p:cTn>
                              </p:par>
                            </p:childTnLst>
                          </p:cTn>
                        </p:par>
                        <p:par>
                          <p:cTn id="22" fill="hold">
                            <p:stCondLst>
                              <p:cond delay="3500"/>
                            </p:stCondLst>
                            <p:childTnLst>
                              <p:par>
                                <p:cTn id="23" presetID="22" presetClass="entr" presetSubtype="4" fill="hold" nodeType="afterEffect">
                                  <p:stCondLst>
                                    <p:cond delay="0"/>
                                  </p:stCondLst>
                                  <p:childTnLst>
                                    <p:set>
                                      <p:cBhvr>
                                        <p:cTn id="24" dur="1" fill="hold">
                                          <p:stCondLst>
                                            <p:cond delay="0"/>
                                          </p:stCondLst>
                                        </p:cTn>
                                        <p:tgtEl>
                                          <p:spTgt spid="113"/>
                                        </p:tgtEl>
                                        <p:attrNameLst>
                                          <p:attrName>style.visibility</p:attrName>
                                        </p:attrNameLst>
                                      </p:cBhvr>
                                      <p:to>
                                        <p:strVal val="visible"/>
                                      </p:to>
                                    </p:set>
                                    <p:animEffect transition="in" filter="wipe(down)">
                                      <p:cBhvr>
                                        <p:cTn id="25"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文本框 13"/>
          <p:cNvSpPr txBox="1"/>
          <p:nvPr/>
        </p:nvSpPr>
        <p:spPr>
          <a:xfrm>
            <a:off x="1207135" y="393700"/>
            <a:ext cx="6666865" cy="460375"/>
          </a:xfrm>
          <a:prstGeom prst="rect">
            <a:avLst/>
          </a:prstGeom>
          <a:noFill/>
        </p:spPr>
        <p:txBody>
          <a:bodyPr wrap="square" rtlCol="0">
            <a:spAutoFit/>
            <a:scene3d>
              <a:camera prst="orthographicFront"/>
              <a:lightRig rig="threePt" dir="t"/>
            </a:scene3d>
            <a:sp3d contourW="12700"/>
          </a:bodyPr>
          <a:lstStyle/>
          <a:p>
            <a:pPr fontAlgn="auto">
              <a:spcBef>
                <a:spcPts val="0"/>
              </a:spcBef>
              <a:spcAft>
                <a:spcPts val="0"/>
              </a:spcAft>
            </a:pPr>
            <a:r>
              <a:rPr sz="2400" b="1" dirty="0">
                <a:solidFill>
                  <a:srgbClr val="27506E"/>
                </a:solidFill>
                <a:sym typeface="+mn-ea"/>
              </a:rPr>
              <a:t>（</a:t>
            </a:r>
            <a:r>
              <a:rPr lang="zh-CN" sz="2400" b="1" dirty="0">
                <a:solidFill>
                  <a:srgbClr val="27506E"/>
                </a:solidFill>
                <a:sym typeface="+mn-ea"/>
              </a:rPr>
              <a:t>四</a:t>
            </a:r>
            <a:r>
              <a:rPr sz="2400" b="1" dirty="0">
                <a:solidFill>
                  <a:srgbClr val="27506E"/>
                </a:solidFill>
                <a:sym typeface="+mn-ea"/>
              </a:rPr>
              <a:t>）编制了深度学习时刻生成的评价指标</a:t>
            </a:r>
            <a:endParaRPr sz="2400" b="1" dirty="0">
              <a:solidFill>
                <a:srgbClr val="27506E"/>
              </a:solidFill>
              <a:sym typeface="+mn-ea"/>
            </a:endParaRPr>
          </a:p>
        </p:txBody>
      </p:sp>
      <p:graphicFrame>
        <p:nvGraphicFramePr>
          <p:cNvPr id="2" name="表格 1"/>
          <p:cNvGraphicFramePr/>
          <p:nvPr>
            <p:custDataLst>
              <p:tags r:id="rId1"/>
            </p:custDataLst>
          </p:nvPr>
        </p:nvGraphicFramePr>
        <p:xfrm>
          <a:off x="450215" y="1235075"/>
          <a:ext cx="11251565" cy="5368290"/>
        </p:xfrm>
        <a:graphic>
          <a:graphicData uri="http://schemas.openxmlformats.org/drawingml/2006/table">
            <a:tbl>
              <a:tblPr firstRow="1" bandRow="1">
                <a:tableStyleId>{21E4AEA4-8DFA-4A89-87EB-49C32662AFE0}</a:tableStyleId>
              </a:tblPr>
              <a:tblGrid>
                <a:gridCol w="323850"/>
                <a:gridCol w="862965"/>
                <a:gridCol w="1504950"/>
                <a:gridCol w="1368425"/>
                <a:gridCol w="574675"/>
                <a:gridCol w="862965"/>
                <a:gridCol w="322580"/>
                <a:gridCol w="683895"/>
                <a:gridCol w="178435"/>
                <a:gridCol w="1374140"/>
                <a:gridCol w="1386205"/>
                <a:gridCol w="795655"/>
                <a:gridCol w="159385"/>
                <a:gridCol w="853440"/>
              </a:tblGrid>
              <a:tr h="360680">
                <a:tc gridSpan="14">
                  <a:txBody>
                    <a:bodyPr/>
                    <a:p>
                      <a:pPr indent="0" algn="ctr">
                        <a:buNone/>
                      </a:pPr>
                      <a:r>
                        <a:rPr lang="en-US" sz="2000"/>
                        <a:t>课堂“深度学习时刻生成”观测表</a:t>
                      </a:r>
                      <a:endParaRPr lang="en-US" altLang="en-US" sz="2000"/>
                    </a:p>
                  </a:txBody>
                  <a:tcPr marL="68580" marR="68580" marT="0" marB="0" vert="horz" anchor="ctr" anchorCtr="0"/>
                </a:tc>
                <a:tc hMerge="1">
                  <a:tcPr/>
                </a:tc>
                <a:tc hMerge="1">
                  <a:tcPr/>
                </a:tc>
                <a:tc hMerge="1">
                  <a:tcPr/>
                </a:tc>
                <a:tc hMerge="1">
                  <a:tcPr/>
                </a:tc>
                <a:tc hMerge="1">
                  <a:tcPr/>
                </a:tc>
                <a:tc hMerge="1">
                  <a:tcPr/>
                </a:tc>
                <a:tc hMerge="1">
                  <a:tcPr/>
                </a:tc>
                <a:tc hMerge="1">
                  <a:tcPr/>
                </a:tc>
                <a:tc hMerge="1">
                  <a:tcPr/>
                </a:tc>
                <a:tc hMerge="1">
                  <a:tcPr/>
                </a:tc>
                <a:tc hMerge="1">
                  <a:tcPr/>
                </a:tc>
                <a:tc hMerge="1">
                  <a:tcPr/>
                </a:tc>
                <a:tc hMerge="1">
                  <a:tcPr/>
                </a:tc>
              </a:tr>
              <a:tr h="197485">
                <a:tc gridSpan="2">
                  <a:txBody>
                    <a:bodyPr/>
                    <a:p>
                      <a:pPr indent="0" algn="ctr">
                        <a:buNone/>
                      </a:pPr>
                      <a:r>
                        <a:rPr lang="en-US" sz="1200">
                          <a:latin typeface="楷体" panose="02010609060101010101" charset="-122"/>
                          <a:ea typeface="楷体" panose="02010609060101010101" charset="-122"/>
                        </a:rPr>
                        <a:t>学科</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c>
                  <a:txBody>
                    <a:bodyPr/>
                    <a:p>
                      <a:pPr indent="0" algn="ctr">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a:txBody>
                    <a:bodyPr/>
                    <a:p>
                      <a:pPr indent="0" algn="ctr">
                        <a:buNone/>
                      </a:pPr>
                      <a:r>
                        <a:rPr lang="en-US" sz="1200">
                          <a:latin typeface="楷体" panose="02010609060101010101" charset="-122"/>
                          <a:ea typeface="楷体" panose="02010609060101010101" charset="-122"/>
                        </a:rPr>
                        <a:t>课题</a:t>
                      </a:r>
                      <a:endParaRPr lang="en-US" altLang="en-US" sz="1200">
                        <a:latin typeface="楷体" panose="02010609060101010101" charset="-122"/>
                        <a:ea typeface="楷体" panose="02010609060101010101" charset="-122"/>
                      </a:endParaRPr>
                    </a:p>
                  </a:txBody>
                  <a:tcPr marL="68580" marR="68580" marT="0" marB="0" vert="horz" anchor="ctr" anchorCtr="0"/>
                </a:tc>
                <a:tc gridSpan="4">
                  <a:txBody>
                    <a:bodyPr/>
                    <a:p>
                      <a:pPr indent="0" algn="ctr">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c hMerge="1">
                  <a:tcPr/>
                </a:tc>
                <a:tc hMerge="1">
                  <a:tcPr/>
                </a:tc>
                <a:tc gridSpan="2">
                  <a:txBody>
                    <a:bodyPr/>
                    <a:p>
                      <a:pPr indent="0" algn="ctr">
                        <a:buNone/>
                      </a:pPr>
                      <a:r>
                        <a:rPr lang="en-US" sz="1200">
                          <a:latin typeface="楷体" panose="02010609060101010101" charset="-122"/>
                          <a:ea typeface="楷体" panose="02010609060101010101" charset="-122"/>
                        </a:rPr>
                        <a:t>执教</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c>
                  <a:txBody>
                    <a:bodyPr/>
                    <a:p>
                      <a:pPr indent="0" algn="ctr">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gridSpan="2">
                  <a:txBody>
                    <a:bodyPr/>
                    <a:p>
                      <a:pPr indent="0" algn="ctr">
                        <a:buNone/>
                      </a:pPr>
                      <a:r>
                        <a:rPr lang="en-US" sz="1200">
                          <a:latin typeface="楷体" panose="02010609060101010101" charset="-122"/>
                          <a:ea typeface="楷体" panose="02010609060101010101" charset="-122"/>
                        </a:rPr>
                        <a:t>时间</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c>
                  <a:txBody>
                    <a:bodyPr/>
                    <a:p>
                      <a:pPr indent="0" algn="ctr">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r>
              <a:tr h="197485">
                <a:tc gridSpan="2">
                  <a:txBody>
                    <a:bodyPr/>
                    <a:p>
                      <a:pPr indent="0" algn="ctr">
                        <a:buNone/>
                      </a:pPr>
                      <a:r>
                        <a:rPr lang="en-US" sz="1200">
                          <a:latin typeface="楷体" panose="02010609060101010101" charset="-122"/>
                          <a:ea typeface="楷体" panose="02010609060101010101" charset="-122"/>
                        </a:rPr>
                        <a:t>关键学习活动</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c gridSpan="6">
                  <a:txBody>
                    <a:bodyPr/>
                    <a:p>
                      <a:pPr indent="0" algn="ctr">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c hMerge="1">
                  <a:tcPr/>
                </a:tc>
                <a:tc hMerge="1">
                  <a:tcPr/>
                </a:tc>
                <a:tc hMerge="1">
                  <a:tcPr/>
                </a:tc>
                <a:tc hMerge="1">
                  <a:tcPr/>
                </a:tc>
                <a:tc gridSpan="2">
                  <a:txBody>
                    <a:bodyPr/>
                    <a:p>
                      <a:pPr indent="0" algn="ctr">
                        <a:buNone/>
                      </a:pPr>
                      <a:r>
                        <a:rPr lang="en-US" sz="1200">
                          <a:latin typeface="楷体" panose="02010609060101010101" charset="-122"/>
                          <a:ea typeface="楷体" panose="02010609060101010101" charset="-122"/>
                        </a:rPr>
                        <a:t>深度学习时间</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c>
                  <a:txBody>
                    <a:bodyPr/>
                    <a:p>
                      <a:pPr indent="0" algn="ctr">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gridSpan="2">
                  <a:txBody>
                    <a:bodyPr/>
                    <a:p>
                      <a:pPr indent="0" algn="ctr">
                        <a:buNone/>
                      </a:pPr>
                      <a:r>
                        <a:rPr lang="en-US" sz="1200">
                          <a:latin typeface="楷体" panose="02010609060101010101" charset="-122"/>
                          <a:ea typeface="楷体" panose="02010609060101010101" charset="-122"/>
                        </a:rPr>
                        <a:t>评价人</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c>
                  <a:txBody>
                    <a:bodyPr/>
                    <a:p>
                      <a:pPr indent="0" algn="ctr">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r>
              <a:tr h="311785">
                <a:tc rowSpan="11">
                  <a:txBody>
                    <a:bodyPr/>
                    <a:p>
                      <a:pPr indent="0" algn="ctr">
                        <a:buNone/>
                      </a:pPr>
                      <a:r>
                        <a:rPr lang="en-US" sz="1000"/>
                        <a:t>学生深度学习评价</a:t>
                      </a:r>
                      <a:endParaRPr lang="en-US" altLang="en-US" sz="1000"/>
                    </a:p>
                  </a:txBody>
                  <a:tcPr marL="68580" marR="68580" marT="0" marB="0" vert="horz" anchor="ctr" anchorCtr="0"/>
                </a:tc>
                <a:tc>
                  <a:txBody>
                    <a:bodyPr/>
                    <a:p>
                      <a:pPr indent="0" algn="ctr">
                        <a:buNone/>
                      </a:pPr>
                      <a:r>
                        <a:rPr lang="en-US" sz="1200">
                          <a:latin typeface="楷体" panose="02010609060101010101" charset="-122"/>
                          <a:ea typeface="楷体" panose="02010609060101010101" charset="-122"/>
                        </a:rPr>
                        <a:t>评价维度</a:t>
                      </a:r>
                      <a:endParaRPr lang="en-US" altLang="en-US" sz="1200">
                        <a:latin typeface="楷体" panose="02010609060101010101" charset="-122"/>
                        <a:ea typeface="楷体" panose="02010609060101010101" charset="-122"/>
                      </a:endParaRPr>
                    </a:p>
                  </a:txBody>
                  <a:tcPr marL="68580" marR="68580" marT="0" marB="0" vert="horz" anchor="ctr" anchorCtr="0"/>
                </a:tc>
                <a:tc gridSpan="3">
                  <a:txBody>
                    <a:bodyPr/>
                    <a:p>
                      <a:pPr indent="0" algn="ctr">
                        <a:buNone/>
                      </a:pPr>
                      <a:r>
                        <a:rPr lang="en-US" sz="1200">
                          <a:latin typeface="楷体" panose="02010609060101010101" charset="-122"/>
                          <a:ea typeface="楷体" panose="02010609060101010101" charset="-122"/>
                        </a:rPr>
                        <a:t>评价标准</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c hMerge="1">
                  <a:tcPr/>
                </a:tc>
                <a:tc>
                  <a:txBody>
                    <a:bodyPr/>
                    <a:p>
                      <a:pPr indent="0" algn="ctr">
                        <a:buNone/>
                      </a:pPr>
                      <a:r>
                        <a:rPr lang="en-US" sz="1200">
                          <a:latin typeface="楷体" panose="02010609060101010101" charset="-122"/>
                          <a:ea typeface="楷体" panose="02010609060101010101" charset="-122"/>
                        </a:rPr>
                        <a:t>达成情况</a:t>
                      </a:r>
                      <a:endParaRPr lang="en-US" altLang="en-US" sz="1200">
                        <a:latin typeface="楷体" panose="02010609060101010101" charset="-122"/>
                        <a:ea typeface="楷体" panose="02010609060101010101" charset="-122"/>
                      </a:endParaRPr>
                    </a:p>
                  </a:txBody>
                  <a:tcPr marL="68580" marR="68580" marT="0" marB="0" vert="horz" anchor="ctr" anchorCtr="0"/>
                </a:tc>
                <a:tc rowSpan="11">
                  <a:txBody>
                    <a:bodyPr/>
                    <a:p>
                      <a:pPr indent="0" algn="ctr">
                        <a:buNone/>
                      </a:pPr>
                      <a:r>
                        <a:rPr lang="en-US" sz="1200">
                          <a:latin typeface="楷体" panose="02010609060101010101" charset="-122"/>
                          <a:ea typeface="楷体" panose="02010609060101010101" charset="-122"/>
                        </a:rPr>
                        <a:t>教师深度教学评价</a:t>
                      </a:r>
                      <a:endParaRPr lang="en-US" altLang="en-US" sz="1200">
                        <a:latin typeface="楷体" panose="02010609060101010101" charset="-122"/>
                        <a:ea typeface="楷体" panose="02010609060101010101" charset="-122"/>
                      </a:endParaRPr>
                    </a:p>
                  </a:txBody>
                  <a:tcPr marL="68580" marR="68580" marT="0" marB="0" vert="horz" anchor="ctr" anchorCtr="0"/>
                </a:tc>
                <a:tc gridSpan="2">
                  <a:txBody>
                    <a:bodyPr/>
                    <a:p>
                      <a:pPr indent="0" algn="ctr">
                        <a:buNone/>
                      </a:pPr>
                      <a:r>
                        <a:rPr lang="en-US" sz="1200">
                          <a:latin typeface="楷体" panose="02010609060101010101" charset="-122"/>
                          <a:ea typeface="楷体" panose="02010609060101010101" charset="-122"/>
                        </a:rPr>
                        <a:t>评价维度</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c gridSpan="3">
                  <a:txBody>
                    <a:bodyPr/>
                    <a:p>
                      <a:pPr indent="0" algn="ctr">
                        <a:buNone/>
                      </a:pPr>
                      <a:r>
                        <a:rPr lang="en-US" sz="1200">
                          <a:latin typeface="楷体" panose="02010609060101010101" charset="-122"/>
                          <a:ea typeface="楷体" panose="02010609060101010101" charset="-122"/>
                        </a:rPr>
                        <a:t>评价标准</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c hMerge="1">
                  <a:tcPr/>
                </a:tc>
                <a:tc gridSpan="2">
                  <a:txBody>
                    <a:bodyPr/>
                    <a:p>
                      <a:pPr indent="0" algn="ctr">
                        <a:buNone/>
                      </a:pPr>
                      <a:r>
                        <a:rPr lang="en-US" sz="1200">
                          <a:latin typeface="楷体" panose="02010609060101010101" charset="-122"/>
                          <a:ea typeface="楷体" panose="02010609060101010101" charset="-122"/>
                        </a:rPr>
                        <a:t>达成情况</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r>
              <a:tr h="393700">
                <a:tc vMerge="1">
                  <a:tcPr/>
                </a:tc>
                <a:tc rowSpan="2">
                  <a:txBody>
                    <a:bodyPr/>
                    <a:p>
                      <a:pPr indent="0" algn="ctr">
                        <a:buNone/>
                      </a:pPr>
                      <a:r>
                        <a:rPr lang="en-US" sz="1200">
                          <a:latin typeface="楷体" panose="02010609060101010101" charset="-122"/>
                          <a:ea typeface="楷体" panose="02010609060101010101" charset="-122"/>
                        </a:rPr>
                        <a:t>主动参与与合作</a:t>
                      </a:r>
                      <a:endParaRPr lang="en-US" altLang="en-US" sz="1200">
                        <a:latin typeface="楷体" panose="02010609060101010101" charset="-122"/>
                        <a:ea typeface="楷体" panose="02010609060101010101" charset="-122"/>
                      </a:endParaRPr>
                    </a:p>
                  </a:txBody>
                  <a:tcPr marL="68580" marR="68580" marT="0" marB="0" vert="horz" anchor="ctr" anchorCtr="0"/>
                </a:tc>
                <a:tc gridSpan="3">
                  <a:txBody>
                    <a:bodyPr/>
                    <a:p>
                      <a:pPr indent="0">
                        <a:buNone/>
                      </a:pPr>
                      <a:r>
                        <a:rPr lang="en-US" sz="1200">
                          <a:latin typeface="楷体" panose="02010609060101010101" charset="-122"/>
                          <a:ea typeface="楷体" panose="02010609060101010101" charset="-122"/>
                          <a:cs typeface="楷体" panose="02010609060101010101" charset="-122"/>
                        </a:rPr>
                        <a:t>1.学生能围绕主要问题进行独立思考下的同桌学习或小组讨论。</a:t>
                      </a:r>
                      <a:endParaRPr lang="en-US" altLang="en-US" sz="1200">
                        <a:latin typeface="楷体" panose="02010609060101010101" charset="-122"/>
                        <a:ea typeface="楷体" panose="02010609060101010101" charset="-122"/>
                        <a:cs typeface="楷体" panose="02010609060101010101" charset="-122"/>
                      </a:endParaRPr>
                    </a:p>
                  </a:txBody>
                  <a:tcPr marL="68580" marR="68580" marT="0" marB="0" vert="horz" anchor="ctr" anchorCtr="0"/>
                </a:tc>
                <a:tc hMerge="1">
                  <a:tcPr/>
                </a:tc>
                <a:tc hMerge="1">
                  <a:tcPr/>
                </a:tc>
                <a:tc>
                  <a:txBody>
                    <a:bodyPr/>
                    <a:p>
                      <a:pPr indent="0">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vMerge="1">
                  <a:tcPr/>
                </a:tc>
                <a:tc rowSpan="2" gridSpan="2">
                  <a:txBody>
                    <a:bodyPr/>
                    <a:p>
                      <a:pPr indent="0" algn="ctr">
                        <a:buNone/>
                      </a:pPr>
                      <a:r>
                        <a:rPr lang="en-US" sz="1200">
                          <a:latin typeface="楷体" panose="02010609060101010101" charset="-122"/>
                          <a:ea typeface="楷体" panose="02010609060101010101" charset="-122"/>
                        </a:rPr>
                        <a:t>情境创设与维持</a:t>
                      </a:r>
                      <a:endParaRPr lang="en-US" altLang="en-US" sz="1200">
                        <a:latin typeface="楷体" panose="02010609060101010101" charset="-122"/>
                        <a:ea typeface="楷体" panose="02010609060101010101" charset="-122"/>
                      </a:endParaRPr>
                    </a:p>
                  </a:txBody>
                  <a:tcPr marL="68580" marR="68580" marT="0" marB="0" vert="horz" anchor="ctr" anchorCtr="0"/>
                </a:tc>
                <a:tc rowSpan="2" hMerge="1">
                  <a:tcPr/>
                </a:tc>
                <a:tc gridSpan="3">
                  <a:txBody>
                    <a:bodyPr/>
                    <a:p>
                      <a:pPr indent="0">
                        <a:buNone/>
                      </a:pPr>
                      <a:r>
                        <a:rPr lang="en-US" sz="1200">
                          <a:latin typeface="楷体" panose="02010609060101010101" charset="-122"/>
                          <a:ea typeface="楷体" panose="02010609060101010101" charset="-122"/>
                          <a:cs typeface="楷体" panose="02010609060101010101" charset="-122"/>
                        </a:rPr>
                        <a:t>1.能有效调动学生积极性，能主动参与与合作。</a:t>
                      </a:r>
                      <a:endParaRPr lang="en-US" altLang="en-US" sz="1200">
                        <a:latin typeface="楷体" panose="02010609060101010101" charset="-122"/>
                        <a:ea typeface="楷体" panose="02010609060101010101" charset="-122"/>
                        <a:cs typeface="楷体" panose="02010609060101010101" charset="-122"/>
                      </a:endParaRPr>
                    </a:p>
                  </a:txBody>
                  <a:tcPr marL="68580" marR="68580" marT="0" marB="0" vert="horz" anchor="ctr" anchorCtr="0"/>
                </a:tc>
                <a:tc hMerge="1">
                  <a:tcPr/>
                </a:tc>
                <a:tc hMerge="1">
                  <a:tcPr/>
                </a:tc>
                <a:tc gridSpan="2">
                  <a:txBody>
                    <a:bodyPr/>
                    <a:p>
                      <a:pPr indent="0">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r>
              <a:tr h="541655">
                <a:tc vMerge="1">
                  <a:tcPr/>
                </a:tc>
                <a:tc vMerge="1">
                  <a:tcPr/>
                </a:tc>
                <a:tc gridSpan="3">
                  <a:txBody>
                    <a:bodyPr/>
                    <a:p>
                      <a:pPr indent="0">
                        <a:buNone/>
                      </a:pPr>
                      <a:r>
                        <a:rPr lang="en-US" sz="1200">
                          <a:latin typeface="楷体" panose="02010609060101010101" charset="-122"/>
                          <a:ea typeface="楷体" panose="02010609060101010101" charset="-122"/>
                          <a:cs typeface="楷体" panose="02010609060101010101" charset="-122"/>
                        </a:rPr>
                        <a:t>2.学生之间分工明确，合作有效，学生有倾听、评析和表达不同意见的能力。</a:t>
                      </a:r>
                      <a:endParaRPr lang="en-US" altLang="en-US" sz="1200">
                        <a:latin typeface="楷体" panose="02010609060101010101" charset="-122"/>
                        <a:ea typeface="楷体" panose="02010609060101010101" charset="-122"/>
                        <a:cs typeface="楷体" panose="02010609060101010101" charset="-122"/>
                      </a:endParaRPr>
                    </a:p>
                  </a:txBody>
                  <a:tcPr marL="68580" marR="68580" marT="0" marB="0" vert="horz" anchor="ctr" anchorCtr="0"/>
                </a:tc>
                <a:tc hMerge="1">
                  <a:tcPr/>
                </a:tc>
                <a:tc hMerge="1">
                  <a:tcPr/>
                </a:tc>
                <a:tc>
                  <a:txBody>
                    <a:bodyPr/>
                    <a:p>
                      <a:pPr indent="0">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vMerge="1">
                  <a:tcPr/>
                </a:tc>
                <a:tc vMerge="1" gridSpan="2">
                  <a:tcPr/>
                </a:tc>
                <a:tc vMerge="1" hMerge="1">
                  <a:tcPr/>
                </a:tc>
                <a:tc gridSpan="3">
                  <a:txBody>
                    <a:bodyPr/>
                    <a:p>
                      <a:pPr indent="0">
                        <a:buNone/>
                      </a:pPr>
                      <a:r>
                        <a:rPr lang="en-US" sz="1200">
                          <a:latin typeface="楷体" panose="02010609060101010101" charset="-122"/>
                          <a:ea typeface="楷体" panose="02010609060101010101" charset="-122"/>
                          <a:cs typeface="楷体" panose="02010609060101010101" charset="-122"/>
                        </a:rPr>
                        <a:t>2.能激活学生已有的学习和生活经验，并展开深入地思考。</a:t>
                      </a:r>
                      <a:endParaRPr lang="en-US" altLang="en-US" sz="1200">
                        <a:latin typeface="楷体" panose="02010609060101010101" charset="-122"/>
                        <a:ea typeface="楷体" panose="02010609060101010101" charset="-122"/>
                        <a:cs typeface="楷体" panose="02010609060101010101" charset="-122"/>
                      </a:endParaRPr>
                    </a:p>
                  </a:txBody>
                  <a:tcPr marL="68580" marR="68580" marT="0" marB="0" vert="horz" anchor="ctr" anchorCtr="0"/>
                </a:tc>
                <a:tc hMerge="1">
                  <a:tcPr/>
                </a:tc>
                <a:tc hMerge="1">
                  <a:tcPr/>
                </a:tc>
                <a:tc gridSpan="2">
                  <a:txBody>
                    <a:bodyPr/>
                    <a:p>
                      <a:pPr indent="0">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r>
              <a:tr h="394970">
                <a:tc vMerge="1">
                  <a:tcPr/>
                </a:tc>
                <a:tc rowSpan="2">
                  <a:txBody>
                    <a:bodyPr/>
                    <a:p>
                      <a:pPr indent="0" algn="ctr">
                        <a:buNone/>
                      </a:pPr>
                      <a:r>
                        <a:rPr lang="en-US" sz="1200">
                          <a:latin typeface="楷体" panose="02010609060101010101" charset="-122"/>
                          <a:ea typeface="楷体" panose="02010609060101010101" charset="-122"/>
                        </a:rPr>
                        <a:t>方法激活与选择</a:t>
                      </a:r>
                      <a:endParaRPr lang="en-US" altLang="en-US" sz="1200">
                        <a:latin typeface="楷体" panose="02010609060101010101" charset="-122"/>
                        <a:ea typeface="楷体" panose="02010609060101010101" charset="-122"/>
                      </a:endParaRPr>
                    </a:p>
                  </a:txBody>
                  <a:tcPr marL="68580" marR="68580" marT="0" marB="0" vert="horz" anchor="ctr" anchorCtr="0"/>
                </a:tc>
                <a:tc gridSpan="3">
                  <a:txBody>
                    <a:bodyPr/>
                    <a:p>
                      <a:pPr indent="0">
                        <a:buNone/>
                      </a:pPr>
                      <a:r>
                        <a:rPr lang="en-US" sz="1200">
                          <a:latin typeface="楷体" panose="02010609060101010101" charset="-122"/>
                          <a:ea typeface="楷体" panose="02010609060101010101" charset="-122"/>
                          <a:cs typeface="楷体" panose="02010609060101010101" charset="-122"/>
                        </a:rPr>
                        <a:t>1.学生能聚焦核心问题域，梳理并激活相关学习方法。</a:t>
                      </a:r>
                      <a:endParaRPr lang="en-US" altLang="en-US" sz="1200">
                        <a:latin typeface="楷体" panose="02010609060101010101" charset="-122"/>
                        <a:ea typeface="楷体" panose="02010609060101010101" charset="-122"/>
                        <a:cs typeface="楷体" panose="02010609060101010101" charset="-122"/>
                      </a:endParaRPr>
                    </a:p>
                  </a:txBody>
                  <a:tcPr marL="68580" marR="68580" marT="0" marB="0" vert="horz" anchor="ctr" anchorCtr="0"/>
                </a:tc>
                <a:tc hMerge="1">
                  <a:tcPr/>
                </a:tc>
                <a:tc hMerge="1">
                  <a:tcPr/>
                </a:tc>
                <a:tc>
                  <a:txBody>
                    <a:bodyPr/>
                    <a:p>
                      <a:pPr indent="0">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vMerge="1">
                  <a:tcPr/>
                </a:tc>
                <a:tc rowSpan="2" gridSpan="2">
                  <a:txBody>
                    <a:bodyPr/>
                    <a:p>
                      <a:pPr indent="0" algn="ctr">
                        <a:buNone/>
                      </a:pPr>
                      <a:r>
                        <a:rPr lang="en-US" sz="1200">
                          <a:latin typeface="楷体" panose="02010609060101010101" charset="-122"/>
                          <a:ea typeface="楷体" panose="02010609060101010101" charset="-122"/>
                        </a:rPr>
                        <a:t>问题设计与导向</a:t>
                      </a:r>
                      <a:endParaRPr lang="en-US" altLang="en-US" sz="1200">
                        <a:latin typeface="楷体" panose="02010609060101010101" charset="-122"/>
                        <a:ea typeface="楷体" panose="02010609060101010101" charset="-122"/>
                      </a:endParaRPr>
                    </a:p>
                  </a:txBody>
                  <a:tcPr marL="68580" marR="68580" marT="0" marB="0" vert="horz" anchor="ctr" anchorCtr="0"/>
                </a:tc>
                <a:tc rowSpan="2" hMerge="1">
                  <a:tcPr/>
                </a:tc>
                <a:tc gridSpan="3">
                  <a:txBody>
                    <a:bodyPr/>
                    <a:p>
                      <a:pPr indent="0">
                        <a:buNone/>
                      </a:pPr>
                      <a:r>
                        <a:rPr lang="en-US" sz="1200">
                          <a:latin typeface="楷体" panose="02010609060101010101" charset="-122"/>
                          <a:ea typeface="楷体" panose="02010609060101010101" charset="-122"/>
                          <a:cs typeface="楷体" panose="02010609060101010101" charset="-122"/>
                        </a:rPr>
                        <a:t>1.问题设计开放，既面向全体学生又关注学生差异。</a:t>
                      </a:r>
                      <a:endParaRPr lang="en-US" altLang="en-US" sz="1200">
                        <a:latin typeface="楷体" panose="02010609060101010101" charset="-122"/>
                        <a:ea typeface="楷体" panose="02010609060101010101" charset="-122"/>
                        <a:cs typeface="楷体" panose="02010609060101010101" charset="-122"/>
                      </a:endParaRPr>
                    </a:p>
                  </a:txBody>
                  <a:tcPr marL="68580" marR="68580" marT="0" marB="0" vert="horz" anchor="ctr" anchorCtr="0"/>
                </a:tc>
                <a:tc hMerge="1">
                  <a:tcPr/>
                </a:tc>
                <a:tc hMerge="1">
                  <a:tcPr/>
                </a:tc>
                <a:tc gridSpan="2">
                  <a:txBody>
                    <a:bodyPr/>
                    <a:p>
                      <a:pPr indent="0">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r>
              <a:tr h="393065">
                <a:tc vMerge="1">
                  <a:tcPr/>
                </a:tc>
                <a:tc vMerge="1">
                  <a:tcPr/>
                </a:tc>
                <a:tc gridSpan="3">
                  <a:txBody>
                    <a:bodyPr/>
                    <a:p>
                      <a:pPr indent="0">
                        <a:buNone/>
                      </a:pPr>
                      <a:r>
                        <a:rPr lang="en-US" sz="1200">
                          <a:latin typeface="楷体" panose="02010609060101010101" charset="-122"/>
                          <a:ea typeface="楷体" panose="02010609060101010101" charset="-122"/>
                          <a:cs typeface="楷体" panose="02010609060101010101" charset="-122"/>
                        </a:rPr>
                        <a:t>2.学生能正确选择和运用学习方法，对问题展开理解和分析。</a:t>
                      </a:r>
                      <a:endParaRPr lang="en-US" altLang="en-US" sz="1200">
                        <a:latin typeface="楷体" panose="02010609060101010101" charset="-122"/>
                        <a:ea typeface="楷体" panose="02010609060101010101" charset="-122"/>
                        <a:cs typeface="楷体" panose="02010609060101010101" charset="-122"/>
                      </a:endParaRPr>
                    </a:p>
                  </a:txBody>
                  <a:tcPr marL="68580" marR="68580" marT="0" marB="0" vert="horz" anchor="ctr" anchorCtr="0"/>
                </a:tc>
                <a:tc hMerge="1">
                  <a:tcPr/>
                </a:tc>
                <a:tc hMerge="1">
                  <a:tcPr/>
                </a:tc>
                <a:tc>
                  <a:txBody>
                    <a:bodyPr/>
                    <a:p>
                      <a:pPr indent="0">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vMerge="1">
                  <a:tcPr/>
                </a:tc>
                <a:tc vMerge="1" gridSpan="2">
                  <a:tcPr/>
                </a:tc>
                <a:tc vMerge="1" hMerge="1">
                  <a:tcPr/>
                </a:tc>
                <a:tc gridSpan="3">
                  <a:txBody>
                    <a:bodyPr/>
                    <a:p>
                      <a:pPr indent="0">
                        <a:buNone/>
                      </a:pPr>
                      <a:r>
                        <a:rPr lang="en-US" sz="1200">
                          <a:latin typeface="楷体" panose="02010609060101010101" charset="-122"/>
                          <a:ea typeface="楷体" panose="02010609060101010101" charset="-122"/>
                          <a:cs typeface="楷体" panose="02010609060101010101" charset="-122"/>
                        </a:rPr>
                        <a:t>2.问题指向明确，能引导学生激活相关学习方法。</a:t>
                      </a:r>
                      <a:endParaRPr lang="en-US" altLang="en-US" sz="1200">
                        <a:latin typeface="楷体" panose="02010609060101010101" charset="-122"/>
                        <a:ea typeface="楷体" panose="02010609060101010101" charset="-122"/>
                        <a:cs typeface="楷体" panose="02010609060101010101" charset="-122"/>
                      </a:endParaRPr>
                    </a:p>
                  </a:txBody>
                  <a:tcPr marL="68580" marR="68580" marT="0" marB="0" vert="horz" anchor="ctr" anchorCtr="0"/>
                </a:tc>
                <a:tc hMerge="1">
                  <a:tcPr/>
                </a:tc>
                <a:tc hMerge="1">
                  <a:tcPr/>
                </a:tc>
                <a:tc gridSpan="2">
                  <a:txBody>
                    <a:bodyPr/>
                    <a:p>
                      <a:pPr indent="0">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r>
              <a:tr h="394335">
                <a:tc vMerge="1">
                  <a:tcPr/>
                </a:tc>
                <a:tc rowSpan="2">
                  <a:txBody>
                    <a:bodyPr/>
                    <a:p>
                      <a:pPr indent="0" algn="ctr">
                        <a:buNone/>
                      </a:pPr>
                      <a:r>
                        <a:rPr lang="en-US" sz="1200">
                          <a:latin typeface="楷体" panose="02010609060101010101" charset="-122"/>
                          <a:ea typeface="楷体" panose="02010609060101010101" charset="-122"/>
                        </a:rPr>
                        <a:t>知识获取与运用</a:t>
                      </a:r>
                      <a:endParaRPr lang="en-US" altLang="en-US" sz="1200">
                        <a:latin typeface="楷体" panose="02010609060101010101" charset="-122"/>
                        <a:ea typeface="楷体" panose="02010609060101010101" charset="-122"/>
                      </a:endParaRPr>
                    </a:p>
                  </a:txBody>
                  <a:tcPr marL="68580" marR="68580" marT="0" marB="0" vert="horz" anchor="ctr" anchorCtr="0"/>
                </a:tc>
                <a:tc gridSpan="3">
                  <a:txBody>
                    <a:bodyPr/>
                    <a:p>
                      <a:pPr indent="0">
                        <a:buNone/>
                      </a:pPr>
                      <a:r>
                        <a:rPr lang="en-US" sz="1200">
                          <a:latin typeface="楷体" panose="02010609060101010101" charset="-122"/>
                          <a:ea typeface="楷体" panose="02010609060101010101" charset="-122"/>
                          <a:cs typeface="楷体" panose="02010609060101010101" charset="-122"/>
                        </a:rPr>
                        <a:t>1.学生能针对问题进行正确地理解、表达，并形成自己的认识。</a:t>
                      </a:r>
                      <a:endParaRPr lang="en-US" altLang="en-US" sz="1200">
                        <a:latin typeface="楷体" panose="02010609060101010101" charset="-122"/>
                        <a:ea typeface="楷体" panose="02010609060101010101" charset="-122"/>
                        <a:cs typeface="楷体" panose="02010609060101010101" charset="-122"/>
                      </a:endParaRPr>
                    </a:p>
                  </a:txBody>
                  <a:tcPr marL="68580" marR="68580" marT="0" marB="0" vert="horz" anchor="ctr" anchorCtr="0"/>
                </a:tc>
                <a:tc hMerge="1">
                  <a:tcPr/>
                </a:tc>
                <a:tc hMerge="1">
                  <a:tcPr/>
                </a:tc>
                <a:tc>
                  <a:txBody>
                    <a:bodyPr/>
                    <a:p>
                      <a:pPr indent="0">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vMerge="1">
                  <a:tcPr/>
                </a:tc>
                <a:tc rowSpan="2" gridSpan="2">
                  <a:txBody>
                    <a:bodyPr/>
                    <a:p>
                      <a:pPr indent="0" algn="ctr">
                        <a:buNone/>
                      </a:pPr>
                      <a:r>
                        <a:rPr lang="en-US" sz="1200">
                          <a:latin typeface="楷体" panose="02010609060101010101" charset="-122"/>
                          <a:ea typeface="楷体" panose="02010609060101010101" charset="-122"/>
                        </a:rPr>
                        <a:t>策略选择与使用</a:t>
                      </a:r>
                      <a:endParaRPr lang="en-US" altLang="en-US" sz="1200">
                        <a:latin typeface="楷体" panose="02010609060101010101" charset="-122"/>
                        <a:ea typeface="楷体" panose="02010609060101010101" charset="-122"/>
                      </a:endParaRPr>
                    </a:p>
                  </a:txBody>
                  <a:tcPr marL="68580" marR="68580" marT="0" marB="0" vert="horz" anchor="ctr" anchorCtr="0"/>
                </a:tc>
                <a:tc rowSpan="2" hMerge="1">
                  <a:tcPr/>
                </a:tc>
                <a:tc gridSpan="3">
                  <a:txBody>
                    <a:bodyPr/>
                    <a:p>
                      <a:pPr indent="0">
                        <a:buNone/>
                      </a:pPr>
                      <a:r>
                        <a:rPr lang="en-US" sz="1200">
                          <a:latin typeface="楷体" panose="02010609060101010101" charset="-122"/>
                          <a:ea typeface="楷体" panose="02010609060101010101" charset="-122"/>
                          <a:cs typeface="楷体" panose="02010609060101010101" charset="-122"/>
                        </a:rPr>
                        <a:t>1.体现师生、生生积极有效的互动策略。</a:t>
                      </a:r>
                      <a:endParaRPr lang="en-US" altLang="en-US" sz="1200">
                        <a:latin typeface="楷体" panose="02010609060101010101" charset="-122"/>
                        <a:ea typeface="楷体" panose="02010609060101010101" charset="-122"/>
                        <a:cs typeface="楷体" panose="02010609060101010101" charset="-122"/>
                      </a:endParaRPr>
                    </a:p>
                  </a:txBody>
                  <a:tcPr marL="68580" marR="68580" marT="0" marB="0" vert="horz" anchor="ctr" anchorCtr="0"/>
                </a:tc>
                <a:tc hMerge="1">
                  <a:tcPr/>
                </a:tc>
                <a:tc hMerge="1">
                  <a:tcPr/>
                </a:tc>
                <a:tc gridSpan="2">
                  <a:txBody>
                    <a:bodyPr/>
                    <a:p>
                      <a:pPr indent="0">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r>
              <a:tr h="393065">
                <a:tc vMerge="1">
                  <a:tcPr/>
                </a:tc>
                <a:tc vMerge="1">
                  <a:tcPr/>
                </a:tc>
                <a:tc gridSpan="3">
                  <a:txBody>
                    <a:bodyPr/>
                    <a:p>
                      <a:pPr indent="0">
                        <a:buNone/>
                      </a:pPr>
                      <a:r>
                        <a:rPr lang="en-US" sz="1200">
                          <a:latin typeface="楷体" panose="02010609060101010101" charset="-122"/>
                          <a:ea typeface="楷体" panose="02010609060101010101" charset="-122"/>
                          <a:cs typeface="楷体" panose="02010609060101010101" charset="-122"/>
                        </a:rPr>
                        <a:t>2.学生能运用合适的学习方式，举一反三，实现有效的迁移学习。</a:t>
                      </a:r>
                      <a:endParaRPr lang="en-US" altLang="en-US" sz="1200">
                        <a:latin typeface="楷体" panose="02010609060101010101" charset="-122"/>
                        <a:ea typeface="楷体" panose="02010609060101010101" charset="-122"/>
                        <a:cs typeface="楷体" panose="02010609060101010101" charset="-122"/>
                      </a:endParaRPr>
                    </a:p>
                  </a:txBody>
                  <a:tcPr marL="68580" marR="68580" marT="0" marB="0" vert="horz" anchor="ctr" anchorCtr="0"/>
                </a:tc>
                <a:tc hMerge="1">
                  <a:tcPr/>
                </a:tc>
                <a:tc hMerge="1">
                  <a:tcPr/>
                </a:tc>
                <a:tc>
                  <a:txBody>
                    <a:bodyPr/>
                    <a:p>
                      <a:pPr indent="0">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vMerge="1">
                  <a:tcPr/>
                </a:tc>
                <a:tc vMerge="1" gridSpan="2">
                  <a:tcPr/>
                </a:tc>
                <a:tc vMerge="1" hMerge="1">
                  <a:tcPr/>
                </a:tc>
                <a:tc gridSpan="3">
                  <a:txBody>
                    <a:bodyPr/>
                    <a:p>
                      <a:pPr indent="0">
                        <a:buNone/>
                      </a:pPr>
                      <a:r>
                        <a:rPr lang="en-US" sz="1200">
                          <a:latin typeface="楷体" panose="02010609060101010101" charset="-122"/>
                          <a:ea typeface="楷体" panose="02010609060101010101" charset="-122"/>
                          <a:cs typeface="楷体" panose="02010609060101010101" charset="-122"/>
                        </a:rPr>
                        <a:t>2.能引导学生使用正确的方法开展理解分析。</a:t>
                      </a:r>
                      <a:endParaRPr lang="en-US" altLang="en-US" sz="1200">
                        <a:latin typeface="楷体" panose="02010609060101010101" charset="-122"/>
                        <a:ea typeface="楷体" panose="02010609060101010101" charset="-122"/>
                        <a:cs typeface="楷体" panose="02010609060101010101" charset="-122"/>
                      </a:endParaRPr>
                    </a:p>
                  </a:txBody>
                  <a:tcPr marL="68580" marR="68580" marT="0" marB="0" vert="horz" anchor="ctr" anchorCtr="0"/>
                </a:tc>
                <a:tc hMerge="1">
                  <a:tcPr/>
                </a:tc>
                <a:tc hMerge="1">
                  <a:tcPr/>
                </a:tc>
                <a:tc gridSpan="2">
                  <a:txBody>
                    <a:bodyPr/>
                    <a:p>
                      <a:pPr indent="0">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r>
              <a:tr h="394970">
                <a:tc vMerge="1">
                  <a:tcPr/>
                </a:tc>
                <a:tc rowSpan="2">
                  <a:txBody>
                    <a:bodyPr/>
                    <a:p>
                      <a:pPr indent="0" algn="ctr">
                        <a:buNone/>
                      </a:pPr>
                      <a:r>
                        <a:rPr lang="en-US" sz="1200">
                          <a:latin typeface="楷体" panose="02010609060101010101" charset="-122"/>
                          <a:ea typeface="楷体" panose="02010609060101010101" charset="-122"/>
                        </a:rPr>
                        <a:t>批判评价与反思</a:t>
                      </a:r>
                      <a:endParaRPr lang="en-US" altLang="en-US" sz="1200">
                        <a:latin typeface="楷体" panose="02010609060101010101" charset="-122"/>
                        <a:ea typeface="楷体" panose="02010609060101010101" charset="-122"/>
                      </a:endParaRPr>
                    </a:p>
                  </a:txBody>
                  <a:tcPr marL="68580" marR="68580" marT="0" marB="0" vert="horz" anchor="ctr" anchorCtr="0"/>
                </a:tc>
                <a:tc gridSpan="3">
                  <a:txBody>
                    <a:bodyPr/>
                    <a:p>
                      <a:pPr indent="0">
                        <a:buNone/>
                      </a:pPr>
                      <a:r>
                        <a:rPr lang="en-US" sz="1200">
                          <a:latin typeface="楷体" panose="02010609060101010101" charset="-122"/>
                          <a:ea typeface="楷体" panose="02010609060101010101" charset="-122"/>
                          <a:cs typeface="楷体" panose="02010609060101010101" charset="-122"/>
                        </a:rPr>
                        <a:t>1.学生之间能相互补充和质疑，在活动体验中能进行联想与结构。</a:t>
                      </a:r>
                      <a:endParaRPr lang="en-US" altLang="en-US" sz="1200">
                        <a:latin typeface="楷体" panose="02010609060101010101" charset="-122"/>
                        <a:ea typeface="楷体" panose="02010609060101010101" charset="-122"/>
                        <a:cs typeface="楷体" panose="02010609060101010101" charset="-122"/>
                      </a:endParaRPr>
                    </a:p>
                  </a:txBody>
                  <a:tcPr marL="68580" marR="68580" marT="0" marB="0" vert="horz" anchor="ctr" anchorCtr="0"/>
                </a:tc>
                <a:tc hMerge="1">
                  <a:tcPr/>
                </a:tc>
                <a:tc hMerge="1">
                  <a:tcPr/>
                </a:tc>
                <a:tc>
                  <a:txBody>
                    <a:bodyPr/>
                    <a:p>
                      <a:pPr indent="0">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vMerge="1">
                  <a:tcPr/>
                </a:tc>
                <a:tc rowSpan="2" gridSpan="2">
                  <a:txBody>
                    <a:bodyPr/>
                    <a:p>
                      <a:pPr indent="0" algn="ctr">
                        <a:buNone/>
                      </a:pPr>
                      <a:r>
                        <a:rPr lang="en-US" sz="1200">
                          <a:latin typeface="楷体" panose="02010609060101010101" charset="-122"/>
                          <a:ea typeface="楷体" panose="02010609060101010101" charset="-122"/>
                        </a:rPr>
                        <a:t>教师介入与推进</a:t>
                      </a:r>
                      <a:endParaRPr lang="en-US" altLang="en-US" sz="1200">
                        <a:latin typeface="楷体" panose="02010609060101010101" charset="-122"/>
                        <a:ea typeface="楷体" panose="02010609060101010101" charset="-122"/>
                      </a:endParaRPr>
                    </a:p>
                  </a:txBody>
                  <a:tcPr marL="68580" marR="68580" marT="0" marB="0" vert="horz" anchor="ctr" anchorCtr="0"/>
                </a:tc>
                <a:tc rowSpan="2" hMerge="1">
                  <a:tcPr/>
                </a:tc>
                <a:tc gridSpan="3">
                  <a:txBody>
                    <a:bodyPr/>
                    <a:p>
                      <a:pPr indent="0">
                        <a:buNone/>
                      </a:pPr>
                      <a:r>
                        <a:rPr lang="en-US" sz="1200">
                          <a:latin typeface="楷体" panose="02010609060101010101" charset="-122"/>
                          <a:ea typeface="楷体" panose="02010609060101010101" charset="-122"/>
                          <a:cs typeface="楷体" panose="02010609060101010101" charset="-122"/>
                        </a:rPr>
                        <a:t>1.能针对学生状态进行调控、回应和组织，实现深度学习。</a:t>
                      </a:r>
                      <a:endParaRPr lang="en-US" altLang="en-US" sz="1200">
                        <a:latin typeface="楷体" panose="02010609060101010101" charset="-122"/>
                        <a:ea typeface="楷体" panose="02010609060101010101" charset="-122"/>
                        <a:cs typeface="楷体" panose="02010609060101010101" charset="-122"/>
                      </a:endParaRPr>
                    </a:p>
                  </a:txBody>
                  <a:tcPr marL="68580" marR="68580" marT="0" marB="0" vert="horz" anchor="ctr" anchorCtr="0"/>
                </a:tc>
                <a:tc hMerge="1">
                  <a:tcPr/>
                </a:tc>
                <a:tc hMerge="1">
                  <a:tcPr/>
                </a:tc>
                <a:tc gridSpan="2">
                  <a:txBody>
                    <a:bodyPr/>
                    <a:p>
                      <a:pPr indent="0">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r>
              <a:tr h="459740">
                <a:tc vMerge="1">
                  <a:tcPr/>
                </a:tc>
                <a:tc vMerge="1">
                  <a:tcPr/>
                </a:tc>
                <a:tc gridSpan="3">
                  <a:txBody>
                    <a:bodyPr/>
                    <a:p>
                      <a:pPr indent="0">
                        <a:buNone/>
                      </a:pPr>
                      <a:r>
                        <a:rPr lang="en-US" sz="1200">
                          <a:latin typeface="楷体" panose="02010609060101010101" charset="-122"/>
                          <a:ea typeface="楷体" panose="02010609060101010101" charset="-122"/>
                          <a:cs typeface="楷体" panose="02010609060101010101" charset="-122"/>
                        </a:rPr>
                        <a:t>2.学生对学习过程有理解和反思，有价值批判与合作交流。</a:t>
                      </a:r>
                      <a:endParaRPr lang="en-US" altLang="en-US" sz="1200">
                        <a:latin typeface="楷体" panose="02010609060101010101" charset="-122"/>
                        <a:ea typeface="楷体" panose="02010609060101010101" charset="-122"/>
                        <a:cs typeface="楷体" panose="02010609060101010101" charset="-122"/>
                      </a:endParaRPr>
                    </a:p>
                  </a:txBody>
                  <a:tcPr marL="68580" marR="68580" marT="0" marB="0" vert="horz" anchor="ctr" anchorCtr="0"/>
                </a:tc>
                <a:tc hMerge="1">
                  <a:tcPr/>
                </a:tc>
                <a:tc hMerge="1">
                  <a:tcPr/>
                </a:tc>
                <a:tc>
                  <a:txBody>
                    <a:bodyPr/>
                    <a:p>
                      <a:pPr indent="0">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vMerge="1">
                  <a:tcPr/>
                </a:tc>
                <a:tc vMerge="1" gridSpan="2">
                  <a:tcPr/>
                </a:tc>
                <a:tc vMerge="1" hMerge="1">
                  <a:tcPr/>
                </a:tc>
                <a:tc gridSpan="3">
                  <a:txBody>
                    <a:bodyPr/>
                    <a:p>
                      <a:pPr indent="0">
                        <a:buNone/>
                      </a:pPr>
                      <a:r>
                        <a:rPr lang="en-US" sz="1200">
                          <a:latin typeface="楷体" panose="02010609060101010101" charset="-122"/>
                          <a:ea typeface="楷体" panose="02010609060101010101" charset="-122"/>
                          <a:cs typeface="楷体" panose="02010609060101010101" charset="-122"/>
                        </a:rPr>
                        <a:t>2.能引导学生形成新的认识、见解和新的创意。</a:t>
                      </a:r>
                      <a:endParaRPr lang="en-US" altLang="en-US" sz="1200">
                        <a:latin typeface="楷体" panose="02010609060101010101" charset="-122"/>
                        <a:ea typeface="楷体" panose="02010609060101010101" charset="-122"/>
                        <a:cs typeface="楷体" panose="02010609060101010101" charset="-122"/>
                      </a:endParaRPr>
                    </a:p>
                  </a:txBody>
                  <a:tcPr marL="68580" marR="68580" marT="0" marB="0" vert="horz" anchor="ctr" anchorCtr="0"/>
                </a:tc>
                <a:tc hMerge="1">
                  <a:tcPr/>
                </a:tc>
                <a:tc hMerge="1">
                  <a:tcPr/>
                </a:tc>
                <a:tc gridSpan="2">
                  <a:txBody>
                    <a:bodyPr/>
                    <a:p>
                      <a:pPr indent="0">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r>
              <a:tr h="508000">
                <a:tc vMerge="1">
                  <a:tcPr/>
                </a:tc>
                <a:tc rowSpan="2">
                  <a:txBody>
                    <a:bodyPr/>
                    <a:p>
                      <a:pPr indent="0" algn="ctr">
                        <a:buNone/>
                      </a:pPr>
                      <a:r>
                        <a:rPr lang="en-US" sz="1200">
                          <a:latin typeface="楷体" panose="02010609060101010101" charset="-122"/>
                          <a:ea typeface="楷体" panose="02010609060101010101" charset="-122"/>
                        </a:rPr>
                        <a:t>整理加工与建构</a:t>
                      </a:r>
                      <a:endParaRPr lang="en-US" altLang="en-US" sz="1200">
                        <a:latin typeface="楷体" panose="02010609060101010101" charset="-122"/>
                        <a:ea typeface="楷体" panose="02010609060101010101" charset="-122"/>
                      </a:endParaRPr>
                    </a:p>
                  </a:txBody>
                  <a:tcPr marL="68580" marR="68580" marT="0" marB="0" vert="horz" anchor="ctr" anchorCtr="0"/>
                </a:tc>
                <a:tc rowSpan="2" gridSpan="3">
                  <a:txBody>
                    <a:bodyPr/>
                    <a:p>
                      <a:pPr indent="0">
                        <a:buNone/>
                      </a:pPr>
                      <a:r>
                        <a:rPr lang="en-US" sz="1200">
                          <a:latin typeface="楷体" panose="02010609060101010101" charset="-122"/>
                          <a:ea typeface="楷体" panose="02010609060101010101" charset="-122"/>
                          <a:cs typeface="楷体" panose="02010609060101010101" charset="-122"/>
                        </a:rPr>
                        <a:t>1.学生由新的认识、见解和新的创意形成，体现思维的提升。</a:t>
                      </a:r>
                      <a:endParaRPr lang="en-US" altLang="en-US" sz="1200">
                        <a:latin typeface="楷体" panose="02010609060101010101" charset="-122"/>
                        <a:ea typeface="楷体" panose="02010609060101010101" charset="-122"/>
                        <a:cs typeface="楷体" panose="02010609060101010101" charset="-122"/>
                      </a:endParaRPr>
                    </a:p>
                  </a:txBody>
                  <a:tcPr marL="68580" marR="68580" marT="0" marB="0" vert="horz" anchor="ctr" anchorCtr="0"/>
                </a:tc>
                <a:tc rowSpan="2" hMerge="1">
                  <a:tcPr/>
                </a:tc>
                <a:tc rowSpan="2" hMerge="1">
                  <a:tcPr/>
                </a:tc>
                <a:tc rowSpan="2">
                  <a:txBody>
                    <a:bodyPr/>
                    <a:p>
                      <a:pPr indent="0">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vMerge="1">
                  <a:tcPr/>
                </a:tc>
                <a:tc rowSpan="2" gridSpan="2">
                  <a:txBody>
                    <a:bodyPr/>
                    <a:p>
                      <a:pPr indent="0" algn="ctr">
                        <a:buNone/>
                      </a:pPr>
                      <a:r>
                        <a:rPr lang="en-US" sz="1200">
                          <a:latin typeface="楷体" panose="02010609060101010101" charset="-122"/>
                          <a:ea typeface="楷体" panose="02010609060101010101" charset="-122"/>
                        </a:rPr>
                        <a:t>总结提升与延展</a:t>
                      </a:r>
                      <a:endParaRPr lang="en-US" altLang="en-US" sz="1200">
                        <a:latin typeface="楷体" panose="02010609060101010101" charset="-122"/>
                        <a:ea typeface="楷体" panose="02010609060101010101" charset="-122"/>
                      </a:endParaRPr>
                    </a:p>
                  </a:txBody>
                  <a:tcPr marL="68580" marR="68580" marT="0" marB="0" vert="horz" anchor="ctr" anchorCtr="0"/>
                </a:tc>
                <a:tc rowSpan="2" hMerge="1">
                  <a:tcPr/>
                </a:tc>
                <a:tc gridSpan="3">
                  <a:txBody>
                    <a:bodyPr/>
                    <a:p>
                      <a:pPr indent="0">
                        <a:buNone/>
                      </a:pPr>
                      <a:r>
                        <a:rPr lang="en-US" sz="1200">
                          <a:latin typeface="楷体" panose="02010609060101010101" charset="-122"/>
                          <a:ea typeface="楷体" panose="02010609060101010101" charset="-122"/>
                          <a:cs typeface="楷体" panose="02010609060101010101" charset="-122"/>
                        </a:rPr>
                        <a:t>1.能引导学生对学习过程进行评价，注意提炼方法结构。</a:t>
                      </a:r>
                      <a:endParaRPr lang="en-US" altLang="en-US" sz="1200">
                        <a:latin typeface="楷体" panose="02010609060101010101" charset="-122"/>
                        <a:ea typeface="楷体" panose="02010609060101010101" charset="-122"/>
                        <a:cs typeface="楷体" panose="02010609060101010101" charset="-122"/>
                      </a:endParaRPr>
                    </a:p>
                  </a:txBody>
                  <a:tcPr marL="68580" marR="68580" marT="0" marB="0" vert="horz" anchor="ctr" anchorCtr="0"/>
                </a:tc>
                <a:tc hMerge="1">
                  <a:tcPr/>
                </a:tc>
                <a:tc hMerge="1">
                  <a:tcPr/>
                </a:tc>
                <a:tc gridSpan="2">
                  <a:txBody>
                    <a:bodyPr/>
                    <a:p>
                      <a:pPr indent="0">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r>
              <a:tr h="230505">
                <a:tc vMerge="1">
                  <a:tcPr/>
                </a:tc>
                <a:tc vMerge="1">
                  <a:tcPr/>
                </a:tc>
                <a:tc vMerge="1" gridSpan="3">
                  <a:tcPr/>
                </a:tc>
                <a:tc vMerge="1" hMerge="1">
                  <a:tcPr/>
                </a:tc>
                <a:tc vMerge="1" hMerge="1">
                  <a:tcPr/>
                </a:tc>
                <a:tc vMerge="1">
                  <a:tcPr/>
                </a:tc>
                <a:tc vMerge="1">
                  <a:tcPr/>
                </a:tc>
                <a:tc vMerge="1" gridSpan="2">
                  <a:tcPr/>
                </a:tc>
                <a:tc vMerge="1" hMerge="1">
                  <a:tcPr/>
                </a:tc>
                <a:tc gridSpan="3">
                  <a:txBody>
                    <a:bodyPr/>
                    <a:p>
                      <a:pPr indent="0">
                        <a:buNone/>
                      </a:pPr>
                      <a:r>
                        <a:rPr lang="en-US" sz="1200">
                          <a:latin typeface="楷体" panose="02010609060101010101" charset="-122"/>
                          <a:ea typeface="楷体" panose="02010609060101010101" charset="-122"/>
                          <a:cs typeface="楷体" panose="02010609060101010101" charset="-122"/>
                        </a:rPr>
                        <a:t>2.能进行类比式或者结构式延伸，能提出新问题。</a:t>
                      </a:r>
                      <a:endParaRPr lang="en-US" altLang="en-US" sz="1200">
                        <a:latin typeface="楷体" panose="02010609060101010101" charset="-122"/>
                        <a:ea typeface="楷体" panose="02010609060101010101" charset="-122"/>
                        <a:cs typeface="楷体" panose="02010609060101010101" charset="-122"/>
                      </a:endParaRPr>
                    </a:p>
                  </a:txBody>
                  <a:tcPr marL="68580" marR="68580" marT="0" marB="0" vert="horz" anchor="ctr" anchorCtr="0"/>
                </a:tc>
                <a:tc hMerge="1">
                  <a:tcPr/>
                </a:tc>
                <a:tc hMerge="1">
                  <a:tcPr/>
                </a:tc>
                <a:tc gridSpan="2">
                  <a:txBody>
                    <a:bodyPr/>
                    <a:p>
                      <a:pPr indent="0">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r>
              <a:tr h="196850">
                <a:tc gridSpan="2">
                  <a:txBody>
                    <a:bodyPr/>
                    <a:p>
                      <a:pPr indent="0" algn="ctr">
                        <a:buNone/>
                      </a:pPr>
                      <a:r>
                        <a:rPr lang="en-US" sz="1200">
                          <a:latin typeface="楷体" panose="02010609060101010101" charset="-122"/>
                          <a:ea typeface="楷体" panose="02010609060101010101" charset="-122"/>
                        </a:rPr>
                        <a:t>总体评价</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c gridSpan="12">
                  <a:txBody>
                    <a:bodyPr/>
                    <a:p>
                      <a:pPr indent="0">
                        <a:buNone/>
                      </a:pPr>
                      <a:r>
                        <a:rPr lang="en-US" sz="1200">
                          <a:latin typeface="楷体" panose="02010609060101010101" charset="-122"/>
                          <a:ea typeface="楷体" panose="02010609060101010101" charset="-122"/>
                        </a:rPr>
                        <a:t>  </a:t>
                      </a:r>
                      <a:endParaRPr lang="en-US" altLang="en-US" sz="1200">
                        <a:latin typeface="楷体" panose="02010609060101010101" charset="-122"/>
                        <a:ea typeface="楷体" panose="02010609060101010101" charset="-122"/>
                      </a:endParaRPr>
                    </a:p>
                  </a:txBody>
                  <a:tcPr marL="68580" marR="68580" marT="0" marB="0" vert="horz" anchor="ctr" anchorCtr="0"/>
                </a:tc>
                <a:tc hMerge="1">
                  <a:tcPr/>
                </a:tc>
                <a:tc hMerge="1">
                  <a:tcPr/>
                </a:tc>
                <a:tc hMerge="1">
                  <a:tcPr/>
                </a:tc>
                <a:tc hMerge="1">
                  <a:tcPr/>
                </a:tc>
                <a:tc hMerge="1">
                  <a:tcPr/>
                </a:tc>
                <a:tc hMerge="1">
                  <a:tcPr/>
                </a:tc>
                <a:tc hMerge="1">
                  <a:tcPr/>
                </a:tc>
                <a:tc hMerge="1">
                  <a:tcPr/>
                </a:tc>
                <a:tc hMerge="1">
                  <a:tcPr/>
                </a:tc>
                <a:tc hMerge="1">
                  <a:tcPr/>
                </a:tc>
                <a:tc hMerge="1">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2000" fill="hold">
                                          <p:stCondLst>
                                            <p:cond delay="0"/>
                                          </p:stCondLst>
                                        </p:cTn>
                                        <p:tgtEl>
                                          <p:spTgt spid="2"/>
                                        </p:tgtEl>
                                        <p:attrNameLst>
                                          <p:attrName>style.visibility</p:attrName>
                                        </p:attrNameLst>
                                      </p:cBhvr>
                                      <p:to>
                                        <p:strVal val="visible"/>
                                      </p:to>
                                    </p:set>
                                    <p:anim calcmode="lin" valueType="num">
                                      <p:cBhvr>
                                        <p:cTn id="11" dur="2000" fill="hold"/>
                                        <p:tgtEl>
                                          <p:spTgt spid="2"/>
                                        </p:tgtEl>
                                        <p:attrNameLst>
                                          <p:attrName>ppt_w</p:attrName>
                                        </p:attrNameLst>
                                      </p:cBhvr>
                                      <p:tavLst>
                                        <p:tav tm="0">
                                          <p:val>
                                            <p:fltVal val="0"/>
                                          </p:val>
                                        </p:tav>
                                        <p:tav tm="100000">
                                          <p:val>
                                            <p:strVal val="#ppt_w"/>
                                          </p:val>
                                        </p:tav>
                                      </p:tavLst>
                                    </p:anim>
                                    <p:anim calcmode="lin" valueType="num">
                                      <p:cBhvr>
                                        <p:cTn id="12" dur="2000" fill="hold"/>
                                        <p:tgtEl>
                                          <p:spTgt spid="2"/>
                                        </p:tgtEl>
                                        <p:attrNameLst>
                                          <p:attrName>ppt_h</p:attrName>
                                        </p:attrNameLst>
                                      </p:cBhvr>
                                      <p:tavLst>
                                        <p:tav tm="0">
                                          <p:val>
                                            <p:fltVal val="0"/>
                                          </p:val>
                                        </p:tav>
                                        <p:tav tm="100000">
                                          <p:val>
                                            <p:strVal val="#ppt_h"/>
                                          </p:val>
                                        </p:tav>
                                      </p:tavLst>
                                    </p:anim>
                                    <p:animEffect transition="in" filter="fade">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箭头连接符 5"/>
          <p:cNvCxnSpPr/>
          <p:nvPr/>
        </p:nvCxnSpPr>
        <p:spPr>
          <a:xfrm>
            <a:off x="342524" y="3738953"/>
            <a:ext cx="5189374" cy="3243"/>
          </a:xfrm>
          <a:prstGeom prst="straightConnector1">
            <a:avLst/>
          </a:prstGeom>
          <a:ln w="28575">
            <a:solidFill>
              <a:srgbClr val="27506E"/>
            </a:solidFill>
            <a:tailEnd type="triangle"/>
          </a:ln>
        </p:spPr>
        <p:style>
          <a:lnRef idx="1">
            <a:schemeClr val="accent1"/>
          </a:lnRef>
          <a:fillRef idx="0">
            <a:schemeClr val="accent1"/>
          </a:fillRef>
          <a:effectRef idx="0">
            <a:schemeClr val="accent1"/>
          </a:effectRef>
          <a:fontRef idx="minor">
            <a:schemeClr val="tx1"/>
          </a:fontRef>
        </p:style>
      </p:cxnSp>
      <p:grpSp>
        <p:nvGrpSpPr>
          <p:cNvPr id="77" name="组合 76"/>
          <p:cNvGrpSpPr/>
          <p:nvPr/>
        </p:nvGrpSpPr>
        <p:grpSpPr>
          <a:xfrm>
            <a:off x="4479039" y="3483985"/>
            <a:ext cx="644514" cy="1765960"/>
            <a:chOff x="5749067" y="3089298"/>
            <a:chExt cx="757274" cy="2074920"/>
          </a:xfrm>
        </p:grpSpPr>
        <p:cxnSp>
          <p:nvCxnSpPr>
            <p:cNvPr id="3" name="直接连接符 2"/>
            <p:cNvCxnSpPr/>
            <p:nvPr/>
          </p:nvCxnSpPr>
          <p:spPr>
            <a:xfrm flipH="1">
              <a:off x="6127704" y="3165699"/>
              <a:ext cx="1" cy="1146532"/>
            </a:xfrm>
            <a:prstGeom prst="line">
              <a:avLst/>
            </a:prstGeom>
            <a:ln w="19050">
              <a:solidFill>
                <a:srgbClr val="27506E"/>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椭圆 8"/>
            <p:cNvSpPr/>
            <p:nvPr/>
          </p:nvSpPr>
          <p:spPr>
            <a:xfrm>
              <a:off x="5802871" y="3089298"/>
              <a:ext cx="649667" cy="649667"/>
            </a:xfrm>
            <a:prstGeom prst="ellipse">
              <a:avLst/>
            </a:prstGeom>
            <a:solidFill>
              <a:srgbClr val="27506E"/>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ea typeface="黑体" panose="02010609060101010101" pitchFamily="49" charset="-122"/>
                  <a:cs typeface="+mn-ea"/>
                  <a:sym typeface="+mn-lt"/>
                </a:rPr>
                <a:t>3</a:t>
              </a:r>
              <a:endParaRPr lang="zh-CN" altLang="en-US" sz="3200" dirty="0">
                <a:solidFill>
                  <a:schemeClr val="bg1"/>
                </a:solidFill>
                <a:ea typeface="黑体" panose="02010609060101010101" pitchFamily="49" charset="-122"/>
                <a:cs typeface="+mn-ea"/>
                <a:sym typeface="+mn-lt"/>
              </a:endParaRPr>
            </a:p>
          </p:txBody>
        </p:sp>
        <p:grpSp>
          <p:nvGrpSpPr>
            <p:cNvPr id="21" name="组合 20"/>
            <p:cNvGrpSpPr/>
            <p:nvPr/>
          </p:nvGrpSpPr>
          <p:grpSpPr>
            <a:xfrm>
              <a:off x="5749067" y="4406944"/>
              <a:ext cx="757274" cy="757274"/>
              <a:chOff x="5380359" y="3840227"/>
              <a:chExt cx="592545" cy="592545"/>
            </a:xfrm>
          </p:grpSpPr>
          <p:sp>
            <p:nvSpPr>
              <p:cNvPr id="22" name="椭圆 21"/>
              <p:cNvSpPr/>
              <p:nvPr/>
            </p:nvSpPr>
            <p:spPr>
              <a:xfrm>
                <a:off x="5380359" y="3840227"/>
                <a:ext cx="592545" cy="592545"/>
              </a:xfrm>
              <a:prstGeom prst="ellipse">
                <a:avLst/>
              </a:prstGeom>
              <a:noFill/>
              <a:ln w="19050">
                <a:solidFill>
                  <a:srgbClr val="275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7506E"/>
                  </a:solidFill>
                  <a:ea typeface="黑体" panose="02010609060101010101" pitchFamily="49" charset="-122"/>
                  <a:cs typeface="+mn-ea"/>
                  <a:sym typeface="+mn-lt"/>
                </a:endParaRPr>
              </a:p>
            </p:txBody>
          </p:sp>
          <p:grpSp>
            <p:nvGrpSpPr>
              <p:cNvPr id="23" name="Group 213"/>
              <p:cNvGrpSpPr/>
              <p:nvPr/>
            </p:nvGrpSpPr>
            <p:grpSpPr>
              <a:xfrm>
                <a:off x="5494185" y="3975309"/>
                <a:ext cx="364892" cy="337129"/>
                <a:chOff x="2900363" y="5486400"/>
                <a:chExt cx="438150" cy="404813"/>
              </a:xfrm>
              <a:solidFill>
                <a:schemeClr val="accent1"/>
              </a:solidFill>
            </p:grpSpPr>
            <p:sp>
              <p:nvSpPr>
                <p:cNvPr id="24" name="Freeform 203"/>
                <p:cNvSpPr>
                  <a:spLocks noEditPoints="1"/>
                </p:cNvSpPr>
                <p:nvPr/>
              </p:nvSpPr>
              <p:spPr bwMode="auto">
                <a:xfrm>
                  <a:off x="3151188" y="5486400"/>
                  <a:ext cx="187325" cy="195263"/>
                </a:xfrm>
                <a:custGeom>
                  <a:avLst/>
                  <a:gdLst>
                    <a:gd name="T0" fmla="*/ 240 w 245"/>
                    <a:gd name="T1" fmla="*/ 155 h 254"/>
                    <a:gd name="T2" fmla="*/ 211 w 245"/>
                    <a:gd name="T3" fmla="*/ 137 h 254"/>
                    <a:gd name="T4" fmla="*/ 211 w 245"/>
                    <a:gd name="T5" fmla="*/ 118 h 254"/>
                    <a:gd name="T6" fmla="*/ 207 w 245"/>
                    <a:gd name="T7" fmla="*/ 100 h 254"/>
                    <a:gd name="T8" fmla="*/ 231 w 245"/>
                    <a:gd name="T9" fmla="*/ 76 h 254"/>
                    <a:gd name="T10" fmla="*/ 232 w 245"/>
                    <a:gd name="T11" fmla="*/ 64 h 254"/>
                    <a:gd name="T12" fmla="*/ 217 w 245"/>
                    <a:gd name="T13" fmla="*/ 43 h 254"/>
                    <a:gd name="T14" fmla="*/ 205 w 245"/>
                    <a:gd name="T15" fmla="*/ 40 h 254"/>
                    <a:gd name="T16" fmla="*/ 175 w 245"/>
                    <a:gd name="T17" fmla="*/ 55 h 254"/>
                    <a:gd name="T18" fmla="*/ 141 w 245"/>
                    <a:gd name="T19" fmla="*/ 40 h 254"/>
                    <a:gd name="T20" fmla="*/ 133 w 245"/>
                    <a:gd name="T21" fmla="*/ 7 h 254"/>
                    <a:gd name="T22" fmla="*/ 123 w 245"/>
                    <a:gd name="T23" fmla="*/ 1 h 254"/>
                    <a:gd name="T24" fmla="*/ 96 w 245"/>
                    <a:gd name="T25" fmla="*/ 3 h 254"/>
                    <a:gd name="T26" fmla="*/ 88 w 245"/>
                    <a:gd name="T27" fmla="*/ 12 h 254"/>
                    <a:gd name="T28" fmla="*/ 86 w 245"/>
                    <a:gd name="T29" fmla="*/ 46 h 254"/>
                    <a:gd name="T30" fmla="*/ 57 w 245"/>
                    <a:gd name="T31" fmla="*/ 68 h 254"/>
                    <a:gd name="T32" fmla="*/ 24 w 245"/>
                    <a:gd name="T33" fmla="*/ 59 h 254"/>
                    <a:gd name="T34" fmla="*/ 13 w 245"/>
                    <a:gd name="T35" fmla="*/ 64 h 254"/>
                    <a:gd name="T36" fmla="*/ 2 w 245"/>
                    <a:gd name="T37" fmla="*/ 88 h 254"/>
                    <a:gd name="T38" fmla="*/ 6 w 245"/>
                    <a:gd name="T39" fmla="*/ 99 h 254"/>
                    <a:gd name="T40" fmla="*/ 34 w 245"/>
                    <a:gd name="T41" fmla="*/ 118 h 254"/>
                    <a:gd name="T42" fmla="*/ 34 w 245"/>
                    <a:gd name="T43" fmla="*/ 136 h 254"/>
                    <a:gd name="T44" fmla="*/ 38 w 245"/>
                    <a:gd name="T45" fmla="*/ 155 h 254"/>
                    <a:gd name="T46" fmla="*/ 14 w 245"/>
                    <a:gd name="T47" fmla="*/ 179 h 254"/>
                    <a:gd name="T48" fmla="*/ 13 w 245"/>
                    <a:gd name="T49" fmla="*/ 190 h 254"/>
                    <a:gd name="T50" fmla="*/ 28 w 245"/>
                    <a:gd name="T51" fmla="*/ 212 h 254"/>
                    <a:gd name="T52" fmla="*/ 40 w 245"/>
                    <a:gd name="T53" fmla="*/ 215 h 254"/>
                    <a:gd name="T54" fmla="*/ 70 w 245"/>
                    <a:gd name="T55" fmla="*/ 199 h 254"/>
                    <a:gd name="T56" fmla="*/ 104 w 245"/>
                    <a:gd name="T57" fmla="*/ 214 h 254"/>
                    <a:gd name="T58" fmla="*/ 113 w 245"/>
                    <a:gd name="T59" fmla="*/ 247 h 254"/>
                    <a:gd name="T60" fmla="*/ 122 w 245"/>
                    <a:gd name="T61" fmla="*/ 254 h 254"/>
                    <a:gd name="T62" fmla="*/ 149 w 245"/>
                    <a:gd name="T63" fmla="*/ 251 h 254"/>
                    <a:gd name="T64" fmla="*/ 157 w 245"/>
                    <a:gd name="T65" fmla="*/ 243 h 254"/>
                    <a:gd name="T66" fmla="*/ 159 w 245"/>
                    <a:gd name="T67" fmla="*/ 209 h 254"/>
                    <a:gd name="T68" fmla="*/ 188 w 245"/>
                    <a:gd name="T69" fmla="*/ 187 h 254"/>
                    <a:gd name="T70" fmla="*/ 221 w 245"/>
                    <a:gd name="T71" fmla="*/ 196 h 254"/>
                    <a:gd name="T72" fmla="*/ 232 w 245"/>
                    <a:gd name="T73" fmla="*/ 191 h 254"/>
                    <a:gd name="T74" fmla="*/ 243 w 245"/>
                    <a:gd name="T75" fmla="*/ 167 h 254"/>
                    <a:gd name="T76" fmla="*/ 240 w 245"/>
                    <a:gd name="T77" fmla="*/ 155 h 254"/>
                    <a:gd name="T78" fmla="*/ 127 w 245"/>
                    <a:gd name="T79" fmla="*/ 174 h 254"/>
                    <a:gd name="T80" fmla="*/ 76 w 245"/>
                    <a:gd name="T81" fmla="*/ 132 h 254"/>
                    <a:gd name="T82" fmla="*/ 118 w 245"/>
                    <a:gd name="T83" fmla="*/ 80 h 254"/>
                    <a:gd name="T84" fmla="*/ 170 w 245"/>
                    <a:gd name="T85" fmla="*/ 123 h 254"/>
                    <a:gd name="T86" fmla="*/ 127 w 245"/>
                    <a:gd name="T87" fmla="*/ 17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254">
                      <a:moveTo>
                        <a:pt x="240" y="155"/>
                      </a:moveTo>
                      <a:cubicBezTo>
                        <a:pt x="211" y="137"/>
                        <a:pt x="211" y="137"/>
                        <a:pt x="211" y="137"/>
                      </a:cubicBezTo>
                      <a:cubicBezTo>
                        <a:pt x="212" y="131"/>
                        <a:pt x="212" y="124"/>
                        <a:pt x="211" y="118"/>
                      </a:cubicBezTo>
                      <a:cubicBezTo>
                        <a:pt x="210" y="112"/>
                        <a:pt x="209" y="106"/>
                        <a:pt x="207" y="100"/>
                      </a:cubicBezTo>
                      <a:cubicBezTo>
                        <a:pt x="231" y="76"/>
                        <a:pt x="231" y="76"/>
                        <a:pt x="231" y="76"/>
                      </a:cubicBezTo>
                      <a:cubicBezTo>
                        <a:pt x="234" y="73"/>
                        <a:pt x="235" y="68"/>
                        <a:pt x="232" y="64"/>
                      </a:cubicBezTo>
                      <a:cubicBezTo>
                        <a:pt x="217" y="43"/>
                        <a:pt x="217" y="43"/>
                        <a:pt x="217" y="43"/>
                      </a:cubicBezTo>
                      <a:cubicBezTo>
                        <a:pt x="214" y="39"/>
                        <a:pt x="209" y="38"/>
                        <a:pt x="205" y="40"/>
                      </a:cubicBezTo>
                      <a:cubicBezTo>
                        <a:pt x="175" y="55"/>
                        <a:pt x="175" y="55"/>
                        <a:pt x="175" y="55"/>
                      </a:cubicBezTo>
                      <a:cubicBezTo>
                        <a:pt x="165" y="48"/>
                        <a:pt x="154" y="43"/>
                        <a:pt x="141" y="40"/>
                      </a:cubicBezTo>
                      <a:cubicBezTo>
                        <a:pt x="133" y="7"/>
                        <a:pt x="133" y="7"/>
                        <a:pt x="133" y="7"/>
                      </a:cubicBezTo>
                      <a:cubicBezTo>
                        <a:pt x="132" y="3"/>
                        <a:pt x="127" y="0"/>
                        <a:pt x="123" y="1"/>
                      </a:cubicBezTo>
                      <a:cubicBezTo>
                        <a:pt x="96" y="3"/>
                        <a:pt x="96" y="3"/>
                        <a:pt x="96" y="3"/>
                      </a:cubicBezTo>
                      <a:cubicBezTo>
                        <a:pt x="92" y="4"/>
                        <a:pt x="89" y="8"/>
                        <a:pt x="88" y="12"/>
                      </a:cubicBezTo>
                      <a:cubicBezTo>
                        <a:pt x="86" y="46"/>
                        <a:pt x="86" y="46"/>
                        <a:pt x="86" y="46"/>
                      </a:cubicBezTo>
                      <a:cubicBezTo>
                        <a:pt x="75" y="51"/>
                        <a:pt x="65" y="59"/>
                        <a:pt x="57" y="68"/>
                      </a:cubicBezTo>
                      <a:cubicBezTo>
                        <a:pt x="24" y="59"/>
                        <a:pt x="24" y="59"/>
                        <a:pt x="24" y="59"/>
                      </a:cubicBezTo>
                      <a:cubicBezTo>
                        <a:pt x="20" y="58"/>
                        <a:pt x="15" y="60"/>
                        <a:pt x="13" y="64"/>
                      </a:cubicBezTo>
                      <a:cubicBezTo>
                        <a:pt x="2" y="88"/>
                        <a:pt x="2" y="88"/>
                        <a:pt x="2" y="88"/>
                      </a:cubicBezTo>
                      <a:cubicBezTo>
                        <a:pt x="0" y="92"/>
                        <a:pt x="2" y="97"/>
                        <a:pt x="6" y="99"/>
                      </a:cubicBezTo>
                      <a:cubicBezTo>
                        <a:pt x="34" y="118"/>
                        <a:pt x="34" y="118"/>
                        <a:pt x="34" y="118"/>
                      </a:cubicBezTo>
                      <a:cubicBezTo>
                        <a:pt x="34" y="124"/>
                        <a:pt x="34" y="130"/>
                        <a:pt x="34" y="136"/>
                      </a:cubicBezTo>
                      <a:cubicBezTo>
                        <a:pt x="35" y="143"/>
                        <a:pt x="36" y="149"/>
                        <a:pt x="38" y="155"/>
                      </a:cubicBezTo>
                      <a:cubicBezTo>
                        <a:pt x="14" y="179"/>
                        <a:pt x="14" y="179"/>
                        <a:pt x="14" y="179"/>
                      </a:cubicBezTo>
                      <a:cubicBezTo>
                        <a:pt x="11" y="182"/>
                        <a:pt x="10" y="187"/>
                        <a:pt x="13" y="190"/>
                      </a:cubicBezTo>
                      <a:cubicBezTo>
                        <a:pt x="28" y="212"/>
                        <a:pt x="28" y="212"/>
                        <a:pt x="28" y="212"/>
                      </a:cubicBezTo>
                      <a:cubicBezTo>
                        <a:pt x="31" y="215"/>
                        <a:pt x="36" y="217"/>
                        <a:pt x="40" y="215"/>
                      </a:cubicBezTo>
                      <a:cubicBezTo>
                        <a:pt x="70" y="199"/>
                        <a:pt x="70" y="199"/>
                        <a:pt x="70" y="199"/>
                      </a:cubicBezTo>
                      <a:cubicBezTo>
                        <a:pt x="80" y="206"/>
                        <a:pt x="92" y="212"/>
                        <a:pt x="104" y="214"/>
                      </a:cubicBezTo>
                      <a:cubicBezTo>
                        <a:pt x="113" y="247"/>
                        <a:pt x="113" y="247"/>
                        <a:pt x="113" y="247"/>
                      </a:cubicBezTo>
                      <a:cubicBezTo>
                        <a:pt x="114" y="251"/>
                        <a:pt x="118" y="254"/>
                        <a:pt x="122" y="254"/>
                      </a:cubicBezTo>
                      <a:cubicBezTo>
                        <a:pt x="149" y="251"/>
                        <a:pt x="149" y="251"/>
                        <a:pt x="149" y="251"/>
                      </a:cubicBezTo>
                      <a:cubicBezTo>
                        <a:pt x="153" y="251"/>
                        <a:pt x="157" y="247"/>
                        <a:pt x="157" y="243"/>
                      </a:cubicBezTo>
                      <a:cubicBezTo>
                        <a:pt x="159" y="209"/>
                        <a:pt x="159" y="209"/>
                        <a:pt x="159" y="209"/>
                      </a:cubicBezTo>
                      <a:cubicBezTo>
                        <a:pt x="170" y="203"/>
                        <a:pt x="180" y="196"/>
                        <a:pt x="188" y="187"/>
                      </a:cubicBezTo>
                      <a:cubicBezTo>
                        <a:pt x="221" y="196"/>
                        <a:pt x="221" y="196"/>
                        <a:pt x="221" y="196"/>
                      </a:cubicBezTo>
                      <a:cubicBezTo>
                        <a:pt x="226" y="197"/>
                        <a:pt x="230" y="195"/>
                        <a:pt x="232" y="191"/>
                      </a:cubicBezTo>
                      <a:cubicBezTo>
                        <a:pt x="243" y="167"/>
                        <a:pt x="243" y="167"/>
                        <a:pt x="243" y="167"/>
                      </a:cubicBezTo>
                      <a:cubicBezTo>
                        <a:pt x="245" y="163"/>
                        <a:pt x="243" y="158"/>
                        <a:pt x="240" y="155"/>
                      </a:cubicBezTo>
                      <a:close/>
                      <a:moveTo>
                        <a:pt x="127" y="174"/>
                      </a:moveTo>
                      <a:cubicBezTo>
                        <a:pt x="102" y="177"/>
                        <a:pt x="78" y="158"/>
                        <a:pt x="76" y="132"/>
                      </a:cubicBezTo>
                      <a:cubicBezTo>
                        <a:pt x="73" y="106"/>
                        <a:pt x="92" y="83"/>
                        <a:pt x="118" y="80"/>
                      </a:cubicBezTo>
                      <a:cubicBezTo>
                        <a:pt x="144" y="78"/>
                        <a:pt x="167" y="97"/>
                        <a:pt x="170" y="123"/>
                      </a:cubicBezTo>
                      <a:cubicBezTo>
                        <a:pt x="172" y="148"/>
                        <a:pt x="153" y="172"/>
                        <a:pt x="127" y="174"/>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25" name="Freeform 204"/>
                <p:cNvSpPr>
                  <a:spLocks noEditPoints="1"/>
                </p:cNvSpPr>
                <p:nvPr/>
              </p:nvSpPr>
              <p:spPr bwMode="auto">
                <a:xfrm>
                  <a:off x="2900363" y="5572125"/>
                  <a:ext cx="317500" cy="319088"/>
                </a:xfrm>
                <a:custGeom>
                  <a:avLst/>
                  <a:gdLst>
                    <a:gd name="T0" fmla="*/ 413 w 414"/>
                    <a:gd name="T1" fmla="*/ 171 h 415"/>
                    <a:gd name="T2" fmla="*/ 398 w 414"/>
                    <a:gd name="T3" fmla="*/ 124 h 415"/>
                    <a:gd name="T4" fmla="*/ 385 w 414"/>
                    <a:gd name="T5" fmla="*/ 116 h 415"/>
                    <a:gd name="T6" fmla="*/ 331 w 414"/>
                    <a:gd name="T7" fmla="*/ 125 h 415"/>
                    <a:gd name="T8" fmla="*/ 312 w 414"/>
                    <a:gd name="T9" fmla="*/ 102 h 415"/>
                    <a:gd name="T10" fmla="*/ 332 w 414"/>
                    <a:gd name="T11" fmla="*/ 51 h 415"/>
                    <a:gd name="T12" fmla="*/ 327 w 414"/>
                    <a:gd name="T13" fmla="*/ 36 h 415"/>
                    <a:gd name="T14" fmla="*/ 283 w 414"/>
                    <a:gd name="T15" fmla="*/ 13 h 415"/>
                    <a:gd name="T16" fmla="*/ 268 w 414"/>
                    <a:gd name="T17" fmla="*/ 17 h 415"/>
                    <a:gd name="T18" fmla="*/ 236 w 414"/>
                    <a:gd name="T19" fmla="*/ 62 h 415"/>
                    <a:gd name="T20" fmla="*/ 207 w 414"/>
                    <a:gd name="T21" fmla="*/ 59 h 415"/>
                    <a:gd name="T22" fmla="*/ 184 w 414"/>
                    <a:gd name="T23" fmla="*/ 8 h 415"/>
                    <a:gd name="T24" fmla="*/ 171 w 414"/>
                    <a:gd name="T25" fmla="*/ 2 h 415"/>
                    <a:gd name="T26" fmla="*/ 124 w 414"/>
                    <a:gd name="T27" fmla="*/ 16 h 415"/>
                    <a:gd name="T28" fmla="*/ 116 w 414"/>
                    <a:gd name="T29" fmla="*/ 29 h 415"/>
                    <a:gd name="T30" fmla="*/ 125 w 414"/>
                    <a:gd name="T31" fmla="*/ 84 h 415"/>
                    <a:gd name="T32" fmla="*/ 102 w 414"/>
                    <a:gd name="T33" fmla="*/ 102 h 415"/>
                    <a:gd name="T34" fmla="*/ 50 w 414"/>
                    <a:gd name="T35" fmla="*/ 83 h 415"/>
                    <a:gd name="T36" fmla="*/ 36 w 414"/>
                    <a:gd name="T37" fmla="*/ 88 h 415"/>
                    <a:gd name="T38" fmla="*/ 13 w 414"/>
                    <a:gd name="T39" fmla="*/ 131 h 415"/>
                    <a:gd name="T40" fmla="*/ 16 w 414"/>
                    <a:gd name="T41" fmla="*/ 146 h 415"/>
                    <a:gd name="T42" fmla="*/ 61 w 414"/>
                    <a:gd name="T43" fmla="*/ 178 h 415"/>
                    <a:gd name="T44" fmla="*/ 58 w 414"/>
                    <a:gd name="T45" fmla="*/ 208 h 415"/>
                    <a:gd name="T46" fmla="*/ 8 w 414"/>
                    <a:gd name="T47" fmla="*/ 230 h 415"/>
                    <a:gd name="T48" fmla="*/ 2 w 414"/>
                    <a:gd name="T49" fmla="*/ 244 h 415"/>
                    <a:gd name="T50" fmla="*/ 16 w 414"/>
                    <a:gd name="T51" fmla="*/ 291 h 415"/>
                    <a:gd name="T52" fmla="*/ 29 w 414"/>
                    <a:gd name="T53" fmla="*/ 299 h 415"/>
                    <a:gd name="T54" fmla="*/ 83 w 414"/>
                    <a:gd name="T55" fmla="*/ 290 h 415"/>
                    <a:gd name="T56" fmla="*/ 102 w 414"/>
                    <a:gd name="T57" fmla="*/ 313 h 415"/>
                    <a:gd name="T58" fmla="*/ 82 w 414"/>
                    <a:gd name="T59" fmla="*/ 364 h 415"/>
                    <a:gd name="T60" fmla="*/ 88 w 414"/>
                    <a:gd name="T61" fmla="*/ 379 h 415"/>
                    <a:gd name="T62" fmla="*/ 131 w 414"/>
                    <a:gd name="T63" fmla="*/ 402 h 415"/>
                    <a:gd name="T64" fmla="*/ 146 w 414"/>
                    <a:gd name="T65" fmla="*/ 398 h 415"/>
                    <a:gd name="T66" fmla="*/ 178 w 414"/>
                    <a:gd name="T67" fmla="*/ 353 h 415"/>
                    <a:gd name="T68" fmla="*/ 207 w 414"/>
                    <a:gd name="T69" fmla="*/ 356 h 415"/>
                    <a:gd name="T70" fmla="*/ 230 w 414"/>
                    <a:gd name="T71" fmla="*/ 407 h 415"/>
                    <a:gd name="T72" fmla="*/ 244 w 414"/>
                    <a:gd name="T73" fmla="*/ 413 h 415"/>
                    <a:gd name="T74" fmla="*/ 291 w 414"/>
                    <a:gd name="T75" fmla="*/ 399 h 415"/>
                    <a:gd name="T76" fmla="*/ 299 w 414"/>
                    <a:gd name="T77" fmla="*/ 386 h 415"/>
                    <a:gd name="T78" fmla="*/ 290 w 414"/>
                    <a:gd name="T79" fmla="*/ 331 h 415"/>
                    <a:gd name="T80" fmla="*/ 312 w 414"/>
                    <a:gd name="T81" fmla="*/ 312 h 415"/>
                    <a:gd name="T82" fmla="*/ 364 w 414"/>
                    <a:gd name="T83" fmla="*/ 332 h 415"/>
                    <a:gd name="T84" fmla="*/ 378 w 414"/>
                    <a:gd name="T85" fmla="*/ 327 h 415"/>
                    <a:gd name="T86" fmla="*/ 401 w 414"/>
                    <a:gd name="T87" fmla="*/ 284 h 415"/>
                    <a:gd name="T88" fmla="*/ 398 w 414"/>
                    <a:gd name="T89" fmla="*/ 269 h 415"/>
                    <a:gd name="T90" fmla="*/ 353 w 414"/>
                    <a:gd name="T91" fmla="*/ 237 h 415"/>
                    <a:gd name="T92" fmla="*/ 356 w 414"/>
                    <a:gd name="T93" fmla="*/ 207 h 415"/>
                    <a:gd name="T94" fmla="*/ 406 w 414"/>
                    <a:gd name="T95" fmla="*/ 185 h 415"/>
                    <a:gd name="T96" fmla="*/ 413 w 414"/>
                    <a:gd name="T97" fmla="*/ 171 h 415"/>
                    <a:gd name="T98" fmla="*/ 233 w 414"/>
                    <a:gd name="T99" fmla="*/ 293 h 415"/>
                    <a:gd name="T100" fmla="*/ 122 w 414"/>
                    <a:gd name="T101" fmla="*/ 233 h 415"/>
                    <a:gd name="T102" fmla="*/ 181 w 414"/>
                    <a:gd name="T103" fmla="*/ 122 h 415"/>
                    <a:gd name="T104" fmla="*/ 293 w 414"/>
                    <a:gd name="T105" fmla="*/ 182 h 415"/>
                    <a:gd name="T106" fmla="*/ 233 w 414"/>
                    <a:gd name="T107" fmla="*/ 29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4" h="415">
                      <a:moveTo>
                        <a:pt x="413" y="171"/>
                      </a:moveTo>
                      <a:cubicBezTo>
                        <a:pt x="398" y="124"/>
                        <a:pt x="398" y="124"/>
                        <a:pt x="398" y="124"/>
                      </a:cubicBezTo>
                      <a:cubicBezTo>
                        <a:pt x="397" y="119"/>
                        <a:pt x="391" y="115"/>
                        <a:pt x="385" y="116"/>
                      </a:cubicBezTo>
                      <a:cubicBezTo>
                        <a:pt x="331" y="125"/>
                        <a:pt x="331" y="125"/>
                        <a:pt x="331" y="125"/>
                      </a:cubicBezTo>
                      <a:cubicBezTo>
                        <a:pt x="325" y="117"/>
                        <a:pt x="319" y="109"/>
                        <a:pt x="312" y="102"/>
                      </a:cubicBezTo>
                      <a:cubicBezTo>
                        <a:pt x="332" y="51"/>
                        <a:pt x="332" y="51"/>
                        <a:pt x="332" y="51"/>
                      </a:cubicBezTo>
                      <a:cubicBezTo>
                        <a:pt x="334" y="45"/>
                        <a:pt x="332" y="39"/>
                        <a:pt x="327" y="36"/>
                      </a:cubicBezTo>
                      <a:cubicBezTo>
                        <a:pt x="283" y="13"/>
                        <a:pt x="283" y="13"/>
                        <a:pt x="283" y="13"/>
                      </a:cubicBezTo>
                      <a:cubicBezTo>
                        <a:pt x="278" y="10"/>
                        <a:pt x="272" y="12"/>
                        <a:pt x="268" y="17"/>
                      </a:cubicBezTo>
                      <a:cubicBezTo>
                        <a:pt x="236" y="62"/>
                        <a:pt x="236" y="62"/>
                        <a:pt x="236" y="62"/>
                      </a:cubicBezTo>
                      <a:cubicBezTo>
                        <a:pt x="227" y="60"/>
                        <a:pt x="217" y="59"/>
                        <a:pt x="207" y="59"/>
                      </a:cubicBezTo>
                      <a:cubicBezTo>
                        <a:pt x="184" y="8"/>
                        <a:pt x="184" y="8"/>
                        <a:pt x="184" y="8"/>
                      </a:cubicBezTo>
                      <a:cubicBezTo>
                        <a:pt x="182" y="3"/>
                        <a:pt x="176" y="0"/>
                        <a:pt x="171" y="2"/>
                      </a:cubicBezTo>
                      <a:cubicBezTo>
                        <a:pt x="124" y="16"/>
                        <a:pt x="124" y="16"/>
                        <a:pt x="124" y="16"/>
                      </a:cubicBezTo>
                      <a:cubicBezTo>
                        <a:pt x="118" y="18"/>
                        <a:pt x="115" y="24"/>
                        <a:pt x="116" y="29"/>
                      </a:cubicBezTo>
                      <a:cubicBezTo>
                        <a:pt x="125" y="84"/>
                        <a:pt x="125" y="84"/>
                        <a:pt x="125" y="84"/>
                      </a:cubicBezTo>
                      <a:cubicBezTo>
                        <a:pt x="116" y="89"/>
                        <a:pt x="109" y="95"/>
                        <a:pt x="102" y="102"/>
                      </a:cubicBezTo>
                      <a:cubicBezTo>
                        <a:pt x="50" y="83"/>
                        <a:pt x="50" y="83"/>
                        <a:pt x="50" y="83"/>
                      </a:cubicBezTo>
                      <a:cubicBezTo>
                        <a:pt x="45" y="81"/>
                        <a:pt x="39" y="83"/>
                        <a:pt x="36" y="88"/>
                      </a:cubicBezTo>
                      <a:cubicBezTo>
                        <a:pt x="13" y="131"/>
                        <a:pt x="13" y="131"/>
                        <a:pt x="13" y="131"/>
                      </a:cubicBezTo>
                      <a:cubicBezTo>
                        <a:pt x="10" y="136"/>
                        <a:pt x="12" y="143"/>
                        <a:pt x="16" y="146"/>
                      </a:cubicBezTo>
                      <a:cubicBezTo>
                        <a:pt x="61" y="178"/>
                        <a:pt x="61" y="178"/>
                        <a:pt x="61" y="178"/>
                      </a:cubicBezTo>
                      <a:cubicBezTo>
                        <a:pt x="59" y="188"/>
                        <a:pt x="58" y="198"/>
                        <a:pt x="58" y="208"/>
                      </a:cubicBezTo>
                      <a:cubicBezTo>
                        <a:pt x="8" y="230"/>
                        <a:pt x="8" y="230"/>
                        <a:pt x="8" y="230"/>
                      </a:cubicBezTo>
                      <a:cubicBezTo>
                        <a:pt x="3" y="232"/>
                        <a:pt x="0" y="239"/>
                        <a:pt x="2" y="244"/>
                      </a:cubicBezTo>
                      <a:cubicBezTo>
                        <a:pt x="16" y="291"/>
                        <a:pt x="16" y="291"/>
                        <a:pt x="16" y="291"/>
                      </a:cubicBezTo>
                      <a:cubicBezTo>
                        <a:pt x="18" y="296"/>
                        <a:pt x="23" y="300"/>
                        <a:pt x="29" y="299"/>
                      </a:cubicBezTo>
                      <a:cubicBezTo>
                        <a:pt x="83" y="290"/>
                        <a:pt x="83" y="290"/>
                        <a:pt x="83" y="290"/>
                      </a:cubicBezTo>
                      <a:cubicBezTo>
                        <a:pt x="89" y="298"/>
                        <a:pt x="95" y="306"/>
                        <a:pt x="102" y="313"/>
                      </a:cubicBezTo>
                      <a:cubicBezTo>
                        <a:pt x="82" y="364"/>
                        <a:pt x="82" y="364"/>
                        <a:pt x="82" y="364"/>
                      </a:cubicBezTo>
                      <a:cubicBezTo>
                        <a:pt x="80" y="370"/>
                        <a:pt x="83" y="376"/>
                        <a:pt x="88" y="379"/>
                      </a:cubicBezTo>
                      <a:cubicBezTo>
                        <a:pt x="131" y="402"/>
                        <a:pt x="131" y="402"/>
                        <a:pt x="131" y="402"/>
                      </a:cubicBezTo>
                      <a:cubicBezTo>
                        <a:pt x="136" y="404"/>
                        <a:pt x="143" y="403"/>
                        <a:pt x="146" y="398"/>
                      </a:cubicBezTo>
                      <a:cubicBezTo>
                        <a:pt x="178" y="353"/>
                        <a:pt x="178" y="353"/>
                        <a:pt x="178" y="353"/>
                      </a:cubicBezTo>
                      <a:cubicBezTo>
                        <a:pt x="187" y="355"/>
                        <a:pt x="197" y="356"/>
                        <a:pt x="207" y="356"/>
                      </a:cubicBezTo>
                      <a:cubicBezTo>
                        <a:pt x="230" y="407"/>
                        <a:pt x="230" y="407"/>
                        <a:pt x="230" y="407"/>
                      </a:cubicBezTo>
                      <a:cubicBezTo>
                        <a:pt x="232" y="412"/>
                        <a:pt x="238" y="415"/>
                        <a:pt x="244" y="413"/>
                      </a:cubicBezTo>
                      <a:cubicBezTo>
                        <a:pt x="291" y="399"/>
                        <a:pt x="291" y="399"/>
                        <a:pt x="291" y="399"/>
                      </a:cubicBezTo>
                      <a:cubicBezTo>
                        <a:pt x="296" y="397"/>
                        <a:pt x="300" y="391"/>
                        <a:pt x="299" y="386"/>
                      </a:cubicBezTo>
                      <a:cubicBezTo>
                        <a:pt x="290" y="331"/>
                        <a:pt x="290" y="331"/>
                        <a:pt x="290" y="331"/>
                      </a:cubicBezTo>
                      <a:cubicBezTo>
                        <a:pt x="298" y="326"/>
                        <a:pt x="306" y="319"/>
                        <a:pt x="312" y="312"/>
                      </a:cubicBezTo>
                      <a:cubicBezTo>
                        <a:pt x="364" y="332"/>
                        <a:pt x="364" y="332"/>
                        <a:pt x="364" y="332"/>
                      </a:cubicBezTo>
                      <a:cubicBezTo>
                        <a:pt x="369" y="334"/>
                        <a:pt x="376" y="332"/>
                        <a:pt x="378" y="327"/>
                      </a:cubicBezTo>
                      <a:cubicBezTo>
                        <a:pt x="401" y="284"/>
                        <a:pt x="401" y="284"/>
                        <a:pt x="401" y="284"/>
                      </a:cubicBezTo>
                      <a:cubicBezTo>
                        <a:pt x="404" y="279"/>
                        <a:pt x="403" y="272"/>
                        <a:pt x="398" y="269"/>
                      </a:cubicBezTo>
                      <a:cubicBezTo>
                        <a:pt x="353" y="237"/>
                        <a:pt x="353" y="237"/>
                        <a:pt x="353" y="237"/>
                      </a:cubicBezTo>
                      <a:cubicBezTo>
                        <a:pt x="355" y="227"/>
                        <a:pt x="356" y="217"/>
                        <a:pt x="356" y="207"/>
                      </a:cubicBezTo>
                      <a:cubicBezTo>
                        <a:pt x="406" y="185"/>
                        <a:pt x="406" y="185"/>
                        <a:pt x="406" y="185"/>
                      </a:cubicBezTo>
                      <a:cubicBezTo>
                        <a:pt x="411" y="182"/>
                        <a:pt x="414" y="176"/>
                        <a:pt x="413" y="171"/>
                      </a:cubicBezTo>
                      <a:close/>
                      <a:moveTo>
                        <a:pt x="233" y="293"/>
                      </a:moveTo>
                      <a:cubicBezTo>
                        <a:pt x="186" y="307"/>
                        <a:pt x="136" y="280"/>
                        <a:pt x="122" y="233"/>
                      </a:cubicBezTo>
                      <a:cubicBezTo>
                        <a:pt x="108" y="186"/>
                        <a:pt x="134" y="136"/>
                        <a:pt x="181" y="122"/>
                      </a:cubicBezTo>
                      <a:cubicBezTo>
                        <a:pt x="228" y="108"/>
                        <a:pt x="278" y="134"/>
                        <a:pt x="293" y="182"/>
                      </a:cubicBezTo>
                      <a:cubicBezTo>
                        <a:pt x="307" y="229"/>
                        <a:pt x="280" y="278"/>
                        <a:pt x="233" y="293"/>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grpSp>
        </p:grpSp>
      </p:grpSp>
      <p:grpSp>
        <p:nvGrpSpPr>
          <p:cNvPr id="75" name="组合 74"/>
          <p:cNvGrpSpPr/>
          <p:nvPr/>
        </p:nvGrpSpPr>
        <p:grpSpPr>
          <a:xfrm>
            <a:off x="797835" y="3472592"/>
            <a:ext cx="644514" cy="1929293"/>
            <a:chOff x="1384987" y="3075911"/>
            <a:chExt cx="757274" cy="2266828"/>
          </a:xfrm>
        </p:grpSpPr>
        <p:cxnSp>
          <p:nvCxnSpPr>
            <p:cNvPr id="2" name="直接连接符 1"/>
            <p:cNvCxnSpPr/>
            <p:nvPr/>
          </p:nvCxnSpPr>
          <p:spPr>
            <a:xfrm flipH="1">
              <a:off x="1763624" y="3256711"/>
              <a:ext cx="1" cy="1146532"/>
            </a:xfrm>
            <a:prstGeom prst="line">
              <a:avLst/>
            </a:prstGeom>
            <a:ln w="19050">
              <a:solidFill>
                <a:srgbClr val="27506E"/>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1449278" y="3075911"/>
              <a:ext cx="649667" cy="649667"/>
            </a:xfrm>
            <a:prstGeom prst="ellipse">
              <a:avLst/>
            </a:prstGeom>
            <a:solidFill>
              <a:srgbClr val="27506E"/>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ea typeface="黑体" panose="02010609060101010101" pitchFamily="49" charset="-122"/>
                  <a:cs typeface="+mn-ea"/>
                  <a:sym typeface="+mn-lt"/>
                </a:rPr>
                <a:t>1</a:t>
              </a:r>
              <a:endParaRPr lang="zh-CN" altLang="en-US" sz="3200" dirty="0">
                <a:solidFill>
                  <a:schemeClr val="bg1"/>
                </a:solidFill>
                <a:ea typeface="黑体" panose="02010609060101010101" pitchFamily="49" charset="-122"/>
                <a:cs typeface="+mn-ea"/>
                <a:sym typeface="+mn-lt"/>
              </a:endParaRPr>
            </a:p>
          </p:txBody>
        </p:sp>
        <p:grpSp>
          <p:nvGrpSpPr>
            <p:cNvPr id="26" name="组合 25"/>
            <p:cNvGrpSpPr/>
            <p:nvPr/>
          </p:nvGrpSpPr>
          <p:grpSpPr>
            <a:xfrm>
              <a:off x="1384987" y="4585465"/>
              <a:ext cx="757274" cy="757274"/>
              <a:chOff x="768467" y="3840227"/>
              <a:chExt cx="592545" cy="592545"/>
            </a:xfrm>
          </p:grpSpPr>
          <p:sp>
            <p:nvSpPr>
              <p:cNvPr id="27" name="椭圆 26"/>
              <p:cNvSpPr/>
              <p:nvPr/>
            </p:nvSpPr>
            <p:spPr>
              <a:xfrm>
                <a:off x="768467" y="3840227"/>
                <a:ext cx="592545" cy="592545"/>
              </a:xfrm>
              <a:prstGeom prst="ellipse">
                <a:avLst/>
              </a:prstGeom>
              <a:noFill/>
              <a:ln w="19050">
                <a:solidFill>
                  <a:srgbClr val="275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7506E"/>
                  </a:solidFill>
                  <a:ea typeface="黑体" panose="02010609060101010101" pitchFamily="49" charset="-122"/>
                  <a:cs typeface="+mn-ea"/>
                  <a:sym typeface="+mn-lt"/>
                </a:endParaRPr>
              </a:p>
            </p:txBody>
          </p:sp>
          <p:grpSp>
            <p:nvGrpSpPr>
              <p:cNvPr id="28" name="Group 231"/>
              <p:cNvGrpSpPr/>
              <p:nvPr/>
            </p:nvGrpSpPr>
            <p:grpSpPr>
              <a:xfrm>
                <a:off x="871169" y="3937643"/>
                <a:ext cx="363583" cy="383204"/>
                <a:chOff x="4592623" y="6318824"/>
                <a:chExt cx="436578" cy="460138"/>
              </a:xfrm>
              <a:solidFill>
                <a:schemeClr val="accent1"/>
              </a:solidFill>
            </p:grpSpPr>
            <p:sp>
              <p:nvSpPr>
                <p:cNvPr id="29" name="Freeform 218"/>
                <p:cNvSpPr/>
                <p:nvPr/>
              </p:nvSpPr>
              <p:spPr bwMode="auto">
                <a:xfrm>
                  <a:off x="4908550" y="6644022"/>
                  <a:ext cx="80963" cy="84138"/>
                </a:xfrm>
                <a:custGeom>
                  <a:avLst/>
                  <a:gdLst>
                    <a:gd name="T0" fmla="*/ 13 w 105"/>
                    <a:gd name="T1" fmla="*/ 20 h 108"/>
                    <a:gd name="T2" fmla="*/ 27 w 105"/>
                    <a:gd name="T3" fmla="*/ 9 h 108"/>
                    <a:gd name="T4" fmla="*/ 65 w 105"/>
                    <a:gd name="T5" fmla="*/ 13 h 108"/>
                    <a:gd name="T6" fmla="*/ 105 w 105"/>
                    <a:gd name="T7" fmla="*/ 64 h 108"/>
                    <a:gd name="T8" fmla="*/ 49 w 105"/>
                    <a:gd name="T9" fmla="*/ 108 h 108"/>
                    <a:gd name="T10" fmla="*/ 9 w 105"/>
                    <a:gd name="T11" fmla="*/ 57 h 108"/>
                    <a:gd name="T12" fmla="*/ 13 w 105"/>
                    <a:gd name="T13" fmla="*/ 20 h 108"/>
                  </a:gdLst>
                  <a:ahLst/>
                  <a:cxnLst>
                    <a:cxn ang="0">
                      <a:pos x="T0" y="T1"/>
                    </a:cxn>
                    <a:cxn ang="0">
                      <a:pos x="T2" y="T3"/>
                    </a:cxn>
                    <a:cxn ang="0">
                      <a:pos x="T4" y="T5"/>
                    </a:cxn>
                    <a:cxn ang="0">
                      <a:pos x="T6" y="T7"/>
                    </a:cxn>
                    <a:cxn ang="0">
                      <a:pos x="T8" y="T9"/>
                    </a:cxn>
                    <a:cxn ang="0">
                      <a:pos x="T10" y="T11"/>
                    </a:cxn>
                    <a:cxn ang="0">
                      <a:pos x="T12" y="T13"/>
                    </a:cxn>
                  </a:cxnLst>
                  <a:rect l="0" t="0" r="r" b="b"/>
                  <a:pathLst>
                    <a:path w="105" h="108">
                      <a:moveTo>
                        <a:pt x="13" y="20"/>
                      </a:moveTo>
                      <a:cubicBezTo>
                        <a:pt x="27" y="9"/>
                        <a:pt x="27" y="9"/>
                        <a:pt x="27" y="9"/>
                      </a:cubicBezTo>
                      <a:cubicBezTo>
                        <a:pt x="39" y="0"/>
                        <a:pt x="56" y="2"/>
                        <a:pt x="65" y="13"/>
                      </a:cubicBezTo>
                      <a:cubicBezTo>
                        <a:pt x="105" y="64"/>
                        <a:pt x="105" y="64"/>
                        <a:pt x="105" y="64"/>
                      </a:cubicBezTo>
                      <a:cubicBezTo>
                        <a:pt x="49" y="108"/>
                        <a:pt x="49" y="108"/>
                        <a:pt x="49" y="108"/>
                      </a:cubicBezTo>
                      <a:cubicBezTo>
                        <a:pt x="9" y="57"/>
                        <a:pt x="9" y="57"/>
                        <a:pt x="9" y="57"/>
                      </a:cubicBezTo>
                      <a:cubicBezTo>
                        <a:pt x="0" y="46"/>
                        <a:pt x="2" y="29"/>
                        <a:pt x="13" y="20"/>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30" name="Freeform 219"/>
                <p:cNvSpPr>
                  <a:spLocks noEditPoints="1"/>
                </p:cNvSpPr>
                <p:nvPr/>
              </p:nvSpPr>
              <p:spPr bwMode="auto">
                <a:xfrm>
                  <a:off x="4592623" y="6318824"/>
                  <a:ext cx="396890" cy="401638"/>
                </a:xfrm>
                <a:custGeom>
                  <a:avLst/>
                  <a:gdLst>
                    <a:gd name="T0" fmla="*/ 445 w 524"/>
                    <a:gd name="T1" fmla="*/ 119 h 523"/>
                    <a:gd name="T2" fmla="*/ 119 w 524"/>
                    <a:gd name="T3" fmla="*/ 79 h 523"/>
                    <a:gd name="T4" fmla="*/ 79 w 524"/>
                    <a:gd name="T5" fmla="*/ 404 h 523"/>
                    <a:gd name="T6" fmla="*/ 405 w 524"/>
                    <a:gd name="T7" fmla="*/ 444 h 523"/>
                    <a:gd name="T8" fmla="*/ 445 w 524"/>
                    <a:gd name="T9" fmla="*/ 119 h 523"/>
                    <a:gd name="T10" fmla="*/ 373 w 524"/>
                    <a:gd name="T11" fmla="*/ 404 h 523"/>
                    <a:gd name="T12" fmla="*/ 119 w 524"/>
                    <a:gd name="T13" fmla="*/ 373 h 523"/>
                    <a:gd name="T14" fmla="*/ 151 w 524"/>
                    <a:gd name="T15" fmla="*/ 119 h 523"/>
                    <a:gd name="T16" fmla="*/ 404 w 524"/>
                    <a:gd name="T17" fmla="*/ 150 h 523"/>
                    <a:gd name="T18" fmla="*/ 373 w 524"/>
                    <a:gd name="T19" fmla="*/ 40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4" h="523">
                      <a:moveTo>
                        <a:pt x="445" y="119"/>
                      </a:moveTo>
                      <a:cubicBezTo>
                        <a:pt x="366" y="18"/>
                        <a:pt x="220" y="0"/>
                        <a:pt x="119" y="79"/>
                      </a:cubicBezTo>
                      <a:cubicBezTo>
                        <a:pt x="18" y="157"/>
                        <a:pt x="0" y="303"/>
                        <a:pt x="79" y="404"/>
                      </a:cubicBezTo>
                      <a:cubicBezTo>
                        <a:pt x="158" y="505"/>
                        <a:pt x="304" y="523"/>
                        <a:pt x="405" y="444"/>
                      </a:cubicBezTo>
                      <a:cubicBezTo>
                        <a:pt x="506" y="366"/>
                        <a:pt x="524" y="220"/>
                        <a:pt x="445" y="119"/>
                      </a:cubicBezTo>
                      <a:close/>
                      <a:moveTo>
                        <a:pt x="373" y="404"/>
                      </a:moveTo>
                      <a:cubicBezTo>
                        <a:pt x="294" y="465"/>
                        <a:pt x="181" y="451"/>
                        <a:pt x="119" y="373"/>
                      </a:cubicBezTo>
                      <a:cubicBezTo>
                        <a:pt x="58" y="294"/>
                        <a:pt x="72" y="180"/>
                        <a:pt x="151" y="119"/>
                      </a:cubicBezTo>
                      <a:cubicBezTo>
                        <a:pt x="229" y="58"/>
                        <a:pt x="343" y="72"/>
                        <a:pt x="404" y="150"/>
                      </a:cubicBezTo>
                      <a:cubicBezTo>
                        <a:pt x="466" y="229"/>
                        <a:pt x="452" y="343"/>
                        <a:pt x="373" y="404"/>
                      </a:cubicBezTo>
                      <a:close/>
                    </a:path>
                  </a:pathLst>
                </a:custGeom>
                <a:solidFill>
                  <a:srgbClr val="27506E"/>
                </a:solidFill>
                <a:ln>
                  <a:solidFill>
                    <a:srgbClr val="27506E"/>
                  </a:solidFill>
                </a:ln>
              </p:spPr>
              <p:txBody>
                <a:bodyPr/>
                <a:lstStyle/>
                <a:p>
                  <a:pPr defTabSz="914400">
                    <a:defRPr/>
                  </a:pPr>
                  <a:endParaRPr lang="en-AU" sz="1800" kern="0" dirty="0">
                    <a:solidFill>
                      <a:srgbClr val="27506E"/>
                    </a:solidFill>
                    <a:ea typeface="黑体" panose="02010609060101010101" pitchFamily="49" charset="-122"/>
                    <a:cs typeface="+mn-ea"/>
                    <a:sym typeface="+mn-lt"/>
                  </a:endParaRPr>
                </a:p>
              </p:txBody>
            </p:sp>
            <p:sp>
              <p:nvSpPr>
                <p:cNvPr id="31" name="Freeform 220"/>
                <p:cNvSpPr/>
                <p:nvPr/>
              </p:nvSpPr>
              <p:spPr bwMode="auto">
                <a:xfrm>
                  <a:off x="4957763" y="6707524"/>
                  <a:ext cx="71438" cy="71438"/>
                </a:xfrm>
                <a:custGeom>
                  <a:avLst/>
                  <a:gdLst>
                    <a:gd name="T0" fmla="*/ 78 w 92"/>
                    <a:gd name="T1" fmla="*/ 72 h 92"/>
                    <a:gd name="T2" fmla="*/ 64 w 92"/>
                    <a:gd name="T3" fmla="*/ 83 h 92"/>
                    <a:gd name="T4" fmla="*/ 27 w 92"/>
                    <a:gd name="T5" fmla="*/ 78 h 92"/>
                    <a:gd name="T6" fmla="*/ 0 w 92"/>
                    <a:gd name="T7" fmla="*/ 44 h 92"/>
                    <a:gd name="T8" fmla="*/ 56 w 92"/>
                    <a:gd name="T9" fmla="*/ 0 h 92"/>
                    <a:gd name="T10" fmla="*/ 83 w 92"/>
                    <a:gd name="T11" fmla="*/ 34 h 92"/>
                    <a:gd name="T12" fmla="*/ 78 w 92"/>
                    <a:gd name="T13" fmla="*/ 72 h 92"/>
                  </a:gdLst>
                  <a:ahLst/>
                  <a:cxnLst>
                    <a:cxn ang="0">
                      <a:pos x="T0" y="T1"/>
                    </a:cxn>
                    <a:cxn ang="0">
                      <a:pos x="T2" y="T3"/>
                    </a:cxn>
                    <a:cxn ang="0">
                      <a:pos x="T4" y="T5"/>
                    </a:cxn>
                    <a:cxn ang="0">
                      <a:pos x="T6" y="T7"/>
                    </a:cxn>
                    <a:cxn ang="0">
                      <a:pos x="T8" y="T9"/>
                    </a:cxn>
                    <a:cxn ang="0">
                      <a:pos x="T10" y="T11"/>
                    </a:cxn>
                    <a:cxn ang="0">
                      <a:pos x="T12" y="T13"/>
                    </a:cxn>
                  </a:cxnLst>
                  <a:rect l="0" t="0" r="r" b="b"/>
                  <a:pathLst>
                    <a:path w="92" h="92">
                      <a:moveTo>
                        <a:pt x="78" y="72"/>
                      </a:moveTo>
                      <a:cubicBezTo>
                        <a:pt x="64" y="83"/>
                        <a:pt x="64" y="83"/>
                        <a:pt x="64" y="83"/>
                      </a:cubicBezTo>
                      <a:cubicBezTo>
                        <a:pt x="53" y="92"/>
                        <a:pt x="36" y="90"/>
                        <a:pt x="27" y="78"/>
                      </a:cubicBezTo>
                      <a:cubicBezTo>
                        <a:pt x="0" y="44"/>
                        <a:pt x="0" y="44"/>
                        <a:pt x="0" y="44"/>
                      </a:cubicBezTo>
                      <a:cubicBezTo>
                        <a:pt x="56" y="0"/>
                        <a:pt x="56" y="0"/>
                        <a:pt x="56" y="0"/>
                      </a:cubicBezTo>
                      <a:cubicBezTo>
                        <a:pt x="83" y="34"/>
                        <a:pt x="83" y="34"/>
                        <a:pt x="83" y="34"/>
                      </a:cubicBezTo>
                      <a:cubicBezTo>
                        <a:pt x="92" y="46"/>
                        <a:pt x="90" y="63"/>
                        <a:pt x="78" y="72"/>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grpSp>
        </p:grpSp>
      </p:grpSp>
      <p:grpSp>
        <p:nvGrpSpPr>
          <p:cNvPr id="76" name="组合 75"/>
          <p:cNvGrpSpPr/>
          <p:nvPr/>
        </p:nvGrpSpPr>
        <p:grpSpPr>
          <a:xfrm>
            <a:off x="2611892" y="2009495"/>
            <a:ext cx="644514" cy="2016027"/>
            <a:chOff x="3555258" y="1356842"/>
            <a:chExt cx="757274" cy="2368736"/>
          </a:xfrm>
        </p:grpSpPr>
        <p:cxnSp>
          <p:nvCxnSpPr>
            <p:cNvPr id="4" name="直接连接符 3"/>
            <p:cNvCxnSpPr/>
            <p:nvPr/>
          </p:nvCxnSpPr>
          <p:spPr>
            <a:xfrm flipH="1">
              <a:off x="3933895" y="2206499"/>
              <a:ext cx="1" cy="1146532"/>
            </a:xfrm>
            <a:prstGeom prst="line">
              <a:avLst/>
            </a:prstGeom>
            <a:ln w="19050">
              <a:solidFill>
                <a:srgbClr val="27506E"/>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3615993" y="3075911"/>
              <a:ext cx="649667" cy="649667"/>
            </a:xfrm>
            <a:prstGeom prst="ellipse">
              <a:avLst/>
            </a:prstGeom>
            <a:solidFill>
              <a:srgbClr val="27506E"/>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ea typeface="黑体" panose="02010609060101010101" pitchFamily="49" charset="-122"/>
                  <a:cs typeface="+mn-ea"/>
                  <a:sym typeface="+mn-lt"/>
                </a:rPr>
                <a:t>2</a:t>
              </a:r>
              <a:endParaRPr lang="zh-CN" altLang="en-US" sz="3200" dirty="0">
                <a:solidFill>
                  <a:schemeClr val="bg1"/>
                </a:solidFill>
                <a:ea typeface="黑体" panose="02010609060101010101" pitchFamily="49" charset="-122"/>
                <a:cs typeface="+mn-ea"/>
                <a:sym typeface="+mn-lt"/>
              </a:endParaRPr>
            </a:p>
          </p:txBody>
        </p:sp>
        <p:grpSp>
          <p:nvGrpSpPr>
            <p:cNvPr id="32" name="组合 31"/>
            <p:cNvGrpSpPr/>
            <p:nvPr/>
          </p:nvGrpSpPr>
          <p:grpSpPr>
            <a:xfrm>
              <a:off x="3555258" y="1356842"/>
              <a:ext cx="757274" cy="757274"/>
              <a:chOff x="3064418" y="1199880"/>
              <a:chExt cx="592545" cy="592545"/>
            </a:xfrm>
          </p:grpSpPr>
          <p:sp>
            <p:nvSpPr>
              <p:cNvPr id="33" name="椭圆 32"/>
              <p:cNvSpPr/>
              <p:nvPr/>
            </p:nvSpPr>
            <p:spPr>
              <a:xfrm>
                <a:off x="3064418" y="1199880"/>
                <a:ext cx="592545" cy="592545"/>
              </a:xfrm>
              <a:prstGeom prst="ellipse">
                <a:avLst/>
              </a:prstGeom>
              <a:noFill/>
              <a:ln w="19050">
                <a:solidFill>
                  <a:srgbClr val="275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7506E"/>
                  </a:solidFill>
                  <a:ea typeface="黑体" panose="02010609060101010101" pitchFamily="49" charset="-122"/>
                  <a:cs typeface="+mn-ea"/>
                  <a:sym typeface="+mn-lt"/>
                </a:endParaRPr>
              </a:p>
            </p:txBody>
          </p:sp>
          <p:grpSp>
            <p:nvGrpSpPr>
              <p:cNvPr id="34" name="Group 268"/>
              <p:cNvGrpSpPr/>
              <p:nvPr/>
            </p:nvGrpSpPr>
            <p:grpSpPr>
              <a:xfrm>
                <a:off x="3232449" y="1296633"/>
                <a:ext cx="256482" cy="407198"/>
                <a:chOff x="3824288" y="5486400"/>
                <a:chExt cx="307975" cy="488950"/>
              </a:xfrm>
              <a:solidFill>
                <a:schemeClr val="accent1"/>
              </a:solidFill>
            </p:grpSpPr>
            <p:sp>
              <p:nvSpPr>
                <p:cNvPr id="35" name="Freeform 248"/>
                <p:cNvSpPr>
                  <a:spLocks noEditPoints="1"/>
                </p:cNvSpPr>
                <p:nvPr/>
              </p:nvSpPr>
              <p:spPr bwMode="auto">
                <a:xfrm>
                  <a:off x="3824288" y="5486400"/>
                  <a:ext cx="307975" cy="338138"/>
                </a:xfrm>
                <a:custGeom>
                  <a:avLst/>
                  <a:gdLst>
                    <a:gd name="T0" fmla="*/ 227 w 401"/>
                    <a:gd name="T1" fmla="*/ 250 h 440"/>
                    <a:gd name="T2" fmla="*/ 215 w 401"/>
                    <a:gd name="T3" fmla="*/ 251 h 440"/>
                    <a:gd name="T4" fmla="*/ 224 w 401"/>
                    <a:gd name="T5" fmla="*/ 283 h 440"/>
                    <a:gd name="T6" fmla="*/ 200 w 401"/>
                    <a:gd name="T7" fmla="*/ 329 h 440"/>
                    <a:gd name="T8" fmla="*/ 175 w 401"/>
                    <a:gd name="T9" fmla="*/ 283 h 440"/>
                    <a:gd name="T10" fmla="*/ 187 w 401"/>
                    <a:gd name="T11" fmla="*/ 251 h 440"/>
                    <a:gd name="T12" fmla="*/ 181 w 401"/>
                    <a:gd name="T13" fmla="*/ 250 h 440"/>
                    <a:gd name="T14" fmla="*/ 148 w 401"/>
                    <a:gd name="T15" fmla="*/ 283 h 440"/>
                    <a:gd name="T16" fmla="*/ 148 w 401"/>
                    <a:gd name="T17" fmla="*/ 440 h 440"/>
                    <a:gd name="T18" fmla="*/ 254 w 401"/>
                    <a:gd name="T19" fmla="*/ 440 h 440"/>
                    <a:gd name="T20" fmla="*/ 254 w 401"/>
                    <a:gd name="T21" fmla="*/ 280 h 440"/>
                    <a:gd name="T22" fmla="*/ 227 w 401"/>
                    <a:gd name="T23" fmla="*/ 250 h 440"/>
                    <a:gd name="T24" fmla="*/ 401 w 401"/>
                    <a:gd name="T25" fmla="*/ 201 h 440"/>
                    <a:gd name="T26" fmla="*/ 200 w 401"/>
                    <a:gd name="T27" fmla="*/ 0 h 440"/>
                    <a:gd name="T28" fmla="*/ 0 w 401"/>
                    <a:gd name="T29" fmla="*/ 201 h 440"/>
                    <a:gd name="T30" fmla="*/ 0 w 401"/>
                    <a:gd name="T31" fmla="*/ 211 h 440"/>
                    <a:gd name="T32" fmla="*/ 0 w 401"/>
                    <a:gd name="T33" fmla="*/ 220 h 440"/>
                    <a:gd name="T34" fmla="*/ 84 w 401"/>
                    <a:gd name="T35" fmla="*/ 375 h 440"/>
                    <a:gd name="T36" fmla="*/ 113 w 401"/>
                    <a:gd name="T37" fmla="*/ 440 h 440"/>
                    <a:gd name="T38" fmla="*/ 113 w 401"/>
                    <a:gd name="T39" fmla="*/ 440 h 440"/>
                    <a:gd name="T40" fmla="*/ 131 w 401"/>
                    <a:gd name="T41" fmla="*/ 440 h 440"/>
                    <a:gd name="T42" fmla="*/ 131 w 401"/>
                    <a:gd name="T43" fmla="*/ 283 h 440"/>
                    <a:gd name="T44" fmla="*/ 181 w 401"/>
                    <a:gd name="T45" fmla="*/ 234 h 440"/>
                    <a:gd name="T46" fmla="*/ 202 w 401"/>
                    <a:gd name="T47" fmla="*/ 239 h 440"/>
                    <a:gd name="T48" fmla="*/ 227 w 401"/>
                    <a:gd name="T49" fmla="*/ 233 h 440"/>
                    <a:gd name="T50" fmla="*/ 271 w 401"/>
                    <a:gd name="T51" fmla="*/ 280 h 440"/>
                    <a:gd name="T52" fmla="*/ 271 w 401"/>
                    <a:gd name="T53" fmla="*/ 440 h 440"/>
                    <a:gd name="T54" fmla="*/ 288 w 401"/>
                    <a:gd name="T55" fmla="*/ 440 h 440"/>
                    <a:gd name="T56" fmla="*/ 288 w 401"/>
                    <a:gd name="T57" fmla="*/ 440 h 440"/>
                    <a:gd name="T58" fmla="*/ 317 w 401"/>
                    <a:gd name="T59" fmla="*/ 375 h 440"/>
                    <a:gd name="T60" fmla="*/ 401 w 401"/>
                    <a:gd name="T61" fmla="*/ 220 h 440"/>
                    <a:gd name="T62" fmla="*/ 401 w 401"/>
                    <a:gd name="T63" fmla="*/ 211 h 440"/>
                    <a:gd name="T64" fmla="*/ 401 w 401"/>
                    <a:gd name="T65" fmla="*/ 201 h 440"/>
                    <a:gd name="T66" fmla="*/ 208 w 401"/>
                    <a:gd name="T67" fmla="*/ 283 h 440"/>
                    <a:gd name="T68" fmla="*/ 201 w 401"/>
                    <a:gd name="T69" fmla="*/ 260 h 440"/>
                    <a:gd name="T70" fmla="*/ 192 w 401"/>
                    <a:gd name="T71" fmla="*/ 283 h 440"/>
                    <a:gd name="T72" fmla="*/ 200 w 401"/>
                    <a:gd name="T73" fmla="*/ 313 h 440"/>
                    <a:gd name="T74" fmla="*/ 208 w 401"/>
                    <a:gd name="T75" fmla="*/ 2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440">
                      <a:moveTo>
                        <a:pt x="227" y="250"/>
                      </a:moveTo>
                      <a:cubicBezTo>
                        <a:pt x="223" y="250"/>
                        <a:pt x="219" y="250"/>
                        <a:pt x="215" y="251"/>
                      </a:cubicBezTo>
                      <a:cubicBezTo>
                        <a:pt x="221" y="260"/>
                        <a:pt x="224" y="270"/>
                        <a:pt x="224" y="283"/>
                      </a:cubicBezTo>
                      <a:cubicBezTo>
                        <a:pt x="224" y="317"/>
                        <a:pt x="211" y="329"/>
                        <a:pt x="200" y="329"/>
                      </a:cubicBezTo>
                      <a:cubicBezTo>
                        <a:pt x="188" y="329"/>
                        <a:pt x="175" y="315"/>
                        <a:pt x="175" y="283"/>
                      </a:cubicBezTo>
                      <a:cubicBezTo>
                        <a:pt x="175" y="270"/>
                        <a:pt x="180" y="259"/>
                        <a:pt x="187" y="251"/>
                      </a:cubicBezTo>
                      <a:cubicBezTo>
                        <a:pt x="185" y="250"/>
                        <a:pt x="183" y="250"/>
                        <a:pt x="181" y="250"/>
                      </a:cubicBezTo>
                      <a:cubicBezTo>
                        <a:pt x="165" y="250"/>
                        <a:pt x="148" y="262"/>
                        <a:pt x="148" y="283"/>
                      </a:cubicBezTo>
                      <a:cubicBezTo>
                        <a:pt x="148" y="440"/>
                        <a:pt x="148" y="440"/>
                        <a:pt x="148" y="440"/>
                      </a:cubicBezTo>
                      <a:cubicBezTo>
                        <a:pt x="254" y="440"/>
                        <a:pt x="254" y="440"/>
                        <a:pt x="254" y="440"/>
                      </a:cubicBezTo>
                      <a:cubicBezTo>
                        <a:pt x="254" y="280"/>
                        <a:pt x="254" y="280"/>
                        <a:pt x="254" y="280"/>
                      </a:cubicBezTo>
                      <a:cubicBezTo>
                        <a:pt x="254" y="252"/>
                        <a:pt x="233" y="250"/>
                        <a:pt x="227" y="250"/>
                      </a:cubicBezTo>
                      <a:close/>
                      <a:moveTo>
                        <a:pt x="401" y="201"/>
                      </a:moveTo>
                      <a:cubicBezTo>
                        <a:pt x="401" y="90"/>
                        <a:pt x="311" y="0"/>
                        <a:pt x="200" y="0"/>
                      </a:cubicBezTo>
                      <a:cubicBezTo>
                        <a:pt x="89" y="0"/>
                        <a:pt x="0" y="90"/>
                        <a:pt x="0" y="201"/>
                      </a:cubicBezTo>
                      <a:cubicBezTo>
                        <a:pt x="0" y="204"/>
                        <a:pt x="0" y="208"/>
                        <a:pt x="0" y="211"/>
                      </a:cubicBezTo>
                      <a:cubicBezTo>
                        <a:pt x="0" y="214"/>
                        <a:pt x="0" y="217"/>
                        <a:pt x="0" y="220"/>
                      </a:cubicBezTo>
                      <a:cubicBezTo>
                        <a:pt x="0" y="300"/>
                        <a:pt x="84" y="375"/>
                        <a:pt x="84" y="375"/>
                      </a:cubicBezTo>
                      <a:cubicBezTo>
                        <a:pt x="100" y="390"/>
                        <a:pt x="113" y="419"/>
                        <a:pt x="113" y="440"/>
                      </a:cubicBezTo>
                      <a:cubicBezTo>
                        <a:pt x="113" y="440"/>
                        <a:pt x="113" y="440"/>
                        <a:pt x="113" y="440"/>
                      </a:cubicBezTo>
                      <a:cubicBezTo>
                        <a:pt x="131" y="440"/>
                        <a:pt x="131" y="440"/>
                        <a:pt x="131" y="440"/>
                      </a:cubicBezTo>
                      <a:cubicBezTo>
                        <a:pt x="131" y="283"/>
                        <a:pt x="131" y="283"/>
                        <a:pt x="131" y="283"/>
                      </a:cubicBezTo>
                      <a:cubicBezTo>
                        <a:pt x="131" y="252"/>
                        <a:pt x="156" y="234"/>
                        <a:pt x="181" y="234"/>
                      </a:cubicBezTo>
                      <a:cubicBezTo>
                        <a:pt x="189" y="234"/>
                        <a:pt x="196" y="236"/>
                        <a:pt x="202" y="239"/>
                      </a:cubicBezTo>
                      <a:cubicBezTo>
                        <a:pt x="210" y="235"/>
                        <a:pt x="218" y="233"/>
                        <a:pt x="227" y="233"/>
                      </a:cubicBezTo>
                      <a:cubicBezTo>
                        <a:pt x="249" y="233"/>
                        <a:pt x="271" y="248"/>
                        <a:pt x="271" y="280"/>
                      </a:cubicBezTo>
                      <a:cubicBezTo>
                        <a:pt x="271" y="440"/>
                        <a:pt x="271" y="440"/>
                        <a:pt x="271" y="440"/>
                      </a:cubicBezTo>
                      <a:cubicBezTo>
                        <a:pt x="288" y="440"/>
                        <a:pt x="288" y="440"/>
                        <a:pt x="288" y="440"/>
                      </a:cubicBezTo>
                      <a:cubicBezTo>
                        <a:pt x="288" y="440"/>
                        <a:pt x="288" y="440"/>
                        <a:pt x="288" y="440"/>
                      </a:cubicBezTo>
                      <a:cubicBezTo>
                        <a:pt x="288" y="419"/>
                        <a:pt x="301" y="390"/>
                        <a:pt x="317" y="375"/>
                      </a:cubicBezTo>
                      <a:cubicBezTo>
                        <a:pt x="317" y="375"/>
                        <a:pt x="401" y="300"/>
                        <a:pt x="401" y="220"/>
                      </a:cubicBezTo>
                      <a:cubicBezTo>
                        <a:pt x="401" y="217"/>
                        <a:pt x="401" y="214"/>
                        <a:pt x="401" y="211"/>
                      </a:cubicBezTo>
                      <a:cubicBezTo>
                        <a:pt x="401" y="208"/>
                        <a:pt x="401" y="204"/>
                        <a:pt x="401" y="201"/>
                      </a:cubicBezTo>
                      <a:close/>
                      <a:moveTo>
                        <a:pt x="208" y="283"/>
                      </a:moveTo>
                      <a:cubicBezTo>
                        <a:pt x="208" y="272"/>
                        <a:pt x="205" y="265"/>
                        <a:pt x="201" y="260"/>
                      </a:cubicBezTo>
                      <a:cubicBezTo>
                        <a:pt x="195" y="265"/>
                        <a:pt x="192" y="273"/>
                        <a:pt x="192" y="283"/>
                      </a:cubicBezTo>
                      <a:cubicBezTo>
                        <a:pt x="192" y="304"/>
                        <a:pt x="198" y="312"/>
                        <a:pt x="200" y="313"/>
                      </a:cubicBezTo>
                      <a:cubicBezTo>
                        <a:pt x="201" y="312"/>
                        <a:pt x="208" y="306"/>
                        <a:pt x="208" y="283"/>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36" name="Freeform 249"/>
                <p:cNvSpPr/>
                <p:nvPr/>
              </p:nvSpPr>
              <p:spPr bwMode="auto">
                <a:xfrm>
                  <a:off x="3917950" y="5843588"/>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37" name="Freeform 250"/>
                <p:cNvSpPr/>
                <p:nvPr/>
              </p:nvSpPr>
              <p:spPr bwMode="auto">
                <a:xfrm>
                  <a:off x="3917950" y="5880100"/>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9"/>
                        <a:pt x="154" y="23"/>
                      </a:cubicBezTo>
                      <a:cubicBezTo>
                        <a:pt x="154" y="10"/>
                        <a:pt x="154" y="10"/>
                        <a:pt x="154" y="10"/>
                      </a:cubicBezTo>
                      <a:cubicBezTo>
                        <a:pt x="154" y="5"/>
                        <a:pt x="150" y="0"/>
                        <a:pt x="145" y="0"/>
                      </a:cubicBezTo>
                      <a:cubicBezTo>
                        <a:pt x="9" y="0"/>
                        <a:pt x="9" y="0"/>
                        <a:pt x="9" y="0"/>
                      </a:cubicBezTo>
                      <a:cubicBezTo>
                        <a:pt x="4" y="0"/>
                        <a:pt x="0" y="5"/>
                        <a:pt x="0" y="10"/>
                      </a:cubicBezTo>
                      <a:cubicBezTo>
                        <a:pt x="0" y="23"/>
                        <a:pt x="0" y="23"/>
                        <a:pt x="0" y="23"/>
                      </a:cubicBezTo>
                      <a:cubicBezTo>
                        <a:pt x="0" y="29"/>
                        <a:pt x="4" y="33"/>
                        <a:pt x="9" y="33"/>
                      </a:cubicBezTo>
                      <a:lnTo>
                        <a:pt x="145" y="33"/>
                      </a:ln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38" name="Freeform 251"/>
                <p:cNvSpPr/>
                <p:nvPr/>
              </p:nvSpPr>
              <p:spPr bwMode="auto">
                <a:xfrm>
                  <a:off x="3917950" y="5916613"/>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39" name="Freeform 252"/>
                <p:cNvSpPr/>
                <p:nvPr/>
              </p:nvSpPr>
              <p:spPr bwMode="auto">
                <a:xfrm>
                  <a:off x="3943350" y="5953125"/>
                  <a:ext cx="68263" cy="22225"/>
                </a:xfrm>
                <a:custGeom>
                  <a:avLst/>
                  <a:gdLst>
                    <a:gd name="T0" fmla="*/ 0 w 90"/>
                    <a:gd name="T1" fmla="*/ 0 h 29"/>
                    <a:gd name="T2" fmla="*/ 45 w 90"/>
                    <a:gd name="T3" fmla="*/ 29 h 29"/>
                    <a:gd name="T4" fmla="*/ 90 w 90"/>
                    <a:gd name="T5" fmla="*/ 0 h 29"/>
                    <a:gd name="T6" fmla="*/ 0 w 90"/>
                    <a:gd name="T7" fmla="*/ 0 h 29"/>
                  </a:gdLst>
                  <a:ahLst/>
                  <a:cxnLst>
                    <a:cxn ang="0">
                      <a:pos x="T0" y="T1"/>
                    </a:cxn>
                    <a:cxn ang="0">
                      <a:pos x="T2" y="T3"/>
                    </a:cxn>
                    <a:cxn ang="0">
                      <a:pos x="T4" y="T5"/>
                    </a:cxn>
                    <a:cxn ang="0">
                      <a:pos x="T6" y="T7"/>
                    </a:cxn>
                  </a:cxnLst>
                  <a:rect l="0" t="0" r="r" b="b"/>
                  <a:pathLst>
                    <a:path w="90" h="29">
                      <a:moveTo>
                        <a:pt x="0" y="0"/>
                      </a:moveTo>
                      <a:cubicBezTo>
                        <a:pt x="9" y="17"/>
                        <a:pt x="26" y="29"/>
                        <a:pt x="45" y="29"/>
                      </a:cubicBezTo>
                      <a:cubicBezTo>
                        <a:pt x="65" y="29"/>
                        <a:pt x="82" y="17"/>
                        <a:pt x="90" y="0"/>
                      </a:cubicBezTo>
                      <a:lnTo>
                        <a:pt x="0" y="0"/>
                      </a:ln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grpSp>
        </p:grpSp>
      </p:grpSp>
      <p:sp>
        <p:nvSpPr>
          <p:cNvPr id="57" name="文本框 5"/>
          <p:cNvSpPr txBox="1">
            <a:spLocks noChangeArrowheads="1"/>
          </p:cNvSpPr>
          <p:nvPr/>
        </p:nvSpPr>
        <p:spPr bwMode="auto">
          <a:xfrm>
            <a:off x="1027430" y="349250"/>
            <a:ext cx="5739765"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2800" spc="300" dirty="0">
                <a:solidFill>
                  <a:srgbClr val="27506E"/>
                </a:solidFill>
                <a:latin typeface="黑体" panose="02010609060101010101" pitchFamily="49" charset="-122"/>
                <a:ea typeface="黑体" panose="02010609060101010101" pitchFamily="49" charset="-122"/>
                <a:sym typeface="+mn-ea"/>
              </a:rPr>
              <a:t>（五）看到课题带来的积极变化</a:t>
            </a:r>
            <a:endParaRPr lang="zh-CN" altLang="en-US" sz="2800" spc="300" dirty="0">
              <a:solidFill>
                <a:srgbClr val="27506E"/>
              </a:solidFill>
              <a:latin typeface="黑体" panose="02010609060101010101" pitchFamily="49" charset="-122"/>
              <a:ea typeface="黑体" panose="02010609060101010101" pitchFamily="49" charset="-122"/>
            </a:endParaRPr>
          </a:p>
        </p:txBody>
      </p:sp>
      <p:sp>
        <p:nvSpPr>
          <p:cNvPr id="74" name="矩形 73"/>
          <p:cNvSpPr/>
          <p:nvPr/>
        </p:nvSpPr>
        <p:spPr>
          <a:xfrm>
            <a:off x="214156" y="2961734"/>
            <a:ext cx="1811995" cy="36830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latin typeface="黑体" panose="02010609060101010101" pitchFamily="49" charset="-122"/>
                <a:ea typeface="黑体" panose="02010609060101010101" pitchFamily="49" charset="-122"/>
                <a:sym typeface="+mn-ea"/>
              </a:rPr>
              <a:t>项目影响</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80" name="矩形 79"/>
          <p:cNvSpPr/>
          <p:nvPr/>
        </p:nvSpPr>
        <p:spPr>
          <a:xfrm>
            <a:off x="3901537" y="2930155"/>
            <a:ext cx="1811989" cy="36830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教师</a:t>
            </a:r>
            <a:r>
              <a:rPr lang="zh-CN" altLang="en-US" dirty="0">
                <a:solidFill>
                  <a:schemeClr val="tx1">
                    <a:lumMod val="85000"/>
                    <a:lumOff val="15000"/>
                  </a:schemeClr>
                </a:solidFill>
                <a:latin typeface="黑体" panose="02010609060101010101" pitchFamily="49" charset="-122"/>
                <a:ea typeface="黑体" panose="02010609060101010101" pitchFamily="49" charset="-122"/>
              </a:rPr>
              <a:t>突破。</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82" name="矩形 81"/>
          <p:cNvSpPr/>
          <p:nvPr/>
        </p:nvSpPr>
        <p:spPr>
          <a:xfrm>
            <a:off x="2005137" y="4078378"/>
            <a:ext cx="1794476" cy="36830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课堂</a:t>
            </a:r>
            <a:r>
              <a:rPr lang="zh-CN" altLang="en-US" dirty="0">
                <a:solidFill>
                  <a:schemeClr val="tx1">
                    <a:lumMod val="85000"/>
                    <a:lumOff val="15000"/>
                  </a:schemeClr>
                </a:solidFill>
                <a:latin typeface="黑体" panose="02010609060101010101" pitchFamily="49" charset="-122"/>
                <a:ea typeface="黑体" panose="02010609060101010101" pitchFamily="49" charset="-122"/>
              </a:rPr>
              <a:t>改变</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pic>
        <p:nvPicPr>
          <p:cNvPr id="11" name="图片 10" descr="IMG_6191"/>
          <p:cNvPicPr>
            <a:picLocks noChangeAspect="1"/>
          </p:cNvPicPr>
          <p:nvPr/>
        </p:nvPicPr>
        <p:blipFill>
          <a:blip r:embed="rId1"/>
          <a:stretch>
            <a:fillRect/>
          </a:stretch>
        </p:blipFill>
        <p:spPr>
          <a:xfrm>
            <a:off x="3569116" y="1501601"/>
            <a:ext cx="1776991" cy="1187903"/>
          </a:xfrm>
          <a:prstGeom prst="rect">
            <a:avLst/>
          </a:prstGeom>
        </p:spPr>
      </p:pic>
      <p:pic>
        <p:nvPicPr>
          <p:cNvPr id="13" name="图片 0" descr="20.jpg"/>
          <p:cNvPicPr>
            <a:picLocks noChangeAspect="1"/>
          </p:cNvPicPr>
          <p:nvPr/>
        </p:nvPicPr>
        <p:blipFill>
          <a:blip r:embed="rId2" cstate="print"/>
          <a:stretch>
            <a:fillRect/>
          </a:stretch>
        </p:blipFill>
        <p:spPr>
          <a:xfrm>
            <a:off x="1995874" y="4444607"/>
            <a:ext cx="1929397" cy="1560271"/>
          </a:xfrm>
          <a:prstGeom prst="rect">
            <a:avLst/>
          </a:prstGeom>
        </p:spPr>
      </p:pic>
      <p:pic>
        <p:nvPicPr>
          <p:cNvPr id="5" name="图片 4" descr="朱小昌讲座"/>
          <p:cNvPicPr>
            <a:picLocks noChangeAspect="1"/>
          </p:cNvPicPr>
          <p:nvPr/>
        </p:nvPicPr>
        <p:blipFill>
          <a:blip r:embed="rId3"/>
          <a:stretch>
            <a:fillRect/>
          </a:stretch>
        </p:blipFill>
        <p:spPr>
          <a:xfrm>
            <a:off x="326972" y="1464310"/>
            <a:ext cx="1678089" cy="1259783"/>
          </a:xfrm>
          <a:prstGeom prst="rect">
            <a:avLst/>
          </a:prstGeom>
        </p:spPr>
      </p:pic>
      <p:pic>
        <p:nvPicPr>
          <p:cNvPr id="16" name="图片 15" descr="XZ_V}XOYS4SATNKCI7T5879"/>
          <p:cNvPicPr>
            <a:picLocks noChangeAspect="1"/>
          </p:cNvPicPr>
          <p:nvPr/>
        </p:nvPicPr>
        <p:blipFill>
          <a:blip r:embed="rId4"/>
          <a:stretch>
            <a:fillRect/>
          </a:stretch>
        </p:blipFill>
        <p:spPr>
          <a:xfrm>
            <a:off x="6910070" y="577215"/>
            <a:ext cx="4585335" cy="623951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par>
                                <p:cTn id="8" presetID="22" presetClass="entr" presetSubtype="8" fill="hold" nodeType="withEffect">
                                  <p:stCondLst>
                                    <p:cond delay="50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3000"/>
                                        <p:tgtEl>
                                          <p:spTgt spid="6"/>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wipe(up)">
                                      <p:cBhvr>
                                        <p:cTn id="14" dur="500"/>
                                        <p:tgtEl>
                                          <p:spTgt spid="7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fade">
                                      <p:cBhvr>
                                        <p:cTn id="18" dur="750"/>
                                        <p:tgtEl>
                                          <p:spTgt spid="74"/>
                                        </p:tgtEl>
                                      </p:cBhvr>
                                    </p:animEffect>
                                    <p:anim calcmode="lin" valueType="num">
                                      <p:cBhvr>
                                        <p:cTn id="19" dur="750" fill="hold"/>
                                        <p:tgtEl>
                                          <p:spTgt spid="74"/>
                                        </p:tgtEl>
                                        <p:attrNameLst>
                                          <p:attrName>ppt_x</p:attrName>
                                        </p:attrNameLst>
                                      </p:cBhvr>
                                      <p:tavLst>
                                        <p:tav tm="0">
                                          <p:val>
                                            <p:strVal val="#ppt_x"/>
                                          </p:val>
                                        </p:tav>
                                        <p:tav tm="100000">
                                          <p:val>
                                            <p:strVal val="#ppt_x"/>
                                          </p:val>
                                        </p:tav>
                                      </p:tavLst>
                                    </p:anim>
                                    <p:anim calcmode="lin" valueType="num">
                                      <p:cBhvr>
                                        <p:cTn id="20" dur="750" fill="hold"/>
                                        <p:tgtEl>
                                          <p:spTgt spid="7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2" presetClass="entr" presetSubtype="4" fill="hold" nodeType="after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wipe(down)">
                                      <p:cBhvr>
                                        <p:cTn id="30" dur="500"/>
                                        <p:tgtEl>
                                          <p:spTgt spid="76"/>
                                        </p:tgtEl>
                                      </p:cBhvr>
                                    </p:animEffect>
                                  </p:childTnLst>
                                </p:cTn>
                              </p:par>
                            </p:childTnLst>
                          </p:cTn>
                        </p:par>
                        <p:par>
                          <p:cTn id="31" fill="hold">
                            <p:stCondLst>
                              <p:cond delay="3500"/>
                            </p:stCondLst>
                            <p:childTnLst>
                              <p:par>
                                <p:cTn id="32" presetID="42" presetClass="entr" presetSubtype="0"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47" presetClass="entr" presetSubtype="0" fill="hold" grpId="0" nodeType="afterEffect">
                                  <p:stCondLst>
                                    <p:cond delay="0"/>
                                  </p:stCondLst>
                                  <p:childTnLst>
                                    <p:set>
                                      <p:cBhvr>
                                        <p:cTn id="39" dur="1" fill="hold">
                                          <p:stCondLst>
                                            <p:cond delay="0"/>
                                          </p:stCondLst>
                                        </p:cTn>
                                        <p:tgtEl>
                                          <p:spTgt spid="82"/>
                                        </p:tgtEl>
                                        <p:attrNameLst>
                                          <p:attrName>style.visibility</p:attrName>
                                        </p:attrNameLst>
                                      </p:cBhvr>
                                      <p:to>
                                        <p:strVal val="visible"/>
                                      </p:to>
                                    </p:set>
                                    <p:animEffect transition="in" filter="fade">
                                      <p:cBhvr>
                                        <p:cTn id="40" dur="750"/>
                                        <p:tgtEl>
                                          <p:spTgt spid="82"/>
                                        </p:tgtEl>
                                      </p:cBhvr>
                                    </p:animEffect>
                                    <p:anim calcmode="lin" valueType="num">
                                      <p:cBhvr>
                                        <p:cTn id="41" dur="750" fill="hold"/>
                                        <p:tgtEl>
                                          <p:spTgt spid="82"/>
                                        </p:tgtEl>
                                        <p:attrNameLst>
                                          <p:attrName>ppt_x</p:attrName>
                                        </p:attrNameLst>
                                      </p:cBhvr>
                                      <p:tavLst>
                                        <p:tav tm="0">
                                          <p:val>
                                            <p:strVal val="#ppt_x"/>
                                          </p:val>
                                        </p:tav>
                                        <p:tav tm="100000">
                                          <p:val>
                                            <p:strVal val="#ppt_x"/>
                                          </p:val>
                                        </p:tav>
                                      </p:tavLst>
                                    </p:anim>
                                    <p:anim calcmode="lin" valueType="num">
                                      <p:cBhvr>
                                        <p:cTn id="42" dur="750" fill="hold"/>
                                        <p:tgtEl>
                                          <p:spTgt spid="82"/>
                                        </p:tgtEl>
                                        <p:attrNameLst>
                                          <p:attrName>ppt_y</p:attrName>
                                        </p:attrNameLst>
                                      </p:cBhvr>
                                      <p:tavLst>
                                        <p:tav tm="0">
                                          <p:val>
                                            <p:strVal val="#ppt_y-.1"/>
                                          </p:val>
                                        </p:tav>
                                        <p:tav tm="100000">
                                          <p:val>
                                            <p:strVal val="#ppt_y"/>
                                          </p:val>
                                        </p:tav>
                                      </p:tavLst>
                                    </p:anim>
                                  </p:childTnLst>
                                </p:cTn>
                              </p:par>
                            </p:childTnLst>
                          </p:cTn>
                        </p:par>
                        <p:par>
                          <p:cTn id="43" fill="hold">
                            <p:stCondLst>
                              <p:cond delay="5500"/>
                            </p:stCondLst>
                            <p:childTnLst>
                              <p:par>
                                <p:cTn id="44" presetID="22" presetClass="entr" presetSubtype="1" fill="hold" nodeType="after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wipe(up)">
                                      <p:cBhvr>
                                        <p:cTn id="46" dur="500"/>
                                        <p:tgtEl>
                                          <p:spTgt spid="77"/>
                                        </p:tgtEl>
                                      </p:cBhvr>
                                    </p:animEffect>
                                  </p:childTnLst>
                                </p:cTn>
                              </p:par>
                            </p:childTnLst>
                          </p:cTn>
                        </p:par>
                        <p:par>
                          <p:cTn id="47" fill="hold">
                            <p:stCondLst>
                              <p:cond delay="6000"/>
                            </p:stCondLst>
                            <p:childTnLst>
                              <p:par>
                                <p:cTn id="48" presetID="42" presetClass="entr" presetSubtype="0" fill="hold" nodeType="after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par>
                          <p:cTn id="53" fill="hold">
                            <p:stCondLst>
                              <p:cond delay="7000"/>
                            </p:stCondLst>
                            <p:childTnLst>
                              <p:par>
                                <p:cTn id="54" presetID="42" presetClass="entr" presetSubtype="0" fill="hold" grpId="0" nodeType="afterEffect">
                                  <p:stCondLst>
                                    <p:cond delay="0"/>
                                  </p:stCondLst>
                                  <p:childTnLst>
                                    <p:set>
                                      <p:cBhvr>
                                        <p:cTn id="55" dur="1" fill="hold">
                                          <p:stCondLst>
                                            <p:cond delay="0"/>
                                          </p:stCondLst>
                                        </p:cTn>
                                        <p:tgtEl>
                                          <p:spTgt spid="80"/>
                                        </p:tgtEl>
                                        <p:attrNameLst>
                                          <p:attrName>style.visibility</p:attrName>
                                        </p:attrNameLst>
                                      </p:cBhvr>
                                      <p:to>
                                        <p:strVal val="visible"/>
                                      </p:to>
                                    </p:set>
                                    <p:animEffect transition="in" filter="fade">
                                      <p:cBhvr>
                                        <p:cTn id="56" dur="750"/>
                                        <p:tgtEl>
                                          <p:spTgt spid="80"/>
                                        </p:tgtEl>
                                      </p:cBhvr>
                                    </p:animEffect>
                                    <p:anim calcmode="lin" valueType="num">
                                      <p:cBhvr>
                                        <p:cTn id="57" dur="750" fill="hold"/>
                                        <p:tgtEl>
                                          <p:spTgt spid="80"/>
                                        </p:tgtEl>
                                        <p:attrNameLst>
                                          <p:attrName>ppt_x</p:attrName>
                                        </p:attrNameLst>
                                      </p:cBhvr>
                                      <p:tavLst>
                                        <p:tav tm="0">
                                          <p:val>
                                            <p:strVal val="#ppt_x"/>
                                          </p:val>
                                        </p:tav>
                                        <p:tav tm="100000">
                                          <p:val>
                                            <p:strVal val="#ppt_x"/>
                                          </p:val>
                                        </p:tav>
                                      </p:tavLst>
                                    </p:anim>
                                    <p:anim calcmode="lin" valueType="num">
                                      <p:cBhvr>
                                        <p:cTn id="58" dur="750" fill="hold"/>
                                        <p:tgtEl>
                                          <p:spTgt spid="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74" grpId="0"/>
      <p:bldP spid="80" grpId="0"/>
      <p:bldP spid="8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6157" y="1604993"/>
            <a:ext cx="4801274" cy="3841019"/>
          </a:xfrm>
          <a:prstGeom prst="rect">
            <a:avLst/>
          </a:prstGeom>
        </p:spPr>
      </p:pic>
      <p:sp>
        <p:nvSpPr>
          <p:cNvPr id="12" name="文本框 5"/>
          <p:cNvSpPr txBox="1">
            <a:spLocks noChangeArrowheads="1"/>
          </p:cNvSpPr>
          <p:nvPr/>
        </p:nvSpPr>
        <p:spPr bwMode="auto">
          <a:xfrm>
            <a:off x="1027706" y="349367"/>
            <a:ext cx="2129008"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3200" spc="300" dirty="0">
                <a:solidFill>
                  <a:srgbClr val="27506E"/>
                </a:solidFill>
                <a:latin typeface="黑体" panose="02010609060101010101" pitchFamily="49" charset="-122"/>
                <a:ea typeface="黑体" panose="02010609060101010101" pitchFamily="49" charset="-122"/>
              </a:rPr>
              <a:t>问题</a:t>
            </a:r>
            <a:endParaRPr lang="zh-CN" altLang="en-US" sz="3200" spc="300" dirty="0">
              <a:solidFill>
                <a:srgbClr val="27506E"/>
              </a:solidFill>
              <a:latin typeface="黑体" panose="02010609060101010101" pitchFamily="49" charset="-122"/>
              <a:ea typeface="黑体" panose="02010609060101010101" pitchFamily="49" charset="-122"/>
            </a:endParaRPr>
          </a:p>
        </p:txBody>
      </p:sp>
      <p:grpSp>
        <p:nvGrpSpPr>
          <p:cNvPr id="4" name="组合 3"/>
          <p:cNvGrpSpPr/>
          <p:nvPr/>
        </p:nvGrpSpPr>
        <p:grpSpPr>
          <a:xfrm>
            <a:off x="5652135" y="2626995"/>
            <a:ext cx="5509260" cy="1997075"/>
            <a:chOff x="8901" y="4618"/>
            <a:chExt cx="8676" cy="3145"/>
          </a:xfrm>
        </p:grpSpPr>
        <p:sp>
          <p:nvSpPr>
            <p:cNvPr id="7" name="TextBox 111"/>
            <p:cNvSpPr txBox="1"/>
            <p:nvPr/>
          </p:nvSpPr>
          <p:spPr>
            <a:xfrm>
              <a:off x="8901" y="4618"/>
              <a:ext cx="8676" cy="775"/>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3200" dirty="0">
                  <a:solidFill>
                    <a:schemeClr val="tx1">
                      <a:lumMod val="65000"/>
                      <a:lumOff val="35000"/>
                    </a:schemeClr>
                  </a:solidFill>
                  <a:latin typeface="黑体" panose="02010609060101010101" pitchFamily="49" charset="-122"/>
                  <a:ea typeface="黑体" panose="02010609060101010101" pitchFamily="49" charset="-122"/>
                </a:rPr>
                <a:t>1.</a:t>
              </a:r>
              <a:r>
                <a:rPr sz="3200" dirty="0">
                  <a:solidFill>
                    <a:schemeClr val="tx1">
                      <a:lumMod val="65000"/>
                      <a:lumOff val="35000"/>
                    </a:schemeClr>
                  </a:solidFill>
                  <a:latin typeface="黑体" panose="02010609060101010101" pitchFamily="49" charset="-122"/>
                  <a:ea typeface="黑体" panose="02010609060101010101" pitchFamily="49" charset="-122"/>
                </a:rPr>
                <a:t>研究还需再转化</a:t>
              </a:r>
              <a:r>
                <a:rPr sz="3200" dirty="0">
                  <a:solidFill>
                    <a:schemeClr val="tx1">
                      <a:lumMod val="65000"/>
                      <a:lumOff val="35000"/>
                    </a:schemeClr>
                  </a:solidFill>
                  <a:latin typeface="黑体" panose="02010609060101010101" pitchFamily="49" charset="-122"/>
                  <a:ea typeface="黑体" panose="02010609060101010101" pitchFamily="49" charset="-122"/>
                </a:rPr>
                <a:t>。</a:t>
              </a:r>
              <a:endParaRPr sz="3200" dirty="0">
                <a:solidFill>
                  <a:schemeClr val="tx1">
                    <a:lumMod val="65000"/>
                    <a:lumOff val="35000"/>
                  </a:schemeClr>
                </a:solidFill>
                <a:latin typeface="黑体" panose="02010609060101010101" pitchFamily="49" charset="-122"/>
                <a:ea typeface="黑体" panose="02010609060101010101" pitchFamily="49" charset="-122"/>
              </a:endParaRPr>
            </a:p>
          </p:txBody>
        </p:sp>
        <p:sp>
          <p:nvSpPr>
            <p:cNvPr id="2" name="TextBox 111"/>
            <p:cNvSpPr txBox="1"/>
            <p:nvPr/>
          </p:nvSpPr>
          <p:spPr>
            <a:xfrm>
              <a:off x="8901" y="5803"/>
              <a:ext cx="8676" cy="775"/>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3200" dirty="0">
                  <a:solidFill>
                    <a:schemeClr val="tx1">
                      <a:lumMod val="65000"/>
                      <a:lumOff val="35000"/>
                    </a:schemeClr>
                  </a:solidFill>
                  <a:latin typeface="黑体" panose="02010609060101010101" pitchFamily="49" charset="-122"/>
                  <a:ea typeface="黑体" panose="02010609060101010101" pitchFamily="49" charset="-122"/>
                </a:rPr>
                <a:t>2.</a:t>
              </a:r>
              <a:r>
                <a:rPr sz="3200" dirty="0">
                  <a:solidFill>
                    <a:schemeClr val="tx1">
                      <a:lumMod val="65000"/>
                      <a:lumOff val="35000"/>
                    </a:schemeClr>
                  </a:solidFill>
                  <a:latin typeface="黑体" panose="02010609060101010101" pitchFamily="49" charset="-122"/>
                  <a:ea typeface="黑体" panose="02010609060101010101" pitchFamily="49" charset="-122"/>
                </a:rPr>
                <a:t>评价还需再系统</a:t>
              </a:r>
              <a:r>
                <a:rPr sz="3200" dirty="0">
                  <a:solidFill>
                    <a:schemeClr val="tx1">
                      <a:lumMod val="65000"/>
                      <a:lumOff val="35000"/>
                    </a:schemeClr>
                  </a:solidFill>
                  <a:latin typeface="黑体" panose="02010609060101010101" pitchFamily="49" charset="-122"/>
                  <a:ea typeface="黑体" panose="02010609060101010101" pitchFamily="49" charset="-122"/>
                </a:rPr>
                <a:t>。</a:t>
              </a:r>
              <a:endParaRPr sz="3200" dirty="0">
                <a:solidFill>
                  <a:schemeClr val="tx1">
                    <a:lumMod val="65000"/>
                    <a:lumOff val="35000"/>
                  </a:schemeClr>
                </a:solidFill>
                <a:latin typeface="黑体" panose="02010609060101010101" pitchFamily="49" charset="-122"/>
                <a:ea typeface="黑体" panose="02010609060101010101" pitchFamily="49" charset="-122"/>
              </a:endParaRPr>
            </a:p>
          </p:txBody>
        </p:sp>
        <p:sp>
          <p:nvSpPr>
            <p:cNvPr id="3" name="TextBox 111"/>
            <p:cNvSpPr txBox="1"/>
            <p:nvPr/>
          </p:nvSpPr>
          <p:spPr>
            <a:xfrm>
              <a:off x="8901" y="6988"/>
              <a:ext cx="8676" cy="775"/>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sz="3200" dirty="0">
                  <a:solidFill>
                    <a:schemeClr val="tx1">
                      <a:lumMod val="65000"/>
                      <a:lumOff val="35000"/>
                    </a:schemeClr>
                  </a:solidFill>
                  <a:latin typeface="黑体" panose="02010609060101010101" pitchFamily="49" charset="-122"/>
                  <a:ea typeface="黑体" panose="02010609060101010101" pitchFamily="49" charset="-122"/>
                </a:rPr>
                <a:t>3.</a:t>
              </a:r>
              <a:r>
                <a:rPr sz="3200" dirty="0">
                  <a:solidFill>
                    <a:schemeClr val="tx1">
                      <a:lumMod val="65000"/>
                      <a:lumOff val="35000"/>
                    </a:schemeClr>
                  </a:solidFill>
                  <a:latin typeface="黑体" panose="02010609060101010101" pitchFamily="49" charset="-122"/>
                  <a:ea typeface="黑体" panose="02010609060101010101" pitchFamily="49" charset="-122"/>
                </a:rPr>
                <a:t>成果还需再提炼</a:t>
              </a:r>
              <a:r>
                <a:rPr sz="3200" dirty="0">
                  <a:solidFill>
                    <a:schemeClr val="tx1">
                      <a:lumMod val="65000"/>
                      <a:lumOff val="35000"/>
                    </a:schemeClr>
                  </a:solidFill>
                  <a:latin typeface="黑体" panose="02010609060101010101" pitchFamily="49" charset="-122"/>
                  <a:ea typeface="黑体" panose="02010609060101010101" pitchFamily="49" charset="-122"/>
                </a:rPr>
                <a:t>。</a:t>
              </a:r>
              <a:endParaRPr sz="3200" dirty="0">
                <a:solidFill>
                  <a:schemeClr val="tx1">
                    <a:lumMod val="65000"/>
                    <a:lumOff val="35000"/>
                  </a:schemeClr>
                </a:solidFill>
                <a:latin typeface="黑体" panose="02010609060101010101" pitchFamily="49" charset="-122"/>
                <a:ea typeface="黑体" panose="02010609060101010101" pitchFamily="49" charset="-122"/>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68602" y="1444316"/>
            <a:ext cx="8432037" cy="396938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nSpc>
                <a:spcPct val="150000"/>
              </a:lnSpc>
              <a:defRPr/>
            </a:pPr>
            <a:r>
              <a:rPr lang="en-US" sz="2400" kern="0" dirty="0">
                <a:latin typeface="华文行楷" panose="02010800040101010101" charset="-122"/>
                <a:ea typeface="华文行楷" panose="02010800040101010101" charset="-122"/>
                <a:cs typeface="华文行楷" panose="02010800040101010101" charset="-122"/>
              </a:rPr>
              <a:t> </a:t>
            </a:r>
            <a:r>
              <a:rPr lang="en-US" sz="2400" kern="0" dirty="0">
                <a:solidFill>
                  <a:schemeClr val="accent1">
                    <a:lumMod val="50000"/>
                  </a:schemeClr>
                </a:solidFill>
                <a:latin typeface="黑体" panose="02010609060101010101" pitchFamily="49" charset="-122"/>
                <a:ea typeface="黑体" panose="02010609060101010101" pitchFamily="49" charset="-122"/>
                <a:cs typeface="黑体" panose="02010609060101010101" pitchFamily="49" charset="-122"/>
              </a:rPr>
              <a:t> </a:t>
            </a:r>
            <a:r>
              <a:rPr lang="zh-CN" altLang="en-US" sz="2400">
                <a:solidFill>
                  <a:schemeClr val="accent1">
                    <a:lumMod val="50000"/>
                  </a:schemeClr>
                </a:solidFill>
                <a:latin typeface="黑体" panose="02010609060101010101" pitchFamily="49" charset="-122"/>
                <a:ea typeface="黑体" panose="02010609060101010101" pitchFamily="49" charset="-122"/>
                <a:cs typeface="黑体" panose="02010609060101010101" pitchFamily="49" charset="-122"/>
                <a:sym typeface="+mn-ea"/>
              </a:rPr>
              <a:t>2021年8月，常州市新北区薛家实验小学</a:t>
            </a:r>
            <a:r>
              <a:rPr lang="zh-CN" altLang="en-US" sz="2400">
                <a:solidFill>
                  <a:schemeClr val="accent1">
                    <a:lumMod val="50000"/>
                  </a:schemeClr>
                </a:solidFill>
                <a:latin typeface="黑体" panose="02010609060101010101" pitchFamily="49" charset="-122"/>
                <a:ea typeface="黑体" panose="02010609060101010101" pitchFamily="49" charset="-122"/>
                <a:cs typeface="黑体" panose="02010609060101010101" pitchFamily="49" charset="-122"/>
                <a:sym typeface="+mn-ea"/>
              </a:rPr>
              <a:t>万莺燕、朱小昌主持的《深度学习理念下小学课堂“深度时刻生成”的实践探索》，被批准为常州市备案课题。该课题是基于常州市前瞻性教育改革项目领域下的一个全校统领性课题。2021年8月份进行了开题论证，研究期间得到了常州市教科院，区教师发展中心</a:t>
            </a:r>
            <a:r>
              <a:rPr lang="zh-CN" altLang="en-US" sz="2400">
                <a:solidFill>
                  <a:schemeClr val="accent1">
                    <a:lumMod val="50000"/>
                  </a:schemeClr>
                </a:solidFill>
                <a:latin typeface="黑体" panose="02010609060101010101" pitchFamily="49" charset="-122"/>
                <a:ea typeface="黑体" panose="02010609060101010101" pitchFamily="49" charset="-122"/>
                <a:cs typeface="黑体" panose="02010609060101010101" pitchFamily="49" charset="-122"/>
                <a:sym typeface="+mn-ea"/>
              </a:rPr>
              <a:t>专家的精心指导，经过将近三年的课题研究，已基本完成规定的研究任务。</a:t>
            </a:r>
            <a:endParaRPr lang="zh-CN" altLang="en-US" sz="2400" kern="0" dirty="0">
              <a:solidFill>
                <a:schemeClr val="accent1">
                  <a:lumMod val="50000"/>
                </a:schemeClr>
              </a:solidFill>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a:spLocks noChangeArrowheads="1"/>
          </p:cNvSpPr>
          <p:nvPr/>
        </p:nvSpPr>
        <p:spPr bwMode="auto">
          <a:xfrm>
            <a:off x="1027430" y="349250"/>
            <a:ext cx="376809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3200" spc="300" dirty="0">
                <a:solidFill>
                  <a:srgbClr val="27506E"/>
                </a:solidFill>
                <a:latin typeface="黑体" panose="02010609060101010101" pitchFamily="49" charset="-122"/>
                <a:ea typeface="黑体" panose="02010609060101010101" pitchFamily="49" charset="-122"/>
              </a:rPr>
              <a:t>展望</a:t>
            </a:r>
            <a:endParaRPr lang="zh-CN" altLang="en-US" sz="3200" spc="300" dirty="0">
              <a:solidFill>
                <a:srgbClr val="27506E"/>
              </a:solidFill>
              <a:latin typeface="黑体" panose="02010609060101010101" pitchFamily="49" charset="-122"/>
              <a:ea typeface="黑体" panose="02010609060101010101" pitchFamily="49" charset="-122"/>
            </a:endParaRPr>
          </a:p>
        </p:txBody>
      </p:sp>
      <p:grpSp>
        <p:nvGrpSpPr>
          <p:cNvPr id="5" name="组合 4"/>
          <p:cNvGrpSpPr/>
          <p:nvPr/>
        </p:nvGrpSpPr>
        <p:grpSpPr>
          <a:xfrm>
            <a:off x="3954571" y="2734288"/>
            <a:ext cx="1027031" cy="1030951"/>
            <a:chOff x="7264355" y="3263687"/>
            <a:chExt cx="1027031" cy="1030951"/>
          </a:xfrm>
        </p:grpSpPr>
        <p:sp>
          <p:nvSpPr>
            <p:cNvPr id="6" name="MH_Other_6"/>
            <p:cNvSpPr>
              <a:spLocks noChangeArrowheads="1"/>
            </p:cNvSpPr>
            <p:nvPr>
              <p:custDataLst>
                <p:tags r:id="rId1"/>
              </p:custDataLst>
            </p:nvPr>
          </p:nvSpPr>
          <p:spPr bwMode="auto">
            <a:xfrm>
              <a:off x="7264355" y="3263687"/>
              <a:ext cx="1027031" cy="1030951"/>
            </a:xfrm>
            <a:prstGeom prst="ellipse">
              <a:avLst/>
            </a:prstGeom>
            <a:solidFill>
              <a:srgbClr val="27506E"/>
            </a:solidFill>
            <a:ln w="28575">
              <a:noFill/>
              <a:bevel/>
            </a:ln>
          </p:spPr>
          <p:txBody>
            <a:bodyPr anchor="ctr">
              <a:normAutofit fontScale="47500" lnSpcReduction="20000"/>
            </a:bodyPr>
            <a:lstStyle/>
            <a:p>
              <a:pPr algn="ctr">
                <a:lnSpc>
                  <a:spcPct val="120000"/>
                </a:lnSpc>
                <a:defRPr/>
              </a:pPr>
              <a:endParaRPr lang="zh-CN" altLang="zh-CN" sz="8000">
                <a:solidFill>
                  <a:schemeClr val="bg1"/>
                </a:solidFill>
                <a:ea typeface="黑体" panose="02010609060101010101" pitchFamily="49" charset="-122"/>
                <a:sym typeface="Calibri" panose="020F0502020204030204" pitchFamily="34" charset="0"/>
              </a:endParaRPr>
            </a:p>
          </p:txBody>
        </p:sp>
        <p:sp>
          <p:nvSpPr>
            <p:cNvPr id="7" name="MH_Other_16"/>
            <p:cNvSpPr>
              <a:spLocks noChangeArrowheads="1"/>
            </p:cNvSpPr>
            <p:nvPr>
              <p:custDataLst>
                <p:tags r:id="rId2"/>
              </p:custDataLst>
            </p:nvPr>
          </p:nvSpPr>
          <p:spPr bwMode="auto">
            <a:xfrm>
              <a:off x="7560314" y="3479285"/>
              <a:ext cx="435116" cy="546836"/>
            </a:xfrm>
            <a:custGeom>
              <a:avLst/>
              <a:gdLst>
                <a:gd name="connsiteX0" fmla="*/ 7193 w 352425"/>
                <a:gd name="connsiteY0" fmla="*/ 298450 h 442913"/>
                <a:gd name="connsiteX1" fmla="*/ 176213 w 352425"/>
                <a:gd name="connsiteY1" fmla="*/ 352624 h 442913"/>
                <a:gd name="connsiteX2" fmla="*/ 345233 w 352425"/>
                <a:gd name="connsiteY2" fmla="*/ 298450 h 442913"/>
                <a:gd name="connsiteX3" fmla="*/ 352425 w 352425"/>
                <a:gd name="connsiteY3" fmla="*/ 312896 h 442913"/>
                <a:gd name="connsiteX4" fmla="*/ 352425 w 352425"/>
                <a:gd name="connsiteY4" fmla="*/ 367070 h 442913"/>
                <a:gd name="connsiteX5" fmla="*/ 176213 w 352425"/>
                <a:gd name="connsiteY5" fmla="*/ 442913 h 442913"/>
                <a:gd name="connsiteX6" fmla="*/ 0 w 352425"/>
                <a:gd name="connsiteY6" fmla="*/ 367070 h 442913"/>
                <a:gd name="connsiteX7" fmla="*/ 0 w 352425"/>
                <a:gd name="connsiteY7" fmla="*/ 312896 h 442913"/>
                <a:gd name="connsiteX8" fmla="*/ 7193 w 352425"/>
                <a:gd name="connsiteY8" fmla="*/ 298450 h 442913"/>
                <a:gd name="connsiteX9" fmla="*/ 7193 w 352425"/>
                <a:gd name="connsiteY9" fmla="*/ 184150 h 442913"/>
                <a:gd name="connsiteX10" fmla="*/ 176213 w 352425"/>
                <a:gd name="connsiteY10" fmla="*/ 243205 h 442913"/>
                <a:gd name="connsiteX11" fmla="*/ 345233 w 352425"/>
                <a:gd name="connsiteY11" fmla="*/ 184150 h 442913"/>
                <a:gd name="connsiteX12" fmla="*/ 352425 w 352425"/>
                <a:gd name="connsiteY12" fmla="*/ 202605 h 442913"/>
                <a:gd name="connsiteX13" fmla="*/ 352425 w 352425"/>
                <a:gd name="connsiteY13" fmla="*/ 257969 h 442913"/>
                <a:gd name="connsiteX14" fmla="*/ 176213 w 352425"/>
                <a:gd name="connsiteY14" fmla="*/ 331788 h 442913"/>
                <a:gd name="connsiteX15" fmla="*/ 0 w 352425"/>
                <a:gd name="connsiteY15" fmla="*/ 257969 h 442913"/>
                <a:gd name="connsiteX16" fmla="*/ 0 w 352425"/>
                <a:gd name="connsiteY16" fmla="*/ 202605 h 442913"/>
                <a:gd name="connsiteX17" fmla="*/ 7193 w 352425"/>
                <a:gd name="connsiteY17" fmla="*/ 184150 h 442913"/>
                <a:gd name="connsiteX18" fmla="*/ 7193 w 352425"/>
                <a:gd name="connsiteY18" fmla="*/ 76200 h 442913"/>
                <a:gd name="connsiteX19" fmla="*/ 176213 w 352425"/>
                <a:gd name="connsiteY19" fmla="*/ 130795 h 442913"/>
                <a:gd name="connsiteX20" fmla="*/ 345233 w 352425"/>
                <a:gd name="connsiteY20" fmla="*/ 76200 h 442913"/>
                <a:gd name="connsiteX21" fmla="*/ 352425 w 352425"/>
                <a:gd name="connsiteY21" fmla="*/ 94398 h 442913"/>
                <a:gd name="connsiteX22" fmla="*/ 352425 w 352425"/>
                <a:gd name="connsiteY22" fmla="*/ 148993 h 442913"/>
                <a:gd name="connsiteX23" fmla="*/ 176213 w 352425"/>
                <a:gd name="connsiteY23" fmla="*/ 225425 h 442913"/>
                <a:gd name="connsiteX24" fmla="*/ 0 w 352425"/>
                <a:gd name="connsiteY24" fmla="*/ 148993 h 442913"/>
                <a:gd name="connsiteX25" fmla="*/ 0 w 352425"/>
                <a:gd name="connsiteY25" fmla="*/ 94398 h 442913"/>
                <a:gd name="connsiteX26" fmla="*/ 7193 w 352425"/>
                <a:gd name="connsiteY26" fmla="*/ 76200 h 442913"/>
                <a:gd name="connsiteX27" fmla="*/ 177006 w 352425"/>
                <a:gd name="connsiteY27" fmla="*/ 0 h 442913"/>
                <a:gd name="connsiteX28" fmla="*/ 349250 w 352425"/>
                <a:gd name="connsiteY28" fmla="*/ 57944 h 442913"/>
                <a:gd name="connsiteX29" fmla="*/ 177006 w 352425"/>
                <a:gd name="connsiteY29" fmla="*/ 115888 h 442913"/>
                <a:gd name="connsiteX30" fmla="*/ 4762 w 352425"/>
                <a:gd name="connsiteY30" fmla="*/ 57944 h 442913"/>
                <a:gd name="connsiteX31" fmla="*/ 177006 w 352425"/>
                <a:gd name="connsiteY31" fmla="*/ 0 h 44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52425" h="442913">
                  <a:moveTo>
                    <a:pt x="7193" y="298450"/>
                  </a:moveTo>
                  <a:cubicBezTo>
                    <a:pt x="25173" y="330954"/>
                    <a:pt x="93501" y="352624"/>
                    <a:pt x="176213" y="352624"/>
                  </a:cubicBezTo>
                  <a:cubicBezTo>
                    <a:pt x="258925" y="352624"/>
                    <a:pt x="327252" y="330954"/>
                    <a:pt x="345233" y="298450"/>
                  </a:cubicBezTo>
                  <a:cubicBezTo>
                    <a:pt x="348829" y="302062"/>
                    <a:pt x="352425" y="309285"/>
                    <a:pt x="352425" y="312896"/>
                  </a:cubicBezTo>
                  <a:cubicBezTo>
                    <a:pt x="352425" y="312896"/>
                    <a:pt x="352425" y="312896"/>
                    <a:pt x="352425" y="367070"/>
                  </a:cubicBezTo>
                  <a:cubicBezTo>
                    <a:pt x="352425" y="410409"/>
                    <a:pt x="273309" y="442913"/>
                    <a:pt x="176213" y="442913"/>
                  </a:cubicBezTo>
                  <a:cubicBezTo>
                    <a:pt x="79116" y="442913"/>
                    <a:pt x="0" y="410409"/>
                    <a:pt x="0" y="367070"/>
                  </a:cubicBezTo>
                  <a:cubicBezTo>
                    <a:pt x="0" y="367070"/>
                    <a:pt x="0" y="367070"/>
                    <a:pt x="0" y="312896"/>
                  </a:cubicBezTo>
                  <a:cubicBezTo>
                    <a:pt x="0" y="309285"/>
                    <a:pt x="3596" y="302062"/>
                    <a:pt x="7193" y="298450"/>
                  </a:cubicBezTo>
                  <a:close/>
                  <a:moveTo>
                    <a:pt x="7193" y="184150"/>
                  </a:moveTo>
                  <a:cubicBezTo>
                    <a:pt x="25173" y="217369"/>
                    <a:pt x="93501" y="243205"/>
                    <a:pt x="176213" y="243205"/>
                  </a:cubicBezTo>
                  <a:cubicBezTo>
                    <a:pt x="258925" y="243205"/>
                    <a:pt x="327252" y="217369"/>
                    <a:pt x="345233" y="184150"/>
                  </a:cubicBezTo>
                  <a:cubicBezTo>
                    <a:pt x="348829" y="191532"/>
                    <a:pt x="352425" y="195223"/>
                    <a:pt x="352425" y="202605"/>
                  </a:cubicBezTo>
                  <a:cubicBezTo>
                    <a:pt x="352425" y="202605"/>
                    <a:pt x="352425" y="202605"/>
                    <a:pt x="352425" y="257969"/>
                  </a:cubicBezTo>
                  <a:cubicBezTo>
                    <a:pt x="352425" y="298570"/>
                    <a:pt x="273309" y="331788"/>
                    <a:pt x="176213" y="331788"/>
                  </a:cubicBezTo>
                  <a:cubicBezTo>
                    <a:pt x="79116" y="331788"/>
                    <a:pt x="0" y="298570"/>
                    <a:pt x="0" y="257969"/>
                  </a:cubicBezTo>
                  <a:cubicBezTo>
                    <a:pt x="0" y="257969"/>
                    <a:pt x="0" y="257969"/>
                    <a:pt x="0" y="202605"/>
                  </a:cubicBezTo>
                  <a:cubicBezTo>
                    <a:pt x="0" y="195223"/>
                    <a:pt x="3596" y="191532"/>
                    <a:pt x="7193" y="184150"/>
                  </a:cubicBezTo>
                  <a:close/>
                  <a:moveTo>
                    <a:pt x="7193" y="76200"/>
                  </a:moveTo>
                  <a:cubicBezTo>
                    <a:pt x="10789" y="108957"/>
                    <a:pt x="86308" y="130795"/>
                    <a:pt x="176213" y="130795"/>
                  </a:cubicBezTo>
                  <a:cubicBezTo>
                    <a:pt x="269713" y="130795"/>
                    <a:pt x="341637" y="108957"/>
                    <a:pt x="345233" y="76200"/>
                  </a:cubicBezTo>
                  <a:cubicBezTo>
                    <a:pt x="348829" y="83479"/>
                    <a:pt x="352425" y="87119"/>
                    <a:pt x="352425" y="94398"/>
                  </a:cubicBezTo>
                  <a:cubicBezTo>
                    <a:pt x="352425" y="94398"/>
                    <a:pt x="352425" y="94398"/>
                    <a:pt x="352425" y="148993"/>
                  </a:cubicBezTo>
                  <a:cubicBezTo>
                    <a:pt x="352425" y="189029"/>
                    <a:pt x="273309" y="225425"/>
                    <a:pt x="176213" y="225425"/>
                  </a:cubicBezTo>
                  <a:cubicBezTo>
                    <a:pt x="79116" y="225425"/>
                    <a:pt x="0" y="189029"/>
                    <a:pt x="0" y="148993"/>
                  </a:cubicBezTo>
                  <a:cubicBezTo>
                    <a:pt x="0" y="148993"/>
                    <a:pt x="0" y="148993"/>
                    <a:pt x="0" y="94398"/>
                  </a:cubicBezTo>
                  <a:cubicBezTo>
                    <a:pt x="0" y="87119"/>
                    <a:pt x="3596" y="83479"/>
                    <a:pt x="7193" y="76200"/>
                  </a:cubicBezTo>
                  <a:close/>
                  <a:moveTo>
                    <a:pt x="177006" y="0"/>
                  </a:moveTo>
                  <a:cubicBezTo>
                    <a:pt x="272134" y="0"/>
                    <a:pt x="349250" y="25942"/>
                    <a:pt x="349250" y="57944"/>
                  </a:cubicBezTo>
                  <a:cubicBezTo>
                    <a:pt x="349250" y="89946"/>
                    <a:pt x="272134" y="115888"/>
                    <a:pt x="177006" y="115888"/>
                  </a:cubicBezTo>
                  <a:cubicBezTo>
                    <a:pt x="81878" y="115888"/>
                    <a:pt x="4762" y="89946"/>
                    <a:pt x="4762" y="57944"/>
                  </a:cubicBezTo>
                  <a:cubicBezTo>
                    <a:pt x="4762" y="25942"/>
                    <a:pt x="81878" y="0"/>
                    <a:pt x="177006" y="0"/>
                  </a:cubicBezTo>
                  <a:close/>
                </a:path>
              </a:pathLst>
            </a:custGeom>
            <a:solidFill>
              <a:srgbClr val="FEFFFF"/>
            </a:solidFill>
            <a:ln w="9525">
              <a:noFill/>
              <a:bevel/>
            </a:ln>
          </p:spPr>
          <p:txBody>
            <a:bodyPr/>
            <a:lstStyle/>
            <a:p>
              <a:pPr>
                <a:defRPr/>
              </a:pPr>
              <a:endParaRPr lang="zh-CN" altLang="zh-CN" sz="1600">
                <a:ea typeface="黑体" panose="02010609060101010101" pitchFamily="49" charset="-122"/>
                <a:sym typeface="Calibri" panose="020F0502020204030204" pitchFamily="34" charset="0"/>
              </a:endParaRPr>
            </a:p>
          </p:txBody>
        </p:sp>
      </p:grpSp>
      <p:grpSp>
        <p:nvGrpSpPr>
          <p:cNvPr id="8" name="组合 7"/>
          <p:cNvGrpSpPr/>
          <p:nvPr/>
        </p:nvGrpSpPr>
        <p:grpSpPr>
          <a:xfrm>
            <a:off x="3956531" y="3980837"/>
            <a:ext cx="1025071" cy="1032911"/>
            <a:chOff x="6854719" y="4494556"/>
            <a:chExt cx="1025071" cy="1032911"/>
          </a:xfrm>
        </p:grpSpPr>
        <p:sp>
          <p:nvSpPr>
            <p:cNvPr id="9" name="MH_Other_7"/>
            <p:cNvSpPr>
              <a:spLocks noChangeArrowheads="1"/>
            </p:cNvSpPr>
            <p:nvPr>
              <p:custDataLst>
                <p:tags r:id="rId3"/>
              </p:custDataLst>
            </p:nvPr>
          </p:nvSpPr>
          <p:spPr bwMode="auto">
            <a:xfrm>
              <a:off x="6854719" y="4494556"/>
              <a:ext cx="1025071" cy="1032911"/>
            </a:xfrm>
            <a:prstGeom prst="ellipse">
              <a:avLst/>
            </a:prstGeom>
            <a:solidFill>
              <a:srgbClr val="27506E"/>
            </a:solidFill>
            <a:ln w="28575">
              <a:noFill/>
              <a:bevel/>
            </a:ln>
          </p:spPr>
          <p:txBody>
            <a:bodyPr anchor="ctr">
              <a:normAutofit fontScale="47500" lnSpcReduction="20000"/>
            </a:bodyPr>
            <a:lstStyle/>
            <a:p>
              <a:pPr algn="ctr">
                <a:lnSpc>
                  <a:spcPct val="120000"/>
                </a:lnSpc>
                <a:defRPr/>
              </a:pPr>
              <a:endParaRPr lang="zh-CN" altLang="zh-CN" sz="8000">
                <a:solidFill>
                  <a:schemeClr val="bg1"/>
                </a:solidFill>
                <a:ea typeface="黑体" panose="02010609060101010101" pitchFamily="49" charset="-122"/>
                <a:sym typeface="Calibri" panose="020F0502020204030204" pitchFamily="34" charset="0"/>
              </a:endParaRPr>
            </a:p>
          </p:txBody>
        </p:sp>
        <p:sp>
          <p:nvSpPr>
            <p:cNvPr id="10" name="MH_Other_18"/>
            <p:cNvSpPr>
              <a:spLocks noEditPoints="1" noChangeArrowheads="1"/>
            </p:cNvSpPr>
            <p:nvPr>
              <p:custDataLst>
                <p:tags r:id="rId4"/>
              </p:custDataLst>
            </p:nvPr>
          </p:nvSpPr>
          <p:spPr bwMode="auto">
            <a:xfrm>
              <a:off x="7099717" y="4731714"/>
              <a:ext cx="537035" cy="529195"/>
            </a:xfrm>
            <a:custGeom>
              <a:avLst/>
              <a:gdLst>
                <a:gd name="T0" fmla="*/ 2147483646 w 120"/>
                <a:gd name="T1" fmla="*/ 2147483646 h 118"/>
                <a:gd name="T2" fmla="*/ 2147483646 w 120"/>
                <a:gd name="T3" fmla="*/ 2147483646 h 118"/>
                <a:gd name="T4" fmla="*/ 2147483646 w 120"/>
                <a:gd name="T5" fmla="*/ 2147483646 h 118"/>
                <a:gd name="T6" fmla="*/ 2147483646 w 120"/>
                <a:gd name="T7" fmla="*/ 2147483646 h 118"/>
                <a:gd name="T8" fmla="*/ 2147483646 w 120"/>
                <a:gd name="T9" fmla="*/ 2147483646 h 118"/>
                <a:gd name="T10" fmla="*/ 2147483646 w 120"/>
                <a:gd name="T11" fmla="*/ 2147483646 h 118"/>
                <a:gd name="T12" fmla="*/ 2147483646 w 120"/>
                <a:gd name="T13" fmla="*/ 2147483646 h 118"/>
                <a:gd name="T14" fmla="*/ 2147483646 w 120"/>
                <a:gd name="T15" fmla="*/ 2147483646 h 118"/>
                <a:gd name="T16" fmla="*/ 2147483646 w 120"/>
                <a:gd name="T17" fmla="*/ 2147483646 h 118"/>
                <a:gd name="T18" fmla="*/ 2147483646 w 120"/>
                <a:gd name="T19" fmla="*/ 2147483646 h 118"/>
                <a:gd name="T20" fmla="*/ 2147483646 w 120"/>
                <a:gd name="T21" fmla="*/ 2147483646 h 118"/>
                <a:gd name="T22" fmla="*/ 2147483646 w 120"/>
                <a:gd name="T23" fmla="*/ 2147483646 h 118"/>
                <a:gd name="T24" fmla="*/ 2147483646 w 120"/>
                <a:gd name="T25" fmla="*/ 2147483646 h 118"/>
                <a:gd name="T26" fmla="*/ 2147483646 w 120"/>
                <a:gd name="T27" fmla="*/ 2147483646 h 118"/>
                <a:gd name="T28" fmla="*/ 2147483646 w 120"/>
                <a:gd name="T29" fmla="*/ 2147483646 h 118"/>
                <a:gd name="T30" fmla="*/ 2147483646 w 120"/>
                <a:gd name="T31" fmla="*/ 2147483646 h 118"/>
                <a:gd name="T32" fmla="*/ 2147483646 w 120"/>
                <a:gd name="T33" fmla="*/ 2147483646 h 118"/>
                <a:gd name="T34" fmla="*/ 2147483646 w 120"/>
                <a:gd name="T35" fmla="*/ 2147483646 h 118"/>
                <a:gd name="T36" fmla="*/ 2147483646 w 120"/>
                <a:gd name="T37" fmla="*/ 2147483646 h 118"/>
                <a:gd name="T38" fmla="*/ 2147483646 w 120"/>
                <a:gd name="T39" fmla="*/ 2147483646 h 1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0"/>
                <a:gd name="T61" fmla="*/ 0 h 118"/>
                <a:gd name="T62" fmla="*/ 120 w 120"/>
                <a:gd name="T63" fmla="*/ 118 h 1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0" h="118">
                  <a:moveTo>
                    <a:pt x="53" y="35"/>
                  </a:moveTo>
                  <a:cubicBezTo>
                    <a:pt x="56" y="26"/>
                    <a:pt x="54" y="16"/>
                    <a:pt x="47" y="9"/>
                  </a:cubicBezTo>
                  <a:cubicBezTo>
                    <a:pt x="40"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40"/>
                    <a:pt x="9" y="47"/>
                  </a:cubicBezTo>
                  <a:cubicBezTo>
                    <a:pt x="17" y="54"/>
                    <a:pt x="27" y="56"/>
                    <a:pt x="36" y="53"/>
                  </a:cubicBezTo>
                  <a:cubicBezTo>
                    <a:pt x="36" y="53"/>
                    <a:pt x="36" y="53"/>
                    <a:pt x="36" y="53"/>
                  </a:cubicBezTo>
                  <a:cubicBezTo>
                    <a:pt x="98" y="115"/>
                    <a:pt x="98" y="115"/>
                    <a:pt x="98" y="115"/>
                  </a:cubicBezTo>
                  <a:cubicBezTo>
                    <a:pt x="100" y="117"/>
                    <a:pt x="103" y="118"/>
                    <a:pt x="107" y="118"/>
                  </a:cubicBezTo>
                  <a:cubicBezTo>
                    <a:pt x="110" y="118"/>
                    <a:pt x="113" y="117"/>
                    <a:pt x="115" y="115"/>
                  </a:cubicBezTo>
                  <a:cubicBezTo>
                    <a:pt x="120" y="110"/>
                    <a:pt x="120" y="102"/>
                    <a:pt x="115" y="97"/>
                  </a:cubicBezTo>
                  <a:lnTo>
                    <a:pt x="53" y="35"/>
                  </a:lnTo>
                  <a:close/>
                  <a:moveTo>
                    <a:pt x="108" y="113"/>
                  </a:moveTo>
                  <a:cubicBezTo>
                    <a:pt x="105" y="113"/>
                    <a:pt x="103" y="110"/>
                    <a:pt x="103" y="108"/>
                  </a:cubicBezTo>
                  <a:cubicBezTo>
                    <a:pt x="103" y="105"/>
                    <a:pt x="105" y="103"/>
                    <a:pt x="108" y="103"/>
                  </a:cubicBezTo>
                  <a:cubicBezTo>
                    <a:pt x="110" y="103"/>
                    <a:pt x="113" y="105"/>
                    <a:pt x="113" y="108"/>
                  </a:cubicBezTo>
                  <a:cubicBezTo>
                    <a:pt x="113" y="110"/>
                    <a:pt x="110" y="113"/>
                    <a:pt x="108" y="113"/>
                  </a:cubicBezTo>
                  <a:close/>
                </a:path>
              </a:pathLst>
            </a:custGeom>
            <a:solidFill>
              <a:srgbClr val="FE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ea typeface="黑体" panose="02010609060101010101" pitchFamily="49" charset="-122"/>
              </a:endParaRPr>
            </a:p>
          </p:txBody>
        </p:sp>
      </p:grpSp>
      <p:grpSp>
        <p:nvGrpSpPr>
          <p:cNvPr id="11" name="组合 10"/>
          <p:cNvGrpSpPr/>
          <p:nvPr/>
        </p:nvGrpSpPr>
        <p:grpSpPr>
          <a:xfrm>
            <a:off x="2978521" y="1587864"/>
            <a:ext cx="1025071" cy="1030951"/>
            <a:chOff x="6854719" y="2091617"/>
            <a:chExt cx="1025071" cy="1030951"/>
          </a:xfrm>
        </p:grpSpPr>
        <p:sp>
          <p:nvSpPr>
            <p:cNvPr id="12" name="MH_Other_5"/>
            <p:cNvSpPr>
              <a:spLocks noChangeArrowheads="1"/>
            </p:cNvSpPr>
            <p:nvPr>
              <p:custDataLst>
                <p:tags r:id="rId5"/>
              </p:custDataLst>
            </p:nvPr>
          </p:nvSpPr>
          <p:spPr bwMode="auto">
            <a:xfrm>
              <a:off x="6854719" y="2091617"/>
              <a:ext cx="1025071" cy="1030951"/>
            </a:xfrm>
            <a:prstGeom prst="ellipse">
              <a:avLst/>
            </a:prstGeom>
            <a:solidFill>
              <a:srgbClr val="27506E"/>
            </a:solidFill>
            <a:ln w="28575">
              <a:noFill/>
              <a:bevel/>
            </a:ln>
          </p:spPr>
          <p:txBody>
            <a:bodyPr anchor="ctr">
              <a:normAutofit fontScale="47500" lnSpcReduction="20000"/>
            </a:bodyPr>
            <a:lstStyle/>
            <a:p>
              <a:pPr algn="ctr">
                <a:lnSpc>
                  <a:spcPct val="120000"/>
                </a:lnSpc>
                <a:defRPr/>
              </a:pPr>
              <a:endParaRPr lang="zh-CN" altLang="zh-CN" sz="8000">
                <a:solidFill>
                  <a:schemeClr val="bg1"/>
                </a:solidFill>
                <a:ea typeface="黑体" panose="02010609060101010101" pitchFamily="49" charset="-122"/>
                <a:sym typeface="Calibri" panose="020F0502020204030204" pitchFamily="34" charset="0"/>
              </a:endParaRPr>
            </a:p>
          </p:txBody>
        </p:sp>
        <p:sp>
          <p:nvSpPr>
            <p:cNvPr id="13" name="MH_Other_19"/>
            <p:cNvSpPr>
              <a:spLocks noEditPoints="1" noChangeArrowheads="1"/>
            </p:cNvSpPr>
            <p:nvPr>
              <p:custDataLst>
                <p:tags r:id="rId6"/>
              </p:custDataLst>
            </p:nvPr>
          </p:nvSpPr>
          <p:spPr bwMode="auto">
            <a:xfrm>
              <a:off x="7087958" y="2256254"/>
              <a:ext cx="248918" cy="454716"/>
            </a:xfrm>
            <a:custGeom>
              <a:avLst/>
              <a:gdLst>
                <a:gd name="T0" fmla="*/ 2147483646 w 50"/>
                <a:gd name="T1" fmla="*/ 2147483646 h 90"/>
                <a:gd name="T2" fmla="*/ 2147483646 w 50"/>
                <a:gd name="T3" fmla="*/ 2147483646 h 90"/>
                <a:gd name="T4" fmla="*/ 2147483646 w 50"/>
                <a:gd name="T5" fmla="*/ 0 h 90"/>
                <a:gd name="T6" fmla="*/ 2147483646 w 50"/>
                <a:gd name="T7" fmla="*/ 0 h 90"/>
                <a:gd name="T8" fmla="*/ 0 w 50"/>
                <a:gd name="T9" fmla="*/ 2147483646 h 90"/>
                <a:gd name="T10" fmla="*/ 0 w 50"/>
                <a:gd name="T11" fmla="*/ 2147483646 h 90"/>
                <a:gd name="T12" fmla="*/ 2147483646 w 50"/>
                <a:gd name="T13" fmla="*/ 2147483646 h 90"/>
                <a:gd name="T14" fmla="*/ 2147483646 w 50"/>
                <a:gd name="T15" fmla="*/ 2147483646 h 90"/>
                <a:gd name="T16" fmla="*/ 2147483646 w 50"/>
                <a:gd name="T17" fmla="*/ 2147483646 h 90"/>
                <a:gd name="T18" fmla="*/ 2147483646 w 50"/>
                <a:gd name="T19" fmla="*/ 2147483646 h 90"/>
                <a:gd name="T20" fmla="*/ 2147483646 w 50"/>
                <a:gd name="T21" fmla="*/ 2147483646 h 90"/>
                <a:gd name="T22" fmla="*/ 2147483646 w 50"/>
                <a:gd name="T23" fmla="*/ 2147483646 h 90"/>
                <a:gd name="T24" fmla="*/ 2147483646 w 50"/>
                <a:gd name="T25" fmla="*/ 2147483646 h 90"/>
                <a:gd name="T26" fmla="*/ 2147483646 w 50"/>
                <a:gd name="T27" fmla="*/ 2147483646 h 90"/>
                <a:gd name="T28" fmla="*/ 2147483646 w 50"/>
                <a:gd name="T29" fmla="*/ 2147483646 h 90"/>
                <a:gd name="T30" fmla="*/ 2147483646 w 50"/>
                <a:gd name="T31" fmla="*/ 2147483646 h 90"/>
                <a:gd name="T32" fmla="*/ 2147483646 w 50"/>
                <a:gd name="T33" fmla="*/ 2147483646 h 90"/>
                <a:gd name="T34" fmla="*/ 2147483646 w 50"/>
                <a:gd name="T35" fmla="*/ 2147483646 h 90"/>
                <a:gd name="T36" fmla="*/ 2147483646 w 50"/>
                <a:gd name="T37" fmla="*/ 2147483646 h 90"/>
                <a:gd name="T38" fmla="*/ 2147483646 w 50"/>
                <a:gd name="T39" fmla="*/ 2147483646 h 90"/>
                <a:gd name="T40" fmla="*/ 2147483646 w 50"/>
                <a:gd name="T41" fmla="*/ 2147483646 h 90"/>
                <a:gd name="T42" fmla="*/ 2147483646 w 50"/>
                <a:gd name="T43" fmla="*/ 2147483646 h 90"/>
                <a:gd name="T44" fmla="*/ 2147483646 w 50"/>
                <a:gd name="T45" fmla="*/ 2147483646 h 90"/>
                <a:gd name="T46" fmla="*/ 2147483646 w 50"/>
                <a:gd name="T47" fmla="*/ 2147483646 h 90"/>
                <a:gd name="T48" fmla="*/ 2147483646 w 50"/>
                <a:gd name="T49" fmla="*/ 2147483646 h 90"/>
                <a:gd name="T50" fmla="*/ 2147483646 w 50"/>
                <a:gd name="T51" fmla="*/ 2147483646 h 90"/>
                <a:gd name="T52" fmla="*/ 2147483646 w 50"/>
                <a:gd name="T53" fmla="*/ 2147483646 h 90"/>
                <a:gd name="T54" fmla="*/ 2147483646 w 50"/>
                <a:gd name="T55" fmla="*/ 2147483646 h 90"/>
                <a:gd name="T56" fmla="*/ 2147483646 w 50"/>
                <a:gd name="T57" fmla="*/ 2147483646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90"/>
                <a:gd name="T89" fmla="*/ 50 w 50"/>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90">
                  <a:moveTo>
                    <a:pt x="50" y="83"/>
                  </a:moveTo>
                  <a:cubicBezTo>
                    <a:pt x="50" y="7"/>
                    <a:pt x="50" y="7"/>
                    <a:pt x="50" y="7"/>
                  </a:cubicBezTo>
                  <a:cubicBezTo>
                    <a:pt x="50" y="3"/>
                    <a:pt x="47" y="0"/>
                    <a:pt x="44" y="0"/>
                  </a:cubicBezTo>
                  <a:cubicBezTo>
                    <a:pt x="6" y="0"/>
                    <a:pt x="6" y="0"/>
                    <a:pt x="6" y="0"/>
                  </a:cubicBezTo>
                  <a:cubicBezTo>
                    <a:pt x="3" y="0"/>
                    <a:pt x="0" y="3"/>
                    <a:pt x="0" y="7"/>
                  </a:cubicBezTo>
                  <a:cubicBezTo>
                    <a:pt x="0" y="83"/>
                    <a:pt x="0" y="83"/>
                    <a:pt x="0" y="83"/>
                  </a:cubicBezTo>
                  <a:cubicBezTo>
                    <a:pt x="0" y="87"/>
                    <a:pt x="3" y="90"/>
                    <a:pt x="6" y="90"/>
                  </a:cubicBezTo>
                  <a:cubicBezTo>
                    <a:pt x="44" y="90"/>
                    <a:pt x="44" y="90"/>
                    <a:pt x="44" y="90"/>
                  </a:cubicBezTo>
                  <a:cubicBezTo>
                    <a:pt x="47" y="90"/>
                    <a:pt x="50" y="87"/>
                    <a:pt x="50" y="83"/>
                  </a:cubicBezTo>
                  <a:close/>
                  <a:moveTo>
                    <a:pt x="39" y="5"/>
                  </a:moveTo>
                  <a:cubicBezTo>
                    <a:pt x="40" y="5"/>
                    <a:pt x="41" y="5"/>
                    <a:pt x="41" y="6"/>
                  </a:cubicBezTo>
                  <a:cubicBezTo>
                    <a:pt x="41" y="7"/>
                    <a:pt x="40" y="8"/>
                    <a:pt x="39" y="8"/>
                  </a:cubicBezTo>
                  <a:cubicBezTo>
                    <a:pt x="38" y="8"/>
                    <a:pt x="38" y="7"/>
                    <a:pt x="38" y="6"/>
                  </a:cubicBezTo>
                  <a:cubicBezTo>
                    <a:pt x="38" y="5"/>
                    <a:pt x="38" y="5"/>
                    <a:pt x="39" y="5"/>
                  </a:cubicBezTo>
                  <a:close/>
                  <a:moveTo>
                    <a:pt x="16" y="5"/>
                  </a:moveTo>
                  <a:cubicBezTo>
                    <a:pt x="34" y="5"/>
                    <a:pt x="34" y="5"/>
                    <a:pt x="34" y="5"/>
                  </a:cubicBezTo>
                  <a:cubicBezTo>
                    <a:pt x="34" y="7"/>
                    <a:pt x="34" y="7"/>
                    <a:pt x="34" y="7"/>
                  </a:cubicBezTo>
                  <a:cubicBezTo>
                    <a:pt x="16" y="7"/>
                    <a:pt x="16" y="7"/>
                    <a:pt x="16" y="7"/>
                  </a:cubicBezTo>
                  <a:lnTo>
                    <a:pt x="16" y="5"/>
                  </a:lnTo>
                  <a:close/>
                  <a:moveTo>
                    <a:pt x="5" y="69"/>
                  </a:moveTo>
                  <a:cubicBezTo>
                    <a:pt x="5" y="11"/>
                    <a:pt x="5" y="11"/>
                    <a:pt x="5" y="11"/>
                  </a:cubicBezTo>
                  <a:cubicBezTo>
                    <a:pt x="45" y="11"/>
                    <a:pt x="45" y="11"/>
                    <a:pt x="45" y="11"/>
                  </a:cubicBezTo>
                  <a:cubicBezTo>
                    <a:pt x="45" y="69"/>
                    <a:pt x="45" y="69"/>
                    <a:pt x="45" y="69"/>
                  </a:cubicBezTo>
                  <a:lnTo>
                    <a:pt x="5" y="69"/>
                  </a:lnTo>
                  <a:close/>
                  <a:moveTo>
                    <a:pt x="25" y="83"/>
                  </a:moveTo>
                  <a:cubicBezTo>
                    <a:pt x="23" y="83"/>
                    <a:pt x="21" y="81"/>
                    <a:pt x="21" y="79"/>
                  </a:cubicBezTo>
                  <a:cubicBezTo>
                    <a:pt x="21" y="77"/>
                    <a:pt x="23" y="75"/>
                    <a:pt x="25" y="75"/>
                  </a:cubicBezTo>
                  <a:cubicBezTo>
                    <a:pt x="27" y="75"/>
                    <a:pt x="29" y="77"/>
                    <a:pt x="29" y="79"/>
                  </a:cubicBezTo>
                  <a:cubicBezTo>
                    <a:pt x="29" y="81"/>
                    <a:pt x="27" y="83"/>
                    <a:pt x="25" y="83"/>
                  </a:cubicBezTo>
                  <a:close/>
                </a:path>
              </a:pathLst>
            </a:custGeom>
            <a:solidFill>
              <a:srgbClr val="FE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ea typeface="黑体" panose="02010609060101010101" pitchFamily="49" charset="-122"/>
              </a:endParaRPr>
            </a:p>
          </p:txBody>
        </p:sp>
        <p:sp>
          <p:nvSpPr>
            <p:cNvPr id="14" name="MH_Other_20"/>
            <p:cNvSpPr>
              <a:spLocks noEditPoints="1" noChangeArrowheads="1"/>
            </p:cNvSpPr>
            <p:nvPr>
              <p:custDataLst>
                <p:tags r:id="rId7"/>
              </p:custDataLst>
            </p:nvPr>
          </p:nvSpPr>
          <p:spPr bwMode="auto">
            <a:xfrm>
              <a:off x="7379994" y="2426773"/>
              <a:ext cx="256757" cy="454716"/>
            </a:xfrm>
            <a:custGeom>
              <a:avLst/>
              <a:gdLst>
                <a:gd name="T0" fmla="*/ 2147483646 w 51"/>
                <a:gd name="T1" fmla="*/ 0 h 90"/>
                <a:gd name="T2" fmla="*/ 2147483646 w 51"/>
                <a:gd name="T3" fmla="*/ 0 h 90"/>
                <a:gd name="T4" fmla="*/ 0 w 51"/>
                <a:gd name="T5" fmla="*/ 2147483646 h 90"/>
                <a:gd name="T6" fmla="*/ 0 w 51"/>
                <a:gd name="T7" fmla="*/ 2147483646 h 90"/>
                <a:gd name="T8" fmla="*/ 2147483646 w 51"/>
                <a:gd name="T9" fmla="*/ 2147483646 h 90"/>
                <a:gd name="T10" fmla="*/ 2147483646 w 51"/>
                <a:gd name="T11" fmla="*/ 2147483646 h 90"/>
                <a:gd name="T12" fmla="*/ 2147483646 w 51"/>
                <a:gd name="T13" fmla="*/ 2147483646 h 90"/>
                <a:gd name="T14" fmla="*/ 2147483646 w 51"/>
                <a:gd name="T15" fmla="*/ 2147483646 h 90"/>
                <a:gd name="T16" fmla="*/ 2147483646 w 51"/>
                <a:gd name="T17" fmla="*/ 0 h 90"/>
                <a:gd name="T18" fmla="*/ 2147483646 w 51"/>
                <a:gd name="T19" fmla="*/ 2147483646 h 90"/>
                <a:gd name="T20" fmla="*/ 2147483646 w 51"/>
                <a:gd name="T21" fmla="*/ 2147483646 h 90"/>
                <a:gd name="T22" fmla="*/ 2147483646 w 51"/>
                <a:gd name="T23" fmla="*/ 2147483646 h 90"/>
                <a:gd name="T24" fmla="*/ 2147483646 w 51"/>
                <a:gd name="T25" fmla="*/ 2147483646 h 90"/>
                <a:gd name="T26" fmla="*/ 2147483646 w 51"/>
                <a:gd name="T27" fmla="*/ 2147483646 h 90"/>
                <a:gd name="T28" fmla="*/ 2147483646 w 51"/>
                <a:gd name="T29" fmla="*/ 2147483646 h 90"/>
                <a:gd name="T30" fmla="*/ 2147483646 w 51"/>
                <a:gd name="T31" fmla="*/ 2147483646 h 90"/>
                <a:gd name="T32" fmla="*/ 2147483646 w 51"/>
                <a:gd name="T33" fmla="*/ 2147483646 h 90"/>
                <a:gd name="T34" fmla="*/ 2147483646 w 51"/>
                <a:gd name="T35" fmla="*/ 2147483646 h 90"/>
                <a:gd name="T36" fmla="*/ 2147483646 w 51"/>
                <a:gd name="T37" fmla="*/ 2147483646 h 90"/>
                <a:gd name="T38" fmla="*/ 2147483646 w 51"/>
                <a:gd name="T39" fmla="*/ 2147483646 h 90"/>
                <a:gd name="T40" fmla="*/ 2147483646 w 51"/>
                <a:gd name="T41" fmla="*/ 2147483646 h 90"/>
                <a:gd name="T42" fmla="*/ 2147483646 w 51"/>
                <a:gd name="T43" fmla="*/ 2147483646 h 90"/>
                <a:gd name="T44" fmla="*/ 2147483646 w 51"/>
                <a:gd name="T45" fmla="*/ 2147483646 h 90"/>
                <a:gd name="T46" fmla="*/ 2147483646 w 51"/>
                <a:gd name="T47" fmla="*/ 2147483646 h 90"/>
                <a:gd name="T48" fmla="*/ 2147483646 w 51"/>
                <a:gd name="T49" fmla="*/ 2147483646 h 90"/>
                <a:gd name="T50" fmla="*/ 2147483646 w 51"/>
                <a:gd name="T51" fmla="*/ 2147483646 h 90"/>
                <a:gd name="T52" fmla="*/ 2147483646 w 51"/>
                <a:gd name="T53" fmla="*/ 2147483646 h 90"/>
                <a:gd name="T54" fmla="*/ 2147483646 w 51"/>
                <a:gd name="T55" fmla="*/ 2147483646 h 90"/>
                <a:gd name="T56" fmla="*/ 2147483646 w 51"/>
                <a:gd name="T57" fmla="*/ 2147483646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1"/>
                <a:gd name="T88" fmla="*/ 0 h 90"/>
                <a:gd name="T89" fmla="*/ 51 w 51"/>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1" h="90">
                  <a:moveTo>
                    <a:pt x="44" y="0"/>
                  </a:moveTo>
                  <a:cubicBezTo>
                    <a:pt x="7" y="0"/>
                    <a:pt x="7" y="0"/>
                    <a:pt x="7" y="0"/>
                  </a:cubicBezTo>
                  <a:cubicBezTo>
                    <a:pt x="3" y="0"/>
                    <a:pt x="0" y="3"/>
                    <a:pt x="0" y="7"/>
                  </a:cubicBezTo>
                  <a:cubicBezTo>
                    <a:pt x="0" y="83"/>
                    <a:pt x="0" y="83"/>
                    <a:pt x="0" y="83"/>
                  </a:cubicBezTo>
                  <a:cubicBezTo>
                    <a:pt x="0" y="87"/>
                    <a:pt x="3" y="90"/>
                    <a:pt x="7" y="90"/>
                  </a:cubicBezTo>
                  <a:cubicBezTo>
                    <a:pt x="44" y="90"/>
                    <a:pt x="44" y="90"/>
                    <a:pt x="44" y="90"/>
                  </a:cubicBezTo>
                  <a:cubicBezTo>
                    <a:pt x="48" y="90"/>
                    <a:pt x="51" y="87"/>
                    <a:pt x="51" y="83"/>
                  </a:cubicBezTo>
                  <a:cubicBezTo>
                    <a:pt x="51" y="7"/>
                    <a:pt x="51" y="7"/>
                    <a:pt x="51" y="7"/>
                  </a:cubicBezTo>
                  <a:cubicBezTo>
                    <a:pt x="51" y="3"/>
                    <a:pt x="48" y="0"/>
                    <a:pt x="44" y="0"/>
                  </a:cubicBezTo>
                  <a:close/>
                  <a:moveTo>
                    <a:pt x="40" y="5"/>
                  </a:moveTo>
                  <a:cubicBezTo>
                    <a:pt x="41" y="5"/>
                    <a:pt x="42" y="5"/>
                    <a:pt x="42" y="6"/>
                  </a:cubicBezTo>
                  <a:cubicBezTo>
                    <a:pt x="42" y="7"/>
                    <a:pt x="41" y="8"/>
                    <a:pt x="40" y="8"/>
                  </a:cubicBezTo>
                  <a:cubicBezTo>
                    <a:pt x="39" y="8"/>
                    <a:pt x="38" y="7"/>
                    <a:pt x="38" y="6"/>
                  </a:cubicBezTo>
                  <a:cubicBezTo>
                    <a:pt x="38" y="5"/>
                    <a:pt x="39" y="5"/>
                    <a:pt x="40" y="5"/>
                  </a:cubicBezTo>
                  <a:close/>
                  <a:moveTo>
                    <a:pt x="17" y="5"/>
                  </a:moveTo>
                  <a:cubicBezTo>
                    <a:pt x="34" y="5"/>
                    <a:pt x="34" y="5"/>
                    <a:pt x="34" y="5"/>
                  </a:cubicBezTo>
                  <a:cubicBezTo>
                    <a:pt x="34" y="7"/>
                    <a:pt x="34" y="7"/>
                    <a:pt x="34" y="7"/>
                  </a:cubicBezTo>
                  <a:cubicBezTo>
                    <a:pt x="17" y="7"/>
                    <a:pt x="17" y="7"/>
                    <a:pt x="17" y="7"/>
                  </a:cubicBezTo>
                  <a:lnTo>
                    <a:pt x="17" y="5"/>
                  </a:lnTo>
                  <a:close/>
                  <a:moveTo>
                    <a:pt x="26" y="83"/>
                  </a:moveTo>
                  <a:cubicBezTo>
                    <a:pt x="23" y="83"/>
                    <a:pt x="21" y="81"/>
                    <a:pt x="21" y="79"/>
                  </a:cubicBezTo>
                  <a:cubicBezTo>
                    <a:pt x="21" y="77"/>
                    <a:pt x="23" y="75"/>
                    <a:pt x="26" y="75"/>
                  </a:cubicBezTo>
                  <a:cubicBezTo>
                    <a:pt x="28" y="75"/>
                    <a:pt x="30" y="77"/>
                    <a:pt x="30" y="79"/>
                  </a:cubicBezTo>
                  <a:cubicBezTo>
                    <a:pt x="30" y="81"/>
                    <a:pt x="28" y="83"/>
                    <a:pt x="26" y="83"/>
                  </a:cubicBezTo>
                  <a:close/>
                  <a:moveTo>
                    <a:pt x="46" y="69"/>
                  </a:moveTo>
                  <a:cubicBezTo>
                    <a:pt x="5" y="69"/>
                    <a:pt x="5" y="69"/>
                    <a:pt x="5" y="69"/>
                  </a:cubicBezTo>
                  <a:cubicBezTo>
                    <a:pt x="5" y="11"/>
                    <a:pt x="5" y="11"/>
                    <a:pt x="5" y="11"/>
                  </a:cubicBezTo>
                  <a:cubicBezTo>
                    <a:pt x="46" y="11"/>
                    <a:pt x="46" y="11"/>
                    <a:pt x="46" y="11"/>
                  </a:cubicBezTo>
                  <a:lnTo>
                    <a:pt x="46" y="69"/>
                  </a:lnTo>
                  <a:close/>
                </a:path>
              </a:pathLst>
            </a:custGeom>
            <a:solidFill>
              <a:srgbClr val="FE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ea typeface="黑体" panose="02010609060101010101" pitchFamily="49" charset="-122"/>
              </a:endParaRPr>
            </a:p>
          </p:txBody>
        </p:sp>
        <p:sp>
          <p:nvSpPr>
            <p:cNvPr id="15" name="MH_Other_21"/>
            <p:cNvSpPr>
              <a:spLocks noChangeArrowheads="1"/>
            </p:cNvSpPr>
            <p:nvPr>
              <p:custDataLst>
                <p:tags r:id="rId8"/>
              </p:custDataLst>
            </p:nvPr>
          </p:nvSpPr>
          <p:spPr bwMode="auto">
            <a:xfrm>
              <a:off x="7360396" y="2283695"/>
              <a:ext cx="150918" cy="123480"/>
            </a:xfrm>
            <a:custGeom>
              <a:avLst/>
              <a:gdLst>
                <a:gd name="T0" fmla="*/ 79865 w 40"/>
                <a:gd name="T1" fmla="*/ 82362 h 33"/>
                <a:gd name="T2" fmla="*/ 99831 w 40"/>
                <a:gd name="T3" fmla="*/ 82362 h 33"/>
                <a:gd name="T4" fmla="*/ 99831 w 40"/>
                <a:gd name="T5" fmla="*/ 19967 h 33"/>
                <a:gd name="T6" fmla="*/ 99831 w 40"/>
                <a:gd name="T7" fmla="*/ 0 h 33"/>
                <a:gd name="T8" fmla="*/ 79865 w 40"/>
                <a:gd name="T9" fmla="*/ 0 h 33"/>
                <a:gd name="T10" fmla="*/ 0 w 40"/>
                <a:gd name="T11" fmla="*/ 0 h 33"/>
                <a:gd name="T12" fmla="*/ 0 w 40"/>
                <a:gd name="T13" fmla="*/ 19967 h 33"/>
                <a:gd name="T14" fmla="*/ 79865 w 40"/>
                <a:gd name="T15" fmla="*/ 19967 h 33"/>
                <a:gd name="T16" fmla="*/ 79865 w 40"/>
                <a:gd name="T17" fmla="*/ 82362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33"/>
                <a:gd name="T29" fmla="*/ 40 w 40"/>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33">
                  <a:moveTo>
                    <a:pt x="32" y="33"/>
                  </a:moveTo>
                  <a:lnTo>
                    <a:pt x="40" y="33"/>
                  </a:lnTo>
                  <a:lnTo>
                    <a:pt x="40" y="8"/>
                  </a:lnTo>
                  <a:lnTo>
                    <a:pt x="40" y="0"/>
                  </a:lnTo>
                  <a:lnTo>
                    <a:pt x="32" y="0"/>
                  </a:lnTo>
                  <a:lnTo>
                    <a:pt x="0" y="0"/>
                  </a:lnTo>
                  <a:lnTo>
                    <a:pt x="0" y="8"/>
                  </a:lnTo>
                  <a:lnTo>
                    <a:pt x="32" y="8"/>
                  </a:lnTo>
                  <a:lnTo>
                    <a:pt x="32" y="33"/>
                  </a:lnTo>
                  <a:close/>
                </a:path>
              </a:pathLst>
            </a:custGeom>
            <a:solidFill>
              <a:srgbClr val="FEFFFF"/>
            </a:solidFill>
            <a:ln w="9525" cmpd="sng">
              <a:noFill/>
              <a:bevel/>
            </a:ln>
          </p:spPr>
          <p:txBody>
            <a:bodyPr>
              <a:normAutofit fontScale="25000" lnSpcReduction="20000"/>
            </a:bodyPr>
            <a:lstStyle/>
            <a:p>
              <a:pPr>
                <a:lnSpc>
                  <a:spcPct val="120000"/>
                </a:lnSpc>
                <a:defRPr/>
              </a:pPr>
              <a:endParaRPr lang="zh-CN" altLang="en-US" sz="1600">
                <a:ea typeface="黑体" panose="02010609060101010101" pitchFamily="49" charset="-122"/>
              </a:endParaRPr>
            </a:p>
          </p:txBody>
        </p:sp>
        <p:sp>
          <p:nvSpPr>
            <p:cNvPr id="16" name="MH_Other_22"/>
            <p:cNvSpPr>
              <a:spLocks noChangeArrowheads="1"/>
            </p:cNvSpPr>
            <p:nvPr>
              <p:custDataLst>
                <p:tags r:id="rId9"/>
              </p:custDataLst>
            </p:nvPr>
          </p:nvSpPr>
          <p:spPr bwMode="auto">
            <a:xfrm>
              <a:off x="7225156" y="2738411"/>
              <a:ext cx="123480" cy="123480"/>
            </a:xfrm>
            <a:custGeom>
              <a:avLst/>
              <a:gdLst>
                <a:gd name="T0" fmla="*/ 19967 w 33"/>
                <a:gd name="T1" fmla="*/ 0 h 33"/>
                <a:gd name="T2" fmla="*/ 0 w 33"/>
                <a:gd name="T3" fmla="*/ 0 h 33"/>
                <a:gd name="T4" fmla="*/ 0 w 33"/>
                <a:gd name="T5" fmla="*/ 62395 h 33"/>
                <a:gd name="T6" fmla="*/ 0 w 33"/>
                <a:gd name="T7" fmla="*/ 82362 h 33"/>
                <a:gd name="T8" fmla="*/ 19967 w 33"/>
                <a:gd name="T9" fmla="*/ 82362 h 33"/>
                <a:gd name="T10" fmla="*/ 82362 w 33"/>
                <a:gd name="T11" fmla="*/ 82362 h 33"/>
                <a:gd name="T12" fmla="*/ 82362 w 33"/>
                <a:gd name="T13" fmla="*/ 62395 h 33"/>
                <a:gd name="T14" fmla="*/ 19967 w 33"/>
                <a:gd name="T15" fmla="*/ 62395 h 33"/>
                <a:gd name="T16" fmla="*/ 19967 w 33"/>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3"/>
                <a:gd name="T29" fmla="*/ 33 w 33"/>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3">
                  <a:moveTo>
                    <a:pt x="8" y="0"/>
                  </a:moveTo>
                  <a:lnTo>
                    <a:pt x="0" y="0"/>
                  </a:lnTo>
                  <a:lnTo>
                    <a:pt x="0" y="25"/>
                  </a:lnTo>
                  <a:lnTo>
                    <a:pt x="0" y="33"/>
                  </a:lnTo>
                  <a:lnTo>
                    <a:pt x="8" y="33"/>
                  </a:lnTo>
                  <a:lnTo>
                    <a:pt x="33" y="33"/>
                  </a:lnTo>
                  <a:lnTo>
                    <a:pt x="33" y="25"/>
                  </a:lnTo>
                  <a:lnTo>
                    <a:pt x="8" y="25"/>
                  </a:lnTo>
                  <a:lnTo>
                    <a:pt x="8" y="0"/>
                  </a:lnTo>
                  <a:close/>
                </a:path>
              </a:pathLst>
            </a:custGeom>
            <a:solidFill>
              <a:srgbClr val="FEFFFF"/>
            </a:solidFill>
            <a:ln w="9525" cmpd="sng">
              <a:noFill/>
              <a:bevel/>
            </a:ln>
          </p:spPr>
          <p:txBody>
            <a:bodyPr>
              <a:normAutofit fontScale="25000" lnSpcReduction="20000"/>
            </a:bodyPr>
            <a:lstStyle/>
            <a:p>
              <a:pPr>
                <a:lnSpc>
                  <a:spcPct val="120000"/>
                </a:lnSpc>
                <a:defRPr/>
              </a:pPr>
              <a:endParaRPr lang="zh-CN" altLang="en-US" sz="1600">
                <a:ea typeface="黑体" panose="02010609060101010101" pitchFamily="49" charset="-122"/>
              </a:endParaRPr>
            </a:p>
          </p:txBody>
        </p:sp>
      </p:grpSp>
      <p:grpSp>
        <p:nvGrpSpPr>
          <p:cNvPr id="17" name="组合 16"/>
          <p:cNvGrpSpPr/>
          <p:nvPr/>
        </p:nvGrpSpPr>
        <p:grpSpPr>
          <a:xfrm>
            <a:off x="2948142" y="5013748"/>
            <a:ext cx="1025072" cy="1030951"/>
            <a:chOff x="4394941" y="2091617"/>
            <a:chExt cx="1025072" cy="1030951"/>
          </a:xfrm>
        </p:grpSpPr>
        <p:sp>
          <p:nvSpPr>
            <p:cNvPr id="18" name="MH_Other_2"/>
            <p:cNvSpPr>
              <a:spLocks noChangeArrowheads="1"/>
            </p:cNvSpPr>
            <p:nvPr>
              <p:custDataLst>
                <p:tags r:id="rId10"/>
              </p:custDataLst>
            </p:nvPr>
          </p:nvSpPr>
          <p:spPr bwMode="auto">
            <a:xfrm>
              <a:off x="4394941" y="2091617"/>
              <a:ext cx="1025072" cy="1030951"/>
            </a:xfrm>
            <a:prstGeom prst="ellipse">
              <a:avLst/>
            </a:prstGeom>
            <a:solidFill>
              <a:srgbClr val="27506E"/>
            </a:solidFill>
            <a:ln w="28575">
              <a:noFill/>
              <a:bevel/>
            </a:ln>
          </p:spPr>
          <p:txBody>
            <a:bodyPr anchor="ctr">
              <a:normAutofit fontScale="47500" lnSpcReduction="20000"/>
            </a:bodyPr>
            <a:lstStyle/>
            <a:p>
              <a:pPr algn="ctr">
                <a:lnSpc>
                  <a:spcPct val="120000"/>
                </a:lnSpc>
                <a:defRPr/>
              </a:pPr>
              <a:endParaRPr lang="zh-CN" altLang="zh-CN" sz="8000" dirty="0">
                <a:solidFill>
                  <a:schemeClr val="bg1"/>
                </a:solidFill>
                <a:ea typeface="黑体" panose="02010609060101010101" pitchFamily="49" charset="-122"/>
                <a:sym typeface="Calibri" panose="020F0502020204030204" pitchFamily="34" charset="0"/>
              </a:endParaRPr>
            </a:p>
          </p:txBody>
        </p:sp>
        <p:sp>
          <p:nvSpPr>
            <p:cNvPr id="19" name="MH_Other_8"/>
            <p:cNvSpPr>
              <a:spLocks noChangeArrowheads="1"/>
            </p:cNvSpPr>
            <p:nvPr>
              <p:custDataLst>
                <p:tags r:id="rId11"/>
              </p:custDataLst>
            </p:nvPr>
          </p:nvSpPr>
          <p:spPr bwMode="auto">
            <a:xfrm>
              <a:off x="4839856" y="2626692"/>
              <a:ext cx="101919" cy="101919"/>
            </a:xfrm>
            <a:custGeom>
              <a:avLst/>
              <a:gdLst>
                <a:gd name="T0" fmla="*/ 89848 w 36"/>
                <a:gd name="T1" fmla="*/ 49916 h 36"/>
                <a:gd name="T2" fmla="*/ 39932 w 36"/>
                <a:gd name="T3" fmla="*/ 0 h 36"/>
                <a:gd name="T4" fmla="*/ 39932 w 36"/>
                <a:gd name="T5" fmla="*/ 0 h 36"/>
                <a:gd name="T6" fmla="*/ 0 w 36"/>
                <a:gd name="T7" fmla="*/ 89848 h 36"/>
                <a:gd name="T8" fmla="*/ 89848 w 36"/>
                <a:gd name="T9" fmla="*/ 49916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36" y="20"/>
                  </a:moveTo>
                  <a:lnTo>
                    <a:pt x="16" y="0"/>
                  </a:lnTo>
                  <a:lnTo>
                    <a:pt x="0" y="36"/>
                  </a:lnTo>
                  <a:lnTo>
                    <a:pt x="36" y="20"/>
                  </a:lnTo>
                  <a:close/>
                </a:path>
              </a:pathLst>
            </a:custGeom>
            <a:solidFill>
              <a:srgbClr val="FEFFFF"/>
            </a:solidFill>
            <a:ln w="9525" cmpd="sng">
              <a:noFill/>
              <a:bevel/>
            </a:ln>
          </p:spPr>
          <p:txBody>
            <a:bodyPr>
              <a:normAutofit fontScale="25000" lnSpcReduction="20000"/>
            </a:bodyPr>
            <a:lstStyle/>
            <a:p>
              <a:pPr>
                <a:lnSpc>
                  <a:spcPct val="120000"/>
                </a:lnSpc>
                <a:defRPr/>
              </a:pPr>
              <a:endParaRPr lang="zh-CN" altLang="en-US" sz="1600">
                <a:ea typeface="黑体" panose="02010609060101010101" pitchFamily="49" charset="-122"/>
              </a:endParaRPr>
            </a:p>
          </p:txBody>
        </p:sp>
        <p:sp>
          <p:nvSpPr>
            <p:cNvPr id="20" name="MH_Other_9"/>
            <p:cNvSpPr>
              <a:spLocks noChangeArrowheads="1"/>
            </p:cNvSpPr>
            <p:nvPr>
              <p:custDataLst>
                <p:tags r:id="rId12"/>
              </p:custDataLst>
            </p:nvPr>
          </p:nvSpPr>
          <p:spPr bwMode="auto">
            <a:xfrm>
              <a:off x="4941777" y="2683530"/>
              <a:ext cx="1959" cy="1961"/>
            </a:xfrm>
            <a:prstGeom prst="rect">
              <a:avLst/>
            </a:prstGeom>
            <a:solidFill>
              <a:srgbClr val="FEFFFF"/>
            </a:solidFill>
            <a:ln w="9525">
              <a:noFill/>
              <a:bevel/>
            </a:ln>
          </p:spPr>
          <p:txBody>
            <a:bodyPr>
              <a:normAutofit fontScale="25000" lnSpcReduction="20000"/>
            </a:bodyPr>
            <a:lstStyle/>
            <a:p>
              <a:pPr>
                <a:lnSpc>
                  <a:spcPct val="120000"/>
                </a:lnSpc>
                <a:defRPr/>
              </a:pPr>
              <a:endParaRPr lang="zh-CN" altLang="zh-CN" sz="1600">
                <a:ea typeface="黑体" panose="02010609060101010101" pitchFamily="49" charset="-122"/>
                <a:sym typeface="Calibri" panose="020F0502020204030204" pitchFamily="34" charset="0"/>
              </a:endParaRPr>
            </a:p>
          </p:txBody>
        </p:sp>
        <p:sp>
          <p:nvSpPr>
            <p:cNvPr id="21" name="MH_Other_10"/>
            <p:cNvSpPr>
              <a:spLocks noChangeArrowheads="1"/>
            </p:cNvSpPr>
            <p:nvPr>
              <p:custDataLst>
                <p:tags r:id="rId13"/>
              </p:custDataLst>
            </p:nvPr>
          </p:nvSpPr>
          <p:spPr bwMode="auto">
            <a:xfrm>
              <a:off x="4898656" y="2381693"/>
              <a:ext cx="258718" cy="252838"/>
            </a:xfrm>
            <a:custGeom>
              <a:avLst/>
              <a:gdLst>
                <a:gd name="T0" fmla="*/ 202159 w 91"/>
                <a:gd name="T1" fmla="*/ 0 h 89"/>
                <a:gd name="T2" fmla="*/ 0 w 91"/>
                <a:gd name="T3" fmla="*/ 202159 h 89"/>
                <a:gd name="T4" fmla="*/ 19966 w 91"/>
                <a:gd name="T5" fmla="*/ 222125 h 89"/>
                <a:gd name="T6" fmla="*/ 227117 w 91"/>
                <a:gd name="T7" fmla="*/ 19966 h 89"/>
                <a:gd name="T8" fmla="*/ 202159 w 91"/>
                <a:gd name="T9" fmla="*/ 0 h 89"/>
                <a:gd name="T10" fmla="*/ 0 60000 65536"/>
                <a:gd name="T11" fmla="*/ 0 60000 65536"/>
                <a:gd name="T12" fmla="*/ 0 60000 65536"/>
                <a:gd name="T13" fmla="*/ 0 60000 65536"/>
                <a:gd name="T14" fmla="*/ 0 60000 65536"/>
                <a:gd name="T15" fmla="*/ 0 w 91"/>
                <a:gd name="T16" fmla="*/ 0 h 89"/>
                <a:gd name="T17" fmla="*/ 91 w 91"/>
                <a:gd name="T18" fmla="*/ 89 h 89"/>
              </a:gdLst>
              <a:ahLst/>
              <a:cxnLst>
                <a:cxn ang="T10">
                  <a:pos x="T0" y="T1"/>
                </a:cxn>
                <a:cxn ang="T11">
                  <a:pos x="T2" y="T3"/>
                </a:cxn>
                <a:cxn ang="T12">
                  <a:pos x="T4" y="T5"/>
                </a:cxn>
                <a:cxn ang="T13">
                  <a:pos x="T6" y="T7"/>
                </a:cxn>
                <a:cxn ang="T14">
                  <a:pos x="T8" y="T9"/>
                </a:cxn>
              </a:cxnLst>
              <a:rect l="T15" t="T16" r="T17" b="T18"/>
              <a:pathLst>
                <a:path w="91" h="89">
                  <a:moveTo>
                    <a:pt x="81" y="0"/>
                  </a:moveTo>
                  <a:lnTo>
                    <a:pt x="0" y="81"/>
                  </a:lnTo>
                  <a:lnTo>
                    <a:pt x="8" y="89"/>
                  </a:lnTo>
                  <a:lnTo>
                    <a:pt x="91" y="8"/>
                  </a:lnTo>
                  <a:lnTo>
                    <a:pt x="81" y="0"/>
                  </a:lnTo>
                  <a:close/>
                </a:path>
              </a:pathLst>
            </a:custGeom>
            <a:solidFill>
              <a:srgbClr val="FEFFFF"/>
            </a:solidFill>
            <a:ln w="9525" cmpd="sng">
              <a:noFill/>
              <a:bevel/>
            </a:ln>
          </p:spPr>
          <p:txBody>
            <a:bodyPr>
              <a:normAutofit fontScale="62500" lnSpcReduction="20000"/>
            </a:bodyPr>
            <a:lstStyle/>
            <a:p>
              <a:pPr>
                <a:lnSpc>
                  <a:spcPct val="120000"/>
                </a:lnSpc>
                <a:defRPr/>
              </a:pPr>
              <a:endParaRPr lang="zh-CN" altLang="en-US" sz="1600">
                <a:ea typeface="黑体" panose="02010609060101010101" pitchFamily="49" charset="-122"/>
              </a:endParaRPr>
            </a:p>
          </p:txBody>
        </p:sp>
        <p:sp>
          <p:nvSpPr>
            <p:cNvPr id="22" name="MH_Other_11"/>
            <p:cNvSpPr>
              <a:spLocks noChangeArrowheads="1"/>
            </p:cNvSpPr>
            <p:nvPr>
              <p:custDataLst>
                <p:tags r:id="rId14"/>
              </p:custDataLst>
            </p:nvPr>
          </p:nvSpPr>
          <p:spPr bwMode="auto">
            <a:xfrm>
              <a:off x="4933935" y="2416974"/>
              <a:ext cx="256757" cy="254798"/>
            </a:xfrm>
            <a:custGeom>
              <a:avLst/>
              <a:gdLst>
                <a:gd name="T0" fmla="*/ 0 w 91"/>
                <a:gd name="T1" fmla="*/ 204654 h 90"/>
                <a:gd name="T2" fmla="*/ 19966 w 91"/>
                <a:gd name="T3" fmla="*/ 224620 h 90"/>
                <a:gd name="T4" fmla="*/ 227117 w 91"/>
                <a:gd name="T5" fmla="*/ 19966 h 90"/>
                <a:gd name="T6" fmla="*/ 207151 w 91"/>
                <a:gd name="T7" fmla="*/ 0 h 90"/>
                <a:gd name="T8" fmla="*/ 0 w 91"/>
                <a:gd name="T9" fmla="*/ 204654 h 90"/>
                <a:gd name="T10" fmla="*/ 0 60000 65536"/>
                <a:gd name="T11" fmla="*/ 0 60000 65536"/>
                <a:gd name="T12" fmla="*/ 0 60000 65536"/>
                <a:gd name="T13" fmla="*/ 0 60000 65536"/>
                <a:gd name="T14" fmla="*/ 0 60000 65536"/>
                <a:gd name="T15" fmla="*/ 0 w 91"/>
                <a:gd name="T16" fmla="*/ 0 h 90"/>
                <a:gd name="T17" fmla="*/ 91 w 91"/>
                <a:gd name="T18" fmla="*/ 90 h 90"/>
              </a:gdLst>
              <a:ahLst/>
              <a:cxnLst>
                <a:cxn ang="T10">
                  <a:pos x="T0" y="T1"/>
                </a:cxn>
                <a:cxn ang="T11">
                  <a:pos x="T2" y="T3"/>
                </a:cxn>
                <a:cxn ang="T12">
                  <a:pos x="T4" y="T5"/>
                </a:cxn>
                <a:cxn ang="T13">
                  <a:pos x="T6" y="T7"/>
                </a:cxn>
                <a:cxn ang="T14">
                  <a:pos x="T8" y="T9"/>
                </a:cxn>
              </a:cxnLst>
              <a:rect l="T15" t="T16" r="T17" b="T18"/>
              <a:pathLst>
                <a:path w="91" h="90">
                  <a:moveTo>
                    <a:pt x="0" y="82"/>
                  </a:moveTo>
                  <a:lnTo>
                    <a:pt x="8" y="90"/>
                  </a:lnTo>
                  <a:lnTo>
                    <a:pt x="91" y="8"/>
                  </a:lnTo>
                  <a:lnTo>
                    <a:pt x="83" y="0"/>
                  </a:lnTo>
                  <a:lnTo>
                    <a:pt x="0" y="82"/>
                  </a:lnTo>
                  <a:close/>
                </a:path>
              </a:pathLst>
            </a:custGeom>
            <a:solidFill>
              <a:srgbClr val="FEFFFF"/>
            </a:solidFill>
            <a:ln w="9525" cmpd="sng">
              <a:noFill/>
              <a:bevel/>
            </a:ln>
          </p:spPr>
          <p:txBody>
            <a:bodyPr>
              <a:normAutofit fontScale="62500" lnSpcReduction="20000"/>
            </a:bodyPr>
            <a:lstStyle/>
            <a:p>
              <a:pPr>
                <a:lnSpc>
                  <a:spcPct val="120000"/>
                </a:lnSpc>
                <a:defRPr/>
              </a:pPr>
              <a:endParaRPr lang="zh-CN" altLang="en-US" sz="1600">
                <a:ea typeface="黑体" panose="02010609060101010101" pitchFamily="49" charset="-122"/>
              </a:endParaRPr>
            </a:p>
          </p:txBody>
        </p:sp>
        <p:sp>
          <p:nvSpPr>
            <p:cNvPr id="23" name="MH_Other_12"/>
            <p:cNvSpPr>
              <a:spLocks noChangeArrowheads="1"/>
            </p:cNvSpPr>
            <p:nvPr>
              <p:custDataLst>
                <p:tags r:id="rId15"/>
              </p:custDataLst>
            </p:nvPr>
          </p:nvSpPr>
          <p:spPr bwMode="auto">
            <a:xfrm>
              <a:off x="5145615" y="2348375"/>
              <a:ext cx="80359" cy="74479"/>
            </a:xfrm>
            <a:custGeom>
              <a:avLst/>
              <a:gdLst>
                <a:gd name="T0" fmla="*/ 46588 w 21"/>
                <a:gd name="T1" fmla="*/ 19467 h 20"/>
                <a:gd name="T2" fmla="*/ 0 w 21"/>
                <a:gd name="T3" fmla="*/ 19467 h 20"/>
                <a:gd name="T4" fmla="*/ 49916 w 21"/>
                <a:gd name="T5" fmla="*/ 64890 h 20"/>
                <a:gd name="T6" fmla="*/ 46588 w 21"/>
                <a:gd name="T7" fmla="*/ 19467 h 20"/>
                <a:gd name="T8" fmla="*/ 0 60000 65536"/>
                <a:gd name="T9" fmla="*/ 0 60000 65536"/>
                <a:gd name="T10" fmla="*/ 0 60000 65536"/>
                <a:gd name="T11" fmla="*/ 0 60000 65536"/>
                <a:gd name="T12" fmla="*/ 0 w 21"/>
                <a:gd name="T13" fmla="*/ 0 h 20"/>
                <a:gd name="T14" fmla="*/ 21 w 21"/>
                <a:gd name="T15" fmla="*/ 20 h 20"/>
              </a:gdLst>
              <a:ahLst/>
              <a:cxnLst>
                <a:cxn ang="T8">
                  <a:pos x="T0" y="T1"/>
                </a:cxn>
                <a:cxn ang="T9">
                  <a:pos x="T2" y="T3"/>
                </a:cxn>
                <a:cxn ang="T10">
                  <a:pos x="T4" y="T5"/>
                </a:cxn>
                <a:cxn ang="T11">
                  <a:pos x="T6" y="T7"/>
                </a:cxn>
              </a:cxnLst>
              <a:rect l="T12" t="T13" r="T14" b="T15"/>
              <a:pathLst>
                <a:path w="21" h="20">
                  <a:moveTo>
                    <a:pt x="14" y="6"/>
                  </a:moveTo>
                  <a:cubicBezTo>
                    <a:pt x="8" y="0"/>
                    <a:pt x="0" y="6"/>
                    <a:pt x="0" y="6"/>
                  </a:cubicBezTo>
                  <a:cubicBezTo>
                    <a:pt x="15" y="20"/>
                    <a:pt x="15" y="20"/>
                    <a:pt x="15" y="20"/>
                  </a:cubicBezTo>
                  <a:cubicBezTo>
                    <a:pt x="15" y="20"/>
                    <a:pt x="21" y="13"/>
                    <a:pt x="14" y="6"/>
                  </a:cubicBezTo>
                  <a:close/>
                </a:path>
              </a:pathLst>
            </a:custGeom>
            <a:solidFill>
              <a:srgbClr val="FEFFFF"/>
            </a:solidFill>
            <a:ln w="9525" cmpd="sng">
              <a:noFill/>
              <a:bevel/>
            </a:ln>
          </p:spPr>
          <p:txBody>
            <a:bodyPr>
              <a:normAutofit fontScale="25000" lnSpcReduction="20000"/>
            </a:bodyPr>
            <a:lstStyle/>
            <a:p>
              <a:pPr>
                <a:lnSpc>
                  <a:spcPct val="120000"/>
                </a:lnSpc>
                <a:defRPr/>
              </a:pPr>
              <a:endParaRPr lang="zh-CN" altLang="en-US" sz="1600">
                <a:ea typeface="黑体" panose="02010609060101010101" pitchFamily="49" charset="-122"/>
              </a:endParaRPr>
            </a:p>
          </p:txBody>
        </p:sp>
        <p:sp>
          <p:nvSpPr>
            <p:cNvPr id="24" name="MH_Other_13"/>
            <p:cNvSpPr>
              <a:spLocks noChangeArrowheads="1"/>
            </p:cNvSpPr>
            <p:nvPr>
              <p:custDataLst>
                <p:tags r:id="rId16"/>
              </p:custDataLst>
            </p:nvPr>
          </p:nvSpPr>
          <p:spPr bwMode="auto">
            <a:xfrm>
              <a:off x="4659539" y="2360134"/>
              <a:ext cx="474316" cy="468435"/>
            </a:xfrm>
            <a:custGeom>
              <a:avLst/>
              <a:gdLst>
                <a:gd name="T0" fmla="*/ 366880 w 167"/>
                <a:gd name="T1" fmla="*/ 361889 h 165"/>
                <a:gd name="T2" fmla="*/ 49916 w 167"/>
                <a:gd name="T3" fmla="*/ 361889 h 165"/>
                <a:gd name="T4" fmla="*/ 49916 w 167"/>
                <a:gd name="T5" fmla="*/ 49916 h 165"/>
                <a:gd name="T6" fmla="*/ 346914 w 167"/>
                <a:gd name="T7" fmla="*/ 49916 h 165"/>
                <a:gd name="T8" fmla="*/ 399326 w 167"/>
                <a:gd name="T9" fmla="*/ 0 h 165"/>
                <a:gd name="T10" fmla="*/ 0 w 167"/>
                <a:gd name="T11" fmla="*/ 0 h 165"/>
                <a:gd name="T12" fmla="*/ 0 w 167"/>
                <a:gd name="T13" fmla="*/ 411805 h 165"/>
                <a:gd name="T14" fmla="*/ 416796 w 167"/>
                <a:gd name="T15" fmla="*/ 411805 h 165"/>
                <a:gd name="T16" fmla="*/ 416796 w 167"/>
                <a:gd name="T17" fmla="*/ 152243 h 165"/>
                <a:gd name="T18" fmla="*/ 366880 w 167"/>
                <a:gd name="T19" fmla="*/ 202159 h 165"/>
                <a:gd name="T20" fmla="*/ 366880 w 167"/>
                <a:gd name="T21" fmla="*/ 361889 h 1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65"/>
                <a:gd name="T35" fmla="*/ 167 w 167"/>
                <a:gd name="T36" fmla="*/ 165 h 1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65">
                  <a:moveTo>
                    <a:pt x="147" y="145"/>
                  </a:moveTo>
                  <a:lnTo>
                    <a:pt x="20" y="145"/>
                  </a:lnTo>
                  <a:lnTo>
                    <a:pt x="20" y="20"/>
                  </a:lnTo>
                  <a:lnTo>
                    <a:pt x="139" y="20"/>
                  </a:lnTo>
                  <a:lnTo>
                    <a:pt x="160" y="0"/>
                  </a:lnTo>
                  <a:lnTo>
                    <a:pt x="0" y="0"/>
                  </a:lnTo>
                  <a:lnTo>
                    <a:pt x="0" y="165"/>
                  </a:lnTo>
                  <a:lnTo>
                    <a:pt x="167" y="165"/>
                  </a:lnTo>
                  <a:lnTo>
                    <a:pt x="167" y="61"/>
                  </a:lnTo>
                  <a:lnTo>
                    <a:pt x="147" y="81"/>
                  </a:lnTo>
                  <a:lnTo>
                    <a:pt x="147" y="145"/>
                  </a:lnTo>
                  <a:close/>
                </a:path>
              </a:pathLst>
            </a:custGeom>
            <a:solidFill>
              <a:srgbClr val="FEFFFF"/>
            </a:solidFill>
            <a:ln w="9525" cmpd="sng">
              <a:noFill/>
              <a:bevel/>
            </a:ln>
          </p:spPr>
          <p:txBody>
            <a:bodyPr>
              <a:normAutofit/>
            </a:bodyPr>
            <a:lstStyle/>
            <a:p>
              <a:pPr>
                <a:defRPr/>
              </a:pPr>
              <a:endParaRPr lang="zh-CN" altLang="en-US" sz="1600">
                <a:ea typeface="黑体" panose="02010609060101010101" pitchFamily="49" charset="-122"/>
              </a:endParaRPr>
            </a:p>
          </p:txBody>
        </p:sp>
      </p:grpSp>
      <p:sp>
        <p:nvSpPr>
          <p:cNvPr id="25" name="TextBox 23"/>
          <p:cNvSpPr txBox="1"/>
          <p:nvPr/>
        </p:nvSpPr>
        <p:spPr>
          <a:xfrm>
            <a:off x="4285828" y="1598777"/>
            <a:ext cx="6921972" cy="553720"/>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dirty="0">
                <a:ea typeface="黑体" panose="02010609060101010101" pitchFamily="49" charset="-122"/>
              </a:rPr>
              <a:t>        </a:t>
            </a:r>
            <a:r>
              <a:rPr dirty="0">
                <a:ea typeface="黑体" panose="02010609060101010101" pitchFamily="49" charset="-122"/>
              </a:rPr>
              <a:t>“双减”背景下，学科核心素养如何在课堂高质量的学习下落地？我们的研究要面对新时代的要求、新课标的落地。</a:t>
            </a:r>
            <a:endParaRPr dirty="0">
              <a:ea typeface="黑体" panose="02010609060101010101" pitchFamily="49" charset="-122"/>
            </a:endParaRPr>
          </a:p>
        </p:txBody>
      </p:sp>
      <p:sp>
        <p:nvSpPr>
          <p:cNvPr id="26" name="TextBox 23"/>
          <p:cNvSpPr txBox="1"/>
          <p:nvPr/>
        </p:nvSpPr>
        <p:spPr>
          <a:xfrm>
            <a:off x="4285828" y="5391302"/>
            <a:ext cx="6921972" cy="553720"/>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dirty="0">
                <a:solidFill>
                  <a:schemeClr val="tx1">
                    <a:lumMod val="85000"/>
                    <a:lumOff val="15000"/>
                  </a:schemeClr>
                </a:solidFill>
                <a:latin typeface="黑体" panose="02010609060101010101" pitchFamily="49" charset="-122"/>
                <a:ea typeface="黑体" panose="02010609060101010101" pitchFamily="49" charset="-122"/>
              </a:rPr>
              <a:t>3</a:t>
            </a:r>
            <a:r>
              <a:rPr lang="zh-CN" altLang="en-US" dirty="0">
                <a:solidFill>
                  <a:schemeClr val="tx1">
                    <a:lumMod val="85000"/>
                    <a:lumOff val="15000"/>
                  </a:schemeClr>
                </a:solidFill>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sym typeface="+mn-ea"/>
              </a:rPr>
              <a:t>评价再</a:t>
            </a:r>
            <a:r>
              <a:rPr lang="zh-CN" altLang="en-US" dirty="0">
                <a:latin typeface="黑体" panose="02010609060101010101" pitchFamily="49" charset="-122"/>
                <a:ea typeface="黑体" panose="02010609060101010101" pitchFamily="49" charset="-122"/>
                <a:sym typeface="+mn-ea"/>
              </a:rPr>
              <a:t>建立：有场景思维、成果思维，循证医课，从不同角度突破，把抽象的概念与思考变成具体可感的行动和立竿见影的效果。</a:t>
            </a:r>
            <a:endParaRPr lang="zh-CN" altLang="en-US" dirty="0">
              <a:latin typeface="黑体" panose="02010609060101010101" pitchFamily="49" charset="-122"/>
              <a:ea typeface="黑体" panose="02010609060101010101" pitchFamily="49" charset="-122"/>
              <a:sym typeface="+mn-ea"/>
            </a:endParaRPr>
          </a:p>
        </p:txBody>
      </p:sp>
      <p:sp>
        <p:nvSpPr>
          <p:cNvPr id="27" name="TextBox 23"/>
          <p:cNvSpPr txBox="1"/>
          <p:nvPr/>
        </p:nvSpPr>
        <p:spPr>
          <a:xfrm>
            <a:off x="5277561" y="2625822"/>
            <a:ext cx="5930239" cy="1107440"/>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dirty="0">
                <a:solidFill>
                  <a:schemeClr val="tx1">
                    <a:lumMod val="85000"/>
                    <a:lumOff val="15000"/>
                  </a:schemeClr>
                </a:solidFill>
                <a:latin typeface="黑体" panose="02010609060101010101" pitchFamily="49" charset="-122"/>
                <a:ea typeface="黑体" panose="02010609060101010101" pitchFamily="49" charset="-122"/>
              </a:rPr>
              <a:t>1</a:t>
            </a:r>
            <a:r>
              <a:rPr lang="zh-CN" altLang="en-US" dirty="0">
                <a:solidFill>
                  <a:schemeClr val="tx1">
                    <a:lumMod val="85000"/>
                    <a:lumOff val="15000"/>
                  </a:schemeClr>
                </a:solidFill>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sym typeface="+mn-ea"/>
              </a:rPr>
              <a:t>设计再突破：基于学习目标和学业质量标准为学生搭建三大学习支架。即“问题（任务）、活动（流程）、评价（结果）”的设计，回答学生“学什么、怎么学、学到什么程度”，从而让这一个刻真正发生深度学习。</a:t>
            </a:r>
            <a:endParaRPr lang="zh-CN" altLang="en-US" dirty="0">
              <a:latin typeface="黑体" panose="02010609060101010101" pitchFamily="49" charset="-122"/>
              <a:ea typeface="黑体" panose="02010609060101010101" pitchFamily="49" charset="-122"/>
              <a:sym typeface="+mn-ea"/>
            </a:endParaRPr>
          </a:p>
        </p:txBody>
      </p:sp>
      <p:sp>
        <p:nvSpPr>
          <p:cNvPr id="28" name="TextBox 23"/>
          <p:cNvSpPr txBox="1"/>
          <p:nvPr/>
        </p:nvSpPr>
        <p:spPr>
          <a:xfrm>
            <a:off x="5207550" y="4205941"/>
            <a:ext cx="5930239" cy="553720"/>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altLang="zh-CN" dirty="0">
                <a:solidFill>
                  <a:schemeClr val="tx1">
                    <a:lumMod val="85000"/>
                    <a:lumOff val="15000"/>
                  </a:schemeClr>
                </a:solidFill>
                <a:latin typeface="黑体" panose="02010609060101010101" pitchFamily="49" charset="-122"/>
                <a:ea typeface="黑体" panose="02010609060101010101" pitchFamily="49" charset="-122"/>
              </a:rPr>
              <a:t>2</a:t>
            </a:r>
            <a:r>
              <a:rPr lang="zh-CN" altLang="en-US" dirty="0">
                <a:solidFill>
                  <a:schemeClr val="tx1">
                    <a:lumMod val="85000"/>
                    <a:lumOff val="15000"/>
                  </a:schemeClr>
                </a:solidFill>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sym typeface="+mn-ea"/>
              </a:rPr>
              <a:t>课堂再创生：一是聚焦三大焦点问题；二是突出三大学习要素；三是关注三个学科研究；四是探究三个学习载体。</a:t>
            </a:r>
            <a:endParaRPr lang="zh-CN" altLang="en-US" dirty="0">
              <a:latin typeface="黑体" panose="02010609060101010101" pitchFamily="49" charset="-122"/>
              <a:ea typeface="黑体" panose="02010609060101010101" pitchFamily="49" charset="-122"/>
              <a:sym typeface="+mn-ea"/>
            </a:endParaRPr>
          </a:p>
        </p:txBody>
      </p:sp>
      <p:grpSp>
        <p:nvGrpSpPr>
          <p:cNvPr id="29" name="组合 28"/>
          <p:cNvGrpSpPr/>
          <p:nvPr/>
        </p:nvGrpSpPr>
        <p:grpSpPr>
          <a:xfrm>
            <a:off x="748590" y="2573334"/>
            <a:ext cx="1695358" cy="2425990"/>
            <a:chOff x="3681413" y="598488"/>
            <a:chExt cx="3989387" cy="5708650"/>
          </a:xfrm>
        </p:grpSpPr>
        <p:sp>
          <p:nvSpPr>
            <p:cNvPr id="30" name="Freeform 5"/>
            <p:cNvSpPr/>
            <p:nvPr/>
          </p:nvSpPr>
          <p:spPr bwMode="auto">
            <a:xfrm>
              <a:off x="5318125" y="598488"/>
              <a:ext cx="715962" cy="769938"/>
            </a:xfrm>
            <a:custGeom>
              <a:avLst/>
              <a:gdLst>
                <a:gd name="T0" fmla="*/ 632 w 738"/>
                <a:gd name="T1" fmla="*/ 601 h 812"/>
                <a:gd name="T2" fmla="*/ 422 w 738"/>
                <a:gd name="T3" fmla="*/ 812 h 812"/>
                <a:gd name="T4" fmla="*/ 316 w 738"/>
                <a:gd name="T5" fmla="*/ 812 h 812"/>
                <a:gd name="T6" fmla="*/ 106 w 738"/>
                <a:gd name="T7" fmla="*/ 601 h 812"/>
                <a:gd name="T8" fmla="*/ 0 w 738"/>
                <a:gd name="T9" fmla="*/ 211 h 812"/>
                <a:gd name="T10" fmla="*/ 211 w 738"/>
                <a:gd name="T11" fmla="*/ 0 h 812"/>
                <a:gd name="T12" fmla="*/ 527 w 738"/>
                <a:gd name="T13" fmla="*/ 0 h 812"/>
                <a:gd name="T14" fmla="*/ 738 w 738"/>
                <a:gd name="T15" fmla="*/ 211 h 812"/>
                <a:gd name="T16" fmla="*/ 632 w 738"/>
                <a:gd name="T17" fmla="*/ 601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8" h="812">
                  <a:moveTo>
                    <a:pt x="632" y="601"/>
                  </a:moveTo>
                  <a:cubicBezTo>
                    <a:pt x="632" y="718"/>
                    <a:pt x="538" y="812"/>
                    <a:pt x="422" y="812"/>
                  </a:cubicBezTo>
                  <a:cubicBezTo>
                    <a:pt x="316" y="812"/>
                    <a:pt x="316" y="812"/>
                    <a:pt x="316" y="812"/>
                  </a:cubicBezTo>
                  <a:cubicBezTo>
                    <a:pt x="200" y="812"/>
                    <a:pt x="106" y="718"/>
                    <a:pt x="106" y="601"/>
                  </a:cubicBezTo>
                  <a:cubicBezTo>
                    <a:pt x="0" y="211"/>
                    <a:pt x="0" y="211"/>
                    <a:pt x="0" y="211"/>
                  </a:cubicBezTo>
                  <a:cubicBezTo>
                    <a:pt x="0" y="95"/>
                    <a:pt x="95" y="0"/>
                    <a:pt x="211" y="0"/>
                  </a:cubicBezTo>
                  <a:cubicBezTo>
                    <a:pt x="527" y="0"/>
                    <a:pt x="527" y="0"/>
                    <a:pt x="527" y="0"/>
                  </a:cubicBezTo>
                  <a:cubicBezTo>
                    <a:pt x="643" y="0"/>
                    <a:pt x="738" y="95"/>
                    <a:pt x="738" y="211"/>
                  </a:cubicBezTo>
                  <a:lnTo>
                    <a:pt x="632" y="601"/>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黑体" panose="02010609060101010101" pitchFamily="49" charset="-122"/>
              </a:endParaRPr>
            </a:p>
          </p:txBody>
        </p:sp>
        <p:sp>
          <p:nvSpPr>
            <p:cNvPr id="31" name="Freeform 6"/>
            <p:cNvSpPr/>
            <p:nvPr/>
          </p:nvSpPr>
          <p:spPr bwMode="auto">
            <a:xfrm>
              <a:off x="3681413" y="1125538"/>
              <a:ext cx="3989387" cy="5181600"/>
            </a:xfrm>
            <a:custGeom>
              <a:avLst/>
              <a:gdLst>
                <a:gd name="T0" fmla="*/ 4116 w 4116"/>
                <a:gd name="T1" fmla="*/ 5302 h 5469"/>
                <a:gd name="T2" fmla="*/ 3949 w 4116"/>
                <a:gd name="T3" fmla="*/ 5469 h 5469"/>
                <a:gd name="T4" fmla="*/ 167 w 4116"/>
                <a:gd name="T5" fmla="*/ 5469 h 5469"/>
                <a:gd name="T6" fmla="*/ 0 w 4116"/>
                <a:gd name="T7" fmla="*/ 5302 h 5469"/>
                <a:gd name="T8" fmla="*/ 0 w 4116"/>
                <a:gd name="T9" fmla="*/ 167 h 5469"/>
                <a:gd name="T10" fmla="*/ 167 w 4116"/>
                <a:gd name="T11" fmla="*/ 0 h 5469"/>
                <a:gd name="T12" fmla="*/ 3949 w 4116"/>
                <a:gd name="T13" fmla="*/ 0 h 5469"/>
                <a:gd name="T14" fmla="*/ 4116 w 4116"/>
                <a:gd name="T15" fmla="*/ 167 h 5469"/>
                <a:gd name="T16" fmla="*/ 4116 w 4116"/>
                <a:gd name="T17" fmla="*/ 5302 h 5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16" h="5469">
                  <a:moveTo>
                    <a:pt x="4116" y="5302"/>
                  </a:moveTo>
                  <a:cubicBezTo>
                    <a:pt x="4116" y="5395"/>
                    <a:pt x="4041" y="5469"/>
                    <a:pt x="3949" y="5469"/>
                  </a:cubicBezTo>
                  <a:cubicBezTo>
                    <a:pt x="167" y="5469"/>
                    <a:pt x="167" y="5469"/>
                    <a:pt x="167" y="5469"/>
                  </a:cubicBezTo>
                  <a:cubicBezTo>
                    <a:pt x="75" y="5469"/>
                    <a:pt x="0" y="5395"/>
                    <a:pt x="0" y="5302"/>
                  </a:cubicBezTo>
                  <a:cubicBezTo>
                    <a:pt x="0" y="167"/>
                    <a:pt x="0" y="167"/>
                    <a:pt x="0" y="167"/>
                  </a:cubicBezTo>
                  <a:cubicBezTo>
                    <a:pt x="0" y="75"/>
                    <a:pt x="75" y="0"/>
                    <a:pt x="167" y="0"/>
                  </a:cubicBezTo>
                  <a:cubicBezTo>
                    <a:pt x="3949" y="0"/>
                    <a:pt x="3949" y="0"/>
                    <a:pt x="3949" y="0"/>
                  </a:cubicBezTo>
                  <a:cubicBezTo>
                    <a:pt x="4041" y="0"/>
                    <a:pt x="4116" y="75"/>
                    <a:pt x="4116" y="167"/>
                  </a:cubicBezTo>
                  <a:lnTo>
                    <a:pt x="4116" y="5302"/>
                  </a:lnTo>
                  <a:close/>
                </a:path>
              </a:pathLst>
            </a:custGeom>
            <a:solidFill>
              <a:srgbClr val="2750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黑体" panose="02010609060101010101" pitchFamily="49" charset="-122"/>
              </a:endParaRPr>
            </a:p>
          </p:txBody>
        </p:sp>
        <p:sp>
          <p:nvSpPr>
            <p:cNvPr id="32" name="Freeform 7"/>
            <p:cNvSpPr/>
            <p:nvPr/>
          </p:nvSpPr>
          <p:spPr bwMode="auto">
            <a:xfrm>
              <a:off x="4019550" y="1355725"/>
              <a:ext cx="3313112" cy="4721225"/>
            </a:xfrm>
            <a:custGeom>
              <a:avLst/>
              <a:gdLst>
                <a:gd name="T0" fmla="*/ 3418 w 3418"/>
                <a:gd name="T1" fmla="*/ 4805 h 4982"/>
                <a:gd name="T2" fmla="*/ 3241 w 3418"/>
                <a:gd name="T3" fmla="*/ 4982 h 4982"/>
                <a:gd name="T4" fmla="*/ 178 w 3418"/>
                <a:gd name="T5" fmla="*/ 4982 h 4982"/>
                <a:gd name="T6" fmla="*/ 0 w 3418"/>
                <a:gd name="T7" fmla="*/ 4805 h 4982"/>
                <a:gd name="T8" fmla="*/ 0 w 3418"/>
                <a:gd name="T9" fmla="*/ 177 h 4982"/>
                <a:gd name="T10" fmla="*/ 178 w 3418"/>
                <a:gd name="T11" fmla="*/ 0 h 4982"/>
                <a:gd name="T12" fmla="*/ 3241 w 3418"/>
                <a:gd name="T13" fmla="*/ 0 h 4982"/>
                <a:gd name="T14" fmla="*/ 3418 w 3418"/>
                <a:gd name="T15" fmla="*/ 177 h 4982"/>
                <a:gd name="T16" fmla="*/ 3418 w 3418"/>
                <a:gd name="T17" fmla="*/ 4805 h 4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8" h="4982">
                  <a:moveTo>
                    <a:pt x="3418" y="4805"/>
                  </a:moveTo>
                  <a:cubicBezTo>
                    <a:pt x="3418" y="4903"/>
                    <a:pt x="3339" y="4982"/>
                    <a:pt x="3241" y="4982"/>
                  </a:cubicBezTo>
                  <a:cubicBezTo>
                    <a:pt x="178" y="4982"/>
                    <a:pt x="178" y="4982"/>
                    <a:pt x="178" y="4982"/>
                  </a:cubicBezTo>
                  <a:cubicBezTo>
                    <a:pt x="79" y="4982"/>
                    <a:pt x="0" y="4903"/>
                    <a:pt x="0" y="4805"/>
                  </a:cubicBezTo>
                  <a:cubicBezTo>
                    <a:pt x="0" y="177"/>
                    <a:pt x="0" y="177"/>
                    <a:pt x="0" y="177"/>
                  </a:cubicBezTo>
                  <a:cubicBezTo>
                    <a:pt x="0" y="79"/>
                    <a:pt x="79" y="0"/>
                    <a:pt x="178" y="0"/>
                  </a:cubicBezTo>
                  <a:cubicBezTo>
                    <a:pt x="3241" y="0"/>
                    <a:pt x="3241" y="0"/>
                    <a:pt x="3241" y="0"/>
                  </a:cubicBezTo>
                  <a:cubicBezTo>
                    <a:pt x="3339" y="0"/>
                    <a:pt x="3418" y="79"/>
                    <a:pt x="3418" y="177"/>
                  </a:cubicBezTo>
                  <a:lnTo>
                    <a:pt x="3418" y="480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黑体" panose="02010609060101010101" pitchFamily="49" charset="-122"/>
              </a:endParaRPr>
            </a:p>
          </p:txBody>
        </p:sp>
        <p:sp>
          <p:nvSpPr>
            <p:cNvPr id="33" name="Freeform 8"/>
            <p:cNvSpPr/>
            <p:nvPr/>
          </p:nvSpPr>
          <p:spPr bwMode="auto">
            <a:xfrm>
              <a:off x="4937125" y="1000125"/>
              <a:ext cx="1477962" cy="592138"/>
            </a:xfrm>
            <a:custGeom>
              <a:avLst/>
              <a:gdLst>
                <a:gd name="T0" fmla="*/ 1526 w 1526"/>
                <a:gd name="T1" fmla="*/ 476 h 624"/>
                <a:gd name="T2" fmla="*/ 1379 w 1526"/>
                <a:gd name="T3" fmla="*/ 624 h 624"/>
                <a:gd name="T4" fmla="*/ 147 w 1526"/>
                <a:gd name="T5" fmla="*/ 624 h 624"/>
                <a:gd name="T6" fmla="*/ 0 w 1526"/>
                <a:gd name="T7" fmla="*/ 476 h 624"/>
                <a:gd name="T8" fmla="*/ 0 w 1526"/>
                <a:gd name="T9" fmla="*/ 147 h 624"/>
                <a:gd name="T10" fmla="*/ 147 w 1526"/>
                <a:gd name="T11" fmla="*/ 0 h 624"/>
                <a:gd name="T12" fmla="*/ 1379 w 1526"/>
                <a:gd name="T13" fmla="*/ 0 h 624"/>
                <a:gd name="T14" fmla="*/ 1526 w 1526"/>
                <a:gd name="T15" fmla="*/ 147 h 624"/>
                <a:gd name="T16" fmla="*/ 1526 w 1526"/>
                <a:gd name="T17" fmla="*/ 476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6" h="624">
                  <a:moveTo>
                    <a:pt x="1526" y="476"/>
                  </a:moveTo>
                  <a:cubicBezTo>
                    <a:pt x="1526" y="557"/>
                    <a:pt x="1460" y="624"/>
                    <a:pt x="1379" y="624"/>
                  </a:cubicBezTo>
                  <a:cubicBezTo>
                    <a:pt x="147" y="624"/>
                    <a:pt x="147" y="624"/>
                    <a:pt x="147" y="624"/>
                  </a:cubicBezTo>
                  <a:cubicBezTo>
                    <a:pt x="66" y="624"/>
                    <a:pt x="0" y="557"/>
                    <a:pt x="0" y="476"/>
                  </a:cubicBezTo>
                  <a:cubicBezTo>
                    <a:pt x="0" y="147"/>
                    <a:pt x="0" y="147"/>
                    <a:pt x="0" y="147"/>
                  </a:cubicBezTo>
                  <a:cubicBezTo>
                    <a:pt x="0" y="66"/>
                    <a:pt x="66" y="0"/>
                    <a:pt x="147" y="0"/>
                  </a:cubicBezTo>
                  <a:cubicBezTo>
                    <a:pt x="1379" y="0"/>
                    <a:pt x="1379" y="0"/>
                    <a:pt x="1379" y="0"/>
                  </a:cubicBezTo>
                  <a:cubicBezTo>
                    <a:pt x="1460" y="0"/>
                    <a:pt x="1526" y="66"/>
                    <a:pt x="1526" y="147"/>
                  </a:cubicBezTo>
                  <a:lnTo>
                    <a:pt x="1526" y="476"/>
                  </a:lnTo>
                  <a:close/>
                </a:path>
              </a:pathLst>
            </a:custGeom>
            <a:solidFill>
              <a:srgbClr val="6667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黑体" panose="02010609060101010101" pitchFamily="49" charset="-122"/>
              </a:endParaRPr>
            </a:p>
          </p:txBody>
        </p:sp>
      </p:grpSp>
      <p:sp>
        <p:nvSpPr>
          <p:cNvPr id="53" name="文本框 5"/>
          <p:cNvSpPr txBox="1">
            <a:spLocks noChangeArrowheads="1"/>
          </p:cNvSpPr>
          <p:nvPr/>
        </p:nvSpPr>
        <p:spPr bwMode="auto">
          <a:xfrm>
            <a:off x="1027430" y="3406140"/>
            <a:ext cx="288417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3200" spc="300" dirty="0">
                <a:solidFill>
                  <a:srgbClr val="27506E"/>
                </a:solidFill>
                <a:latin typeface="黑体" panose="02010609060101010101" pitchFamily="49" charset="-122"/>
                <a:ea typeface="黑体" panose="02010609060101010101" pitchFamily="49" charset="-122"/>
              </a:rPr>
              <a:t>行动</a:t>
            </a:r>
            <a:endParaRPr lang="zh-CN" altLang="en-US" sz="3200" spc="300" dirty="0">
              <a:solidFill>
                <a:srgbClr val="27506E"/>
              </a:solidFill>
              <a:latin typeface="黑体" panose="02010609060101010101" pitchFamily="49" charset="-122"/>
              <a:ea typeface="黑体" panose="02010609060101010101" pitchFamily="49" charset="-122"/>
            </a:endParaRPr>
          </a:p>
          <a:p>
            <a:r>
              <a:rPr lang="zh-CN" altLang="en-US" sz="3200" spc="300" dirty="0">
                <a:solidFill>
                  <a:srgbClr val="27506E"/>
                </a:solidFill>
                <a:latin typeface="黑体" panose="02010609060101010101" pitchFamily="49" charset="-122"/>
                <a:ea typeface="黑体" panose="02010609060101010101" pitchFamily="49" charset="-122"/>
              </a:rPr>
              <a:t>路径</a:t>
            </a:r>
            <a:endParaRPr lang="zh-CN" altLang="en-US" sz="3200" spc="300" dirty="0">
              <a:solidFill>
                <a:srgbClr val="27506E"/>
              </a:solidFill>
              <a:latin typeface="黑体" panose="02010609060101010101" pitchFamily="49" charset="-122"/>
              <a:ea typeface="黑体" panose="02010609060101010101" pitchFamily="49"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left)">
                                      <p:cBhvr>
                                        <p:cTn id="15" dur="500"/>
                                        <p:tgtEl>
                                          <p:spTgt spid="53"/>
                                        </p:tgtEl>
                                      </p:cBhvr>
                                    </p:animEffec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1500"/>
                            </p:stCondLst>
                            <p:childTnLst>
                              <p:par>
                                <p:cTn id="20" presetID="1" presetClass="path" presetSubtype="0" accel="50000" decel="50000" fill="hold" nodeType="afterEffect">
                                  <p:stCondLst>
                                    <p:cond delay="0"/>
                                  </p:stCondLst>
                                  <p:childTnLst>
                                    <p:animMotion origin="layout" path="M -2.5E-6 -1.85185E-6 C 0.053 0.08472 0.04375 0.25857 0.00573 0.33634 C -0.03841 0.40695 -0.1181 0.46945 -0.18997 0.34931 C -0.26067 0.21945 -0.22239 0.03658 -0.18528 -0.01111 C -0.13125 -0.09606 -0.05312 -0.08495 -2.5E-6 -1.85185E-6 Z " pathEditMode="relative" rAng="2760000" ptsTypes="AAAAA">
                                      <p:cBhvr>
                                        <p:cTn id="21" dur="1750" fill="hold"/>
                                        <p:tgtEl>
                                          <p:spTgt spid="11"/>
                                        </p:tgtEl>
                                        <p:attrNameLst>
                                          <p:attrName>ppt_x</p:attrName>
                                          <p:attrName>ppt_y</p:attrName>
                                        </p:attrNameLst>
                                      </p:cBhvr>
                                      <p:rCtr x="-9596" y="17245"/>
                                    </p:animMotion>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4000"/>
                            </p:stCondLst>
                            <p:childTnLst>
                              <p:par>
                                <p:cTn id="27" presetID="1"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par>
                          <p:cTn id="29" fill="hold">
                            <p:stCondLst>
                              <p:cond delay="4000"/>
                            </p:stCondLst>
                            <p:childTnLst>
                              <p:par>
                                <p:cTn id="30" presetID="1" presetClass="path" presetSubtype="0" accel="50000" decel="50000" fill="hold" nodeType="afterEffect">
                                  <p:stCondLst>
                                    <p:cond delay="0"/>
                                  </p:stCondLst>
                                  <p:childTnLst>
                                    <p:animMotion origin="layout" path="M 2.70833E-6 1.82146E-17 C 0.00495 0.12639 -0.06953 0.24005 -0.12735 0.24907 C -0.18672 0.24537 -0.26849 0.1919 -0.27318 0.01667 C -0.27331 -0.16412 -0.17435 -0.24838 -0.12891 -0.23681 C -0.0569 -0.23125 -0.00508 -0.12662 2.70833E-6 1.82146E-17 Z " pathEditMode="relative" rAng="5400000" ptsTypes="AAAAA">
                                      <p:cBhvr>
                                        <p:cTn id="31" dur="1750" fill="hold"/>
                                        <p:tgtEl>
                                          <p:spTgt spid="5"/>
                                        </p:tgtEl>
                                        <p:attrNameLst>
                                          <p:attrName>ppt_x</p:attrName>
                                          <p:attrName>ppt_y</p:attrName>
                                        </p:attrNameLst>
                                      </p:cBhvr>
                                      <p:rCtr x="-13646" y="556"/>
                                    </p:animMotion>
                                  </p:childTnLst>
                                </p:cTn>
                              </p:par>
                            </p:childTnLst>
                          </p:cTn>
                        </p:par>
                        <p:par>
                          <p:cTn id="32" fill="hold">
                            <p:stCondLst>
                              <p:cond delay="6000"/>
                            </p:stCondLst>
                            <p:childTnLst>
                              <p:par>
                                <p:cTn id="33" presetID="22" presetClass="entr" presetSubtype="8"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par>
                          <p:cTn id="39" fill="hold">
                            <p:stCondLst>
                              <p:cond delay="6500"/>
                            </p:stCondLst>
                            <p:childTnLst>
                              <p:par>
                                <p:cTn id="40" presetID="1" presetClass="path" presetSubtype="0" accel="50000" decel="50000" fill="hold" nodeType="afterEffect">
                                  <p:stCondLst>
                                    <p:cond delay="0"/>
                                  </p:stCondLst>
                                  <p:childTnLst>
                                    <p:animMotion origin="layout" path="M 6.25E-7 -7.40741E-7 C -0.04675 0.0956 -0.14466 0.08218 -0.18906 0.01597 C -0.22956 -0.06134 -0.26615 -0.20185 -0.19987 -0.33171 C -0.128 -0.45972 -0.02448 -0.39491 0.00312 -0.32986 C 0.05182 -0.23518 0.04674 -0.09606 6.25E-7 -7.40741E-7 Z " pathEditMode="relative" rAng="8100000" ptsTypes="AAAAA">
                                      <p:cBhvr>
                                        <p:cTn id="41" dur="1750" fill="hold"/>
                                        <p:tgtEl>
                                          <p:spTgt spid="8"/>
                                        </p:tgtEl>
                                        <p:attrNameLst>
                                          <p:attrName>ppt_x</p:attrName>
                                          <p:attrName>ppt_y</p:attrName>
                                        </p:attrNameLst>
                                      </p:cBhvr>
                                      <p:rCtr x="-9857" y="-16782"/>
                                    </p:animMotion>
                                  </p:childTnLst>
                                </p:cTn>
                              </p:par>
                            </p:childTnLst>
                          </p:cTn>
                        </p:par>
                        <p:par>
                          <p:cTn id="42" fill="hold">
                            <p:stCondLst>
                              <p:cond delay="8500"/>
                            </p:stCondLst>
                            <p:childTnLst>
                              <p:par>
                                <p:cTn id="43" presetID="22" presetClass="entr" presetSubtype="8"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par>
                          <p:cTn id="46" fill="hold">
                            <p:stCondLst>
                              <p:cond delay="9000"/>
                            </p:stCondLst>
                            <p:childTnLst>
                              <p:par>
                                <p:cTn id="47" presetID="1"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9000"/>
                            </p:stCondLst>
                            <p:childTnLst>
                              <p:par>
                                <p:cTn id="50" presetID="1" presetClass="path" presetSubtype="0" accel="50000" decel="50000" fill="hold" nodeType="afterEffect">
                                  <p:stCondLst>
                                    <p:cond delay="0"/>
                                  </p:stCondLst>
                                  <p:childTnLst>
                                    <p:animMotion origin="layout" path="M -3.95833E-6 -2.59259E-6 C 0.04675 -0.0956 0.14467 -0.08217 0.18907 -0.01597 C 0.22956 0.06135 0.26615 0.20185 0.19987 0.33172 C 0.128 0.45972 0.02448 0.39491 -0.00312 0.32986 C -0.05182 0.23519 -0.04674 0.09607 -3.95833E-6 -2.59259E-6 Z " pathEditMode="relative" rAng="18900000" ptsTypes="AAAAA">
                                      <p:cBhvr>
                                        <p:cTn id="51" dur="1750" spd="-100000" fill="hold"/>
                                        <p:tgtEl>
                                          <p:spTgt spid="17"/>
                                        </p:tgtEl>
                                        <p:attrNameLst>
                                          <p:attrName>ppt_x</p:attrName>
                                          <p:attrName>ppt_y</p:attrName>
                                        </p:attrNameLst>
                                      </p:cBhvr>
                                      <p:rCtr x="9857" y="16782"/>
                                    </p:animMotion>
                                  </p:childTnLst>
                                </p:cTn>
                              </p:par>
                            </p:childTnLst>
                          </p:cTn>
                        </p:par>
                        <p:par>
                          <p:cTn id="52" fill="hold">
                            <p:stCondLst>
                              <p:cond delay="11000"/>
                            </p:stCondLst>
                            <p:childTnLst>
                              <p:par>
                                <p:cTn id="53" presetID="22" presetClass="entr" presetSubtype="8"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left)">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6" grpId="0"/>
      <p:bldP spid="27" grpId="0"/>
      <p:bldP spid="28" grpId="0"/>
      <p:bldP spid="5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16157" y="1604993"/>
            <a:ext cx="4801274" cy="3841019"/>
          </a:xfrm>
          <a:prstGeom prst="rect">
            <a:avLst/>
          </a:prstGeom>
        </p:spPr>
      </p:pic>
      <p:sp>
        <p:nvSpPr>
          <p:cNvPr id="12" name="文本框 5"/>
          <p:cNvSpPr txBox="1">
            <a:spLocks noChangeArrowheads="1"/>
          </p:cNvSpPr>
          <p:nvPr/>
        </p:nvSpPr>
        <p:spPr bwMode="auto">
          <a:xfrm>
            <a:off x="1027706" y="349367"/>
            <a:ext cx="2129008"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3200" spc="300" dirty="0">
                <a:solidFill>
                  <a:srgbClr val="27506E"/>
                </a:solidFill>
                <a:latin typeface="黑体" panose="02010609060101010101" pitchFamily="49" charset="-122"/>
                <a:ea typeface="黑体" panose="02010609060101010101" pitchFamily="49" charset="-122"/>
              </a:rPr>
              <a:t>期待</a:t>
            </a:r>
            <a:endParaRPr lang="zh-CN" altLang="en-US" sz="3200" spc="300" dirty="0">
              <a:solidFill>
                <a:srgbClr val="27506E"/>
              </a:solidFill>
              <a:latin typeface="黑体" panose="02010609060101010101" pitchFamily="49" charset="-122"/>
              <a:ea typeface="黑体" panose="02010609060101010101" pitchFamily="49" charset="-122"/>
            </a:endParaRPr>
          </a:p>
        </p:txBody>
      </p:sp>
      <p:sp>
        <p:nvSpPr>
          <p:cNvPr id="3" name="TextBox 111"/>
          <p:cNvSpPr txBox="1"/>
          <p:nvPr/>
        </p:nvSpPr>
        <p:spPr>
          <a:xfrm>
            <a:off x="6438265" y="2644775"/>
            <a:ext cx="3449320" cy="830580"/>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sz="5400" dirty="0">
                <a:solidFill>
                  <a:srgbClr val="002060"/>
                </a:solidFill>
                <a:latin typeface="黑体" panose="02010609060101010101" pitchFamily="49" charset="-122"/>
                <a:ea typeface="黑体" panose="02010609060101010101" pitchFamily="49" charset="-122"/>
              </a:rPr>
              <a:t>请您指导！</a:t>
            </a:r>
            <a:endParaRPr lang="zh-CN" sz="5400" dirty="0">
              <a:solidFill>
                <a:srgbClr val="002060"/>
              </a:solidFill>
              <a:latin typeface="黑体" panose="02010609060101010101" pitchFamily="49" charset="-122"/>
              <a:ea typeface="黑体" panose="02010609060101010101" pitchFamily="49"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5"/>
          <p:cNvSpPr txBox="1">
            <a:spLocks noChangeArrowheads="1"/>
          </p:cNvSpPr>
          <p:nvPr/>
        </p:nvSpPr>
        <p:spPr bwMode="auto">
          <a:xfrm>
            <a:off x="1028065" y="349885"/>
            <a:ext cx="262128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3200" spc="300" dirty="0">
                <a:solidFill>
                  <a:srgbClr val="27506E"/>
                </a:solidFill>
                <a:latin typeface="黑体" panose="02010609060101010101" pitchFamily="49" charset="-122"/>
                <a:ea typeface="黑体" panose="02010609060101010101" pitchFamily="49" charset="-122"/>
              </a:rPr>
              <a:t>概念</a:t>
            </a:r>
            <a:r>
              <a:rPr lang="zh-CN" altLang="en-US" sz="3200" spc="300" dirty="0">
                <a:solidFill>
                  <a:srgbClr val="27506E"/>
                </a:solidFill>
                <a:latin typeface="黑体" panose="02010609060101010101" pitchFamily="49" charset="-122"/>
                <a:ea typeface="黑体" panose="02010609060101010101" pitchFamily="49" charset="-122"/>
              </a:rPr>
              <a:t>与界定</a:t>
            </a:r>
            <a:endParaRPr lang="zh-CN" altLang="en-US" sz="3200" spc="300" dirty="0">
              <a:solidFill>
                <a:srgbClr val="27506E"/>
              </a:solidFill>
              <a:latin typeface="黑体" panose="02010609060101010101" pitchFamily="49" charset="-122"/>
              <a:ea typeface="黑体" panose="02010609060101010101" pitchFamily="49" charset="-122"/>
            </a:endParaRPr>
          </a:p>
        </p:txBody>
      </p:sp>
      <p:sp>
        <p:nvSpPr>
          <p:cNvPr id="9" name="TextBox 23"/>
          <p:cNvSpPr>
            <a:spLocks noChangeArrowheads="1"/>
          </p:cNvSpPr>
          <p:nvPr/>
        </p:nvSpPr>
        <p:spPr bwMode="auto">
          <a:xfrm>
            <a:off x="1226185" y="3536950"/>
            <a:ext cx="722249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600" dirty="0">
                <a:latin typeface="黑体" panose="02010609060101010101" pitchFamily="49" charset="-122"/>
                <a:ea typeface="黑体" panose="02010609060101010101" pitchFamily="49" charset="-122"/>
                <a:sym typeface="微软雅黑" panose="020B0503020204020204" charset="-122"/>
              </a:rPr>
              <a:t>    </a:t>
            </a:r>
            <a:r>
              <a:rPr sz="1600" dirty="0">
                <a:latin typeface="黑体" panose="02010609060101010101" pitchFamily="49" charset="-122"/>
                <a:ea typeface="黑体" panose="02010609060101010101" pitchFamily="49" charset="-122"/>
                <a:sym typeface="微软雅黑" panose="020B0503020204020204" charset="-122"/>
              </a:rPr>
              <a:t>是“课堂深度学习时刻”的简称，特指课堂教学中某个特定的时空里生成的教师“深度教学”与学生“深度学习”时间，以及促进深度教与学的时刻。这一刻的课堂深度学习是在教师引领下，学生围绕学习主题，全身心积极参与，体验成功，获得发展的有意义的学习过程。</a:t>
            </a:r>
            <a:endParaRPr sz="1600" dirty="0">
              <a:latin typeface="黑体" panose="02010609060101010101" pitchFamily="49" charset="-122"/>
              <a:ea typeface="黑体" panose="02010609060101010101" pitchFamily="49" charset="-122"/>
              <a:sym typeface="微软雅黑" panose="020B0503020204020204" charset="-122"/>
            </a:endParaRPr>
          </a:p>
        </p:txBody>
      </p:sp>
      <p:grpSp>
        <p:nvGrpSpPr>
          <p:cNvPr id="10" name="组合 9"/>
          <p:cNvGrpSpPr/>
          <p:nvPr/>
        </p:nvGrpSpPr>
        <p:grpSpPr>
          <a:xfrm>
            <a:off x="1059852" y="1439336"/>
            <a:ext cx="1453886" cy="1253350"/>
            <a:chOff x="1546489" y="1431164"/>
            <a:chExt cx="1453886" cy="1253350"/>
          </a:xfrm>
          <a:solidFill>
            <a:srgbClr val="27506E"/>
          </a:solidFill>
        </p:grpSpPr>
        <p:sp>
          <p:nvSpPr>
            <p:cNvPr id="11" name="六边形 10"/>
            <p:cNvSpPr/>
            <p:nvPr/>
          </p:nvSpPr>
          <p:spPr>
            <a:xfrm>
              <a:off x="1546489" y="1431164"/>
              <a:ext cx="1453886" cy="1253350"/>
            </a:xfrm>
            <a:prstGeom prst="hexag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黑体" panose="02010609060101010101" pitchFamily="49" charset="-122"/>
              </a:endParaRPr>
            </a:p>
          </p:txBody>
        </p:sp>
        <p:sp>
          <p:nvSpPr>
            <p:cNvPr id="12" name="TextBox 24"/>
            <p:cNvSpPr>
              <a:spLocks noChangeArrowheads="1"/>
            </p:cNvSpPr>
            <p:nvPr/>
          </p:nvSpPr>
          <p:spPr bwMode="auto">
            <a:xfrm>
              <a:off x="1857529" y="1507532"/>
              <a:ext cx="831806" cy="1107440"/>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bg1"/>
                  </a:solidFill>
                  <a:latin typeface="黑体" panose="02010609060101010101" pitchFamily="49" charset="-122"/>
                  <a:ea typeface="黑体" panose="02010609060101010101" pitchFamily="49" charset="-122"/>
                </a:rPr>
                <a:t>课堂深度学习</a:t>
              </a:r>
              <a:endParaRPr lang="zh-CN" altLang="en-US" sz="2400" b="1" dirty="0">
                <a:solidFill>
                  <a:schemeClr val="bg1"/>
                </a:solidFill>
                <a:latin typeface="黑体" panose="02010609060101010101" pitchFamily="49" charset="-122"/>
                <a:ea typeface="黑体" panose="02010609060101010101" pitchFamily="49" charset="-122"/>
              </a:endParaRPr>
            </a:p>
          </p:txBody>
        </p:sp>
      </p:grpSp>
      <p:sp>
        <p:nvSpPr>
          <p:cNvPr id="13" name="TextBox 23"/>
          <p:cNvSpPr>
            <a:spLocks noChangeArrowheads="1"/>
          </p:cNvSpPr>
          <p:nvPr/>
        </p:nvSpPr>
        <p:spPr bwMode="auto">
          <a:xfrm>
            <a:off x="3803015" y="1439545"/>
            <a:ext cx="7198995" cy="1230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600" dirty="0">
                <a:latin typeface="黑体" panose="02010609060101010101" pitchFamily="49" charset="-122"/>
                <a:ea typeface="黑体" panose="02010609060101010101" pitchFamily="49" charset="-122"/>
                <a:sym typeface="微软雅黑" panose="020B0503020204020204" charset="-122"/>
              </a:rPr>
              <a:t>    </a:t>
            </a:r>
            <a:r>
              <a:rPr sz="1600" dirty="0">
                <a:latin typeface="黑体" panose="02010609060101010101" pitchFamily="49" charset="-122"/>
                <a:ea typeface="黑体" panose="02010609060101010101" pitchFamily="49" charset="-122"/>
                <a:sym typeface="微软雅黑" panose="020B0503020204020204" charset="-122"/>
              </a:rPr>
              <a:t>课堂深度学习是指课堂上学生在教师的引导下，通过对知识的理解与创造，实现认知结构完善，发展关键能力和复杂情感体验的过程。课堂深度学习包括激活、联结、评价和迁移四个环节。它强调课堂学习者批判地学习新思想和知识，把它们纳入原有的认知结构中，将已有的知识迁移到新的情境中，从而帮助决策、解决问题。</a:t>
            </a:r>
            <a:endParaRPr sz="1600" dirty="0">
              <a:latin typeface="黑体" panose="02010609060101010101" pitchFamily="49" charset="-122"/>
              <a:ea typeface="黑体" panose="02010609060101010101" pitchFamily="49" charset="-122"/>
              <a:sym typeface="微软雅黑" panose="020B0503020204020204" charset="-122"/>
            </a:endParaRPr>
          </a:p>
        </p:txBody>
      </p:sp>
      <p:cxnSp>
        <p:nvCxnSpPr>
          <p:cNvPr id="14" name="直接连接符 13"/>
          <p:cNvCxnSpPr/>
          <p:nvPr/>
        </p:nvCxnSpPr>
        <p:spPr>
          <a:xfrm flipV="1">
            <a:off x="2569210" y="2054225"/>
            <a:ext cx="929640" cy="12065"/>
          </a:xfrm>
          <a:prstGeom prst="line">
            <a:avLst/>
          </a:prstGeom>
          <a:ln w="28575">
            <a:solidFill>
              <a:srgbClr val="27506E"/>
            </a:solidFill>
            <a:prstDash val="dashDot"/>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9755008" y="3179979"/>
            <a:ext cx="1453886" cy="1253350"/>
            <a:chOff x="6158219" y="3085662"/>
            <a:chExt cx="1453886" cy="1253350"/>
          </a:xfrm>
          <a:solidFill>
            <a:srgbClr val="27506E"/>
          </a:solidFill>
        </p:grpSpPr>
        <p:sp>
          <p:nvSpPr>
            <p:cNvPr id="16" name="六边形 15"/>
            <p:cNvSpPr/>
            <p:nvPr/>
          </p:nvSpPr>
          <p:spPr>
            <a:xfrm>
              <a:off x="6158219" y="3085662"/>
              <a:ext cx="1453886" cy="1253350"/>
            </a:xfrm>
            <a:prstGeom prst="hexag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黑体" panose="02010609060101010101" pitchFamily="49" charset="-122"/>
              </a:endParaRPr>
            </a:p>
          </p:txBody>
        </p:sp>
        <p:sp>
          <p:nvSpPr>
            <p:cNvPr id="17" name="TextBox 24"/>
            <p:cNvSpPr>
              <a:spLocks noChangeArrowheads="1"/>
            </p:cNvSpPr>
            <p:nvPr/>
          </p:nvSpPr>
          <p:spPr bwMode="auto">
            <a:xfrm>
              <a:off x="6402059" y="3158687"/>
              <a:ext cx="966470" cy="1107440"/>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bg1"/>
                  </a:solidFill>
                  <a:latin typeface="黑体" panose="02010609060101010101" pitchFamily="49" charset="-122"/>
                  <a:ea typeface="黑体" panose="02010609060101010101" pitchFamily="49" charset="-122"/>
                </a:rPr>
                <a:t>课堂</a:t>
              </a:r>
              <a:endParaRPr lang="zh-CN" altLang="en-US" sz="2400" b="1" dirty="0">
                <a:solidFill>
                  <a:schemeClr val="bg1"/>
                </a:solidFill>
                <a:latin typeface="黑体" panose="02010609060101010101" pitchFamily="49" charset="-122"/>
                <a:ea typeface="黑体" panose="02010609060101010101" pitchFamily="49" charset="-122"/>
              </a:endParaRPr>
            </a:p>
            <a:p>
              <a:pPr algn="ctr"/>
              <a:r>
                <a:rPr lang="zh-CN" altLang="en-US" sz="2400" b="1" dirty="0">
                  <a:solidFill>
                    <a:schemeClr val="bg1"/>
                  </a:solidFill>
                  <a:latin typeface="黑体" panose="02010609060101010101" pitchFamily="49" charset="-122"/>
                  <a:ea typeface="黑体" panose="02010609060101010101" pitchFamily="49" charset="-122"/>
                </a:rPr>
                <a:t>深度</a:t>
              </a:r>
              <a:endParaRPr lang="zh-CN" altLang="en-US" sz="2400" b="1" dirty="0">
                <a:solidFill>
                  <a:schemeClr val="bg1"/>
                </a:solidFill>
                <a:latin typeface="黑体" panose="02010609060101010101" pitchFamily="49" charset="-122"/>
                <a:ea typeface="黑体" panose="02010609060101010101" pitchFamily="49" charset="-122"/>
              </a:endParaRPr>
            </a:p>
            <a:p>
              <a:pPr algn="ctr"/>
              <a:r>
                <a:rPr lang="zh-CN" altLang="en-US" sz="2400" b="1" dirty="0">
                  <a:solidFill>
                    <a:schemeClr val="bg1"/>
                  </a:solidFill>
                  <a:latin typeface="黑体" panose="02010609060101010101" pitchFamily="49" charset="-122"/>
                  <a:ea typeface="黑体" panose="02010609060101010101" pitchFamily="49" charset="-122"/>
                </a:rPr>
                <a:t>时刻</a:t>
              </a:r>
              <a:endParaRPr lang="zh-CN" altLang="en-US" sz="2400" b="1" dirty="0">
                <a:solidFill>
                  <a:schemeClr val="bg1"/>
                </a:solidFill>
                <a:latin typeface="黑体" panose="02010609060101010101" pitchFamily="49" charset="-122"/>
                <a:ea typeface="黑体" panose="02010609060101010101" pitchFamily="49" charset="-122"/>
              </a:endParaRPr>
            </a:p>
          </p:txBody>
        </p:sp>
      </p:grpSp>
      <p:cxnSp>
        <p:nvCxnSpPr>
          <p:cNvPr id="18" name="直接连接符 17"/>
          <p:cNvCxnSpPr/>
          <p:nvPr/>
        </p:nvCxnSpPr>
        <p:spPr>
          <a:xfrm flipV="1">
            <a:off x="8692515" y="3805555"/>
            <a:ext cx="1062355" cy="3175"/>
          </a:xfrm>
          <a:prstGeom prst="line">
            <a:avLst/>
          </a:prstGeom>
          <a:ln w="28575">
            <a:solidFill>
              <a:srgbClr val="27506E"/>
            </a:solidFill>
            <a:prstDash val="dashDot"/>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a:off x="1176020" y="5202034"/>
            <a:ext cx="2118360" cy="1587433"/>
            <a:chOff x="1546489" y="1431164"/>
            <a:chExt cx="1453886" cy="1253350"/>
          </a:xfrm>
          <a:solidFill>
            <a:srgbClr val="27506E"/>
          </a:solidFill>
        </p:grpSpPr>
        <p:sp>
          <p:nvSpPr>
            <p:cNvPr id="21" name="六边形 20"/>
            <p:cNvSpPr/>
            <p:nvPr/>
          </p:nvSpPr>
          <p:spPr>
            <a:xfrm>
              <a:off x="1546489" y="1431164"/>
              <a:ext cx="1453886" cy="1253350"/>
            </a:xfrm>
            <a:prstGeom prst="hexagon">
              <a:avLst/>
            </a:pr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黑体" panose="02010609060101010101" pitchFamily="49" charset="-122"/>
              </a:endParaRPr>
            </a:p>
          </p:txBody>
        </p:sp>
        <p:sp>
          <p:nvSpPr>
            <p:cNvPr id="22" name="TextBox 24"/>
            <p:cNvSpPr>
              <a:spLocks noChangeArrowheads="1"/>
            </p:cNvSpPr>
            <p:nvPr/>
          </p:nvSpPr>
          <p:spPr bwMode="auto">
            <a:xfrm>
              <a:off x="1767012" y="1747019"/>
              <a:ext cx="977974" cy="583083"/>
            </a:xfrm>
            <a:prstGeom prst="rect">
              <a:avLst/>
            </a:prstGeom>
            <a:gr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400" b="1" dirty="0">
                  <a:solidFill>
                    <a:schemeClr val="bg1"/>
                  </a:solidFill>
                  <a:latin typeface="黑体" panose="02010609060101010101" pitchFamily="49" charset="-122"/>
                  <a:ea typeface="黑体" panose="02010609060101010101" pitchFamily="49" charset="-122"/>
                </a:rPr>
                <a:t>课堂深度</a:t>
              </a:r>
              <a:endParaRPr lang="zh-CN" altLang="en-US" sz="2400" b="1" dirty="0">
                <a:solidFill>
                  <a:schemeClr val="bg1"/>
                </a:solidFill>
                <a:latin typeface="黑体" panose="02010609060101010101" pitchFamily="49" charset="-122"/>
                <a:ea typeface="黑体" panose="02010609060101010101" pitchFamily="49" charset="-122"/>
              </a:endParaRPr>
            </a:p>
            <a:p>
              <a:pPr algn="ctr"/>
              <a:r>
                <a:rPr lang="zh-CN" altLang="en-US" sz="2400" b="1" dirty="0">
                  <a:solidFill>
                    <a:schemeClr val="bg1"/>
                  </a:solidFill>
                  <a:latin typeface="黑体" panose="02010609060101010101" pitchFamily="49" charset="-122"/>
                  <a:ea typeface="黑体" panose="02010609060101010101" pitchFamily="49" charset="-122"/>
                </a:rPr>
                <a:t>时刻生成</a:t>
              </a:r>
              <a:endParaRPr lang="zh-CN" altLang="en-US" sz="2400" b="1" dirty="0">
                <a:solidFill>
                  <a:schemeClr val="bg1"/>
                </a:solidFill>
                <a:latin typeface="黑体" panose="02010609060101010101" pitchFamily="49" charset="-122"/>
                <a:ea typeface="黑体" panose="02010609060101010101" pitchFamily="49" charset="-122"/>
              </a:endParaRPr>
            </a:p>
          </p:txBody>
        </p:sp>
      </p:grpSp>
      <p:sp>
        <p:nvSpPr>
          <p:cNvPr id="23" name="TextBox 23"/>
          <p:cNvSpPr>
            <a:spLocks noChangeArrowheads="1"/>
          </p:cNvSpPr>
          <p:nvPr/>
        </p:nvSpPr>
        <p:spPr bwMode="auto">
          <a:xfrm>
            <a:off x="3803015" y="5601970"/>
            <a:ext cx="7553325" cy="73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600" dirty="0">
                <a:latin typeface="黑体" panose="02010609060101010101" pitchFamily="49" charset="-122"/>
                <a:ea typeface="黑体" panose="02010609060101010101" pitchFamily="49" charset="-122"/>
                <a:sym typeface="微软雅黑" panose="020B0503020204020204" charset="-122"/>
              </a:rPr>
              <a:t>    </a:t>
            </a:r>
            <a:r>
              <a:rPr sz="1600" dirty="0">
                <a:latin typeface="黑体" panose="02010609060101010101" pitchFamily="49" charset="-122"/>
                <a:ea typeface="黑体" panose="02010609060101010101" pitchFamily="49" charset="-122"/>
                <a:sym typeface="微软雅黑" panose="020B0503020204020204" charset="-122"/>
              </a:rPr>
              <a:t>在生成的这个时刻中，学生掌握学科的核心知识，理解学习的过程，把握学科的本质和思想方法，形成积极的内在学习动机，高级的社会性情感，积极的态度，正确的价值观。</a:t>
            </a:r>
            <a:endParaRPr sz="1600" dirty="0">
              <a:latin typeface="黑体" panose="02010609060101010101" pitchFamily="49" charset="-122"/>
              <a:ea typeface="黑体" panose="02010609060101010101" pitchFamily="49" charset="-122"/>
              <a:sym typeface="微软雅黑" panose="020B0503020204020204" charset="-122"/>
            </a:endParaRPr>
          </a:p>
        </p:txBody>
      </p:sp>
      <p:cxnSp>
        <p:nvCxnSpPr>
          <p:cNvPr id="24" name="直接连接符 23"/>
          <p:cNvCxnSpPr/>
          <p:nvPr/>
        </p:nvCxnSpPr>
        <p:spPr>
          <a:xfrm flipV="1">
            <a:off x="2594610" y="5853430"/>
            <a:ext cx="1010920" cy="16510"/>
          </a:xfrm>
          <a:prstGeom prst="line">
            <a:avLst/>
          </a:prstGeom>
          <a:ln w="28575">
            <a:solidFill>
              <a:srgbClr val="27506E"/>
            </a:solidFill>
            <a:prstDash val="dash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par>
                                <p:cTn id="12" presetID="22" presetClass="entr" presetSubtype="8"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right)">
                                      <p:cBhvr>
                                        <p:cTn id="22" dur="500"/>
                                        <p:tgtEl>
                                          <p:spTgt spid="15"/>
                                        </p:tgtEl>
                                      </p:cBhvr>
                                    </p:animEffect>
                                  </p:childTnLst>
                                </p:cTn>
                              </p:par>
                              <p:par>
                                <p:cTn id="23" presetID="22" presetClass="entr" presetSubtype="2" fill="hold" nodeType="withEffect">
                                  <p:stCondLst>
                                    <p:cond delay="50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500"/>
                                        <p:tgtEl>
                                          <p:spTgt spid="18"/>
                                        </p:tgtEl>
                                      </p:cBhvr>
                                    </p:animEffect>
                                  </p:childTnLst>
                                </p:cTn>
                              </p:par>
                            </p:childTnLst>
                          </p:cTn>
                        </p:par>
                        <p:par>
                          <p:cTn id="26" fill="hold">
                            <p:stCondLst>
                              <p:cond delay="2000"/>
                            </p:stCondLst>
                            <p:childTnLst>
                              <p:par>
                                <p:cTn id="27" presetID="22" presetClass="entr" presetSubtype="2"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500"/>
                                        <p:tgtEl>
                                          <p:spTgt spid="9"/>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par>
                                <p:cTn id="34" presetID="22" presetClass="entr" presetSubtype="8" fill="hold" nodeType="withEffect">
                                  <p:stCondLst>
                                    <p:cond delay="50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par>
                          <p:cTn id="37" fill="hold">
                            <p:stCondLst>
                              <p:cond delay="3000"/>
                            </p:stCondLst>
                            <p:childTnLst>
                              <p:par>
                                <p:cTn id="38" presetID="22" presetClass="entr" presetSubtype="8"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a:spLocks noChangeArrowheads="1"/>
          </p:cNvSpPr>
          <p:nvPr/>
        </p:nvSpPr>
        <p:spPr bwMode="auto">
          <a:xfrm>
            <a:off x="1027430" y="349250"/>
            <a:ext cx="376809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3200" spc="300" dirty="0">
                <a:solidFill>
                  <a:srgbClr val="27506E"/>
                </a:solidFill>
                <a:latin typeface="黑体" panose="02010609060101010101" pitchFamily="49" charset="-122"/>
                <a:ea typeface="黑体" panose="02010609060101010101" pitchFamily="49" charset="-122"/>
              </a:rPr>
              <a:t>目标与</a:t>
            </a:r>
            <a:r>
              <a:rPr lang="zh-CN" altLang="en-US" sz="3200" spc="300" dirty="0">
                <a:solidFill>
                  <a:srgbClr val="27506E"/>
                </a:solidFill>
                <a:latin typeface="黑体" panose="02010609060101010101" pitchFamily="49" charset="-122"/>
                <a:ea typeface="黑体" panose="02010609060101010101" pitchFamily="49" charset="-122"/>
              </a:rPr>
              <a:t>内容</a:t>
            </a:r>
            <a:endParaRPr lang="zh-CN" altLang="en-US" sz="3200" spc="300" dirty="0">
              <a:solidFill>
                <a:srgbClr val="27506E"/>
              </a:solidFill>
              <a:latin typeface="黑体" panose="02010609060101010101" pitchFamily="49" charset="-122"/>
              <a:ea typeface="黑体" panose="02010609060101010101" pitchFamily="49" charset="-122"/>
            </a:endParaRPr>
          </a:p>
        </p:txBody>
      </p:sp>
      <p:grpSp>
        <p:nvGrpSpPr>
          <p:cNvPr id="5" name="组合 4"/>
          <p:cNvGrpSpPr/>
          <p:nvPr/>
        </p:nvGrpSpPr>
        <p:grpSpPr>
          <a:xfrm>
            <a:off x="3954571" y="2734288"/>
            <a:ext cx="1027031" cy="1030951"/>
            <a:chOff x="7264355" y="3263687"/>
            <a:chExt cx="1027031" cy="1030951"/>
          </a:xfrm>
        </p:grpSpPr>
        <p:sp>
          <p:nvSpPr>
            <p:cNvPr id="6" name="MH_Other_6"/>
            <p:cNvSpPr>
              <a:spLocks noChangeArrowheads="1"/>
            </p:cNvSpPr>
            <p:nvPr>
              <p:custDataLst>
                <p:tags r:id="rId1"/>
              </p:custDataLst>
            </p:nvPr>
          </p:nvSpPr>
          <p:spPr bwMode="auto">
            <a:xfrm>
              <a:off x="7264355" y="3263687"/>
              <a:ext cx="1027031" cy="1030951"/>
            </a:xfrm>
            <a:prstGeom prst="ellipse">
              <a:avLst/>
            </a:prstGeom>
            <a:solidFill>
              <a:srgbClr val="27506E"/>
            </a:solidFill>
            <a:ln w="28575">
              <a:noFill/>
              <a:bevel/>
            </a:ln>
          </p:spPr>
          <p:txBody>
            <a:bodyPr anchor="ctr">
              <a:normAutofit fontScale="47500" lnSpcReduction="20000"/>
            </a:bodyPr>
            <a:lstStyle/>
            <a:p>
              <a:pPr algn="ctr">
                <a:lnSpc>
                  <a:spcPct val="120000"/>
                </a:lnSpc>
                <a:defRPr/>
              </a:pPr>
              <a:endParaRPr lang="zh-CN" altLang="zh-CN" sz="8000">
                <a:solidFill>
                  <a:schemeClr val="bg1"/>
                </a:solidFill>
                <a:ea typeface="黑体" panose="02010609060101010101" pitchFamily="49" charset="-122"/>
                <a:sym typeface="Calibri" panose="020F0502020204030204" pitchFamily="34" charset="0"/>
              </a:endParaRPr>
            </a:p>
          </p:txBody>
        </p:sp>
        <p:sp>
          <p:nvSpPr>
            <p:cNvPr id="7" name="MH_Other_16"/>
            <p:cNvSpPr>
              <a:spLocks noChangeArrowheads="1"/>
            </p:cNvSpPr>
            <p:nvPr>
              <p:custDataLst>
                <p:tags r:id="rId2"/>
              </p:custDataLst>
            </p:nvPr>
          </p:nvSpPr>
          <p:spPr bwMode="auto">
            <a:xfrm>
              <a:off x="7560314" y="3479285"/>
              <a:ext cx="435116" cy="546836"/>
            </a:xfrm>
            <a:custGeom>
              <a:avLst/>
              <a:gdLst>
                <a:gd name="connsiteX0" fmla="*/ 7193 w 352425"/>
                <a:gd name="connsiteY0" fmla="*/ 298450 h 442913"/>
                <a:gd name="connsiteX1" fmla="*/ 176213 w 352425"/>
                <a:gd name="connsiteY1" fmla="*/ 352624 h 442913"/>
                <a:gd name="connsiteX2" fmla="*/ 345233 w 352425"/>
                <a:gd name="connsiteY2" fmla="*/ 298450 h 442913"/>
                <a:gd name="connsiteX3" fmla="*/ 352425 w 352425"/>
                <a:gd name="connsiteY3" fmla="*/ 312896 h 442913"/>
                <a:gd name="connsiteX4" fmla="*/ 352425 w 352425"/>
                <a:gd name="connsiteY4" fmla="*/ 367070 h 442913"/>
                <a:gd name="connsiteX5" fmla="*/ 176213 w 352425"/>
                <a:gd name="connsiteY5" fmla="*/ 442913 h 442913"/>
                <a:gd name="connsiteX6" fmla="*/ 0 w 352425"/>
                <a:gd name="connsiteY6" fmla="*/ 367070 h 442913"/>
                <a:gd name="connsiteX7" fmla="*/ 0 w 352425"/>
                <a:gd name="connsiteY7" fmla="*/ 312896 h 442913"/>
                <a:gd name="connsiteX8" fmla="*/ 7193 w 352425"/>
                <a:gd name="connsiteY8" fmla="*/ 298450 h 442913"/>
                <a:gd name="connsiteX9" fmla="*/ 7193 w 352425"/>
                <a:gd name="connsiteY9" fmla="*/ 184150 h 442913"/>
                <a:gd name="connsiteX10" fmla="*/ 176213 w 352425"/>
                <a:gd name="connsiteY10" fmla="*/ 243205 h 442913"/>
                <a:gd name="connsiteX11" fmla="*/ 345233 w 352425"/>
                <a:gd name="connsiteY11" fmla="*/ 184150 h 442913"/>
                <a:gd name="connsiteX12" fmla="*/ 352425 w 352425"/>
                <a:gd name="connsiteY12" fmla="*/ 202605 h 442913"/>
                <a:gd name="connsiteX13" fmla="*/ 352425 w 352425"/>
                <a:gd name="connsiteY13" fmla="*/ 257969 h 442913"/>
                <a:gd name="connsiteX14" fmla="*/ 176213 w 352425"/>
                <a:gd name="connsiteY14" fmla="*/ 331788 h 442913"/>
                <a:gd name="connsiteX15" fmla="*/ 0 w 352425"/>
                <a:gd name="connsiteY15" fmla="*/ 257969 h 442913"/>
                <a:gd name="connsiteX16" fmla="*/ 0 w 352425"/>
                <a:gd name="connsiteY16" fmla="*/ 202605 h 442913"/>
                <a:gd name="connsiteX17" fmla="*/ 7193 w 352425"/>
                <a:gd name="connsiteY17" fmla="*/ 184150 h 442913"/>
                <a:gd name="connsiteX18" fmla="*/ 7193 w 352425"/>
                <a:gd name="connsiteY18" fmla="*/ 76200 h 442913"/>
                <a:gd name="connsiteX19" fmla="*/ 176213 w 352425"/>
                <a:gd name="connsiteY19" fmla="*/ 130795 h 442913"/>
                <a:gd name="connsiteX20" fmla="*/ 345233 w 352425"/>
                <a:gd name="connsiteY20" fmla="*/ 76200 h 442913"/>
                <a:gd name="connsiteX21" fmla="*/ 352425 w 352425"/>
                <a:gd name="connsiteY21" fmla="*/ 94398 h 442913"/>
                <a:gd name="connsiteX22" fmla="*/ 352425 w 352425"/>
                <a:gd name="connsiteY22" fmla="*/ 148993 h 442913"/>
                <a:gd name="connsiteX23" fmla="*/ 176213 w 352425"/>
                <a:gd name="connsiteY23" fmla="*/ 225425 h 442913"/>
                <a:gd name="connsiteX24" fmla="*/ 0 w 352425"/>
                <a:gd name="connsiteY24" fmla="*/ 148993 h 442913"/>
                <a:gd name="connsiteX25" fmla="*/ 0 w 352425"/>
                <a:gd name="connsiteY25" fmla="*/ 94398 h 442913"/>
                <a:gd name="connsiteX26" fmla="*/ 7193 w 352425"/>
                <a:gd name="connsiteY26" fmla="*/ 76200 h 442913"/>
                <a:gd name="connsiteX27" fmla="*/ 177006 w 352425"/>
                <a:gd name="connsiteY27" fmla="*/ 0 h 442913"/>
                <a:gd name="connsiteX28" fmla="*/ 349250 w 352425"/>
                <a:gd name="connsiteY28" fmla="*/ 57944 h 442913"/>
                <a:gd name="connsiteX29" fmla="*/ 177006 w 352425"/>
                <a:gd name="connsiteY29" fmla="*/ 115888 h 442913"/>
                <a:gd name="connsiteX30" fmla="*/ 4762 w 352425"/>
                <a:gd name="connsiteY30" fmla="*/ 57944 h 442913"/>
                <a:gd name="connsiteX31" fmla="*/ 177006 w 352425"/>
                <a:gd name="connsiteY31" fmla="*/ 0 h 44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52425" h="442913">
                  <a:moveTo>
                    <a:pt x="7193" y="298450"/>
                  </a:moveTo>
                  <a:cubicBezTo>
                    <a:pt x="25173" y="330954"/>
                    <a:pt x="93501" y="352624"/>
                    <a:pt x="176213" y="352624"/>
                  </a:cubicBezTo>
                  <a:cubicBezTo>
                    <a:pt x="258925" y="352624"/>
                    <a:pt x="327252" y="330954"/>
                    <a:pt x="345233" y="298450"/>
                  </a:cubicBezTo>
                  <a:cubicBezTo>
                    <a:pt x="348829" y="302062"/>
                    <a:pt x="352425" y="309285"/>
                    <a:pt x="352425" y="312896"/>
                  </a:cubicBezTo>
                  <a:cubicBezTo>
                    <a:pt x="352425" y="312896"/>
                    <a:pt x="352425" y="312896"/>
                    <a:pt x="352425" y="367070"/>
                  </a:cubicBezTo>
                  <a:cubicBezTo>
                    <a:pt x="352425" y="410409"/>
                    <a:pt x="273309" y="442913"/>
                    <a:pt x="176213" y="442913"/>
                  </a:cubicBezTo>
                  <a:cubicBezTo>
                    <a:pt x="79116" y="442913"/>
                    <a:pt x="0" y="410409"/>
                    <a:pt x="0" y="367070"/>
                  </a:cubicBezTo>
                  <a:cubicBezTo>
                    <a:pt x="0" y="367070"/>
                    <a:pt x="0" y="367070"/>
                    <a:pt x="0" y="312896"/>
                  </a:cubicBezTo>
                  <a:cubicBezTo>
                    <a:pt x="0" y="309285"/>
                    <a:pt x="3596" y="302062"/>
                    <a:pt x="7193" y="298450"/>
                  </a:cubicBezTo>
                  <a:close/>
                  <a:moveTo>
                    <a:pt x="7193" y="184150"/>
                  </a:moveTo>
                  <a:cubicBezTo>
                    <a:pt x="25173" y="217369"/>
                    <a:pt x="93501" y="243205"/>
                    <a:pt x="176213" y="243205"/>
                  </a:cubicBezTo>
                  <a:cubicBezTo>
                    <a:pt x="258925" y="243205"/>
                    <a:pt x="327252" y="217369"/>
                    <a:pt x="345233" y="184150"/>
                  </a:cubicBezTo>
                  <a:cubicBezTo>
                    <a:pt x="348829" y="191532"/>
                    <a:pt x="352425" y="195223"/>
                    <a:pt x="352425" y="202605"/>
                  </a:cubicBezTo>
                  <a:cubicBezTo>
                    <a:pt x="352425" y="202605"/>
                    <a:pt x="352425" y="202605"/>
                    <a:pt x="352425" y="257969"/>
                  </a:cubicBezTo>
                  <a:cubicBezTo>
                    <a:pt x="352425" y="298570"/>
                    <a:pt x="273309" y="331788"/>
                    <a:pt x="176213" y="331788"/>
                  </a:cubicBezTo>
                  <a:cubicBezTo>
                    <a:pt x="79116" y="331788"/>
                    <a:pt x="0" y="298570"/>
                    <a:pt x="0" y="257969"/>
                  </a:cubicBezTo>
                  <a:cubicBezTo>
                    <a:pt x="0" y="257969"/>
                    <a:pt x="0" y="257969"/>
                    <a:pt x="0" y="202605"/>
                  </a:cubicBezTo>
                  <a:cubicBezTo>
                    <a:pt x="0" y="195223"/>
                    <a:pt x="3596" y="191532"/>
                    <a:pt x="7193" y="184150"/>
                  </a:cubicBezTo>
                  <a:close/>
                  <a:moveTo>
                    <a:pt x="7193" y="76200"/>
                  </a:moveTo>
                  <a:cubicBezTo>
                    <a:pt x="10789" y="108957"/>
                    <a:pt x="86308" y="130795"/>
                    <a:pt x="176213" y="130795"/>
                  </a:cubicBezTo>
                  <a:cubicBezTo>
                    <a:pt x="269713" y="130795"/>
                    <a:pt x="341637" y="108957"/>
                    <a:pt x="345233" y="76200"/>
                  </a:cubicBezTo>
                  <a:cubicBezTo>
                    <a:pt x="348829" y="83479"/>
                    <a:pt x="352425" y="87119"/>
                    <a:pt x="352425" y="94398"/>
                  </a:cubicBezTo>
                  <a:cubicBezTo>
                    <a:pt x="352425" y="94398"/>
                    <a:pt x="352425" y="94398"/>
                    <a:pt x="352425" y="148993"/>
                  </a:cubicBezTo>
                  <a:cubicBezTo>
                    <a:pt x="352425" y="189029"/>
                    <a:pt x="273309" y="225425"/>
                    <a:pt x="176213" y="225425"/>
                  </a:cubicBezTo>
                  <a:cubicBezTo>
                    <a:pt x="79116" y="225425"/>
                    <a:pt x="0" y="189029"/>
                    <a:pt x="0" y="148993"/>
                  </a:cubicBezTo>
                  <a:cubicBezTo>
                    <a:pt x="0" y="148993"/>
                    <a:pt x="0" y="148993"/>
                    <a:pt x="0" y="94398"/>
                  </a:cubicBezTo>
                  <a:cubicBezTo>
                    <a:pt x="0" y="87119"/>
                    <a:pt x="3596" y="83479"/>
                    <a:pt x="7193" y="76200"/>
                  </a:cubicBezTo>
                  <a:close/>
                  <a:moveTo>
                    <a:pt x="177006" y="0"/>
                  </a:moveTo>
                  <a:cubicBezTo>
                    <a:pt x="272134" y="0"/>
                    <a:pt x="349250" y="25942"/>
                    <a:pt x="349250" y="57944"/>
                  </a:cubicBezTo>
                  <a:cubicBezTo>
                    <a:pt x="349250" y="89946"/>
                    <a:pt x="272134" y="115888"/>
                    <a:pt x="177006" y="115888"/>
                  </a:cubicBezTo>
                  <a:cubicBezTo>
                    <a:pt x="81878" y="115888"/>
                    <a:pt x="4762" y="89946"/>
                    <a:pt x="4762" y="57944"/>
                  </a:cubicBezTo>
                  <a:cubicBezTo>
                    <a:pt x="4762" y="25942"/>
                    <a:pt x="81878" y="0"/>
                    <a:pt x="177006" y="0"/>
                  </a:cubicBezTo>
                  <a:close/>
                </a:path>
              </a:pathLst>
            </a:custGeom>
            <a:solidFill>
              <a:srgbClr val="FEFFFF"/>
            </a:solidFill>
            <a:ln w="9525">
              <a:noFill/>
              <a:bevel/>
            </a:ln>
          </p:spPr>
          <p:txBody>
            <a:bodyPr/>
            <a:lstStyle/>
            <a:p>
              <a:pPr>
                <a:defRPr/>
              </a:pPr>
              <a:endParaRPr lang="zh-CN" altLang="zh-CN" sz="1600">
                <a:ea typeface="黑体" panose="02010609060101010101" pitchFamily="49" charset="-122"/>
                <a:sym typeface="Calibri" panose="020F0502020204030204" pitchFamily="34" charset="0"/>
              </a:endParaRPr>
            </a:p>
          </p:txBody>
        </p:sp>
      </p:grpSp>
      <p:grpSp>
        <p:nvGrpSpPr>
          <p:cNvPr id="8" name="组合 7"/>
          <p:cNvGrpSpPr/>
          <p:nvPr/>
        </p:nvGrpSpPr>
        <p:grpSpPr>
          <a:xfrm>
            <a:off x="3956531" y="3980837"/>
            <a:ext cx="1025071" cy="1032911"/>
            <a:chOff x="6854719" y="4494556"/>
            <a:chExt cx="1025071" cy="1032911"/>
          </a:xfrm>
        </p:grpSpPr>
        <p:sp>
          <p:nvSpPr>
            <p:cNvPr id="9" name="MH_Other_7"/>
            <p:cNvSpPr>
              <a:spLocks noChangeArrowheads="1"/>
            </p:cNvSpPr>
            <p:nvPr>
              <p:custDataLst>
                <p:tags r:id="rId3"/>
              </p:custDataLst>
            </p:nvPr>
          </p:nvSpPr>
          <p:spPr bwMode="auto">
            <a:xfrm>
              <a:off x="6854719" y="4494556"/>
              <a:ext cx="1025071" cy="1032911"/>
            </a:xfrm>
            <a:prstGeom prst="ellipse">
              <a:avLst/>
            </a:prstGeom>
            <a:solidFill>
              <a:srgbClr val="27506E"/>
            </a:solidFill>
            <a:ln w="28575">
              <a:noFill/>
              <a:bevel/>
            </a:ln>
          </p:spPr>
          <p:txBody>
            <a:bodyPr anchor="ctr">
              <a:normAutofit fontScale="47500" lnSpcReduction="20000"/>
            </a:bodyPr>
            <a:lstStyle/>
            <a:p>
              <a:pPr algn="ctr">
                <a:lnSpc>
                  <a:spcPct val="120000"/>
                </a:lnSpc>
                <a:defRPr/>
              </a:pPr>
              <a:endParaRPr lang="zh-CN" altLang="zh-CN" sz="8000">
                <a:solidFill>
                  <a:schemeClr val="bg1"/>
                </a:solidFill>
                <a:ea typeface="黑体" panose="02010609060101010101" pitchFamily="49" charset="-122"/>
                <a:sym typeface="Calibri" panose="020F0502020204030204" pitchFamily="34" charset="0"/>
              </a:endParaRPr>
            </a:p>
          </p:txBody>
        </p:sp>
        <p:sp>
          <p:nvSpPr>
            <p:cNvPr id="10" name="MH_Other_18"/>
            <p:cNvSpPr>
              <a:spLocks noEditPoints="1" noChangeArrowheads="1"/>
            </p:cNvSpPr>
            <p:nvPr>
              <p:custDataLst>
                <p:tags r:id="rId4"/>
              </p:custDataLst>
            </p:nvPr>
          </p:nvSpPr>
          <p:spPr bwMode="auto">
            <a:xfrm>
              <a:off x="7099717" y="4731714"/>
              <a:ext cx="537035" cy="529195"/>
            </a:xfrm>
            <a:custGeom>
              <a:avLst/>
              <a:gdLst>
                <a:gd name="T0" fmla="*/ 2147483646 w 120"/>
                <a:gd name="T1" fmla="*/ 2147483646 h 118"/>
                <a:gd name="T2" fmla="*/ 2147483646 w 120"/>
                <a:gd name="T3" fmla="*/ 2147483646 h 118"/>
                <a:gd name="T4" fmla="*/ 2147483646 w 120"/>
                <a:gd name="T5" fmla="*/ 2147483646 h 118"/>
                <a:gd name="T6" fmla="*/ 2147483646 w 120"/>
                <a:gd name="T7" fmla="*/ 2147483646 h 118"/>
                <a:gd name="T8" fmla="*/ 2147483646 w 120"/>
                <a:gd name="T9" fmla="*/ 2147483646 h 118"/>
                <a:gd name="T10" fmla="*/ 2147483646 w 120"/>
                <a:gd name="T11" fmla="*/ 2147483646 h 118"/>
                <a:gd name="T12" fmla="*/ 2147483646 w 120"/>
                <a:gd name="T13" fmla="*/ 2147483646 h 118"/>
                <a:gd name="T14" fmla="*/ 2147483646 w 120"/>
                <a:gd name="T15" fmla="*/ 2147483646 h 118"/>
                <a:gd name="T16" fmla="*/ 2147483646 w 120"/>
                <a:gd name="T17" fmla="*/ 2147483646 h 118"/>
                <a:gd name="T18" fmla="*/ 2147483646 w 120"/>
                <a:gd name="T19" fmla="*/ 2147483646 h 118"/>
                <a:gd name="T20" fmla="*/ 2147483646 w 120"/>
                <a:gd name="T21" fmla="*/ 2147483646 h 118"/>
                <a:gd name="T22" fmla="*/ 2147483646 w 120"/>
                <a:gd name="T23" fmla="*/ 2147483646 h 118"/>
                <a:gd name="T24" fmla="*/ 2147483646 w 120"/>
                <a:gd name="T25" fmla="*/ 2147483646 h 118"/>
                <a:gd name="T26" fmla="*/ 2147483646 w 120"/>
                <a:gd name="T27" fmla="*/ 2147483646 h 118"/>
                <a:gd name="T28" fmla="*/ 2147483646 w 120"/>
                <a:gd name="T29" fmla="*/ 2147483646 h 118"/>
                <a:gd name="T30" fmla="*/ 2147483646 w 120"/>
                <a:gd name="T31" fmla="*/ 2147483646 h 118"/>
                <a:gd name="T32" fmla="*/ 2147483646 w 120"/>
                <a:gd name="T33" fmla="*/ 2147483646 h 118"/>
                <a:gd name="T34" fmla="*/ 2147483646 w 120"/>
                <a:gd name="T35" fmla="*/ 2147483646 h 118"/>
                <a:gd name="T36" fmla="*/ 2147483646 w 120"/>
                <a:gd name="T37" fmla="*/ 2147483646 h 118"/>
                <a:gd name="T38" fmla="*/ 2147483646 w 120"/>
                <a:gd name="T39" fmla="*/ 2147483646 h 1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0"/>
                <a:gd name="T61" fmla="*/ 0 h 118"/>
                <a:gd name="T62" fmla="*/ 120 w 120"/>
                <a:gd name="T63" fmla="*/ 118 h 1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0" h="118">
                  <a:moveTo>
                    <a:pt x="53" y="35"/>
                  </a:moveTo>
                  <a:cubicBezTo>
                    <a:pt x="56" y="26"/>
                    <a:pt x="54" y="16"/>
                    <a:pt x="47" y="9"/>
                  </a:cubicBezTo>
                  <a:cubicBezTo>
                    <a:pt x="40" y="2"/>
                    <a:pt x="30" y="0"/>
                    <a:pt x="21" y="2"/>
                  </a:cubicBezTo>
                  <a:cubicBezTo>
                    <a:pt x="36" y="17"/>
                    <a:pt x="36" y="17"/>
                    <a:pt x="36" y="17"/>
                  </a:cubicBezTo>
                  <a:cubicBezTo>
                    <a:pt x="32" y="32"/>
                    <a:pt x="32" y="32"/>
                    <a:pt x="32" y="32"/>
                  </a:cubicBezTo>
                  <a:cubicBezTo>
                    <a:pt x="17" y="36"/>
                    <a:pt x="17" y="36"/>
                    <a:pt x="17" y="36"/>
                  </a:cubicBezTo>
                  <a:cubicBezTo>
                    <a:pt x="2" y="21"/>
                    <a:pt x="2" y="21"/>
                    <a:pt x="2" y="21"/>
                  </a:cubicBezTo>
                  <a:cubicBezTo>
                    <a:pt x="0" y="30"/>
                    <a:pt x="2" y="40"/>
                    <a:pt x="9" y="47"/>
                  </a:cubicBezTo>
                  <a:cubicBezTo>
                    <a:pt x="17" y="54"/>
                    <a:pt x="27" y="56"/>
                    <a:pt x="36" y="53"/>
                  </a:cubicBezTo>
                  <a:cubicBezTo>
                    <a:pt x="36" y="53"/>
                    <a:pt x="36" y="53"/>
                    <a:pt x="36" y="53"/>
                  </a:cubicBezTo>
                  <a:cubicBezTo>
                    <a:pt x="98" y="115"/>
                    <a:pt x="98" y="115"/>
                    <a:pt x="98" y="115"/>
                  </a:cubicBezTo>
                  <a:cubicBezTo>
                    <a:pt x="100" y="117"/>
                    <a:pt x="103" y="118"/>
                    <a:pt x="107" y="118"/>
                  </a:cubicBezTo>
                  <a:cubicBezTo>
                    <a:pt x="110" y="118"/>
                    <a:pt x="113" y="117"/>
                    <a:pt x="115" y="115"/>
                  </a:cubicBezTo>
                  <a:cubicBezTo>
                    <a:pt x="120" y="110"/>
                    <a:pt x="120" y="102"/>
                    <a:pt x="115" y="97"/>
                  </a:cubicBezTo>
                  <a:lnTo>
                    <a:pt x="53" y="35"/>
                  </a:lnTo>
                  <a:close/>
                  <a:moveTo>
                    <a:pt x="108" y="113"/>
                  </a:moveTo>
                  <a:cubicBezTo>
                    <a:pt x="105" y="113"/>
                    <a:pt x="103" y="110"/>
                    <a:pt x="103" y="108"/>
                  </a:cubicBezTo>
                  <a:cubicBezTo>
                    <a:pt x="103" y="105"/>
                    <a:pt x="105" y="103"/>
                    <a:pt x="108" y="103"/>
                  </a:cubicBezTo>
                  <a:cubicBezTo>
                    <a:pt x="110" y="103"/>
                    <a:pt x="113" y="105"/>
                    <a:pt x="113" y="108"/>
                  </a:cubicBezTo>
                  <a:cubicBezTo>
                    <a:pt x="113" y="110"/>
                    <a:pt x="110" y="113"/>
                    <a:pt x="108" y="113"/>
                  </a:cubicBezTo>
                  <a:close/>
                </a:path>
              </a:pathLst>
            </a:custGeom>
            <a:solidFill>
              <a:srgbClr val="FE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ea typeface="黑体" panose="02010609060101010101" pitchFamily="49" charset="-122"/>
              </a:endParaRPr>
            </a:p>
          </p:txBody>
        </p:sp>
      </p:grpSp>
      <p:grpSp>
        <p:nvGrpSpPr>
          <p:cNvPr id="11" name="组合 10"/>
          <p:cNvGrpSpPr/>
          <p:nvPr/>
        </p:nvGrpSpPr>
        <p:grpSpPr>
          <a:xfrm>
            <a:off x="2978521" y="1587864"/>
            <a:ext cx="1025071" cy="1030951"/>
            <a:chOff x="6854719" y="2091617"/>
            <a:chExt cx="1025071" cy="1030951"/>
          </a:xfrm>
        </p:grpSpPr>
        <p:sp>
          <p:nvSpPr>
            <p:cNvPr id="12" name="MH_Other_5"/>
            <p:cNvSpPr>
              <a:spLocks noChangeArrowheads="1"/>
            </p:cNvSpPr>
            <p:nvPr>
              <p:custDataLst>
                <p:tags r:id="rId5"/>
              </p:custDataLst>
            </p:nvPr>
          </p:nvSpPr>
          <p:spPr bwMode="auto">
            <a:xfrm>
              <a:off x="6854719" y="2091617"/>
              <a:ext cx="1025071" cy="1030951"/>
            </a:xfrm>
            <a:prstGeom prst="ellipse">
              <a:avLst/>
            </a:prstGeom>
            <a:solidFill>
              <a:srgbClr val="27506E"/>
            </a:solidFill>
            <a:ln w="28575">
              <a:noFill/>
              <a:bevel/>
            </a:ln>
          </p:spPr>
          <p:txBody>
            <a:bodyPr anchor="ctr">
              <a:normAutofit fontScale="47500" lnSpcReduction="20000"/>
            </a:bodyPr>
            <a:lstStyle/>
            <a:p>
              <a:pPr algn="ctr">
                <a:lnSpc>
                  <a:spcPct val="120000"/>
                </a:lnSpc>
                <a:defRPr/>
              </a:pPr>
              <a:endParaRPr lang="zh-CN" altLang="zh-CN" sz="8000">
                <a:solidFill>
                  <a:schemeClr val="bg1"/>
                </a:solidFill>
                <a:ea typeface="黑体" panose="02010609060101010101" pitchFamily="49" charset="-122"/>
                <a:sym typeface="Calibri" panose="020F0502020204030204" pitchFamily="34" charset="0"/>
              </a:endParaRPr>
            </a:p>
          </p:txBody>
        </p:sp>
        <p:sp>
          <p:nvSpPr>
            <p:cNvPr id="13" name="MH_Other_19"/>
            <p:cNvSpPr>
              <a:spLocks noEditPoints="1" noChangeArrowheads="1"/>
            </p:cNvSpPr>
            <p:nvPr>
              <p:custDataLst>
                <p:tags r:id="rId6"/>
              </p:custDataLst>
            </p:nvPr>
          </p:nvSpPr>
          <p:spPr bwMode="auto">
            <a:xfrm>
              <a:off x="7087958" y="2256254"/>
              <a:ext cx="248918" cy="454716"/>
            </a:xfrm>
            <a:custGeom>
              <a:avLst/>
              <a:gdLst>
                <a:gd name="T0" fmla="*/ 2147483646 w 50"/>
                <a:gd name="T1" fmla="*/ 2147483646 h 90"/>
                <a:gd name="T2" fmla="*/ 2147483646 w 50"/>
                <a:gd name="T3" fmla="*/ 2147483646 h 90"/>
                <a:gd name="T4" fmla="*/ 2147483646 w 50"/>
                <a:gd name="T5" fmla="*/ 0 h 90"/>
                <a:gd name="T6" fmla="*/ 2147483646 w 50"/>
                <a:gd name="T7" fmla="*/ 0 h 90"/>
                <a:gd name="T8" fmla="*/ 0 w 50"/>
                <a:gd name="T9" fmla="*/ 2147483646 h 90"/>
                <a:gd name="T10" fmla="*/ 0 w 50"/>
                <a:gd name="T11" fmla="*/ 2147483646 h 90"/>
                <a:gd name="T12" fmla="*/ 2147483646 w 50"/>
                <a:gd name="T13" fmla="*/ 2147483646 h 90"/>
                <a:gd name="T14" fmla="*/ 2147483646 w 50"/>
                <a:gd name="T15" fmla="*/ 2147483646 h 90"/>
                <a:gd name="T16" fmla="*/ 2147483646 w 50"/>
                <a:gd name="T17" fmla="*/ 2147483646 h 90"/>
                <a:gd name="T18" fmla="*/ 2147483646 w 50"/>
                <a:gd name="T19" fmla="*/ 2147483646 h 90"/>
                <a:gd name="T20" fmla="*/ 2147483646 w 50"/>
                <a:gd name="T21" fmla="*/ 2147483646 h 90"/>
                <a:gd name="T22" fmla="*/ 2147483646 w 50"/>
                <a:gd name="T23" fmla="*/ 2147483646 h 90"/>
                <a:gd name="T24" fmla="*/ 2147483646 w 50"/>
                <a:gd name="T25" fmla="*/ 2147483646 h 90"/>
                <a:gd name="T26" fmla="*/ 2147483646 w 50"/>
                <a:gd name="T27" fmla="*/ 2147483646 h 90"/>
                <a:gd name="T28" fmla="*/ 2147483646 w 50"/>
                <a:gd name="T29" fmla="*/ 2147483646 h 90"/>
                <a:gd name="T30" fmla="*/ 2147483646 w 50"/>
                <a:gd name="T31" fmla="*/ 2147483646 h 90"/>
                <a:gd name="T32" fmla="*/ 2147483646 w 50"/>
                <a:gd name="T33" fmla="*/ 2147483646 h 90"/>
                <a:gd name="T34" fmla="*/ 2147483646 w 50"/>
                <a:gd name="T35" fmla="*/ 2147483646 h 90"/>
                <a:gd name="T36" fmla="*/ 2147483646 w 50"/>
                <a:gd name="T37" fmla="*/ 2147483646 h 90"/>
                <a:gd name="T38" fmla="*/ 2147483646 w 50"/>
                <a:gd name="T39" fmla="*/ 2147483646 h 90"/>
                <a:gd name="T40" fmla="*/ 2147483646 w 50"/>
                <a:gd name="T41" fmla="*/ 2147483646 h 90"/>
                <a:gd name="T42" fmla="*/ 2147483646 w 50"/>
                <a:gd name="T43" fmla="*/ 2147483646 h 90"/>
                <a:gd name="T44" fmla="*/ 2147483646 w 50"/>
                <a:gd name="T45" fmla="*/ 2147483646 h 90"/>
                <a:gd name="T46" fmla="*/ 2147483646 w 50"/>
                <a:gd name="T47" fmla="*/ 2147483646 h 90"/>
                <a:gd name="T48" fmla="*/ 2147483646 w 50"/>
                <a:gd name="T49" fmla="*/ 2147483646 h 90"/>
                <a:gd name="T50" fmla="*/ 2147483646 w 50"/>
                <a:gd name="T51" fmla="*/ 2147483646 h 90"/>
                <a:gd name="T52" fmla="*/ 2147483646 w 50"/>
                <a:gd name="T53" fmla="*/ 2147483646 h 90"/>
                <a:gd name="T54" fmla="*/ 2147483646 w 50"/>
                <a:gd name="T55" fmla="*/ 2147483646 h 90"/>
                <a:gd name="T56" fmla="*/ 2147483646 w 50"/>
                <a:gd name="T57" fmla="*/ 2147483646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0"/>
                <a:gd name="T88" fmla="*/ 0 h 90"/>
                <a:gd name="T89" fmla="*/ 50 w 50"/>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0" h="90">
                  <a:moveTo>
                    <a:pt x="50" y="83"/>
                  </a:moveTo>
                  <a:cubicBezTo>
                    <a:pt x="50" y="7"/>
                    <a:pt x="50" y="7"/>
                    <a:pt x="50" y="7"/>
                  </a:cubicBezTo>
                  <a:cubicBezTo>
                    <a:pt x="50" y="3"/>
                    <a:pt x="47" y="0"/>
                    <a:pt x="44" y="0"/>
                  </a:cubicBezTo>
                  <a:cubicBezTo>
                    <a:pt x="6" y="0"/>
                    <a:pt x="6" y="0"/>
                    <a:pt x="6" y="0"/>
                  </a:cubicBezTo>
                  <a:cubicBezTo>
                    <a:pt x="3" y="0"/>
                    <a:pt x="0" y="3"/>
                    <a:pt x="0" y="7"/>
                  </a:cubicBezTo>
                  <a:cubicBezTo>
                    <a:pt x="0" y="83"/>
                    <a:pt x="0" y="83"/>
                    <a:pt x="0" y="83"/>
                  </a:cubicBezTo>
                  <a:cubicBezTo>
                    <a:pt x="0" y="87"/>
                    <a:pt x="3" y="90"/>
                    <a:pt x="6" y="90"/>
                  </a:cubicBezTo>
                  <a:cubicBezTo>
                    <a:pt x="44" y="90"/>
                    <a:pt x="44" y="90"/>
                    <a:pt x="44" y="90"/>
                  </a:cubicBezTo>
                  <a:cubicBezTo>
                    <a:pt x="47" y="90"/>
                    <a:pt x="50" y="87"/>
                    <a:pt x="50" y="83"/>
                  </a:cubicBezTo>
                  <a:close/>
                  <a:moveTo>
                    <a:pt x="39" y="5"/>
                  </a:moveTo>
                  <a:cubicBezTo>
                    <a:pt x="40" y="5"/>
                    <a:pt x="41" y="5"/>
                    <a:pt x="41" y="6"/>
                  </a:cubicBezTo>
                  <a:cubicBezTo>
                    <a:pt x="41" y="7"/>
                    <a:pt x="40" y="8"/>
                    <a:pt x="39" y="8"/>
                  </a:cubicBezTo>
                  <a:cubicBezTo>
                    <a:pt x="38" y="8"/>
                    <a:pt x="38" y="7"/>
                    <a:pt x="38" y="6"/>
                  </a:cubicBezTo>
                  <a:cubicBezTo>
                    <a:pt x="38" y="5"/>
                    <a:pt x="38" y="5"/>
                    <a:pt x="39" y="5"/>
                  </a:cubicBezTo>
                  <a:close/>
                  <a:moveTo>
                    <a:pt x="16" y="5"/>
                  </a:moveTo>
                  <a:cubicBezTo>
                    <a:pt x="34" y="5"/>
                    <a:pt x="34" y="5"/>
                    <a:pt x="34" y="5"/>
                  </a:cubicBezTo>
                  <a:cubicBezTo>
                    <a:pt x="34" y="7"/>
                    <a:pt x="34" y="7"/>
                    <a:pt x="34" y="7"/>
                  </a:cubicBezTo>
                  <a:cubicBezTo>
                    <a:pt x="16" y="7"/>
                    <a:pt x="16" y="7"/>
                    <a:pt x="16" y="7"/>
                  </a:cubicBezTo>
                  <a:lnTo>
                    <a:pt x="16" y="5"/>
                  </a:lnTo>
                  <a:close/>
                  <a:moveTo>
                    <a:pt x="5" y="69"/>
                  </a:moveTo>
                  <a:cubicBezTo>
                    <a:pt x="5" y="11"/>
                    <a:pt x="5" y="11"/>
                    <a:pt x="5" y="11"/>
                  </a:cubicBezTo>
                  <a:cubicBezTo>
                    <a:pt x="45" y="11"/>
                    <a:pt x="45" y="11"/>
                    <a:pt x="45" y="11"/>
                  </a:cubicBezTo>
                  <a:cubicBezTo>
                    <a:pt x="45" y="69"/>
                    <a:pt x="45" y="69"/>
                    <a:pt x="45" y="69"/>
                  </a:cubicBezTo>
                  <a:lnTo>
                    <a:pt x="5" y="69"/>
                  </a:lnTo>
                  <a:close/>
                  <a:moveTo>
                    <a:pt x="25" y="83"/>
                  </a:moveTo>
                  <a:cubicBezTo>
                    <a:pt x="23" y="83"/>
                    <a:pt x="21" y="81"/>
                    <a:pt x="21" y="79"/>
                  </a:cubicBezTo>
                  <a:cubicBezTo>
                    <a:pt x="21" y="77"/>
                    <a:pt x="23" y="75"/>
                    <a:pt x="25" y="75"/>
                  </a:cubicBezTo>
                  <a:cubicBezTo>
                    <a:pt x="27" y="75"/>
                    <a:pt x="29" y="77"/>
                    <a:pt x="29" y="79"/>
                  </a:cubicBezTo>
                  <a:cubicBezTo>
                    <a:pt x="29" y="81"/>
                    <a:pt x="27" y="83"/>
                    <a:pt x="25" y="83"/>
                  </a:cubicBezTo>
                  <a:close/>
                </a:path>
              </a:pathLst>
            </a:custGeom>
            <a:solidFill>
              <a:srgbClr val="FE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ea typeface="黑体" panose="02010609060101010101" pitchFamily="49" charset="-122"/>
              </a:endParaRPr>
            </a:p>
          </p:txBody>
        </p:sp>
        <p:sp>
          <p:nvSpPr>
            <p:cNvPr id="14" name="MH_Other_20"/>
            <p:cNvSpPr>
              <a:spLocks noEditPoints="1" noChangeArrowheads="1"/>
            </p:cNvSpPr>
            <p:nvPr>
              <p:custDataLst>
                <p:tags r:id="rId7"/>
              </p:custDataLst>
            </p:nvPr>
          </p:nvSpPr>
          <p:spPr bwMode="auto">
            <a:xfrm>
              <a:off x="7379994" y="2426773"/>
              <a:ext cx="256757" cy="454716"/>
            </a:xfrm>
            <a:custGeom>
              <a:avLst/>
              <a:gdLst>
                <a:gd name="T0" fmla="*/ 2147483646 w 51"/>
                <a:gd name="T1" fmla="*/ 0 h 90"/>
                <a:gd name="T2" fmla="*/ 2147483646 w 51"/>
                <a:gd name="T3" fmla="*/ 0 h 90"/>
                <a:gd name="T4" fmla="*/ 0 w 51"/>
                <a:gd name="T5" fmla="*/ 2147483646 h 90"/>
                <a:gd name="T6" fmla="*/ 0 w 51"/>
                <a:gd name="T7" fmla="*/ 2147483646 h 90"/>
                <a:gd name="T8" fmla="*/ 2147483646 w 51"/>
                <a:gd name="T9" fmla="*/ 2147483646 h 90"/>
                <a:gd name="T10" fmla="*/ 2147483646 w 51"/>
                <a:gd name="T11" fmla="*/ 2147483646 h 90"/>
                <a:gd name="T12" fmla="*/ 2147483646 w 51"/>
                <a:gd name="T13" fmla="*/ 2147483646 h 90"/>
                <a:gd name="T14" fmla="*/ 2147483646 w 51"/>
                <a:gd name="T15" fmla="*/ 2147483646 h 90"/>
                <a:gd name="T16" fmla="*/ 2147483646 w 51"/>
                <a:gd name="T17" fmla="*/ 0 h 90"/>
                <a:gd name="T18" fmla="*/ 2147483646 w 51"/>
                <a:gd name="T19" fmla="*/ 2147483646 h 90"/>
                <a:gd name="T20" fmla="*/ 2147483646 w 51"/>
                <a:gd name="T21" fmla="*/ 2147483646 h 90"/>
                <a:gd name="T22" fmla="*/ 2147483646 w 51"/>
                <a:gd name="T23" fmla="*/ 2147483646 h 90"/>
                <a:gd name="T24" fmla="*/ 2147483646 w 51"/>
                <a:gd name="T25" fmla="*/ 2147483646 h 90"/>
                <a:gd name="T26" fmla="*/ 2147483646 w 51"/>
                <a:gd name="T27" fmla="*/ 2147483646 h 90"/>
                <a:gd name="T28" fmla="*/ 2147483646 w 51"/>
                <a:gd name="T29" fmla="*/ 2147483646 h 90"/>
                <a:gd name="T30" fmla="*/ 2147483646 w 51"/>
                <a:gd name="T31" fmla="*/ 2147483646 h 90"/>
                <a:gd name="T32" fmla="*/ 2147483646 w 51"/>
                <a:gd name="T33" fmla="*/ 2147483646 h 90"/>
                <a:gd name="T34" fmla="*/ 2147483646 w 51"/>
                <a:gd name="T35" fmla="*/ 2147483646 h 90"/>
                <a:gd name="T36" fmla="*/ 2147483646 w 51"/>
                <a:gd name="T37" fmla="*/ 2147483646 h 90"/>
                <a:gd name="T38" fmla="*/ 2147483646 w 51"/>
                <a:gd name="T39" fmla="*/ 2147483646 h 90"/>
                <a:gd name="T40" fmla="*/ 2147483646 w 51"/>
                <a:gd name="T41" fmla="*/ 2147483646 h 90"/>
                <a:gd name="T42" fmla="*/ 2147483646 w 51"/>
                <a:gd name="T43" fmla="*/ 2147483646 h 90"/>
                <a:gd name="T44" fmla="*/ 2147483646 w 51"/>
                <a:gd name="T45" fmla="*/ 2147483646 h 90"/>
                <a:gd name="T46" fmla="*/ 2147483646 w 51"/>
                <a:gd name="T47" fmla="*/ 2147483646 h 90"/>
                <a:gd name="T48" fmla="*/ 2147483646 w 51"/>
                <a:gd name="T49" fmla="*/ 2147483646 h 90"/>
                <a:gd name="T50" fmla="*/ 2147483646 w 51"/>
                <a:gd name="T51" fmla="*/ 2147483646 h 90"/>
                <a:gd name="T52" fmla="*/ 2147483646 w 51"/>
                <a:gd name="T53" fmla="*/ 2147483646 h 90"/>
                <a:gd name="T54" fmla="*/ 2147483646 w 51"/>
                <a:gd name="T55" fmla="*/ 2147483646 h 90"/>
                <a:gd name="T56" fmla="*/ 2147483646 w 51"/>
                <a:gd name="T57" fmla="*/ 2147483646 h 9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1"/>
                <a:gd name="T88" fmla="*/ 0 h 90"/>
                <a:gd name="T89" fmla="*/ 51 w 51"/>
                <a:gd name="T90" fmla="*/ 90 h 9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1" h="90">
                  <a:moveTo>
                    <a:pt x="44" y="0"/>
                  </a:moveTo>
                  <a:cubicBezTo>
                    <a:pt x="7" y="0"/>
                    <a:pt x="7" y="0"/>
                    <a:pt x="7" y="0"/>
                  </a:cubicBezTo>
                  <a:cubicBezTo>
                    <a:pt x="3" y="0"/>
                    <a:pt x="0" y="3"/>
                    <a:pt x="0" y="7"/>
                  </a:cubicBezTo>
                  <a:cubicBezTo>
                    <a:pt x="0" y="83"/>
                    <a:pt x="0" y="83"/>
                    <a:pt x="0" y="83"/>
                  </a:cubicBezTo>
                  <a:cubicBezTo>
                    <a:pt x="0" y="87"/>
                    <a:pt x="3" y="90"/>
                    <a:pt x="7" y="90"/>
                  </a:cubicBezTo>
                  <a:cubicBezTo>
                    <a:pt x="44" y="90"/>
                    <a:pt x="44" y="90"/>
                    <a:pt x="44" y="90"/>
                  </a:cubicBezTo>
                  <a:cubicBezTo>
                    <a:pt x="48" y="90"/>
                    <a:pt x="51" y="87"/>
                    <a:pt x="51" y="83"/>
                  </a:cubicBezTo>
                  <a:cubicBezTo>
                    <a:pt x="51" y="7"/>
                    <a:pt x="51" y="7"/>
                    <a:pt x="51" y="7"/>
                  </a:cubicBezTo>
                  <a:cubicBezTo>
                    <a:pt x="51" y="3"/>
                    <a:pt x="48" y="0"/>
                    <a:pt x="44" y="0"/>
                  </a:cubicBezTo>
                  <a:close/>
                  <a:moveTo>
                    <a:pt x="40" y="5"/>
                  </a:moveTo>
                  <a:cubicBezTo>
                    <a:pt x="41" y="5"/>
                    <a:pt x="42" y="5"/>
                    <a:pt x="42" y="6"/>
                  </a:cubicBezTo>
                  <a:cubicBezTo>
                    <a:pt x="42" y="7"/>
                    <a:pt x="41" y="8"/>
                    <a:pt x="40" y="8"/>
                  </a:cubicBezTo>
                  <a:cubicBezTo>
                    <a:pt x="39" y="8"/>
                    <a:pt x="38" y="7"/>
                    <a:pt x="38" y="6"/>
                  </a:cubicBezTo>
                  <a:cubicBezTo>
                    <a:pt x="38" y="5"/>
                    <a:pt x="39" y="5"/>
                    <a:pt x="40" y="5"/>
                  </a:cubicBezTo>
                  <a:close/>
                  <a:moveTo>
                    <a:pt x="17" y="5"/>
                  </a:moveTo>
                  <a:cubicBezTo>
                    <a:pt x="34" y="5"/>
                    <a:pt x="34" y="5"/>
                    <a:pt x="34" y="5"/>
                  </a:cubicBezTo>
                  <a:cubicBezTo>
                    <a:pt x="34" y="7"/>
                    <a:pt x="34" y="7"/>
                    <a:pt x="34" y="7"/>
                  </a:cubicBezTo>
                  <a:cubicBezTo>
                    <a:pt x="17" y="7"/>
                    <a:pt x="17" y="7"/>
                    <a:pt x="17" y="7"/>
                  </a:cubicBezTo>
                  <a:lnTo>
                    <a:pt x="17" y="5"/>
                  </a:lnTo>
                  <a:close/>
                  <a:moveTo>
                    <a:pt x="26" y="83"/>
                  </a:moveTo>
                  <a:cubicBezTo>
                    <a:pt x="23" y="83"/>
                    <a:pt x="21" y="81"/>
                    <a:pt x="21" y="79"/>
                  </a:cubicBezTo>
                  <a:cubicBezTo>
                    <a:pt x="21" y="77"/>
                    <a:pt x="23" y="75"/>
                    <a:pt x="26" y="75"/>
                  </a:cubicBezTo>
                  <a:cubicBezTo>
                    <a:pt x="28" y="75"/>
                    <a:pt x="30" y="77"/>
                    <a:pt x="30" y="79"/>
                  </a:cubicBezTo>
                  <a:cubicBezTo>
                    <a:pt x="30" y="81"/>
                    <a:pt x="28" y="83"/>
                    <a:pt x="26" y="83"/>
                  </a:cubicBezTo>
                  <a:close/>
                  <a:moveTo>
                    <a:pt x="46" y="69"/>
                  </a:moveTo>
                  <a:cubicBezTo>
                    <a:pt x="5" y="69"/>
                    <a:pt x="5" y="69"/>
                    <a:pt x="5" y="69"/>
                  </a:cubicBezTo>
                  <a:cubicBezTo>
                    <a:pt x="5" y="11"/>
                    <a:pt x="5" y="11"/>
                    <a:pt x="5" y="11"/>
                  </a:cubicBezTo>
                  <a:cubicBezTo>
                    <a:pt x="46" y="11"/>
                    <a:pt x="46" y="11"/>
                    <a:pt x="46" y="11"/>
                  </a:cubicBezTo>
                  <a:lnTo>
                    <a:pt x="46" y="69"/>
                  </a:lnTo>
                  <a:close/>
                </a:path>
              </a:pathLst>
            </a:custGeom>
            <a:solidFill>
              <a:srgbClr val="FE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ea typeface="黑体" panose="02010609060101010101" pitchFamily="49" charset="-122"/>
              </a:endParaRPr>
            </a:p>
          </p:txBody>
        </p:sp>
        <p:sp>
          <p:nvSpPr>
            <p:cNvPr id="15" name="MH_Other_21"/>
            <p:cNvSpPr>
              <a:spLocks noChangeArrowheads="1"/>
            </p:cNvSpPr>
            <p:nvPr>
              <p:custDataLst>
                <p:tags r:id="rId8"/>
              </p:custDataLst>
            </p:nvPr>
          </p:nvSpPr>
          <p:spPr bwMode="auto">
            <a:xfrm>
              <a:off x="7360396" y="2283695"/>
              <a:ext cx="150918" cy="123480"/>
            </a:xfrm>
            <a:custGeom>
              <a:avLst/>
              <a:gdLst>
                <a:gd name="T0" fmla="*/ 79865 w 40"/>
                <a:gd name="T1" fmla="*/ 82362 h 33"/>
                <a:gd name="T2" fmla="*/ 99831 w 40"/>
                <a:gd name="T3" fmla="*/ 82362 h 33"/>
                <a:gd name="T4" fmla="*/ 99831 w 40"/>
                <a:gd name="T5" fmla="*/ 19967 h 33"/>
                <a:gd name="T6" fmla="*/ 99831 w 40"/>
                <a:gd name="T7" fmla="*/ 0 h 33"/>
                <a:gd name="T8" fmla="*/ 79865 w 40"/>
                <a:gd name="T9" fmla="*/ 0 h 33"/>
                <a:gd name="T10" fmla="*/ 0 w 40"/>
                <a:gd name="T11" fmla="*/ 0 h 33"/>
                <a:gd name="T12" fmla="*/ 0 w 40"/>
                <a:gd name="T13" fmla="*/ 19967 h 33"/>
                <a:gd name="T14" fmla="*/ 79865 w 40"/>
                <a:gd name="T15" fmla="*/ 19967 h 33"/>
                <a:gd name="T16" fmla="*/ 79865 w 40"/>
                <a:gd name="T17" fmla="*/ 82362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33"/>
                <a:gd name="T29" fmla="*/ 40 w 40"/>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33">
                  <a:moveTo>
                    <a:pt x="32" y="33"/>
                  </a:moveTo>
                  <a:lnTo>
                    <a:pt x="40" y="33"/>
                  </a:lnTo>
                  <a:lnTo>
                    <a:pt x="40" y="8"/>
                  </a:lnTo>
                  <a:lnTo>
                    <a:pt x="40" y="0"/>
                  </a:lnTo>
                  <a:lnTo>
                    <a:pt x="32" y="0"/>
                  </a:lnTo>
                  <a:lnTo>
                    <a:pt x="0" y="0"/>
                  </a:lnTo>
                  <a:lnTo>
                    <a:pt x="0" y="8"/>
                  </a:lnTo>
                  <a:lnTo>
                    <a:pt x="32" y="8"/>
                  </a:lnTo>
                  <a:lnTo>
                    <a:pt x="32" y="33"/>
                  </a:lnTo>
                  <a:close/>
                </a:path>
              </a:pathLst>
            </a:custGeom>
            <a:solidFill>
              <a:srgbClr val="FEFFFF"/>
            </a:solidFill>
            <a:ln w="9525" cmpd="sng">
              <a:noFill/>
              <a:bevel/>
            </a:ln>
          </p:spPr>
          <p:txBody>
            <a:bodyPr>
              <a:normAutofit fontScale="25000" lnSpcReduction="20000"/>
            </a:bodyPr>
            <a:lstStyle/>
            <a:p>
              <a:pPr>
                <a:lnSpc>
                  <a:spcPct val="120000"/>
                </a:lnSpc>
                <a:defRPr/>
              </a:pPr>
              <a:endParaRPr lang="zh-CN" altLang="en-US" sz="1600">
                <a:ea typeface="黑体" panose="02010609060101010101" pitchFamily="49" charset="-122"/>
              </a:endParaRPr>
            </a:p>
          </p:txBody>
        </p:sp>
        <p:sp>
          <p:nvSpPr>
            <p:cNvPr id="16" name="MH_Other_22"/>
            <p:cNvSpPr>
              <a:spLocks noChangeArrowheads="1"/>
            </p:cNvSpPr>
            <p:nvPr>
              <p:custDataLst>
                <p:tags r:id="rId9"/>
              </p:custDataLst>
            </p:nvPr>
          </p:nvSpPr>
          <p:spPr bwMode="auto">
            <a:xfrm>
              <a:off x="7225156" y="2738411"/>
              <a:ext cx="123480" cy="123480"/>
            </a:xfrm>
            <a:custGeom>
              <a:avLst/>
              <a:gdLst>
                <a:gd name="T0" fmla="*/ 19967 w 33"/>
                <a:gd name="T1" fmla="*/ 0 h 33"/>
                <a:gd name="T2" fmla="*/ 0 w 33"/>
                <a:gd name="T3" fmla="*/ 0 h 33"/>
                <a:gd name="T4" fmla="*/ 0 w 33"/>
                <a:gd name="T5" fmla="*/ 62395 h 33"/>
                <a:gd name="T6" fmla="*/ 0 w 33"/>
                <a:gd name="T7" fmla="*/ 82362 h 33"/>
                <a:gd name="T8" fmla="*/ 19967 w 33"/>
                <a:gd name="T9" fmla="*/ 82362 h 33"/>
                <a:gd name="T10" fmla="*/ 82362 w 33"/>
                <a:gd name="T11" fmla="*/ 82362 h 33"/>
                <a:gd name="T12" fmla="*/ 82362 w 33"/>
                <a:gd name="T13" fmla="*/ 62395 h 33"/>
                <a:gd name="T14" fmla="*/ 19967 w 33"/>
                <a:gd name="T15" fmla="*/ 62395 h 33"/>
                <a:gd name="T16" fmla="*/ 19967 w 33"/>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33"/>
                <a:gd name="T29" fmla="*/ 33 w 33"/>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33">
                  <a:moveTo>
                    <a:pt x="8" y="0"/>
                  </a:moveTo>
                  <a:lnTo>
                    <a:pt x="0" y="0"/>
                  </a:lnTo>
                  <a:lnTo>
                    <a:pt x="0" y="25"/>
                  </a:lnTo>
                  <a:lnTo>
                    <a:pt x="0" y="33"/>
                  </a:lnTo>
                  <a:lnTo>
                    <a:pt x="8" y="33"/>
                  </a:lnTo>
                  <a:lnTo>
                    <a:pt x="33" y="33"/>
                  </a:lnTo>
                  <a:lnTo>
                    <a:pt x="33" y="25"/>
                  </a:lnTo>
                  <a:lnTo>
                    <a:pt x="8" y="25"/>
                  </a:lnTo>
                  <a:lnTo>
                    <a:pt x="8" y="0"/>
                  </a:lnTo>
                  <a:close/>
                </a:path>
              </a:pathLst>
            </a:custGeom>
            <a:solidFill>
              <a:srgbClr val="FEFFFF"/>
            </a:solidFill>
            <a:ln w="9525" cmpd="sng">
              <a:noFill/>
              <a:bevel/>
            </a:ln>
          </p:spPr>
          <p:txBody>
            <a:bodyPr>
              <a:normAutofit fontScale="25000" lnSpcReduction="20000"/>
            </a:bodyPr>
            <a:lstStyle/>
            <a:p>
              <a:pPr>
                <a:lnSpc>
                  <a:spcPct val="120000"/>
                </a:lnSpc>
                <a:defRPr/>
              </a:pPr>
              <a:endParaRPr lang="zh-CN" altLang="en-US" sz="1600">
                <a:ea typeface="黑体" panose="02010609060101010101" pitchFamily="49" charset="-122"/>
              </a:endParaRPr>
            </a:p>
          </p:txBody>
        </p:sp>
      </p:grpSp>
      <p:grpSp>
        <p:nvGrpSpPr>
          <p:cNvPr id="17" name="组合 16"/>
          <p:cNvGrpSpPr/>
          <p:nvPr/>
        </p:nvGrpSpPr>
        <p:grpSpPr>
          <a:xfrm>
            <a:off x="2948142" y="5013748"/>
            <a:ext cx="1025072" cy="1030951"/>
            <a:chOff x="4394941" y="2091617"/>
            <a:chExt cx="1025072" cy="1030951"/>
          </a:xfrm>
        </p:grpSpPr>
        <p:sp>
          <p:nvSpPr>
            <p:cNvPr id="18" name="MH_Other_2"/>
            <p:cNvSpPr>
              <a:spLocks noChangeArrowheads="1"/>
            </p:cNvSpPr>
            <p:nvPr>
              <p:custDataLst>
                <p:tags r:id="rId10"/>
              </p:custDataLst>
            </p:nvPr>
          </p:nvSpPr>
          <p:spPr bwMode="auto">
            <a:xfrm>
              <a:off x="4394941" y="2091617"/>
              <a:ext cx="1025072" cy="1030951"/>
            </a:xfrm>
            <a:prstGeom prst="ellipse">
              <a:avLst/>
            </a:prstGeom>
            <a:solidFill>
              <a:srgbClr val="27506E"/>
            </a:solidFill>
            <a:ln w="28575">
              <a:noFill/>
              <a:bevel/>
            </a:ln>
          </p:spPr>
          <p:txBody>
            <a:bodyPr anchor="ctr">
              <a:normAutofit fontScale="47500" lnSpcReduction="20000"/>
            </a:bodyPr>
            <a:lstStyle/>
            <a:p>
              <a:pPr algn="ctr">
                <a:lnSpc>
                  <a:spcPct val="120000"/>
                </a:lnSpc>
                <a:defRPr/>
              </a:pPr>
              <a:endParaRPr lang="zh-CN" altLang="zh-CN" sz="8000" dirty="0">
                <a:solidFill>
                  <a:schemeClr val="bg1"/>
                </a:solidFill>
                <a:ea typeface="黑体" panose="02010609060101010101" pitchFamily="49" charset="-122"/>
                <a:sym typeface="Calibri" panose="020F0502020204030204" pitchFamily="34" charset="0"/>
              </a:endParaRPr>
            </a:p>
          </p:txBody>
        </p:sp>
        <p:sp>
          <p:nvSpPr>
            <p:cNvPr id="19" name="MH_Other_8"/>
            <p:cNvSpPr>
              <a:spLocks noChangeArrowheads="1"/>
            </p:cNvSpPr>
            <p:nvPr>
              <p:custDataLst>
                <p:tags r:id="rId11"/>
              </p:custDataLst>
            </p:nvPr>
          </p:nvSpPr>
          <p:spPr bwMode="auto">
            <a:xfrm>
              <a:off x="4839856" y="2626692"/>
              <a:ext cx="101919" cy="101919"/>
            </a:xfrm>
            <a:custGeom>
              <a:avLst/>
              <a:gdLst>
                <a:gd name="T0" fmla="*/ 89848 w 36"/>
                <a:gd name="T1" fmla="*/ 49916 h 36"/>
                <a:gd name="T2" fmla="*/ 39932 w 36"/>
                <a:gd name="T3" fmla="*/ 0 h 36"/>
                <a:gd name="T4" fmla="*/ 39932 w 36"/>
                <a:gd name="T5" fmla="*/ 0 h 36"/>
                <a:gd name="T6" fmla="*/ 0 w 36"/>
                <a:gd name="T7" fmla="*/ 89848 h 36"/>
                <a:gd name="T8" fmla="*/ 89848 w 36"/>
                <a:gd name="T9" fmla="*/ 49916 h 36"/>
                <a:gd name="T10" fmla="*/ 0 60000 65536"/>
                <a:gd name="T11" fmla="*/ 0 60000 65536"/>
                <a:gd name="T12" fmla="*/ 0 60000 65536"/>
                <a:gd name="T13" fmla="*/ 0 60000 65536"/>
                <a:gd name="T14" fmla="*/ 0 60000 65536"/>
                <a:gd name="T15" fmla="*/ 0 w 36"/>
                <a:gd name="T16" fmla="*/ 0 h 36"/>
                <a:gd name="T17" fmla="*/ 36 w 36"/>
                <a:gd name="T18" fmla="*/ 36 h 36"/>
              </a:gdLst>
              <a:ahLst/>
              <a:cxnLst>
                <a:cxn ang="T10">
                  <a:pos x="T0" y="T1"/>
                </a:cxn>
                <a:cxn ang="T11">
                  <a:pos x="T2" y="T3"/>
                </a:cxn>
                <a:cxn ang="T12">
                  <a:pos x="T4" y="T5"/>
                </a:cxn>
                <a:cxn ang="T13">
                  <a:pos x="T6" y="T7"/>
                </a:cxn>
                <a:cxn ang="T14">
                  <a:pos x="T8" y="T9"/>
                </a:cxn>
              </a:cxnLst>
              <a:rect l="T15" t="T16" r="T17" b="T18"/>
              <a:pathLst>
                <a:path w="36" h="36">
                  <a:moveTo>
                    <a:pt x="36" y="20"/>
                  </a:moveTo>
                  <a:lnTo>
                    <a:pt x="16" y="0"/>
                  </a:lnTo>
                  <a:lnTo>
                    <a:pt x="0" y="36"/>
                  </a:lnTo>
                  <a:lnTo>
                    <a:pt x="36" y="20"/>
                  </a:lnTo>
                  <a:close/>
                </a:path>
              </a:pathLst>
            </a:custGeom>
            <a:solidFill>
              <a:srgbClr val="FEFFFF"/>
            </a:solidFill>
            <a:ln w="9525" cmpd="sng">
              <a:noFill/>
              <a:bevel/>
            </a:ln>
          </p:spPr>
          <p:txBody>
            <a:bodyPr>
              <a:normAutofit fontScale="25000" lnSpcReduction="20000"/>
            </a:bodyPr>
            <a:lstStyle/>
            <a:p>
              <a:pPr>
                <a:lnSpc>
                  <a:spcPct val="120000"/>
                </a:lnSpc>
                <a:defRPr/>
              </a:pPr>
              <a:endParaRPr lang="zh-CN" altLang="en-US" sz="1600">
                <a:ea typeface="黑体" panose="02010609060101010101" pitchFamily="49" charset="-122"/>
              </a:endParaRPr>
            </a:p>
          </p:txBody>
        </p:sp>
        <p:sp>
          <p:nvSpPr>
            <p:cNvPr id="20" name="MH_Other_9"/>
            <p:cNvSpPr>
              <a:spLocks noChangeArrowheads="1"/>
            </p:cNvSpPr>
            <p:nvPr>
              <p:custDataLst>
                <p:tags r:id="rId12"/>
              </p:custDataLst>
            </p:nvPr>
          </p:nvSpPr>
          <p:spPr bwMode="auto">
            <a:xfrm>
              <a:off x="4941777" y="2683530"/>
              <a:ext cx="1959" cy="1961"/>
            </a:xfrm>
            <a:prstGeom prst="rect">
              <a:avLst/>
            </a:prstGeom>
            <a:solidFill>
              <a:srgbClr val="FEFFFF"/>
            </a:solidFill>
            <a:ln w="9525">
              <a:noFill/>
              <a:bevel/>
            </a:ln>
          </p:spPr>
          <p:txBody>
            <a:bodyPr>
              <a:normAutofit fontScale="25000" lnSpcReduction="20000"/>
            </a:bodyPr>
            <a:lstStyle/>
            <a:p>
              <a:pPr>
                <a:lnSpc>
                  <a:spcPct val="120000"/>
                </a:lnSpc>
                <a:defRPr/>
              </a:pPr>
              <a:endParaRPr lang="zh-CN" altLang="zh-CN" sz="1600">
                <a:ea typeface="黑体" panose="02010609060101010101" pitchFamily="49" charset="-122"/>
                <a:sym typeface="Calibri" panose="020F0502020204030204" pitchFamily="34" charset="0"/>
              </a:endParaRPr>
            </a:p>
          </p:txBody>
        </p:sp>
        <p:sp>
          <p:nvSpPr>
            <p:cNvPr id="21" name="MH_Other_10"/>
            <p:cNvSpPr>
              <a:spLocks noChangeArrowheads="1"/>
            </p:cNvSpPr>
            <p:nvPr>
              <p:custDataLst>
                <p:tags r:id="rId13"/>
              </p:custDataLst>
            </p:nvPr>
          </p:nvSpPr>
          <p:spPr bwMode="auto">
            <a:xfrm>
              <a:off x="4898656" y="2381693"/>
              <a:ext cx="258718" cy="252838"/>
            </a:xfrm>
            <a:custGeom>
              <a:avLst/>
              <a:gdLst>
                <a:gd name="T0" fmla="*/ 202159 w 91"/>
                <a:gd name="T1" fmla="*/ 0 h 89"/>
                <a:gd name="T2" fmla="*/ 0 w 91"/>
                <a:gd name="T3" fmla="*/ 202159 h 89"/>
                <a:gd name="T4" fmla="*/ 19966 w 91"/>
                <a:gd name="T5" fmla="*/ 222125 h 89"/>
                <a:gd name="T6" fmla="*/ 227117 w 91"/>
                <a:gd name="T7" fmla="*/ 19966 h 89"/>
                <a:gd name="T8" fmla="*/ 202159 w 91"/>
                <a:gd name="T9" fmla="*/ 0 h 89"/>
                <a:gd name="T10" fmla="*/ 0 60000 65536"/>
                <a:gd name="T11" fmla="*/ 0 60000 65536"/>
                <a:gd name="T12" fmla="*/ 0 60000 65536"/>
                <a:gd name="T13" fmla="*/ 0 60000 65536"/>
                <a:gd name="T14" fmla="*/ 0 60000 65536"/>
                <a:gd name="T15" fmla="*/ 0 w 91"/>
                <a:gd name="T16" fmla="*/ 0 h 89"/>
                <a:gd name="T17" fmla="*/ 91 w 91"/>
                <a:gd name="T18" fmla="*/ 89 h 89"/>
              </a:gdLst>
              <a:ahLst/>
              <a:cxnLst>
                <a:cxn ang="T10">
                  <a:pos x="T0" y="T1"/>
                </a:cxn>
                <a:cxn ang="T11">
                  <a:pos x="T2" y="T3"/>
                </a:cxn>
                <a:cxn ang="T12">
                  <a:pos x="T4" y="T5"/>
                </a:cxn>
                <a:cxn ang="T13">
                  <a:pos x="T6" y="T7"/>
                </a:cxn>
                <a:cxn ang="T14">
                  <a:pos x="T8" y="T9"/>
                </a:cxn>
              </a:cxnLst>
              <a:rect l="T15" t="T16" r="T17" b="T18"/>
              <a:pathLst>
                <a:path w="91" h="89">
                  <a:moveTo>
                    <a:pt x="81" y="0"/>
                  </a:moveTo>
                  <a:lnTo>
                    <a:pt x="0" y="81"/>
                  </a:lnTo>
                  <a:lnTo>
                    <a:pt x="8" y="89"/>
                  </a:lnTo>
                  <a:lnTo>
                    <a:pt x="91" y="8"/>
                  </a:lnTo>
                  <a:lnTo>
                    <a:pt x="81" y="0"/>
                  </a:lnTo>
                  <a:close/>
                </a:path>
              </a:pathLst>
            </a:custGeom>
            <a:solidFill>
              <a:srgbClr val="FEFFFF"/>
            </a:solidFill>
            <a:ln w="9525" cmpd="sng">
              <a:noFill/>
              <a:bevel/>
            </a:ln>
          </p:spPr>
          <p:txBody>
            <a:bodyPr>
              <a:normAutofit fontScale="62500" lnSpcReduction="20000"/>
            </a:bodyPr>
            <a:lstStyle/>
            <a:p>
              <a:pPr>
                <a:lnSpc>
                  <a:spcPct val="120000"/>
                </a:lnSpc>
                <a:defRPr/>
              </a:pPr>
              <a:endParaRPr lang="zh-CN" altLang="en-US" sz="1600">
                <a:ea typeface="黑体" panose="02010609060101010101" pitchFamily="49" charset="-122"/>
              </a:endParaRPr>
            </a:p>
          </p:txBody>
        </p:sp>
        <p:sp>
          <p:nvSpPr>
            <p:cNvPr id="22" name="MH_Other_11"/>
            <p:cNvSpPr>
              <a:spLocks noChangeArrowheads="1"/>
            </p:cNvSpPr>
            <p:nvPr>
              <p:custDataLst>
                <p:tags r:id="rId14"/>
              </p:custDataLst>
            </p:nvPr>
          </p:nvSpPr>
          <p:spPr bwMode="auto">
            <a:xfrm>
              <a:off x="4933935" y="2416974"/>
              <a:ext cx="256757" cy="254798"/>
            </a:xfrm>
            <a:custGeom>
              <a:avLst/>
              <a:gdLst>
                <a:gd name="T0" fmla="*/ 0 w 91"/>
                <a:gd name="T1" fmla="*/ 204654 h 90"/>
                <a:gd name="T2" fmla="*/ 19966 w 91"/>
                <a:gd name="T3" fmla="*/ 224620 h 90"/>
                <a:gd name="T4" fmla="*/ 227117 w 91"/>
                <a:gd name="T5" fmla="*/ 19966 h 90"/>
                <a:gd name="T6" fmla="*/ 207151 w 91"/>
                <a:gd name="T7" fmla="*/ 0 h 90"/>
                <a:gd name="T8" fmla="*/ 0 w 91"/>
                <a:gd name="T9" fmla="*/ 204654 h 90"/>
                <a:gd name="T10" fmla="*/ 0 60000 65536"/>
                <a:gd name="T11" fmla="*/ 0 60000 65536"/>
                <a:gd name="T12" fmla="*/ 0 60000 65536"/>
                <a:gd name="T13" fmla="*/ 0 60000 65536"/>
                <a:gd name="T14" fmla="*/ 0 60000 65536"/>
                <a:gd name="T15" fmla="*/ 0 w 91"/>
                <a:gd name="T16" fmla="*/ 0 h 90"/>
                <a:gd name="T17" fmla="*/ 91 w 91"/>
                <a:gd name="T18" fmla="*/ 90 h 90"/>
              </a:gdLst>
              <a:ahLst/>
              <a:cxnLst>
                <a:cxn ang="T10">
                  <a:pos x="T0" y="T1"/>
                </a:cxn>
                <a:cxn ang="T11">
                  <a:pos x="T2" y="T3"/>
                </a:cxn>
                <a:cxn ang="T12">
                  <a:pos x="T4" y="T5"/>
                </a:cxn>
                <a:cxn ang="T13">
                  <a:pos x="T6" y="T7"/>
                </a:cxn>
                <a:cxn ang="T14">
                  <a:pos x="T8" y="T9"/>
                </a:cxn>
              </a:cxnLst>
              <a:rect l="T15" t="T16" r="T17" b="T18"/>
              <a:pathLst>
                <a:path w="91" h="90">
                  <a:moveTo>
                    <a:pt x="0" y="82"/>
                  </a:moveTo>
                  <a:lnTo>
                    <a:pt x="8" y="90"/>
                  </a:lnTo>
                  <a:lnTo>
                    <a:pt x="91" y="8"/>
                  </a:lnTo>
                  <a:lnTo>
                    <a:pt x="83" y="0"/>
                  </a:lnTo>
                  <a:lnTo>
                    <a:pt x="0" y="82"/>
                  </a:lnTo>
                  <a:close/>
                </a:path>
              </a:pathLst>
            </a:custGeom>
            <a:solidFill>
              <a:srgbClr val="FEFFFF"/>
            </a:solidFill>
            <a:ln w="9525" cmpd="sng">
              <a:noFill/>
              <a:bevel/>
            </a:ln>
          </p:spPr>
          <p:txBody>
            <a:bodyPr>
              <a:normAutofit fontScale="62500" lnSpcReduction="20000"/>
            </a:bodyPr>
            <a:lstStyle/>
            <a:p>
              <a:pPr>
                <a:lnSpc>
                  <a:spcPct val="120000"/>
                </a:lnSpc>
                <a:defRPr/>
              </a:pPr>
              <a:endParaRPr lang="zh-CN" altLang="en-US" sz="1600">
                <a:ea typeface="黑体" panose="02010609060101010101" pitchFamily="49" charset="-122"/>
              </a:endParaRPr>
            </a:p>
          </p:txBody>
        </p:sp>
        <p:sp>
          <p:nvSpPr>
            <p:cNvPr id="23" name="MH_Other_12"/>
            <p:cNvSpPr>
              <a:spLocks noChangeArrowheads="1"/>
            </p:cNvSpPr>
            <p:nvPr>
              <p:custDataLst>
                <p:tags r:id="rId15"/>
              </p:custDataLst>
            </p:nvPr>
          </p:nvSpPr>
          <p:spPr bwMode="auto">
            <a:xfrm>
              <a:off x="5145615" y="2348375"/>
              <a:ext cx="80359" cy="74479"/>
            </a:xfrm>
            <a:custGeom>
              <a:avLst/>
              <a:gdLst>
                <a:gd name="T0" fmla="*/ 46588 w 21"/>
                <a:gd name="T1" fmla="*/ 19467 h 20"/>
                <a:gd name="T2" fmla="*/ 0 w 21"/>
                <a:gd name="T3" fmla="*/ 19467 h 20"/>
                <a:gd name="T4" fmla="*/ 49916 w 21"/>
                <a:gd name="T5" fmla="*/ 64890 h 20"/>
                <a:gd name="T6" fmla="*/ 46588 w 21"/>
                <a:gd name="T7" fmla="*/ 19467 h 20"/>
                <a:gd name="T8" fmla="*/ 0 60000 65536"/>
                <a:gd name="T9" fmla="*/ 0 60000 65536"/>
                <a:gd name="T10" fmla="*/ 0 60000 65536"/>
                <a:gd name="T11" fmla="*/ 0 60000 65536"/>
                <a:gd name="T12" fmla="*/ 0 w 21"/>
                <a:gd name="T13" fmla="*/ 0 h 20"/>
                <a:gd name="T14" fmla="*/ 21 w 21"/>
                <a:gd name="T15" fmla="*/ 20 h 20"/>
              </a:gdLst>
              <a:ahLst/>
              <a:cxnLst>
                <a:cxn ang="T8">
                  <a:pos x="T0" y="T1"/>
                </a:cxn>
                <a:cxn ang="T9">
                  <a:pos x="T2" y="T3"/>
                </a:cxn>
                <a:cxn ang="T10">
                  <a:pos x="T4" y="T5"/>
                </a:cxn>
                <a:cxn ang="T11">
                  <a:pos x="T6" y="T7"/>
                </a:cxn>
              </a:cxnLst>
              <a:rect l="T12" t="T13" r="T14" b="T15"/>
              <a:pathLst>
                <a:path w="21" h="20">
                  <a:moveTo>
                    <a:pt x="14" y="6"/>
                  </a:moveTo>
                  <a:cubicBezTo>
                    <a:pt x="8" y="0"/>
                    <a:pt x="0" y="6"/>
                    <a:pt x="0" y="6"/>
                  </a:cubicBezTo>
                  <a:cubicBezTo>
                    <a:pt x="15" y="20"/>
                    <a:pt x="15" y="20"/>
                    <a:pt x="15" y="20"/>
                  </a:cubicBezTo>
                  <a:cubicBezTo>
                    <a:pt x="15" y="20"/>
                    <a:pt x="21" y="13"/>
                    <a:pt x="14" y="6"/>
                  </a:cubicBezTo>
                  <a:close/>
                </a:path>
              </a:pathLst>
            </a:custGeom>
            <a:solidFill>
              <a:srgbClr val="FEFFFF"/>
            </a:solidFill>
            <a:ln w="9525" cmpd="sng">
              <a:noFill/>
              <a:bevel/>
            </a:ln>
          </p:spPr>
          <p:txBody>
            <a:bodyPr>
              <a:normAutofit fontScale="25000" lnSpcReduction="20000"/>
            </a:bodyPr>
            <a:lstStyle/>
            <a:p>
              <a:pPr>
                <a:lnSpc>
                  <a:spcPct val="120000"/>
                </a:lnSpc>
                <a:defRPr/>
              </a:pPr>
              <a:endParaRPr lang="zh-CN" altLang="en-US" sz="1600">
                <a:ea typeface="黑体" panose="02010609060101010101" pitchFamily="49" charset="-122"/>
              </a:endParaRPr>
            </a:p>
          </p:txBody>
        </p:sp>
        <p:sp>
          <p:nvSpPr>
            <p:cNvPr id="24" name="MH_Other_13"/>
            <p:cNvSpPr>
              <a:spLocks noChangeArrowheads="1"/>
            </p:cNvSpPr>
            <p:nvPr>
              <p:custDataLst>
                <p:tags r:id="rId16"/>
              </p:custDataLst>
            </p:nvPr>
          </p:nvSpPr>
          <p:spPr bwMode="auto">
            <a:xfrm>
              <a:off x="4659539" y="2360134"/>
              <a:ext cx="474316" cy="468435"/>
            </a:xfrm>
            <a:custGeom>
              <a:avLst/>
              <a:gdLst>
                <a:gd name="T0" fmla="*/ 366880 w 167"/>
                <a:gd name="T1" fmla="*/ 361889 h 165"/>
                <a:gd name="T2" fmla="*/ 49916 w 167"/>
                <a:gd name="T3" fmla="*/ 361889 h 165"/>
                <a:gd name="T4" fmla="*/ 49916 w 167"/>
                <a:gd name="T5" fmla="*/ 49916 h 165"/>
                <a:gd name="T6" fmla="*/ 346914 w 167"/>
                <a:gd name="T7" fmla="*/ 49916 h 165"/>
                <a:gd name="T8" fmla="*/ 399326 w 167"/>
                <a:gd name="T9" fmla="*/ 0 h 165"/>
                <a:gd name="T10" fmla="*/ 0 w 167"/>
                <a:gd name="T11" fmla="*/ 0 h 165"/>
                <a:gd name="T12" fmla="*/ 0 w 167"/>
                <a:gd name="T13" fmla="*/ 411805 h 165"/>
                <a:gd name="T14" fmla="*/ 416796 w 167"/>
                <a:gd name="T15" fmla="*/ 411805 h 165"/>
                <a:gd name="T16" fmla="*/ 416796 w 167"/>
                <a:gd name="T17" fmla="*/ 152243 h 165"/>
                <a:gd name="T18" fmla="*/ 366880 w 167"/>
                <a:gd name="T19" fmla="*/ 202159 h 165"/>
                <a:gd name="T20" fmla="*/ 366880 w 167"/>
                <a:gd name="T21" fmla="*/ 361889 h 1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7"/>
                <a:gd name="T34" fmla="*/ 0 h 165"/>
                <a:gd name="T35" fmla="*/ 167 w 167"/>
                <a:gd name="T36" fmla="*/ 165 h 1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7" h="165">
                  <a:moveTo>
                    <a:pt x="147" y="145"/>
                  </a:moveTo>
                  <a:lnTo>
                    <a:pt x="20" y="145"/>
                  </a:lnTo>
                  <a:lnTo>
                    <a:pt x="20" y="20"/>
                  </a:lnTo>
                  <a:lnTo>
                    <a:pt x="139" y="20"/>
                  </a:lnTo>
                  <a:lnTo>
                    <a:pt x="160" y="0"/>
                  </a:lnTo>
                  <a:lnTo>
                    <a:pt x="0" y="0"/>
                  </a:lnTo>
                  <a:lnTo>
                    <a:pt x="0" y="165"/>
                  </a:lnTo>
                  <a:lnTo>
                    <a:pt x="167" y="165"/>
                  </a:lnTo>
                  <a:lnTo>
                    <a:pt x="167" y="61"/>
                  </a:lnTo>
                  <a:lnTo>
                    <a:pt x="147" y="81"/>
                  </a:lnTo>
                  <a:lnTo>
                    <a:pt x="147" y="145"/>
                  </a:lnTo>
                  <a:close/>
                </a:path>
              </a:pathLst>
            </a:custGeom>
            <a:solidFill>
              <a:srgbClr val="FEFFFF"/>
            </a:solidFill>
            <a:ln w="9525" cmpd="sng">
              <a:noFill/>
              <a:bevel/>
            </a:ln>
          </p:spPr>
          <p:txBody>
            <a:bodyPr>
              <a:normAutofit/>
            </a:bodyPr>
            <a:lstStyle/>
            <a:p>
              <a:pPr>
                <a:defRPr/>
              </a:pPr>
              <a:endParaRPr lang="zh-CN" altLang="en-US" sz="1600">
                <a:ea typeface="黑体" panose="02010609060101010101" pitchFamily="49" charset="-122"/>
              </a:endParaRPr>
            </a:p>
          </p:txBody>
        </p:sp>
      </p:grpSp>
      <p:sp>
        <p:nvSpPr>
          <p:cNvPr id="25" name="TextBox 23"/>
          <p:cNvSpPr txBox="1"/>
          <p:nvPr/>
        </p:nvSpPr>
        <p:spPr>
          <a:xfrm>
            <a:off x="4285828" y="1598777"/>
            <a:ext cx="6921972" cy="276860"/>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dirty="0">
                <a:solidFill>
                  <a:schemeClr val="tx1">
                    <a:lumMod val="85000"/>
                    <a:lumOff val="15000"/>
                  </a:schemeClr>
                </a:solidFill>
                <a:latin typeface="黑体" panose="02010609060101010101" pitchFamily="49" charset="-122"/>
                <a:ea typeface="黑体" panose="02010609060101010101" pitchFamily="49" charset="-122"/>
              </a:rPr>
              <a:t>1</a:t>
            </a:r>
            <a:r>
              <a:rPr lang="en-US" altLang="zh-CN" dirty="0">
                <a:solidFill>
                  <a:schemeClr val="tx1">
                    <a:lumMod val="85000"/>
                    <a:lumOff val="15000"/>
                  </a:schemeClr>
                </a:solidFill>
                <a:latin typeface="黑体" panose="02010609060101010101" pitchFamily="49" charset="-122"/>
                <a:ea typeface="黑体" panose="02010609060101010101" pitchFamily="49" charset="-122"/>
              </a:rPr>
              <a:t>.</a:t>
            </a:r>
            <a:r>
              <a:rPr lang="zh-CN" altLang="en-US" dirty="0">
                <a:ea typeface="黑体" panose="02010609060101010101" pitchFamily="49" charset="-122"/>
                <a:sym typeface="+mn-lt"/>
              </a:rPr>
              <a:t>小学课堂深度学习时刻内涵特征的研究</a:t>
            </a:r>
            <a:r>
              <a:rPr lang="zh-CN" altLang="en-US" dirty="0">
                <a:solidFill>
                  <a:schemeClr val="tx1">
                    <a:lumMod val="85000"/>
                    <a:lumOff val="15000"/>
                  </a:schemeClr>
                </a:solidFill>
                <a:latin typeface="黑体" panose="02010609060101010101" pitchFamily="49" charset="-122"/>
                <a:ea typeface="黑体" panose="02010609060101010101" pitchFamily="49" charset="-122"/>
              </a:rPr>
              <a:t>。</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26" name="TextBox 23"/>
          <p:cNvSpPr txBox="1"/>
          <p:nvPr/>
        </p:nvSpPr>
        <p:spPr>
          <a:xfrm>
            <a:off x="4285828" y="5391302"/>
            <a:ext cx="6921972" cy="276860"/>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dirty="0">
                <a:solidFill>
                  <a:schemeClr val="tx1">
                    <a:lumMod val="85000"/>
                    <a:lumOff val="15000"/>
                  </a:schemeClr>
                </a:solidFill>
                <a:latin typeface="黑体" panose="02010609060101010101" pitchFamily="49" charset="-122"/>
                <a:ea typeface="黑体" panose="02010609060101010101" pitchFamily="49" charset="-122"/>
              </a:rPr>
              <a:t>4.</a:t>
            </a:r>
            <a:r>
              <a:rPr lang="zh-CN" altLang="en-US" dirty="0">
                <a:latin typeface="黑体" panose="02010609060101010101" pitchFamily="49" charset="-122"/>
                <a:ea typeface="黑体" panose="02010609060101010101" pitchFamily="49" charset="-122"/>
                <a:sym typeface="+mn-ea"/>
              </a:rPr>
              <a:t>小学课堂深度学习时刻生成评价体系的研究。</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27" name="TextBox 23"/>
          <p:cNvSpPr txBox="1"/>
          <p:nvPr/>
        </p:nvSpPr>
        <p:spPr>
          <a:xfrm>
            <a:off x="5277561" y="2750917"/>
            <a:ext cx="5930239" cy="276860"/>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dirty="0">
                <a:solidFill>
                  <a:schemeClr val="tx1">
                    <a:lumMod val="85000"/>
                    <a:lumOff val="15000"/>
                  </a:schemeClr>
                </a:solidFill>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sym typeface="+mn-ea"/>
              </a:rPr>
              <a:t>小学课堂深度学习时刻生成实践范式的研究。</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28" name="TextBox 23"/>
          <p:cNvSpPr txBox="1"/>
          <p:nvPr/>
        </p:nvSpPr>
        <p:spPr>
          <a:xfrm>
            <a:off x="5207550" y="4205941"/>
            <a:ext cx="5930239" cy="553720"/>
          </a:xfrm>
          <a:prstGeom prst="rect">
            <a:avLst/>
          </a:prstGeom>
          <a:noFill/>
        </p:spPr>
        <p:txBody>
          <a:bodyPr wrap="squar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zh-CN" altLang="en-US" dirty="0">
                <a:solidFill>
                  <a:schemeClr val="tx1">
                    <a:lumMod val="85000"/>
                    <a:lumOff val="15000"/>
                  </a:schemeClr>
                </a:solidFill>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sym typeface="+mn-ea"/>
              </a:rPr>
              <a:t>小学课堂深度学习时刻生成的展开逻辑与推进策略的研究。</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grpSp>
        <p:nvGrpSpPr>
          <p:cNvPr id="29" name="组合 28"/>
          <p:cNvGrpSpPr/>
          <p:nvPr/>
        </p:nvGrpSpPr>
        <p:grpSpPr>
          <a:xfrm>
            <a:off x="748590" y="2573334"/>
            <a:ext cx="1695358" cy="2425990"/>
            <a:chOff x="3681413" y="598488"/>
            <a:chExt cx="3989387" cy="5708650"/>
          </a:xfrm>
        </p:grpSpPr>
        <p:sp>
          <p:nvSpPr>
            <p:cNvPr id="30" name="Freeform 5"/>
            <p:cNvSpPr/>
            <p:nvPr/>
          </p:nvSpPr>
          <p:spPr bwMode="auto">
            <a:xfrm>
              <a:off x="5318125" y="598488"/>
              <a:ext cx="715962" cy="769938"/>
            </a:xfrm>
            <a:custGeom>
              <a:avLst/>
              <a:gdLst>
                <a:gd name="T0" fmla="*/ 632 w 738"/>
                <a:gd name="T1" fmla="*/ 601 h 812"/>
                <a:gd name="T2" fmla="*/ 422 w 738"/>
                <a:gd name="T3" fmla="*/ 812 h 812"/>
                <a:gd name="T4" fmla="*/ 316 w 738"/>
                <a:gd name="T5" fmla="*/ 812 h 812"/>
                <a:gd name="T6" fmla="*/ 106 w 738"/>
                <a:gd name="T7" fmla="*/ 601 h 812"/>
                <a:gd name="T8" fmla="*/ 0 w 738"/>
                <a:gd name="T9" fmla="*/ 211 h 812"/>
                <a:gd name="T10" fmla="*/ 211 w 738"/>
                <a:gd name="T11" fmla="*/ 0 h 812"/>
                <a:gd name="T12" fmla="*/ 527 w 738"/>
                <a:gd name="T13" fmla="*/ 0 h 812"/>
                <a:gd name="T14" fmla="*/ 738 w 738"/>
                <a:gd name="T15" fmla="*/ 211 h 812"/>
                <a:gd name="T16" fmla="*/ 632 w 738"/>
                <a:gd name="T17" fmla="*/ 601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8" h="812">
                  <a:moveTo>
                    <a:pt x="632" y="601"/>
                  </a:moveTo>
                  <a:cubicBezTo>
                    <a:pt x="632" y="718"/>
                    <a:pt x="538" y="812"/>
                    <a:pt x="422" y="812"/>
                  </a:cubicBezTo>
                  <a:cubicBezTo>
                    <a:pt x="316" y="812"/>
                    <a:pt x="316" y="812"/>
                    <a:pt x="316" y="812"/>
                  </a:cubicBezTo>
                  <a:cubicBezTo>
                    <a:pt x="200" y="812"/>
                    <a:pt x="106" y="718"/>
                    <a:pt x="106" y="601"/>
                  </a:cubicBezTo>
                  <a:cubicBezTo>
                    <a:pt x="0" y="211"/>
                    <a:pt x="0" y="211"/>
                    <a:pt x="0" y="211"/>
                  </a:cubicBezTo>
                  <a:cubicBezTo>
                    <a:pt x="0" y="95"/>
                    <a:pt x="95" y="0"/>
                    <a:pt x="211" y="0"/>
                  </a:cubicBezTo>
                  <a:cubicBezTo>
                    <a:pt x="527" y="0"/>
                    <a:pt x="527" y="0"/>
                    <a:pt x="527" y="0"/>
                  </a:cubicBezTo>
                  <a:cubicBezTo>
                    <a:pt x="643" y="0"/>
                    <a:pt x="738" y="95"/>
                    <a:pt x="738" y="211"/>
                  </a:cubicBezTo>
                  <a:lnTo>
                    <a:pt x="632" y="601"/>
                  </a:lnTo>
                  <a:close/>
                </a:path>
              </a:pathLst>
            </a:custGeom>
            <a:solidFill>
              <a:srgbClr val="1A1A1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黑体" panose="02010609060101010101" pitchFamily="49" charset="-122"/>
              </a:endParaRPr>
            </a:p>
          </p:txBody>
        </p:sp>
        <p:sp>
          <p:nvSpPr>
            <p:cNvPr id="31" name="Freeform 6"/>
            <p:cNvSpPr/>
            <p:nvPr/>
          </p:nvSpPr>
          <p:spPr bwMode="auto">
            <a:xfrm>
              <a:off x="3681413" y="1125538"/>
              <a:ext cx="3989387" cy="5181600"/>
            </a:xfrm>
            <a:custGeom>
              <a:avLst/>
              <a:gdLst>
                <a:gd name="T0" fmla="*/ 4116 w 4116"/>
                <a:gd name="T1" fmla="*/ 5302 h 5469"/>
                <a:gd name="T2" fmla="*/ 3949 w 4116"/>
                <a:gd name="T3" fmla="*/ 5469 h 5469"/>
                <a:gd name="T4" fmla="*/ 167 w 4116"/>
                <a:gd name="T5" fmla="*/ 5469 h 5469"/>
                <a:gd name="T6" fmla="*/ 0 w 4116"/>
                <a:gd name="T7" fmla="*/ 5302 h 5469"/>
                <a:gd name="T8" fmla="*/ 0 w 4116"/>
                <a:gd name="T9" fmla="*/ 167 h 5469"/>
                <a:gd name="T10" fmla="*/ 167 w 4116"/>
                <a:gd name="T11" fmla="*/ 0 h 5469"/>
                <a:gd name="T12" fmla="*/ 3949 w 4116"/>
                <a:gd name="T13" fmla="*/ 0 h 5469"/>
                <a:gd name="T14" fmla="*/ 4116 w 4116"/>
                <a:gd name="T15" fmla="*/ 167 h 5469"/>
                <a:gd name="T16" fmla="*/ 4116 w 4116"/>
                <a:gd name="T17" fmla="*/ 5302 h 5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16" h="5469">
                  <a:moveTo>
                    <a:pt x="4116" y="5302"/>
                  </a:moveTo>
                  <a:cubicBezTo>
                    <a:pt x="4116" y="5395"/>
                    <a:pt x="4041" y="5469"/>
                    <a:pt x="3949" y="5469"/>
                  </a:cubicBezTo>
                  <a:cubicBezTo>
                    <a:pt x="167" y="5469"/>
                    <a:pt x="167" y="5469"/>
                    <a:pt x="167" y="5469"/>
                  </a:cubicBezTo>
                  <a:cubicBezTo>
                    <a:pt x="75" y="5469"/>
                    <a:pt x="0" y="5395"/>
                    <a:pt x="0" y="5302"/>
                  </a:cubicBezTo>
                  <a:cubicBezTo>
                    <a:pt x="0" y="167"/>
                    <a:pt x="0" y="167"/>
                    <a:pt x="0" y="167"/>
                  </a:cubicBezTo>
                  <a:cubicBezTo>
                    <a:pt x="0" y="75"/>
                    <a:pt x="75" y="0"/>
                    <a:pt x="167" y="0"/>
                  </a:cubicBezTo>
                  <a:cubicBezTo>
                    <a:pt x="3949" y="0"/>
                    <a:pt x="3949" y="0"/>
                    <a:pt x="3949" y="0"/>
                  </a:cubicBezTo>
                  <a:cubicBezTo>
                    <a:pt x="4041" y="0"/>
                    <a:pt x="4116" y="75"/>
                    <a:pt x="4116" y="167"/>
                  </a:cubicBezTo>
                  <a:lnTo>
                    <a:pt x="4116" y="5302"/>
                  </a:lnTo>
                  <a:close/>
                </a:path>
              </a:pathLst>
            </a:custGeom>
            <a:solidFill>
              <a:srgbClr val="27506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黑体" panose="02010609060101010101" pitchFamily="49" charset="-122"/>
              </a:endParaRPr>
            </a:p>
          </p:txBody>
        </p:sp>
        <p:sp>
          <p:nvSpPr>
            <p:cNvPr id="32" name="Freeform 7"/>
            <p:cNvSpPr/>
            <p:nvPr/>
          </p:nvSpPr>
          <p:spPr bwMode="auto">
            <a:xfrm>
              <a:off x="4019550" y="1355725"/>
              <a:ext cx="3313112" cy="4721225"/>
            </a:xfrm>
            <a:custGeom>
              <a:avLst/>
              <a:gdLst>
                <a:gd name="T0" fmla="*/ 3418 w 3418"/>
                <a:gd name="T1" fmla="*/ 4805 h 4982"/>
                <a:gd name="T2" fmla="*/ 3241 w 3418"/>
                <a:gd name="T3" fmla="*/ 4982 h 4982"/>
                <a:gd name="T4" fmla="*/ 178 w 3418"/>
                <a:gd name="T5" fmla="*/ 4982 h 4982"/>
                <a:gd name="T6" fmla="*/ 0 w 3418"/>
                <a:gd name="T7" fmla="*/ 4805 h 4982"/>
                <a:gd name="T8" fmla="*/ 0 w 3418"/>
                <a:gd name="T9" fmla="*/ 177 h 4982"/>
                <a:gd name="T10" fmla="*/ 178 w 3418"/>
                <a:gd name="T11" fmla="*/ 0 h 4982"/>
                <a:gd name="T12" fmla="*/ 3241 w 3418"/>
                <a:gd name="T13" fmla="*/ 0 h 4982"/>
                <a:gd name="T14" fmla="*/ 3418 w 3418"/>
                <a:gd name="T15" fmla="*/ 177 h 4982"/>
                <a:gd name="T16" fmla="*/ 3418 w 3418"/>
                <a:gd name="T17" fmla="*/ 4805 h 4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18" h="4982">
                  <a:moveTo>
                    <a:pt x="3418" y="4805"/>
                  </a:moveTo>
                  <a:cubicBezTo>
                    <a:pt x="3418" y="4903"/>
                    <a:pt x="3339" y="4982"/>
                    <a:pt x="3241" y="4982"/>
                  </a:cubicBezTo>
                  <a:cubicBezTo>
                    <a:pt x="178" y="4982"/>
                    <a:pt x="178" y="4982"/>
                    <a:pt x="178" y="4982"/>
                  </a:cubicBezTo>
                  <a:cubicBezTo>
                    <a:pt x="79" y="4982"/>
                    <a:pt x="0" y="4903"/>
                    <a:pt x="0" y="4805"/>
                  </a:cubicBezTo>
                  <a:cubicBezTo>
                    <a:pt x="0" y="177"/>
                    <a:pt x="0" y="177"/>
                    <a:pt x="0" y="177"/>
                  </a:cubicBezTo>
                  <a:cubicBezTo>
                    <a:pt x="0" y="79"/>
                    <a:pt x="79" y="0"/>
                    <a:pt x="178" y="0"/>
                  </a:cubicBezTo>
                  <a:cubicBezTo>
                    <a:pt x="3241" y="0"/>
                    <a:pt x="3241" y="0"/>
                    <a:pt x="3241" y="0"/>
                  </a:cubicBezTo>
                  <a:cubicBezTo>
                    <a:pt x="3339" y="0"/>
                    <a:pt x="3418" y="79"/>
                    <a:pt x="3418" y="177"/>
                  </a:cubicBezTo>
                  <a:lnTo>
                    <a:pt x="3418" y="4805"/>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黑体" panose="02010609060101010101" pitchFamily="49" charset="-122"/>
              </a:endParaRPr>
            </a:p>
          </p:txBody>
        </p:sp>
        <p:sp>
          <p:nvSpPr>
            <p:cNvPr id="33" name="Freeform 8"/>
            <p:cNvSpPr/>
            <p:nvPr/>
          </p:nvSpPr>
          <p:spPr bwMode="auto">
            <a:xfrm>
              <a:off x="4937125" y="1000125"/>
              <a:ext cx="1477962" cy="592138"/>
            </a:xfrm>
            <a:custGeom>
              <a:avLst/>
              <a:gdLst>
                <a:gd name="T0" fmla="*/ 1526 w 1526"/>
                <a:gd name="T1" fmla="*/ 476 h 624"/>
                <a:gd name="T2" fmla="*/ 1379 w 1526"/>
                <a:gd name="T3" fmla="*/ 624 h 624"/>
                <a:gd name="T4" fmla="*/ 147 w 1526"/>
                <a:gd name="T5" fmla="*/ 624 h 624"/>
                <a:gd name="T6" fmla="*/ 0 w 1526"/>
                <a:gd name="T7" fmla="*/ 476 h 624"/>
                <a:gd name="T8" fmla="*/ 0 w 1526"/>
                <a:gd name="T9" fmla="*/ 147 h 624"/>
                <a:gd name="T10" fmla="*/ 147 w 1526"/>
                <a:gd name="T11" fmla="*/ 0 h 624"/>
                <a:gd name="T12" fmla="*/ 1379 w 1526"/>
                <a:gd name="T13" fmla="*/ 0 h 624"/>
                <a:gd name="T14" fmla="*/ 1526 w 1526"/>
                <a:gd name="T15" fmla="*/ 147 h 624"/>
                <a:gd name="T16" fmla="*/ 1526 w 1526"/>
                <a:gd name="T17" fmla="*/ 476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6" h="624">
                  <a:moveTo>
                    <a:pt x="1526" y="476"/>
                  </a:moveTo>
                  <a:cubicBezTo>
                    <a:pt x="1526" y="557"/>
                    <a:pt x="1460" y="624"/>
                    <a:pt x="1379" y="624"/>
                  </a:cubicBezTo>
                  <a:cubicBezTo>
                    <a:pt x="147" y="624"/>
                    <a:pt x="147" y="624"/>
                    <a:pt x="147" y="624"/>
                  </a:cubicBezTo>
                  <a:cubicBezTo>
                    <a:pt x="66" y="624"/>
                    <a:pt x="0" y="557"/>
                    <a:pt x="0" y="476"/>
                  </a:cubicBezTo>
                  <a:cubicBezTo>
                    <a:pt x="0" y="147"/>
                    <a:pt x="0" y="147"/>
                    <a:pt x="0" y="147"/>
                  </a:cubicBezTo>
                  <a:cubicBezTo>
                    <a:pt x="0" y="66"/>
                    <a:pt x="66" y="0"/>
                    <a:pt x="147" y="0"/>
                  </a:cubicBezTo>
                  <a:cubicBezTo>
                    <a:pt x="1379" y="0"/>
                    <a:pt x="1379" y="0"/>
                    <a:pt x="1379" y="0"/>
                  </a:cubicBezTo>
                  <a:cubicBezTo>
                    <a:pt x="1460" y="0"/>
                    <a:pt x="1526" y="66"/>
                    <a:pt x="1526" y="147"/>
                  </a:cubicBezTo>
                  <a:lnTo>
                    <a:pt x="1526" y="476"/>
                  </a:lnTo>
                  <a:close/>
                </a:path>
              </a:pathLst>
            </a:custGeom>
            <a:solidFill>
              <a:srgbClr val="66676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黑体" panose="02010609060101010101" pitchFamily="49" charset="-122"/>
              </a:endParaRPr>
            </a:p>
          </p:txBody>
        </p:sp>
      </p:grpSp>
      <p:sp>
        <p:nvSpPr>
          <p:cNvPr id="53" name="文本框 5"/>
          <p:cNvSpPr txBox="1">
            <a:spLocks noChangeArrowheads="1"/>
          </p:cNvSpPr>
          <p:nvPr/>
        </p:nvSpPr>
        <p:spPr bwMode="auto">
          <a:xfrm>
            <a:off x="1027430" y="3406140"/>
            <a:ext cx="288417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3200" spc="300" dirty="0">
                <a:solidFill>
                  <a:srgbClr val="27506E"/>
                </a:solidFill>
                <a:latin typeface="黑体" panose="02010609060101010101" pitchFamily="49" charset="-122"/>
                <a:ea typeface="黑体" panose="02010609060101010101" pitchFamily="49" charset="-122"/>
              </a:rPr>
              <a:t>研究</a:t>
            </a:r>
            <a:endParaRPr lang="zh-CN" altLang="en-US" sz="3200" spc="300" dirty="0">
              <a:solidFill>
                <a:srgbClr val="27506E"/>
              </a:solidFill>
              <a:latin typeface="黑体" panose="02010609060101010101" pitchFamily="49" charset="-122"/>
              <a:ea typeface="黑体" panose="02010609060101010101" pitchFamily="49" charset="-122"/>
            </a:endParaRPr>
          </a:p>
          <a:p>
            <a:r>
              <a:rPr lang="zh-CN" altLang="en-US" sz="3200" spc="300" dirty="0">
                <a:solidFill>
                  <a:srgbClr val="27506E"/>
                </a:solidFill>
                <a:latin typeface="黑体" panose="02010609060101010101" pitchFamily="49" charset="-122"/>
                <a:ea typeface="黑体" panose="02010609060101010101" pitchFamily="49" charset="-122"/>
              </a:rPr>
              <a:t>内容</a:t>
            </a:r>
            <a:endParaRPr lang="zh-CN" altLang="en-US" sz="3200" spc="300" dirty="0">
              <a:solidFill>
                <a:srgbClr val="27506E"/>
              </a:solidFill>
              <a:latin typeface="黑体" panose="02010609060101010101" pitchFamily="49" charset="-122"/>
              <a:ea typeface="黑体" panose="02010609060101010101" pitchFamily="49"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left)">
                                      <p:cBhvr>
                                        <p:cTn id="15" dur="500"/>
                                        <p:tgtEl>
                                          <p:spTgt spid="53"/>
                                        </p:tgtEl>
                                      </p:cBhvr>
                                    </p:animEffect>
                                  </p:childTnLst>
                                </p:cTn>
                              </p:par>
                            </p:childTnLst>
                          </p:cTn>
                        </p:par>
                        <p:par>
                          <p:cTn id="16" fill="hold">
                            <p:stCondLst>
                              <p:cond delay="1500"/>
                            </p:stCondLst>
                            <p:childTnLst>
                              <p:par>
                                <p:cTn id="17" presetID="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1500"/>
                            </p:stCondLst>
                            <p:childTnLst>
                              <p:par>
                                <p:cTn id="20" presetID="1" presetClass="path" presetSubtype="0" accel="50000" decel="50000" fill="hold" nodeType="afterEffect">
                                  <p:stCondLst>
                                    <p:cond delay="0"/>
                                  </p:stCondLst>
                                  <p:childTnLst>
                                    <p:animMotion origin="layout" path="M -2.5E-6 -1.85185E-6 C 0.053 0.08472 0.04375 0.25857 0.00573 0.33634 C -0.03841 0.40695 -0.1181 0.46945 -0.18997 0.34931 C -0.26067 0.21945 -0.22239 0.03658 -0.18528 -0.01111 C -0.13125 -0.09606 -0.05312 -0.08495 -2.5E-6 -1.85185E-6 Z " pathEditMode="relative" rAng="2760000" ptsTypes="AAAAA">
                                      <p:cBhvr>
                                        <p:cTn id="21" dur="1750" fill="hold"/>
                                        <p:tgtEl>
                                          <p:spTgt spid="11"/>
                                        </p:tgtEl>
                                        <p:attrNameLst>
                                          <p:attrName>ppt_x</p:attrName>
                                          <p:attrName>ppt_y</p:attrName>
                                        </p:attrNameLst>
                                      </p:cBhvr>
                                      <p:rCtr x="-9596" y="17245"/>
                                    </p:animMotion>
                                  </p:childTnLst>
                                </p:cTn>
                              </p:par>
                            </p:childTnLst>
                          </p:cTn>
                        </p:par>
                        <p:par>
                          <p:cTn id="22" fill="hold">
                            <p:stCondLst>
                              <p:cond delay="3500"/>
                            </p:stCondLst>
                            <p:childTnLst>
                              <p:par>
                                <p:cTn id="23" presetID="22" presetClass="entr" presetSubtype="8" fill="hold" grpId="0"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par>
                          <p:cTn id="26" fill="hold">
                            <p:stCondLst>
                              <p:cond delay="4000"/>
                            </p:stCondLst>
                            <p:childTnLst>
                              <p:par>
                                <p:cTn id="27" presetID="1"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par>
                          <p:cTn id="29" fill="hold">
                            <p:stCondLst>
                              <p:cond delay="4000"/>
                            </p:stCondLst>
                            <p:childTnLst>
                              <p:par>
                                <p:cTn id="30" presetID="1" presetClass="path" presetSubtype="0" accel="50000" decel="50000" fill="hold" nodeType="afterEffect">
                                  <p:stCondLst>
                                    <p:cond delay="0"/>
                                  </p:stCondLst>
                                  <p:childTnLst>
                                    <p:animMotion origin="layout" path="M 2.70833E-6 1.82146E-17 C 0.00495 0.12639 -0.06953 0.24005 -0.12735 0.24907 C -0.18672 0.24537 -0.26849 0.1919 -0.27318 0.01667 C -0.27331 -0.16412 -0.17435 -0.24838 -0.12891 -0.23681 C -0.0569 -0.23125 -0.00508 -0.12662 2.70833E-6 1.82146E-17 Z " pathEditMode="relative" rAng="5400000" ptsTypes="AAAAA">
                                      <p:cBhvr>
                                        <p:cTn id="31" dur="1750" fill="hold"/>
                                        <p:tgtEl>
                                          <p:spTgt spid="5"/>
                                        </p:tgtEl>
                                        <p:attrNameLst>
                                          <p:attrName>ppt_x</p:attrName>
                                          <p:attrName>ppt_y</p:attrName>
                                        </p:attrNameLst>
                                      </p:cBhvr>
                                      <p:rCtr x="-13646" y="556"/>
                                    </p:animMotion>
                                  </p:childTnLst>
                                </p:cTn>
                              </p:par>
                            </p:childTnLst>
                          </p:cTn>
                        </p:par>
                        <p:par>
                          <p:cTn id="32" fill="hold">
                            <p:stCondLst>
                              <p:cond delay="6000"/>
                            </p:stCondLst>
                            <p:childTnLst>
                              <p:par>
                                <p:cTn id="33" presetID="22" presetClass="entr" presetSubtype="8"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par>
                          <p:cTn id="36" fill="hold">
                            <p:stCondLst>
                              <p:cond delay="6500"/>
                            </p:stCondLst>
                            <p:childTnLst>
                              <p:par>
                                <p:cTn id="37" presetID="1"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par>
                          <p:cTn id="39" fill="hold">
                            <p:stCondLst>
                              <p:cond delay="6500"/>
                            </p:stCondLst>
                            <p:childTnLst>
                              <p:par>
                                <p:cTn id="40" presetID="1" presetClass="path" presetSubtype="0" accel="50000" decel="50000" fill="hold" nodeType="afterEffect">
                                  <p:stCondLst>
                                    <p:cond delay="0"/>
                                  </p:stCondLst>
                                  <p:childTnLst>
                                    <p:animMotion origin="layout" path="M 6.25E-7 -7.40741E-7 C -0.04675 0.0956 -0.14466 0.08218 -0.18906 0.01597 C -0.22956 -0.06134 -0.26615 -0.20185 -0.19987 -0.33171 C -0.128 -0.45972 -0.02448 -0.39491 0.00312 -0.32986 C 0.05182 -0.23518 0.04674 -0.09606 6.25E-7 -7.40741E-7 Z " pathEditMode="relative" rAng="8100000" ptsTypes="AAAAA">
                                      <p:cBhvr>
                                        <p:cTn id="41" dur="1750" fill="hold"/>
                                        <p:tgtEl>
                                          <p:spTgt spid="8"/>
                                        </p:tgtEl>
                                        <p:attrNameLst>
                                          <p:attrName>ppt_x</p:attrName>
                                          <p:attrName>ppt_y</p:attrName>
                                        </p:attrNameLst>
                                      </p:cBhvr>
                                      <p:rCtr x="-9857" y="-16782"/>
                                    </p:animMotion>
                                  </p:childTnLst>
                                </p:cTn>
                              </p:par>
                            </p:childTnLst>
                          </p:cTn>
                        </p:par>
                        <p:par>
                          <p:cTn id="42" fill="hold">
                            <p:stCondLst>
                              <p:cond delay="8500"/>
                            </p:stCondLst>
                            <p:childTnLst>
                              <p:par>
                                <p:cTn id="43" presetID="22" presetClass="entr" presetSubtype="8" fill="hold" grpId="0" nodeType="after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par>
                          <p:cTn id="46" fill="hold">
                            <p:stCondLst>
                              <p:cond delay="9000"/>
                            </p:stCondLst>
                            <p:childTnLst>
                              <p:par>
                                <p:cTn id="47" presetID="1" presetClass="entr" presetSubtype="0"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par>
                          <p:cTn id="49" fill="hold">
                            <p:stCondLst>
                              <p:cond delay="9000"/>
                            </p:stCondLst>
                            <p:childTnLst>
                              <p:par>
                                <p:cTn id="50" presetID="1" presetClass="path" presetSubtype="0" accel="50000" decel="50000" fill="hold" nodeType="afterEffect">
                                  <p:stCondLst>
                                    <p:cond delay="0"/>
                                  </p:stCondLst>
                                  <p:childTnLst>
                                    <p:animMotion origin="layout" path="M -3.95833E-6 -2.59259E-6 C 0.04675 -0.0956 0.14467 -0.08217 0.18907 -0.01597 C 0.22956 0.06135 0.26615 0.20185 0.19987 0.33172 C 0.128 0.45972 0.02448 0.39491 -0.00312 0.32986 C -0.05182 0.23519 -0.04674 0.09607 -3.95833E-6 -2.59259E-6 Z " pathEditMode="relative" rAng="18900000" ptsTypes="AAAAA">
                                      <p:cBhvr>
                                        <p:cTn id="51" dur="1750" spd="-100000" fill="hold"/>
                                        <p:tgtEl>
                                          <p:spTgt spid="17"/>
                                        </p:tgtEl>
                                        <p:attrNameLst>
                                          <p:attrName>ppt_x</p:attrName>
                                          <p:attrName>ppt_y</p:attrName>
                                        </p:attrNameLst>
                                      </p:cBhvr>
                                      <p:rCtr x="9857" y="16782"/>
                                    </p:animMotion>
                                  </p:childTnLst>
                                </p:cTn>
                              </p:par>
                            </p:childTnLst>
                          </p:cTn>
                        </p:par>
                        <p:par>
                          <p:cTn id="52" fill="hold">
                            <p:stCondLst>
                              <p:cond delay="11000"/>
                            </p:stCondLst>
                            <p:childTnLst>
                              <p:par>
                                <p:cTn id="53" presetID="22" presetClass="entr" presetSubtype="8"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left)">
                                      <p:cBhvr>
                                        <p:cTn id="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p:bldP spid="26" grpId="0"/>
      <p:bldP spid="27" grpId="0"/>
      <p:bldP spid="28" grpId="0"/>
      <p:bldP spid="5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a:spLocks noChangeArrowheads="1"/>
          </p:cNvSpPr>
          <p:nvPr/>
        </p:nvSpPr>
        <p:spPr bwMode="auto">
          <a:xfrm>
            <a:off x="1051560" y="311150"/>
            <a:ext cx="414782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3200" b="1" dirty="0">
                <a:solidFill>
                  <a:srgbClr val="485468"/>
                </a:solidFill>
                <a:latin typeface="黑体" panose="02010609060101010101" pitchFamily="49" charset="-122"/>
                <a:ea typeface="黑体" panose="02010609060101010101" pitchFamily="49" charset="-122"/>
                <a:sym typeface="+mn-ea"/>
              </a:rPr>
              <a:t>节点事件的</a:t>
            </a:r>
            <a:r>
              <a:rPr lang="zh-CN" altLang="en-US" sz="3200" b="1" dirty="0">
                <a:solidFill>
                  <a:srgbClr val="485468"/>
                </a:solidFill>
                <a:latin typeface="黑体" panose="02010609060101010101" pitchFamily="49" charset="-122"/>
                <a:ea typeface="黑体" panose="02010609060101010101" pitchFamily="49" charset="-122"/>
                <a:sym typeface="+mn-ea"/>
              </a:rPr>
              <a:t>回顾</a:t>
            </a:r>
            <a:endParaRPr lang="zh-CN" altLang="en-US" sz="3200" b="1" dirty="0">
              <a:solidFill>
                <a:srgbClr val="485468"/>
              </a:solidFill>
              <a:latin typeface="黑体" panose="02010609060101010101" pitchFamily="49" charset="-122"/>
              <a:ea typeface="黑体" panose="02010609060101010101" pitchFamily="49" charset="-122"/>
              <a:sym typeface="+mn-ea"/>
            </a:endParaRPr>
          </a:p>
        </p:txBody>
      </p:sp>
      <p:cxnSp>
        <p:nvCxnSpPr>
          <p:cNvPr id="37" name="直接箭头连接符 36"/>
          <p:cNvCxnSpPr/>
          <p:nvPr/>
        </p:nvCxnSpPr>
        <p:spPr>
          <a:xfrm flipV="1">
            <a:off x="860282" y="3846078"/>
            <a:ext cx="10800000" cy="0"/>
          </a:xfrm>
          <a:prstGeom prst="straightConnector1">
            <a:avLst/>
          </a:prstGeom>
          <a:ln w="28575">
            <a:solidFill>
              <a:srgbClr val="27506E"/>
            </a:solidFill>
            <a:tailEnd type="triangle"/>
          </a:ln>
        </p:spPr>
        <p:style>
          <a:lnRef idx="1">
            <a:schemeClr val="accent1"/>
          </a:lnRef>
          <a:fillRef idx="0">
            <a:schemeClr val="accent1"/>
          </a:fillRef>
          <a:effectRef idx="0">
            <a:schemeClr val="accent1"/>
          </a:effectRef>
          <a:fontRef idx="minor">
            <a:schemeClr val="tx1"/>
          </a:fontRef>
        </p:style>
      </p:cxnSp>
      <p:grpSp>
        <p:nvGrpSpPr>
          <p:cNvPr id="77" name="组合 76"/>
          <p:cNvGrpSpPr/>
          <p:nvPr/>
        </p:nvGrpSpPr>
        <p:grpSpPr>
          <a:xfrm>
            <a:off x="3858895" y="3533775"/>
            <a:ext cx="564515" cy="2075180"/>
            <a:chOff x="5749067" y="3089298"/>
            <a:chExt cx="757274" cy="2074920"/>
          </a:xfrm>
        </p:grpSpPr>
        <p:cxnSp>
          <p:nvCxnSpPr>
            <p:cNvPr id="46" name="直接连接符 45"/>
            <p:cNvCxnSpPr/>
            <p:nvPr/>
          </p:nvCxnSpPr>
          <p:spPr>
            <a:xfrm flipH="1">
              <a:off x="6127704" y="3165699"/>
              <a:ext cx="1" cy="1146532"/>
            </a:xfrm>
            <a:prstGeom prst="line">
              <a:avLst/>
            </a:prstGeom>
            <a:ln w="19050">
              <a:solidFill>
                <a:srgbClr val="27506E"/>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7" name="椭圆 46"/>
            <p:cNvSpPr/>
            <p:nvPr/>
          </p:nvSpPr>
          <p:spPr>
            <a:xfrm>
              <a:off x="5802871" y="3089298"/>
              <a:ext cx="649667" cy="649667"/>
            </a:xfrm>
            <a:prstGeom prst="ellipse">
              <a:avLst/>
            </a:prstGeom>
            <a:solidFill>
              <a:srgbClr val="27506E"/>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ea typeface="黑体" panose="02010609060101010101" pitchFamily="49" charset="-122"/>
                  <a:cs typeface="+mn-ea"/>
                  <a:sym typeface="+mn-lt"/>
                </a:rPr>
                <a:t>2</a:t>
              </a:r>
              <a:endParaRPr lang="en-US" altLang="zh-CN" sz="3200" dirty="0">
                <a:solidFill>
                  <a:schemeClr val="bg1"/>
                </a:solidFill>
                <a:ea typeface="黑体" panose="02010609060101010101" pitchFamily="49" charset="-122"/>
                <a:cs typeface="+mn-ea"/>
                <a:sym typeface="+mn-lt"/>
              </a:endParaRPr>
            </a:p>
          </p:txBody>
        </p:sp>
        <p:grpSp>
          <p:nvGrpSpPr>
            <p:cNvPr id="48" name="组合 47"/>
            <p:cNvGrpSpPr/>
            <p:nvPr/>
          </p:nvGrpSpPr>
          <p:grpSpPr>
            <a:xfrm>
              <a:off x="5749067" y="4406944"/>
              <a:ext cx="757274" cy="757274"/>
              <a:chOff x="5380359" y="3840227"/>
              <a:chExt cx="592545" cy="592545"/>
            </a:xfrm>
          </p:grpSpPr>
          <p:sp>
            <p:nvSpPr>
              <p:cNvPr id="49" name="椭圆 48"/>
              <p:cNvSpPr/>
              <p:nvPr/>
            </p:nvSpPr>
            <p:spPr>
              <a:xfrm>
                <a:off x="5380359" y="3840227"/>
                <a:ext cx="592545" cy="592545"/>
              </a:xfrm>
              <a:prstGeom prst="ellipse">
                <a:avLst/>
              </a:prstGeom>
              <a:noFill/>
              <a:ln w="19050">
                <a:solidFill>
                  <a:srgbClr val="275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7506E"/>
                  </a:solidFill>
                  <a:ea typeface="黑体" panose="02010609060101010101" pitchFamily="49" charset="-122"/>
                  <a:cs typeface="+mn-ea"/>
                  <a:sym typeface="+mn-lt"/>
                </a:endParaRPr>
              </a:p>
            </p:txBody>
          </p:sp>
          <p:grpSp>
            <p:nvGrpSpPr>
              <p:cNvPr id="50" name="Group 213"/>
              <p:cNvGrpSpPr/>
              <p:nvPr/>
            </p:nvGrpSpPr>
            <p:grpSpPr>
              <a:xfrm>
                <a:off x="5494185" y="3975309"/>
                <a:ext cx="364892" cy="337129"/>
                <a:chOff x="2900363" y="5486400"/>
                <a:chExt cx="438150" cy="404813"/>
              </a:xfrm>
              <a:solidFill>
                <a:schemeClr val="accent1"/>
              </a:solidFill>
            </p:grpSpPr>
            <p:sp>
              <p:nvSpPr>
                <p:cNvPr id="51" name="Freeform 203"/>
                <p:cNvSpPr>
                  <a:spLocks noEditPoints="1"/>
                </p:cNvSpPr>
                <p:nvPr/>
              </p:nvSpPr>
              <p:spPr bwMode="auto">
                <a:xfrm>
                  <a:off x="3151188" y="5486400"/>
                  <a:ext cx="187325" cy="195263"/>
                </a:xfrm>
                <a:custGeom>
                  <a:avLst/>
                  <a:gdLst>
                    <a:gd name="T0" fmla="*/ 240 w 245"/>
                    <a:gd name="T1" fmla="*/ 155 h 254"/>
                    <a:gd name="T2" fmla="*/ 211 w 245"/>
                    <a:gd name="T3" fmla="*/ 137 h 254"/>
                    <a:gd name="T4" fmla="*/ 211 w 245"/>
                    <a:gd name="T5" fmla="*/ 118 h 254"/>
                    <a:gd name="T6" fmla="*/ 207 w 245"/>
                    <a:gd name="T7" fmla="*/ 100 h 254"/>
                    <a:gd name="T8" fmla="*/ 231 w 245"/>
                    <a:gd name="T9" fmla="*/ 76 h 254"/>
                    <a:gd name="T10" fmla="*/ 232 w 245"/>
                    <a:gd name="T11" fmla="*/ 64 h 254"/>
                    <a:gd name="T12" fmla="*/ 217 w 245"/>
                    <a:gd name="T13" fmla="*/ 43 h 254"/>
                    <a:gd name="T14" fmla="*/ 205 w 245"/>
                    <a:gd name="T15" fmla="*/ 40 h 254"/>
                    <a:gd name="T16" fmla="*/ 175 w 245"/>
                    <a:gd name="T17" fmla="*/ 55 h 254"/>
                    <a:gd name="T18" fmla="*/ 141 w 245"/>
                    <a:gd name="T19" fmla="*/ 40 h 254"/>
                    <a:gd name="T20" fmla="*/ 133 w 245"/>
                    <a:gd name="T21" fmla="*/ 7 h 254"/>
                    <a:gd name="T22" fmla="*/ 123 w 245"/>
                    <a:gd name="T23" fmla="*/ 1 h 254"/>
                    <a:gd name="T24" fmla="*/ 96 w 245"/>
                    <a:gd name="T25" fmla="*/ 3 h 254"/>
                    <a:gd name="T26" fmla="*/ 88 w 245"/>
                    <a:gd name="T27" fmla="*/ 12 h 254"/>
                    <a:gd name="T28" fmla="*/ 86 w 245"/>
                    <a:gd name="T29" fmla="*/ 46 h 254"/>
                    <a:gd name="T30" fmla="*/ 57 w 245"/>
                    <a:gd name="T31" fmla="*/ 68 h 254"/>
                    <a:gd name="T32" fmla="*/ 24 w 245"/>
                    <a:gd name="T33" fmla="*/ 59 h 254"/>
                    <a:gd name="T34" fmla="*/ 13 w 245"/>
                    <a:gd name="T35" fmla="*/ 64 h 254"/>
                    <a:gd name="T36" fmla="*/ 2 w 245"/>
                    <a:gd name="T37" fmla="*/ 88 h 254"/>
                    <a:gd name="T38" fmla="*/ 6 w 245"/>
                    <a:gd name="T39" fmla="*/ 99 h 254"/>
                    <a:gd name="T40" fmla="*/ 34 w 245"/>
                    <a:gd name="T41" fmla="*/ 118 h 254"/>
                    <a:gd name="T42" fmla="*/ 34 w 245"/>
                    <a:gd name="T43" fmla="*/ 136 h 254"/>
                    <a:gd name="T44" fmla="*/ 38 w 245"/>
                    <a:gd name="T45" fmla="*/ 155 h 254"/>
                    <a:gd name="T46" fmla="*/ 14 w 245"/>
                    <a:gd name="T47" fmla="*/ 179 h 254"/>
                    <a:gd name="T48" fmla="*/ 13 w 245"/>
                    <a:gd name="T49" fmla="*/ 190 h 254"/>
                    <a:gd name="T50" fmla="*/ 28 w 245"/>
                    <a:gd name="T51" fmla="*/ 212 h 254"/>
                    <a:gd name="T52" fmla="*/ 40 w 245"/>
                    <a:gd name="T53" fmla="*/ 215 h 254"/>
                    <a:gd name="T54" fmla="*/ 70 w 245"/>
                    <a:gd name="T55" fmla="*/ 199 h 254"/>
                    <a:gd name="T56" fmla="*/ 104 w 245"/>
                    <a:gd name="T57" fmla="*/ 214 h 254"/>
                    <a:gd name="T58" fmla="*/ 113 w 245"/>
                    <a:gd name="T59" fmla="*/ 247 h 254"/>
                    <a:gd name="T60" fmla="*/ 122 w 245"/>
                    <a:gd name="T61" fmla="*/ 254 h 254"/>
                    <a:gd name="T62" fmla="*/ 149 w 245"/>
                    <a:gd name="T63" fmla="*/ 251 h 254"/>
                    <a:gd name="T64" fmla="*/ 157 w 245"/>
                    <a:gd name="T65" fmla="*/ 243 h 254"/>
                    <a:gd name="T66" fmla="*/ 159 w 245"/>
                    <a:gd name="T67" fmla="*/ 209 h 254"/>
                    <a:gd name="T68" fmla="*/ 188 w 245"/>
                    <a:gd name="T69" fmla="*/ 187 h 254"/>
                    <a:gd name="T70" fmla="*/ 221 w 245"/>
                    <a:gd name="T71" fmla="*/ 196 h 254"/>
                    <a:gd name="T72" fmla="*/ 232 w 245"/>
                    <a:gd name="T73" fmla="*/ 191 h 254"/>
                    <a:gd name="T74" fmla="*/ 243 w 245"/>
                    <a:gd name="T75" fmla="*/ 167 h 254"/>
                    <a:gd name="T76" fmla="*/ 240 w 245"/>
                    <a:gd name="T77" fmla="*/ 155 h 254"/>
                    <a:gd name="T78" fmla="*/ 127 w 245"/>
                    <a:gd name="T79" fmla="*/ 174 h 254"/>
                    <a:gd name="T80" fmla="*/ 76 w 245"/>
                    <a:gd name="T81" fmla="*/ 132 h 254"/>
                    <a:gd name="T82" fmla="*/ 118 w 245"/>
                    <a:gd name="T83" fmla="*/ 80 h 254"/>
                    <a:gd name="T84" fmla="*/ 170 w 245"/>
                    <a:gd name="T85" fmla="*/ 123 h 254"/>
                    <a:gd name="T86" fmla="*/ 127 w 245"/>
                    <a:gd name="T87" fmla="*/ 17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254">
                      <a:moveTo>
                        <a:pt x="240" y="155"/>
                      </a:moveTo>
                      <a:cubicBezTo>
                        <a:pt x="211" y="137"/>
                        <a:pt x="211" y="137"/>
                        <a:pt x="211" y="137"/>
                      </a:cubicBezTo>
                      <a:cubicBezTo>
                        <a:pt x="212" y="131"/>
                        <a:pt x="212" y="124"/>
                        <a:pt x="211" y="118"/>
                      </a:cubicBezTo>
                      <a:cubicBezTo>
                        <a:pt x="210" y="112"/>
                        <a:pt x="209" y="106"/>
                        <a:pt x="207" y="100"/>
                      </a:cubicBezTo>
                      <a:cubicBezTo>
                        <a:pt x="231" y="76"/>
                        <a:pt x="231" y="76"/>
                        <a:pt x="231" y="76"/>
                      </a:cubicBezTo>
                      <a:cubicBezTo>
                        <a:pt x="234" y="73"/>
                        <a:pt x="235" y="68"/>
                        <a:pt x="232" y="64"/>
                      </a:cubicBezTo>
                      <a:cubicBezTo>
                        <a:pt x="217" y="43"/>
                        <a:pt x="217" y="43"/>
                        <a:pt x="217" y="43"/>
                      </a:cubicBezTo>
                      <a:cubicBezTo>
                        <a:pt x="214" y="39"/>
                        <a:pt x="209" y="38"/>
                        <a:pt x="205" y="40"/>
                      </a:cubicBezTo>
                      <a:cubicBezTo>
                        <a:pt x="175" y="55"/>
                        <a:pt x="175" y="55"/>
                        <a:pt x="175" y="55"/>
                      </a:cubicBezTo>
                      <a:cubicBezTo>
                        <a:pt x="165" y="48"/>
                        <a:pt x="154" y="43"/>
                        <a:pt x="141" y="40"/>
                      </a:cubicBezTo>
                      <a:cubicBezTo>
                        <a:pt x="133" y="7"/>
                        <a:pt x="133" y="7"/>
                        <a:pt x="133" y="7"/>
                      </a:cubicBezTo>
                      <a:cubicBezTo>
                        <a:pt x="132" y="3"/>
                        <a:pt x="127" y="0"/>
                        <a:pt x="123" y="1"/>
                      </a:cubicBezTo>
                      <a:cubicBezTo>
                        <a:pt x="96" y="3"/>
                        <a:pt x="96" y="3"/>
                        <a:pt x="96" y="3"/>
                      </a:cubicBezTo>
                      <a:cubicBezTo>
                        <a:pt x="92" y="4"/>
                        <a:pt x="89" y="8"/>
                        <a:pt x="88" y="12"/>
                      </a:cubicBezTo>
                      <a:cubicBezTo>
                        <a:pt x="86" y="46"/>
                        <a:pt x="86" y="46"/>
                        <a:pt x="86" y="46"/>
                      </a:cubicBezTo>
                      <a:cubicBezTo>
                        <a:pt x="75" y="51"/>
                        <a:pt x="65" y="59"/>
                        <a:pt x="57" y="68"/>
                      </a:cubicBezTo>
                      <a:cubicBezTo>
                        <a:pt x="24" y="59"/>
                        <a:pt x="24" y="59"/>
                        <a:pt x="24" y="59"/>
                      </a:cubicBezTo>
                      <a:cubicBezTo>
                        <a:pt x="20" y="58"/>
                        <a:pt x="15" y="60"/>
                        <a:pt x="13" y="64"/>
                      </a:cubicBezTo>
                      <a:cubicBezTo>
                        <a:pt x="2" y="88"/>
                        <a:pt x="2" y="88"/>
                        <a:pt x="2" y="88"/>
                      </a:cubicBezTo>
                      <a:cubicBezTo>
                        <a:pt x="0" y="92"/>
                        <a:pt x="2" y="97"/>
                        <a:pt x="6" y="99"/>
                      </a:cubicBezTo>
                      <a:cubicBezTo>
                        <a:pt x="34" y="118"/>
                        <a:pt x="34" y="118"/>
                        <a:pt x="34" y="118"/>
                      </a:cubicBezTo>
                      <a:cubicBezTo>
                        <a:pt x="34" y="124"/>
                        <a:pt x="34" y="130"/>
                        <a:pt x="34" y="136"/>
                      </a:cubicBezTo>
                      <a:cubicBezTo>
                        <a:pt x="35" y="143"/>
                        <a:pt x="36" y="149"/>
                        <a:pt x="38" y="155"/>
                      </a:cubicBezTo>
                      <a:cubicBezTo>
                        <a:pt x="14" y="179"/>
                        <a:pt x="14" y="179"/>
                        <a:pt x="14" y="179"/>
                      </a:cubicBezTo>
                      <a:cubicBezTo>
                        <a:pt x="11" y="182"/>
                        <a:pt x="10" y="187"/>
                        <a:pt x="13" y="190"/>
                      </a:cubicBezTo>
                      <a:cubicBezTo>
                        <a:pt x="28" y="212"/>
                        <a:pt x="28" y="212"/>
                        <a:pt x="28" y="212"/>
                      </a:cubicBezTo>
                      <a:cubicBezTo>
                        <a:pt x="31" y="215"/>
                        <a:pt x="36" y="217"/>
                        <a:pt x="40" y="215"/>
                      </a:cubicBezTo>
                      <a:cubicBezTo>
                        <a:pt x="70" y="199"/>
                        <a:pt x="70" y="199"/>
                        <a:pt x="70" y="199"/>
                      </a:cubicBezTo>
                      <a:cubicBezTo>
                        <a:pt x="80" y="206"/>
                        <a:pt x="92" y="212"/>
                        <a:pt x="104" y="214"/>
                      </a:cubicBezTo>
                      <a:cubicBezTo>
                        <a:pt x="113" y="247"/>
                        <a:pt x="113" y="247"/>
                        <a:pt x="113" y="247"/>
                      </a:cubicBezTo>
                      <a:cubicBezTo>
                        <a:pt x="114" y="251"/>
                        <a:pt x="118" y="254"/>
                        <a:pt x="122" y="254"/>
                      </a:cubicBezTo>
                      <a:cubicBezTo>
                        <a:pt x="149" y="251"/>
                        <a:pt x="149" y="251"/>
                        <a:pt x="149" y="251"/>
                      </a:cubicBezTo>
                      <a:cubicBezTo>
                        <a:pt x="153" y="251"/>
                        <a:pt x="157" y="247"/>
                        <a:pt x="157" y="243"/>
                      </a:cubicBezTo>
                      <a:cubicBezTo>
                        <a:pt x="159" y="209"/>
                        <a:pt x="159" y="209"/>
                        <a:pt x="159" y="209"/>
                      </a:cubicBezTo>
                      <a:cubicBezTo>
                        <a:pt x="170" y="203"/>
                        <a:pt x="180" y="196"/>
                        <a:pt x="188" y="187"/>
                      </a:cubicBezTo>
                      <a:cubicBezTo>
                        <a:pt x="221" y="196"/>
                        <a:pt x="221" y="196"/>
                        <a:pt x="221" y="196"/>
                      </a:cubicBezTo>
                      <a:cubicBezTo>
                        <a:pt x="226" y="197"/>
                        <a:pt x="230" y="195"/>
                        <a:pt x="232" y="191"/>
                      </a:cubicBezTo>
                      <a:cubicBezTo>
                        <a:pt x="243" y="167"/>
                        <a:pt x="243" y="167"/>
                        <a:pt x="243" y="167"/>
                      </a:cubicBezTo>
                      <a:cubicBezTo>
                        <a:pt x="245" y="163"/>
                        <a:pt x="243" y="158"/>
                        <a:pt x="240" y="155"/>
                      </a:cubicBezTo>
                      <a:close/>
                      <a:moveTo>
                        <a:pt x="127" y="174"/>
                      </a:moveTo>
                      <a:cubicBezTo>
                        <a:pt x="102" y="177"/>
                        <a:pt x="78" y="158"/>
                        <a:pt x="76" y="132"/>
                      </a:cubicBezTo>
                      <a:cubicBezTo>
                        <a:pt x="73" y="106"/>
                        <a:pt x="92" y="83"/>
                        <a:pt x="118" y="80"/>
                      </a:cubicBezTo>
                      <a:cubicBezTo>
                        <a:pt x="144" y="78"/>
                        <a:pt x="167" y="97"/>
                        <a:pt x="170" y="123"/>
                      </a:cubicBezTo>
                      <a:cubicBezTo>
                        <a:pt x="172" y="148"/>
                        <a:pt x="153" y="172"/>
                        <a:pt x="127" y="174"/>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52" name="Freeform 204"/>
                <p:cNvSpPr>
                  <a:spLocks noEditPoints="1"/>
                </p:cNvSpPr>
                <p:nvPr/>
              </p:nvSpPr>
              <p:spPr bwMode="auto">
                <a:xfrm>
                  <a:off x="2900363" y="5572125"/>
                  <a:ext cx="317500" cy="319088"/>
                </a:xfrm>
                <a:custGeom>
                  <a:avLst/>
                  <a:gdLst>
                    <a:gd name="T0" fmla="*/ 413 w 414"/>
                    <a:gd name="T1" fmla="*/ 171 h 415"/>
                    <a:gd name="T2" fmla="*/ 398 w 414"/>
                    <a:gd name="T3" fmla="*/ 124 h 415"/>
                    <a:gd name="T4" fmla="*/ 385 w 414"/>
                    <a:gd name="T5" fmla="*/ 116 h 415"/>
                    <a:gd name="T6" fmla="*/ 331 w 414"/>
                    <a:gd name="T7" fmla="*/ 125 h 415"/>
                    <a:gd name="T8" fmla="*/ 312 w 414"/>
                    <a:gd name="T9" fmla="*/ 102 h 415"/>
                    <a:gd name="T10" fmla="*/ 332 w 414"/>
                    <a:gd name="T11" fmla="*/ 51 h 415"/>
                    <a:gd name="T12" fmla="*/ 327 w 414"/>
                    <a:gd name="T13" fmla="*/ 36 h 415"/>
                    <a:gd name="T14" fmla="*/ 283 w 414"/>
                    <a:gd name="T15" fmla="*/ 13 h 415"/>
                    <a:gd name="T16" fmla="*/ 268 w 414"/>
                    <a:gd name="T17" fmla="*/ 17 h 415"/>
                    <a:gd name="T18" fmla="*/ 236 w 414"/>
                    <a:gd name="T19" fmla="*/ 62 h 415"/>
                    <a:gd name="T20" fmla="*/ 207 w 414"/>
                    <a:gd name="T21" fmla="*/ 59 h 415"/>
                    <a:gd name="T22" fmla="*/ 184 w 414"/>
                    <a:gd name="T23" fmla="*/ 8 h 415"/>
                    <a:gd name="T24" fmla="*/ 171 w 414"/>
                    <a:gd name="T25" fmla="*/ 2 h 415"/>
                    <a:gd name="T26" fmla="*/ 124 w 414"/>
                    <a:gd name="T27" fmla="*/ 16 h 415"/>
                    <a:gd name="T28" fmla="*/ 116 w 414"/>
                    <a:gd name="T29" fmla="*/ 29 h 415"/>
                    <a:gd name="T30" fmla="*/ 125 w 414"/>
                    <a:gd name="T31" fmla="*/ 84 h 415"/>
                    <a:gd name="T32" fmla="*/ 102 w 414"/>
                    <a:gd name="T33" fmla="*/ 102 h 415"/>
                    <a:gd name="T34" fmla="*/ 50 w 414"/>
                    <a:gd name="T35" fmla="*/ 83 h 415"/>
                    <a:gd name="T36" fmla="*/ 36 w 414"/>
                    <a:gd name="T37" fmla="*/ 88 h 415"/>
                    <a:gd name="T38" fmla="*/ 13 w 414"/>
                    <a:gd name="T39" fmla="*/ 131 h 415"/>
                    <a:gd name="T40" fmla="*/ 16 w 414"/>
                    <a:gd name="T41" fmla="*/ 146 h 415"/>
                    <a:gd name="T42" fmla="*/ 61 w 414"/>
                    <a:gd name="T43" fmla="*/ 178 h 415"/>
                    <a:gd name="T44" fmla="*/ 58 w 414"/>
                    <a:gd name="T45" fmla="*/ 208 h 415"/>
                    <a:gd name="T46" fmla="*/ 8 w 414"/>
                    <a:gd name="T47" fmla="*/ 230 h 415"/>
                    <a:gd name="T48" fmla="*/ 2 w 414"/>
                    <a:gd name="T49" fmla="*/ 244 h 415"/>
                    <a:gd name="T50" fmla="*/ 16 w 414"/>
                    <a:gd name="T51" fmla="*/ 291 h 415"/>
                    <a:gd name="T52" fmla="*/ 29 w 414"/>
                    <a:gd name="T53" fmla="*/ 299 h 415"/>
                    <a:gd name="T54" fmla="*/ 83 w 414"/>
                    <a:gd name="T55" fmla="*/ 290 h 415"/>
                    <a:gd name="T56" fmla="*/ 102 w 414"/>
                    <a:gd name="T57" fmla="*/ 313 h 415"/>
                    <a:gd name="T58" fmla="*/ 82 w 414"/>
                    <a:gd name="T59" fmla="*/ 364 h 415"/>
                    <a:gd name="T60" fmla="*/ 88 w 414"/>
                    <a:gd name="T61" fmla="*/ 379 h 415"/>
                    <a:gd name="T62" fmla="*/ 131 w 414"/>
                    <a:gd name="T63" fmla="*/ 402 h 415"/>
                    <a:gd name="T64" fmla="*/ 146 w 414"/>
                    <a:gd name="T65" fmla="*/ 398 h 415"/>
                    <a:gd name="T66" fmla="*/ 178 w 414"/>
                    <a:gd name="T67" fmla="*/ 353 h 415"/>
                    <a:gd name="T68" fmla="*/ 207 w 414"/>
                    <a:gd name="T69" fmla="*/ 356 h 415"/>
                    <a:gd name="T70" fmla="*/ 230 w 414"/>
                    <a:gd name="T71" fmla="*/ 407 h 415"/>
                    <a:gd name="T72" fmla="*/ 244 w 414"/>
                    <a:gd name="T73" fmla="*/ 413 h 415"/>
                    <a:gd name="T74" fmla="*/ 291 w 414"/>
                    <a:gd name="T75" fmla="*/ 399 h 415"/>
                    <a:gd name="T76" fmla="*/ 299 w 414"/>
                    <a:gd name="T77" fmla="*/ 386 h 415"/>
                    <a:gd name="T78" fmla="*/ 290 w 414"/>
                    <a:gd name="T79" fmla="*/ 331 h 415"/>
                    <a:gd name="T80" fmla="*/ 312 w 414"/>
                    <a:gd name="T81" fmla="*/ 312 h 415"/>
                    <a:gd name="T82" fmla="*/ 364 w 414"/>
                    <a:gd name="T83" fmla="*/ 332 h 415"/>
                    <a:gd name="T84" fmla="*/ 378 w 414"/>
                    <a:gd name="T85" fmla="*/ 327 h 415"/>
                    <a:gd name="T86" fmla="*/ 401 w 414"/>
                    <a:gd name="T87" fmla="*/ 284 h 415"/>
                    <a:gd name="T88" fmla="*/ 398 w 414"/>
                    <a:gd name="T89" fmla="*/ 269 h 415"/>
                    <a:gd name="T90" fmla="*/ 353 w 414"/>
                    <a:gd name="T91" fmla="*/ 237 h 415"/>
                    <a:gd name="T92" fmla="*/ 356 w 414"/>
                    <a:gd name="T93" fmla="*/ 207 h 415"/>
                    <a:gd name="T94" fmla="*/ 406 w 414"/>
                    <a:gd name="T95" fmla="*/ 185 h 415"/>
                    <a:gd name="T96" fmla="*/ 413 w 414"/>
                    <a:gd name="T97" fmla="*/ 171 h 415"/>
                    <a:gd name="T98" fmla="*/ 233 w 414"/>
                    <a:gd name="T99" fmla="*/ 293 h 415"/>
                    <a:gd name="T100" fmla="*/ 122 w 414"/>
                    <a:gd name="T101" fmla="*/ 233 h 415"/>
                    <a:gd name="T102" fmla="*/ 181 w 414"/>
                    <a:gd name="T103" fmla="*/ 122 h 415"/>
                    <a:gd name="T104" fmla="*/ 293 w 414"/>
                    <a:gd name="T105" fmla="*/ 182 h 415"/>
                    <a:gd name="T106" fmla="*/ 233 w 414"/>
                    <a:gd name="T107" fmla="*/ 29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4" h="415">
                      <a:moveTo>
                        <a:pt x="413" y="171"/>
                      </a:moveTo>
                      <a:cubicBezTo>
                        <a:pt x="398" y="124"/>
                        <a:pt x="398" y="124"/>
                        <a:pt x="398" y="124"/>
                      </a:cubicBezTo>
                      <a:cubicBezTo>
                        <a:pt x="397" y="119"/>
                        <a:pt x="391" y="115"/>
                        <a:pt x="385" y="116"/>
                      </a:cubicBezTo>
                      <a:cubicBezTo>
                        <a:pt x="331" y="125"/>
                        <a:pt x="331" y="125"/>
                        <a:pt x="331" y="125"/>
                      </a:cubicBezTo>
                      <a:cubicBezTo>
                        <a:pt x="325" y="117"/>
                        <a:pt x="319" y="109"/>
                        <a:pt x="312" y="102"/>
                      </a:cubicBezTo>
                      <a:cubicBezTo>
                        <a:pt x="332" y="51"/>
                        <a:pt x="332" y="51"/>
                        <a:pt x="332" y="51"/>
                      </a:cubicBezTo>
                      <a:cubicBezTo>
                        <a:pt x="334" y="45"/>
                        <a:pt x="332" y="39"/>
                        <a:pt x="327" y="36"/>
                      </a:cubicBezTo>
                      <a:cubicBezTo>
                        <a:pt x="283" y="13"/>
                        <a:pt x="283" y="13"/>
                        <a:pt x="283" y="13"/>
                      </a:cubicBezTo>
                      <a:cubicBezTo>
                        <a:pt x="278" y="10"/>
                        <a:pt x="272" y="12"/>
                        <a:pt x="268" y="17"/>
                      </a:cubicBezTo>
                      <a:cubicBezTo>
                        <a:pt x="236" y="62"/>
                        <a:pt x="236" y="62"/>
                        <a:pt x="236" y="62"/>
                      </a:cubicBezTo>
                      <a:cubicBezTo>
                        <a:pt x="227" y="60"/>
                        <a:pt x="217" y="59"/>
                        <a:pt x="207" y="59"/>
                      </a:cubicBezTo>
                      <a:cubicBezTo>
                        <a:pt x="184" y="8"/>
                        <a:pt x="184" y="8"/>
                        <a:pt x="184" y="8"/>
                      </a:cubicBezTo>
                      <a:cubicBezTo>
                        <a:pt x="182" y="3"/>
                        <a:pt x="176" y="0"/>
                        <a:pt x="171" y="2"/>
                      </a:cubicBezTo>
                      <a:cubicBezTo>
                        <a:pt x="124" y="16"/>
                        <a:pt x="124" y="16"/>
                        <a:pt x="124" y="16"/>
                      </a:cubicBezTo>
                      <a:cubicBezTo>
                        <a:pt x="118" y="18"/>
                        <a:pt x="115" y="24"/>
                        <a:pt x="116" y="29"/>
                      </a:cubicBezTo>
                      <a:cubicBezTo>
                        <a:pt x="125" y="84"/>
                        <a:pt x="125" y="84"/>
                        <a:pt x="125" y="84"/>
                      </a:cubicBezTo>
                      <a:cubicBezTo>
                        <a:pt x="116" y="89"/>
                        <a:pt x="109" y="95"/>
                        <a:pt x="102" y="102"/>
                      </a:cubicBezTo>
                      <a:cubicBezTo>
                        <a:pt x="50" y="83"/>
                        <a:pt x="50" y="83"/>
                        <a:pt x="50" y="83"/>
                      </a:cubicBezTo>
                      <a:cubicBezTo>
                        <a:pt x="45" y="81"/>
                        <a:pt x="39" y="83"/>
                        <a:pt x="36" y="88"/>
                      </a:cubicBezTo>
                      <a:cubicBezTo>
                        <a:pt x="13" y="131"/>
                        <a:pt x="13" y="131"/>
                        <a:pt x="13" y="131"/>
                      </a:cubicBezTo>
                      <a:cubicBezTo>
                        <a:pt x="10" y="136"/>
                        <a:pt x="12" y="143"/>
                        <a:pt x="16" y="146"/>
                      </a:cubicBezTo>
                      <a:cubicBezTo>
                        <a:pt x="61" y="178"/>
                        <a:pt x="61" y="178"/>
                        <a:pt x="61" y="178"/>
                      </a:cubicBezTo>
                      <a:cubicBezTo>
                        <a:pt x="59" y="188"/>
                        <a:pt x="58" y="198"/>
                        <a:pt x="58" y="208"/>
                      </a:cubicBezTo>
                      <a:cubicBezTo>
                        <a:pt x="8" y="230"/>
                        <a:pt x="8" y="230"/>
                        <a:pt x="8" y="230"/>
                      </a:cubicBezTo>
                      <a:cubicBezTo>
                        <a:pt x="3" y="232"/>
                        <a:pt x="0" y="239"/>
                        <a:pt x="2" y="244"/>
                      </a:cubicBezTo>
                      <a:cubicBezTo>
                        <a:pt x="16" y="291"/>
                        <a:pt x="16" y="291"/>
                        <a:pt x="16" y="291"/>
                      </a:cubicBezTo>
                      <a:cubicBezTo>
                        <a:pt x="18" y="296"/>
                        <a:pt x="23" y="300"/>
                        <a:pt x="29" y="299"/>
                      </a:cubicBezTo>
                      <a:cubicBezTo>
                        <a:pt x="83" y="290"/>
                        <a:pt x="83" y="290"/>
                        <a:pt x="83" y="290"/>
                      </a:cubicBezTo>
                      <a:cubicBezTo>
                        <a:pt x="89" y="298"/>
                        <a:pt x="95" y="306"/>
                        <a:pt x="102" y="313"/>
                      </a:cubicBezTo>
                      <a:cubicBezTo>
                        <a:pt x="82" y="364"/>
                        <a:pt x="82" y="364"/>
                        <a:pt x="82" y="364"/>
                      </a:cubicBezTo>
                      <a:cubicBezTo>
                        <a:pt x="80" y="370"/>
                        <a:pt x="83" y="376"/>
                        <a:pt x="88" y="379"/>
                      </a:cubicBezTo>
                      <a:cubicBezTo>
                        <a:pt x="131" y="402"/>
                        <a:pt x="131" y="402"/>
                        <a:pt x="131" y="402"/>
                      </a:cubicBezTo>
                      <a:cubicBezTo>
                        <a:pt x="136" y="404"/>
                        <a:pt x="143" y="403"/>
                        <a:pt x="146" y="398"/>
                      </a:cubicBezTo>
                      <a:cubicBezTo>
                        <a:pt x="178" y="353"/>
                        <a:pt x="178" y="353"/>
                        <a:pt x="178" y="353"/>
                      </a:cubicBezTo>
                      <a:cubicBezTo>
                        <a:pt x="187" y="355"/>
                        <a:pt x="197" y="356"/>
                        <a:pt x="207" y="356"/>
                      </a:cubicBezTo>
                      <a:cubicBezTo>
                        <a:pt x="230" y="407"/>
                        <a:pt x="230" y="407"/>
                        <a:pt x="230" y="407"/>
                      </a:cubicBezTo>
                      <a:cubicBezTo>
                        <a:pt x="232" y="412"/>
                        <a:pt x="238" y="415"/>
                        <a:pt x="244" y="413"/>
                      </a:cubicBezTo>
                      <a:cubicBezTo>
                        <a:pt x="291" y="399"/>
                        <a:pt x="291" y="399"/>
                        <a:pt x="291" y="399"/>
                      </a:cubicBezTo>
                      <a:cubicBezTo>
                        <a:pt x="296" y="397"/>
                        <a:pt x="300" y="391"/>
                        <a:pt x="299" y="386"/>
                      </a:cubicBezTo>
                      <a:cubicBezTo>
                        <a:pt x="290" y="331"/>
                        <a:pt x="290" y="331"/>
                        <a:pt x="290" y="331"/>
                      </a:cubicBezTo>
                      <a:cubicBezTo>
                        <a:pt x="298" y="326"/>
                        <a:pt x="306" y="319"/>
                        <a:pt x="312" y="312"/>
                      </a:cubicBezTo>
                      <a:cubicBezTo>
                        <a:pt x="364" y="332"/>
                        <a:pt x="364" y="332"/>
                        <a:pt x="364" y="332"/>
                      </a:cubicBezTo>
                      <a:cubicBezTo>
                        <a:pt x="369" y="334"/>
                        <a:pt x="376" y="332"/>
                        <a:pt x="378" y="327"/>
                      </a:cubicBezTo>
                      <a:cubicBezTo>
                        <a:pt x="401" y="284"/>
                        <a:pt x="401" y="284"/>
                        <a:pt x="401" y="284"/>
                      </a:cubicBezTo>
                      <a:cubicBezTo>
                        <a:pt x="404" y="279"/>
                        <a:pt x="403" y="272"/>
                        <a:pt x="398" y="269"/>
                      </a:cubicBezTo>
                      <a:cubicBezTo>
                        <a:pt x="353" y="237"/>
                        <a:pt x="353" y="237"/>
                        <a:pt x="353" y="237"/>
                      </a:cubicBezTo>
                      <a:cubicBezTo>
                        <a:pt x="355" y="227"/>
                        <a:pt x="356" y="217"/>
                        <a:pt x="356" y="207"/>
                      </a:cubicBezTo>
                      <a:cubicBezTo>
                        <a:pt x="406" y="185"/>
                        <a:pt x="406" y="185"/>
                        <a:pt x="406" y="185"/>
                      </a:cubicBezTo>
                      <a:cubicBezTo>
                        <a:pt x="411" y="182"/>
                        <a:pt x="414" y="176"/>
                        <a:pt x="413" y="171"/>
                      </a:cubicBezTo>
                      <a:close/>
                      <a:moveTo>
                        <a:pt x="233" y="293"/>
                      </a:moveTo>
                      <a:cubicBezTo>
                        <a:pt x="186" y="307"/>
                        <a:pt x="136" y="280"/>
                        <a:pt x="122" y="233"/>
                      </a:cubicBezTo>
                      <a:cubicBezTo>
                        <a:pt x="108" y="186"/>
                        <a:pt x="134" y="136"/>
                        <a:pt x="181" y="122"/>
                      </a:cubicBezTo>
                      <a:cubicBezTo>
                        <a:pt x="228" y="108"/>
                        <a:pt x="278" y="134"/>
                        <a:pt x="293" y="182"/>
                      </a:cubicBezTo>
                      <a:cubicBezTo>
                        <a:pt x="307" y="229"/>
                        <a:pt x="280" y="278"/>
                        <a:pt x="233" y="293"/>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grpSp>
        </p:grpSp>
      </p:grpSp>
      <p:grpSp>
        <p:nvGrpSpPr>
          <p:cNvPr id="75" name="组合 74"/>
          <p:cNvGrpSpPr/>
          <p:nvPr/>
        </p:nvGrpSpPr>
        <p:grpSpPr>
          <a:xfrm>
            <a:off x="1233170" y="3533140"/>
            <a:ext cx="630555" cy="2266950"/>
            <a:chOff x="1384987" y="3075911"/>
            <a:chExt cx="757274" cy="2266828"/>
          </a:xfrm>
        </p:grpSpPr>
        <p:cxnSp>
          <p:nvCxnSpPr>
            <p:cNvPr id="53" name="直接连接符 52"/>
            <p:cNvCxnSpPr/>
            <p:nvPr/>
          </p:nvCxnSpPr>
          <p:spPr>
            <a:xfrm flipH="1">
              <a:off x="1763624" y="3256711"/>
              <a:ext cx="1" cy="1146532"/>
            </a:xfrm>
            <a:prstGeom prst="line">
              <a:avLst/>
            </a:prstGeom>
            <a:ln w="19050">
              <a:solidFill>
                <a:srgbClr val="27506E"/>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4" name="椭圆 53"/>
            <p:cNvSpPr/>
            <p:nvPr/>
          </p:nvSpPr>
          <p:spPr>
            <a:xfrm>
              <a:off x="1449278" y="3075911"/>
              <a:ext cx="649667" cy="649667"/>
            </a:xfrm>
            <a:prstGeom prst="ellipse">
              <a:avLst/>
            </a:prstGeom>
            <a:solidFill>
              <a:srgbClr val="27506E"/>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ea typeface="黑体" panose="02010609060101010101" pitchFamily="49" charset="-122"/>
                  <a:cs typeface="+mn-ea"/>
                  <a:sym typeface="+mn-lt"/>
                </a:rPr>
                <a:t>1</a:t>
              </a:r>
              <a:endParaRPr lang="zh-CN" altLang="en-US" sz="3200" dirty="0">
                <a:solidFill>
                  <a:schemeClr val="bg1"/>
                </a:solidFill>
                <a:ea typeface="黑体" panose="02010609060101010101" pitchFamily="49" charset="-122"/>
                <a:cs typeface="+mn-ea"/>
                <a:sym typeface="+mn-lt"/>
              </a:endParaRPr>
            </a:p>
          </p:txBody>
        </p:sp>
        <p:grpSp>
          <p:nvGrpSpPr>
            <p:cNvPr id="55" name="组合 54"/>
            <p:cNvGrpSpPr/>
            <p:nvPr/>
          </p:nvGrpSpPr>
          <p:grpSpPr>
            <a:xfrm>
              <a:off x="1384987" y="4585465"/>
              <a:ext cx="757274" cy="757274"/>
              <a:chOff x="768467" y="3840227"/>
              <a:chExt cx="592545" cy="592545"/>
            </a:xfrm>
          </p:grpSpPr>
          <p:sp>
            <p:nvSpPr>
              <p:cNvPr id="56" name="椭圆 55"/>
              <p:cNvSpPr/>
              <p:nvPr/>
            </p:nvSpPr>
            <p:spPr>
              <a:xfrm>
                <a:off x="768467" y="3840227"/>
                <a:ext cx="592545" cy="592545"/>
              </a:xfrm>
              <a:prstGeom prst="ellipse">
                <a:avLst/>
              </a:prstGeom>
              <a:noFill/>
              <a:ln w="19050">
                <a:solidFill>
                  <a:srgbClr val="275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7506E"/>
                  </a:solidFill>
                  <a:ea typeface="黑体" panose="02010609060101010101" pitchFamily="49" charset="-122"/>
                  <a:cs typeface="+mn-ea"/>
                  <a:sym typeface="+mn-lt"/>
                </a:endParaRPr>
              </a:p>
            </p:txBody>
          </p:sp>
          <p:grpSp>
            <p:nvGrpSpPr>
              <p:cNvPr id="57" name="Group 231"/>
              <p:cNvGrpSpPr/>
              <p:nvPr/>
            </p:nvGrpSpPr>
            <p:grpSpPr>
              <a:xfrm>
                <a:off x="871169" y="3937643"/>
                <a:ext cx="363583" cy="383204"/>
                <a:chOff x="4592623" y="6318824"/>
                <a:chExt cx="436578" cy="460138"/>
              </a:xfrm>
              <a:solidFill>
                <a:schemeClr val="accent1"/>
              </a:solidFill>
            </p:grpSpPr>
            <p:sp>
              <p:nvSpPr>
                <p:cNvPr id="58" name="Freeform 218"/>
                <p:cNvSpPr/>
                <p:nvPr/>
              </p:nvSpPr>
              <p:spPr bwMode="auto">
                <a:xfrm>
                  <a:off x="4908550" y="6644022"/>
                  <a:ext cx="80963" cy="84138"/>
                </a:xfrm>
                <a:custGeom>
                  <a:avLst/>
                  <a:gdLst>
                    <a:gd name="T0" fmla="*/ 13 w 105"/>
                    <a:gd name="T1" fmla="*/ 20 h 108"/>
                    <a:gd name="T2" fmla="*/ 27 w 105"/>
                    <a:gd name="T3" fmla="*/ 9 h 108"/>
                    <a:gd name="T4" fmla="*/ 65 w 105"/>
                    <a:gd name="T5" fmla="*/ 13 h 108"/>
                    <a:gd name="T6" fmla="*/ 105 w 105"/>
                    <a:gd name="T7" fmla="*/ 64 h 108"/>
                    <a:gd name="T8" fmla="*/ 49 w 105"/>
                    <a:gd name="T9" fmla="*/ 108 h 108"/>
                    <a:gd name="T10" fmla="*/ 9 w 105"/>
                    <a:gd name="T11" fmla="*/ 57 h 108"/>
                    <a:gd name="T12" fmla="*/ 13 w 105"/>
                    <a:gd name="T13" fmla="*/ 20 h 108"/>
                  </a:gdLst>
                  <a:ahLst/>
                  <a:cxnLst>
                    <a:cxn ang="0">
                      <a:pos x="T0" y="T1"/>
                    </a:cxn>
                    <a:cxn ang="0">
                      <a:pos x="T2" y="T3"/>
                    </a:cxn>
                    <a:cxn ang="0">
                      <a:pos x="T4" y="T5"/>
                    </a:cxn>
                    <a:cxn ang="0">
                      <a:pos x="T6" y="T7"/>
                    </a:cxn>
                    <a:cxn ang="0">
                      <a:pos x="T8" y="T9"/>
                    </a:cxn>
                    <a:cxn ang="0">
                      <a:pos x="T10" y="T11"/>
                    </a:cxn>
                    <a:cxn ang="0">
                      <a:pos x="T12" y="T13"/>
                    </a:cxn>
                  </a:cxnLst>
                  <a:rect l="0" t="0" r="r" b="b"/>
                  <a:pathLst>
                    <a:path w="105" h="108">
                      <a:moveTo>
                        <a:pt x="13" y="20"/>
                      </a:moveTo>
                      <a:cubicBezTo>
                        <a:pt x="27" y="9"/>
                        <a:pt x="27" y="9"/>
                        <a:pt x="27" y="9"/>
                      </a:cubicBezTo>
                      <a:cubicBezTo>
                        <a:pt x="39" y="0"/>
                        <a:pt x="56" y="2"/>
                        <a:pt x="65" y="13"/>
                      </a:cubicBezTo>
                      <a:cubicBezTo>
                        <a:pt x="105" y="64"/>
                        <a:pt x="105" y="64"/>
                        <a:pt x="105" y="64"/>
                      </a:cubicBezTo>
                      <a:cubicBezTo>
                        <a:pt x="49" y="108"/>
                        <a:pt x="49" y="108"/>
                        <a:pt x="49" y="108"/>
                      </a:cubicBezTo>
                      <a:cubicBezTo>
                        <a:pt x="9" y="57"/>
                        <a:pt x="9" y="57"/>
                        <a:pt x="9" y="57"/>
                      </a:cubicBezTo>
                      <a:cubicBezTo>
                        <a:pt x="0" y="46"/>
                        <a:pt x="2" y="29"/>
                        <a:pt x="13" y="20"/>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59" name="Freeform 219"/>
                <p:cNvSpPr>
                  <a:spLocks noEditPoints="1"/>
                </p:cNvSpPr>
                <p:nvPr/>
              </p:nvSpPr>
              <p:spPr bwMode="auto">
                <a:xfrm>
                  <a:off x="4592623" y="6318824"/>
                  <a:ext cx="396890" cy="401638"/>
                </a:xfrm>
                <a:custGeom>
                  <a:avLst/>
                  <a:gdLst>
                    <a:gd name="T0" fmla="*/ 445 w 524"/>
                    <a:gd name="T1" fmla="*/ 119 h 523"/>
                    <a:gd name="T2" fmla="*/ 119 w 524"/>
                    <a:gd name="T3" fmla="*/ 79 h 523"/>
                    <a:gd name="T4" fmla="*/ 79 w 524"/>
                    <a:gd name="T5" fmla="*/ 404 h 523"/>
                    <a:gd name="T6" fmla="*/ 405 w 524"/>
                    <a:gd name="T7" fmla="*/ 444 h 523"/>
                    <a:gd name="T8" fmla="*/ 445 w 524"/>
                    <a:gd name="T9" fmla="*/ 119 h 523"/>
                    <a:gd name="T10" fmla="*/ 373 w 524"/>
                    <a:gd name="T11" fmla="*/ 404 h 523"/>
                    <a:gd name="T12" fmla="*/ 119 w 524"/>
                    <a:gd name="T13" fmla="*/ 373 h 523"/>
                    <a:gd name="T14" fmla="*/ 151 w 524"/>
                    <a:gd name="T15" fmla="*/ 119 h 523"/>
                    <a:gd name="T16" fmla="*/ 404 w 524"/>
                    <a:gd name="T17" fmla="*/ 150 h 523"/>
                    <a:gd name="T18" fmla="*/ 373 w 524"/>
                    <a:gd name="T19" fmla="*/ 40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4" h="523">
                      <a:moveTo>
                        <a:pt x="445" y="119"/>
                      </a:moveTo>
                      <a:cubicBezTo>
                        <a:pt x="366" y="18"/>
                        <a:pt x="220" y="0"/>
                        <a:pt x="119" y="79"/>
                      </a:cubicBezTo>
                      <a:cubicBezTo>
                        <a:pt x="18" y="157"/>
                        <a:pt x="0" y="303"/>
                        <a:pt x="79" y="404"/>
                      </a:cubicBezTo>
                      <a:cubicBezTo>
                        <a:pt x="158" y="505"/>
                        <a:pt x="304" y="523"/>
                        <a:pt x="405" y="444"/>
                      </a:cubicBezTo>
                      <a:cubicBezTo>
                        <a:pt x="506" y="366"/>
                        <a:pt x="524" y="220"/>
                        <a:pt x="445" y="119"/>
                      </a:cubicBezTo>
                      <a:close/>
                      <a:moveTo>
                        <a:pt x="373" y="404"/>
                      </a:moveTo>
                      <a:cubicBezTo>
                        <a:pt x="294" y="465"/>
                        <a:pt x="181" y="451"/>
                        <a:pt x="119" y="373"/>
                      </a:cubicBezTo>
                      <a:cubicBezTo>
                        <a:pt x="58" y="294"/>
                        <a:pt x="72" y="180"/>
                        <a:pt x="151" y="119"/>
                      </a:cubicBezTo>
                      <a:cubicBezTo>
                        <a:pt x="229" y="58"/>
                        <a:pt x="343" y="72"/>
                        <a:pt x="404" y="150"/>
                      </a:cubicBezTo>
                      <a:cubicBezTo>
                        <a:pt x="466" y="229"/>
                        <a:pt x="452" y="343"/>
                        <a:pt x="373" y="404"/>
                      </a:cubicBezTo>
                      <a:close/>
                    </a:path>
                  </a:pathLst>
                </a:custGeom>
                <a:solidFill>
                  <a:srgbClr val="27506E"/>
                </a:solidFill>
                <a:ln>
                  <a:solidFill>
                    <a:srgbClr val="27506E"/>
                  </a:solidFill>
                </a:ln>
              </p:spPr>
              <p:txBody>
                <a:bodyPr/>
                <a:lstStyle/>
                <a:p>
                  <a:pPr defTabSz="914400">
                    <a:defRPr/>
                  </a:pPr>
                  <a:endParaRPr lang="en-AU" sz="1800" kern="0" dirty="0">
                    <a:solidFill>
                      <a:srgbClr val="27506E"/>
                    </a:solidFill>
                    <a:ea typeface="黑体" panose="02010609060101010101" pitchFamily="49" charset="-122"/>
                    <a:cs typeface="+mn-ea"/>
                    <a:sym typeface="+mn-lt"/>
                  </a:endParaRPr>
                </a:p>
              </p:txBody>
            </p:sp>
            <p:sp>
              <p:nvSpPr>
                <p:cNvPr id="60" name="Freeform 220"/>
                <p:cNvSpPr/>
                <p:nvPr/>
              </p:nvSpPr>
              <p:spPr bwMode="auto">
                <a:xfrm>
                  <a:off x="4957763" y="6707524"/>
                  <a:ext cx="71438" cy="71438"/>
                </a:xfrm>
                <a:custGeom>
                  <a:avLst/>
                  <a:gdLst>
                    <a:gd name="T0" fmla="*/ 78 w 92"/>
                    <a:gd name="T1" fmla="*/ 72 h 92"/>
                    <a:gd name="T2" fmla="*/ 64 w 92"/>
                    <a:gd name="T3" fmla="*/ 83 h 92"/>
                    <a:gd name="T4" fmla="*/ 27 w 92"/>
                    <a:gd name="T5" fmla="*/ 78 h 92"/>
                    <a:gd name="T6" fmla="*/ 0 w 92"/>
                    <a:gd name="T7" fmla="*/ 44 h 92"/>
                    <a:gd name="T8" fmla="*/ 56 w 92"/>
                    <a:gd name="T9" fmla="*/ 0 h 92"/>
                    <a:gd name="T10" fmla="*/ 83 w 92"/>
                    <a:gd name="T11" fmla="*/ 34 h 92"/>
                    <a:gd name="T12" fmla="*/ 78 w 92"/>
                    <a:gd name="T13" fmla="*/ 72 h 92"/>
                  </a:gdLst>
                  <a:ahLst/>
                  <a:cxnLst>
                    <a:cxn ang="0">
                      <a:pos x="T0" y="T1"/>
                    </a:cxn>
                    <a:cxn ang="0">
                      <a:pos x="T2" y="T3"/>
                    </a:cxn>
                    <a:cxn ang="0">
                      <a:pos x="T4" y="T5"/>
                    </a:cxn>
                    <a:cxn ang="0">
                      <a:pos x="T6" y="T7"/>
                    </a:cxn>
                    <a:cxn ang="0">
                      <a:pos x="T8" y="T9"/>
                    </a:cxn>
                    <a:cxn ang="0">
                      <a:pos x="T10" y="T11"/>
                    </a:cxn>
                    <a:cxn ang="0">
                      <a:pos x="T12" y="T13"/>
                    </a:cxn>
                  </a:cxnLst>
                  <a:rect l="0" t="0" r="r" b="b"/>
                  <a:pathLst>
                    <a:path w="92" h="92">
                      <a:moveTo>
                        <a:pt x="78" y="72"/>
                      </a:moveTo>
                      <a:cubicBezTo>
                        <a:pt x="64" y="83"/>
                        <a:pt x="64" y="83"/>
                        <a:pt x="64" y="83"/>
                      </a:cubicBezTo>
                      <a:cubicBezTo>
                        <a:pt x="53" y="92"/>
                        <a:pt x="36" y="90"/>
                        <a:pt x="27" y="78"/>
                      </a:cubicBezTo>
                      <a:cubicBezTo>
                        <a:pt x="0" y="44"/>
                        <a:pt x="0" y="44"/>
                        <a:pt x="0" y="44"/>
                      </a:cubicBezTo>
                      <a:cubicBezTo>
                        <a:pt x="56" y="0"/>
                        <a:pt x="56" y="0"/>
                        <a:pt x="56" y="0"/>
                      </a:cubicBezTo>
                      <a:cubicBezTo>
                        <a:pt x="83" y="34"/>
                        <a:pt x="83" y="34"/>
                        <a:pt x="83" y="34"/>
                      </a:cubicBezTo>
                      <a:cubicBezTo>
                        <a:pt x="92" y="46"/>
                        <a:pt x="90" y="63"/>
                        <a:pt x="78" y="72"/>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grpSp>
        </p:grpSp>
      </p:grpSp>
      <p:grpSp>
        <p:nvGrpSpPr>
          <p:cNvPr id="79" name="组合 78"/>
          <p:cNvGrpSpPr/>
          <p:nvPr/>
        </p:nvGrpSpPr>
        <p:grpSpPr>
          <a:xfrm>
            <a:off x="6619875" y="3551555"/>
            <a:ext cx="458470" cy="2153920"/>
            <a:chOff x="10041622" y="3148331"/>
            <a:chExt cx="757274" cy="2154005"/>
          </a:xfrm>
        </p:grpSpPr>
        <p:cxnSp>
          <p:nvCxnSpPr>
            <p:cNvPr id="71" name="直接连接符 70"/>
            <p:cNvCxnSpPr/>
            <p:nvPr/>
          </p:nvCxnSpPr>
          <p:spPr>
            <a:xfrm flipH="1">
              <a:off x="10420259" y="3256711"/>
              <a:ext cx="1" cy="1146532"/>
            </a:xfrm>
            <a:prstGeom prst="line">
              <a:avLst/>
            </a:prstGeom>
            <a:ln w="19050">
              <a:solidFill>
                <a:srgbClr val="27506E"/>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2" name="椭圆 71"/>
            <p:cNvSpPr/>
            <p:nvPr/>
          </p:nvSpPr>
          <p:spPr>
            <a:xfrm>
              <a:off x="10095426" y="3148331"/>
              <a:ext cx="649667" cy="649667"/>
            </a:xfrm>
            <a:prstGeom prst="ellipse">
              <a:avLst/>
            </a:prstGeom>
            <a:solidFill>
              <a:srgbClr val="27506E"/>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ea typeface="黑体" panose="02010609060101010101" pitchFamily="49" charset="-122"/>
                  <a:cs typeface="+mn-ea"/>
                  <a:sym typeface="+mn-lt"/>
                </a:rPr>
                <a:t>3</a:t>
              </a:r>
              <a:endParaRPr lang="zh-CN" altLang="en-US" sz="3200" dirty="0">
                <a:solidFill>
                  <a:schemeClr val="bg1"/>
                </a:solidFill>
                <a:ea typeface="黑体" panose="02010609060101010101" pitchFamily="49" charset="-122"/>
                <a:cs typeface="+mn-ea"/>
                <a:sym typeface="+mn-lt"/>
              </a:endParaRPr>
            </a:p>
          </p:txBody>
        </p:sp>
        <p:grpSp>
          <p:nvGrpSpPr>
            <p:cNvPr id="73" name="组合 72"/>
            <p:cNvGrpSpPr/>
            <p:nvPr/>
          </p:nvGrpSpPr>
          <p:grpSpPr>
            <a:xfrm>
              <a:off x="10041622" y="4545062"/>
              <a:ext cx="757274" cy="757274"/>
              <a:chOff x="10226129" y="4483345"/>
              <a:chExt cx="757274" cy="757274"/>
            </a:xfrm>
          </p:grpSpPr>
          <p:sp>
            <p:nvSpPr>
              <p:cNvPr id="74" name="椭圆 73"/>
              <p:cNvSpPr/>
              <p:nvPr/>
            </p:nvSpPr>
            <p:spPr>
              <a:xfrm>
                <a:off x="10226129" y="4483345"/>
                <a:ext cx="757274" cy="757274"/>
              </a:xfrm>
              <a:prstGeom prst="ellipse">
                <a:avLst/>
              </a:prstGeom>
              <a:noFill/>
              <a:ln w="19050">
                <a:solidFill>
                  <a:srgbClr val="275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7506E"/>
                  </a:solidFill>
                  <a:ea typeface="黑体" panose="02010609060101010101" pitchFamily="49" charset="-122"/>
                  <a:cs typeface="+mn-ea"/>
                  <a:sym typeface="+mn-lt"/>
                </a:endParaRPr>
              </a:p>
            </p:txBody>
          </p:sp>
          <p:sp>
            <p:nvSpPr>
              <p:cNvPr id="80" name="Freeform 54"/>
              <p:cNvSpPr/>
              <p:nvPr/>
            </p:nvSpPr>
            <p:spPr bwMode="auto">
              <a:xfrm>
                <a:off x="10675760" y="4649225"/>
                <a:ext cx="98754" cy="374310"/>
              </a:xfrm>
              <a:custGeom>
                <a:avLst/>
                <a:gdLst>
                  <a:gd name="T0" fmla="*/ 4 w 22"/>
                  <a:gd name="T1" fmla="*/ 82 h 82"/>
                  <a:gd name="T2" fmla="*/ 17 w 22"/>
                  <a:gd name="T3" fmla="*/ 82 h 82"/>
                  <a:gd name="T4" fmla="*/ 22 w 22"/>
                  <a:gd name="T5" fmla="*/ 78 h 82"/>
                  <a:gd name="T6" fmla="*/ 22 w 22"/>
                  <a:gd name="T7" fmla="*/ 5 h 82"/>
                  <a:gd name="T8" fmla="*/ 17 w 22"/>
                  <a:gd name="T9" fmla="*/ 0 h 82"/>
                  <a:gd name="T10" fmla="*/ 4 w 22"/>
                  <a:gd name="T11" fmla="*/ 0 h 82"/>
                  <a:gd name="T12" fmla="*/ 0 w 22"/>
                  <a:gd name="T13" fmla="*/ 5 h 82"/>
                  <a:gd name="T14" fmla="*/ 0 w 22"/>
                  <a:gd name="T15" fmla="*/ 47 h 82"/>
                  <a:gd name="T16" fmla="*/ 0 w 22"/>
                  <a:gd name="T17" fmla="*/ 78 h 82"/>
                  <a:gd name="T18" fmla="*/ 4 w 22"/>
                  <a:gd name="T1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82">
                    <a:moveTo>
                      <a:pt x="4" y="82"/>
                    </a:moveTo>
                    <a:cubicBezTo>
                      <a:pt x="17" y="82"/>
                      <a:pt x="17" y="82"/>
                      <a:pt x="17" y="82"/>
                    </a:cubicBezTo>
                    <a:cubicBezTo>
                      <a:pt x="20" y="82"/>
                      <a:pt x="22" y="80"/>
                      <a:pt x="22" y="78"/>
                    </a:cubicBezTo>
                    <a:cubicBezTo>
                      <a:pt x="22" y="5"/>
                      <a:pt x="22" y="5"/>
                      <a:pt x="22" y="5"/>
                    </a:cubicBezTo>
                    <a:cubicBezTo>
                      <a:pt x="22" y="2"/>
                      <a:pt x="20" y="0"/>
                      <a:pt x="17" y="0"/>
                    </a:cubicBezTo>
                    <a:cubicBezTo>
                      <a:pt x="4" y="0"/>
                      <a:pt x="4" y="0"/>
                      <a:pt x="4" y="0"/>
                    </a:cubicBezTo>
                    <a:cubicBezTo>
                      <a:pt x="2" y="0"/>
                      <a:pt x="0" y="2"/>
                      <a:pt x="0" y="5"/>
                    </a:cubicBezTo>
                    <a:cubicBezTo>
                      <a:pt x="0" y="47"/>
                      <a:pt x="0" y="47"/>
                      <a:pt x="0" y="47"/>
                    </a:cubicBezTo>
                    <a:cubicBezTo>
                      <a:pt x="0" y="78"/>
                      <a:pt x="0" y="78"/>
                      <a:pt x="0" y="78"/>
                    </a:cubicBezTo>
                    <a:cubicBezTo>
                      <a:pt x="0" y="80"/>
                      <a:pt x="2" y="82"/>
                      <a:pt x="4" y="82"/>
                    </a:cubicBezTo>
                    <a:close/>
                  </a:path>
                </a:pathLst>
              </a:custGeom>
              <a:solidFill>
                <a:srgbClr val="27506E"/>
              </a:solidFill>
              <a:ln>
                <a:solidFill>
                  <a:srgbClr val="27506E"/>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黑体" panose="02010609060101010101" pitchFamily="49" charset="-122"/>
                </a:endParaRPr>
              </a:p>
            </p:txBody>
          </p:sp>
          <p:sp>
            <p:nvSpPr>
              <p:cNvPr id="81" name="Freeform 55"/>
              <p:cNvSpPr/>
              <p:nvPr/>
            </p:nvSpPr>
            <p:spPr bwMode="auto">
              <a:xfrm>
                <a:off x="10541940" y="4753788"/>
                <a:ext cx="101940" cy="269185"/>
              </a:xfrm>
              <a:custGeom>
                <a:avLst/>
                <a:gdLst>
                  <a:gd name="T0" fmla="*/ 17 w 22"/>
                  <a:gd name="T1" fmla="*/ 0 h 59"/>
                  <a:gd name="T2" fmla="*/ 4 w 22"/>
                  <a:gd name="T3" fmla="*/ 0 h 59"/>
                  <a:gd name="T4" fmla="*/ 0 w 22"/>
                  <a:gd name="T5" fmla="*/ 5 h 59"/>
                  <a:gd name="T6" fmla="*/ 0 w 22"/>
                  <a:gd name="T7" fmla="*/ 42 h 59"/>
                  <a:gd name="T8" fmla="*/ 0 w 22"/>
                  <a:gd name="T9" fmla="*/ 55 h 59"/>
                  <a:gd name="T10" fmla="*/ 4 w 22"/>
                  <a:gd name="T11" fmla="*/ 59 h 59"/>
                  <a:gd name="T12" fmla="*/ 17 w 22"/>
                  <a:gd name="T13" fmla="*/ 59 h 59"/>
                  <a:gd name="T14" fmla="*/ 22 w 22"/>
                  <a:gd name="T15" fmla="*/ 55 h 59"/>
                  <a:gd name="T16" fmla="*/ 22 w 22"/>
                  <a:gd name="T17" fmla="*/ 24 h 59"/>
                  <a:gd name="T18" fmla="*/ 22 w 22"/>
                  <a:gd name="T19" fmla="*/ 5 h 59"/>
                  <a:gd name="T20" fmla="*/ 17 w 22"/>
                  <a:gd name="T2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59">
                    <a:moveTo>
                      <a:pt x="17" y="0"/>
                    </a:moveTo>
                    <a:cubicBezTo>
                      <a:pt x="4" y="0"/>
                      <a:pt x="4" y="0"/>
                      <a:pt x="4" y="0"/>
                    </a:cubicBezTo>
                    <a:cubicBezTo>
                      <a:pt x="2" y="0"/>
                      <a:pt x="0" y="2"/>
                      <a:pt x="0" y="5"/>
                    </a:cubicBezTo>
                    <a:cubicBezTo>
                      <a:pt x="0" y="42"/>
                      <a:pt x="0" y="42"/>
                      <a:pt x="0" y="42"/>
                    </a:cubicBezTo>
                    <a:cubicBezTo>
                      <a:pt x="0" y="55"/>
                      <a:pt x="0" y="55"/>
                      <a:pt x="0" y="55"/>
                    </a:cubicBezTo>
                    <a:cubicBezTo>
                      <a:pt x="0" y="57"/>
                      <a:pt x="2" y="59"/>
                      <a:pt x="4" y="59"/>
                    </a:cubicBezTo>
                    <a:cubicBezTo>
                      <a:pt x="17" y="59"/>
                      <a:pt x="17" y="59"/>
                      <a:pt x="17" y="59"/>
                    </a:cubicBezTo>
                    <a:cubicBezTo>
                      <a:pt x="20" y="59"/>
                      <a:pt x="22" y="57"/>
                      <a:pt x="22" y="55"/>
                    </a:cubicBezTo>
                    <a:cubicBezTo>
                      <a:pt x="22" y="24"/>
                      <a:pt x="22" y="24"/>
                      <a:pt x="22" y="24"/>
                    </a:cubicBezTo>
                    <a:cubicBezTo>
                      <a:pt x="22" y="5"/>
                      <a:pt x="22" y="5"/>
                      <a:pt x="22" y="5"/>
                    </a:cubicBezTo>
                    <a:cubicBezTo>
                      <a:pt x="22" y="2"/>
                      <a:pt x="20" y="0"/>
                      <a:pt x="17" y="0"/>
                    </a:cubicBezTo>
                    <a:close/>
                  </a:path>
                </a:pathLst>
              </a:custGeom>
              <a:solidFill>
                <a:srgbClr val="27506E"/>
              </a:solidFill>
              <a:ln>
                <a:solidFill>
                  <a:srgbClr val="27506E"/>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黑体" panose="02010609060101010101" pitchFamily="49" charset="-122"/>
                </a:endParaRPr>
              </a:p>
            </p:txBody>
          </p:sp>
          <p:sp>
            <p:nvSpPr>
              <p:cNvPr id="82" name="Freeform 56"/>
              <p:cNvSpPr/>
              <p:nvPr/>
            </p:nvSpPr>
            <p:spPr bwMode="auto">
              <a:xfrm>
                <a:off x="10408121" y="4927404"/>
                <a:ext cx="101940" cy="95569"/>
              </a:xfrm>
              <a:custGeom>
                <a:avLst/>
                <a:gdLst>
                  <a:gd name="T0" fmla="*/ 18 w 22"/>
                  <a:gd name="T1" fmla="*/ 0 h 21"/>
                  <a:gd name="T2" fmla="*/ 5 w 22"/>
                  <a:gd name="T3" fmla="*/ 0 h 21"/>
                  <a:gd name="T4" fmla="*/ 0 w 22"/>
                  <a:gd name="T5" fmla="*/ 4 h 21"/>
                  <a:gd name="T6" fmla="*/ 0 w 22"/>
                  <a:gd name="T7" fmla="*/ 17 h 21"/>
                  <a:gd name="T8" fmla="*/ 5 w 22"/>
                  <a:gd name="T9" fmla="*/ 21 h 21"/>
                  <a:gd name="T10" fmla="*/ 18 w 22"/>
                  <a:gd name="T11" fmla="*/ 21 h 21"/>
                  <a:gd name="T12" fmla="*/ 22 w 22"/>
                  <a:gd name="T13" fmla="*/ 17 h 21"/>
                  <a:gd name="T14" fmla="*/ 22 w 22"/>
                  <a:gd name="T15" fmla="*/ 4 h 21"/>
                  <a:gd name="T16" fmla="*/ 18 w 22"/>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18" y="0"/>
                    </a:moveTo>
                    <a:cubicBezTo>
                      <a:pt x="5" y="0"/>
                      <a:pt x="5" y="0"/>
                      <a:pt x="5" y="0"/>
                    </a:cubicBezTo>
                    <a:cubicBezTo>
                      <a:pt x="2" y="0"/>
                      <a:pt x="0" y="2"/>
                      <a:pt x="0" y="4"/>
                    </a:cubicBezTo>
                    <a:cubicBezTo>
                      <a:pt x="0" y="17"/>
                      <a:pt x="0" y="17"/>
                      <a:pt x="0" y="17"/>
                    </a:cubicBezTo>
                    <a:cubicBezTo>
                      <a:pt x="0" y="19"/>
                      <a:pt x="2" y="21"/>
                      <a:pt x="5" y="21"/>
                    </a:cubicBezTo>
                    <a:cubicBezTo>
                      <a:pt x="18" y="21"/>
                      <a:pt x="18" y="21"/>
                      <a:pt x="18" y="21"/>
                    </a:cubicBezTo>
                    <a:cubicBezTo>
                      <a:pt x="20" y="21"/>
                      <a:pt x="22" y="19"/>
                      <a:pt x="22" y="17"/>
                    </a:cubicBezTo>
                    <a:cubicBezTo>
                      <a:pt x="22" y="4"/>
                      <a:pt x="22" y="4"/>
                      <a:pt x="22" y="4"/>
                    </a:cubicBezTo>
                    <a:cubicBezTo>
                      <a:pt x="22" y="2"/>
                      <a:pt x="20" y="0"/>
                      <a:pt x="18" y="0"/>
                    </a:cubicBezTo>
                    <a:close/>
                  </a:path>
                </a:pathLst>
              </a:custGeom>
              <a:solidFill>
                <a:srgbClr val="27506E"/>
              </a:solidFill>
              <a:ln>
                <a:solidFill>
                  <a:srgbClr val="27506E"/>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黑体" panose="02010609060101010101" pitchFamily="49" charset="-122"/>
                </a:endParaRPr>
              </a:p>
            </p:txBody>
          </p:sp>
        </p:grpSp>
      </p:grpSp>
      <p:sp>
        <p:nvSpPr>
          <p:cNvPr id="83" name="矩形 82"/>
          <p:cNvSpPr/>
          <p:nvPr/>
        </p:nvSpPr>
        <p:spPr>
          <a:xfrm>
            <a:off x="668020" y="1654810"/>
            <a:ext cx="1770380" cy="6451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开题论证</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清问题</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84" name="矩形 83"/>
          <p:cNvSpPr/>
          <p:nvPr/>
        </p:nvSpPr>
        <p:spPr>
          <a:xfrm>
            <a:off x="3348355" y="1654810"/>
            <a:ext cx="1585595" cy="6451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学术沙龙</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论时刻</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85" name="矩形 84"/>
          <p:cNvSpPr/>
          <p:nvPr/>
        </p:nvSpPr>
        <p:spPr>
          <a:xfrm>
            <a:off x="5887085" y="1628775"/>
            <a:ext cx="1750060" cy="6451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师生访谈</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话深度</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86" name="矩形 85"/>
          <p:cNvSpPr/>
          <p:nvPr/>
        </p:nvSpPr>
        <p:spPr>
          <a:xfrm>
            <a:off x="1856105" y="4201160"/>
            <a:ext cx="1672590" cy="9220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对高品质课堂实施的校本解读和有效落实</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87" name="矩形 86"/>
          <p:cNvSpPr/>
          <p:nvPr/>
        </p:nvSpPr>
        <p:spPr>
          <a:xfrm>
            <a:off x="4593590" y="4244975"/>
            <a:ext cx="1697990" cy="9220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厘清基本路线模式和框架结构</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grpSp>
        <p:nvGrpSpPr>
          <p:cNvPr id="88" name="组合 87"/>
          <p:cNvGrpSpPr/>
          <p:nvPr/>
        </p:nvGrpSpPr>
        <p:grpSpPr>
          <a:xfrm>
            <a:off x="9337040" y="3533775"/>
            <a:ext cx="539750" cy="2075180"/>
            <a:chOff x="5749067" y="3089298"/>
            <a:chExt cx="757274" cy="2074920"/>
          </a:xfrm>
        </p:grpSpPr>
        <p:cxnSp>
          <p:nvCxnSpPr>
            <p:cNvPr id="89" name="直接连接符 88"/>
            <p:cNvCxnSpPr/>
            <p:nvPr/>
          </p:nvCxnSpPr>
          <p:spPr>
            <a:xfrm flipH="1">
              <a:off x="6127704" y="3165699"/>
              <a:ext cx="1" cy="1146532"/>
            </a:xfrm>
            <a:prstGeom prst="line">
              <a:avLst/>
            </a:prstGeom>
            <a:ln w="19050">
              <a:solidFill>
                <a:srgbClr val="27506E"/>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0" name="椭圆 89"/>
            <p:cNvSpPr/>
            <p:nvPr/>
          </p:nvSpPr>
          <p:spPr>
            <a:xfrm>
              <a:off x="5802871" y="3089298"/>
              <a:ext cx="649667" cy="649667"/>
            </a:xfrm>
            <a:prstGeom prst="ellipse">
              <a:avLst/>
            </a:prstGeom>
            <a:solidFill>
              <a:srgbClr val="27506E"/>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ea typeface="黑体" panose="02010609060101010101" pitchFamily="49" charset="-122"/>
                  <a:cs typeface="+mn-ea"/>
                  <a:sym typeface="+mn-lt"/>
                </a:rPr>
                <a:t>4</a:t>
              </a:r>
              <a:endParaRPr lang="zh-CN" altLang="en-US" sz="3200" dirty="0">
                <a:solidFill>
                  <a:schemeClr val="bg1"/>
                </a:solidFill>
                <a:ea typeface="黑体" panose="02010609060101010101" pitchFamily="49" charset="-122"/>
                <a:cs typeface="+mn-ea"/>
                <a:sym typeface="+mn-lt"/>
              </a:endParaRPr>
            </a:p>
          </p:txBody>
        </p:sp>
        <p:grpSp>
          <p:nvGrpSpPr>
            <p:cNvPr id="91" name="组合 90"/>
            <p:cNvGrpSpPr/>
            <p:nvPr/>
          </p:nvGrpSpPr>
          <p:grpSpPr>
            <a:xfrm>
              <a:off x="5749067" y="4406944"/>
              <a:ext cx="757274" cy="757274"/>
              <a:chOff x="5380359" y="3840227"/>
              <a:chExt cx="592545" cy="592545"/>
            </a:xfrm>
          </p:grpSpPr>
          <p:sp>
            <p:nvSpPr>
              <p:cNvPr id="92" name="椭圆 91"/>
              <p:cNvSpPr/>
              <p:nvPr/>
            </p:nvSpPr>
            <p:spPr>
              <a:xfrm>
                <a:off x="5380359" y="3840227"/>
                <a:ext cx="592545" cy="592545"/>
              </a:xfrm>
              <a:prstGeom prst="ellipse">
                <a:avLst/>
              </a:prstGeom>
              <a:noFill/>
              <a:ln w="19050">
                <a:solidFill>
                  <a:srgbClr val="275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7506E"/>
                  </a:solidFill>
                  <a:ea typeface="黑体" panose="02010609060101010101" pitchFamily="49" charset="-122"/>
                  <a:cs typeface="+mn-ea"/>
                  <a:sym typeface="+mn-lt"/>
                </a:endParaRPr>
              </a:p>
            </p:txBody>
          </p:sp>
          <p:grpSp>
            <p:nvGrpSpPr>
              <p:cNvPr id="93" name="Group 213"/>
              <p:cNvGrpSpPr/>
              <p:nvPr/>
            </p:nvGrpSpPr>
            <p:grpSpPr>
              <a:xfrm>
                <a:off x="5494185" y="3975309"/>
                <a:ext cx="364892" cy="337129"/>
                <a:chOff x="2900363" y="5486400"/>
                <a:chExt cx="438150" cy="404813"/>
              </a:xfrm>
              <a:solidFill>
                <a:schemeClr val="accent1"/>
              </a:solidFill>
            </p:grpSpPr>
            <p:sp>
              <p:nvSpPr>
                <p:cNvPr id="94" name="Freeform 203"/>
                <p:cNvSpPr>
                  <a:spLocks noEditPoints="1"/>
                </p:cNvSpPr>
                <p:nvPr/>
              </p:nvSpPr>
              <p:spPr bwMode="auto">
                <a:xfrm>
                  <a:off x="3151188" y="5486400"/>
                  <a:ext cx="187325" cy="195263"/>
                </a:xfrm>
                <a:custGeom>
                  <a:avLst/>
                  <a:gdLst>
                    <a:gd name="T0" fmla="*/ 240 w 245"/>
                    <a:gd name="T1" fmla="*/ 155 h 254"/>
                    <a:gd name="T2" fmla="*/ 211 w 245"/>
                    <a:gd name="T3" fmla="*/ 137 h 254"/>
                    <a:gd name="T4" fmla="*/ 211 w 245"/>
                    <a:gd name="T5" fmla="*/ 118 h 254"/>
                    <a:gd name="T6" fmla="*/ 207 w 245"/>
                    <a:gd name="T7" fmla="*/ 100 h 254"/>
                    <a:gd name="T8" fmla="*/ 231 w 245"/>
                    <a:gd name="T9" fmla="*/ 76 h 254"/>
                    <a:gd name="T10" fmla="*/ 232 w 245"/>
                    <a:gd name="T11" fmla="*/ 64 h 254"/>
                    <a:gd name="T12" fmla="*/ 217 w 245"/>
                    <a:gd name="T13" fmla="*/ 43 h 254"/>
                    <a:gd name="T14" fmla="*/ 205 w 245"/>
                    <a:gd name="T15" fmla="*/ 40 h 254"/>
                    <a:gd name="T16" fmla="*/ 175 w 245"/>
                    <a:gd name="T17" fmla="*/ 55 h 254"/>
                    <a:gd name="T18" fmla="*/ 141 w 245"/>
                    <a:gd name="T19" fmla="*/ 40 h 254"/>
                    <a:gd name="T20" fmla="*/ 133 w 245"/>
                    <a:gd name="T21" fmla="*/ 7 h 254"/>
                    <a:gd name="T22" fmla="*/ 123 w 245"/>
                    <a:gd name="T23" fmla="*/ 1 h 254"/>
                    <a:gd name="T24" fmla="*/ 96 w 245"/>
                    <a:gd name="T25" fmla="*/ 3 h 254"/>
                    <a:gd name="T26" fmla="*/ 88 w 245"/>
                    <a:gd name="T27" fmla="*/ 12 h 254"/>
                    <a:gd name="T28" fmla="*/ 86 w 245"/>
                    <a:gd name="T29" fmla="*/ 46 h 254"/>
                    <a:gd name="T30" fmla="*/ 57 w 245"/>
                    <a:gd name="T31" fmla="*/ 68 h 254"/>
                    <a:gd name="T32" fmla="*/ 24 w 245"/>
                    <a:gd name="T33" fmla="*/ 59 h 254"/>
                    <a:gd name="T34" fmla="*/ 13 w 245"/>
                    <a:gd name="T35" fmla="*/ 64 h 254"/>
                    <a:gd name="T36" fmla="*/ 2 w 245"/>
                    <a:gd name="T37" fmla="*/ 88 h 254"/>
                    <a:gd name="T38" fmla="*/ 6 w 245"/>
                    <a:gd name="T39" fmla="*/ 99 h 254"/>
                    <a:gd name="T40" fmla="*/ 34 w 245"/>
                    <a:gd name="T41" fmla="*/ 118 h 254"/>
                    <a:gd name="T42" fmla="*/ 34 w 245"/>
                    <a:gd name="T43" fmla="*/ 136 h 254"/>
                    <a:gd name="T44" fmla="*/ 38 w 245"/>
                    <a:gd name="T45" fmla="*/ 155 h 254"/>
                    <a:gd name="T46" fmla="*/ 14 w 245"/>
                    <a:gd name="T47" fmla="*/ 179 h 254"/>
                    <a:gd name="T48" fmla="*/ 13 w 245"/>
                    <a:gd name="T49" fmla="*/ 190 h 254"/>
                    <a:gd name="T50" fmla="*/ 28 w 245"/>
                    <a:gd name="T51" fmla="*/ 212 h 254"/>
                    <a:gd name="T52" fmla="*/ 40 w 245"/>
                    <a:gd name="T53" fmla="*/ 215 h 254"/>
                    <a:gd name="T54" fmla="*/ 70 w 245"/>
                    <a:gd name="T55" fmla="*/ 199 h 254"/>
                    <a:gd name="T56" fmla="*/ 104 w 245"/>
                    <a:gd name="T57" fmla="*/ 214 h 254"/>
                    <a:gd name="T58" fmla="*/ 113 w 245"/>
                    <a:gd name="T59" fmla="*/ 247 h 254"/>
                    <a:gd name="T60" fmla="*/ 122 w 245"/>
                    <a:gd name="T61" fmla="*/ 254 h 254"/>
                    <a:gd name="T62" fmla="*/ 149 w 245"/>
                    <a:gd name="T63" fmla="*/ 251 h 254"/>
                    <a:gd name="T64" fmla="*/ 157 w 245"/>
                    <a:gd name="T65" fmla="*/ 243 h 254"/>
                    <a:gd name="T66" fmla="*/ 159 w 245"/>
                    <a:gd name="T67" fmla="*/ 209 h 254"/>
                    <a:gd name="T68" fmla="*/ 188 w 245"/>
                    <a:gd name="T69" fmla="*/ 187 h 254"/>
                    <a:gd name="T70" fmla="*/ 221 w 245"/>
                    <a:gd name="T71" fmla="*/ 196 h 254"/>
                    <a:gd name="T72" fmla="*/ 232 w 245"/>
                    <a:gd name="T73" fmla="*/ 191 h 254"/>
                    <a:gd name="T74" fmla="*/ 243 w 245"/>
                    <a:gd name="T75" fmla="*/ 167 h 254"/>
                    <a:gd name="T76" fmla="*/ 240 w 245"/>
                    <a:gd name="T77" fmla="*/ 155 h 254"/>
                    <a:gd name="T78" fmla="*/ 127 w 245"/>
                    <a:gd name="T79" fmla="*/ 174 h 254"/>
                    <a:gd name="T80" fmla="*/ 76 w 245"/>
                    <a:gd name="T81" fmla="*/ 132 h 254"/>
                    <a:gd name="T82" fmla="*/ 118 w 245"/>
                    <a:gd name="T83" fmla="*/ 80 h 254"/>
                    <a:gd name="T84" fmla="*/ 170 w 245"/>
                    <a:gd name="T85" fmla="*/ 123 h 254"/>
                    <a:gd name="T86" fmla="*/ 127 w 245"/>
                    <a:gd name="T87" fmla="*/ 17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254">
                      <a:moveTo>
                        <a:pt x="240" y="155"/>
                      </a:moveTo>
                      <a:cubicBezTo>
                        <a:pt x="211" y="137"/>
                        <a:pt x="211" y="137"/>
                        <a:pt x="211" y="137"/>
                      </a:cubicBezTo>
                      <a:cubicBezTo>
                        <a:pt x="212" y="131"/>
                        <a:pt x="212" y="124"/>
                        <a:pt x="211" y="118"/>
                      </a:cubicBezTo>
                      <a:cubicBezTo>
                        <a:pt x="210" y="112"/>
                        <a:pt x="209" y="106"/>
                        <a:pt x="207" y="100"/>
                      </a:cubicBezTo>
                      <a:cubicBezTo>
                        <a:pt x="231" y="76"/>
                        <a:pt x="231" y="76"/>
                        <a:pt x="231" y="76"/>
                      </a:cubicBezTo>
                      <a:cubicBezTo>
                        <a:pt x="234" y="73"/>
                        <a:pt x="235" y="68"/>
                        <a:pt x="232" y="64"/>
                      </a:cubicBezTo>
                      <a:cubicBezTo>
                        <a:pt x="217" y="43"/>
                        <a:pt x="217" y="43"/>
                        <a:pt x="217" y="43"/>
                      </a:cubicBezTo>
                      <a:cubicBezTo>
                        <a:pt x="214" y="39"/>
                        <a:pt x="209" y="38"/>
                        <a:pt x="205" y="40"/>
                      </a:cubicBezTo>
                      <a:cubicBezTo>
                        <a:pt x="175" y="55"/>
                        <a:pt x="175" y="55"/>
                        <a:pt x="175" y="55"/>
                      </a:cubicBezTo>
                      <a:cubicBezTo>
                        <a:pt x="165" y="48"/>
                        <a:pt x="154" y="43"/>
                        <a:pt x="141" y="40"/>
                      </a:cubicBezTo>
                      <a:cubicBezTo>
                        <a:pt x="133" y="7"/>
                        <a:pt x="133" y="7"/>
                        <a:pt x="133" y="7"/>
                      </a:cubicBezTo>
                      <a:cubicBezTo>
                        <a:pt x="132" y="3"/>
                        <a:pt x="127" y="0"/>
                        <a:pt x="123" y="1"/>
                      </a:cubicBezTo>
                      <a:cubicBezTo>
                        <a:pt x="96" y="3"/>
                        <a:pt x="96" y="3"/>
                        <a:pt x="96" y="3"/>
                      </a:cubicBezTo>
                      <a:cubicBezTo>
                        <a:pt x="92" y="4"/>
                        <a:pt x="89" y="8"/>
                        <a:pt x="88" y="12"/>
                      </a:cubicBezTo>
                      <a:cubicBezTo>
                        <a:pt x="86" y="46"/>
                        <a:pt x="86" y="46"/>
                        <a:pt x="86" y="46"/>
                      </a:cubicBezTo>
                      <a:cubicBezTo>
                        <a:pt x="75" y="51"/>
                        <a:pt x="65" y="59"/>
                        <a:pt x="57" y="68"/>
                      </a:cubicBezTo>
                      <a:cubicBezTo>
                        <a:pt x="24" y="59"/>
                        <a:pt x="24" y="59"/>
                        <a:pt x="24" y="59"/>
                      </a:cubicBezTo>
                      <a:cubicBezTo>
                        <a:pt x="20" y="58"/>
                        <a:pt x="15" y="60"/>
                        <a:pt x="13" y="64"/>
                      </a:cubicBezTo>
                      <a:cubicBezTo>
                        <a:pt x="2" y="88"/>
                        <a:pt x="2" y="88"/>
                        <a:pt x="2" y="88"/>
                      </a:cubicBezTo>
                      <a:cubicBezTo>
                        <a:pt x="0" y="92"/>
                        <a:pt x="2" y="97"/>
                        <a:pt x="6" y="99"/>
                      </a:cubicBezTo>
                      <a:cubicBezTo>
                        <a:pt x="34" y="118"/>
                        <a:pt x="34" y="118"/>
                        <a:pt x="34" y="118"/>
                      </a:cubicBezTo>
                      <a:cubicBezTo>
                        <a:pt x="34" y="124"/>
                        <a:pt x="34" y="130"/>
                        <a:pt x="34" y="136"/>
                      </a:cubicBezTo>
                      <a:cubicBezTo>
                        <a:pt x="35" y="143"/>
                        <a:pt x="36" y="149"/>
                        <a:pt x="38" y="155"/>
                      </a:cubicBezTo>
                      <a:cubicBezTo>
                        <a:pt x="14" y="179"/>
                        <a:pt x="14" y="179"/>
                        <a:pt x="14" y="179"/>
                      </a:cubicBezTo>
                      <a:cubicBezTo>
                        <a:pt x="11" y="182"/>
                        <a:pt x="10" y="187"/>
                        <a:pt x="13" y="190"/>
                      </a:cubicBezTo>
                      <a:cubicBezTo>
                        <a:pt x="28" y="212"/>
                        <a:pt x="28" y="212"/>
                        <a:pt x="28" y="212"/>
                      </a:cubicBezTo>
                      <a:cubicBezTo>
                        <a:pt x="31" y="215"/>
                        <a:pt x="36" y="217"/>
                        <a:pt x="40" y="215"/>
                      </a:cubicBezTo>
                      <a:cubicBezTo>
                        <a:pt x="70" y="199"/>
                        <a:pt x="70" y="199"/>
                        <a:pt x="70" y="199"/>
                      </a:cubicBezTo>
                      <a:cubicBezTo>
                        <a:pt x="80" y="206"/>
                        <a:pt x="92" y="212"/>
                        <a:pt x="104" y="214"/>
                      </a:cubicBezTo>
                      <a:cubicBezTo>
                        <a:pt x="113" y="247"/>
                        <a:pt x="113" y="247"/>
                        <a:pt x="113" y="247"/>
                      </a:cubicBezTo>
                      <a:cubicBezTo>
                        <a:pt x="114" y="251"/>
                        <a:pt x="118" y="254"/>
                        <a:pt x="122" y="254"/>
                      </a:cubicBezTo>
                      <a:cubicBezTo>
                        <a:pt x="149" y="251"/>
                        <a:pt x="149" y="251"/>
                        <a:pt x="149" y="251"/>
                      </a:cubicBezTo>
                      <a:cubicBezTo>
                        <a:pt x="153" y="251"/>
                        <a:pt x="157" y="247"/>
                        <a:pt x="157" y="243"/>
                      </a:cubicBezTo>
                      <a:cubicBezTo>
                        <a:pt x="159" y="209"/>
                        <a:pt x="159" y="209"/>
                        <a:pt x="159" y="209"/>
                      </a:cubicBezTo>
                      <a:cubicBezTo>
                        <a:pt x="170" y="203"/>
                        <a:pt x="180" y="196"/>
                        <a:pt x="188" y="187"/>
                      </a:cubicBezTo>
                      <a:cubicBezTo>
                        <a:pt x="221" y="196"/>
                        <a:pt x="221" y="196"/>
                        <a:pt x="221" y="196"/>
                      </a:cubicBezTo>
                      <a:cubicBezTo>
                        <a:pt x="226" y="197"/>
                        <a:pt x="230" y="195"/>
                        <a:pt x="232" y="191"/>
                      </a:cubicBezTo>
                      <a:cubicBezTo>
                        <a:pt x="243" y="167"/>
                        <a:pt x="243" y="167"/>
                        <a:pt x="243" y="167"/>
                      </a:cubicBezTo>
                      <a:cubicBezTo>
                        <a:pt x="245" y="163"/>
                        <a:pt x="243" y="158"/>
                        <a:pt x="240" y="155"/>
                      </a:cubicBezTo>
                      <a:close/>
                      <a:moveTo>
                        <a:pt x="127" y="174"/>
                      </a:moveTo>
                      <a:cubicBezTo>
                        <a:pt x="102" y="177"/>
                        <a:pt x="78" y="158"/>
                        <a:pt x="76" y="132"/>
                      </a:cubicBezTo>
                      <a:cubicBezTo>
                        <a:pt x="73" y="106"/>
                        <a:pt x="92" y="83"/>
                        <a:pt x="118" y="80"/>
                      </a:cubicBezTo>
                      <a:cubicBezTo>
                        <a:pt x="144" y="78"/>
                        <a:pt x="167" y="97"/>
                        <a:pt x="170" y="123"/>
                      </a:cubicBezTo>
                      <a:cubicBezTo>
                        <a:pt x="172" y="148"/>
                        <a:pt x="153" y="172"/>
                        <a:pt x="127" y="174"/>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95" name="Freeform 204"/>
                <p:cNvSpPr>
                  <a:spLocks noEditPoints="1"/>
                </p:cNvSpPr>
                <p:nvPr/>
              </p:nvSpPr>
              <p:spPr bwMode="auto">
                <a:xfrm>
                  <a:off x="2900363" y="5572125"/>
                  <a:ext cx="317500" cy="319088"/>
                </a:xfrm>
                <a:custGeom>
                  <a:avLst/>
                  <a:gdLst>
                    <a:gd name="T0" fmla="*/ 413 w 414"/>
                    <a:gd name="T1" fmla="*/ 171 h 415"/>
                    <a:gd name="T2" fmla="*/ 398 w 414"/>
                    <a:gd name="T3" fmla="*/ 124 h 415"/>
                    <a:gd name="T4" fmla="*/ 385 w 414"/>
                    <a:gd name="T5" fmla="*/ 116 h 415"/>
                    <a:gd name="T6" fmla="*/ 331 w 414"/>
                    <a:gd name="T7" fmla="*/ 125 h 415"/>
                    <a:gd name="T8" fmla="*/ 312 w 414"/>
                    <a:gd name="T9" fmla="*/ 102 h 415"/>
                    <a:gd name="T10" fmla="*/ 332 w 414"/>
                    <a:gd name="T11" fmla="*/ 51 h 415"/>
                    <a:gd name="T12" fmla="*/ 327 w 414"/>
                    <a:gd name="T13" fmla="*/ 36 h 415"/>
                    <a:gd name="T14" fmla="*/ 283 w 414"/>
                    <a:gd name="T15" fmla="*/ 13 h 415"/>
                    <a:gd name="T16" fmla="*/ 268 w 414"/>
                    <a:gd name="T17" fmla="*/ 17 h 415"/>
                    <a:gd name="T18" fmla="*/ 236 w 414"/>
                    <a:gd name="T19" fmla="*/ 62 h 415"/>
                    <a:gd name="T20" fmla="*/ 207 w 414"/>
                    <a:gd name="T21" fmla="*/ 59 h 415"/>
                    <a:gd name="T22" fmla="*/ 184 w 414"/>
                    <a:gd name="T23" fmla="*/ 8 h 415"/>
                    <a:gd name="T24" fmla="*/ 171 w 414"/>
                    <a:gd name="T25" fmla="*/ 2 h 415"/>
                    <a:gd name="T26" fmla="*/ 124 w 414"/>
                    <a:gd name="T27" fmla="*/ 16 h 415"/>
                    <a:gd name="T28" fmla="*/ 116 w 414"/>
                    <a:gd name="T29" fmla="*/ 29 h 415"/>
                    <a:gd name="T30" fmla="*/ 125 w 414"/>
                    <a:gd name="T31" fmla="*/ 84 h 415"/>
                    <a:gd name="T32" fmla="*/ 102 w 414"/>
                    <a:gd name="T33" fmla="*/ 102 h 415"/>
                    <a:gd name="T34" fmla="*/ 50 w 414"/>
                    <a:gd name="T35" fmla="*/ 83 h 415"/>
                    <a:gd name="T36" fmla="*/ 36 w 414"/>
                    <a:gd name="T37" fmla="*/ 88 h 415"/>
                    <a:gd name="T38" fmla="*/ 13 w 414"/>
                    <a:gd name="T39" fmla="*/ 131 h 415"/>
                    <a:gd name="T40" fmla="*/ 16 w 414"/>
                    <a:gd name="T41" fmla="*/ 146 h 415"/>
                    <a:gd name="T42" fmla="*/ 61 w 414"/>
                    <a:gd name="T43" fmla="*/ 178 h 415"/>
                    <a:gd name="T44" fmla="*/ 58 w 414"/>
                    <a:gd name="T45" fmla="*/ 208 h 415"/>
                    <a:gd name="T46" fmla="*/ 8 w 414"/>
                    <a:gd name="T47" fmla="*/ 230 h 415"/>
                    <a:gd name="T48" fmla="*/ 2 w 414"/>
                    <a:gd name="T49" fmla="*/ 244 h 415"/>
                    <a:gd name="T50" fmla="*/ 16 w 414"/>
                    <a:gd name="T51" fmla="*/ 291 h 415"/>
                    <a:gd name="T52" fmla="*/ 29 w 414"/>
                    <a:gd name="T53" fmla="*/ 299 h 415"/>
                    <a:gd name="T54" fmla="*/ 83 w 414"/>
                    <a:gd name="T55" fmla="*/ 290 h 415"/>
                    <a:gd name="T56" fmla="*/ 102 w 414"/>
                    <a:gd name="T57" fmla="*/ 313 h 415"/>
                    <a:gd name="T58" fmla="*/ 82 w 414"/>
                    <a:gd name="T59" fmla="*/ 364 h 415"/>
                    <a:gd name="T60" fmla="*/ 88 w 414"/>
                    <a:gd name="T61" fmla="*/ 379 h 415"/>
                    <a:gd name="T62" fmla="*/ 131 w 414"/>
                    <a:gd name="T63" fmla="*/ 402 h 415"/>
                    <a:gd name="T64" fmla="*/ 146 w 414"/>
                    <a:gd name="T65" fmla="*/ 398 h 415"/>
                    <a:gd name="T66" fmla="*/ 178 w 414"/>
                    <a:gd name="T67" fmla="*/ 353 h 415"/>
                    <a:gd name="T68" fmla="*/ 207 w 414"/>
                    <a:gd name="T69" fmla="*/ 356 h 415"/>
                    <a:gd name="T70" fmla="*/ 230 w 414"/>
                    <a:gd name="T71" fmla="*/ 407 h 415"/>
                    <a:gd name="T72" fmla="*/ 244 w 414"/>
                    <a:gd name="T73" fmla="*/ 413 h 415"/>
                    <a:gd name="T74" fmla="*/ 291 w 414"/>
                    <a:gd name="T75" fmla="*/ 399 h 415"/>
                    <a:gd name="T76" fmla="*/ 299 w 414"/>
                    <a:gd name="T77" fmla="*/ 386 h 415"/>
                    <a:gd name="T78" fmla="*/ 290 w 414"/>
                    <a:gd name="T79" fmla="*/ 331 h 415"/>
                    <a:gd name="T80" fmla="*/ 312 w 414"/>
                    <a:gd name="T81" fmla="*/ 312 h 415"/>
                    <a:gd name="T82" fmla="*/ 364 w 414"/>
                    <a:gd name="T83" fmla="*/ 332 h 415"/>
                    <a:gd name="T84" fmla="*/ 378 w 414"/>
                    <a:gd name="T85" fmla="*/ 327 h 415"/>
                    <a:gd name="T86" fmla="*/ 401 w 414"/>
                    <a:gd name="T87" fmla="*/ 284 h 415"/>
                    <a:gd name="T88" fmla="*/ 398 w 414"/>
                    <a:gd name="T89" fmla="*/ 269 h 415"/>
                    <a:gd name="T90" fmla="*/ 353 w 414"/>
                    <a:gd name="T91" fmla="*/ 237 h 415"/>
                    <a:gd name="T92" fmla="*/ 356 w 414"/>
                    <a:gd name="T93" fmla="*/ 207 h 415"/>
                    <a:gd name="T94" fmla="*/ 406 w 414"/>
                    <a:gd name="T95" fmla="*/ 185 h 415"/>
                    <a:gd name="T96" fmla="*/ 413 w 414"/>
                    <a:gd name="T97" fmla="*/ 171 h 415"/>
                    <a:gd name="T98" fmla="*/ 233 w 414"/>
                    <a:gd name="T99" fmla="*/ 293 h 415"/>
                    <a:gd name="T100" fmla="*/ 122 w 414"/>
                    <a:gd name="T101" fmla="*/ 233 h 415"/>
                    <a:gd name="T102" fmla="*/ 181 w 414"/>
                    <a:gd name="T103" fmla="*/ 122 h 415"/>
                    <a:gd name="T104" fmla="*/ 293 w 414"/>
                    <a:gd name="T105" fmla="*/ 182 h 415"/>
                    <a:gd name="T106" fmla="*/ 233 w 414"/>
                    <a:gd name="T107" fmla="*/ 29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4" h="415">
                      <a:moveTo>
                        <a:pt x="413" y="171"/>
                      </a:moveTo>
                      <a:cubicBezTo>
                        <a:pt x="398" y="124"/>
                        <a:pt x="398" y="124"/>
                        <a:pt x="398" y="124"/>
                      </a:cubicBezTo>
                      <a:cubicBezTo>
                        <a:pt x="397" y="119"/>
                        <a:pt x="391" y="115"/>
                        <a:pt x="385" y="116"/>
                      </a:cubicBezTo>
                      <a:cubicBezTo>
                        <a:pt x="331" y="125"/>
                        <a:pt x="331" y="125"/>
                        <a:pt x="331" y="125"/>
                      </a:cubicBezTo>
                      <a:cubicBezTo>
                        <a:pt x="325" y="117"/>
                        <a:pt x="319" y="109"/>
                        <a:pt x="312" y="102"/>
                      </a:cubicBezTo>
                      <a:cubicBezTo>
                        <a:pt x="332" y="51"/>
                        <a:pt x="332" y="51"/>
                        <a:pt x="332" y="51"/>
                      </a:cubicBezTo>
                      <a:cubicBezTo>
                        <a:pt x="334" y="45"/>
                        <a:pt x="332" y="39"/>
                        <a:pt x="327" y="36"/>
                      </a:cubicBezTo>
                      <a:cubicBezTo>
                        <a:pt x="283" y="13"/>
                        <a:pt x="283" y="13"/>
                        <a:pt x="283" y="13"/>
                      </a:cubicBezTo>
                      <a:cubicBezTo>
                        <a:pt x="278" y="10"/>
                        <a:pt x="272" y="12"/>
                        <a:pt x="268" y="17"/>
                      </a:cubicBezTo>
                      <a:cubicBezTo>
                        <a:pt x="236" y="62"/>
                        <a:pt x="236" y="62"/>
                        <a:pt x="236" y="62"/>
                      </a:cubicBezTo>
                      <a:cubicBezTo>
                        <a:pt x="227" y="60"/>
                        <a:pt x="217" y="59"/>
                        <a:pt x="207" y="59"/>
                      </a:cubicBezTo>
                      <a:cubicBezTo>
                        <a:pt x="184" y="8"/>
                        <a:pt x="184" y="8"/>
                        <a:pt x="184" y="8"/>
                      </a:cubicBezTo>
                      <a:cubicBezTo>
                        <a:pt x="182" y="3"/>
                        <a:pt x="176" y="0"/>
                        <a:pt x="171" y="2"/>
                      </a:cubicBezTo>
                      <a:cubicBezTo>
                        <a:pt x="124" y="16"/>
                        <a:pt x="124" y="16"/>
                        <a:pt x="124" y="16"/>
                      </a:cubicBezTo>
                      <a:cubicBezTo>
                        <a:pt x="118" y="18"/>
                        <a:pt x="115" y="24"/>
                        <a:pt x="116" y="29"/>
                      </a:cubicBezTo>
                      <a:cubicBezTo>
                        <a:pt x="125" y="84"/>
                        <a:pt x="125" y="84"/>
                        <a:pt x="125" y="84"/>
                      </a:cubicBezTo>
                      <a:cubicBezTo>
                        <a:pt x="116" y="89"/>
                        <a:pt x="109" y="95"/>
                        <a:pt x="102" y="102"/>
                      </a:cubicBezTo>
                      <a:cubicBezTo>
                        <a:pt x="50" y="83"/>
                        <a:pt x="50" y="83"/>
                        <a:pt x="50" y="83"/>
                      </a:cubicBezTo>
                      <a:cubicBezTo>
                        <a:pt x="45" y="81"/>
                        <a:pt x="39" y="83"/>
                        <a:pt x="36" y="88"/>
                      </a:cubicBezTo>
                      <a:cubicBezTo>
                        <a:pt x="13" y="131"/>
                        <a:pt x="13" y="131"/>
                        <a:pt x="13" y="131"/>
                      </a:cubicBezTo>
                      <a:cubicBezTo>
                        <a:pt x="10" y="136"/>
                        <a:pt x="12" y="143"/>
                        <a:pt x="16" y="146"/>
                      </a:cubicBezTo>
                      <a:cubicBezTo>
                        <a:pt x="61" y="178"/>
                        <a:pt x="61" y="178"/>
                        <a:pt x="61" y="178"/>
                      </a:cubicBezTo>
                      <a:cubicBezTo>
                        <a:pt x="59" y="188"/>
                        <a:pt x="58" y="198"/>
                        <a:pt x="58" y="208"/>
                      </a:cubicBezTo>
                      <a:cubicBezTo>
                        <a:pt x="8" y="230"/>
                        <a:pt x="8" y="230"/>
                        <a:pt x="8" y="230"/>
                      </a:cubicBezTo>
                      <a:cubicBezTo>
                        <a:pt x="3" y="232"/>
                        <a:pt x="0" y="239"/>
                        <a:pt x="2" y="244"/>
                      </a:cubicBezTo>
                      <a:cubicBezTo>
                        <a:pt x="16" y="291"/>
                        <a:pt x="16" y="291"/>
                        <a:pt x="16" y="291"/>
                      </a:cubicBezTo>
                      <a:cubicBezTo>
                        <a:pt x="18" y="296"/>
                        <a:pt x="23" y="300"/>
                        <a:pt x="29" y="299"/>
                      </a:cubicBezTo>
                      <a:cubicBezTo>
                        <a:pt x="83" y="290"/>
                        <a:pt x="83" y="290"/>
                        <a:pt x="83" y="290"/>
                      </a:cubicBezTo>
                      <a:cubicBezTo>
                        <a:pt x="89" y="298"/>
                        <a:pt x="95" y="306"/>
                        <a:pt x="102" y="313"/>
                      </a:cubicBezTo>
                      <a:cubicBezTo>
                        <a:pt x="82" y="364"/>
                        <a:pt x="82" y="364"/>
                        <a:pt x="82" y="364"/>
                      </a:cubicBezTo>
                      <a:cubicBezTo>
                        <a:pt x="80" y="370"/>
                        <a:pt x="83" y="376"/>
                        <a:pt x="88" y="379"/>
                      </a:cubicBezTo>
                      <a:cubicBezTo>
                        <a:pt x="131" y="402"/>
                        <a:pt x="131" y="402"/>
                        <a:pt x="131" y="402"/>
                      </a:cubicBezTo>
                      <a:cubicBezTo>
                        <a:pt x="136" y="404"/>
                        <a:pt x="143" y="403"/>
                        <a:pt x="146" y="398"/>
                      </a:cubicBezTo>
                      <a:cubicBezTo>
                        <a:pt x="178" y="353"/>
                        <a:pt x="178" y="353"/>
                        <a:pt x="178" y="353"/>
                      </a:cubicBezTo>
                      <a:cubicBezTo>
                        <a:pt x="187" y="355"/>
                        <a:pt x="197" y="356"/>
                        <a:pt x="207" y="356"/>
                      </a:cubicBezTo>
                      <a:cubicBezTo>
                        <a:pt x="230" y="407"/>
                        <a:pt x="230" y="407"/>
                        <a:pt x="230" y="407"/>
                      </a:cubicBezTo>
                      <a:cubicBezTo>
                        <a:pt x="232" y="412"/>
                        <a:pt x="238" y="415"/>
                        <a:pt x="244" y="413"/>
                      </a:cubicBezTo>
                      <a:cubicBezTo>
                        <a:pt x="291" y="399"/>
                        <a:pt x="291" y="399"/>
                        <a:pt x="291" y="399"/>
                      </a:cubicBezTo>
                      <a:cubicBezTo>
                        <a:pt x="296" y="397"/>
                        <a:pt x="300" y="391"/>
                        <a:pt x="299" y="386"/>
                      </a:cubicBezTo>
                      <a:cubicBezTo>
                        <a:pt x="290" y="331"/>
                        <a:pt x="290" y="331"/>
                        <a:pt x="290" y="331"/>
                      </a:cubicBezTo>
                      <a:cubicBezTo>
                        <a:pt x="298" y="326"/>
                        <a:pt x="306" y="319"/>
                        <a:pt x="312" y="312"/>
                      </a:cubicBezTo>
                      <a:cubicBezTo>
                        <a:pt x="364" y="332"/>
                        <a:pt x="364" y="332"/>
                        <a:pt x="364" y="332"/>
                      </a:cubicBezTo>
                      <a:cubicBezTo>
                        <a:pt x="369" y="334"/>
                        <a:pt x="376" y="332"/>
                        <a:pt x="378" y="327"/>
                      </a:cubicBezTo>
                      <a:cubicBezTo>
                        <a:pt x="401" y="284"/>
                        <a:pt x="401" y="284"/>
                        <a:pt x="401" y="284"/>
                      </a:cubicBezTo>
                      <a:cubicBezTo>
                        <a:pt x="404" y="279"/>
                        <a:pt x="403" y="272"/>
                        <a:pt x="398" y="269"/>
                      </a:cubicBezTo>
                      <a:cubicBezTo>
                        <a:pt x="353" y="237"/>
                        <a:pt x="353" y="237"/>
                        <a:pt x="353" y="237"/>
                      </a:cubicBezTo>
                      <a:cubicBezTo>
                        <a:pt x="355" y="227"/>
                        <a:pt x="356" y="217"/>
                        <a:pt x="356" y="207"/>
                      </a:cubicBezTo>
                      <a:cubicBezTo>
                        <a:pt x="406" y="185"/>
                        <a:pt x="406" y="185"/>
                        <a:pt x="406" y="185"/>
                      </a:cubicBezTo>
                      <a:cubicBezTo>
                        <a:pt x="411" y="182"/>
                        <a:pt x="414" y="176"/>
                        <a:pt x="413" y="171"/>
                      </a:cubicBezTo>
                      <a:close/>
                      <a:moveTo>
                        <a:pt x="233" y="293"/>
                      </a:moveTo>
                      <a:cubicBezTo>
                        <a:pt x="186" y="307"/>
                        <a:pt x="136" y="280"/>
                        <a:pt x="122" y="233"/>
                      </a:cubicBezTo>
                      <a:cubicBezTo>
                        <a:pt x="108" y="186"/>
                        <a:pt x="134" y="136"/>
                        <a:pt x="181" y="122"/>
                      </a:cubicBezTo>
                      <a:cubicBezTo>
                        <a:pt x="228" y="108"/>
                        <a:pt x="278" y="134"/>
                        <a:pt x="293" y="182"/>
                      </a:cubicBezTo>
                      <a:cubicBezTo>
                        <a:pt x="307" y="229"/>
                        <a:pt x="280" y="278"/>
                        <a:pt x="233" y="293"/>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grpSp>
        </p:grpSp>
      </p:grpSp>
      <p:sp>
        <p:nvSpPr>
          <p:cNvPr id="96" name="矩形 95"/>
          <p:cNvSpPr/>
          <p:nvPr/>
        </p:nvSpPr>
        <p:spPr>
          <a:xfrm>
            <a:off x="8789670" y="1654810"/>
            <a:ext cx="1632585" cy="6451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区级展示</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乐分享</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108" name="矩形 107"/>
          <p:cNvSpPr/>
          <p:nvPr/>
        </p:nvSpPr>
        <p:spPr>
          <a:xfrm>
            <a:off x="7265035" y="4244975"/>
            <a:ext cx="1696720" cy="9220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课堂样态提供了具体可感的形象标准</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3" name="矩形 2"/>
          <p:cNvSpPr/>
          <p:nvPr/>
        </p:nvSpPr>
        <p:spPr>
          <a:xfrm>
            <a:off x="10057765" y="4182745"/>
            <a:ext cx="1696720" cy="119888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体现研究的前瞻和价值，扩大研究的影响力</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pic>
        <p:nvPicPr>
          <p:cNvPr id="4" name="图片 3" descr="YWR)HT~F2G_A8QN4VF36]`R"/>
          <p:cNvPicPr>
            <a:picLocks noChangeAspect="1"/>
          </p:cNvPicPr>
          <p:nvPr/>
        </p:nvPicPr>
        <p:blipFill>
          <a:blip r:embed="rId1"/>
          <a:stretch>
            <a:fillRect/>
          </a:stretch>
        </p:blipFill>
        <p:spPr>
          <a:xfrm>
            <a:off x="668020" y="2273935"/>
            <a:ext cx="1804670" cy="1173480"/>
          </a:xfrm>
          <a:prstGeom prst="rect">
            <a:avLst/>
          </a:prstGeom>
        </p:spPr>
      </p:pic>
      <p:pic>
        <p:nvPicPr>
          <p:cNvPr id="5" name="图片 4" descr="为思维而教"/>
          <p:cNvPicPr>
            <a:picLocks noChangeAspect="1"/>
          </p:cNvPicPr>
          <p:nvPr/>
        </p:nvPicPr>
        <p:blipFill>
          <a:blip r:embed="rId2"/>
          <a:stretch>
            <a:fillRect/>
          </a:stretch>
        </p:blipFill>
        <p:spPr>
          <a:xfrm>
            <a:off x="2975610" y="2223135"/>
            <a:ext cx="1315720" cy="742950"/>
          </a:xfrm>
          <a:prstGeom prst="rect">
            <a:avLst/>
          </a:prstGeom>
        </p:spPr>
      </p:pic>
      <p:pic>
        <p:nvPicPr>
          <p:cNvPr id="6" name="图片 5" descr="为素养而教"/>
          <p:cNvPicPr>
            <a:picLocks noChangeAspect="1"/>
          </p:cNvPicPr>
          <p:nvPr/>
        </p:nvPicPr>
        <p:blipFill>
          <a:blip r:embed="rId3"/>
          <a:stretch>
            <a:fillRect/>
          </a:stretch>
        </p:blipFill>
        <p:spPr>
          <a:xfrm>
            <a:off x="3001645" y="2922270"/>
            <a:ext cx="1214120" cy="657225"/>
          </a:xfrm>
          <a:prstGeom prst="rect">
            <a:avLst/>
          </a:prstGeom>
        </p:spPr>
      </p:pic>
      <p:pic>
        <p:nvPicPr>
          <p:cNvPr id="7" name="图片 6" descr="深度学习理念下高阶思维课堂的实践探索"/>
          <p:cNvPicPr>
            <a:picLocks noChangeAspect="1"/>
          </p:cNvPicPr>
          <p:nvPr/>
        </p:nvPicPr>
        <p:blipFill>
          <a:blip r:embed="rId4"/>
          <a:stretch>
            <a:fillRect/>
          </a:stretch>
        </p:blipFill>
        <p:spPr>
          <a:xfrm>
            <a:off x="4218940" y="2223135"/>
            <a:ext cx="1228090" cy="694055"/>
          </a:xfrm>
          <a:prstGeom prst="rect">
            <a:avLst/>
          </a:prstGeom>
        </p:spPr>
      </p:pic>
      <p:pic>
        <p:nvPicPr>
          <p:cNvPr id="8" name="图片 7" descr="W1N8ANITV_F_]SGC57AIW(6"/>
          <p:cNvPicPr>
            <a:picLocks noChangeAspect="1"/>
          </p:cNvPicPr>
          <p:nvPr/>
        </p:nvPicPr>
        <p:blipFill>
          <a:blip r:embed="rId5"/>
          <a:stretch>
            <a:fillRect/>
          </a:stretch>
        </p:blipFill>
        <p:spPr>
          <a:xfrm>
            <a:off x="5921375" y="2295525"/>
            <a:ext cx="1840865" cy="1149350"/>
          </a:xfrm>
          <a:prstGeom prst="rect">
            <a:avLst/>
          </a:prstGeom>
        </p:spPr>
      </p:pic>
      <p:pic>
        <p:nvPicPr>
          <p:cNvPr id="9" name="图片 8" descr="朱小昌讲座"/>
          <p:cNvPicPr>
            <a:picLocks noChangeAspect="1"/>
          </p:cNvPicPr>
          <p:nvPr/>
        </p:nvPicPr>
        <p:blipFill>
          <a:blip r:embed="rId6"/>
          <a:stretch>
            <a:fillRect/>
          </a:stretch>
        </p:blipFill>
        <p:spPr>
          <a:xfrm>
            <a:off x="8236585" y="2347595"/>
            <a:ext cx="1308100" cy="981710"/>
          </a:xfrm>
          <a:prstGeom prst="rect">
            <a:avLst/>
          </a:prstGeom>
        </p:spPr>
      </p:pic>
      <p:pic>
        <p:nvPicPr>
          <p:cNvPr id="10" name="图片 9" descr="蒋处点评"/>
          <p:cNvPicPr>
            <a:picLocks noChangeAspect="1"/>
          </p:cNvPicPr>
          <p:nvPr/>
        </p:nvPicPr>
        <p:blipFill>
          <a:blip r:embed="rId7"/>
          <a:stretch>
            <a:fillRect/>
          </a:stretch>
        </p:blipFill>
        <p:spPr>
          <a:xfrm>
            <a:off x="9631045" y="2344420"/>
            <a:ext cx="1458595" cy="975360"/>
          </a:xfrm>
          <a:prstGeom prst="rect">
            <a:avLst/>
          </a:prstGeom>
        </p:spPr>
      </p:pic>
      <p:pic>
        <p:nvPicPr>
          <p:cNvPr id="11" name="图片 10" descr="区级展示沙龙"/>
          <p:cNvPicPr>
            <a:picLocks noChangeAspect="1"/>
          </p:cNvPicPr>
          <p:nvPr/>
        </p:nvPicPr>
        <p:blipFill>
          <a:blip r:embed="rId8"/>
          <a:stretch>
            <a:fillRect/>
          </a:stretch>
        </p:blipFill>
        <p:spPr>
          <a:xfrm>
            <a:off x="4215765" y="2893695"/>
            <a:ext cx="1206500" cy="6921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50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3000"/>
                                        <p:tgtEl>
                                          <p:spTgt spid="37"/>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wipe(up)">
                                      <p:cBhvr>
                                        <p:cTn id="14" dur="500"/>
                                        <p:tgtEl>
                                          <p:spTgt spid="7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500"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anim calcmode="lin" valueType="num">
                                      <p:cBhvr>
                                        <p:cTn id="19" dur="500" fill="hold"/>
                                        <p:tgtEl>
                                          <p:spTgt spid="83"/>
                                        </p:tgtEl>
                                        <p:attrNameLst>
                                          <p:attrName>ppt_x</p:attrName>
                                        </p:attrNameLst>
                                      </p:cBhvr>
                                      <p:tavLst>
                                        <p:tav tm="0">
                                          <p:val>
                                            <p:strVal val="#ppt_x"/>
                                          </p:val>
                                        </p:tav>
                                        <p:tav tm="100000">
                                          <p:val>
                                            <p:strVal val="#ppt_x"/>
                                          </p:val>
                                        </p:tav>
                                      </p:tavLst>
                                    </p:anim>
                                    <p:anim calcmode="lin" valueType="num">
                                      <p:cBhvr>
                                        <p:cTn id="20" dur="500" fill="hold"/>
                                        <p:tgtEl>
                                          <p:spTgt spid="83"/>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7" presetClass="entr" presetSubtype="0" fill="hold" grpId="0" nodeType="afterEffect">
                                  <p:stCondLst>
                                    <p:cond delay="0"/>
                                  </p:stCondLst>
                                  <p:childTnLst>
                                    <p:set>
                                      <p:cBhvr>
                                        <p:cTn id="23" dur="500" fill="hold">
                                          <p:stCondLst>
                                            <p:cond delay="0"/>
                                          </p:stCondLst>
                                        </p:cTn>
                                        <p:tgtEl>
                                          <p:spTgt spid="86"/>
                                        </p:tgtEl>
                                        <p:attrNameLst>
                                          <p:attrName>style.visibility</p:attrName>
                                        </p:attrNameLst>
                                      </p:cBhvr>
                                      <p:to>
                                        <p:strVal val="visible"/>
                                      </p:to>
                                    </p:set>
                                    <p:animEffect transition="in" filter="fade">
                                      <p:cBhvr>
                                        <p:cTn id="24" dur="500"/>
                                        <p:tgtEl>
                                          <p:spTgt spid="86"/>
                                        </p:tgtEl>
                                      </p:cBhvr>
                                    </p:animEffect>
                                    <p:anim calcmode="lin" valueType="num">
                                      <p:cBhvr>
                                        <p:cTn id="25" dur="500" fill="hold"/>
                                        <p:tgtEl>
                                          <p:spTgt spid="86"/>
                                        </p:tgtEl>
                                        <p:attrNameLst>
                                          <p:attrName>ppt_x</p:attrName>
                                        </p:attrNameLst>
                                      </p:cBhvr>
                                      <p:tavLst>
                                        <p:tav tm="0">
                                          <p:val>
                                            <p:strVal val="#ppt_x"/>
                                          </p:val>
                                        </p:tav>
                                        <p:tav tm="100000">
                                          <p:val>
                                            <p:strVal val="#ppt_x"/>
                                          </p:val>
                                        </p:tav>
                                      </p:tavLst>
                                    </p:anim>
                                    <p:anim calcmode="lin" valueType="num">
                                      <p:cBhvr>
                                        <p:cTn id="26" dur="500" fill="hold"/>
                                        <p:tgtEl>
                                          <p:spTgt spid="8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2" presetClass="entr" presetSubtype="1"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up)">
                                      <p:cBhvr>
                                        <p:cTn id="30" dur="500"/>
                                        <p:tgtEl>
                                          <p:spTgt spid="77"/>
                                        </p:tgtEl>
                                      </p:cBhvr>
                                    </p:animEffect>
                                  </p:childTnLst>
                                </p:cTn>
                              </p:par>
                            </p:childTnLst>
                          </p:cTn>
                        </p:par>
                        <p:par>
                          <p:cTn id="31" fill="hold">
                            <p:stCondLst>
                              <p:cond delay="2500"/>
                            </p:stCondLst>
                            <p:childTnLst>
                              <p:par>
                                <p:cTn id="32" presetID="42" presetClass="entr" presetSubtype="0" fill="hold" grpId="0" nodeType="afterEffect">
                                  <p:stCondLst>
                                    <p:cond delay="0"/>
                                  </p:stCondLst>
                                  <p:childTnLst>
                                    <p:set>
                                      <p:cBhvr>
                                        <p:cTn id="33" dur="500" fill="hold">
                                          <p:stCondLst>
                                            <p:cond delay="0"/>
                                          </p:stCondLst>
                                        </p:cTn>
                                        <p:tgtEl>
                                          <p:spTgt spid="84"/>
                                        </p:tgtEl>
                                        <p:attrNameLst>
                                          <p:attrName>style.visibility</p:attrName>
                                        </p:attrNameLst>
                                      </p:cBhvr>
                                      <p:to>
                                        <p:strVal val="visible"/>
                                      </p:to>
                                    </p:set>
                                    <p:animEffect transition="in" filter="fade">
                                      <p:cBhvr>
                                        <p:cTn id="34" dur="500"/>
                                        <p:tgtEl>
                                          <p:spTgt spid="84"/>
                                        </p:tgtEl>
                                      </p:cBhvr>
                                    </p:animEffect>
                                    <p:anim calcmode="lin" valueType="num">
                                      <p:cBhvr>
                                        <p:cTn id="35" dur="500" fill="hold"/>
                                        <p:tgtEl>
                                          <p:spTgt spid="84"/>
                                        </p:tgtEl>
                                        <p:attrNameLst>
                                          <p:attrName>ppt_x</p:attrName>
                                        </p:attrNameLst>
                                      </p:cBhvr>
                                      <p:tavLst>
                                        <p:tav tm="0">
                                          <p:val>
                                            <p:strVal val="#ppt_x"/>
                                          </p:val>
                                        </p:tav>
                                        <p:tav tm="100000">
                                          <p:val>
                                            <p:strVal val="#ppt_x"/>
                                          </p:val>
                                        </p:tav>
                                      </p:tavLst>
                                    </p:anim>
                                    <p:anim calcmode="lin" valueType="num">
                                      <p:cBhvr>
                                        <p:cTn id="36" dur="500" fill="hold"/>
                                        <p:tgtEl>
                                          <p:spTgt spid="84"/>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7" presetClass="entr" presetSubtype="0" fill="hold" grpId="0" nodeType="afterEffect">
                                  <p:stCondLst>
                                    <p:cond delay="0"/>
                                  </p:stCondLst>
                                  <p:childTnLst>
                                    <p:set>
                                      <p:cBhvr>
                                        <p:cTn id="39" dur="500" fill="hold">
                                          <p:stCondLst>
                                            <p:cond delay="0"/>
                                          </p:stCondLst>
                                        </p:cTn>
                                        <p:tgtEl>
                                          <p:spTgt spid="87"/>
                                        </p:tgtEl>
                                        <p:attrNameLst>
                                          <p:attrName>style.visibility</p:attrName>
                                        </p:attrNameLst>
                                      </p:cBhvr>
                                      <p:to>
                                        <p:strVal val="visible"/>
                                      </p:to>
                                    </p:set>
                                    <p:animEffect transition="in" filter="fade">
                                      <p:cBhvr>
                                        <p:cTn id="40" dur="500"/>
                                        <p:tgtEl>
                                          <p:spTgt spid="87"/>
                                        </p:tgtEl>
                                      </p:cBhvr>
                                    </p:animEffect>
                                    <p:anim calcmode="lin" valueType="num">
                                      <p:cBhvr>
                                        <p:cTn id="41" dur="500" fill="hold"/>
                                        <p:tgtEl>
                                          <p:spTgt spid="87"/>
                                        </p:tgtEl>
                                        <p:attrNameLst>
                                          <p:attrName>ppt_x</p:attrName>
                                        </p:attrNameLst>
                                      </p:cBhvr>
                                      <p:tavLst>
                                        <p:tav tm="0">
                                          <p:val>
                                            <p:strVal val="#ppt_x"/>
                                          </p:val>
                                        </p:tav>
                                        <p:tav tm="100000">
                                          <p:val>
                                            <p:strVal val="#ppt_x"/>
                                          </p:val>
                                        </p:tav>
                                      </p:tavLst>
                                    </p:anim>
                                    <p:anim calcmode="lin" valueType="num">
                                      <p:cBhvr>
                                        <p:cTn id="42" dur="500" fill="hold"/>
                                        <p:tgtEl>
                                          <p:spTgt spid="87"/>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22" presetClass="entr" presetSubtype="1" fill="hold" nodeType="after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wipe(up)">
                                      <p:cBhvr>
                                        <p:cTn id="46" dur="500"/>
                                        <p:tgtEl>
                                          <p:spTgt spid="79"/>
                                        </p:tgtEl>
                                      </p:cBhvr>
                                    </p:animEffect>
                                  </p:childTnLst>
                                </p:cTn>
                              </p:par>
                            </p:childTnLst>
                          </p:cTn>
                        </p:par>
                        <p:par>
                          <p:cTn id="47" fill="hold">
                            <p:stCondLst>
                              <p:cond delay="4000"/>
                            </p:stCondLst>
                            <p:childTnLst>
                              <p:par>
                                <p:cTn id="48" presetID="42" presetClass="entr" presetSubtype="0" fill="hold" grpId="0" nodeType="afterEffect">
                                  <p:stCondLst>
                                    <p:cond delay="0"/>
                                  </p:stCondLst>
                                  <p:childTnLst>
                                    <p:set>
                                      <p:cBhvr>
                                        <p:cTn id="49" dur="500" fill="hold">
                                          <p:stCondLst>
                                            <p:cond delay="0"/>
                                          </p:stCondLst>
                                        </p:cTn>
                                        <p:tgtEl>
                                          <p:spTgt spid="85"/>
                                        </p:tgtEl>
                                        <p:attrNameLst>
                                          <p:attrName>style.visibility</p:attrName>
                                        </p:attrNameLst>
                                      </p:cBhvr>
                                      <p:to>
                                        <p:strVal val="visible"/>
                                      </p:to>
                                    </p:set>
                                    <p:animEffect transition="in" filter="fade">
                                      <p:cBhvr>
                                        <p:cTn id="50" dur="500"/>
                                        <p:tgtEl>
                                          <p:spTgt spid="85"/>
                                        </p:tgtEl>
                                      </p:cBhvr>
                                    </p:animEffect>
                                    <p:anim calcmode="lin" valueType="num">
                                      <p:cBhvr>
                                        <p:cTn id="51" dur="500" fill="hold"/>
                                        <p:tgtEl>
                                          <p:spTgt spid="85"/>
                                        </p:tgtEl>
                                        <p:attrNameLst>
                                          <p:attrName>ppt_x</p:attrName>
                                        </p:attrNameLst>
                                      </p:cBhvr>
                                      <p:tavLst>
                                        <p:tav tm="0">
                                          <p:val>
                                            <p:strVal val="#ppt_x"/>
                                          </p:val>
                                        </p:tav>
                                        <p:tav tm="100000">
                                          <p:val>
                                            <p:strVal val="#ppt_x"/>
                                          </p:val>
                                        </p:tav>
                                      </p:tavLst>
                                    </p:anim>
                                    <p:anim calcmode="lin" valueType="num">
                                      <p:cBhvr>
                                        <p:cTn id="52" dur="500" fill="hold"/>
                                        <p:tgtEl>
                                          <p:spTgt spid="85"/>
                                        </p:tgtEl>
                                        <p:attrNameLst>
                                          <p:attrName>ppt_y</p:attrName>
                                        </p:attrNameLst>
                                      </p:cBhvr>
                                      <p:tavLst>
                                        <p:tav tm="0">
                                          <p:val>
                                            <p:strVal val="#ppt_y+.1"/>
                                          </p:val>
                                        </p:tav>
                                        <p:tav tm="100000">
                                          <p:val>
                                            <p:strVal val="#ppt_y"/>
                                          </p:val>
                                        </p:tav>
                                      </p:tavLst>
                                    </p:anim>
                                  </p:childTnLst>
                                </p:cTn>
                              </p:par>
                            </p:childTnLst>
                          </p:cTn>
                        </p:par>
                        <p:par>
                          <p:cTn id="53" fill="hold">
                            <p:stCondLst>
                              <p:cond delay="4500"/>
                            </p:stCondLst>
                            <p:childTnLst>
                              <p:par>
                                <p:cTn id="54" presetID="47" presetClass="entr" presetSubtype="0" fill="hold" grpId="0" nodeType="afterEffect">
                                  <p:stCondLst>
                                    <p:cond delay="0"/>
                                  </p:stCondLst>
                                  <p:childTnLst>
                                    <p:set>
                                      <p:cBhvr>
                                        <p:cTn id="55" dur="500" fill="hold">
                                          <p:stCondLst>
                                            <p:cond delay="0"/>
                                          </p:stCondLst>
                                        </p:cTn>
                                        <p:tgtEl>
                                          <p:spTgt spid="108"/>
                                        </p:tgtEl>
                                        <p:attrNameLst>
                                          <p:attrName>style.visibility</p:attrName>
                                        </p:attrNameLst>
                                      </p:cBhvr>
                                      <p:to>
                                        <p:strVal val="visible"/>
                                      </p:to>
                                    </p:set>
                                    <p:animEffect transition="in" filter="fade">
                                      <p:cBhvr>
                                        <p:cTn id="56" dur="500"/>
                                        <p:tgtEl>
                                          <p:spTgt spid="108"/>
                                        </p:tgtEl>
                                      </p:cBhvr>
                                    </p:animEffect>
                                    <p:anim calcmode="lin" valueType="num">
                                      <p:cBhvr>
                                        <p:cTn id="57" dur="500" fill="hold"/>
                                        <p:tgtEl>
                                          <p:spTgt spid="108"/>
                                        </p:tgtEl>
                                        <p:attrNameLst>
                                          <p:attrName>ppt_x</p:attrName>
                                        </p:attrNameLst>
                                      </p:cBhvr>
                                      <p:tavLst>
                                        <p:tav tm="0">
                                          <p:val>
                                            <p:strVal val="#ppt_x"/>
                                          </p:val>
                                        </p:tav>
                                        <p:tav tm="100000">
                                          <p:val>
                                            <p:strVal val="#ppt_x"/>
                                          </p:val>
                                        </p:tav>
                                      </p:tavLst>
                                    </p:anim>
                                    <p:anim calcmode="lin" valueType="num">
                                      <p:cBhvr>
                                        <p:cTn id="58" dur="500" fill="hold"/>
                                        <p:tgtEl>
                                          <p:spTgt spid="108"/>
                                        </p:tgtEl>
                                        <p:attrNameLst>
                                          <p:attrName>ppt_y</p:attrName>
                                        </p:attrNameLst>
                                      </p:cBhvr>
                                      <p:tavLst>
                                        <p:tav tm="0">
                                          <p:val>
                                            <p:strVal val="#ppt_y-.1"/>
                                          </p:val>
                                        </p:tav>
                                        <p:tav tm="100000">
                                          <p:val>
                                            <p:strVal val="#ppt_y"/>
                                          </p:val>
                                        </p:tav>
                                      </p:tavLst>
                                    </p:anim>
                                  </p:childTnLst>
                                </p:cTn>
                              </p:par>
                            </p:childTnLst>
                          </p:cTn>
                        </p:par>
                        <p:par>
                          <p:cTn id="59" fill="hold">
                            <p:stCondLst>
                              <p:cond delay="5000"/>
                            </p:stCondLst>
                            <p:childTnLst>
                              <p:par>
                                <p:cTn id="60" presetID="22" presetClass="entr" presetSubtype="1" fill="hold" nodeType="after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wipe(up)">
                                      <p:cBhvr>
                                        <p:cTn id="62" dur="500"/>
                                        <p:tgtEl>
                                          <p:spTgt spid="88"/>
                                        </p:tgtEl>
                                      </p:cBhvr>
                                    </p:animEffect>
                                  </p:childTnLst>
                                </p:cTn>
                              </p:par>
                            </p:childTnLst>
                          </p:cTn>
                        </p:par>
                        <p:par>
                          <p:cTn id="63" fill="hold">
                            <p:stCondLst>
                              <p:cond delay="5500"/>
                            </p:stCondLst>
                            <p:childTnLst>
                              <p:par>
                                <p:cTn id="64" presetID="42" presetClass="entr" presetSubtype="0" fill="hold" grpId="0" nodeType="afterEffect">
                                  <p:stCondLst>
                                    <p:cond delay="0"/>
                                  </p:stCondLst>
                                  <p:childTnLst>
                                    <p:set>
                                      <p:cBhvr>
                                        <p:cTn id="65" dur="500" fill="hold">
                                          <p:stCondLst>
                                            <p:cond delay="0"/>
                                          </p:stCondLst>
                                        </p:cTn>
                                        <p:tgtEl>
                                          <p:spTgt spid="96"/>
                                        </p:tgtEl>
                                        <p:attrNameLst>
                                          <p:attrName>style.visibility</p:attrName>
                                        </p:attrNameLst>
                                      </p:cBhvr>
                                      <p:to>
                                        <p:strVal val="visible"/>
                                      </p:to>
                                    </p:set>
                                    <p:animEffect transition="in" filter="fade">
                                      <p:cBhvr>
                                        <p:cTn id="66" dur="500"/>
                                        <p:tgtEl>
                                          <p:spTgt spid="96"/>
                                        </p:tgtEl>
                                      </p:cBhvr>
                                    </p:animEffect>
                                    <p:anim calcmode="lin" valueType="num">
                                      <p:cBhvr>
                                        <p:cTn id="67" dur="500" fill="hold"/>
                                        <p:tgtEl>
                                          <p:spTgt spid="96"/>
                                        </p:tgtEl>
                                        <p:attrNameLst>
                                          <p:attrName>ppt_x</p:attrName>
                                        </p:attrNameLst>
                                      </p:cBhvr>
                                      <p:tavLst>
                                        <p:tav tm="0">
                                          <p:val>
                                            <p:strVal val="#ppt_x"/>
                                          </p:val>
                                        </p:tav>
                                        <p:tav tm="100000">
                                          <p:val>
                                            <p:strVal val="#ppt_x"/>
                                          </p:val>
                                        </p:tav>
                                      </p:tavLst>
                                    </p:anim>
                                    <p:anim calcmode="lin" valueType="num">
                                      <p:cBhvr>
                                        <p:cTn id="68" dur="500" fill="hold"/>
                                        <p:tgtEl>
                                          <p:spTgt spid="96"/>
                                        </p:tgtEl>
                                        <p:attrNameLst>
                                          <p:attrName>ppt_y</p:attrName>
                                        </p:attrNameLst>
                                      </p:cBhvr>
                                      <p:tavLst>
                                        <p:tav tm="0">
                                          <p:val>
                                            <p:strVal val="#ppt_y+.1"/>
                                          </p:val>
                                        </p:tav>
                                        <p:tav tm="100000">
                                          <p:val>
                                            <p:strVal val="#ppt_y"/>
                                          </p:val>
                                        </p:tav>
                                      </p:tavLst>
                                    </p:anim>
                                  </p:childTnLst>
                                </p:cTn>
                              </p:par>
                            </p:childTnLst>
                          </p:cTn>
                        </p:par>
                        <p:par>
                          <p:cTn id="69" fill="hold">
                            <p:stCondLst>
                              <p:cond delay="6000"/>
                            </p:stCondLst>
                            <p:childTnLst>
                              <p:par>
                                <p:cTn id="70" presetID="47" presetClass="entr" presetSubtype="0" fill="hold" grpId="0" nodeType="afterEffect">
                                  <p:stCondLst>
                                    <p:cond delay="0"/>
                                  </p:stCondLst>
                                  <p:childTnLst>
                                    <p:set>
                                      <p:cBhvr>
                                        <p:cTn id="71" dur="500"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anim calcmode="lin" valueType="num">
                                      <p:cBhvr>
                                        <p:cTn id="73" dur="500" fill="hold"/>
                                        <p:tgtEl>
                                          <p:spTgt spid="3"/>
                                        </p:tgtEl>
                                        <p:attrNameLst>
                                          <p:attrName>ppt_x</p:attrName>
                                        </p:attrNameLst>
                                      </p:cBhvr>
                                      <p:tavLst>
                                        <p:tav tm="0">
                                          <p:val>
                                            <p:strVal val="#ppt_x"/>
                                          </p:val>
                                        </p:tav>
                                        <p:tav tm="100000">
                                          <p:val>
                                            <p:strVal val="#ppt_x"/>
                                          </p:val>
                                        </p:tav>
                                      </p:tavLst>
                                    </p:anim>
                                    <p:anim calcmode="lin" valueType="num">
                                      <p:cBhvr>
                                        <p:cTn id="7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3" grpId="0"/>
      <p:bldP spid="84" grpId="0"/>
      <p:bldP spid="85" grpId="0"/>
      <p:bldP spid="86" grpId="0"/>
      <p:bldP spid="87" grpId="0"/>
      <p:bldP spid="96" grpId="0"/>
      <p:bldP spid="10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a:spLocks noChangeArrowheads="1"/>
          </p:cNvSpPr>
          <p:nvPr/>
        </p:nvSpPr>
        <p:spPr bwMode="auto">
          <a:xfrm>
            <a:off x="1051560" y="311150"/>
            <a:ext cx="414782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3200" b="1" dirty="0">
                <a:solidFill>
                  <a:srgbClr val="485468"/>
                </a:solidFill>
                <a:latin typeface="黑体" panose="02010609060101010101" pitchFamily="49" charset="-122"/>
                <a:ea typeface="黑体" panose="02010609060101010101" pitchFamily="49" charset="-122"/>
                <a:sym typeface="+mn-ea"/>
              </a:rPr>
              <a:t>节点事件的</a:t>
            </a:r>
            <a:r>
              <a:rPr lang="zh-CN" altLang="en-US" sz="3200" b="1" dirty="0">
                <a:solidFill>
                  <a:srgbClr val="485468"/>
                </a:solidFill>
                <a:latin typeface="黑体" panose="02010609060101010101" pitchFamily="49" charset="-122"/>
                <a:ea typeface="黑体" panose="02010609060101010101" pitchFamily="49" charset="-122"/>
                <a:sym typeface="+mn-ea"/>
              </a:rPr>
              <a:t>回顾</a:t>
            </a:r>
            <a:endParaRPr lang="zh-CN" altLang="en-US" sz="3200" b="1" dirty="0">
              <a:solidFill>
                <a:srgbClr val="485468"/>
              </a:solidFill>
              <a:latin typeface="黑体" panose="02010609060101010101" pitchFamily="49" charset="-122"/>
              <a:ea typeface="黑体" panose="02010609060101010101" pitchFamily="49" charset="-122"/>
              <a:sym typeface="+mn-ea"/>
            </a:endParaRPr>
          </a:p>
        </p:txBody>
      </p:sp>
      <p:cxnSp>
        <p:nvCxnSpPr>
          <p:cNvPr id="37" name="直接箭头连接符 36"/>
          <p:cNvCxnSpPr/>
          <p:nvPr>
            <p:custDataLst>
              <p:tags r:id="rId1"/>
            </p:custDataLst>
          </p:nvPr>
        </p:nvCxnSpPr>
        <p:spPr>
          <a:xfrm flipV="1">
            <a:off x="619832" y="3013226"/>
            <a:ext cx="10617835" cy="10795"/>
          </a:xfrm>
          <a:prstGeom prst="straightConnector1">
            <a:avLst/>
          </a:prstGeom>
          <a:ln w="28575">
            <a:solidFill>
              <a:srgbClr val="27506E"/>
            </a:solidFill>
            <a:tailEnd type="triangle"/>
          </a:ln>
        </p:spPr>
        <p:style>
          <a:lnRef idx="1">
            <a:schemeClr val="accent1"/>
          </a:lnRef>
          <a:fillRef idx="0">
            <a:schemeClr val="accent1"/>
          </a:fillRef>
          <a:effectRef idx="0">
            <a:schemeClr val="accent1"/>
          </a:effectRef>
          <a:fontRef idx="minor">
            <a:schemeClr val="tx1"/>
          </a:fontRef>
        </p:style>
      </p:cxnSp>
      <p:grpSp>
        <p:nvGrpSpPr>
          <p:cNvPr id="77" name="组合 76"/>
          <p:cNvGrpSpPr/>
          <p:nvPr>
            <p:custDataLst>
              <p:tags r:id="rId2"/>
            </p:custDataLst>
          </p:nvPr>
        </p:nvGrpSpPr>
        <p:grpSpPr>
          <a:xfrm>
            <a:off x="2720550" y="2805233"/>
            <a:ext cx="395478" cy="1453795"/>
            <a:chOff x="5749067" y="3089298"/>
            <a:chExt cx="757274" cy="2074920"/>
          </a:xfrm>
        </p:grpSpPr>
        <p:cxnSp>
          <p:nvCxnSpPr>
            <p:cNvPr id="46" name="直接连接符 45"/>
            <p:cNvCxnSpPr/>
            <p:nvPr>
              <p:custDataLst>
                <p:tags r:id="rId3"/>
              </p:custDataLst>
            </p:nvPr>
          </p:nvCxnSpPr>
          <p:spPr>
            <a:xfrm flipH="1">
              <a:off x="6127704" y="3165699"/>
              <a:ext cx="1" cy="1146532"/>
            </a:xfrm>
            <a:prstGeom prst="line">
              <a:avLst/>
            </a:prstGeom>
            <a:ln w="19050">
              <a:solidFill>
                <a:srgbClr val="27506E"/>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7" name="椭圆 46"/>
            <p:cNvSpPr/>
            <p:nvPr>
              <p:custDataLst>
                <p:tags r:id="rId4"/>
              </p:custDataLst>
            </p:nvPr>
          </p:nvSpPr>
          <p:spPr>
            <a:xfrm>
              <a:off x="5802871" y="3089298"/>
              <a:ext cx="649667" cy="649667"/>
            </a:xfrm>
            <a:prstGeom prst="ellipse">
              <a:avLst/>
            </a:prstGeom>
            <a:solidFill>
              <a:srgbClr val="27506E"/>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ea typeface="黑体" panose="02010609060101010101" pitchFamily="49" charset="-122"/>
                  <a:cs typeface="+mn-ea"/>
                  <a:sym typeface="+mn-lt"/>
                </a:rPr>
                <a:t>2</a:t>
              </a:r>
              <a:endParaRPr lang="en-US" altLang="zh-CN" sz="3200" dirty="0">
                <a:solidFill>
                  <a:schemeClr val="bg1"/>
                </a:solidFill>
                <a:ea typeface="黑体" panose="02010609060101010101" pitchFamily="49" charset="-122"/>
                <a:cs typeface="+mn-ea"/>
                <a:sym typeface="+mn-lt"/>
              </a:endParaRPr>
            </a:p>
          </p:txBody>
        </p:sp>
        <p:grpSp>
          <p:nvGrpSpPr>
            <p:cNvPr id="48" name="组合 47"/>
            <p:cNvGrpSpPr/>
            <p:nvPr/>
          </p:nvGrpSpPr>
          <p:grpSpPr>
            <a:xfrm>
              <a:off x="5749067" y="4406944"/>
              <a:ext cx="757274" cy="757274"/>
              <a:chOff x="5380359" y="3840227"/>
              <a:chExt cx="592545" cy="592545"/>
            </a:xfrm>
          </p:grpSpPr>
          <p:sp>
            <p:nvSpPr>
              <p:cNvPr id="49" name="椭圆 48"/>
              <p:cNvSpPr/>
              <p:nvPr>
                <p:custDataLst>
                  <p:tags r:id="rId5"/>
                </p:custDataLst>
              </p:nvPr>
            </p:nvSpPr>
            <p:spPr>
              <a:xfrm>
                <a:off x="5380359" y="3840227"/>
                <a:ext cx="592545" cy="592545"/>
              </a:xfrm>
              <a:prstGeom prst="ellipse">
                <a:avLst/>
              </a:prstGeom>
              <a:noFill/>
              <a:ln w="19050">
                <a:solidFill>
                  <a:srgbClr val="275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7506E"/>
                  </a:solidFill>
                  <a:ea typeface="黑体" panose="02010609060101010101" pitchFamily="49" charset="-122"/>
                  <a:cs typeface="+mn-ea"/>
                  <a:sym typeface="+mn-lt"/>
                </a:endParaRPr>
              </a:p>
            </p:txBody>
          </p:sp>
          <p:grpSp>
            <p:nvGrpSpPr>
              <p:cNvPr id="50" name="Group 213"/>
              <p:cNvGrpSpPr/>
              <p:nvPr/>
            </p:nvGrpSpPr>
            <p:grpSpPr>
              <a:xfrm>
                <a:off x="5494185" y="3975309"/>
                <a:ext cx="364892" cy="337129"/>
                <a:chOff x="2900363" y="5486400"/>
                <a:chExt cx="438150" cy="404813"/>
              </a:xfrm>
              <a:solidFill>
                <a:schemeClr val="accent1"/>
              </a:solidFill>
            </p:grpSpPr>
            <p:sp>
              <p:nvSpPr>
                <p:cNvPr id="51" name="Freeform 203"/>
                <p:cNvSpPr>
                  <a:spLocks noEditPoints="1"/>
                </p:cNvSpPr>
                <p:nvPr>
                  <p:custDataLst>
                    <p:tags r:id="rId6"/>
                  </p:custDataLst>
                </p:nvPr>
              </p:nvSpPr>
              <p:spPr bwMode="auto">
                <a:xfrm>
                  <a:off x="3151188" y="5486400"/>
                  <a:ext cx="187325" cy="195263"/>
                </a:xfrm>
                <a:custGeom>
                  <a:avLst/>
                  <a:gdLst>
                    <a:gd name="T0" fmla="*/ 240 w 245"/>
                    <a:gd name="T1" fmla="*/ 155 h 254"/>
                    <a:gd name="T2" fmla="*/ 211 w 245"/>
                    <a:gd name="T3" fmla="*/ 137 h 254"/>
                    <a:gd name="T4" fmla="*/ 211 w 245"/>
                    <a:gd name="T5" fmla="*/ 118 h 254"/>
                    <a:gd name="T6" fmla="*/ 207 w 245"/>
                    <a:gd name="T7" fmla="*/ 100 h 254"/>
                    <a:gd name="T8" fmla="*/ 231 w 245"/>
                    <a:gd name="T9" fmla="*/ 76 h 254"/>
                    <a:gd name="T10" fmla="*/ 232 w 245"/>
                    <a:gd name="T11" fmla="*/ 64 h 254"/>
                    <a:gd name="T12" fmla="*/ 217 w 245"/>
                    <a:gd name="T13" fmla="*/ 43 h 254"/>
                    <a:gd name="T14" fmla="*/ 205 w 245"/>
                    <a:gd name="T15" fmla="*/ 40 h 254"/>
                    <a:gd name="T16" fmla="*/ 175 w 245"/>
                    <a:gd name="T17" fmla="*/ 55 h 254"/>
                    <a:gd name="T18" fmla="*/ 141 w 245"/>
                    <a:gd name="T19" fmla="*/ 40 h 254"/>
                    <a:gd name="T20" fmla="*/ 133 w 245"/>
                    <a:gd name="T21" fmla="*/ 7 h 254"/>
                    <a:gd name="T22" fmla="*/ 123 w 245"/>
                    <a:gd name="T23" fmla="*/ 1 h 254"/>
                    <a:gd name="T24" fmla="*/ 96 w 245"/>
                    <a:gd name="T25" fmla="*/ 3 h 254"/>
                    <a:gd name="T26" fmla="*/ 88 w 245"/>
                    <a:gd name="T27" fmla="*/ 12 h 254"/>
                    <a:gd name="T28" fmla="*/ 86 w 245"/>
                    <a:gd name="T29" fmla="*/ 46 h 254"/>
                    <a:gd name="T30" fmla="*/ 57 w 245"/>
                    <a:gd name="T31" fmla="*/ 68 h 254"/>
                    <a:gd name="T32" fmla="*/ 24 w 245"/>
                    <a:gd name="T33" fmla="*/ 59 h 254"/>
                    <a:gd name="T34" fmla="*/ 13 w 245"/>
                    <a:gd name="T35" fmla="*/ 64 h 254"/>
                    <a:gd name="T36" fmla="*/ 2 w 245"/>
                    <a:gd name="T37" fmla="*/ 88 h 254"/>
                    <a:gd name="T38" fmla="*/ 6 w 245"/>
                    <a:gd name="T39" fmla="*/ 99 h 254"/>
                    <a:gd name="T40" fmla="*/ 34 w 245"/>
                    <a:gd name="T41" fmla="*/ 118 h 254"/>
                    <a:gd name="T42" fmla="*/ 34 w 245"/>
                    <a:gd name="T43" fmla="*/ 136 h 254"/>
                    <a:gd name="T44" fmla="*/ 38 w 245"/>
                    <a:gd name="T45" fmla="*/ 155 h 254"/>
                    <a:gd name="T46" fmla="*/ 14 w 245"/>
                    <a:gd name="T47" fmla="*/ 179 h 254"/>
                    <a:gd name="T48" fmla="*/ 13 w 245"/>
                    <a:gd name="T49" fmla="*/ 190 h 254"/>
                    <a:gd name="T50" fmla="*/ 28 w 245"/>
                    <a:gd name="T51" fmla="*/ 212 h 254"/>
                    <a:gd name="T52" fmla="*/ 40 w 245"/>
                    <a:gd name="T53" fmla="*/ 215 h 254"/>
                    <a:gd name="T54" fmla="*/ 70 w 245"/>
                    <a:gd name="T55" fmla="*/ 199 h 254"/>
                    <a:gd name="T56" fmla="*/ 104 w 245"/>
                    <a:gd name="T57" fmla="*/ 214 h 254"/>
                    <a:gd name="T58" fmla="*/ 113 w 245"/>
                    <a:gd name="T59" fmla="*/ 247 h 254"/>
                    <a:gd name="T60" fmla="*/ 122 w 245"/>
                    <a:gd name="T61" fmla="*/ 254 h 254"/>
                    <a:gd name="T62" fmla="*/ 149 w 245"/>
                    <a:gd name="T63" fmla="*/ 251 h 254"/>
                    <a:gd name="T64" fmla="*/ 157 w 245"/>
                    <a:gd name="T65" fmla="*/ 243 h 254"/>
                    <a:gd name="T66" fmla="*/ 159 w 245"/>
                    <a:gd name="T67" fmla="*/ 209 h 254"/>
                    <a:gd name="T68" fmla="*/ 188 w 245"/>
                    <a:gd name="T69" fmla="*/ 187 h 254"/>
                    <a:gd name="T70" fmla="*/ 221 w 245"/>
                    <a:gd name="T71" fmla="*/ 196 h 254"/>
                    <a:gd name="T72" fmla="*/ 232 w 245"/>
                    <a:gd name="T73" fmla="*/ 191 h 254"/>
                    <a:gd name="T74" fmla="*/ 243 w 245"/>
                    <a:gd name="T75" fmla="*/ 167 h 254"/>
                    <a:gd name="T76" fmla="*/ 240 w 245"/>
                    <a:gd name="T77" fmla="*/ 155 h 254"/>
                    <a:gd name="T78" fmla="*/ 127 w 245"/>
                    <a:gd name="T79" fmla="*/ 174 h 254"/>
                    <a:gd name="T80" fmla="*/ 76 w 245"/>
                    <a:gd name="T81" fmla="*/ 132 h 254"/>
                    <a:gd name="T82" fmla="*/ 118 w 245"/>
                    <a:gd name="T83" fmla="*/ 80 h 254"/>
                    <a:gd name="T84" fmla="*/ 170 w 245"/>
                    <a:gd name="T85" fmla="*/ 123 h 254"/>
                    <a:gd name="T86" fmla="*/ 127 w 245"/>
                    <a:gd name="T87" fmla="*/ 17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254">
                      <a:moveTo>
                        <a:pt x="240" y="155"/>
                      </a:moveTo>
                      <a:cubicBezTo>
                        <a:pt x="211" y="137"/>
                        <a:pt x="211" y="137"/>
                        <a:pt x="211" y="137"/>
                      </a:cubicBezTo>
                      <a:cubicBezTo>
                        <a:pt x="212" y="131"/>
                        <a:pt x="212" y="124"/>
                        <a:pt x="211" y="118"/>
                      </a:cubicBezTo>
                      <a:cubicBezTo>
                        <a:pt x="210" y="112"/>
                        <a:pt x="209" y="106"/>
                        <a:pt x="207" y="100"/>
                      </a:cubicBezTo>
                      <a:cubicBezTo>
                        <a:pt x="231" y="76"/>
                        <a:pt x="231" y="76"/>
                        <a:pt x="231" y="76"/>
                      </a:cubicBezTo>
                      <a:cubicBezTo>
                        <a:pt x="234" y="73"/>
                        <a:pt x="235" y="68"/>
                        <a:pt x="232" y="64"/>
                      </a:cubicBezTo>
                      <a:cubicBezTo>
                        <a:pt x="217" y="43"/>
                        <a:pt x="217" y="43"/>
                        <a:pt x="217" y="43"/>
                      </a:cubicBezTo>
                      <a:cubicBezTo>
                        <a:pt x="214" y="39"/>
                        <a:pt x="209" y="38"/>
                        <a:pt x="205" y="40"/>
                      </a:cubicBezTo>
                      <a:cubicBezTo>
                        <a:pt x="175" y="55"/>
                        <a:pt x="175" y="55"/>
                        <a:pt x="175" y="55"/>
                      </a:cubicBezTo>
                      <a:cubicBezTo>
                        <a:pt x="165" y="48"/>
                        <a:pt x="154" y="43"/>
                        <a:pt x="141" y="40"/>
                      </a:cubicBezTo>
                      <a:cubicBezTo>
                        <a:pt x="133" y="7"/>
                        <a:pt x="133" y="7"/>
                        <a:pt x="133" y="7"/>
                      </a:cubicBezTo>
                      <a:cubicBezTo>
                        <a:pt x="132" y="3"/>
                        <a:pt x="127" y="0"/>
                        <a:pt x="123" y="1"/>
                      </a:cubicBezTo>
                      <a:cubicBezTo>
                        <a:pt x="96" y="3"/>
                        <a:pt x="96" y="3"/>
                        <a:pt x="96" y="3"/>
                      </a:cubicBezTo>
                      <a:cubicBezTo>
                        <a:pt x="92" y="4"/>
                        <a:pt x="89" y="8"/>
                        <a:pt x="88" y="12"/>
                      </a:cubicBezTo>
                      <a:cubicBezTo>
                        <a:pt x="86" y="46"/>
                        <a:pt x="86" y="46"/>
                        <a:pt x="86" y="46"/>
                      </a:cubicBezTo>
                      <a:cubicBezTo>
                        <a:pt x="75" y="51"/>
                        <a:pt x="65" y="59"/>
                        <a:pt x="57" y="68"/>
                      </a:cubicBezTo>
                      <a:cubicBezTo>
                        <a:pt x="24" y="59"/>
                        <a:pt x="24" y="59"/>
                        <a:pt x="24" y="59"/>
                      </a:cubicBezTo>
                      <a:cubicBezTo>
                        <a:pt x="20" y="58"/>
                        <a:pt x="15" y="60"/>
                        <a:pt x="13" y="64"/>
                      </a:cubicBezTo>
                      <a:cubicBezTo>
                        <a:pt x="2" y="88"/>
                        <a:pt x="2" y="88"/>
                        <a:pt x="2" y="88"/>
                      </a:cubicBezTo>
                      <a:cubicBezTo>
                        <a:pt x="0" y="92"/>
                        <a:pt x="2" y="97"/>
                        <a:pt x="6" y="99"/>
                      </a:cubicBezTo>
                      <a:cubicBezTo>
                        <a:pt x="34" y="118"/>
                        <a:pt x="34" y="118"/>
                        <a:pt x="34" y="118"/>
                      </a:cubicBezTo>
                      <a:cubicBezTo>
                        <a:pt x="34" y="124"/>
                        <a:pt x="34" y="130"/>
                        <a:pt x="34" y="136"/>
                      </a:cubicBezTo>
                      <a:cubicBezTo>
                        <a:pt x="35" y="143"/>
                        <a:pt x="36" y="149"/>
                        <a:pt x="38" y="155"/>
                      </a:cubicBezTo>
                      <a:cubicBezTo>
                        <a:pt x="14" y="179"/>
                        <a:pt x="14" y="179"/>
                        <a:pt x="14" y="179"/>
                      </a:cubicBezTo>
                      <a:cubicBezTo>
                        <a:pt x="11" y="182"/>
                        <a:pt x="10" y="187"/>
                        <a:pt x="13" y="190"/>
                      </a:cubicBezTo>
                      <a:cubicBezTo>
                        <a:pt x="28" y="212"/>
                        <a:pt x="28" y="212"/>
                        <a:pt x="28" y="212"/>
                      </a:cubicBezTo>
                      <a:cubicBezTo>
                        <a:pt x="31" y="215"/>
                        <a:pt x="36" y="217"/>
                        <a:pt x="40" y="215"/>
                      </a:cubicBezTo>
                      <a:cubicBezTo>
                        <a:pt x="70" y="199"/>
                        <a:pt x="70" y="199"/>
                        <a:pt x="70" y="199"/>
                      </a:cubicBezTo>
                      <a:cubicBezTo>
                        <a:pt x="80" y="206"/>
                        <a:pt x="92" y="212"/>
                        <a:pt x="104" y="214"/>
                      </a:cubicBezTo>
                      <a:cubicBezTo>
                        <a:pt x="113" y="247"/>
                        <a:pt x="113" y="247"/>
                        <a:pt x="113" y="247"/>
                      </a:cubicBezTo>
                      <a:cubicBezTo>
                        <a:pt x="114" y="251"/>
                        <a:pt x="118" y="254"/>
                        <a:pt x="122" y="254"/>
                      </a:cubicBezTo>
                      <a:cubicBezTo>
                        <a:pt x="149" y="251"/>
                        <a:pt x="149" y="251"/>
                        <a:pt x="149" y="251"/>
                      </a:cubicBezTo>
                      <a:cubicBezTo>
                        <a:pt x="153" y="251"/>
                        <a:pt x="157" y="247"/>
                        <a:pt x="157" y="243"/>
                      </a:cubicBezTo>
                      <a:cubicBezTo>
                        <a:pt x="159" y="209"/>
                        <a:pt x="159" y="209"/>
                        <a:pt x="159" y="209"/>
                      </a:cubicBezTo>
                      <a:cubicBezTo>
                        <a:pt x="170" y="203"/>
                        <a:pt x="180" y="196"/>
                        <a:pt x="188" y="187"/>
                      </a:cubicBezTo>
                      <a:cubicBezTo>
                        <a:pt x="221" y="196"/>
                        <a:pt x="221" y="196"/>
                        <a:pt x="221" y="196"/>
                      </a:cubicBezTo>
                      <a:cubicBezTo>
                        <a:pt x="226" y="197"/>
                        <a:pt x="230" y="195"/>
                        <a:pt x="232" y="191"/>
                      </a:cubicBezTo>
                      <a:cubicBezTo>
                        <a:pt x="243" y="167"/>
                        <a:pt x="243" y="167"/>
                        <a:pt x="243" y="167"/>
                      </a:cubicBezTo>
                      <a:cubicBezTo>
                        <a:pt x="245" y="163"/>
                        <a:pt x="243" y="158"/>
                        <a:pt x="240" y="155"/>
                      </a:cubicBezTo>
                      <a:close/>
                      <a:moveTo>
                        <a:pt x="127" y="174"/>
                      </a:moveTo>
                      <a:cubicBezTo>
                        <a:pt x="102" y="177"/>
                        <a:pt x="78" y="158"/>
                        <a:pt x="76" y="132"/>
                      </a:cubicBezTo>
                      <a:cubicBezTo>
                        <a:pt x="73" y="106"/>
                        <a:pt x="92" y="83"/>
                        <a:pt x="118" y="80"/>
                      </a:cubicBezTo>
                      <a:cubicBezTo>
                        <a:pt x="144" y="78"/>
                        <a:pt x="167" y="97"/>
                        <a:pt x="170" y="123"/>
                      </a:cubicBezTo>
                      <a:cubicBezTo>
                        <a:pt x="172" y="148"/>
                        <a:pt x="153" y="172"/>
                        <a:pt x="127" y="174"/>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52" name="Freeform 204"/>
                <p:cNvSpPr>
                  <a:spLocks noEditPoints="1"/>
                </p:cNvSpPr>
                <p:nvPr>
                  <p:custDataLst>
                    <p:tags r:id="rId7"/>
                  </p:custDataLst>
                </p:nvPr>
              </p:nvSpPr>
              <p:spPr bwMode="auto">
                <a:xfrm>
                  <a:off x="2900363" y="5572125"/>
                  <a:ext cx="317500" cy="319088"/>
                </a:xfrm>
                <a:custGeom>
                  <a:avLst/>
                  <a:gdLst>
                    <a:gd name="T0" fmla="*/ 413 w 414"/>
                    <a:gd name="T1" fmla="*/ 171 h 415"/>
                    <a:gd name="T2" fmla="*/ 398 w 414"/>
                    <a:gd name="T3" fmla="*/ 124 h 415"/>
                    <a:gd name="T4" fmla="*/ 385 w 414"/>
                    <a:gd name="T5" fmla="*/ 116 h 415"/>
                    <a:gd name="T6" fmla="*/ 331 w 414"/>
                    <a:gd name="T7" fmla="*/ 125 h 415"/>
                    <a:gd name="T8" fmla="*/ 312 w 414"/>
                    <a:gd name="T9" fmla="*/ 102 h 415"/>
                    <a:gd name="T10" fmla="*/ 332 w 414"/>
                    <a:gd name="T11" fmla="*/ 51 h 415"/>
                    <a:gd name="T12" fmla="*/ 327 w 414"/>
                    <a:gd name="T13" fmla="*/ 36 h 415"/>
                    <a:gd name="T14" fmla="*/ 283 w 414"/>
                    <a:gd name="T15" fmla="*/ 13 h 415"/>
                    <a:gd name="T16" fmla="*/ 268 w 414"/>
                    <a:gd name="T17" fmla="*/ 17 h 415"/>
                    <a:gd name="T18" fmla="*/ 236 w 414"/>
                    <a:gd name="T19" fmla="*/ 62 h 415"/>
                    <a:gd name="T20" fmla="*/ 207 w 414"/>
                    <a:gd name="T21" fmla="*/ 59 h 415"/>
                    <a:gd name="T22" fmla="*/ 184 w 414"/>
                    <a:gd name="T23" fmla="*/ 8 h 415"/>
                    <a:gd name="T24" fmla="*/ 171 w 414"/>
                    <a:gd name="T25" fmla="*/ 2 h 415"/>
                    <a:gd name="T26" fmla="*/ 124 w 414"/>
                    <a:gd name="T27" fmla="*/ 16 h 415"/>
                    <a:gd name="T28" fmla="*/ 116 w 414"/>
                    <a:gd name="T29" fmla="*/ 29 h 415"/>
                    <a:gd name="T30" fmla="*/ 125 w 414"/>
                    <a:gd name="T31" fmla="*/ 84 h 415"/>
                    <a:gd name="T32" fmla="*/ 102 w 414"/>
                    <a:gd name="T33" fmla="*/ 102 h 415"/>
                    <a:gd name="T34" fmla="*/ 50 w 414"/>
                    <a:gd name="T35" fmla="*/ 83 h 415"/>
                    <a:gd name="T36" fmla="*/ 36 w 414"/>
                    <a:gd name="T37" fmla="*/ 88 h 415"/>
                    <a:gd name="T38" fmla="*/ 13 w 414"/>
                    <a:gd name="T39" fmla="*/ 131 h 415"/>
                    <a:gd name="T40" fmla="*/ 16 w 414"/>
                    <a:gd name="T41" fmla="*/ 146 h 415"/>
                    <a:gd name="T42" fmla="*/ 61 w 414"/>
                    <a:gd name="T43" fmla="*/ 178 h 415"/>
                    <a:gd name="T44" fmla="*/ 58 w 414"/>
                    <a:gd name="T45" fmla="*/ 208 h 415"/>
                    <a:gd name="T46" fmla="*/ 8 w 414"/>
                    <a:gd name="T47" fmla="*/ 230 h 415"/>
                    <a:gd name="T48" fmla="*/ 2 w 414"/>
                    <a:gd name="T49" fmla="*/ 244 h 415"/>
                    <a:gd name="T50" fmla="*/ 16 w 414"/>
                    <a:gd name="T51" fmla="*/ 291 h 415"/>
                    <a:gd name="T52" fmla="*/ 29 w 414"/>
                    <a:gd name="T53" fmla="*/ 299 h 415"/>
                    <a:gd name="T54" fmla="*/ 83 w 414"/>
                    <a:gd name="T55" fmla="*/ 290 h 415"/>
                    <a:gd name="T56" fmla="*/ 102 w 414"/>
                    <a:gd name="T57" fmla="*/ 313 h 415"/>
                    <a:gd name="T58" fmla="*/ 82 w 414"/>
                    <a:gd name="T59" fmla="*/ 364 h 415"/>
                    <a:gd name="T60" fmla="*/ 88 w 414"/>
                    <a:gd name="T61" fmla="*/ 379 h 415"/>
                    <a:gd name="T62" fmla="*/ 131 w 414"/>
                    <a:gd name="T63" fmla="*/ 402 h 415"/>
                    <a:gd name="T64" fmla="*/ 146 w 414"/>
                    <a:gd name="T65" fmla="*/ 398 h 415"/>
                    <a:gd name="T66" fmla="*/ 178 w 414"/>
                    <a:gd name="T67" fmla="*/ 353 h 415"/>
                    <a:gd name="T68" fmla="*/ 207 w 414"/>
                    <a:gd name="T69" fmla="*/ 356 h 415"/>
                    <a:gd name="T70" fmla="*/ 230 w 414"/>
                    <a:gd name="T71" fmla="*/ 407 h 415"/>
                    <a:gd name="T72" fmla="*/ 244 w 414"/>
                    <a:gd name="T73" fmla="*/ 413 h 415"/>
                    <a:gd name="T74" fmla="*/ 291 w 414"/>
                    <a:gd name="T75" fmla="*/ 399 h 415"/>
                    <a:gd name="T76" fmla="*/ 299 w 414"/>
                    <a:gd name="T77" fmla="*/ 386 h 415"/>
                    <a:gd name="T78" fmla="*/ 290 w 414"/>
                    <a:gd name="T79" fmla="*/ 331 h 415"/>
                    <a:gd name="T80" fmla="*/ 312 w 414"/>
                    <a:gd name="T81" fmla="*/ 312 h 415"/>
                    <a:gd name="T82" fmla="*/ 364 w 414"/>
                    <a:gd name="T83" fmla="*/ 332 h 415"/>
                    <a:gd name="T84" fmla="*/ 378 w 414"/>
                    <a:gd name="T85" fmla="*/ 327 h 415"/>
                    <a:gd name="T86" fmla="*/ 401 w 414"/>
                    <a:gd name="T87" fmla="*/ 284 h 415"/>
                    <a:gd name="T88" fmla="*/ 398 w 414"/>
                    <a:gd name="T89" fmla="*/ 269 h 415"/>
                    <a:gd name="T90" fmla="*/ 353 w 414"/>
                    <a:gd name="T91" fmla="*/ 237 h 415"/>
                    <a:gd name="T92" fmla="*/ 356 w 414"/>
                    <a:gd name="T93" fmla="*/ 207 h 415"/>
                    <a:gd name="T94" fmla="*/ 406 w 414"/>
                    <a:gd name="T95" fmla="*/ 185 h 415"/>
                    <a:gd name="T96" fmla="*/ 413 w 414"/>
                    <a:gd name="T97" fmla="*/ 171 h 415"/>
                    <a:gd name="T98" fmla="*/ 233 w 414"/>
                    <a:gd name="T99" fmla="*/ 293 h 415"/>
                    <a:gd name="T100" fmla="*/ 122 w 414"/>
                    <a:gd name="T101" fmla="*/ 233 h 415"/>
                    <a:gd name="T102" fmla="*/ 181 w 414"/>
                    <a:gd name="T103" fmla="*/ 122 h 415"/>
                    <a:gd name="T104" fmla="*/ 293 w 414"/>
                    <a:gd name="T105" fmla="*/ 182 h 415"/>
                    <a:gd name="T106" fmla="*/ 233 w 414"/>
                    <a:gd name="T107" fmla="*/ 29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4" h="415">
                      <a:moveTo>
                        <a:pt x="413" y="171"/>
                      </a:moveTo>
                      <a:cubicBezTo>
                        <a:pt x="398" y="124"/>
                        <a:pt x="398" y="124"/>
                        <a:pt x="398" y="124"/>
                      </a:cubicBezTo>
                      <a:cubicBezTo>
                        <a:pt x="397" y="119"/>
                        <a:pt x="391" y="115"/>
                        <a:pt x="385" y="116"/>
                      </a:cubicBezTo>
                      <a:cubicBezTo>
                        <a:pt x="331" y="125"/>
                        <a:pt x="331" y="125"/>
                        <a:pt x="331" y="125"/>
                      </a:cubicBezTo>
                      <a:cubicBezTo>
                        <a:pt x="325" y="117"/>
                        <a:pt x="319" y="109"/>
                        <a:pt x="312" y="102"/>
                      </a:cubicBezTo>
                      <a:cubicBezTo>
                        <a:pt x="332" y="51"/>
                        <a:pt x="332" y="51"/>
                        <a:pt x="332" y="51"/>
                      </a:cubicBezTo>
                      <a:cubicBezTo>
                        <a:pt x="334" y="45"/>
                        <a:pt x="332" y="39"/>
                        <a:pt x="327" y="36"/>
                      </a:cubicBezTo>
                      <a:cubicBezTo>
                        <a:pt x="283" y="13"/>
                        <a:pt x="283" y="13"/>
                        <a:pt x="283" y="13"/>
                      </a:cubicBezTo>
                      <a:cubicBezTo>
                        <a:pt x="278" y="10"/>
                        <a:pt x="272" y="12"/>
                        <a:pt x="268" y="17"/>
                      </a:cubicBezTo>
                      <a:cubicBezTo>
                        <a:pt x="236" y="62"/>
                        <a:pt x="236" y="62"/>
                        <a:pt x="236" y="62"/>
                      </a:cubicBezTo>
                      <a:cubicBezTo>
                        <a:pt x="227" y="60"/>
                        <a:pt x="217" y="59"/>
                        <a:pt x="207" y="59"/>
                      </a:cubicBezTo>
                      <a:cubicBezTo>
                        <a:pt x="184" y="8"/>
                        <a:pt x="184" y="8"/>
                        <a:pt x="184" y="8"/>
                      </a:cubicBezTo>
                      <a:cubicBezTo>
                        <a:pt x="182" y="3"/>
                        <a:pt x="176" y="0"/>
                        <a:pt x="171" y="2"/>
                      </a:cubicBezTo>
                      <a:cubicBezTo>
                        <a:pt x="124" y="16"/>
                        <a:pt x="124" y="16"/>
                        <a:pt x="124" y="16"/>
                      </a:cubicBezTo>
                      <a:cubicBezTo>
                        <a:pt x="118" y="18"/>
                        <a:pt x="115" y="24"/>
                        <a:pt x="116" y="29"/>
                      </a:cubicBezTo>
                      <a:cubicBezTo>
                        <a:pt x="125" y="84"/>
                        <a:pt x="125" y="84"/>
                        <a:pt x="125" y="84"/>
                      </a:cubicBezTo>
                      <a:cubicBezTo>
                        <a:pt x="116" y="89"/>
                        <a:pt x="109" y="95"/>
                        <a:pt x="102" y="102"/>
                      </a:cubicBezTo>
                      <a:cubicBezTo>
                        <a:pt x="50" y="83"/>
                        <a:pt x="50" y="83"/>
                        <a:pt x="50" y="83"/>
                      </a:cubicBezTo>
                      <a:cubicBezTo>
                        <a:pt x="45" y="81"/>
                        <a:pt x="39" y="83"/>
                        <a:pt x="36" y="88"/>
                      </a:cubicBezTo>
                      <a:cubicBezTo>
                        <a:pt x="13" y="131"/>
                        <a:pt x="13" y="131"/>
                        <a:pt x="13" y="131"/>
                      </a:cubicBezTo>
                      <a:cubicBezTo>
                        <a:pt x="10" y="136"/>
                        <a:pt x="12" y="143"/>
                        <a:pt x="16" y="146"/>
                      </a:cubicBezTo>
                      <a:cubicBezTo>
                        <a:pt x="61" y="178"/>
                        <a:pt x="61" y="178"/>
                        <a:pt x="61" y="178"/>
                      </a:cubicBezTo>
                      <a:cubicBezTo>
                        <a:pt x="59" y="188"/>
                        <a:pt x="58" y="198"/>
                        <a:pt x="58" y="208"/>
                      </a:cubicBezTo>
                      <a:cubicBezTo>
                        <a:pt x="8" y="230"/>
                        <a:pt x="8" y="230"/>
                        <a:pt x="8" y="230"/>
                      </a:cubicBezTo>
                      <a:cubicBezTo>
                        <a:pt x="3" y="232"/>
                        <a:pt x="0" y="239"/>
                        <a:pt x="2" y="244"/>
                      </a:cubicBezTo>
                      <a:cubicBezTo>
                        <a:pt x="16" y="291"/>
                        <a:pt x="16" y="291"/>
                        <a:pt x="16" y="291"/>
                      </a:cubicBezTo>
                      <a:cubicBezTo>
                        <a:pt x="18" y="296"/>
                        <a:pt x="23" y="300"/>
                        <a:pt x="29" y="299"/>
                      </a:cubicBezTo>
                      <a:cubicBezTo>
                        <a:pt x="83" y="290"/>
                        <a:pt x="83" y="290"/>
                        <a:pt x="83" y="290"/>
                      </a:cubicBezTo>
                      <a:cubicBezTo>
                        <a:pt x="89" y="298"/>
                        <a:pt x="95" y="306"/>
                        <a:pt x="102" y="313"/>
                      </a:cubicBezTo>
                      <a:cubicBezTo>
                        <a:pt x="82" y="364"/>
                        <a:pt x="82" y="364"/>
                        <a:pt x="82" y="364"/>
                      </a:cubicBezTo>
                      <a:cubicBezTo>
                        <a:pt x="80" y="370"/>
                        <a:pt x="83" y="376"/>
                        <a:pt x="88" y="379"/>
                      </a:cubicBezTo>
                      <a:cubicBezTo>
                        <a:pt x="131" y="402"/>
                        <a:pt x="131" y="402"/>
                        <a:pt x="131" y="402"/>
                      </a:cubicBezTo>
                      <a:cubicBezTo>
                        <a:pt x="136" y="404"/>
                        <a:pt x="143" y="403"/>
                        <a:pt x="146" y="398"/>
                      </a:cubicBezTo>
                      <a:cubicBezTo>
                        <a:pt x="178" y="353"/>
                        <a:pt x="178" y="353"/>
                        <a:pt x="178" y="353"/>
                      </a:cubicBezTo>
                      <a:cubicBezTo>
                        <a:pt x="187" y="355"/>
                        <a:pt x="197" y="356"/>
                        <a:pt x="207" y="356"/>
                      </a:cubicBezTo>
                      <a:cubicBezTo>
                        <a:pt x="230" y="407"/>
                        <a:pt x="230" y="407"/>
                        <a:pt x="230" y="407"/>
                      </a:cubicBezTo>
                      <a:cubicBezTo>
                        <a:pt x="232" y="412"/>
                        <a:pt x="238" y="415"/>
                        <a:pt x="244" y="413"/>
                      </a:cubicBezTo>
                      <a:cubicBezTo>
                        <a:pt x="291" y="399"/>
                        <a:pt x="291" y="399"/>
                        <a:pt x="291" y="399"/>
                      </a:cubicBezTo>
                      <a:cubicBezTo>
                        <a:pt x="296" y="397"/>
                        <a:pt x="300" y="391"/>
                        <a:pt x="299" y="386"/>
                      </a:cubicBezTo>
                      <a:cubicBezTo>
                        <a:pt x="290" y="331"/>
                        <a:pt x="290" y="331"/>
                        <a:pt x="290" y="331"/>
                      </a:cubicBezTo>
                      <a:cubicBezTo>
                        <a:pt x="298" y="326"/>
                        <a:pt x="306" y="319"/>
                        <a:pt x="312" y="312"/>
                      </a:cubicBezTo>
                      <a:cubicBezTo>
                        <a:pt x="364" y="332"/>
                        <a:pt x="364" y="332"/>
                        <a:pt x="364" y="332"/>
                      </a:cubicBezTo>
                      <a:cubicBezTo>
                        <a:pt x="369" y="334"/>
                        <a:pt x="376" y="332"/>
                        <a:pt x="378" y="327"/>
                      </a:cubicBezTo>
                      <a:cubicBezTo>
                        <a:pt x="401" y="284"/>
                        <a:pt x="401" y="284"/>
                        <a:pt x="401" y="284"/>
                      </a:cubicBezTo>
                      <a:cubicBezTo>
                        <a:pt x="404" y="279"/>
                        <a:pt x="403" y="272"/>
                        <a:pt x="398" y="269"/>
                      </a:cubicBezTo>
                      <a:cubicBezTo>
                        <a:pt x="353" y="237"/>
                        <a:pt x="353" y="237"/>
                        <a:pt x="353" y="237"/>
                      </a:cubicBezTo>
                      <a:cubicBezTo>
                        <a:pt x="355" y="227"/>
                        <a:pt x="356" y="217"/>
                        <a:pt x="356" y="207"/>
                      </a:cubicBezTo>
                      <a:cubicBezTo>
                        <a:pt x="406" y="185"/>
                        <a:pt x="406" y="185"/>
                        <a:pt x="406" y="185"/>
                      </a:cubicBezTo>
                      <a:cubicBezTo>
                        <a:pt x="411" y="182"/>
                        <a:pt x="414" y="176"/>
                        <a:pt x="413" y="171"/>
                      </a:cubicBezTo>
                      <a:close/>
                      <a:moveTo>
                        <a:pt x="233" y="293"/>
                      </a:moveTo>
                      <a:cubicBezTo>
                        <a:pt x="186" y="307"/>
                        <a:pt x="136" y="280"/>
                        <a:pt x="122" y="233"/>
                      </a:cubicBezTo>
                      <a:cubicBezTo>
                        <a:pt x="108" y="186"/>
                        <a:pt x="134" y="136"/>
                        <a:pt x="181" y="122"/>
                      </a:cubicBezTo>
                      <a:cubicBezTo>
                        <a:pt x="228" y="108"/>
                        <a:pt x="278" y="134"/>
                        <a:pt x="293" y="182"/>
                      </a:cubicBezTo>
                      <a:cubicBezTo>
                        <a:pt x="307" y="229"/>
                        <a:pt x="280" y="278"/>
                        <a:pt x="233" y="293"/>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grpSp>
        </p:grpSp>
      </p:grpSp>
      <p:grpSp>
        <p:nvGrpSpPr>
          <p:cNvPr id="75" name="组合 74"/>
          <p:cNvGrpSpPr/>
          <p:nvPr>
            <p:custDataLst>
              <p:tags r:id="rId8"/>
            </p:custDataLst>
          </p:nvPr>
        </p:nvGrpSpPr>
        <p:grpSpPr>
          <a:xfrm>
            <a:off x="881063" y="2804788"/>
            <a:ext cx="441744" cy="1588142"/>
            <a:chOff x="1384987" y="3075911"/>
            <a:chExt cx="757274" cy="2266828"/>
          </a:xfrm>
        </p:grpSpPr>
        <p:cxnSp>
          <p:nvCxnSpPr>
            <p:cNvPr id="53" name="直接连接符 52"/>
            <p:cNvCxnSpPr/>
            <p:nvPr>
              <p:custDataLst>
                <p:tags r:id="rId9"/>
              </p:custDataLst>
            </p:nvPr>
          </p:nvCxnSpPr>
          <p:spPr>
            <a:xfrm flipH="1">
              <a:off x="1763624" y="3256711"/>
              <a:ext cx="1" cy="1146532"/>
            </a:xfrm>
            <a:prstGeom prst="line">
              <a:avLst/>
            </a:prstGeom>
            <a:ln w="19050">
              <a:solidFill>
                <a:srgbClr val="27506E"/>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4" name="椭圆 53"/>
            <p:cNvSpPr/>
            <p:nvPr>
              <p:custDataLst>
                <p:tags r:id="rId10"/>
              </p:custDataLst>
            </p:nvPr>
          </p:nvSpPr>
          <p:spPr>
            <a:xfrm>
              <a:off x="1449278" y="3075911"/>
              <a:ext cx="649667" cy="649667"/>
            </a:xfrm>
            <a:prstGeom prst="ellipse">
              <a:avLst/>
            </a:prstGeom>
            <a:solidFill>
              <a:srgbClr val="27506E"/>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ea typeface="黑体" panose="02010609060101010101" pitchFamily="49" charset="-122"/>
                  <a:cs typeface="+mn-ea"/>
                  <a:sym typeface="+mn-lt"/>
                </a:rPr>
                <a:t>1</a:t>
              </a:r>
              <a:endParaRPr lang="zh-CN" altLang="en-US" sz="3200" dirty="0">
                <a:solidFill>
                  <a:schemeClr val="bg1"/>
                </a:solidFill>
                <a:ea typeface="黑体" panose="02010609060101010101" pitchFamily="49" charset="-122"/>
                <a:cs typeface="+mn-ea"/>
                <a:sym typeface="+mn-lt"/>
              </a:endParaRPr>
            </a:p>
          </p:txBody>
        </p:sp>
        <p:grpSp>
          <p:nvGrpSpPr>
            <p:cNvPr id="55" name="组合 54"/>
            <p:cNvGrpSpPr/>
            <p:nvPr/>
          </p:nvGrpSpPr>
          <p:grpSpPr>
            <a:xfrm>
              <a:off x="1384987" y="4585465"/>
              <a:ext cx="757274" cy="757274"/>
              <a:chOff x="768467" y="3840227"/>
              <a:chExt cx="592545" cy="592545"/>
            </a:xfrm>
          </p:grpSpPr>
          <p:sp>
            <p:nvSpPr>
              <p:cNvPr id="56" name="椭圆 55"/>
              <p:cNvSpPr/>
              <p:nvPr>
                <p:custDataLst>
                  <p:tags r:id="rId11"/>
                </p:custDataLst>
              </p:nvPr>
            </p:nvSpPr>
            <p:spPr>
              <a:xfrm>
                <a:off x="768467" y="3840227"/>
                <a:ext cx="592545" cy="592545"/>
              </a:xfrm>
              <a:prstGeom prst="ellipse">
                <a:avLst/>
              </a:prstGeom>
              <a:noFill/>
              <a:ln w="19050">
                <a:solidFill>
                  <a:srgbClr val="275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7506E"/>
                  </a:solidFill>
                  <a:ea typeface="黑体" panose="02010609060101010101" pitchFamily="49" charset="-122"/>
                  <a:cs typeface="+mn-ea"/>
                  <a:sym typeface="+mn-lt"/>
                </a:endParaRPr>
              </a:p>
            </p:txBody>
          </p:sp>
          <p:grpSp>
            <p:nvGrpSpPr>
              <p:cNvPr id="57" name="Group 231"/>
              <p:cNvGrpSpPr/>
              <p:nvPr/>
            </p:nvGrpSpPr>
            <p:grpSpPr>
              <a:xfrm>
                <a:off x="871169" y="3937643"/>
                <a:ext cx="363583" cy="383204"/>
                <a:chOff x="4592623" y="6318824"/>
                <a:chExt cx="436578" cy="460138"/>
              </a:xfrm>
              <a:solidFill>
                <a:schemeClr val="accent1"/>
              </a:solidFill>
            </p:grpSpPr>
            <p:sp>
              <p:nvSpPr>
                <p:cNvPr id="58" name="Freeform 218"/>
                <p:cNvSpPr/>
                <p:nvPr>
                  <p:custDataLst>
                    <p:tags r:id="rId12"/>
                  </p:custDataLst>
                </p:nvPr>
              </p:nvSpPr>
              <p:spPr bwMode="auto">
                <a:xfrm>
                  <a:off x="4908550" y="6644022"/>
                  <a:ext cx="80963" cy="84138"/>
                </a:xfrm>
                <a:custGeom>
                  <a:avLst/>
                  <a:gdLst>
                    <a:gd name="T0" fmla="*/ 13 w 105"/>
                    <a:gd name="T1" fmla="*/ 20 h 108"/>
                    <a:gd name="T2" fmla="*/ 27 w 105"/>
                    <a:gd name="T3" fmla="*/ 9 h 108"/>
                    <a:gd name="T4" fmla="*/ 65 w 105"/>
                    <a:gd name="T5" fmla="*/ 13 h 108"/>
                    <a:gd name="T6" fmla="*/ 105 w 105"/>
                    <a:gd name="T7" fmla="*/ 64 h 108"/>
                    <a:gd name="T8" fmla="*/ 49 w 105"/>
                    <a:gd name="T9" fmla="*/ 108 h 108"/>
                    <a:gd name="T10" fmla="*/ 9 w 105"/>
                    <a:gd name="T11" fmla="*/ 57 h 108"/>
                    <a:gd name="T12" fmla="*/ 13 w 105"/>
                    <a:gd name="T13" fmla="*/ 20 h 108"/>
                  </a:gdLst>
                  <a:ahLst/>
                  <a:cxnLst>
                    <a:cxn ang="0">
                      <a:pos x="T0" y="T1"/>
                    </a:cxn>
                    <a:cxn ang="0">
                      <a:pos x="T2" y="T3"/>
                    </a:cxn>
                    <a:cxn ang="0">
                      <a:pos x="T4" y="T5"/>
                    </a:cxn>
                    <a:cxn ang="0">
                      <a:pos x="T6" y="T7"/>
                    </a:cxn>
                    <a:cxn ang="0">
                      <a:pos x="T8" y="T9"/>
                    </a:cxn>
                    <a:cxn ang="0">
                      <a:pos x="T10" y="T11"/>
                    </a:cxn>
                    <a:cxn ang="0">
                      <a:pos x="T12" y="T13"/>
                    </a:cxn>
                  </a:cxnLst>
                  <a:rect l="0" t="0" r="r" b="b"/>
                  <a:pathLst>
                    <a:path w="105" h="108">
                      <a:moveTo>
                        <a:pt x="13" y="20"/>
                      </a:moveTo>
                      <a:cubicBezTo>
                        <a:pt x="27" y="9"/>
                        <a:pt x="27" y="9"/>
                        <a:pt x="27" y="9"/>
                      </a:cubicBezTo>
                      <a:cubicBezTo>
                        <a:pt x="39" y="0"/>
                        <a:pt x="56" y="2"/>
                        <a:pt x="65" y="13"/>
                      </a:cubicBezTo>
                      <a:cubicBezTo>
                        <a:pt x="105" y="64"/>
                        <a:pt x="105" y="64"/>
                        <a:pt x="105" y="64"/>
                      </a:cubicBezTo>
                      <a:cubicBezTo>
                        <a:pt x="49" y="108"/>
                        <a:pt x="49" y="108"/>
                        <a:pt x="49" y="108"/>
                      </a:cubicBezTo>
                      <a:cubicBezTo>
                        <a:pt x="9" y="57"/>
                        <a:pt x="9" y="57"/>
                        <a:pt x="9" y="57"/>
                      </a:cubicBezTo>
                      <a:cubicBezTo>
                        <a:pt x="0" y="46"/>
                        <a:pt x="2" y="29"/>
                        <a:pt x="13" y="20"/>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59" name="Freeform 219"/>
                <p:cNvSpPr>
                  <a:spLocks noEditPoints="1"/>
                </p:cNvSpPr>
                <p:nvPr>
                  <p:custDataLst>
                    <p:tags r:id="rId13"/>
                  </p:custDataLst>
                </p:nvPr>
              </p:nvSpPr>
              <p:spPr bwMode="auto">
                <a:xfrm>
                  <a:off x="4592623" y="6318824"/>
                  <a:ext cx="396890" cy="401638"/>
                </a:xfrm>
                <a:custGeom>
                  <a:avLst/>
                  <a:gdLst>
                    <a:gd name="T0" fmla="*/ 445 w 524"/>
                    <a:gd name="T1" fmla="*/ 119 h 523"/>
                    <a:gd name="T2" fmla="*/ 119 w 524"/>
                    <a:gd name="T3" fmla="*/ 79 h 523"/>
                    <a:gd name="T4" fmla="*/ 79 w 524"/>
                    <a:gd name="T5" fmla="*/ 404 h 523"/>
                    <a:gd name="T6" fmla="*/ 405 w 524"/>
                    <a:gd name="T7" fmla="*/ 444 h 523"/>
                    <a:gd name="T8" fmla="*/ 445 w 524"/>
                    <a:gd name="T9" fmla="*/ 119 h 523"/>
                    <a:gd name="T10" fmla="*/ 373 w 524"/>
                    <a:gd name="T11" fmla="*/ 404 h 523"/>
                    <a:gd name="T12" fmla="*/ 119 w 524"/>
                    <a:gd name="T13" fmla="*/ 373 h 523"/>
                    <a:gd name="T14" fmla="*/ 151 w 524"/>
                    <a:gd name="T15" fmla="*/ 119 h 523"/>
                    <a:gd name="T16" fmla="*/ 404 w 524"/>
                    <a:gd name="T17" fmla="*/ 150 h 523"/>
                    <a:gd name="T18" fmla="*/ 373 w 524"/>
                    <a:gd name="T19" fmla="*/ 40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4" h="523">
                      <a:moveTo>
                        <a:pt x="445" y="119"/>
                      </a:moveTo>
                      <a:cubicBezTo>
                        <a:pt x="366" y="18"/>
                        <a:pt x="220" y="0"/>
                        <a:pt x="119" y="79"/>
                      </a:cubicBezTo>
                      <a:cubicBezTo>
                        <a:pt x="18" y="157"/>
                        <a:pt x="0" y="303"/>
                        <a:pt x="79" y="404"/>
                      </a:cubicBezTo>
                      <a:cubicBezTo>
                        <a:pt x="158" y="505"/>
                        <a:pt x="304" y="523"/>
                        <a:pt x="405" y="444"/>
                      </a:cubicBezTo>
                      <a:cubicBezTo>
                        <a:pt x="506" y="366"/>
                        <a:pt x="524" y="220"/>
                        <a:pt x="445" y="119"/>
                      </a:cubicBezTo>
                      <a:close/>
                      <a:moveTo>
                        <a:pt x="373" y="404"/>
                      </a:moveTo>
                      <a:cubicBezTo>
                        <a:pt x="294" y="465"/>
                        <a:pt x="181" y="451"/>
                        <a:pt x="119" y="373"/>
                      </a:cubicBezTo>
                      <a:cubicBezTo>
                        <a:pt x="58" y="294"/>
                        <a:pt x="72" y="180"/>
                        <a:pt x="151" y="119"/>
                      </a:cubicBezTo>
                      <a:cubicBezTo>
                        <a:pt x="229" y="58"/>
                        <a:pt x="343" y="72"/>
                        <a:pt x="404" y="150"/>
                      </a:cubicBezTo>
                      <a:cubicBezTo>
                        <a:pt x="466" y="229"/>
                        <a:pt x="452" y="343"/>
                        <a:pt x="373" y="404"/>
                      </a:cubicBezTo>
                      <a:close/>
                    </a:path>
                  </a:pathLst>
                </a:custGeom>
                <a:solidFill>
                  <a:srgbClr val="27506E"/>
                </a:solidFill>
                <a:ln>
                  <a:solidFill>
                    <a:srgbClr val="27506E"/>
                  </a:solidFill>
                </a:ln>
              </p:spPr>
              <p:txBody>
                <a:bodyPr/>
                <a:lstStyle/>
                <a:p>
                  <a:pPr defTabSz="914400">
                    <a:defRPr/>
                  </a:pPr>
                  <a:endParaRPr lang="en-AU" sz="1800" kern="0" dirty="0">
                    <a:solidFill>
                      <a:srgbClr val="27506E"/>
                    </a:solidFill>
                    <a:ea typeface="黑体" panose="02010609060101010101" pitchFamily="49" charset="-122"/>
                    <a:cs typeface="+mn-ea"/>
                    <a:sym typeface="+mn-lt"/>
                  </a:endParaRPr>
                </a:p>
              </p:txBody>
            </p:sp>
            <p:sp>
              <p:nvSpPr>
                <p:cNvPr id="60" name="Freeform 220"/>
                <p:cNvSpPr/>
                <p:nvPr>
                  <p:custDataLst>
                    <p:tags r:id="rId14"/>
                  </p:custDataLst>
                </p:nvPr>
              </p:nvSpPr>
              <p:spPr bwMode="auto">
                <a:xfrm>
                  <a:off x="4957763" y="6707524"/>
                  <a:ext cx="71438" cy="71438"/>
                </a:xfrm>
                <a:custGeom>
                  <a:avLst/>
                  <a:gdLst>
                    <a:gd name="T0" fmla="*/ 78 w 92"/>
                    <a:gd name="T1" fmla="*/ 72 h 92"/>
                    <a:gd name="T2" fmla="*/ 64 w 92"/>
                    <a:gd name="T3" fmla="*/ 83 h 92"/>
                    <a:gd name="T4" fmla="*/ 27 w 92"/>
                    <a:gd name="T5" fmla="*/ 78 h 92"/>
                    <a:gd name="T6" fmla="*/ 0 w 92"/>
                    <a:gd name="T7" fmla="*/ 44 h 92"/>
                    <a:gd name="T8" fmla="*/ 56 w 92"/>
                    <a:gd name="T9" fmla="*/ 0 h 92"/>
                    <a:gd name="T10" fmla="*/ 83 w 92"/>
                    <a:gd name="T11" fmla="*/ 34 h 92"/>
                    <a:gd name="T12" fmla="*/ 78 w 92"/>
                    <a:gd name="T13" fmla="*/ 72 h 92"/>
                  </a:gdLst>
                  <a:ahLst/>
                  <a:cxnLst>
                    <a:cxn ang="0">
                      <a:pos x="T0" y="T1"/>
                    </a:cxn>
                    <a:cxn ang="0">
                      <a:pos x="T2" y="T3"/>
                    </a:cxn>
                    <a:cxn ang="0">
                      <a:pos x="T4" y="T5"/>
                    </a:cxn>
                    <a:cxn ang="0">
                      <a:pos x="T6" y="T7"/>
                    </a:cxn>
                    <a:cxn ang="0">
                      <a:pos x="T8" y="T9"/>
                    </a:cxn>
                    <a:cxn ang="0">
                      <a:pos x="T10" y="T11"/>
                    </a:cxn>
                    <a:cxn ang="0">
                      <a:pos x="T12" y="T13"/>
                    </a:cxn>
                  </a:cxnLst>
                  <a:rect l="0" t="0" r="r" b="b"/>
                  <a:pathLst>
                    <a:path w="92" h="92">
                      <a:moveTo>
                        <a:pt x="78" y="72"/>
                      </a:moveTo>
                      <a:cubicBezTo>
                        <a:pt x="64" y="83"/>
                        <a:pt x="64" y="83"/>
                        <a:pt x="64" y="83"/>
                      </a:cubicBezTo>
                      <a:cubicBezTo>
                        <a:pt x="53" y="92"/>
                        <a:pt x="36" y="90"/>
                        <a:pt x="27" y="78"/>
                      </a:cubicBezTo>
                      <a:cubicBezTo>
                        <a:pt x="0" y="44"/>
                        <a:pt x="0" y="44"/>
                        <a:pt x="0" y="44"/>
                      </a:cubicBezTo>
                      <a:cubicBezTo>
                        <a:pt x="56" y="0"/>
                        <a:pt x="56" y="0"/>
                        <a:pt x="56" y="0"/>
                      </a:cubicBezTo>
                      <a:cubicBezTo>
                        <a:pt x="83" y="34"/>
                        <a:pt x="83" y="34"/>
                        <a:pt x="83" y="34"/>
                      </a:cubicBezTo>
                      <a:cubicBezTo>
                        <a:pt x="92" y="46"/>
                        <a:pt x="90" y="63"/>
                        <a:pt x="78" y="72"/>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grpSp>
        </p:grpSp>
      </p:grpSp>
      <p:grpSp>
        <p:nvGrpSpPr>
          <p:cNvPr id="79" name="组合 78"/>
          <p:cNvGrpSpPr/>
          <p:nvPr>
            <p:custDataLst>
              <p:tags r:id="rId15"/>
            </p:custDataLst>
          </p:nvPr>
        </p:nvGrpSpPr>
        <p:grpSpPr>
          <a:xfrm>
            <a:off x="4654791" y="2817689"/>
            <a:ext cx="321187" cy="1508957"/>
            <a:chOff x="10041622" y="3148331"/>
            <a:chExt cx="757274" cy="2154005"/>
          </a:xfrm>
        </p:grpSpPr>
        <p:cxnSp>
          <p:nvCxnSpPr>
            <p:cNvPr id="71" name="直接连接符 70"/>
            <p:cNvCxnSpPr/>
            <p:nvPr>
              <p:custDataLst>
                <p:tags r:id="rId16"/>
              </p:custDataLst>
            </p:nvPr>
          </p:nvCxnSpPr>
          <p:spPr>
            <a:xfrm flipH="1">
              <a:off x="10420259" y="3256711"/>
              <a:ext cx="1" cy="1146532"/>
            </a:xfrm>
            <a:prstGeom prst="line">
              <a:avLst/>
            </a:prstGeom>
            <a:ln w="19050">
              <a:solidFill>
                <a:srgbClr val="27506E"/>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2" name="椭圆 71"/>
            <p:cNvSpPr/>
            <p:nvPr>
              <p:custDataLst>
                <p:tags r:id="rId17"/>
              </p:custDataLst>
            </p:nvPr>
          </p:nvSpPr>
          <p:spPr>
            <a:xfrm>
              <a:off x="10095426" y="3148331"/>
              <a:ext cx="649667" cy="649667"/>
            </a:xfrm>
            <a:prstGeom prst="ellipse">
              <a:avLst/>
            </a:prstGeom>
            <a:solidFill>
              <a:srgbClr val="27506E"/>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ea typeface="黑体" panose="02010609060101010101" pitchFamily="49" charset="-122"/>
                  <a:cs typeface="+mn-ea"/>
                  <a:sym typeface="+mn-lt"/>
                </a:rPr>
                <a:t>3</a:t>
              </a:r>
              <a:endParaRPr lang="zh-CN" altLang="en-US" sz="3200" dirty="0">
                <a:solidFill>
                  <a:schemeClr val="bg1"/>
                </a:solidFill>
                <a:ea typeface="黑体" panose="02010609060101010101" pitchFamily="49" charset="-122"/>
                <a:cs typeface="+mn-ea"/>
                <a:sym typeface="+mn-lt"/>
              </a:endParaRPr>
            </a:p>
          </p:txBody>
        </p:sp>
        <p:grpSp>
          <p:nvGrpSpPr>
            <p:cNvPr id="73" name="组合 72"/>
            <p:cNvGrpSpPr/>
            <p:nvPr/>
          </p:nvGrpSpPr>
          <p:grpSpPr>
            <a:xfrm>
              <a:off x="10041622" y="4545062"/>
              <a:ext cx="757274" cy="757274"/>
              <a:chOff x="10226129" y="4483345"/>
              <a:chExt cx="757274" cy="757274"/>
            </a:xfrm>
          </p:grpSpPr>
          <p:sp>
            <p:nvSpPr>
              <p:cNvPr id="74" name="椭圆 73"/>
              <p:cNvSpPr/>
              <p:nvPr>
                <p:custDataLst>
                  <p:tags r:id="rId18"/>
                </p:custDataLst>
              </p:nvPr>
            </p:nvSpPr>
            <p:spPr>
              <a:xfrm>
                <a:off x="10226129" y="4483345"/>
                <a:ext cx="757274" cy="757274"/>
              </a:xfrm>
              <a:prstGeom prst="ellipse">
                <a:avLst/>
              </a:prstGeom>
              <a:noFill/>
              <a:ln w="19050">
                <a:solidFill>
                  <a:srgbClr val="275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7506E"/>
                  </a:solidFill>
                  <a:ea typeface="黑体" panose="02010609060101010101" pitchFamily="49" charset="-122"/>
                  <a:cs typeface="+mn-ea"/>
                  <a:sym typeface="+mn-lt"/>
                </a:endParaRPr>
              </a:p>
            </p:txBody>
          </p:sp>
          <p:sp>
            <p:nvSpPr>
              <p:cNvPr id="80" name="Freeform 54"/>
              <p:cNvSpPr/>
              <p:nvPr>
                <p:custDataLst>
                  <p:tags r:id="rId19"/>
                </p:custDataLst>
              </p:nvPr>
            </p:nvSpPr>
            <p:spPr bwMode="auto">
              <a:xfrm>
                <a:off x="10675760" y="4649225"/>
                <a:ext cx="98754" cy="374310"/>
              </a:xfrm>
              <a:custGeom>
                <a:avLst/>
                <a:gdLst>
                  <a:gd name="T0" fmla="*/ 4 w 22"/>
                  <a:gd name="T1" fmla="*/ 82 h 82"/>
                  <a:gd name="T2" fmla="*/ 17 w 22"/>
                  <a:gd name="T3" fmla="*/ 82 h 82"/>
                  <a:gd name="T4" fmla="*/ 22 w 22"/>
                  <a:gd name="T5" fmla="*/ 78 h 82"/>
                  <a:gd name="T6" fmla="*/ 22 w 22"/>
                  <a:gd name="T7" fmla="*/ 5 h 82"/>
                  <a:gd name="T8" fmla="*/ 17 w 22"/>
                  <a:gd name="T9" fmla="*/ 0 h 82"/>
                  <a:gd name="T10" fmla="*/ 4 w 22"/>
                  <a:gd name="T11" fmla="*/ 0 h 82"/>
                  <a:gd name="T12" fmla="*/ 0 w 22"/>
                  <a:gd name="T13" fmla="*/ 5 h 82"/>
                  <a:gd name="T14" fmla="*/ 0 w 22"/>
                  <a:gd name="T15" fmla="*/ 47 h 82"/>
                  <a:gd name="T16" fmla="*/ 0 w 22"/>
                  <a:gd name="T17" fmla="*/ 78 h 82"/>
                  <a:gd name="T18" fmla="*/ 4 w 22"/>
                  <a:gd name="T1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82">
                    <a:moveTo>
                      <a:pt x="4" y="82"/>
                    </a:moveTo>
                    <a:cubicBezTo>
                      <a:pt x="17" y="82"/>
                      <a:pt x="17" y="82"/>
                      <a:pt x="17" y="82"/>
                    </a:cubicBezTo>
                    <a:cubicBezTo>
                      <a:pt x="20" y="82"/>
                      <a:pt x="22" y="80"/>
                      <a:pt x="22" y="78"/>
                    </a:cubicBezTo>
                    <a:cubicBezTo>
                      <a:pt x="22" y="5"/>
                      <a:pt x="22" y="5"/>
                      <a:pt x="22" y="5"/>
                    </a:cubicBezTo>
                    <a:cubicBezTo>
                      <a:pt x="22" y="2"/>
                      <a:pt x="20" y="0"/>
                      <a:pt x="17" y="0"/>
                    </a:cubicBezTo>
                    <a:cubicBezTo>
                      <a:pt x="4" y="0"/>
                      <a:pt x="4" y="0"/>
                      <a:pt x="4" y="0"/>
                    </a:cubicBezTo>
                    <a:cubicBezTo>
                      <a:pt x="2" y="0"/>
                      <a:pt x="0" y="2"/>
                      <a:pt x="0" y="5"/>
                    </a:cubicBezTo>
                    <a:cubicBezTo>
                      <a:pt x="0" y="47"/>
                      <a:pt x="0" y="47"/>
                      <a:pt x="0" y="47"/>
                    </a:cubicBezTo>
                    <a:cubicBezTo>
                      <a:pt x="0" y="78"/>
                      <a:pt x="0" y="78"/>
                      <a:pt x="0" y="78"/>
                    </a:cubicBezTo>
                    <a:cubicBezTo>
                      <a:pt x="0" y="80"/>
                      <a:pt x="2" y="82"/>
                      <a:pt x="4" y="82"/>
                    </a:cubicBezTo>
                    <a:close/>
                  </a:path>
                </a:pathLst>
              </a:custGeom>
              <a:solidFill>
                <a:srgbClr val="27506E"/>
              </a:solidFill>
              <a:ln>
                <a:solidFill>
                  <a:srgbClr val="27506E"/>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黑体" panose="02010609060101010101" pitchFamily="49" charset="-122"/>
                </a:endParaRPr>
              </a:p>
            </p:txBody>
          </p:sp>
          <p:sp>
            <p:nvSpPr>
              <p:cNvPr id="81" name="Freeform 55"/>
              <p:cNvSpPr/>
              <p:nvPr>
                <p:custDataLst>
                  <p:tags r:id="rId20"/>
                </p:custDataLst>
              </p:nvPr>
            </p:nvSpPr>
            <p:spPr bwMode="auto">
              <a:xfrm>
                <a:off x="10541940" y="4753788"/>
                <a:ext cx="101940" cy="269185"/>
              </a:xfrm>
              <a:custGeom>
                <a:avLst/>
                <a:gdLst>
                  <a:gd name="T0" fmla="*/ 17 w 22"/>
                  <a:gd name="T1" fmla="*/ 0 h 59"/>
                  <a:gd name="T2" fmla="*/ 4 w 22"/>
                  <a:gd name="T3" fmla="*/ 0 h 59"/>
                  <a:gd name="T4" fmla="*/ 0 w 22"/>
                  <a:gd name="T5" fmla="*/ 5 h 59"/>
                  <a:gd name="T6" fmla="*/ 0 w 22"/>
                  <a:gd name="T7" fmla="*/ 42 h 59"/>
                  <a:gd name="T8" fmla="*/ 0 w 22"/>
                  <a:gd name="T9" fmla="*/ 55 h 59"/>
                  <a:gd name="T10" fmla="*/ 4 w 22"/>
                  <a:gd name="T11" fmla="*/ 59 h 59"/>
                  <a:gd name="T12" fmla="*/ 17 w 22"/>
                  <a:gd name="T13" fmla="*/ 59 h 59"/>
                  <a:gd name="T14" fmla="*/ 22 w 22"/>
                  <a:gd name="T15" fmla="*/ 55 h 59"/>
                  <a:gd name="T16" fmla="*/ 22 w 22"/>
                  <a:gd name="T17" fmla="*/ 24 h 59"/>
                  <a:gd name="T18" fmla="*/ 22 w 22"/>
                  <a:gd name="T19" fmla="*/ 5 h 59"/>
                  <a:gd name="T20" fmla="*/ 17 w 22"/>
                  <a:gd name="T2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59">
                    <a:moveTo>
                      <a:pt x="17" y="0"/>
                    </a:moveTo>
                    <a:cubicBezTo>
                      <a:pt x="4" y="0"/>
                      <a:pt x="4" y="0"/>
                      <a:pt x="4" y="0"/>
                    </a:cubicBezTo>
                    <a:cubicBezTo>
                      <a:pt x="2" y="0"/>
                      <a:pt x="0" y="2"/>
                      <a:pt x="0" y="5"/>
                    </a:cubicBezTo>
                    <a:cubicBezTo>
                      <a:pt x="0" y="42"/>
                      <a:pt x="0" y="42"/>
                      <a:pt x="0" y="42"/>
                    </a:cubicBezTo>
                    <a:cubicBezTo>
                      <a:pt x="0" y="55"/>
                      <a:pt x="0" y="55"/>
                      <a:pt x="0" y="55"/>
                    </a:cubicBezTo>
                    <a:cubicBezTo>
                      <a:pt x="0" y="57"/>
                      <a:pt x="2" y="59"/>
                      <a:pt x="4" y="59"/>
                    </a:cubicBezTo>
                    <a:cubicBezTo>
                      <a:pt x="17" y="59"/>
                      <a:pt x="17" y="59"/>
                      <a:pt x="17" y="59"/>
                    </a:cubicBezTo>
                    <a:cubicBezTo>
                      <a:pt x="20" y="59"/>
                      <a:pt x="22" y="57"/>
                      <a:pt x="22" y="55"/>
                    </a:cubicBezTo>
                    <a:cubicBezTo>
                      <a:pt x="22" y="24"/>
                      <a:pt x="22" y="24"/>
                      <a:pt x="22" y="24"/>
                    </a:cubicBezTo>
                    <a:cubicBezTo>
                      <a:pt x="22" y="5"/>
                      <a:pt x="22" y="5"/>
                      <a:pt x="22" y="5"/>
                    </a:cubicBezTo>
                    <a:cubicBezTo>
                      <a:pt x="22" y="2"/>
                      <a:pt x="20" y="0"/>
                      <a:pt x="17" y="0"/>
                    </a:cubicBezTo>
                    <a:close/>
                  </a:path>
                </a:pathLst>
              </a:custGeom>
              <a:solidFill>
                <a:srgbClr val="27506E"/>
              </a:solidFill>
              <a:ln>
                <a:solidFill>
                  <a:srgbClr val="27506E"/>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黑体" panose="02010609060101010101" pitchFamily="49" charset="-122"/>
                </a:endParaRPr>
              </a:p>
            </p:txBody>
          </p:sp>
          <p:sp>
            <p:nvSpPr>
              <p:cNvPr id="82" name="Freeform 56"/>
              <p:cNvSpPr/>
              <p:nvPr>
                <p:custDataLst>
                  <p:tags r:id="rId21"/>
                </p:custDataLst>
              </p:nvPr>
            </p:nvSpPr>
            <p:spPr bwMode="auto">
              <a:xfrm>
                <a:off x="10408121" y="4927404"/>
                <a:ext cx="101940" cy="95569"/>
              </a:xfrm>
              <a:custGeom>
                <a:avLst/>
                <a:gdLst>
                  <a:gd name="T0" fmla="*/ 18 w 22"/>
                  <a:gd name="T1" fmla="*/ 0 h 21"/>
                  <a:gd name="T2" fmla="*/ 5 w 22"/>
                  <a:gd name="T3" fmla="*/ 0 h 21"/>
                  <a:gd name="T4" fmla="*/ 0 w 22"/>
                  <a:gd name="T5" fmla="*/ 4 h 21"/>
                  <a:gd name="T6" fmla="*/ 0 w 22"/>
                  <a:gd name="T7" fmla="*/ 17 h 21"/>
                  <a:gd name="T8" fmla="*/ 5 w 22"/>
                  <a:gd name="T9" fmla="*/ 21 h 21"/>
                  <a:gd name="T10" fmla="*/ 18 w 22"/>
                  <a:gd name="T11" fmla="*/ 21 h 21"/>
                  <a:gd name="T12" fmla="*/ 22 w 22"/>
                  <a:gd name="T13" fmla="*/ 17 h 21"/>
                  <a:gd name="T14" fmla="*/ 22 w 22"/>
                  <a:gd name="T15" fmla="*/ 4 h 21"/>
                  <a:gd name="T16" fmla="*/ 18 w 22"/>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18" y="0"/>
                    </a:moveTo>
                    <a:cubicBezTo>
                      <a:pt x="5" y="0"/>
                      <a:pt x="5" y="0"/>
                      <a:pt x="5" y="0"/>
                    </a:cubicBezTo>
                    <a:cubicBezTo>
                      <a:pt x="2" y="0"/>
                      <a:pt x="0" y="2"/>
                      <a:pt x="0" y="4"/>
                    </a:cubicBezTo>
                    <a:cubicBezTo>
                      <a:pt x="0" y="17"/>
                      <a:pt x="0" y="17"/>
                      <a:pt x="0" y="17"/>
                    </a:cubicBezTo>
                    <a:cubicBezTo>
                      <a:pt x="0" y="19"/>
                      <a:pt x="2" y="21"/>
                      <a:pt x="5" y="21"/>
                    </a:cubicBezTo>
                    <a:cubicBezTo>
                      <a:pt x="18" y="21"/>
                      <a:pt x="18" y="21"/>
                      <a:pt x="18" y="21"/>
                    </a:cubicBezTo>
                    <a:cubicBezTo>
                      <a:pt x="20" y="21"/>
                      <a:pt x="22" y="19"/>
                      <a:pt x="22" y="17"/>
                    </a:cubicBezTo>
                    <a:cubicBezTo>
                      <a:pt x="22" y="4"/>
                      <a:pt x="22" y="4"/>
                      <a:pt x="22" y="4"/>
                    </a:cubicBezTo>
                    <a:cubicBezTo>
                      <a:pt x="22" y="2"/>
                      <a:pt x="20" y="0"/>
                      <a:pt x="18" y="0"/>
                    </a:cubicBezTo>
                    <a:close/>
                  </a:path>
                </a:pathLst>
              </a:custGeom>
              <a:solidFill>
                <a:srgbClr val="27506E"/>
              </a:solidFill>
              <a:ln>
                <a:solidFill>
                  <a:srgbClr val="27506E"/>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黑体" panose="02010609060101010101" pitchFamily="49" charset="-122"/>
                </a:endParaRPr>
              </a:p>
            </p:txBody>
          </p:sp>
        </p:grpSp>
      </p:grpSp>
      <p:sp>
        <p:nvSpPr>
          <p:cNvPr id="83" name="矩形 82"/>
          <p:cNvSpPr/>
          <p:nvPr>
            <p:custDataLst>
              <p:tags r:id="rId22"/>
            </p:custDataLst>
          </p:nvPr>
        </p:nvSpPr>
        <p:spPr>
          <a:xfrm>
            <a:off x="9525" y="1199515"/>
            <a:ext cx="1851025" cy="6451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tx1">
                    <a:lumMod val="85000"/>
                    <a:lumOff val="15000"/>
                  </a:schemeClr>
                </a:solidFill>
                <a:latin typeface="黑体" panose="02010609060101010101" pitchFamily="49" charset="-122"/>
                <a:ea typeface="黑体" panose="02010609060101010101" pitchFamily="49" charset="-122"/>
              </a:rPr>
              <a:t>2021.8</a:t>
            </a:r>
            <a:r>
              <a:rPr lang="zh-CN" altLang="en-US" dirty="0">
                <a:solidFill>
                  <a:schemeClr val="tx1">
                    <a:lumMod val="85000"/>
                    <a:lumOff val="15000"/>
                  </a:schemeClr>
                </a:solidFill>
                <a:latin typeface="黑体" panose="02010609060101010101" pitchFamily="49" charset="-122"/>
                <a:ea typeface="黑体" panose="02010609060101010101" pitchFamily="49" charset="-122"/>
              </a:rPr>
              <a:t>开题论证</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清问题</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84" name="矩形 83"/>
          <p:cNvSpPr/>
          <p:nvPr>
            <p:custDataLst>
              <p:tags r:id="rId23"/>
            </p:custDataLst>
          </p:nvPr>
        </p:nvSpPr>
        <p:spPr>
          <a:xfrm>
            <a:off x="1922780" y="1152525"/>
            <a:ext cx="1988185" cy="6451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tx1">
                    <a:lumMod val="85000"/>
                    <a:lumOff val="15000"/>
                  </a:schemeClr>
                </a:solidFill>
                <a:latin typeface="黑体" panose="02010609060101010101" pitchFamily="49" charset="-122"/>
                <a:ea typeface="黑体" panose="02010609060101010101" pitchFamily="49" charset="-122"/>
              </a:rPr>
              <a:t>2021.9—2021.12</a:t>
            </a:r>
            <a:r>
              <a:rPr lang="zh-CN" altLang="en-US" dirty="0">
                <a:solidFill>
                  <a:schemeClr val="tx1">
                    <a:lumMod val="85000"/>
                    <a:lumOff val="15000"/>
                  </a:schemeClr>
                </a:solidFill>
                <a:latin typeface="黑体" panose="02010609060101010101" pitchFamily="49" charset="-122"/>
                <a:ea typeface="黑体" panose="02010609060101010101" pitchFamily="49" charset="-122"/>
              </a:rPr>
              <a:t>学术沙龙论时刻</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85" name="矩形 84"/>
          <p:cNvSpPr/>
          <p:nvPr>
            <p:custDataLst>
              <p:tags r:id="rId24"/>
            </p:custDataLst>
          </p:nvPr>
        </p:nvSpPr>
        <p:spPr>
          <a:xfrm>
            <a:off x="3910965" y="1152525"/>
            <a:ext cx="1797685" cy="6451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tx1">
                    <a:lumMod val="85000"/>
                    <a:lumOff val="15000"/>
                  </a:schemeClr>
                </a:solidFill>
                <a:latin typeface="黑体" panose="02010609060101010101" pitchFamily="49" charset="-122"/>
                <a:ea typeface="黑体" panose="02010609060101010101" pitchFamily="49" charset="-122"/>
              </a:rPr>
              <a:t>2022.2</a:t>
            </a:r>
            <a:r>
              <a:rPr lang="zh-CN" altLang="en-US" dirty="0">
                <a:solidFill>
                  <a:schemeClr val="tx1">
                    <a:lumMod val="85000"/>
                    <a:lumOff val="15000"/>
                  </a:schemeClr>
                </a:solidFill>
                <a:latin typeface="黑体" panose="02010609060101010101" pitchFamily="49" charset="-122"/>
                <a:ea typeface="黑体" panose="02010609060101010101" pitchFamily="49" charset="-122"/>
              </a:rPr>
              <a:t>师生访谈</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话深度</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86" name="矩形 85"/>
          <p:cNvSpPr/>
          <p:nvPr>
            <p:custDataLst>
              <p:tags r:id="rId25"/>
            </p:custDataLst>
          </p:nvPr>
        </p:nvSpPr>
        <p:spPr>
          <a:xfrm>
            <a:off x="1317625" y="3272790"/>
            <a:ext cx="930275" cy="175323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不断清晰项目实践的价值意义及实践</a:t>
            </a:r>
            <a:r>
              <a:rPr lang="zh-CN" altLang="en-US" dirty="0">
                <a:solidFill>
                  <a:schemeClr val="tx1">
                    <a:lumMod val="85000"/>
                    <a:lumOff val="15000"/>
                  </a:schemeClr>
                </a:solidFill>
                <a:latin typeface="黑体" panose="02010609060101010101" pitchFamily="49" charset="-122"/>
                <a:ea typeface="黑体" panose="02010609060101010101" pitchFamily="49" charset="-122"/>
              </a:rPr>
              <a:t>路径</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87" name="矩形 86"/>
          <p:cNvSpPr/>
          <p:nvPr>
            <p:custDataLst>
              <p:tags r:id="rId26"/>
            </p:custDataLst>
          </p:nvPr>
        </p:nvSpPr>
        <p:spPr>
          <a:xfrm>
            <a:off x="3088005" y="3303270"/>
            <a:ext cx="930275" cy="1753235"/>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厘清基本路线模式和框架结构</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grpSp>
        <p:nvGrpSpPr>
          <p:cNvPr id="88" name="组合 87"/>
          <p:cNvGrpSpPr/>
          <p:nvPr>
            <p:custDataLst>
              <p:tags r:id="rId27"/>
            </p:custDataLst>
          </p:nvPr>
        </p:nvGrpSpPr>
        <p:grpSpPr>
          <a:xfrm>
            <a:off x="6558337" y="2805233"/>
            <a:ext cx="378129" cy="1453795"/>
            <a:chOff x="5749067" y="3089298"/>
            <a:chExt cx="757274" cy="2074920"/>
          </a:xfrm>
        </p:grpSpPr>
        <p:cxnSp>
          <p:nvCxnSpPr>
            <p:cNvPr id="89" name="直接连接符 88"/>
            <p:cNvCxnSpPr/>
            <p:nvPr>
              <p:custDataLst>
                <p:tags r:id="rId28"/>
              </p:custDataLst>
            </p:nvPr>
          </p:nvCxnSpPr>
          <p:spPr>
            <a:xfrm flipH="1">
              <a:off x="6127704" y="3165699"/>
              <a:ext cx="1" cy="1146532"/>
            </a:xfrm>
            <a:prstGeom prst="line">
              <a:avLst/>
            </a:prstGeom>
            <a:ln w="19050">
              <a:solidFill>
                <a:srgbClr val="27506E"/>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0" name="椭圆 89"/>
            <p:cNvSpPr/>
            <p:nvPr>
              <p:custDataLst>
                <p:tags r:id="rId29"/>
              </p:custDataLst>
            </p:nvPr>
          </p:nvSpPr>
          <p:spPr>
            <a:xfrm>
              <a:off x="5802871" y="3089298"/>
              <a:ext cx="649667" cy="649667"/>
            </a:xfrm>
            <a:prstGeom prst="ellipse">
              <a:avLst/>
            </a:prstGeom>
            <a:solidFill>
              <a:srgbClr val="27506E"/>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ea typeface="黑体" panose="02010609060101010101" pitchFamily="49" charset="-122"/>
                  <a:cs typeface="+mn-ea"/>
                  <a:sym typeface="+mn-lt"/>
                </a:rPr>
                <a:t>4</a:t>
              </a:r>
              <a:endParaRPr lang="zh-CN" altLang="en-US" sz="3200" dirty="0">
                <a:solidFill>
                  <a:schemeClr val="bg1"/>
                </a:solidFill>
                <a:ea typeface="黑体" panose="02010609060101010101" pitchFamily="49" charset="-122"/>
                <a:cs typeface="+mn-ea"/>
                <a:sym typeface="+mn-lt"/>
              </a:endParaRPr>
            </a:p>
          </p:txBody>
        </p:sp>
        <p:grpSp>
          <p:nvGrpSpPr>
            <p:cNvPr id="91" name="组合 90"/>
            <p:cNvGrpSpPr/>
            <p:nvPr/>
          </p:nvGrpSpPr>
          <p:grpSpPr>
            <a:xfrm>
              <a:off x="5749067" y="4406944"/>
              <a:ext cx="757274" cy="757274"/>
              <a:chOff x="5380359" y="3840227"/>
              <a:chExt cx="592545" cy="592545"/>
            </a:xfrm>
          </p:grpSpPr>
          <p:sp>
            <p:nvSpPr>
              <p:cNvPr id="92" name="椭圆 91"/>
              <p:cNvSpPr/>
              <p:nvPr>
                <p:custDataLst>
                  <p:tags r:id="rId30"/>
                </p:custDataLst>
              </p:nvPr>
            </p:nvSpPr>
            <p:spPr>
              <a:xfrm>
                <a:off x="5380359" y="3840227"/>
                <a:ext cx="592545" cy="592545"/>
              </a:xfrm>
              <a:prstGeom prst="ellipse">
                <a:avLst/>
              </a:prstGeom>
              <a:noFill/>
              <a:ln w="19050">
                <a:solidFill>
                  <a:srgbClr val="275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7506E"/>
                  </a:solidFill>
                  <a:ea typeface="黑体" panose="02010609060101010101" pitchFamily="49" charset="-122"/>
                  <a:cs typeface="+mn-ea"/>
                  <a:sym typeface="+mn-lt"/>
                </a:endParaRPr>
              </a:p>
            </p:txBody>
          </p:sp>
          <p:grpSp>
            <p:nvGrpSpPr>
              <p:cNvPr id="93" name="Group 213"/>
              <p:cNvGrpSpPr/>
              <p:nvPr/>
            </p:nvGrpSpPr>
            <p:grpSpPr>
              <a:xfrm>
                <a:off x="5494185" y="3975309"/>
                <a:ext cx="364892" cy="337129"/>
                <a:chOff x="2900363" y="5486400"/>
                <a:chExt cx="438150" cy="404813"/>
              </a:xfrm>
              <a:solidFill>
                <a:schemeClr val="accent1"/>
              </a:solidFill>
            </p:grpSpPr>
            <p:sp>
              <p:nvSpPr>
                <p:cNvPr id="94" name="Freeform 203"/>
                <p:cNvSpPr>
                  <a:spLocks noEditPoints="1"/>
                </p:cNvSpPr>
                <p:nvPr>
                  <p:custDataLst>
                    <p:tags r:id="rId31"/>
                  </p:custDataLst>
                </p:nvPr>
              </p:nvSpPr>
              <p:spPr bwMode="auto">
                <a:xfrm>
                  <a:off x="3151188" y="5486400"/>
                  <a:ext cx="187325" cy="195263"/>
                </a:xfrm>
                <a:custGeom>
                  <a:avLst/>
                  <a:gdLst>
                    <a:gd name="T0" fmla="*/ 240 w 245"/>
                    <a:gd name="T1" fmla="*/ 155 h 254"/>
                    <a:gd name="T2" fmla="*/ 211 w 245"/>
                    <a:gd name="T3" fmla="*/ 137 h 254"/>
                    <a:gd name="T4" fmla="*/ 211 w 245"/>
                    <a:gd name="T5" fmla="*/ 118 h 254"/>
                    <a:gd name="T6" fmla="*/ 207 w 245"/>
                    <a:gd name="T7" fmla="*/ 100 h 254"/>
                    <a:gd name="T8" fmla="*/ 231 w 245"/>
                    <a:gd name="T9" fmla="*/ 76 h 254"/>
                    <a:gd name="T10" fmla="*/ 232 w 245"/>
                    <a:gd name="T11" fmla="*/ 64 h 254"/>
                    <a:gd name="T12" fmla="*/ 217 w 245"/>
                    <a:gd name="T13" fmla="*/ 43 h 254"/>
                    <a:gd name="T14" fmla="*/ 205 w 245"/>
                    <a:gd name="T15" fmla="*/ 40 h 254"/>
                    <a:gd name="T16" fmla="*/ 175 w 245"/>
                    <a:gd name="T17" fmla="*/ 55 h 254"/>
                    <a:gd name="T18" fmla="*/ 141 w 245"/>
                    <a:gd name="T19" fmla="*/ 40 h 254"/>
                    <a:gd name="T20" fmla="*/ 133 w 245"/>
                    <a:gd name="T21" fmla="*/ 7 h 254"/>
                    <a:gd name="T22" fmla="*/ 123 w 245"/>
                    <a:gd name="T23" fmla="*/ 1 h 254"/>
                    <a:gd name="T24" fmla="*/ 96 w 245"/>
                    <a:gd name="T25" fmla="*/ 3 h 254"/>
                    <a:gd name="T26" fmla="*/ 88 w 245"/>
                    <a:gd name="T27" fmla="*/ 12 h 254"/>
                    <a:gd name="T28" fmla="*/ 86 w 245"/>
                    <a:gd name="T29" fmla="*/ 46 h 254"/>
                    <a:gd name="T30" fmla="*/ 57 w 245"/>
                    <a:gd name="T31" fmla="*/ 68 h 254"/>
                    <a:gd name="T32" fmla="*/ 24 w 245"/>
                    <a:gd name="T33" fmla="*/ 59 h 254"/>
                    <a:gd name="T34" fmla="*/ 13 w 245"/>
                    <a:gd name="T35" fmla="*/ 64 h 254"/>
                    <a:gd name="T36" fmla="*/ 2 w 245"/>
                    <a:gd name="T37" fmla="*/ 88 h 254"/>
                    <a:gd name="T38" fmla="*/ 6 w 245"/>
                    <a:gd name="T39" fmla="*/ 99 h 254"/>
                    <a:gd name="T40" fmla="*/ 34 w 245"/>
                    <a:gd name="T41" fmla="*/ 118 h 254"/>
                    <a:gd name="T42" fmla="*/ 34 w 245"/>
                    <a:gd name="T43" fmla="*/ 136 h 254"/>
                    <a:gd name="T44" fmla="*/ 38 w 245"/>
                    <a:gd name="T45" fmla="*/ 155 h 254"/>
                    <a:gd name="T46" fmla="*/ 14 w 245"/>
                    <a:gd name="T47" fmla="*/ 179 h 254"/>
                    <a:gd name="T48" fmla="*/ 13 w 245"/>
                    <a:gd name="T49" fmla="*/ 190 h 254"/>
                    <a:gd name="T50" fmla="*/ 28 w 245"/>
                    <a:gd name="T51" fmla="*/ 212 h 254"/>
                    <a:gd name="T52" fmla="*/ 40 w 245"/>
                    <a:gd name="T53" fmla="*/ 215 h 254"/>
                    <a:gd name="T54" fmla="*/ 70 w 245"/>
                    <a:gd name="T55" fmla="*/ 199 h 254"/>
                    <a:gd name="T56" fmla="*/ 104 w 245"/>
                    <a:gd name="T57" fmla="*/ 214 h 254"/>
                    <a:gd name="T58" fmla="*/ 113 w 245"/>
                    <a:gd name="T59" fmla="*/ 247 h 254"/>
                    <a:gd name="T60" fmla="*/ 122 w 245"/>
                    <a:gd name="T61" fmla="*/ 254 h 254"/>
                    <a:gd name="T62" fmla="*/ 149 w 245"/>
                    <a:gd name="T63" fmla="*/ 251 h 254"/>
                    <a:gd name="T64" fmla="*/ 157 w 245"/>
                    <a:gd name="T65" fmla="*/ 243 h 254"/>
                    <a:gd name="T66" fmla="*/ 159 w 245"/>
                    <a:gd name="T67" fmla="*/ 209 h 254"/>
                    <a:gd name="T68" fmla="*/ 188 w 245"/>
                    <a:gd name="T69" fmla="*/ 187 h 254"/>
                    <a:gd name="T70" fmla="*/ 221 w 245"/>
                    <a:gd name="T71" fmla="*/ 196 h 254"/>
                    <a:gd name="T72" fmla="*/ 232 w 245"/>
                    <a:gd name="T73" fmla="*/ 191 h 254"/>
                    <a:gd name="T74" fmla="*/ 243 w 245"/>
                    <a:gd name="T75" fmla="*/ 167 h 254"/>
                    <a:gd name="T76" fmla="*/ 240 w 245"/>
                    <a:gd name="T77" fmla="*/ 155 h 254"/>
                    <a:gd name="T78" fmla="*/ 127 w 245"/>
                    <a:gd name="T79" fmla="*/ 174 h 254"/>
                    <a:gd name="T80" fmla="*/ 76 w 245"/>
                    <a:gd name="T81" fmla="*/ 132 h 254"/>
                    <a:gd name="T82" fmla="*/ 118 w 245"/>
                    <a:gd name="T83" fmla="*/ 80 h 254"/>
                    <a:gd name="T84" fmla="*/ 170 w 245"/>
                    <a:gd name="T85" fmla="*/ 123 h 254"/>
                    <a:gd name="T86" fmla="*/ 127 w 245"/>
                    <a:gd name="T87" fmla="*/ 17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254">
                      <a:moveTo>
                        <a:pt x="240" y="155"/>
                      </a:moveTo>
                      <a:cubicBezTo>
                        <a:pt x="211" y="137"/>
                        <a:pt x="211" y="137"/>
                        <a:pt x="211" y="137"/>
                      </a:cubicBezTo>
                      <a:cubicBezTo>
                        <a:pt x="212" y="131"/>
                        <a:pt x="212" y="124"/>
                        <a:pt x="211" y="118"/>
                      </a:cubicBezTo>
                      <a:cubicBezTo>
                        <a:pt x="210" y="112"/>
                        <a:pt x="209" y="106"/>
                        <a:pt x="207" y="100"/>
                      </a:cubicBezTo>
                      <a:cubicBezTo>
                        <a:pt x="231" y="76"/>
                        <a:pt x="231" y="76"/>
                        <a:pt x="231" y="76"/>
                      </a:cubicBezTo>
                      <a:cubicBezTo>
                        <a:pt x="234" y="73"/>
                        <a:pt x="235" y="68"/>
                        <a:pt x="232" y="64"/>
                      </a:cubicBezTo>
                      <a:cubicBezTo>
                        <a:pt x="217" y="43"/>
                        <a:pt x="217" y="43"/>
                        <a:pt x="217" y="43"/>
                      </a:cubicBezTo>
                      <a:cubicBezTo>
                        <a:pt x="214" y="39"/>
                        <a:pt x="209" y="38"/>
                        <a:pt x="205" y="40"/>
                      </a:cubicBezTo>
                      <a:cubicBezTo>
                        <a:pt x="175" y="55"/>
                        <a:pt x="175" y="55"/>
                        <a:pt x="175" y="55"/>
                      </a:cubicBezTo>
                      <a:cubicBezTo>
                        <a:pt x="165" y="48"/>
                        <a:pt x="154" y="43"/>
                        <a:pt x="141" y="40"/>
                      </a:cubicBezTo>
                      <a:cubicBezTo>
                        <a:pt x="133" y="7"/>
                        <a:pt x="133" y="7"/>
                        <a:pt x="133" y="7"/>
                      </a:cubicBezTo>
                      <a:cubicBezTo>
                        <a:pt x="132" y="3"/>
                        <a:pt x="127" y="0"/>
                        <a:pt x="123" y="1"/>
                      </a:cubicBezTo>
                      <a:cubicBezTo>
                        <a:pt x="96" y="3"/>
                        <a:pt x="96" y="3"/>
                        <a:pt x="96" y="3"/>
                      </a:cubicBezTo>
                      <a:cubicBezTo>
                        <a:pt x="92" y="4"/>
                        <a:pt x="89" y="8"/>
                        <a:pt x="88" y="12"/>
                      </a:cubicBezTo>
                      <a:cubicBezTo>
                        <a:pt x="86" y="46"/>
                        <a:pt x="86" y="46"/>
                        <a:pt x="86" y="46"/>
                      </a:cubicBezTo>
                      <a:cubicBezTo>
                        <a:pt x="75" y="51"/>
                        <a:pt x="65" y="59"/>
                        <a:pt x="57" y="68"/>
                      </a:cubicBezTo>
                      <a:cubicBezTo>
                        <a:pt x="24" y="59"/>
                        <a:pt x="24" y="59"/>
                        <a:pt x="24" y="59"/>
                      </a:cubicBezTo>
                      <a:cubicBezTo>
                        <a:pt x="20" y="58"/>
                        <a:pt x="15" y="60"/>
                        <a:pt x="13" y="64"/>
                      </a:cubicBezTo>
                      <a:cubicBezTo>
                        <a:pt x="2" y="88"/>
                        <a:pt x="2" y="88"/>
                        <a:pt x="2" y="88"/>
                      </a:cubicBezTo>
                      <a:cubicBezTo>
                        <a:pt x="0" y="92"/>
                        <a:pt x="2" y="97"/>
                        <a:pt x="6" y="99"/>
                      </a:cubicBezTo>
                      <a:cubicBezTo>
                        <a:pt x="34" y="118"/>
                        <a:pt x="34" y="118"/>
                        <a:pt x="34" y="118"/>
                      </a:cubicBezTo>
                      <a:cubicBezTo>
                        <a:pt x="34" y="124"/>
                        <a:pt x="34" y="130"/>
                        <a:pt x="34" y="136"/>
                      </a:cubicBezTo>
                      <a:cubicBezTo>
                        <a:pt x="35" y="143"/>
                        <a:pt x="36" y="149"/>
                        <a:pt x="38" y="155"/>
                      </a:cubicBezTo>
                      <a:cubicBezTo>
                        <a:pt x="14" y="179"/>
                        <a:pt x="14" y="179"/>
                        <a:pt x="14" y="179"/>
                      </a:cubicBezTo>
                      <a:cubicBezTo>
                        <a:pt x="11" y="182"/>
                        <a:pt x="10" y="187"/>
                        <a:pt x="13" y="190"/>
                      </a:cubicBezTo>
                      <a:cubicBezTo>
                        <a:pt x="28" y="212"/>
                        <a:pt x="28" y="212"/>
                        <a:pt x="28" y="212"/>
                      </a:cubicBezTo>
                      <a:cubicBezTo>
                        <a:pt x="31" y="215"/>
                        <a:pt x="36" y="217"/>
                        <a:pt x="40" y="215"/>
                      </a:cubicBezTo>
                      <a:cubicBezTo>
                        <a:pt x="70" y="199"/>
                        <a:pt x="70" y="199"/>
                        <a:pt x="70" y="199"/>
                      </a:cubicBezTo>
                      <a:cubicBezTo>
                        <a:pt x="80" y="206"/>
                        <a:pt x="92" y="212"/>
                        <a:pt x="104" y="214"/>
                      </a:cubicBezTo>
                      <a:cubicBezTo>
                        <a:pt x="113" y="247"/>
                        <a:pt x="113" y="247"/>
                        <a:pt x="113" y="247"/>
                      </a:cubicBezTo>
                      <a:cubicBezTo>
                        <a:pt x="114" y="251"/>
                        <a:pt x="118" y="254"/>
                        <a:pt x="122" y="254"/>
                      </a:cubicBezTo>
                      <a:cubicBezTo>
                        <a:pt x="149" y="251"/>
                        <a:pt x="149" y="251"/>
                        <a:pt x="149" y="251"/>
                      </a:cubicBezTo>
                      <a:cubicBezTo>
                        <a:pt x="153" y="251"/>
                        <a:pt x="157" y="247"/>
                        <a:pt x="157" y="243"/>
                      </a:cubicBezTo>
                      <a:cubicBezTo>
                        <a:pt x="159" y="209"/>
                        <a:pt x="159" y="209"/>
                        <a:pt x="159" y="209"/>
                      </a:cubicBezTo>
                      <a:cubicBezTo>
                        <a:pt x="170" y="203"/>
                        <a:pt x="180" y="196"/>
                        <a:pt x="188" y="187"/>
                      </a:cubicBezTo>
                      <a:cubicBezTo>
                        <a:pt x="221" y="196"/>
                        <a:pt x="221" y="196"/>
                        <a:pt x="221" y="196"/>
                      </a:cubicBezTo>
                      <a:cubicBezTo>
                        <a:pt x="226" y="197"/>
                        <a:pt x="230" y="195"/>
                        <a:pt x="232" y="191"/>
                      </a:cubicBezTo>
                      <a:cubicBezTo>
                        <a:pt x="243" y="167"/>
                        <a:pt x="243" y="167"/>
                        <a:pt x="243" y="167"/>
                      </a:cubicBezTo>
                      <a:cubicBezTo>
                        <a:pt x="245" y="163"/>
                        <a:pt x="243" y="158"/>
                        <a:pt x="240" y="155"/>
                      </a:cubicBezTo>
                      <a:close/>
                      <a:moveTo>
                        <a:pt x="127" y="174"/>
                      </a:moveTo>
                      <a:cubicBezTo>
                        <a:pt x="102" y="177"/>
                        <a:pt x="78" y="158"/>
                        <a:pt x="76" y="132"/>
                      </a:cubicBezTo>
                      <a:cubicBezTo>
                        <a:pt x="73" y="106"/>
                        <a:pt x="92" y="83"/>
                        <a:pt x="118" y="80"/>
                      </a:cubicBezTo>
                      <a:cubicBezTo>
                        <a:pt x="144" y="78"/>
                        <a:pt x="167" y="97"/>
                        <a:pt x="170" y="123"/>
                      </a:cubicBezTo>
                      <a:cubicBezTo>
                        <a:pt x="172" y="148"/>
                        <a:pt x="153" y="172"/>
                        <a:pt x="127" y="174"/>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95" name="Freeform 204"/>
                <p:cNvSpPr>
                  <a:spLocks noEditPoints="1"/>
                </p:cNvSpPr>
                <p:nvPr>
                  <p:custDataLst>
                    <p:tags r:id="rId32"/>
                  </p:custDataLst>
                </p:nvPr>
              </p:nvSpPr>
              <p:spPr bwMode="auto">
                <a:xfrm>
                  <a:off x="2900363" y="5572125"/>
                  <a:ext cx="317500" cy="319088"/>
                </a:xfrm>
                <a:custGeom>
                  <a:avLst/>
                  <a:gdLst>
                    <a:gd name="T0" fmla="*/ 413 w 414"/>
                    <a:gd name="T1" fmla="*/ 171 h 415"/>
                    <a:gd name="T2" fmla="*/ 398 w 414"/>
                    <a:gd name="T3" fmla="*/ 124 h 415"/>
                    <a:gd name="T4" fmla="*/ 385 w 414"/>
                    <a:gd name="T5" fmla="*/ 116 h 415"/>
                    <a:gd name="T6" fmla="*/ 331 w 414"/>
                    <a:gd name="T7" fmla="*/ 125 h 415"/>
                    <a:gd name="T8" fmla="*/ 312 w 414"/>
                    <a:gd name="T9" fmla="*/ 102 h 415"/>
                    <a:gd name="T10" fmla="*/ 332 w 414"/>
                    <a:gd name="T11" fmla="*/ 51 h 415"/>
                    <a:gd name="T12" fmla="*/ 327 w 414"/>
                    <a:gd name="T13" fmla="*/ 36 h 415"/>
                    <a:gd name="T14" fmla="*/ 283 w 414"/>
                    <a:gd name="T15" fmla="*/ 13 h 415"/>
                    <a:gd name="T16" fmla="*/ 268 w 414"/>
                    <a:gd name="T17" fmla="*/ 17 h 415"/>
                    <a:gd name="T18" fmla="*/ 236 w 414"/>
                    <a:gd name="T19" fmla="*/ 62 h 415"/>
                    <a:gd name="T20" fmla="*/ 207 w 414"/>
                    <a:gd name="T21" fmla="*/ 59 h 415"/>
                    <a:gd name="T22" fmla="*/ 184 w 414"/>
                    <a:gd name="T23" fmla="*/ 8 h 415"/>
                    <a:gd name="T24" fmla="*/ 171 w 414"/>
                    <a:gd name="T25" fmla="*/ 2 h 415"/>
                    <a:gd name="T26" fmla="*/ 124 w 414"/>
                    <a:gd name="T27" fmla="*/ 16 h 415"/>
                    <a:gd name="T28" fmla="*/ 116 w 414"/>
                    <a:gd name="T29" fmla="*/ 29 h 415"/>
                    <a:gd name="T30" fmla="*/ 125 w 414"/>
                    <a:gd name="T31" fmla="*/ 84 h 415"/>
                    <a:gd name="T32" fmla="*/ 102 w 414"/>
                    <a:gd name="T33" fmla="*/ 102 h 415"/>
                    <a:gd name="T34" fmla="*/ 50 w 414"/>
                    <a:gd name="T35" fmla="*/ 83 h 415"/>
                    <a:gd name="T36" fmla="*/ 36 w 414"/>
                    <a:gd name="T37" fmla="*/ 88 h 415"/>
                    <a:gd name="T38" fmla="*/ 13 w 414"/>
                    <a:gd name="T39" fmla="*/ 131 h 415"/>
                    <a:gd name="T40" fmla="*/ 16 w 414"/>
                    <a:gd name="T41" fmla="*/ 146 h 415"/>
                    <a:gd name="T42" fmla="*/ 61 w 414"/>
                    <a:gd name="T43" fmla="*/ 178 h 415"/>
                    <a:gd name="T44" fmla="*/ 58 w 414"/>
                    <a:gd name="T45" fmla="*/ 208 h 415"/>
                    <a:gd name="T46" fmla="*/ 8 w 414"/>
                    <a:gd name="T47" fmla="*/ 230 h 415"/>
                    <a:gd name="T48" fmla="*/ 2 w 414"/>
                    <a:gd name="T49" fmla="*/ 244 h 415"/>
                    <a:gd name="T50" fmla="*/ 16 w 414"/>
                    <a:gd name="T51" fmla="*/ 291 h 415"/>
                    <a:gd name="T52" fmla="*/ 29 w 414"/>
                    <a:gd name="T53" fmla="*/ 299 h 415"/>
                    <a:gd name="T54" fmla="*/ 83 w 414"/>
                    <a:gd name="T55" fmla="*/ 290 h 415"/>
                    <a:gd name="T56" fmla="*/ 102 w 414"/>
                    <a:gd name="T57" fmla="*/ 313 h 415"/>
                    <a:gd name="T58" fmla="*/ 82 w 414"/>
                    <a:gd name="T59" fmla="*/ 364 h 415"/>
                    <a:gd name="T60" fmla="*/ 88 w 414"/>
                    <a:gd name="T61" fmla="*/ 379 h 415"/>
                    <a:gd name="T62" fmla="*/ 131 w 414"/>
                    <a:gd name="T63" fmla="*/ 402 h 415"/>
                    <a:gd name="T64" fmla="*/ 146 w 414"/>
                    <a:gd name="T65" fmla="*/ 398 h 415"/>
                    <a:gd name="T66" fmla="*/ 178 w 414"/>
                    <a:gd name="T67" fmla="*/ 353 h 415"/>
                    <a:gd name="T68" fmla="*/ 207 w 414"/>
                    <a:gd name="T69" fmla="*/ 356 h 415"/>
                    <a:gd name="T70" fmla="*/ 230 w 414"/>
                    <a:gd name="T71" fmla="*/ 407 h 415"/>
                    <a:gd name="T72" fmla="*/ 244 w 414"/>
                    <a:gd name="T73" fmla="*/ 413 h 415"/>
                    <a:gd name="T74" fmla="*/ 291 w 414"/>
                    <a:gd name="T75" fmla="*/ 399 h 415"/>
                    <a:gd name="T76" fmla="*/ 299 w 414"/>
                    <a:gd name="T77" fmla="*/ 386 h 415"/>
                    <a:gd name="T78" fmla="*/ 290 w 414"/>
                    <a:gd name="T79" fmla="*/ 331 h 415"/>
                    <a:gd name="T80" fmla="*/ 312 w 414"/>
                    <a:gd name="T81" fmla="*/ 312 h 415"/>
                    <a:gd name="T82" fmla="*/ 364 w 414"/>
                    <a:gd name="T83" fmla="*/ 332 h 415"/>
                    <a:gd name="T84" fmla="*/ 378 w 414"/>
                    <a:gd name="T85" fmla="*/ 327 h 415"/>
                    <a:gd name="T86" fmla="*/ 401 w 414"/>
                    <a:gd name="T87" fmla="*/ 284 h 415"/>
                    <a:gd name="T88" fmla="*/ 398 w 414"/>
                    <a:gd name="T89" fmla="*/ 269 h 415"/>
                    <a:gd name="T90" fmla="*/ 353 w 414"/>
                    <a:gd name="T91" fmla="*/ 237 h 415"/>
                    <a:gd name="T92" fmla="*/ 356 w 414"/>
                    <a:gd name="T93" fmla="*/ 207 h 415"/>
                    <a:gd name="T94" fmla="*/ 406 w 414"/>
                    <a:gd name="T95" fmla="*/ 185 h 415"/>
                    <a:gd name="T96" fmla="*/ 413 w 414"/>
                    <a:gd name="T97" fmla="*/ 171 h 415"/>
                    <a:gd name="T98" fmla="*/ 233 w 414"/>
                    <a:gd name="T99" fmla="*/ 293 h 415"/>
                    <a:gd name="T100" fmla="*/ 122 w 414"/>
                    <a:gd name="T101" fmla="*/ 233 h 415"/>
                    <a:gd name="T102" fmla="*/ 181 w 414"/>
                    <a:gd name="T103" fmla="*/ 122 h 415"/>
                    <a:gd name="T104" fmla="*/ 293 w 414"/>
                    <a:gd name="T105" fmla="*/ 182 h 415"/>
                    <a:gd name="T106" fmla="*/ 233 w 414"/>
                    <a:gd name="T107" fmla="*/ 29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4" h="415">
                      <a:moveTo>
                        <a:pt x="413" y="171"/>
                      </a:moveTo>
                      <a:cubicBezTo>
                        <a:pt x="398" y="124"/>
                        <a:pt x="398" y="124"/>
                        <a:pt x="398" y="124"/>
                      </a:cubicBezTo>
                      <a:cubicBezTo>
                        <a:pt x="397" y="119"/>
                        <a:pt x="391" y="115"/>
                        <a:pt x="385" y="116"/>
                      </a:cubicBezTo>
                      <a:cubicBezTo>
                        <a:pt x="331" y="125"/>
                        <a:pt x="331" y="125"/>
                        <a:pt x="331" y="125"/>
                      </a:cubicBezTo>
                      <a:cubicBezTo>
                        <a:pt x="325" y="117"/>
                        <a:pt x="319" y="109"/>
                        <a:pt x="312" y="102"/>
                      </a:cubicBezTo>
                      <a:cubicBezTo>
                        <a:pt x="332" y="51"/>
                        <a:pt x="332" y="51"/>
                        <a:pt x="332" y="51"/>
                      </a:cubicBezTo>
                      <a:cubicBezTo>
                        <a:pt x="334" y="45"/>
                        <a:pt x="332" y="39"/>
                        <a:pt x="327" y="36"/>
                      </a:cubicBezTo>
                      <a:cubicBezTo>
                        <a:pt x="283" y="13"/>
                        <a:pt x="283" y="13"/>
                        <a:pt x="283" y="13"/>
                      </a:cubicBezTo>
                      <a:cubicBezTo>
                        <a:pt x="278" y="10"/>
                        <a:pt x="272" y="12"/>
                        <a:pt x="268" y="17"/>
                      </a:cubicBezTo>
                      <a:cubicBezTo>
                        <a:pt x="236" y="62"/>
                        <a:pt x="236" y="62"/>
                        <a:pt x="236" y="62"/>
                      </a:cubicBezTo>
                      <a:cubicBezTo>
                        <a:pt x="227" y="60"/>
                        <a:pt x="217" y="59"/>
                        <a:pt x="207" y="59"/>
                      </a:cubicBezTo>
                      <a:cubicBezTo>
                        <a:pt x="184" y="8"/>
                        <a:pt x="184" y="8"/>
                        <a:pt x="184" y="8"/>
                      </a:cubicBezTo>
                      <a:cubicBezTo>
                        <a:pt x="182" y="3"/>
                        <a:pt x="176" y="0"/>
                        <a:pt x="171" y="2"/>
                      </a:cubicBezTo>
                      <a:cubicBezTo>
                        <a:pt x="124" y="16"/>
                        <a:pt x="124" y="16"/>
                        <a:pt x="124" y="16"/>
                      </a:cubicBezTo>
                      <a:cubicBezTo>
                        <a:pt x="118" y="18"/>
                        <a:pt x="115" y="24"/>
                        <a:pt x="116" y="29"/>
                      </a:cubicBezTo>
                      <a:cubicBezTo>
                        <a:pt x="125" y="84"/>
                        <a:pt x="125" y="84"/>
                        <a:pt x="125" y="84"/>
                      </a:cubicBezTo>
                      <a:cubicBezTo>
                        <a:pt x="116" y="89"/>
                        <a:pt x="109" y="95"/>
                        <a:pt x="102" y="102"/>
                      </a:cubicBezTo>
                      <a:cubicBezTo>
                        <a:pt x="50" y="83"/>
                        <a:pt x="50" y="83"/>
                        <a:pt x="50" y="83"/>
                      </a:cubicBezTo>
                      <a:cubicBezTo>
                        <a:pt x="45" y="81"/>
                        <a:pt x="39" y="83"/>
                        <a:pt x="36" y="88"/>
                      </a:cubicBezTo>
                      <a:cubicBezTo>
                        <a:pt x="13" y="131"/>
                        <a:pt x="13" y="131"/>
                        <a:pt x="13" y="131"/>
                      </a:cubicBezTo>
                      <a:cubicBezTo>
                        <a:pt x="10" y="136"/>
                        <a:pt x="12" y="143"/>
                        <a:pt x="16" y="146"/>
                      </a:cubicBezTo>
                      <a:cubicBezTo>
                        <a:pt x="61" y="178"/>
                        <a:pt x="61" y="178"/>
                        <a:pt x="61" y="178"/>
                      </a:cubicBezTo>
                      <a:cubicBezTo>
                        <a:pt x="59" y="188"/>
                        <a:pt x="58" y="198"/>
                        <a:pt x="58" y="208"/>
                      </a:cubicBezTo>
                      <a:cubicBezTo>
                        <a:pt x="8" y="230"/>
                        <a:pt x="8" y="230"/>
                        <a:pt x="8" y="230"/>
                      </a:cubicBezTo>
                      <a:cubicBezTo>
                        <a:pt x="3" y="232"/>
                        <a:pt x="0" y="239"/>
                        <a:pt x="2" y="244"/>
                      </a:cubicBezTo>
                      <a:cubicBezTo>
                        <a:pt x="16" y="291"/>
                        <a:pt x="16" y="291"/>
                        <a:pt x="16" y="291"/>
                      </a:cubicBezTo>
                      <a:cubicBezTo>
                        <a:pt x="18" y="296"/>
                        <a:pt x="23" y="300"/>
                        <a:pt x="29" y="299"/>
                      </a:cubicBezTo>
                      <a:cubicBezTo>
                        <a:pt x="83" y="290"/>
                        <a:pt x="83" y="290"/>
                        <a:pt x="83" y="290"/>
                      </a:cubicBezTo>
                      <a:cubicBezTo>
                        <a:pt x="89" y="298"/>
                        <a:pt x="95" y="306"/>
                        <a:pt x="102" y="313"/>
                      </a:cubicBezTo>
                      <a:cubicBezTo>
                        <a:pt x="82" y="364"/>
                        <a:pt x="82" y="364"/>
                        <a:pt x="82" y="364"/>
                      </a:cubicBezTo>
                      <a:cubicBezTo>
                        <a:pt x="80" y="370"/>
                        <a:pt x="83" y="376"/>
                        <a:pt x="88" y="379"/>
                      </a:cubicBezTo>
                      <a:cubicBezTo>
                        <a:pt x="131" y="402"/>
                        <a:pt x="131" y="402"/>
                        <a:pt x="131" y="402"/>
                      </a:cubicBezTo>
                      <a:cubicBezTo>
                        <a:pt x="136" y="404"/>
                        <a:pt x="143" y="403"/>
                        <a:pt x="146" y="398"/>
                      </a:cubicBezTo>
                      <a:cubicBezTo>
                        <a:pt x="178" y="353"/>
                        <a:pt x="178" y="353"/>
                        <a:pt x="178" y="353"/>
                      </a:cubicBezTo>
                      <a:cubicBezTo>
                        <a:pt x="187" y="355"/>
                        <a:pt x="197" y="356"/>
                        <a:pt x="207" y="356"/>
                      </a:cubicBezTo>
                      <a:cubicBezTo>
                        <a:pt x="230" y="407"/>
                        <a:pt x="230" y="407"/>
                        <a:pt x="230" y="407"/>
                      </a:cubicBezTo>
                      <a:cubicBezTo>
                        <a:pt x="232" y="412"/>
                        <a:pt x="238" y="415"/>
                        <a:pt x="244" y="413"/>
                      </a:cubicBezTo>
                      <a:cubicBezTo>
                        <a:pt x="291" y="399"/>
                        <a:pt x="291" y="399"/>
                        <a:pt x="291" y="399"/>
                      </a:cubicBezTo>
                      <a:cubicBezTo>
                        <a:pt x="296" y="397"/>
                        <a:pt x="300" y="391"/>
                        <a:pt x="299" y="386"/>
                      </a:cubicBezTo>
                      <a:cubicBezTo>
                        <a:pt x="290" y="331"/>
                        <a:pt x="290" y="331"/>
                        <a:pt x="290" y="331"/>
                      </a:cubicBezTo>
                      <a:cubicBezTo>
                        <a:pt x="298" y="326"/>
                        <a:pt x="306" y="319"/>
                        <a:pt x="312" y="312"/>
                      </a:cubicBezTo>
                      <a:cubicBezTo>
                        <a:pt x="364" y="332"/>
                        <a:pt x="364" y="332"/>
                        <a:pt x="364" y="332"/>
                      </a:cubicBezTo>
                      <a:cubicBezTo>
                        <a:pt x="369" y="334"/>
                        <a:pt x="376" y="332"/>
                        <a:pt x="378" y="327"/>
                      </a:cubicBezTo>
                      <a:cubicBezTo>
                        <a:pt x="401" y="284"/>
                        <a:pt x="401" y="284"/>
                        <a:pt x="401" y="284"/>
                      </a:cubicBezTo>
                      <a:cubicBezTo>
                        <a:pt x="404" y="279"/>
                        <a:pt x="403" y="272"/>
                        <a:pt x="398" y="269"/>
                      </a:cubicBezTo>
                      <a:cubicBezTo>
                        <a:pt x="353" y="237"/>
                        <a:pt x="353" y="237"/>
                        <a:pt x="353" y="237"/>
                      </a:cubicBezTo>
                      <a:cubicBezTo>
                        <a:pt x="355" y="227"/>
                        <a:pt x="356" y="217"/>
                        <a:pt x="356" y="207"/>
                      </a:cubicBezTo>
                      <a:cubicBezTo>
                        <a:pt x="406" y="185"/>
                        <a:pt x="406" y="185"/>
                        <a:pt x="406" y="185"/>
                      </a:cubicBezTo>
                      <a:cubicBezTo>
                        <a:pt x="411" y="182"/>
                        <a:pt x="414" y="176"/>
                        <a:pt x="413" y="171"/>
                      </a:cubicBezTo>
                      <a:close/>
                      <a:moveTo>
                        <a:pt x="233" y="293"/>
                      </a:moveTo>
                      <a:cubicBezTo>
                        <a:pt x="186" y="307"/>
                        <a:pt x="136" y="280"/>
                        <a:pt x="122" y="233"/>
                      </a:cubicBezTo>
                      <a:cubicBezTo>
                        <a:pt x="108" y="186"/>
                        <a:pt x="134" y="136"/>
                        <a:pt x="181" y="122"/>
                      </a:cubicBezTo>
                      <a:cubicBezTo>
                        <a:pt x="228" y="108"/>
                        <a:pt x="278" y="134"/>
                        <a:pt x="293" y="182"/>
                      </a:cubicBezTo>
                      <a:cubicBezTo>
                        <a:pt x="307" y="229"/>
                        <a:pt x="280" y="278"/>
                        <a:pt x="233" y="293"/>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grpSp>
        </p:grpSp>
      </p:grpSp>
      <p:sp>
        <p:nvSpPr>
          <p:cNvPr id="96" name="矩形 95"/>
          <p:cNvSpPr/>
          <p:nvPr>
            <p:custDataLst>
              <p:tags r:id="rId33"/>
            </p:custDataLst>
          </p:nvPr>
        </p:nvSpPr>
        <p:spPr>
          <a:xfrm>
            <a:off x="5840730" y="1199515"/>
            <a:ext cx="1814195" cy="6451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tx1">
                    <a:lumMod val="85000"/>
                    <a:lumOff val="15000"/>
                  </a:schemeClr>
                </a:solidFill>
                <a:latin typeface="黑体" panose="02010609060101010101" pitchFamily="49" charset="-122"/>
                <a:ea typeface="黑体" panose="02010609060101010101" pitchFamily="49" charset="-122"/>
              </a:rPr>
              <a:t>2022.6</a:t>
            </a:r>
            <a:r>
              <a:rPr lang="zh-CN" altLang="en-US" dirty="0">
                <a:solidFill>
                  <a:schemeClr val="tx1">
                    <a:lumMod val="85000"/>
                    <a:lumOff val="15000"/>
                  </a:schemeClr>
                </a:solidFill>
                <a:latin typeface="黑体" panose="02010609060101010101" pitchFamily="49" charset="-122"/>
                <a:ea typeface="黑体" panose="02010609060101010101" pitchFamily="49" charset="-122"/>
              </a:rPr>
              <a:t>区级展示</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乐分享</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108" name="矩形 107"/>
          <p:cNvSpPr/>
          <p:nvPr>
            <p:custDataLst>
              <p:tags r:id="rId34"/>
            </p:custDataLst>
          </p:nvPr>
        </p:nvSpPr>
        <p:spPr>
          <a:xfrm>
            <a:off x="5106670" y="3303270"/>
            <a:ext cx="998855" cy="175323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课堂样态提供了具体可感的形象标准</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3" name="矩形 2"/>
          <p:cNvSpPr/>
          <p:nvPr>
            <p:custDataLst>
              <p:tags r:id="rId35"/>
            </p:custDataLst>
          </p:nvPr>
        </p:nvSpPr>
        <p:spPr>
          <a:xfrm>
            <a:off x="8765540" y="3260725"/>
            <a:ext cx="935990" cy="1853565"/>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形成系列</a:t>
            </a:r>
            <a:r>
              <a:rPr lang="zh-CN" altLang="en-US" dirty="0">
                <a:solidFill>
                  <a:schemeClr val="tx1">
                    <a:lumMod val="85000"/>
                    <a:lumOff val="15000"/>
                  </a:schemeClr>
                </a:solidFill>
                <a:latin typeface="黑体" panose="02010609060101010101" pitchFamily="49" charset="-122"/>
                <a:ea typeface="黑体" panose="02010609060101010101" pitchFamily="49" charset="-122"/>
              </a:rPr>
              <a:t>阶段成果，得到专家</a:t>
            </a:r>
            <a:r>
              <a:rPr lang="zh-CN" altLang="en-US" dirty="0">
                <a:solidFill>
                  <a:schemeClr val="tx1">
                    <a:lumMod val="85000"/>
                    <a:lumOff val="15000"/>
                  </a:schemeClr>
                </a:solidFill>
                <a:latin typeface="黑体" panose="02010609060101010101" pitchFamily="49" charset="-122"/>
                <a:ea typeface="黑体" panose="02010609060101010101" pitchFamily="49" charset="-122"/>
              </a:rPr>
              <a:t>好评</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pic>
        <p:nvPicPr>
          <p:cNvPr id="4" name="图片 3" descr="YWR)HT~F2G_A8QN4VF36]`R"/>
          <p:cNvPicPr>
            <a:picLocks noChangeAspect="1"/>
          </p:cNvPicPr>
          <p:nvPr>
            <p:custDataLst>
              <p:tags r:id="rId36"/>
            </p:custDataLst>
          </p:nvPr>
        </p:nvPicPr>
        <p:blipFill>
          <a:blip r:embed="rId37"/>
          <a:stretch>
            <a:fillRect/>
          </a:stretch>
        </p:blipFill>
        <p:spPr>
          <a:xfrm>
            <a:off x="485140" y="1922635"/>
            <a:ext cx="1264285" cy="822097"/>
          </a:xfrm>
          <a:prstGeom prst="rect">
            <a:avLst/>
          </a:prstGeom>
        </p:spPr>
      </p:pic>
      <p:pic>
        <p:nvPicPr>
          <p:cNvPr id="5" name="图片 4" descr="为思维而教"/>
          <p:cNvPicPr>
            <a:picLocks noChangeAspect="1"/>
          </p:cNvPicPr>
          <p:nvPr>
            <p:custDataLst>
              <p:tags r:id="rId38"/>
            </p:custDataLst>
          </p:nvPr>
        </p:nvPicPr>
        <p:blipFill>
          <a:blip r:embed="rId39"/>
          <a:stretch>
            <a:fillRect/>
          </a:stretch>
        </p:blipFill>
        <p:spPr>
          <a:xfrm>
            <a:off x="2101753" y="1887047"/>
            <a:ext cx="921745" cy="520483"/>
          </a:xfrm>
          <a:prstGeom prst="rect">
            <a:avLst/>
          </a:prstGeom>
        </p:spPr>
      </p:pic>
      <p:pic>
        <p:nvPicPr>
          <p:cNvPr id="6" name="图片 5" descr="为素养而教"/>
          <p:cNvPicPr>
            <a:picLocks noChangeAspect="1"/>
          </p:cNvPicPr>
          <p:nvPr>
            <p:custDataLst>
              <p:tags r:id="rId40"/>
            </p:custDataLst>
          </p:nvPr>
        </p:nvPicPr>
        <p:blipFill>
          <a:blip r:embed="rId41"/>
          <a:stretch>
            <a:fillRect/>
          </a:stretch>
        </p:blipFill>
        <p:spPr>
          <a:xfrm>
            <a:off x="2119992" y="2376835"/>
            <a:ext cx="850568" cy="460428"/>
          </a:xfrm>
          <a:prstGeom prst="rect">
            <a:avLst/>
          </a:prstGeom>
        </p:spPr>
      </p:pic>
      <p:pic>
        <p:nvPicPr>
          <p:cNvPr id="7" name="图片 6" descr="深度学习理念下高阶思维课堂的实践探索"/>
          <p:cNvPicPr>
            <a:picLocks noChangeAspect="1"/>
          </p:cNvPicPr>
          <p:nvPr>
            <p:custDataLst>
              <p:tags r:id="rId42"/>
            </p:custDataLst>
          </p:nvPr>
        </p:nvPicPr>
        <p:blipFill>
          <a:blip r:embed="rId43"/>
          <a:stretch>
            <a:fillRect/>
          </a:stretch>
        </p:blipFill>
        <p:spPr>
          <a:xfrm>
            <a:off x="2972784" y="1887047"/>
            <a:ext cx="860355" cy="486229"/>
          </a:xfrm>
          <a:prstGeom prst="rect">
            <a:avLst/>
          </a:prstGeom>
        </p:spPr>
      </p:pic>
      <p:pic>
        <p:nvPicPr>
          <p:cNvPr id="8" name="图片 7" descr="W1N8ANITV_F_]SGC57AIW(6"/>
          <p:cNvPicPr>
            <a:picLocks noChangeAspect="1"/>
          </p:cNvPicPr>
          <p:nvPr>
            <p:custDataLst>
              <p:tags r:id="rId44"/>
            </p:custDataLst>
          </p:nvPr>
        </p:nvPicPr>
        <p:blipFill>
          <a:blip r:embed="rId45"/>
          <a:stretch>
            <a:fillRect/>
          </a:stretch>
        </p:blipFill>
        <p:spPr>
          <a:xfrm>
            <a:off x="4165447" y="1937761"/>
            <a:ext cx="1289642" cy="805192"/>
          </a:xfrm>
          <a:prstGeom prst="rect">
            <a:avLst/>
          </a:prstGeom>
        </p:spPr>
      </p:pic>
      <p:pic>
        <p:nvPicPr>
          <p:cNvPr id="9" name="图片 8" descr="朱小昌讲座"/>
          <p:cNvPicPr>
            <a:picLocks noChangeAspect="1"/>
          </p:cNvPicPr>
          <p:nvPr>
            <p:custDataLst>
              <p:tags r:id="rId46"/>
            </p:custDataLst>
          </p:nvPr>
        </p:nvPicPr>
        <p:blipFill>
          <a:blip r:embed="rId47"/>
          <a:stretch>
            <a:fillRect/>
          </a:stretch>
        </p:blipFill>
        <p:spPr>
          <a:xfrm>
            <a:off x="5787399" y="1974239"/>
            <a:ext cx="916407" cy="687750"/>
          </a:xfrm>
          <a:prstGeom prst="rect">
            <a:avLst/>
          </a:prstGeom>
        </p:spPr>
      </p:pic>
      <p:pic>
        <p:nvPicPr>
          <p:cNvPr id="10" name="图片 9" descr="蒋处点评"/>
          <p:cNvPicPr>
            <a:picLocks noChangeAspect="1"/>
          </p:cNvPicPr>
          <p:nvPr>
            <p:custDataLst>
              <p:tags r:id="rId48"/>
            </p:custDataLst>
          </p:nvPr>
        </p:nvPicPr>
        <p:blipFill>
          <a:blip r:embed="rId49"/>
          <a:stretch>
            <a:fillRect/>
          </a:stretch>
        </p:blipFill>
        <p:spPr>
          <a:xfrm>
            <a:off x="6764306" y="1972015"/>
            <a:ext cx="1021838" cy="683301"/>
          </a:xfrm>
          <a:prstGeom prst="rect">
            <a:avLst/>
          </a:prstGeom>
        </p:spPr>
      </p:pic>
      <p:pic>
        <p:nvPicPr>
          <p:cNvPr id="11" name="图片 10" descr="区级展示沙龙"/>
          <p:cNvPicPr>
            <a:picLocks noChangeAspect="1"/>
          </p:cNvPicPr>
          <p:nvPr>
            <p:custDataLst>
              <p:tags r:id="rId50"/>
            </p:custDataLst>
          </p:nvPr>
        </p:nvPicPr>
        <p:blipFill>
          <a:blip r:embed="rId51"/>
          <a:stretch>
            <a:fillRect/>
          </a:stretch>
        </p:blipFill>
        <p:spPr>
          <a:xfrm>
            <a:off x="2970560" y="2356816"/>
            <a:ext cx="845230" cy="484895"/>
          </a:xfrm>
          <a:prstGeom prst="rect">
            <a:avLst/>
          </a:prstGeom>
        </p:spPr>
      </p:pic>
      <p:cxnSp>
        <p:nvCxnSpPr>
          <p:cNvPr id="98" name="直接连接符 97"/>
          <p:cNvCxnSpPr/>
          <p:nvPr>
            <p:custDataLst>
              <p:tags r:id="rId52"/>
            </p:custDataLst>
          </p:nvPr>
        </p:nvCxnSpPr>
        <p:spPr>
          <a:xfrm flipH="1">
            <a:off x="8700136" y="3152100"/>
            <a:ext cx="17780" cy="576580"/>
          </a:xfrm>
          <a:prstGeom prst="line">
            <a:avLst/>
          </a:prstGeom>
          <a:ln w="19050">
            <a:solidFill>
              <a:srgbClr val="27506E"/>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1" name="椭圆 100"/>
          <p:cNvSpPr/>
          <p:nvPr>
            <p:custDataLst>
              <p:tags r:id="rId53"/>
            </p:custDataLst>
          </p:nvPr>
        </p:nvSpPr>
        <p:spPr>
          <a:xfrm>
            <a:off x="8444230" y="3734435"/>
            <a:ext cx="407035" cy="558800"/>
          </a:xfrm>
          <a:prstGeom prst="ellipse">
            <a:avLst/>
          </a:prstGeom>
          <a:noFill/>
          <a:ln w="19050">
            <a:solidFill>
              <a:srgbClr val="275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27506E"/>
              </a:solidFill>
              <a:ea typeface="黑体" panose="02010609060101010101" pitchFamily="49" charset="-122"/>
              <a:cs typeface="+mn-ea"/>
              <a:sym typeface="+mn-lt"/>
            </a:endParaRPr>
          </a:p>
        </p:txBody>
      </p:sp>
      <p:sp>
        <p:nvSpPr>
          <p:cNvPr id="103" name="Freeform 248"/>
          <p:cNvSpPr>
            <a:spLocks noEditPoints="1"/>
          </p:cNvSpPr>
          <p:nvPr>
            <p:custDataLst>
              <p:tags r:id="rId54"/>
            </p:custDataLst>
          </p:nvPr>
        </p:nvSpPr>
        <p:spPr bwMode="auto">
          <a:xfrm>
            <a:off x="8533069" y="3831406"/>
            <a:ext cx="232531" cy="359859"/>
          </a:xfrm>
          <a:custGeom>
            <a:avLst/>
            <a:gdLst>
              <a:gd name="T0" fmla="*/ 227 w 401"/>
              <a:gd name="T1" fmla="*/ 250 h 440"/>
              <a:gd name="T2" fmla="*/ 215 w 401"/>
              <a:gd name="T3" fmla="*/ 251 h 440"/>
              <a:gd name="T4" fmla="*/ 224 w 401"/>
              <a:gd name="T5" fmla="*/ 283 h 440"/>
              <a:gd name="T6" fmla="*/ 200 w 401"/>
              <a:gd name="T7" fmla="*/ 329 h 440"/>
              <a:gd name="T8" fmla="*/ 175 w 401"/>
              <a:gd name="T9" fmla="*/ 283 h 440"/>
              <a:gd name="T10" fmla="*/ 187 w 401"/>
              <a:gd name="T11" fmla="*/ 251 h 440"/>
              <a:gd name="T12" fmla="*/ 181 w 401"/>
              <a:gd name="T13" fmla="*/ 250 h 440"/>
              <a:gd name="T14" fmla="*/ 148 w 401"/>
              <a:gd name="T15" fmla="*/ 283 h 440"/>
              <a:gd name="T16" fmla="*/ 148 w 401"/>
              <a:gd name="T17" fmla="*/ 440 h 440"/>
              <a:gd name="T18" fmla="*/ 254 w 401"/>
              <a:gd name="T19" fmla="*/ 440 h 440"/>
              <a:gd name="T20" fmla="*/ 254 w 401"/>
              <a:gd name="T21" fmla="*/ 280 h 440"/>
              <a:gd name="T22" fmla="*/ 227 w 401"/>
              <a:gd name="T23" fmla="*/ 250 h 440"/>
              <a:gd name="T24" fmla="*/ 401 w 401"/>
              <a:gd name="T25" fmla="*/ 201 h 440"/>
              <a:gd name="T26" fmla="*/ 200 w 401"/>
              <a:gd name="T27" fmla="*/ 0 h 440"/>
              <a:gd name="T28" fmla="*/ 0 w 401"/>
              <a:gd name="T29" fmla="*/ 201 h 440"/>
              <a:gd name="T30" fmla="*/ 0 w 401"/>
              <a:gd name="T31" fmla="*/ 211 h 440"/>
              <a:gd name="T32" fmla="*/ 0 w 401"/>
              <a:gd name="T33" fmla="*/ 220 h 440"/>
              <a:gd name="T34" fmla="*/ 84 w 401"/>
              <a:gd name="T35" fmla="*/ 375 h 440"/>
              <a:gd name="T36" fmla="*/ 113 w 401"/>
              <a:gd name="T37" fmla="*/ 440 h 440"/>
              <a:gd name="T38" fmla="*/ 113 w 401"/>
              <a:gd name="T39" fmla="*/ 440 h 440"/>
              <a:gd name="T40" fmla="*/ 131 w 401"/>
              <a:gd name="T41" fmla="*/ 440 h 440"/>
              <a:gd name="T42" fmla="*/ 131 w 401"/>
              <a:gd name="T43" fmla="*/ 283 h 440"/>
              <a:gd name="T44" fmla="*/ 181 w 401"/>
              <a:gd name="T45" fmla="*/ 234 h 440"/>
              <a:gd name="T46" fmla="*/ 202 w 401"/>
              <a:gd name="T47" fmla="*/ 239 h 440"/>
              <a:gd name="T48" fmla="*/ 227 w 401"/>
              <a:gd name="T49" fmla="*/ 233 h 440"/>
              <a:gd name="T50" fmla="*/ 271 w 401"/>
              <a:gd name="T51" fmla="*/ 280 h 440"/>
              <a:gd name="T52" fmla="*/ 271 w 401"/>
              <a:gd name="T53" fmla="*/ 440 h 440"/>
              <a:gd name="T54" fmla="*/ 288 w 401"/>
              <a:gd name="T55" fmla="*/ 440 h 440"/>
              <a:gd name="T56" fmla="*/ 288 w 401"/>
              <a:gd name="T57" fmla="*/ 440 h 440"/>
              <a:gd name="T58" fmla="*/ 317 w 401"/>
              <a:gd name="T59" fmla="*/ 375 h 440"/>
              <a:gd name="T60" fmla="*/ 401 w 401"/>
              <a:gd name="T61" fmla="*/ 220 h 440"/>
              <a:gd name="T62" fmla="*/ 401 w 401"/>
              <a:gd name="T63" fmla="*/ 211 h 440"/>
              <a:gd name="T64" fmla="*/ 401 w 401"/>
              <a:gd name="T65" fmla="*/ 201 h 440"/>
              <a:gd name="T66" fmla="*/ 208 w 401"/>
              <a:gd name="T67" fmla="*/ 283 h 440"/>
              <a:gd name="T68" fmla="*/ 201 w 401"/>
              <a:gd name="T69" fmla="*/ 260 h 440"/>
              <a:gd name="T70" fmla="*/ 192 w 401"/>
              <a:gd name="T71" fmla="*/ 283 h 440"/>
              <a:gd name="T72" fmla="*/ 200 w 401"/>
              <a:gd name="T73" fmla="*/ 313 h 440"/>
              <a:gd name="T74" fmla="*/ 208 w 401"/>
              <a:gd name="T75" fmla="*/ 2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440">
                <a:moveTo>
                  <a:pt x="227" y="250"/>
                </a:moveTo>
                <a:cubicBezTo>
                  <a:pt x="223" y="250"/>
                  <a:pt x="219" y="250"/>
                  <a:pt x="215" y="251"/>
                </a:cubicBezTo>
                <a:cubicBezTo>
                  <a:pt x="221" y="260"/>
                  <a:pt x="224" y="270"/>
                  <a:pt x="224" y="283"/>
                </a:cubicBezTo>
                <a:cubicBezTo>
                  <a:pt x="224" y="317"/>
                  <a:pt x="211" y="329"/>
                  <a:pt x="200" y="329"/>
                </a:cubicBezTo>
                <a:cubicBezTo>
                  <a:pt x="188" y="329"/>
                  <a:pt x="175" y="315"/>
                  <a:pt x="175" y="283"/>
                </a:cubicBezTo>
                <a:cubicBezTo>
                  <a:pt x="175" y="270"/>
                  <a:pt x="180" y="259"/>
                  <a:pt x="187" y="251"/>
                </a:cubicBezTo>
                <a:cubicBezTo>
                  <a:pt x="185" y="250"/>
                  <a:pt x="183" y="250"/>
                  <a:pt x="181" y="250"/>
                </a:cubicBezTo>
                <a:cubicBezTo>
                  <a:pt x="165" y="250"/>
                  <a:pt x="148" y="262"/>
                  <a:pt x="148" y="283"/>
                </a:cubicBezTo>
                <a:cubicBezTo>
                  <a:pt x="148" y="440"/>
                  <a:pt x="148" y="440"/>
                  <a:pt x="148" y="440"/>
                </a:cubicBezTo>
                <a:cubicBezTo>
                  <a:pt x="254" y="440"/>
                  <a:pt x="254" y="440"/>
                  <a:pt x="254" y="440"/>
                </a:cubicBezTo>
                <a:cubicBezTo>
                  <a:pt x="254" y="280"/>
                  <a:pt x="254" y="280"/>
                  <a:pt x="254" y="280"/>
                </a:cubicBezTo>
                <a:cubicBezTo>
                  <a:pt x="254" y="252"/>
                  <a:pt x="233" y="250"/>
                  <a:pt x="227" y="250"/>
                </a:cubicBezTo>
                <a:close/>
                <a:moveTo>
                  <a:pt x="401" y="201"/>
                </a:moveTo>
                <a:cubicBezTo>
                  <a:pt x="401" y="90"/>
                  <a:pt x="311" y="0"/>
                  <a:pt x="200" y="0"/>
                </a:cubicBezTo>
                <a:cubicBezTo>
                  <a:pt x="89" y="0"/>
                  <a:pt x="0" y="90"/>
                  <a:pt x="0" y="201"/>
                </a:cubicBezTo>
                <a:cubicBezTo>
                  <a:pt x="0" y="204"/>
                  <a:pt x="0" y="208"/>
                  <a:pt x="0" y="211"/>
                </a:cubicBezTo>
                <a:cubicBezTo>
                  <a:pt x="0" y="214"/>
                  <a:pt x="0" y="217"/>
                  <a:pt x="0" y="220"/>
                </a:cubicBezTo>
                <a:cubicBezTo>
                  <a:pt x="0" y="300"/>
                  <a:pt x="84" y="375"/>
                  <a:pt x="84" y="375"/>
                </a:cubicBezTo>
                <a:cubicBezTo>
                  <a:pt x="100" y="390"/>
                  <a:pt x="113" y="419"/>
                  <a:pt x="113" y="440"/>
                </a:cubicBezTo>
                <a:cubicBezTo>
                  <a:pt x="113" y="440"/>
                  <a:pt x="113" y="440"/>
                  <a:pt x="113" y="440"/>
                </a:cubicBezTo>
                <a:cubicBezTo>
                  <a:pt x="131" y="440"/>
                  <a:pt x="131" y="440"/>
                  <a:pt x="131" y="440"/>
                </a:cubicBezTo>
                <a:cubicBezTo>
                  <a:pt x="131" y="283"/>
                  <a:pt x="131" y="283"/>
                  <a:pt x="131" y="283"/>
                </a:cubicBezTo>
                <a:cubicBezTo>
                  <a:pt x="131" y="252"/>
                  <a:pt x="156" y="234"/>
                  <a:pt x="181" y="234"/>
                </a:cubicBezTo>
                <a:cubicBezTo>
                  <a:pt x="189" y="234"/>
                  <a:pt x="196" y="236"/>
                  <a:pt x="202" y="239"/>
                </a:cubicBezTo>
                <a:cubicBezTo>
                  <a:pt x="210" y="235"/>
                  <a:pt x="218" y="233"/>
                  <a:pt x="227" y="233"/>
                </a:cubicBezTo>
                <a:cubicBezTo>
                  <a:pt x="249" y="233"/>
                  <a:pt x="271" y="248"/>
                  <a:pt x="271" y="280"/>
                </a:cubicBezTo>
                <a:cubicBezTo>
                  <a:pt x="271" y="440"/>
                  <a:pt x="271" y="440"/>
                  <a:pt x="271" y="440"/>
                </a:cubicBezTo>
                <a:cubicBezTo>
                  <a:pt x="288" y="440"/>
                  <a:pt x="288" y="440"/>
                  <a:pt x="288" y="440"/>
                </a:cubicBezTo>
                <a:cubicBezTo>
                  <a:pt x="288" y="440"/>
                  <a:pt x="288" y="440"/>
                  <a:pt x="288" y="440"/>
                </a:cubicBezTo>
                <a:cubicBezTo>
                  <a:pt x="288" y="419"/>
                  <a:pt x="301" y="390"/>
                  <a:pt x="317" y="375"/>
                </a:cubicBezTo>
                <a:cubicBezTo>
                  <a:pt x="317" y="375"/>
                  <a:pt x="401" y="300"/>
                  <a:pt x="401" y="220"/>
                </a:cubicBezTo>
                <a:cubicBezTo>
                  <a:pt x="401" y="217"/>
                  <a:pt x="401" y="214"/>
                  <a:pt x="401" y="211"/>
                </a:cubicBezTo>
                <a:cubicBezTo>
                  <a:pt x="401" y="208"/>
                  <a:pt x="401" y="204"/>
                  <a:pt x="401" y="201"/>
                </a:cubicBezTo>
                <a:close/>
                <a:moveTo>
                  <a:pt x="208" y="283"/>
                </a:moveTo>
                <a:cubicBezTo>
                  <a:pt x="208" y="272"/>
                  <a:pt x="205" y="265"/>
                  <a:pt x="201" y="260"/>
                </a:cubicBezTo>
                <a:cubicBezTo>
                  <a:pt x="195" y="265"/>
                  <a:pt x="192" y="273"/>
                  <a:pt x="192" y="283"/>
                </a:cubicBezTo>
                <a:cubicBezTo>
                  <a:pt x="192" y="304"/>
                  <a:pt x="198" y="312"/>
                  <a:pt x="200" y="313"/>
                </a:cubicBezTo>
                <a:cubicBezTo>
                  <a:pt x="201" y="312"/>
                  <a:pt x="208" y="306"/>
                  <a:pt x="208" y="283"/>
                </a:cubicBezTo>
                <a:close/>
              </a:path>
            </a:pathLst>
          </a:custGeom>
          <a:solidFill>
            <a:srgbClr val="27506E"/>
          </a:solidFill>
          <a:ln>
            <a:solidFill>
              <a:srgbClr val="27506E"/>
            </a:solidFill>
          </a:ln>
        </p:spPr>
        <p:txBody>
          <a:bodyPr/>
          <a:p>
            <a:pPr defTabSz="914400">
              <a:defRPr/>
            </a:pPr>
            <a:endParaRPr lang="en-AU" sz="1800" kern="0">
              <a:solidFill>
                <a:srgbClr val="27506E"/>
              </a:solidFill>
              <a:ea typeface="黑体" panose="02010609060101010101" pitchFamily="49" charset="-122"/>
              <a:cs typeface="+mn-ea"/>
              <a:sym typeface="+mn-lt"/>
            </a:endParaRPr>
          </a:p>
        </p:txBody>
      </p:sp>
      <p:sp>
        <p:nvSpPr>
          <p:cNvPr id="99" name="椭圆 98"/>
          <p:cNvSpPr/>
          <p:nvPr>
            <p:custDataLst>
              <p:tags r:id="rId55"/>
            </p:custDataLst>
          </p:nvPr>
        </p:nvSpPr>
        <p:spPr>
          <a:xfrm>
            <a:off x="8566150" y="2770505"/>
            <a:ext cx="285115" cy="462915"/>
          </a:xfrm>
          <a:prstGeom prst="ellipse">
            <a:avLst/>
          </a:prstGeom>
          <a:solidFill>
            <a:srgbClr val="27506E"/>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200" dirty="0">
                <a:solidFill>
                  <a:schemeClr val="bg1"/>
                </a:solidFill>
                <a:ea typeface="黑体" panose="02010609060101010101" pitchFamily="49" charset="-122"/>
                <a:cs typeface="+mn-ea"/>
                <a:sym typeface="+mn-lt"/>
              </a:rPr>
              <a:t>5</a:t>
            </a:r>
            <a:endParaRPr lang="zh-CN" altLang="en-US" sz="3200" dirty="0">
              <a:solidFill>
                <a:schemeClr val="bg1"/>
              </a:solidFill>
              <a:ea typeface="黑体" panose="02010609060101010101" pitchFamily="49" charset="-122"/>
              <a:cs typeface="+mn-ea"/>
              <a:sym typeface="+mn-lt"/>
            </a:endParaRPr>
          </a:p>
        </p:txBody>
      </p:sp>
      <p:sp>
        <p:nvSpPr>
          <p:cNvPr id="12" name="矩形 11"/>
          <p:cNvSpPr/>
          <p:nvPr>
            <p:custDataLst>
              <p:tags r:id="rId56"/>
            </p:custDataLst>
          </p:nvPr>
        </p:nvSpPr>
        <p:spPr>
          <a:xfrm>
            <a:off x="7786370" y="1199515"/>
            <a:ext cx="1814195" cy="6451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tx1">
                    <a:lumMod val="85000"/>
                    <a:lumOff val="15000"/>
                  </a:schemeClr>
                </a:solidFill>
                <a:latin typeface="黑体" panose="02010609060101010101" pitchFamily="49" charset="-122"/>
                <a:ea typeface="黑体" panose="02010609060101010101" pitchFamily="49" charset="-122"/>
              </a:rPr>
              <a:t>2022.11</a:t>
            </a:r>
            <a:r>
              <a:rPr lang="zh-CN" altLang="en-US" dirty="0">
                <a:solidFill>
                  <a:schemeClr val="tx1">
                    <a:lumMod val="85000"/>
                    <a:lumOff val="15000"/>
                  </a:schemeClr>
                </a:solidFill>
                <a:latin typeface="黑体" panose="02010609060101010101" pitchFamily="49" charset="-122"/>
                <a:ea typeface="黑体" panose="02010609060101010101" pitchFamily="49" charset="-122"/>
              </a:rPr>
              <a:t>市课题中期</a:t>
            </a:r>
            <a:r>
              <a:rPr lang="zh-CN" altLang="en-US" dirty="0">
                <a:solidFill>
                  <a:schemeClr val="tx1">
                    <a:lumMod val="85000"/>
                    <a:lumOff val="15000"/>
                  </a:schemeClr>
                </a:solidFill>
                <a:latin typeface="黑体" panose="02010609060101010101" pitchFamily="49" charset="-122"/>
                <a:ea typeface="黑体" panose="02010609060101010101" pitchFamily="49" charset="-122"/>
              </a:rPr>
              <a:t>评估</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pic>
        <p:nvPicPr>
          <p:cNvPr id="13" name="图片 12" descr="市中期评估安排表"/>
          <p:cNvPicPr>
            <a:picLocks noChangeAspect="1"/>
          </p:cNvPicPr>
          <p:nvPr>
            <p:custDataLst>
              <p:tags r:id="rId57"/>
            </p:custDataLst>
          </p:nvPr>
        </p:nvPicPr>
        <p:blipFill>
          <a:blip r:embed="rId58"/>
          <a:stretch>
            <a:fillRect/>
          </a:stretch>
        </p:blipFill>
        <p:spPr>
          <a:xfrm>
            <a:off x="7917815" y="1824990"/>
            <a:ext cx="1498600" cy="918210"/>
          </a:xfrm>
          <a:prstGeom prst="rect">
            <a:avLst/>
          </a:prstGeom>
        </p:spPr>
      </p:pic>
      <p:sp>
        <p:nvSpPr>
          <p:cNvPr id="14" name="矩形 13"/>
          <p:cNvSpPr/>
          <p:nvPr>
            <p:custDataLst>
              <p:tags r:id="rId59"/>
            </p:custDataLst>
          </p:nvPr>
        </p:nvSpPr>
        <p:spPr>
          <a:xfrm>
            <a:off x="7104380" y="3152140"/>
            <a:ext cx="965835" cy="1684655"/>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体现研究的前瞻和价值，扩大研究的影响力</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grpSp>
        <p:nvGrpSpPr>
          <p:cNvPr id="16" name="组合 15"/>
          <p:cNvGrpSpPr/>
          <p:nvPr>
            <p:custDataLst>
              <p:tags r:id="rId60"/>
            </p:custDataLst>
          </p:nvPr>
        </p:nvGrpSpPr>
        <p:grpSpPr>
          <a:xfrm>
            <a:off x="9941560" y="2778125"/>
            <a:ext cx="391795" cy="1841176"/>
            <a:chOff x="9944079" y="3148331"/>
            <a:chExt cx="647144" cy="1841249"/>
          </a:xfrm>
        </p:grpSpPr>
        <p:cxnSp>
          <p:nvCxnSpPr>
            <p:cNvPr id="17" name="直接连接符 16"/>
            <p:cNvCxnSpPr/>
            <p:nvPr>
              <p:custDataLst>
                <p:tags r:id="rId61"/>
              </p:custDataLst>
            </p:nvPr>
          </p:nvCxnSpPr>
          <p:spPr>
            <a:xfrm flipH="1">
              <a:off x="10325862" y="3263696"/>
              <a:ext cx="1" cy="1146532"/>
            </a:xfrm>
            <a:prstGeom prst="line">
              <a:avLst/>
            </a:prstGeom>
            <a:ln w="19050">
              <a:solidFill>
                <a:srgbClr val="27506E"/>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椭圆 17"/>
            <p:cNvSpPr/>
            <p:nvPr>
              <p:custDataLst>
                <p:tags r:id="rId62"/>
              </p:custDataLst>
            </p:nvPr>
          </p:nvSpPr>
          <p:spPr>
            <a:xfrm>
              <a:off x="10095114" y="3148331"/>
              <a:ext cx="496109" cy="408321"/>
            </a:xfrm>
            <a:prstGeom prst="ellipse">
              <a:avLst/>
            </a:prstGeom>
            <a:solidFill>
              <a:srgbClr val="27506E"/>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ea typeface="黑体" panose="02010609060101010101" pitchFamily="49" charset="-122"/>
                  <a:cs typeface="+mn-ea"/>
                  <a:sym typeface="+mn-lt"/>
                </a:rPr>
                <a:t>6</a:t>
              </a:r>
              <a:endParaRPr lang="zh-CN" altLang="en-US" sz="3200" dirty="0">
                <a:solidFill>
                  <a:schemeClr val="bg1"/>
                </a:solidFill>
                <a:ea typeface="黑体" panose="02010609060101010101" pitchFamily="49" charset="-122"/>
                <a:cs typeface="+mn-ea"/>
                <a:sym typeface="+mn-lt"/>
              </a:endParaRPr>
            </a:p>
          </p:txBody>
        </p:sp>
        <p:grpSp>
          <p:nvGrpSpPr>
            <p:cNvPr id="19" name="组合 18"/>
            <p:cNvGrpSpPr/>
            <p:nvPr/>
          </p:nvGrpSpPr>
          <p:grpSpPr>
            <a:xfrm>
              <a:off x="9944079" y="4480925"/>
              <a:ext cx="548552" cy="508655"/>
              <a:chOff x="10128586" y="4419208"/>
              <a:chExt cx="548552" cy="508655"/>
            </a:xfrm>
          </p:grpSpPr>
          <p:sp>
            <p:nvSpPr>
              <p:cNvPr id="20" name="椭圆 19"/>
              <p:cNvSpPr/>
              <p:nvPr>
                <p:custDataLst>
                  <p:tags r:id="rId63"/>
                </p:custDataLst>
              </p:nvPr>
            </p:nvSpPr>
            <p:spPr>
              <a:xfrm>
                <a:off x="10128586" y="4419208"/>
                <a:ext cx="548552" cy="508655"/>
              </a:xfrm>
              <a:prstGeom prst="ellipse">
                <a:avLst/>
              </a:prstGeom>
              <a:noFill/>
              <a:ln w="19050">
                <a:solidFill>
                  <a:srgbClr val="275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7506E"/>
                  </a:solidFill>
                  <a:ea typeface="黑体" panose="02010609060101010101" pitchFamily="49" charset="-122"/>
                  <a:cs typeface="+mn-ea"/>
                  <a:sym typeface="+mn-lt"/>
                </a:endParaRPr>
              </a:p>
            </p:txBody>
          </p:sp>
          <p:sp>
            <p:nvSpPr>
              <p:cNvPr id="21" name="Freeform 54"/>
              <p:cNvSpPr/>
              <p:nvPr>
                <p:custDataLst>
                  <p:tags r:id="rId64"/>
                </p:custDataLst>
              </p:nvPr>
            </p:nvSpPr>
            <p:spPr bwMode="auto">
              <a:xfrm>
                <a:off x="10510041" y="4494279"/>
                <a:ext cx="98754" cy="374310"/>
              </a:xfrm>
              <a:custGeom>
                <a:avLst/>
                <a:gdLst>
                  <a:gd name="T0" fmla="*/ 4 w 22"/>
                  <a:gd name="T1" fmla="*/ 82 h 82"/>
                  <a:gd name="T2" fmla="*/ 17 w 22"/>
                  <a:gd name="T3" fmla="*/ 82 h 82"/>
                  <a:gd name="T4" fmla="*/ 22 w 22"/>
                  <a:gd name="T5" fmla="*/ 78 h 82"/>
                  <a:gd name="T6" fmla="*/ 22 w 22"/>
                  <a:gd name="T7" fmla="*/ 5 h 82"/>
                  <a:gd name="T8" fmla="*/ 17 w 22"/>
                  <a:gd name="T9" fmla="*/ 0 h 82"/>
                  <a:gd name="T10" fmla="*/ 4 w 22"/>
                  <a:gd name="T11" fmla="*/ 0 h 82"/>
                  <a:gd name="T12" fmla="*/ 0 w 22"/>
                  <a:gd name="T13" fmla="*/ 5 h 82"/>
                  <a:gd name="T14" fmla="*/ 0 w 22"/>
                  <a:gd name="T15" fmla="*/ 47 h 82"/>
                  <a:gd name="T16" fmla="*/ 0 w 22"/>
                  <a:gd name="T17" fmla="*/ 78 h 82"/>
                  <a:gd name="T18" fmla="*/ 4 w 22"/>
                  <a:gd name="T1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82">
                    <a:moveTo>
                      <a:pt x="4" y="82"/>
                    </a:moveTo>
                    <a:cubicBezTo>
                      <a:pt x="17" y="82"/>
                      <a:pt x="17" y="82"/>
                      <a:pt x="17" y="82"/>
                    </a:cubicBezTo>
                    <a:cubicBezTo>
                      <a:pt x="20" y="82"/>
                      <a:pt x="22" y="80"/>
                      <a:pt x="22" y="78"/>
                    </a:cubicBezTo>
                    <a:cubicBezTo>
                      <a:pt x="22" y="5"/>
                      <a:pt x="22" y="5"/>
                      <a:pt x="22" y="5"/>
                    </a:cubicBezTo>
                    <a:cubicBezTo>
                      <a:pt x="22" y="2"/>
                      <a:pt x="20" y="0"/>
                      <a:pt x="17" y="0"/>
                    </a:cubicBezTo>
                    <a:cubicBezTo>
                      <a:pt x="4" y="0"/>
                      <a:pt x="4" y="0"/>
                      <a:pt x="4" y="0"/>
                    </a:cubicBezTo>
                    <a:cubicBezTo>
                      <a:pt x="2" y="0"/>
                      <a:pt x="0" y="2"/>
                      <a:pt x="0" y="5"/>
                    </a:cubicBezTo>
                    <a:cubicBezTo>
                      <a:pt x="0" y="47"/>
                      <a:pt x="0" y="47"/>
                      <a:pt x="0" y="47"/>
                    </a:cubicBezTo>
                    <a:cubicBezTo>
                      <a:pt x="0" y="78"/>
                      <a:pt x="0" y="78"/>
                      <a:pt x="0" y="78"/>
                    </a:cubicBezTo>
                    <a:cubicBezTo>
                      <a:pt x="0" y="80"/>
                      <a:pt x="2" y="82"/>
                      <a:pt x="4" y="82"/>
                    </a:cubicBezTo>
                    <a:close/>
                  </a:path>
                </a:pathLst>
              </a:custGeom>
              <a:solidFill>
                <a:srgbClr val="27506E"/>
              </a:solidFill>
              <a:ln>
                <a:solidFill>
                  <a:srgbClr val="27506E"/>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黑体" panose="02010609060101010101" pitchFamily="49" charset="-122"/>
                </a:endParaRPr>
              </a:p>
            </p:txBody>
          </p:sp>
          <p:sp>
            <p:nvSpPr>
              <p:cNvPr id="22" name="Freeform 55"/>
              <p:cNvSpPr/>
              <p:nvPr>
                <p:custDataLst>
                  <p:tags r:id="rId65"/>
                </p:custDataLst>
              </p:nvPr>
            </p:nvSpPr>
            <p:spPr bwMode="auto">
              <a:xfrm>
                <a:off x="10306996" y="4534704"/>
                <a:ext cx="101940" cy="269185"/>
              </a:xfrm>
              <a:custGeom>
                <a:avLst/>
                <a:gdLst>
                  <a:gd name="T0" fmla="*/ 17 w 22"/>
                  <a:gd name="T1" fmla="*/ 0 h 59"/>
                  <a:gd name="T2" fmla="*/ 4 w 22"/>
                  <a:gd name="T3" fmla="*/ 0 h 59"/>
                  <a:gd name="T4" fmla="*/ 0 w 22"/>
                  <a:gd name="T5" fmla="*/ 5 h 59"/>
                  <a:gd name="T6" fmla="*/ 0 w 22"/>
                  <a:gd name="T7" fmla="*/ 42 h 59"/>
                  <a:gd name="T8" fmla="*/ 0 w 22"/>
                  <a:gd name="T9" fmla="*/ 55 h 59"/>
                  <a:gd name="T10" fmla="*/ 4 w 22"/>
                  <a:gd name="T11" fmla="*/ 59 h 59"/>
                  <a:gd name="T12" fmla="*/ 17 w 22"/>
                  <a:gd name="T13" fmla="*/ 59 h 59"/>
                  <a:gd name="T14" fmla="*/ 22 w 22"/>
                  <a:gd name="T15" fmla="*/ 55 h 59"/>
                  <a:gd name="T16" fmla="*/ 22 w 22"/>
                  <a:gd name="T17" fmla="*/ 24 h 59"/>
                  <a:gd name="T18" fmla="*/ 22 w 22"/>
                  <a:gd name="T19" fmla="*/ 5 h 59"/>
                  <a:gd name="T20" fmla="*/ 17 w 22"/>
                  <a:gd name="T2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59">
                    <a:moveTo>
                      <a:pt x="17" y="0"/>
                    </a:moveTo>
                    <a:cubicBezTo>
                      <a:pt x="4" y="0"/>
                      <a:pt x="4" y="0"/>
                      <a:pt x="4" y="0"/>
                    </a:cubicBezTo>
                    <a:cubicBezTo>
                      <a:pt x="2" y="0"/>
                      <a:pt x="0" y="2"/>
                      <a:pt x="0" y="5"/>
                    </a:cubicBezTo>
                    <a:cubicBezTo>
                      <a:pt x="0" y="42"/>
                      <a:pt x="0" y="42"/>
                      <a:pt x="0" y="42"/>
                    </a:cubicBezTo>
                    <a:cubicBezTo>
                      <a:pt x="0" y="55"/>
                      <a:pt x="0" y="55"/>
                      <a:pt x="0" y="55"/>
                    </a:cubicBezTo>
                    <a:cubicBezTo>
                      <a:pt x="0" y="57"/>
                      <a:pt x="2" y="59"/>
                      <a:pt x="4" y="59"/>
                    </a:cubicBezTo>
                    <a:cubicBezTo>
                      <a:pt x="17" y="59"/>
                      <a:pt x="17" y="59"/>
                      <a:pt x="17" y="59"/>
                    </a:cubicBezTo>
                    <a:cubicBezTo>
                      <a:pt x="20" y="59"/>
                      <a:pt x="22" y="57"/>
                      <a:pt x="22" y="55"/>
                    </a:cubicBezTo>
                    <a:cubicBezTo>
                      <a:pt x="22" y="24"/>
                      <a:pt x="22" y="24"/>
                      <a:pt x="22" y="24"/>
                    </a:cubicBezTo>
                    <a:cubicBezTo>
                      <a:pt x="22" y="5"/>
                      <a:pt x="22" y="5"/>
                      <a:pt x="22" y="5"/>
                    </a:cubicBezTo>
                    <a:cubicBezTo>
                      <a:pt x="22" y="2"/>
                      <a:pt x="20" y="0"/>
                      <a:pt x="17" y="0"/>
                    </a:cubicBezTo>
                    <a:close/>
                  </a:path>
                </a:pathLst>
              </a:custGeom>
              <a:solidFill>
                <a:srgbClr val="27506E"/>
              </a:solidFill>
              <a:ln>
                <a:solidFill>
                  <a:srgbClr val="27506E"/>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黑体" panose="02010609060101010101" pitchFamily="49" charset="-122"/>
                </a:endParaRPr>
              </a:p>
            </p:txBody>
          </p:sp>
          <p:sp>
            <p:nvSpPr>
              <p:cNvPr id="23" name="Freeform 56"/>
              <p:cNvSpPr/>
              <p:nvPr>
                <p:custDataLst>
                  <p:tags r:id="rId66"/>
                </p:custDataLst>
              </p:nvPr>
            </p:nvSpPr>
            <p:spPr bwMode="auto">
              <a:xfrm>
                <a:off x="10408121" y="4670219"/>
                <a:ext cx="101940" cy="95569"/>
              </a:xfrm>
              <a:custGeom>
                <a:avLst/>
                <a:gdLst>
                  <a:gd name="T0" fmla="*/ 18 w 22"/>
                  <a:gd name="T1" fmla="*/ 0 h 21"/>
                  <a:gd name="T2" fmla="*/ 5 w 22"/>
                  <a:gd name="T3" fmla="*/ 0 h 21"/>
                  <a:gd name="T4" fmla="*/ 0 w 22"/>
                  <a:gd name="T5" fmla="*/ 4 h 21"/>
                  <a:gd name="T6" fmla="*/ 0 w 22"/>
                  <a:gd name="T7" fmla="*/ 17 h 21"/>
                  <a:gd name="T8" fmla="*/ 5 w 22"/>
                  <a:gd name="T9" fmla="*/ 21 h 21"/>
                  <a:gd name="T10" fmla="*/ 18 w 22"/>
                  <a:gd name="T11" fmla="*/ 21 h 21"/>
                  <a:gd name="T12" fmla="*/ 22 w 22"/>
                  <a:gd name="T13" fmla="*/ 17 h 21"/>
                  <a:gd name="T14" fmla="*/ 22 w 22"/>
                  <a:gd name="T15" fmla="*/ 4 h 21"/>
                  <a:gd name="T16" fmla="*/ 18 w 22"/>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18" y="0"/>
                    </a:moveTo>
                    <a:cubicBezTo>
                      <a:pt x="5" y="0"/>
                      <a:pt x="5" y="0"/>
                      <a:pt x="5" y="0"/>
                    </a:cubicBezTo>
                    <a:cubicBezTo>
                      <a:pt x="2" y="0"/>
                      <a:pt x="0" y="2"/>
                      <a:pt x="0" y="4"/>
                    </a:cubicBezTo>
                    <a:cubicBezTo>
                      <a:pt x="0" y="17"/>
                      <a:pt x="0" y="17"/>
                      <a:pt x="0" y="17"/>
                    </a:cubicBezTo>
                    <a:cubicBezTo>
                      <a:pt x="0" y="19"/>
                      <a:pt x="2" y="21"/>
                      <a:pt x="5" y="21"/>
                    </a:cubicBezTo>
                    <a:cubicBezTo>
                      <a:pt x="18" y="21"/>
                      <a:pt x="18" y="21"/>
                      <a:pt x="18" y="21"/>
                    </a:cubicBezTo>
                    <a:cubicBezTo>
                      <a:pt x="20" y="21"/>
                      <a:pt x="22" y="19"/>
                      <a:pt x="22" y="17"/>
                    </a:cubicBezTo>
                    <a:cubicBezTo>
                      <a:pt x="22" y="4"/>
                      <a:pt x="22" y="4"/>
                      <a:pt x="22" y="4"/>
                    </a:cubicBezTo>
                    <a:cubicBezTo>
                      <a:pt x="22" y="2"/>
                      <a:pt x="20" y="0"/>
                      <a:pt x="18" y="0"/>
                    </a:cubicBezTo>
                    <a:close/>
                  </a:path>
                </a:pathLst>
              </a:custGeom>
              <a:solidFill>
                <a:srgbClr val="27506E"/>
              </a:solidFill>
              <a:ln>
                <a:solidFill>
                  <a:srgbClr val="27506E"/>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黑体" panose="02010609060101010101" pitchFamily="49" charset="-122"/>
                </a:endParaRPr>
              </a:p>
            </p:txBody>
          </p:sp>
        </p:grpSp>
      </p:grpSp>
      <p:sp>
        <p:nvSpPr>
          <p:cNvPr id="24" name="矩形 23"/>
          <p:cNvSpPr/>
          <p:nvPr>
            <p:custDataLst>
              <p:tags r:id="rId67"/>
            </p:custDataLst>
          </p:nvPr>
        </p:nvSpPr>
        <p:spPr>
          <a:xfrm>
            <a:off x="9600565" y="1152525"/>
            <a:ext cx="1814195" cy="6451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tx1">
                    <a:lumMod val="85000"/>
                    <a:lumOff val="15000"/>
                  </a:schemeClr>
                </a:solidFill>
                <a:latin typeface="黑体" panose="02010609060101010101" pitchFamily="49" charset="-122"/>
                <a:ea typeface="黑体" panose="02010609060101010101" pitchFamily="49" charset="-122"/>
              </a:rPr>
              <a:t>2022.12</a:t>
            </a:r>
            <a:r>
              <a:rPr lang="zh-CN" altLang="en-US" dirty="0">
                <a:solidFill>
                  <a:schemeClr val="tx1">
                    <a:lumMod val="85000"/>
                    <a:lumOff val="15000"/>
                  </a:schemeClr>
                </a:solidFill>
                <a:latin typeface="黑体" panose="02010609060101010101" pitchFamily="49" charset="-122"/>
                <a:ea typeface="黑体" panose="02010609060101010101" pitchFamily="49" charset="-122"/>
              </a:rPr>
              <a:t>新优质创建</a:t>
            </a:r>
            <a:r>
              <a:rPr lang="zh-CN" altLang="en-US" dirty="0">
                <a:solidFill>
                  <a:schemeClr val="tx1">
                    <a:lumMod val="85000"/>
                    <a:lumOff val="15000"/>
                  </a:schemeClr>
                </a:solidFill>
                <a:latin typeface="黑体" panose="02010609060101010101" pitchFamily="49" charset="-122"/>
                <a:ea typeface="黑体" panose="02010609060101010101" pitchFamily="49" charset="-122"/>
              </a:rPr>
              <a:t>展示</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pic>
        <p:nvPicPr>
          <p:cNvPr id="25" name="图片 24"/>
          <p:cNvPicPr>
            <a:picLocks noChangeAspect="1"/>
          </p:cNvPicPr>
          <p:nvPr>
            <p:custDataLst>
              <p:tags r:id="rId68"/>
            </p:custDataLst>
          </p:nvPr>
        </p:nvPicPr>
        <p:blipFill>
          <a:blip r:embed="rId69"/>
          <a:stretch>
            <a:fillRect/>
          </a:stretch>
        </p:blipFill>
        <p:spPr>
          <a:xfrm>
            <a:off x="9600565" y="1844675"/>
            <a:ext cx="1134110" cy="810895"/>
          </a:xfrm>
          <a:prstGeom prst="rect">
            <a:avLst/>
          </a:prstGeom>
        </p:spPr>
      </p:pic>
      <p:pic>
        <p:nvPicPr>
          <p:cNvPr id="26" name="图片 25"/>
          <p:cNvPicPr>
            <a:picLocks noChangeAspect="1"/>
          </p:cNvPicPr>
          <p:nvPr/>
        </p:nvPicPr>
        <p:blipFill>
          <a:blip r:embed="rId70"/>
          <a:stretch>
            <a:fillRect/>
          </a:stretch>
        </p:blipFill>
        <p:spPr>
          <a:xfrm>
            <a:off x="10725150" y="1844675"/>
            <a:ext cx="1136015" cy="810895"/>
          </a:xfrm>
          <a:prstGeom prst="rect">
            <a:avLst/>
          </a:prstGeom>
        </p:spPr>
      </p:pic>
      <p:sp>
        <p:nvSpPr>
          <p:cNvPr id="27" name="矩形 26"/>
          <p:cNvSpPr/>
          <p:nvPr>
            <p:custDataLst>
              <p:tags r:id="rId71"/>
            </p:custDataLst>
          </p:nvPr>
        </p:nvSpPr>
        <p:spPr>
          <a:xfrm>
            <a:off x="10410825" y="3186430"/>
            <a:ext cx="1003935" cy="1726565"/>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课堂深度学习时刻设计变革的</a:t>
            </a:r>
            <a:r>
              <a:rPr lang="zh-CN" altLang="en-US" dirty="0">
                <a:solidFill>
                  <a:schemeClr val="tx1">
                    <a:lumMod val="85000"/>
                    <a:lumOff val="15000"/>
                  </a:schemeClr>
                </a:solidFill>
                <a:latin typeface="黑体" panose="02010609060101010101" pitchFamily="49" charset="-122"/>
                <a:ea typeface="黑体" panose="02010609060101010101" pitchFamily="49" charset="-122"/>
              </a:rPr>
              <a:t>教育论坛</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50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3000"/>
                                        <p:tgtEl>
                                          <p:spTgt spid="37"/>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wipe(up)">
                                      <p:cBhvr>
                                        <p:cTn id="14" dur="500"/>
                                        <p:tgtEl>
                                          <p:spTgt spid="7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500"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anim calcmode="lin" valueType="num">
                                      <p:cBhvr>
                                        <p:cTn id="19" dur="500" fill="hold"/>
                                        <p:tgtEl>
                                          <p:spTgt spid="83"/>
                                        </p:tgtEl>
                                        <p:attrNameLst>
                                          <p:attrName>ppt_x</p:attrName>
                                        </p:attrNameLst>
                                      </p:cBhvr>
                                      <p:tavLst>
                                        <p:tav tm="0">
                                          <p:val>
                                            <p:strVal val="#ppt_x"/>
                                          </p:val>
                                        </p:tav>
                                        <p:tav tm="100000">
                                          <p:val>
                                            <p:strVal val="#ppt_x"/>
                                          </p:val>
                                        </p:tav>
                                      </p:tavLst>
                                    </p:anim>
                                    <p:anim calcmode="lin" valueType="num">
                                      <p:cBhvr>
                                        <p:cTn id="20" dur="500" fill="hold"/>
                                        <p:tgtEl>
                                          <p:spTgt spid="83"/>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7" presetClass="entr" presetSubtype="0" fill="hold" grpId="0" nodeType="afterEffect">
                                  <p:stCondLst>
                                    <p:cond delay="0"/>
                                  </p:stCondLst>
                                  <p:childTnLst>
                                    <p:set>
                                      <p:cBhvr>
                                        <p:cTn id="23" dur="500" fill="hold">
                                          <p:stCondLst>
                                            <p:cond delay="0"/>
                                          </p:stCondLst>
                                        </p:cTn>
                                        <p:tgtEl>
                                          <p:spTgt spid="86"/>
                                        </p:tgtEl>
                                        <p:attrNameLst>
                                          <p:attrName>style.visibility</p:attrName>
                                        </p:attrNameLst>
                                      </p:cBhvr>
                                      <p:to>
                                        <p:strVal val="visible"/>
                                      </p:to>
                                    </p:set>
                                    <p:animEffect transition="in" filter="fade">
                                      <p:cBhvr>
                                        <p:cTn id="24" dur="500"/>
                                        <p:tgtEl>
                                          <p:spTgt spid="86"/>
                                        </p:tgtEl>
                                      </p:cBhvr>
                                    </p:animEffect>
                                    <p:anim calcmode="lin" valueType="num">
                                      <p:cBhvr>
                                        <p:cTn id="25" dur="500" fill="hold"/>
                                        <p:tgtEl>
                                          <p:spTgt spid="86"/>
                                        </p:tgtEl>
                                        <p:attrNameLst>
                                          <p:attrName>ppt_x</p:attrName>
                                        </p:attrNameLst>
                                      </p:cBhvr>
                                      <p:tavLst>
                                        <p:tav tm="0">
                                          <p:val>
                                            <p:strVal val="#ppt_x"/>
                                          </p:val>
                                        </p:tav>
                                        <p:tav tm="100000">
                                          <p:val>
                                            <p:strVal val="#ppt_x"/>
                                          </p:val>
                                        </p:tav>
                                      </p:tavLst>
                                    </p:anim>
                                    <p:anim calcmode="lin" valueType="num">
                                      <p:cBhvr>
                                        <p:cTn id="26" dur="500" fill="hold"/>
                                        <p:tgtEl>
                                          <p:spTgt spid="8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2" presetClass="entr" presetSubtype="1"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up)">
                                      <p:cBhvr>
                                        <p:cTn id="30" dur="500"/>
                                        <p:tgtEl>
                                          <p:spTgt spid="77"/>
                                        </p:tgtEl>
                                      </p:cBhvr>
                                    </p:animEffect>
                                  </p:childTnLst>
                                </p:cTn>
                              </p:par>
                            </p:childTnLst>
                          </p:cTn>
                        </p:par>
                        <p:par>
                          <p:cTn id="31" fill="hold">
                            <p:stCondLst>
                              <p:cond delay="2500"/>
                            </p:stCondLst>
                            <p:childTnLst>
                              <p:par>
                                <p:cTn id="32" presetID="42" presetClass="entr" presetSubtype="0" fill="hold" grpId="0" nodeType="afterEffect">
                                  <p:stCondLst>
                                    <p:cond delay="0"/>
                                  </p:stCondLst>
                                  <p:childTnLst>
                                    <p:set>
                                      <p:cBhvr>
                                        <p:cTn id="33" dur="500" fill="hold">
                                          <p:stCondLst>
                                            <p:cond delay="0"/>
                                          </p:stCondLst>
                                        </p:cTn>
                                        <p:tgtEl>
                                          <p:spTgt spid="84"/>
                                        </p:tgtEl>
                                        <p:attrNameLst>
                                          <p:attrName>style.visibility</p:attrName>
                                        </p:attrNameLst>
                                      </p:cBhvr>
                                      <p:to>
                                        <p:strVal val="visible"/>
                                      </p:to>
                                    </p:set>
                                    <p:animEffect transition="in" filter="fade">
                                      <p:cBhvr>
                                        <p:cTn id="34" dur="500"/>
                                        <p:tgtEl>
                                          <p:spTgt spid="84"/>
                                        </p:tgtEl>
                                      </p:cBhvr>
                                    </p:animEffect>
                                    <p:anim calcmode="lin" valueType="num">
                                      <p:cBhvr>
                                        <p:cTn id="35" dur="500" fill="hold"/>
                                        <p:tgtEl>
                                          <p:spTgt spid="84"/>
                                        </p:tgtEl>
                                        <p:attrNameLst>
                                          <p:attrName>ppt_x</p:attrName>
                                        </p:attrNameLst>
                                      </p:cBhvr>
                                      <p:tavLst>
                                        <p:tav tm="0">
                                          <p:val>
                                            <p:strVal val="#ppt_x"/>
                                          </p:val>
                                        </p:tav>
                                        <p:tav tm="100000">
                                          <p:val>
                                            <p:strVal val="#ppt_x"/>
                                          </p:val>
                                        </p:tav>
                                      </p:tavLst>
                                    </p:anim>
                                    <p:anim calcmode="lin" valueType="num">
                                      <p:cBhvr>
                                        <p:cTn id="36" dur="500" fill="hold"/>
                                        <p:tgtEl>
                                          <p:spTgt spid="84"/>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7" presetClass="entr" presetSubtype="0" fill="hold" grpId="0" nodeType="afterEffect">
                                  <p:stCondLst>
                                    <p:cond delay="0"/>
                                  </p:stCondLst>
                                  <p:childTnLst>
                                    <p:set>
                                      <p:cBhvr>
                                        <p:cTn id="39" dur="500" fill="hold">
                                          <p:stCondLst>
                                            <p:cond delay="0"/>
                                          </p:stCondLst>
                                        </p:cTn>
                                        <p:tgtEl>
                                          <p:spTgt spid="87"/>
                                        </p:tgtEl>
                                        <p:attrNameLst>
                                          <p:attrName>style.visibility</p:attrName>
                                        </p:attrNameLst>
                                      </p:cBhvr>
                                      <p:to>
                                        <p:strVal val="visible"/>
                                      </p:to>
                                    </p:set>
                                    <p:animEffect transition="in" filter="fade">
                                      <p:cBhvr>
                                        <p:cTn id="40" dur="500"/>
                                        <p:tgtEl>
                                          <p:spTgt spid="87"/>
                                        </p:tgtEl>
                                      </p:cBhvr>
                                    </p:animEffect>
                                    <p:anim calcmode="lin" valueType="num">
                                      <p:cBhvr>
                                        <p:cTn id="41" dur="500" fill="hold"/>
                                        <p:tgtEl>
                                          <p:spTgt spid="87"/>
                                        </p:tgtEl>
                                        <p:attrNameLst>
                                          <p:attrName>ppt_x</p:attrName>
                                        </p:attrNameLst>
                                      </p:cBhvr>
                                      <p:tavLst>
                                        <p:tav tm="0">
                                          <p:val>
                                            <p:strVal val="#ppt_x"/>
                                          </p:val>
                                        </p:tav>
                                        <p:tav tm="100000">
                                          <p:val>
                                            <p:strVal val="#ppt_x"/>
                                          </p:val>
                                        </p:tav>
                                      </p:tavLst>
                                    </p:anim>
                                    <p:anim calcmode="lin" valueType="num">
                                      <p:cBhvr>
                                        <p:cTn id="42" dur="500" fill="hold"/>
                                        <p:tgtEl>
                                          <p:spTgt spid="87"/>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22" presetClass="entr" presetSubtype="1" fill="hold" nodeType="after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wipe(up)">
                                      <p:cBhvr>
                                        <p:cTn id="46" dur="500"/>
                                        <p:tgtEl>
                                          <p:spTgt spid="79"/>
                                        </p:tgtEl>
                                      </p:cBhvr>
                                    </p:animEffect>
                                  </p:childTnLst>
                                </p:cTn>
                              </p:par>
                            </p:childTnLst>
                          </p:cTn>
                        </p:par>
                        <p:par>
                          <p:cTn id="47" fill="hold">
                            <p:stCondLst>
                              <p:cond delay="4000"/>
                            </p:stCondLst>
                            <p:childTnLst>
                              <p:par>
                                <p:cTn id="48" presetID="42" presetClass="entr" presetSubtype="0" fill="hold" grpId="0" nodeType="afterEffect">
                                  <p:stCondLst>
                                    <p:cond delay="0"/>
                                  </p:stCondLst>
                                  <p:childTnLst>
                                    <p:set>
                                      <p:cBhvr>
                                        <p:cTn id="49" dur="500" fill="hold">
                                          <p:stCondLst>
                                            <p:cond delay="0"/>
                                          </p:stCondLst>
                                        </p:cTn>
                                        <p:tgtEl>
                                          <p:spTgt spid="85"/>
                                        </p:tgtEl>
                                        <p:attrNameLst>
                                          <p:attrName>style.visibility</p:attrName>
                                        </p:attrNameLst>
                                      </p:cBhvr>
                                      <p:to>
                                        <p:strVal val="visible"/>
                                      </p:to>
                                    </p:set>
                                    <p:animEffect transition="in" filter="fade">
                                      <p:cBhvr>
                                        <p:cTn id="50" dur="500"/>
                                        <p:tgtEl>
                                          <p:spTgt spid="85"/>
                                        </p:tgtEl>
                                      </p:cBhvr>
                                    </p:animEffect>
                                    <p:anim calcmode="lin" valueType="num">
                                      <p:cBhvr>
                                        <p:cTn id="51" dur="500" fill="hold"/>
                                        <p:tgtEl>
                                          <p:spTgt spid="85"/>
                                        </p:tgtEl>
                                        <p:attrNameLst>
                                          <p:attrName>ppt_x</p:attrName>
                                        </p:attrNameLst>
                                      </p:cBhvr>
                                      <p:tavLst>
                                        <p:tav tm="0">
                                          <p:val>
                                            <p:strVal val="#ppt_x"/>
                                          </p:val>
                                        </p:tav>
                                        <p:tav tm="100000">
                                          <p:val>
                                            <p:strVal val="#ppt_x"/>
                                          </p:val>
                                        </p:tav>
                                      </p:tavLst>
                                    </p:anim>
                                    <p:anim calcmode="lin" valueType="num">
                                      <p:cBhvr>
                                        <p:cTn id="52" dur="500" fill="hold"/>
                                        <p:tgtEl>
                                          <p:spTgt spid="85"/>
                                        </p:tgtEl>
                                        <p:attrNameLst>
                                          <p:attrName>ppt_y</p:attrName>
                                        </p:attrNameLst>
                                      </p:cBhvr>
                                      <p:tavLst>
                                        <p:tav tm="0">
                                          <p:val>
                                            <p:strVal val="#ppt_y+.1"/>
                                          </p:val>
                                        </p:tav>
                                        <p:tav tm="100000">
                                          <p:val>
                                            <p:strVal val="#ppt_y"/>
                                          </p:val>
                                        </p:tav>
                                      </p:tavLst>
                                    </p:anim>
                                  </p:childTnLst>
                                </p:cTn>
                              </p:par>
                            </p:childTnLst>
                          </p:cTn>
                        </p:par>
                        <p:par>
                          <p:cTn id="53" fill="hold">
                            <p:stCondLst>
                              <p:cond delay="4500"/>
                            </p:stCondLst>
                            <p:childTnLst>
                              <p:par>
                                <p:cTn id="54" presetID="47" presetClass="entr" presetSubtype="0" fill="hold" grpId="0" nodeType="afterEffect">
                                  <p:stCondLst>
                                    <p:cond delay="0"/>
                                  </p:stCondLst>
                                  <p:childTnLst>
                                    <p:set>
                                      <p:cBhvr>
                                        <p:cTn id="55" dur="500" fill="hold">
                                          <p:stCondLst>
                                            <p:cond delay="0"/>
                                          </p:stCondLst>
                                        </p:cTn>
                                        <p:tgtEl>
                                          <p:spTgt spid="108"/>
                                        </p:tgtEl>
                                        <p:attrNameLst>
                                          <p:attrName>style.visibility</p:attrName>
                                        </p:attrNameLst>
                                      </p:cBhvr>
                                      <p:to>
                                        <p:strVal val="visible"/>
                                      </p:to>
                                    </p:set>
                                    <p:animEffect transition="in" filter="fade">
                                      <p:cBhvr>
                                        <p:cTn id="56" dur="500"/>
                                        <p:tgtEl>
                                          <p:spTgt spid="108"/>
                                        </p:tgtEl>
                                      </p:cBhvr>
                                    </p:animEffect>
                                    <p:anim calcmode="lin" valueType="num">
                                      <p:cBhvr>
                                        <p:cTn id="57" dur="500" fill="hold"/>
                                        <p:tgtEl>
                                          <p:spTgt spid="108"/>
                                        </p:tgtEl>
                                        <p:attrNameLst>
                                          <p:attrName>ppt_x</p:attrName>
                                        </p:attrNameLst>
                                      </p:cBhvr>
                                      <p:tavLst>
                                        <p:tav tm="0">
                                          <p:val>
                                            <p:strVal val="#ppt_x"/>
                                          </p:val>
                                        </p:tav>
                                        <p:tav tm="100000">
                                          <p:val>
                                            <p:strVal val="#ppt_x"/>
                                          </p:val>
                                        </p:tav>
                                      </p:tavLst>
                                    </p:anim>
                                    <p:anim calcmode="lin" valueType="num">
                                      <p:cBhvr>
                                        <p:cTn id="58" dur="500" fill="hold"/>
                                        <p:tgtEl>
                                          <p:spTgt spid="108"/>
                                        </p:tgtEl>
                                        <p:attrNameLst>
                                          <p:attrName>ppt_y</p:attrName>
                                        </p:attrNameLst>
                                      </p:cBhvr>
                                      <p:tavLst>
                                        <p:tav tm="0">
                                          <p:val>
                                            <p:strVal val="#ppt_y-.1"/>
                                          </p:val>
                                        </p:tav>
                                        <p:tav tm="100000">
                                          <p:val>
                                            <p:strVal val="#ppt_y"/>
                                          </p:val>
                                        </p:tav>
                                      </p:tavLst>
                                    </p:anim>
                                  </p:childTnLst>
                                </p:cTn>
                              </p:par>
                            </p:childTnLst>
                          </p:cTn>
                        </p:par>
                        <p:par>
                          <p:cTn id="59" fill="hold">
                            <p:stCondLst>
                              <p:cond delay="5000"/>
                            </p:stCondLst>
                            <p:childTnLst>
                              <p:par>
                                <p:cTn id="60" presetID="22" presetClass="entr" presetSubtype="1" fill="hold" nodeType="after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wipe(up)">
                                      <p:cBhvr>
                                        <p:cTn id="62" dur="500"/>
                                        <p:tgtEl>
                                          <p:spTgt spid="88"/>
                                        </p:tgtEl>
                                      </p:cBhvr>
                                    </p:animEffect>
                                  </p:childTnLst>
                                </p:cTn>
                              </p:par>
                            </p:childTnLst>
                          </p:cTn>
                        </p:par>
                        <p:par>
                          <p:cTn id="63" fill="hold">
                            <p:stCondLst>
                              <p:cond delay="5500"/>
                            </p:stCondLst>
                            <p:childTnLst>
                              <p:par>
                                <p:cTn id="64" presetID="42" presetClass="entr" presetSubtype="0" fill="hold" grpId="0" nodeType="afterEffect">
                                  <p:stCondLst>
                                    <p:cond delay="0"/>
                                  </p:stCondLst>
                                  <p:childTnLst>
                                    <p:set>
                                      <p:cBhvr>
                                        <p:cTn id="65" dur="500" fill="hold">
                                          <p:stCondLst>
                                            <p:cond delay="0"/>
                                          </p:stCondLst>
                                        </p:cTn>
                                        <p:tgtEl>
                                          <p:spTgt spid="96"/>
                                        </p:tgtEl>
                                        <p:attrNameLst>
                                          <p:attrName>style.visibility</p:attrName>
                                        </p:attrNameLst>
                                      </p:cBhvr>
                                      <p:to>
                                        <p:strVal val="visible"/>
                                      </p:to>
                                    </p:set>
                                    <p:animEffect transition="in" filter="fade">
                                      <p:cBhvr>
                                        <p:cTn id="66" dur="500"/>
                                        <p:tgtEl>
                                          <p:spTgt spid="96"/>
                                        </p:tgtEl>
                                      </p:cBhvr>
                                    </p:animEffect>
                                    <p:anim calcmode="lin" valueType="num">
                                      <p:cBhvr>
                                        <p:cTn id="67" dur="500" fill="hold"/>
                                        <p:tgtEl>
                                          <p:spTgt spid="96"/>
                                        </p:tgtEl>
                                        <p:attrNameLst>
                                          <p:attrName>ppt_x</p:attrName>
                                        </p:attrNameLst>
                                      </p:cBhvr>
                                      <p:tavLst>
                                        <p:tav tm="0">
                                          <p:val>
                                            <p:strVal val="#ppt_x"/>
                                          </p:val>
                                        </p:tav>
                                        <p:tav tm="100000">
                                          <p:val>
                                            <p:strVal val="#ppt_x"/>
                                          </p:val>
                                        </p:tav>
                                      </p:tavLst>
                                    </p:anim>
                                    <p:anim calcmode="lin" valueType="num">
                                      <p:cBhvr>
                                        <p:cTn id="68" dur="500" fill="hold"/>
                                        <p:tgtEl>
                                          <p:spTgt spid="96"/>
                                        </p:tgtEl>
                                        <p:attrNameLst>
                                          <p:attrName>ppt_y</p:attrName>
                                        </p:attrNameLst>
                                      </p:cBhvr>
                                      <p:tavLst>
                                        <p:tav tm="0">
                                          <p:val>
                                            <p:strVal val="#ppt_y+.1"/>
                                          </p:val>
                                        </p:tav>
                                        <p:tav tm="100000">
                                          <p:val>
                                            <p:strVal val="#ppt_y"/>
                                          </p:val>
                                        </p:tav>
                                      </p:tavLst>
                                    </p:anim>
                                  </p:childTnLst>
                                </p:cTn>
                              </p:par>
                            </p:childTnLst>
                          </p:cTn>
                        </p:par>
                        <p:par>
                          <p:cTn id="69" fill="hold">
                            <p:stCondLst>
                              <p:cond delay="6000"/>
                            </p:stCondLst>
                            <p:childTnLst>
                              <p:par>
                                <p:cTn id="70" presetID="47" presetClass="entr" presetSubtype="0" fill="hold" grpId="0" nodeType="afterEffect">
                                  <p:stCondLst>
                                    <p:cond delay="0"/>
                                  </p:stCondLst>
                                  <p:childTnLst>
                                    <p:set>
                                      <p:cBhvr>
                                        <p:cTn id="71" dur="500"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anim calcmode="lin" valueType="num">
                                      <p:cBhvr>
                                        <p:cTn id="73" dur="500" fill="hold"/>
                                        <p:tgtEl>
                                          <p:spTgt spid="3"/>
                                        </p:tgtEl>
                                        <p:attrNameLst>
                                          <p:attrName>ppt_x</p:attrName>
                                        </p:attrNameLst>
                                      </p:cBhvr>
                                      <p:tavLst>
                                        <p:tav tm="0">
                                          <p:val>
                                            <p:strVal val="#ppt_x"/>
                                          </p:val>
                                        </p:tav>
                                        <p:tav tm="100000">
                                          <p:val>
                                            <p:strVal val="#ppt_x"/>
                                          </p:val>
                                        </p:tav>
                                      </p:tavLst>
                                    </p:anim>
                                    <p:anim calcmode="lin" valueType="num">
                                      <p:cBhvr>
                                        <p:cTn id="74" dur="500" fill="hold"/>
                                        <p:tgtEl>
                                          <p:spTgt spid="3"/>
                                        </p:tgtEl>
                                        <p:attrNameLst>
                                          <p:attrName>ppt_y</p:attrName>
                                        </p:attrNameLst>
                                      </p:cBhvr>
                                      <p:tavLst>
                                        <p:tav tm="0">
                                          <p:val>
                                            <p:strVal val="#ppt_y-.1"/>
                                          </p:val>
                                        </p:tav>
                                        <p:tav tm="100000">
                                          <p:val>
                                            <p:strVal val="#ppt_y"/>
                                          </p:val>
                                        </p:tav>
                                      </p:tavLst>
                                    </p:anim>
                                  </p:childTnLst>
                                </p:cTn>
                              </p:par>
                            </p:childTnLst>
                          </p:cTn>
                        </p:par>
                        <p:par>
                          <p:cTn id="75" fill="hold">
                            <p:stCondLst>
                              <p:cond delay="6500"/>
                            </p:stCondLst>
                            <p:childTnLst>
                              <p:par>
                                <p:cTn id="76" presetID="42" presetClass="entr" presetSubtype="0" fill="hold" grpId="0" nodeType="afterEffect">
                                  <p:stCondLst>
                                    <p:cond delay="0"/>
                                  </p:stCondLst>
                                  <p:childTnLst>
                                    <p:set>
                                      <p:cBhvr>
                                        <p:cTn id="77" dur="500"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anim calcmode="lin" valueType="num">
                                      <p:cBhvr>
                                        <p:cTn id="79" dur="500" fill="hold"/>
                                        <p:tgtEl>
                                          <p:spTgt spid="12"/>
                                        </p:tgtEl>
                                        <p:attrNameLst>
                                          <p:attrName>ppt_x</p:attrName>
                                        </p:attrNameLst>
                                      </p:cBhvr>
                                      <p:tavLst>
                                        <p:tav tm="0">
                                          <p:val>
                                            <p:strVal val="#ppt_x"/>
                                          </p:val>
                                        </p:tav>
                                        <p:tav tm="100000">
                                          <p:val>
                                            <p:strVal val="#ppt_x"/>
                                          </p:val>
                                        </p:tav>
                                      </p:tavLst>
                                    </p:anim>
                                    <p:anim calcmode="lin" valueType="num">
                                      <p:cBhvr>
                                        <p:cTn id="80" dur="500" fill="hold"/>
                                        <p:tgtEl>
                                          <p:spTgt spid="12"/>
                                        </p:tgtEl>
                                        <p:attrNameLst>
                                          <p:attrName>ppt_y</p:attrName>
                                        </p:attrNameLst>
                                      </p:cBhvr>
                                      <p:tavLst>
                                        <p:tav tm="0">
                                          <p:val>
                                            <p:strVal val="#ppt_y+.1"/>
                                          </p:val>
                                        </p:tav>
                                        <p:tav tm="100000">
                                          <p:val>
                                            <p:strVal val="#ppt_y"/>
                                          </p:val>
                                        </p:tav>
                                      </p:tavLst>
                                    </p:anim>
                                  </p:childTnLst>
                                </p:cTn>
                              </p:par>
                            </p:childTnLst>
                          </p:cTn>
                        </p:par>
                        <p:par>
                          <p:cTn id="81" fill="hold">
                            <p:stCondLst>
                              <p:cond delay="7000"/>
                            </p:stCondLst>
                            <p:childTnLst>
                              <p:par>
                                <p:cTn id="82" presetID="47" presetClass="entr" presetSubtype="0" fill="hold" grpId="0" nodeType="afterEffect">
                                  <p:stCondLst>
                                    <p:cond delay="0"/>
                                  </p:stCondLst>
                                  <p:childTnLst>
                                    <p:set>
                                      <p:cBhvr>
                                        <p:cTn id="83" dur="500" fill="hold">
                                          <p:stCondLst>
                                            <p:cond delay="0"/>
                                          </p:stCondLst>
                                        </p:cTn>
                                        <p:tgtEl>
                                          <p:spTgt spid="14"/>
                                        </p:tgtEl>
                                        <p:attrNameLst>
                                          <p:attrName>style.visibility</p:attrName>
                                        </p:attrNameLst>
                                      </p:cBhvr>
                                      <p:to>
                                        <p:strVal val="visible"/>
                                      </p:to>
                                    </p:set>
                                    <p:animEffect transition="in" filter="fade">
                                      <p:cBhvr>
                                        <p:cTn id="84" dur="500"/>
                                        <p:tgtEl>
                                          <p:spTgt spid="14"/>
                                        </p:tgtEl>
                                      </p:cBhvr>
                                    </p:animEffect>
                                    <p:anim calcmode="lin" valueType="num">
                                      <p:cBhvr>
                                        <p:cTn id="85" dur="500" fill="hold"/>
                                        <p:tgtEl>
                                          <p:spTgt spid="14"/>
                                        </p:tgtEl>
                                        <p:attrNameLst>
                                          <p:attrName>ppt_x</p:attrName>
                                        </p:attrNameLst>
                                      </p:cBhvr>
                                      <p:tavLst>
                                        <p:tav tm="0">
                                          <p:val>
                                            <p:strVal val="#ppt_x"/>
                                          </p:val>
                                        </p:tav>
                                        <p:tav tm="100000">
                                          <p:val>
                                            <p:strVal val="#ppt_x"/>
                                          </p:val>
                                        </p:tav>
                                      </p:tavLst>
                                    </p:anim>
                                    <p:anim calcmode="lin" valueType="num">
                                      <p:cBhvr>
                                        <p:cTn id="86" dur="500" fill="hold"/>
                                        <p:tgtEl>
                                          <p:spTgt spid="14"/>
                                        </p:tgtEl>
                                        <p:attrNameLst>
                                          <p:attrName>ppt_y</p:attrName>
                                        </p:attrNameLst>
                                      </p:cBhvr>
                                      <p:tavLst>
                                        <p:tav tm="0">
                                          <p:val>
                                            <p:strVal val="#ppt_y-.1"/>
                                          </p:val>
                                        </p:tav>
                                        <p:tav tm="100000">
                                          <p:val>
                                            <p:strVal val="#ppt_y"/>
                                          </p:val>
                                        </p:tav>
                                      </p:tavLst>
                                    </p:anim>
                                  </p:childTnLst>
                                </p:cTn>
                              </p:par>
                            </p:childTnLst>
                          </p:cTn>
                        </p:par>
                        <p:par>
                          <p:cTn id="87" fill="hold">
                            <p:stCondLst>
                              <p:cond delay="7500"/>
                            </p:stCondLst>
                            <p:childTnLst>
                              <p:par>
                                <p:cTn id="88" presetID="22" presetClass="entr" presetSubtype="1" fill="hold" nodeType="afterEffect">
                                  <p:stCondLst>
                                    <p:cond delay="0"/>
                                  </p:stCondLst>
                                  <p:childTnLst>
                                    <p:set>
                                      <p:cBhvr>
                                        <p:cTn id="89" dur="1" fill="hold">
                                          <p:stCondLst>
                                            <p:cond delay="0"/>
                                          </p:stCondLst>
                                        </p:cTn>
                                        <p:tgtEl>
                                          <p:spTgt spid="16"/>
                                        </p:tgtEl>
                                        <p:attrNameLst>
                                          <p:attrName>style.visibility</p:attrName>
                                        </p:attrNameLst>
                                      </p:cBhvr>
                                      <p:to>
                                        <p:strVal val="visible"/>
                                      </p:to>
                                    </p:set>
                                    <p:animEffect transition="in" filter="wipe(up)">
                                      <p:cBhvr>
                                        <p:cTn id="90" dur="500"/>
                                        <p:tgtEl>
                                          <p:spTgt spid="16"/>
                                        </p:tgtEl>
                                      </p:cBhvr>
                                    </p:animEffect>
                                  </p:childTnLst>
                                </p:cTn>
                              </p:par>
                            </p:childTnLst>
                          </p:cTn>
                        </p:par>
                        <p:par>
                          <p:cTn id="91" fill="hold">
                            <p:stCondLst>
                              <p:cond delay="8000"/>
                            </p:stCondLst>
                            <p:childTnLst>
                              <p:par>
                                <p:cTn id="92" presetID="42" presetClass="entr" presetSubtype="0" fill="hold" grpId="0" nodeType="afterEffect">
                                  <p:stCondLst>
                                    <p:cond delay="0"/>
                                  </p:stCondLst>
                                  <p:childTnLst>
                                    <p:set>
                                      <p:cBhvr>
                                        <p:cTn id="93" dur="500" fill="hold">
                                          <p:stCondLst>
                                            <p:cond delay="0"/>
                                          </p:stCondLst>
                                        </p:cTn>
                                        <p:tgtEl>
                                          <p:spTgt spid="24"/>
                                        </p:tgtEl>
                                        <p:attrNameLst>
                                          <p:attrName>style.visibility</p:attrName>
                                        </p:attrNameLst>
                                      </p:cBhvr>
                                      <p:to>
                                        <p:strVal val="visible"/>
                                      </p:to>
                                    </p:set>
                                    <p:animEffect transition="in" filter="fade">
                                      <p:cBhvr>
                                        <p:cTn id="94" dur="500"/>
                                        <p:tgtEl>
                                          <p:spTgt spid="24"/>
                                        </p:tgtEl>
                                      </p:cBhvr>
                                    </p:animEffect>
                                    <p:anim calcmode="lin" valueType="num">
                                      <p:cBhvr>
                                        <p:cTn id="95" dur="500" fill="hold"/>
                                        <p:tgtEl>
                                          <p:spTgt spid="24"/>
                                        </p:tgtEl>
                                        <p:attrNameLst>
                                          <p:attrName>ppt_x</p:attrName>
                                        </p:attrNameLst>
                                      </p:cBhvr>
                                      <p:tavLst>
                                        <p:tav tm="0">
                                          <p:val>
                                            <p:strVal val="#ppt_x"/>
                                          </p:val>
                                        </p:tav>
                                        <p:tav tm="100000">
                                          <p:val>
                                            <p:strVal val="#ppt_x"/>
                                          </p:val>
                                        </p:tav>
                                      </p:tavLst>
                                    </p:anim>
                                    <p:anim calcmode="lin" valueType="num">
                                      <p:cBhvr>
                                        <p:cTn id="96" dur="500" fill="hold"/>
                                        <p:tgtEl>
                                          <p:spTgt spid="24"/>
                                        </p:tgtEl>
                                        <p:attrNameLst>
                                          <p:attrName>ppt_y</p:attrName>
                                        </p:attrNameLst>
                                      </p:cBhvr>
                                      <p:tavLst>
                                        <p:tav tm="0">
                                          <p:val>
                                            <p:strVal val="#ppt_y+.1"/>
                                          </p:val>
                                        </p:tav>
                                        <p:tav tm="100000">
                                          <p:val>
                                            <p:strVal val="#ppt_y"/>
                                          </p:val>
                                        </p:tav>
                                      </p:tavLst>
                                    </p:anim>
                                  </p:childTnLst>
                                </p:cTn>
                              </p:par>
                            </p:childTnLst>
                          </p:cTn>
                        </p:par>
                        <p:par>
                          <p:cTn id="97" fill="hold">
                            <p:stCondLst>
                              <p:cond delay="8500"/>
                            </p:stCondLst>
                            <p:childTnLst>
                              <p:par>
                                <p:cTn id="98" presetID="47" presetClass="entr" presetSubtype="0" fill="hold" grpId="0" nodeType="afterEffect">
                                  <p:stCondLst>
                                    <p:cond delay="0"/>
                                  </p:stCondLst>
                                  <p:childTnLst>
                                    <p:set>
                                      <p:cBhvr>
                                        <p:cTn id="99" dur="500" fill="hold">
                                          <p:stCondLst>
                                            <p:cond delay="0"/>
                                          </p:stCondLst>
                                        </p:cTn>
                                        <p:tgtEl>
                                          <p:spTgt spid="27"/>
                                        </p:tgtEl>
                                        <p:attrNameLst>
                                          <p:attrName>style.visibility</p:attrName>
                                        </p:attrNameLst>
                                      </p:cBhvr>
                                      <p:to>
                                        <p:strVal val="visible"/>
                                      </p:to>
                                    </p:set>
                                    <p:animEffect transition="in" filter="fade">
                                      <p:cBhvr>
                                        <p:cTn id="100" dur="500"/>
                                        <p:tgtEl>
                                          <p:spTgt spid="27"/>
                                        </p:tgtEl>
                                      </p:cBhvr>
                                    </p:animEffect>
                                    <p:anim calcmode="lin" valueType="num">
                                      <p:cBhvr>
                                        <p:cTn id="101" dur="500" fill="hold"/>
                                        <p:tgtEl>
                                          <p:spTgt spid="27"/>
                                        </p:tgtEl>
                                        <p:attrNameLst>
                                          <p:attrName>ppt_x</p:attrName>
                                        </p:attrNameLst>
                                      </p:cBhvr>
                                      <p:tavLst>
                                        <p:tav tm="0">
                                          <p:val>
                                            <p:strVal val="#ppt_x"/>
                                          </p:val>
                                        </p:tav>
                                        <p:tav tm="100000">
                                          <p:val>
                                            <p:strVal val="#ppt_x"/>
                                          </p:val>
                                        </p:tav>
                                      </p:tavLst>
                                    </p:anim>
                                    <p:anim calcmode="lin" valueType="num">
                                      <p:cBhvr>
                                        <p:cTn id="102"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3" grpId="0"/>
      <p:bldP spid="84" grpId="0"/>
      <p:bldP spid="85" grpId="0"/>
      <p:bldP spid="86" grpId="0"/>
      <p:bldP spid="87" grpId="0"/>
      <p:bldP spid="96" grpId="0"/>
      <p:bldP spid="108" grpId="0"/>
      <p:bldP spid="3" grpId="0"/>
      <p:bldP spid="12" grpId="0"/>
      <p:bldP spid="14" grpId="0"/>
      <p:bldP spid="24"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5"/>
          <p:cNvSpPr txBox="1">
            <a:spLocks noChangeArrowheads="1"/>
          </p:cNvSpPr>
          <p:nvPr/>
        </p:nvSpPr>
        <p:spPr bwMode="auto">
          <a:xfrm>
            <a:off x="1051560" y="311150"/>
            <a:ext cx="4147820"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3200" b="1" dirty="0">
                <a:solidFill>
                  <a:srgbClr val="485468"/>
                </a:solidFill>
                <a:latin typeface="黑体" panose="02010609060101010101" pitchFamily="49" charset="-122"/>
                <a:ea typeface="黑体" panose="02010609060101010101" pitchFamily="49" charset="-122"/>
                <a:sym typeface="+mn-ea"/>
              </a:rPr>
              <a:t>节点事件的</a:t>
            </a:r>
            <a:r>
              <a:rPr lang="zh-CN" altLang="en-US" sz="3200" b="1" dirty="0">
                <a:solidFill>
                  <a:srgbClr val="485468"/>
                </a:solidFill>
                <a:latin typeface="黑体" panose="02010609060101010101" pitchFamily="49" charset="-122"/>
                <a:ea typeface="黑体" panose="02010609060101010101" pitchFamily="49" charset="-122"/>
                <a:sym typeface="+mn-ea"/>
              </a:rPr>
              <a:t>回顾</a:t>
            </a:r>
            <a:endParaRPr lang="zh-CN" altLang="en-US" sz="3200" b="1" dirty="0">
              <a:solidFill>
                <a:srgbClr val="485468"/>
              </a:solidFill>
              <a:latin typeface="黑体" panose="02010609060101010101" pitchFamily="49" charset="-122"/>
              <a:ea typeface="黑体" panose="02010609060101010101" pitchFamily="49" charset="-122"/>
              <a:sym typeface="+mn-ea"/>
            </a:endParaRPr>
          </a:p>
        </p:txBody>
      </p:sp>
      <p:cxnSp>
        <p:nvCxnSpPr>
          <p:cNvPr id="37" name="直接箭头连接符 36"/>
          <p:cNvCxnSpPr/>
          <p:nvPr/>
        </p:nvCxnSpPr>
        <p:spPr>
          <a:xfrm flipV="1">
            <a:off x="532202" y="4259096"/>
            <a:ext cx="10617835" cy="10795"/>
          </a:xfrm>
          <a:prstGeom prst="straightConnector1">
            <a:avLst/>
          </a:prstGeom>
          <a:ln w="28575">
            <a:solidFill>
              <a:srgbClr val="27506E"/>
            </a:solidFill>
            <a:tailEnd type="triangle"/>
          </a:ln>
        </p:spPr>
        <p:style>
          <a:lnRef idx="1">
            <a:schemeClr val="accent1"/>
          </a:lnRef>
          <a:fillRef idx="0">
            <a:schemeClr val="accent1"/>
          </a:fillRef>
          <a:effectRef idx="0">
            <a:schemeClr val="accent1"/>
          </a:effectRef>
          <a:fontRef idx="minor">
            <a:schemeClr val="tx1"/>
          </a:fontRef>
        </p:style>
      </p:cxnSp>
      <p:grpSp>
        <p:nvGrpSpPr>
          <p:cNvPr id="77" name="组合 76"/>
          <p:cNvGrpSpPr/>
          <p:nvPr/>
        </p:nvGrpSpPr>
        <p:grpSpPr>
          <a:xfrm>
            <a:off x="2683085" y="3665658"/>
            <a:ext cx="395478" cy="1453795"/>
            <a:chOff x="5749067" y="3089298"/>
            <a:chExt cx="757274" cy="2074920"/>
          </a:xfrm>
        </p:grpSpPr>
        <p:cxnSp>
          <p:nvCxnSpPr>
            <p:cNvPr id="46" name="直接连接符 45"/>
            <p:cNvCxnSpPr/>
            <p:nvPr/>
          </p:nvCxnSpPr>
          <p:spPr>
            <a:xfrm flipH="1">
              <a:off x="6127704" y="3165699"/>
              <a:ext cx="1" cy="1146532"/>
            </a:xfrm>
            <a:prstGeom prst="line">
              <a:avLst/>
            </a:prstGeom>
            <a:ln w="19050">
              <a:solidFill>
                <a:srgbClr val="27506E"/>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7" name="椭圆 46"/>
            <p:cNvSpPr/>
            <p:nvPr/>
          </p:nvSpPr>
          <p:spPr>
            <a:xfrm>
              <a:off x="5802871" y="3089298"/>
              <a:ext cx="649667" cy="649667"/>
            </a:xfrm>
            <a:prstGeom prst="ellipse">
              <a:avLst/>
            </a:prstGeom>
            <a:solidFill>
              <a:srgbClr val="27506E"/>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ea typeface="黑体" panose="02010609060101010101" pitchFamily="49" charset="-122"/>
                  <a:cs typeface="+mn-ea"/>
                  <a:sym typeface="+mn-lt"/>
                </a:rPr>
                <a:t>8</a:t>
              </a:r>
              <a:endParaRPr lang="en-US" altLang="zh-CN" sz="3200" dirty="0">
                <a:solidFill>
                  <a:schemeClr val="bg1"/>
                </a:solidFill>
                <a:ea typeface="黑体" panose="02010609060101010101" pitchFamily="49" charset="-122"/>
                <a:cs typeface="+mn-ea"/>
                <a:sym typeface="+mn-lt"/>
              </a:endParaRPr>
            </a:p>
          </p:txBody>
        </p:sp>
        <p:grpSp>
          <p:nvGrpSpPr>
            <p:cNvPr id="48" name="组合 47"/>
            <p:cNvGrpSpPr/>
            <p:nvPr/>
          </p:nvGrpSpPr>
          <p:grpSpPr>
            <a:xfrm>
              <a:off x="5749067" y="4406944"/>
              <a:ext cx="757274" cy="757274"/>
              <a:chOff x="5380359" y="3840227"/>
              <a:chExt cx="592545" cy="592545"/>
            </a:xfrm>
          </p:grpSpPr>
          <p:sp>
            <p:nvSpPr>
              <p:cNvPr id="49" name="椭圆 48"/>
              <p:cNvSpPr/>
              <p:nvPr/>
            </p:nvSpPr>
            <p:spPr>
              <a:xfrm>
                <a:off x="5380359" y="3840227"/>
                <a:ext cx="592545" cy="592545"/>
              </a:xfrm>
              <a:prstGeom prst="ellipse">
                <a:avLst/>
              </a:prstGeom>
              <a:noFill/>
              <a:ln w="19050">
                <a:solidFill>
                  <a:srgbClr val="275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7506E"/>
                  </a:solidFill>
                  <a:ea typeface="黑体" panose="02010609060101010101" pitchFamily="49" charset="-122"/>
                  <a:cs typeface="+mn-ea"/>
                  <a:sym typeface="+mn-lt"/>
                </a:endParaRPr>
              </a:p>
            </p:txBody>
          </p:sp>
          <p:grpSp>
            <p:nvGrpSpPr>
              <p:cNvPr id="50" name="Group 213"/>
              <p:cNvGrpSpPr/>
              <p:nvPr/>
            </p:nvGrpSpPr>
            <p:grpSpPr>
              <a:xfrm>
                <a:off x="5494185" y="3975309"/>
                <a:ext cx="364892" cy="337129"/>
                <a:chOff x="2900363" y="5486400"/>
                <a:chExt cx="438150" cy="404813"/>
              </a:xfrm>
              <a:solidFill>
                <a:schemeClr val="accent1"/>
              </a:solidFill>
            </p:grpSpPr>
            <p:sp>
              <p:nvSpPr>
                <p:cNvPr id="51" name="Freeform 203"/>
                <p:cNvSpPr>
                  <a:spLocks noEditPoints="1"/>
                </p:cNvSpPr>
                <p:nvPr/>
              </p:nvSpPr>
              <p:spPr bwMode="auto">
                <a:xfrm>
                  <a:off x="3151188" y="5486400"/>
                  <a:ext cx="187325" cy="195263"/>
                </a:xfrm>
                <a:custGeom>
                  <a:avLst/>
                  <a:gdLst>
                    <a:gd name="T0" fmla="*/ 240 w 245"/>
                    <a:gd name="T1" fmla="*/ 155 h 254"/>
                    <a:gd name="T2" fmla="*/ 211 w 245"/>
                    <a:gd name="T3" fmla="*/ 137 h 254"/>
                    <a:gd name="T4" fmla="*/ 211 w 245"/>
                    <a:gd name="T5" fmla="*/ 118 h 254"/>
                    <a:gd name="T6" fmla="*/ 207 w 245"/>
                    <a:gd name="T7" fmla="*/ 100 h 254"/>
                    <a:gd name="T8" fmla="*/ 231 w 245"/>
                    <a:gd name="T9" fmla="*/ 76 h 254"/>
                    <a:gd name="T10" fmla="*/ 232 w 245"/>
                    <a:gd name="T11" fmla="*/ 64 h 254"/>
                    <a:gd name="T12" fmla="*/ 217 w 245"/>
                    <a:gd name="T13" fmla="*/ 43 h 254"/>
                    <a:gd name="T14" fmla="*/ 205 w 245"/>
                    <a:gd name="T15" fmla="*/ 40 h 254"/>
                    <a:gd name="T16" fmla="*/ 175 w 245"/>
                    <a:gd name="T17" fmla="*/ 55 h 254"/>
                    <a:gd name="T18" fmla="*/ 141 w 245"/>
                    <a:gd name="T19" fmla="*/ 40 h 254"/>
                    <a:gd name="T20" fmla="*/ 133 w 245"/>
                    <a:gd name="T21" fmla="*/ 7 h 254"/>
                    <a:gd name="T22" fmla="*/ 123 w 245"/>
                    <a:gd name="T23" fmla="*/ 1 h 254"/>
                    <a:gd name="T24" fmla="*/ 96 w 245"/>
                    <a:gd name="T25" fmla="*/ 3 h 254"/>
                    <a:gd name="T26" fmla="*/ 88 w 245"/>
                    <a:gd name="T27" fmla="*/ 12 h 254"/>
                    <a:gd name="T28" fmla="*/ 86 w 245"/>
                    <a:gd name="T29" fmla="*/ 46 h 254"/>
                    <a:gd name="T30" fmla="*/ 57 w 245"/>
                    <a:gd name="T31" fmla="*/ 68 h 254"/>
                    <a:gd name="T32" fmla="*/ 24 w 245"/>
                    <a:gd name="T33" fmla="*/ 59 h 254"/>
                    <a:gd name="T34" fmla="*/ 13 w 245"/>
                    <a:gd name="T35" fmla="*/ 64 h 254"/>
                    <a:gd name="T36" fmla="*/ 2 w 245"/>
                    <a:gd name="T37" fmla="*/ 88 h 254"/>
                    <a:gd name="T38" fmla="*/ 6 w 245"/>
                    <a:gd name="T39" fmla="*/ 99 h 254"/>
                    <a:gd name="T40" fmla="*/ 34 w 245"/>
                    <a:gd name="T41" fmla="*/ 118 h 254"/>
                    <a:gd name="T42" fmla="*/ 34 w 245"/>
                    <a:gd name="T43" fmla="*/ 136 h 254"/>
                    <a:gd name="T44" fmla="*/ 38 w 245"/>
                    <a:gd name="T45" fmla="*/ 155 h 254"/>
                    <a:gd name="T46" fmla="*/ 14 w 245"/>
                    <a:gd name="T47" fmla="*/ 179 h 254"/>
                    <a:gd name="T48" fmla="*/ 13 w 245"/>
                    <a:gd name="T49" fmla="*/ 190 h 254"/>
                    <a:gd name="T50" fmla="*/ 28 w 245"/>
                    <a:gd name="T51" fmla="*/ 212 h 254"/>
                    <a:gd name="T52" fmla="*/ 40 w 245"/>
                    <a:gd name="T53" fmla="*/ 215 h 254"/>
                    <a:gd name="T54" fmla="*/ 70 w 245"/>
                    <a:gd name="T55" fmla="*/ 199 h 254"/>
                    <a:gd name="T56" fmla="*/ 104 w 245"/>
                    <a:gd name="T57" fmla="*/ 214 h 254"/>
                    <a:gd name="T58" fmla="*/ 113 w 245"/>
                    <a:gd name="T59" fmla="*/ 247 h 254"/>
                    <a:gd name="T60" fmla="*/ 122 w 245"/>
                    <a:gd name="T61" fmla="*/ 254 h 254"/>
                    <a:gd name="T62" fmla="*/ 149 w 245"/>
                    <a:gd name="T63" fmla="*/ 251 h 254"/>
                    <a:gd name="T64" fmla="*/ 157 w 245"/>
                    <a:gd name="T65" fmla="*/ 243 h 254"/>
                    <a:gd name="T66" fmla="*/ 159 w 245"/>
                    <a:gd name="T67" fmla="*/ 209 h 254"/>
                    <a:gd name="T68" fmla="*/ 188 w 245"/>
                    <a:gd name="T69" fmla="*/ 187 h 254"/>
                    <a:gd name="T70" fmla="*/ 221 w 245"/>
                    <a:gd name="T71" fmla="*/ 196 h 254"/>
                    <a:gd name="T72" fmla="*/ 232 w 245"/>
                    <a:gd name="T73" fmla="*/ 191 h 254"/>
                    <a:gd name="T74" fmla="*/ 243 w 245"/>
                    <a:gd name="T75" fmla="*/ 167 h 254"/>
                    <a:gd name="T76" fmla="*/ 240 w 245"/>
                    <a:gd name="T77" fmla="*/ 155 h 254"/>
                    <a:gd name="T78" fmla="*/ 127 w 245"/>
                    <a:gd name="T79" fmla="*/ 174 h 254"/>
                    <a:gd name="T80" fmla="*/ 76 w 245"/>
                    <a:gd name="T81" fmla="*/ 132 h 254"/>
                    <a:gd name="T82" fmla="*/ 118 w 245"/>
                    <a:gd name="T83" fmla="*/ 80 h 254"/>
                    <a:gd name="T84" fmla="*/ 170 w 245"/>
                    <a:gd name="T85" fmla="*/ 123 h 254"/>
                    <a:gd name="T86" fmla="*/ 127 w 245"/>
                    <a:gd name="T87" fmla="*/ 17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254">
                      <a:moveTo>
                        <a:pt x="240" y="155"/>
                      </a:moveTo>
                      <a:cubicBezTo>
                        <a:pt x="211" y="137"/>
                        <a:pt x="211" y="137"/>
                        <a:pt x="211" y="137"/>
                      </a:cubicBezTo>
                      <a:cubicBezTo>
                        <a:pt x="212" y="131"/>
                        <a:pt x="212" y="124"/>
                        <a:pt x="211" y="118"/>
                      </a:cubicBezTo>
                      <a:cubicBezTo>
                        <a:pt x="210" y="112"/>
                        <a:pt x="209" y="106"/>
                        <a:pt x="207" y="100"/>
                      </a:cubicBezTo>
                      <a:cubicBezTo>
                        <a:pt x="231" y="76"/>
                        <a:pt x="231" y="76"/>
                        <a:pt x="231" y="76"/>
                      </a:cubicBezTo>
                      <a:cubicBezTo>
                        <a:pt x="234" y="73"/>
                        <a:pt x="235" y="68"/>
                        <a:pt x="232" y="64"/>
                      </a:cubicBezTo>
                      <a:cubicBezTo>
                        <a:pt x="217" y="43"/>
                        <a:pt x="217" y="43"/>
                        <a:pt x="217" y="43"/>
                      </a:cubicBezTo>
                      <a:cubicBezTo>
                        <a:pt x="214" y="39"/>
                        <a:pt x="209" y="38"/>
                        <a:pt x="205" y="40"/>
                      </a:cubicBezTo>
                      <a:cubicBezTo>
                        <a:pt x="175" y="55"/>
                        <a:pt x="175" y="55"/>
                        <a:pt x="175" y="55"/>
                      </a:cubicBezTo>
                      <a:cubicBezTo>
                        <a:pt x="165" y="48"/>
                        <a:pt x="154" y="43"/>
                        <a:pt x="141" y="40"/>
                      </a:cubicBezTo>
                      <a:cubicBezTo>
                        <a:pt x="133" y="7"/>
                        <a:pt x="133" y="7"/>
                        <a:pt x="133" y="7"/>
                      </a:cubicBezTo>
                      <a:cubicBezTo>
                        <a:pt x="132" y="3"/>
                        <a:pt x="127" y="0"/>
                        <a:pt x="123" y="1"/>
                      </a:cubicBezTo>
                      <a:cubicBezTo>
                        <a:pt x="96" y="3"/>
                        <a:pt x="96" y="3"/>
                        <a:pt x="96" y="3"/>
                      </a:cubicBezTo>
                      <a:cubicBezTo>
                        <a:pt x="92" y="4"/>
                        <a:pt x="89" y="8"/>
                        <a:pt x="88" y="12"/>
                      </a:cubicBezTo>
                      <a:cubicBezTo>
                        <a:pt x="86" y="46"/>
                        <a:pt x="86" y="46"/>
                        <a:pt x="86" y="46"/>
                      </a:cubicBezTo>
                      <a:cubicBezTo>
                        <a:pt x="75" y="51"/>
                        <a:pt x="65" y="59"/>
                        <a:pt x="57" y="68"/>
                      </a:cubicBezTo>
                      <a:cubicBezTo>
                        <a:pt x="24" y="59"/>
                        <a:pt x="24" y="59"/>
                        <a:pt x="24" y="59"/>
                      </a:cubicBezTo>
                      <a:cubicBezTo>
                        <a:pt x="20" y="58"/>
                        <a:pt x="15" y="60"/>
                        <a:pt x="13" y="64"/>
                      </a:cubicBezTo>
                      <a:cubicBezTo>
                        <a:pt x="2" y="88"/>
                        <a:pt x="2" y="88"/>
                        <a:pt x="2" y="88"/>
                      </a:cubicBezTo>
                      <a:cubicBezTo>
                        <a:pt x="0" y="92"/>
                        <a:pt x="2" y="97"/>
                        <a:pt x="6" y="99"/>
                      </a:cubicBezTo>
                      <a:cubicBezTo>
                        <a:pt x="34" y="118"/>
                        <a:pt x="34" y="118"/>
                        <a:pt x="34" y="118"/>
                      </a:cubicBezTo>
                      <a:cubicBezTo>
                        <a:pt x="34" y="124"/>
                        <a:pt x="34" y="130"/>
                        <a:pt x="34" y="136"/>
                      </a:cubicBezTo>
                      <a:cubicBezTo>
                        <a:pt x="35" y="143"/>
                        <a:pt x="36" y="149"/>
                        <a:pt x="38" y="155"/>
                      </a:cubicBezTo>
                      <a:cubicBezTo>
                        <a:pt x="14" y="179"/>
                        <a:pt x="14" y="179"/>
                        <a:pt x="14" y="179"/>
                      </a:cubicBezTo>
                      <a:cubicBezTo>
                        <a:pt x="11" y="182"/>
                        <a:pt x="10" y="187"/>
                        <a:pt x="13" y="190"/>
                      </a:cubicBezTo>
                      <a:cubicBezTo>
                        <a:pt x="28" y="212"/>
                        <a:pt x="28" y="212"/>
                        <a:pt x="28" y="212"/>
                      </a:cubicBezTo>
                      <a:cubicBezTo>
                        <a:pt x="31" y="215"/>
                        <a:pt x="36" y="217"/>
                        <a:pt x="40" y="215"/>
                      </a:cubicBezTo>
                      <a:cubicBezTo>
                        <a:pt x="70" y="199"/>
                        <a:pt x="70" y="199"/>
                        <a:pt x="70" y="199"/>
                      </a:cubicBezTo>
                      <a:cubicBezTo>
                        <a:pt x="80" y="206"/>
                        <a:pt x="92" y="212"/>
                        <a:pt x="104" y="214"/>
                      </a:cubicBezTo>
                      <a:cubicBezTo>
                        <a:pt x="113" y="247"/>
                        <a:pt x="113" y="247"/>
                        <a:pt x="113" y="247"/>
                      </a:cubicBezTo>
                      <a:cubicBezTo>
                        <a:pt x="114" y="251"/>
                        <a:pt x="118" y="254"/>
                        <a:pt x="122" y="254"/>
                      </a:cubicBezTo>
                      <a:cubicBezTo>
                        <a:pt x="149" y="251"/>
                        <a:pt x="149" y="251"/>
                        <a:pt x="149" y="251"/>
                      </a:cubicBezTo>
                      <a:cubicBezTo>
                        <a:pt x="153" y="251"/>
                        <a:pt x="157" y="247"/>
                        <a:pt x="157" y="243"/>
                      </a:cubicBezTo>
                      <a:cubicBezTo>
                        <a:pt x="159" y="209"/>
                        <a:pt x="159" y="209"/>
                        <a:pt x="159" y="209"/>
                      </a:cubicBezTo>
                      <a:cubicBezTo>
                        <a:pt x="170" y="203"/>
                        <a:pt x="180" y="196"/>
                        <a:pt x="188" y="187"/>
                      </a:cubicBezTo>
                      <a:cubicBezTo>
                        <a:pt x="221" y="196"/>
                        <a:pt x="221" y="196"/>
                        <a:pt x="221" y="196"/>
                      </a:cubicBezTo>
                      <a:cubicBezTo>
                        <a:pt x="226" y="197"/>
                        <a:pt x="230" y="195"/>
                        <a:pt x="232" y="191"/>
                      </a:cubicBezTo>
                      <a:cubicBezTo>
                        <a:pt x="243" y="167"/>
                        <a:pt x="243" y="167"/>
                        <a:pt x="243" y="167"/>
                      </a:cubicBezTo>
                      <a:cubicBezTo>
                        <a:pt x="245" y="163"/>
                        <a:pt x="243" y="158"/>
                        <a:pt x="240" y="155"/>
                      </a:cubicBezTo>
                      <a:close/>
                      <a:moveTo>
                        <a:pt x="127" y="174"/>
                      </a:moveTo>
                      <a:cubicBezTo>
                        <a:pt x="102" y="177"/>
                        <a:pt x="78" y="158"/>
                        <a:pt x="76" y="132"/>
                      </a:cubicBezTo>
                      <a:cubicBezTo>
                        <a:pt x="73" y="106"/>
                        <a:pt x="92" y="83"/>
                        <a:pt x="118" y="80"/>
                      </a:cubicBezTo>
                      <a:cubicBezTo>
                        <a:pt x="144" y="78"/>
                        <a:pt x="167" y="97"/>
                        <a:pt x="170" y="123"/>
                      </a:cubicBezTo>
                      <a:cubicBezTo>
                        <a:pt x="172" y="148"/>
                        <a:pt x="153" y="172"/>
                        <a:pt x="127" y="174"/>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52" name="Freeform 204"/>
                <p:cNvSpPr>
                  <a:spLocks noEditPoints="1"/>
                </p:cNvSpPr>
                <p:nvPr/>
              </p:nvSpPr>
              <p:spPr bwMode="auto">
                <a:xfrm>
                  <a:off x="2900363" y="5572125"/>
                  <a:ext cx="317500" cy="319088"/>
                </a:xfrm>
                <a:custGeom>
                  <a:avLst/>
                  <a:gdLst>
                    <a:gd name="T0" fmla="*/ 413 w 414"/>
                    <a:gd name="T1" fmla="*/ 171 h 415"/>
                    <a:gd name="T2" fmla="*/ 398 w 414"/>
                    <a:gd name="T3" fmla="*/ 124 h 415"/>
                    <a:gd name="T4" fmla="*/ 385 w 414"/>
                    <a:gd name="T5" fmla="*/ 116 h 415"/>
                    <a:gd name="T6" fmla="*/ 331 w 414"/>
                    <a:gd name="T7" fmla="*/ 125 h 415"/>
                    <a:gd name="T8" fmla="*/ 312 w 414"/>
                    <a:gd name="T9" fmla="*/ 102 h 415"/>
                    <a:gd name="T10" fmla="*/ 332 w 414"/>
                    <a:gd name="T11" fmla="*/ 51 h 415"/>
                    <a:gd name="T12" fmla="*/ 327 w 414"/>
                    <a:gd name="T13" fmla="*/ 36 h 415"/>
                    <a:gd name="T14" fmla="*/ 283 w 414"/>
                    <a:gd name="T15" fmla="*/ 13 h 415"/>
                    <a:gd name="T16" fmla="*/ 268 w 414"/>
                    <a:gd name="T17" fmla="*/ 17 h 415"/>
                    <a:gd name="T18" fmla="*/ 236 w 414"/>
                    <a:gd name="T19" fmla="*/ 62 h 415"/>
                    <a:gd name="T20" fmla="*/ 207 w 414"/>
                    <a:gd name="T21" fmla="*/ 59 h 415"/>
                    <a:gd name="T22" fmla="*/ 184 w 414"/>
                    <a:gd name="T23" fmla="*/ 8 h 415"/>
                    <a:gd name="T24" fmla="*/ 171 w 414"/>
                    <a:gd name="T25" fmla="*/ 2 h 415"/>
                    <a:gd name="T26" fmla="*/ 124 w 414"/>
                    <a:gd name="T27" fmla="*/ 16 h 415"/>
                    <a:gd name="T28" fmla="*/ 116 w 414"/>
                    <a:gd name="T29" fmla="*/ 29 h 415"/>
                    <a:gd name="T30" fmla="*/ 125 w 414"/>
                    <a:gd name="T31" fmla="*/ 84 h 415"/>
                    <a:gd name="T32" fmla="*/ 102 w 414"/>
                    <a:gd name="T33" fmla="*/ 102 h 415"/>
                    <a:gd name="T34" fmla="*/ 50 w 414"/>
                    <a:gd name="T35" fmla="*/ 83 h 415"/>
                    <a:gd name="T36" fmla="*/ 36 w 414"/>
                    <a:gd name="T37" fmla="*/ 88 h 415"/>
                    <a:gd name="T38" fmla="*/ 13 w 414"/>
                    <a:gd name="T39" fmla="*/ 131 h 415"/>
                    <a:gd name="T40" fmla="*/ 16 w 414"/>
                    <a:gd name="T41" fmla="*/ 146 h 415"/>
                    <a:gd name="T42" fmla="*/ 61 w 414"/>
                    <a:gd name="T43" fmla="*/ 178 h 415"/>
                    <a:gd name="T44" fmla="*/ 58 w 414"/>
                    <a:gd name="T45" fmla="*/ 208 h 415"/>
                    <a:gd name="T46" fmla="*/ 8 w 414"/>
                    <a:gd name="T47" fmla="*/ 230 h 415"/>
                    <a:gd name="T48" fmla="*/ 2 w 414"/>
                    <a:gd name="T49" fmla="*/ 244 h 415"/>
                    <a:gd name="T50" fmla="*/ 16 w 414"/>
                    <a:gd name="T51" fmla="*/ 291 h 415"/>
                    <a:gd name="T52" fmla="*/ 29 w 414"/>
                    <a:gd name="T53" fmla="*/ 299 h 415"/>
                    <a:gd name="T54" fmla="*/ 83 w 414"/>
                    <a:gd name="T55" fmla="*/ 290 h 415"/>
                    <a:gd name="T56" fmla="*/ 102 w 414"/>
                    <a:gd name="T57" fmla="*/ 313 h 415"/>
                    <a:gd name="T58" fmla="*/ 82 w 414"/>
                    <a:gd name="T59" fmla="*/ 364 h 415"/>
                    <a:gd name="T60" fmla="*/ 88 w 414"/>
                    <a:gd name="T61" fmla="*/ 379 h 415"/>
                    <a:gd name="T62" fmla="*/ 131 w 414"/>
                    <a:gd name="T63" fmla="*/ 402 h 415"/>
                    <a:gd name="T64" fmla="*/ 146 w 414"/>
                    <a:gd name="T65" fmla="*/ 398 h 415"/>
                    <a:gd name="T66" fmla="*/ 178 w 414"/>
                    <a:gd name="T67" fmla="*/ 353 h 415"/>
                    <a:gd name="T68" fmla="*/ 207 w 414"/>
                    <a:gd name="T69" fmla="*/ 356 h 415"/>
                    <a:gd name="T70" fmla="*/ 230 w 414"/>
                    <a:gd name="T71" fmla="*/ 407 h 415"/>
                    <a:gd name="T72" fmla="*/ 244 w 414"/>
                    <a:gd name="T73" fmla="*/ 413 h 415"/>
                    <a:gd name="T74" fmla="*/ 291 w 414"/>
                    <a:gd name="T75" fmla="*/ 399 h 415"/>
                    <a:gd name="T76" fmla="*/ 299 w 414"/>
                    <a:gd name="T77" fmla="*/ 386 h 415"/>
                    <a:gd name="T78" fmla="*/ 290 w 414"/>
                    <a:gd name="T79" fmla="*/ 331 h 415"/>
                    <a:gd name="T80" fmla="*/ 312 w 414"/>
                    <a:gd name="T81" fmla="*/ 312 h 415"/>
                    <a:gd name="T82" fmla="*/ 364 w 414"/>
                    <a:gd name="T83" fmla="*/ 332 h 415"/>
                    <a:gd name="T84" fmla="*/ 378 w 414"/>
                    <a:gd name="T85" fmla="*/ 327 h 415"/>
                    <a:gd name="T86" fmla="*/ 401 w 414"/>
                    <a:gd name="T87" fmla="*/ 284 h 415"/>
                    <a:gd name="T88" fmla="*/ 398 w 414"/>
                    <a:gd name="T89" fmla="*/ 269 h 415"/>
                    <a:gd name="T90" fmla="*/ 353 w 414"/>
                    <a:gd name="T91" fmla="*/ 237 h 415"/>
                    <a:gd name="T92" fmla="*/ 356 w 414"/>
                    <a:gd name="T93" fmla="*/ 207 h 415"/>
                    <a:gd name="T94" fmla="*/ 406 w 414"/>
                    <a:gd name="T95" fmla="*/ 185 h 415"/>
                    <a:gd name="T96" fmla="*/ 413 w 414"/>
                    <a:gd name="T97" fmla="*/ 171 h 415"/>
                    <a:gd name="T98" fmla="*/ 233 w 414"/>
                    <a:gd name="T99" fmla="*/ 293 h 415"/>
                    <a:gd name="T100" fmla="*/ 122 w 414"/>
                    <a:gd name="T101" fmla="*/ 233 h 415"/>
                    <a:gd name="T102" fmla="*/ 181 w 414"/>
                    <a:gd name="T103" fmla="*/ 122 h 415"/>
                    <a:gd name="T104" fmla="*/ 293 w 414"/>
                    <a:gd name="T105" fmla="*/ 182 h 415"/>
                    <a:gd name="T106" fmla="*/ 233 w 414"/>
                    <a:gd name="T107" fmla="*/ 29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4" h="415">
                      <a:moveTo>
                        <a:pt x="413" y="171"/>
                      </a:moveTo>
                      <a:cubicBezTo>
                        <a:pt x="398" y="124"/>
                        <a:pt x="398" y="124"/>
                        <a:pt x="398" y="124"/>
                      </a:cubicBezTo>
                      <a:cubicBezTo>
                        <a:pt x="397" y="119"/>
                        <a:pt x="391" y="115"/>
                        <a:pt x="385" y="116"/>
                      </a:cubicBezTo>
                      <a:cubicBezTo>
                        <a:pt x="331" y="125"/>
                        <a:pt x="331" y="125"/>
                        <a:pt x="331" y="125"/>
                      </a:cubicBezTo>
                      <a:cubicBezTo>
                        <a:pt x="325" y="117"/>
                        <a:pt x="319" y="109"/>
                        <a:pt x="312" y="102"/>
                      </a:cubicBezTo>
                      <a:cubicBezTo>
                        <a:pt x="332" y="51"/>
                        <a:pt x="332" y="51"/>
                        <a:pt x="332" y="51"/>
                      </a:cubicBezTo>
                      <a:cubicBezTo>
                        <a:pt x="334" y="45"/>
                        <a:pt x="332" y="39"/>
                        <a:pt x="327" y="36"/>
                      </a:cubicBezTo>
                      <a:cubicBezTo>
                        <a:pt x="283" y="13"/>
                        <a:pt x="283" y="13"/>
                        <a:pt x="283" y="13"/>
                      </a:cubicBezTo>
                      <a:cubicBezTo>
                        <a:pt x="278" y="10"/>
                        <a:pt x="272" y="12"/>
                        <a:pt x="268" y="17"/>
                      </a:cubicBezTo>
                      <a:cubicBezTo>
                        <a:pt x="236" y="62"/>
                        <a:pt x="236" y="62"/>
                        <a:pt x="236" y="62"/>
                      </a:cubicBezTo>
                      <a:cubicBezTo>
                        <a:pt x="227" y="60"/>
                        <a:pt x="217" y="59"/>
                        <a:pt x="207" y="59"/>
                      </a:cubicBezTo>
                      <a:cubicBezTo>
                        <a:pt x="184" y="8"/>
                        <a:pt x="184" y="8"/>
                        <a:pt x="184" y="8"/>
                      </a:cubicBezTo>
                      <a:cubicBezTo>
                        <a:pt x="182" y="3"/>
                        <a:pt x="176" y="0"/>
                        <a:pt x="171" y="2"/>
                      </a:cubicBezTo>
                      <a:cubicBezTo>
                        <a:pt x="124" y="16"/>
                        <a:pt x="124" y="16"/>
                        <a:pt x="124" y="16"/>
                      </a:cubicBezTo>
                      <a:cubicBezTo>
                        <a:pt x="118" y="18"/>
                        <a:pt x="115" y="24"/>
                        <a:pt x="116" y="29"/>
                      </a:cubicBezTo>
                      <a:cubicBezTo>
                        <a:pt x="125" y="84"/>
                        <a:pt x="125" y="84"/>
                        <a:pt x="125" y="84"/>
                      </a:cubicBezTo>
                      <a:cubicBezTo>
                        <a:pt x="116" y="89"/>
                        <a:pt x="109" y="95"/>
                        <a:pt x="102" y="102"/>
                      </a:cubicBezTo>
                      <a:cubicBezTo>
                        <a:pt x="50" y="83"/>
                        <a:pt x="50" y="83"/>
                        <a:pt x="50" y="83"/>
                      </a:cubicBezTo>
                      <a:cubicBezTo>
                        <a:pt x="45" y="81"/>
                        <a:pt x="39" y="83"/>
                        <a:pt x="36" y="88"/>
                      </a:cubicBezTo>
                      <a:cubicBezTo>
                        <a:pt x="13" y="131"/>
                        <a:pt x="13" y="131"/>
                        <a:pt x="13" y="131"/>
                      </a:cubicBezTo>
                      <a:cubicBezTo>
                        <a:pt x="10" y="136"/>
                        <a:pt x="12" y="143"/>
                        <a:pt x="16" y="146"/>
                      </a:cubicBezTo>
                      <a:cubicBezTo>
                        <a:pt x="61" y="178"/>
                        <a:pt x="61" y="178"/>
                        <a:pt x="61" y="178"/>
                      </a:cubicBezTo>
                      <a:cubicBezTo>
                        <a:pt x="59" y="188"/>
                        <a:pt x="58" y="198"/>
                        <a:pt x="58" y="208"/>
                      </a:cubicBezTo>
                      <a:cubicBezTo>
                        <a:pt x="8" y="230"/>
                        <a:pt x="8" y="230"/>
                        <a:pt x="8" y="230"/>
                      </a:cubicBezTo>
                      <a:cubicBezTo>
                        <a:pt x="3" y="232"/>
                        <a:pt x="0" y="239"/>
                        <a:pt x="2" y="244"/>
                      </a:cubicBezTo>
                      <a:cubicBezTo>
                        <a:pt x="16" y="291"/>
                        <a:pt x="16" y="291"/>
                        <a:pt x="16" y="291"/>
                      </a:cubicBezTo>
                      <a:cubicBezTo>
                        <a:pt x="18" y="296"/>
                        <a:pt x="23" y="300"/>
                        <a:pt x="29" y="299"/>
                      </a:cubicBezTo>
                      <a:cubicBezTo>
                        <a:pt x="83" y="290"/>
                        <a:pt x="83" y="290"/>
                        <a:pt x="83" y="290"/>
                      </a:cubicBezTo>
                      <a:cubicBezTo>
                        <a:pt x="89" y="298"/>
                        <a:pt x="95" y="306"/>
                        <a:pt x="102" y="313"/>
                      </a:cubicBezTo>
                      <a:cubicBezTo>
                        <a:pt x="82" y="364"/>
                        <a:pt x="82" y="364"/>
                        <a:pt x="82" y="364"/>
                      </a:cubicBezTo>
                      <a:cubicBezTo>
                        <a:pt x="80" y="370"/>
                        <a:pt x="83" y="376"/>
                        <a:pt x="88" y="379"/>
                      </a:cubicBezTo>
                      <a:cubicBezTo>
                        <a:pt x="131" y="402"/>
                        <a:pt x="131" y="402"/>
                        <a:pt x="131" y="402"/>
                      </a:cubicBezTo>
                      <a:cubicBezTo>
                        <a:pt x="136" y="404"/>
                        <a:pt x="143" y="403"/>
                        <a:pt x="146" y="398"/>
                      </a:cubicBezTo>
                      <a:cubicBezTo>
                        <a:pt x="178" y="353"/>
                        <a:pt x="178" y="353"/>
                        <a:pt x="178" y="353"/>
                      </a:cubicBezTo>
                      <a:cubicBezTo>
                        <a:pt x="187" y="355"/>
                        <a:pt x="197" y="356"/>
                        <a:pt x="207" y="356"/>
                      </a:cubicBezTo>
                      <a:cubicBezTo>
                        <a:pt x="230" y="407"/>
                        <a:pt x="230" y="407"/>
                        <a:pt x="230" y="407"/>
                      </a:cubicBezTo>
                      <a:cubicBezTo>
                        <a:pt x="232" y="412"/>
                        <a:pt x="238" y="415"/>
                        <a:pt x="244" y="413"/>
                      </a:cubicBezTo>
                      <a:cubicBezTo>
                        <a:pt x="291" y="399"/>
                        <a:pt x="291" y="399"/>
                        <a:pt x="291" y="399"/>
                      </a:cubicBezTo>
                      <a:cubicBezTo>
                        <a:pt x="296" y="397"/>
                        <a:pt x="300" y="391"/>
                        <a:pt x="299" y="386"/>
                      </a:cubicBezTo>
                      <a:cubicBezTo>
                        <a:pt x="290" y="331"/>
                        <a:pt x="290" y="331"/>
                        <a:pt x="290" y="331"/>
                      </a:cubicBezTo>
                      <a:cubicBezTo>
                        <a:pt x="298" y="326"/>
                        <a:pt x="306" y="319"/>
                        <a:pt x="312" y="312"/>
                      </a:cubicBezTo>
                      <a:cubicBezTo>
                        <a:pt x="364" y="332"/>
                        <a:pt x="364" y="332"/>
                        <a:pt x="364" y="332"/>
                      </a:cubicBezTo>
                      <a:cubicBezTo>
                        <a:pt x="369" y="334"/>
                        <a:pt x="376" y="332"/>
                        <a:pt x="378" y="327"/>
                      </a:cubicBezTo>
                      <a:cubicBezTo>
                        <a:pt x="401" y="284"/>
                        <a:pt x="401" y="284"/>
                        <a:pt x="401" y="284"/>
                      </a:cubicBezTo>
                      <a:cubicBezTo>
                        <a:pt x="404" y="279"/>
                        <a:pt x="403" y="272"/>
                        <a:pt x="398" y="269"/>
                      </a:cubicBezTo>
                      <a:cubicBezTo>
                        <a:pt x="353" y="237"/>
                        <a:pt x="353" y="237"/>
                        <a:pt x="353" y="237"/>
                      </a:cubicBezTo>
                      <a:cubicBezTo>
                        <a:pt x="355" y="227"/>
                        <a:pt x="356" y="217"/>
                        <a:pt x="356" y="207"/>
                      </a:cubicBezTo>
                      <a:cubicBezTo>
                        <a:pt x="406" y="185"/>
                        <a:pt x="406" y="185"/>
                        <a:pt x="406" y="185"/>
                      </a:cubicBezTo>
                      <a:cubicBezTo>
                        <a:pt x="411" y="182"/>
                        <a:pt x="414" y="176"/>
                        <a:pt x="413" y="171"/>
                      </a:cubicBezTo>
                      <a:close/>
                      <a:moveTo>
                        <a:pt x="233" y="293"/>
                      </a:moveTo>
                      <a:cubicBezTo>
                        <a:pt x="186" y="307"/>
                        <a:pt x="136" y="280"/>
                        <a:pt x="122" y="233"/>
                      </a:cubicBezTo>
                      <a:cubicBezTo>
                        <a:pt x="108" y="186"/>
                        <a:pt x="134" y="136"/>
                        <a:pt x="181" y="122"/>
                      </a:cubicBezTo>
                      <a:cubicBezTo>
                        <a:pt x="228" y="108"/>
                        <a:pt x="278" y="134"/>
                        <a:pt x="293" y="182"/>
                      </a:cubicBezTo>
                      <a:cubicBezTo>
                        <a:pt x="307" y="229"/>
                        <a:pt x="280" y="278"/>
                        <a:pt x="233" y="293"/>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grpSp>
        </p:grpSp>
      </p:grpSp>
      <p:grpSp>
        <p:nvGrpSpPr>
          <p:cNvPr id="75" name="组合 74"/>
          <p:cNvGrpSpPr/>
          <p:nvPr/>
        </p:nvGrpSpPr>
        <p:grpSpPr>
          <a:xfrm>
            <a:off x="909003" y="3662038"/>
            <a:ext cx="441744" cy="1588142"/>
            <a:chOff x="1384987" y="3075911"/>
            <a:chExt cx="757274" cy="2266828"/>
          </a:xfrm>
        </p:grpSpPr>
        <p:cxnSp>
          <p:nvCxnSpPr>
            <p:cNvPr id="53" name="直接连接符 52"/>
            <p:cNvCxnSpPr/>
            <p:nvPr/>
          </p:nvCxnSpPr>
          <p:spPr>
            <a:xfrm flipH="1">
              <a:off x="1763624" y="3256711"/>
              <a:ext cx="1" cy="1146532"/>
            </a:xfrm>
            <a:prstGeom prst="line">
              <a:avLst/>
            </a:prstGeom>
            <a:ln w="19050">
              <a:solidFill>
                <a:srgbClr val="27506E"/>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4" name="椭圆 53"/>
            <p:cNvSpPr/>
            <p:nvPr/>
          </p:nvSpPr>
          <p:spPr>
            <a:xfrm>
              <a:off x="1449278" y="3075911"/>
              <a:ext cx="649667" cy="649667"/>
            </a:xfrm>
            <a:prstGeom prst="ellipse">
              <a:avLst/>
            </a:prstGeom>
            <a:solidFill>
              <a:srgbClr val="27506E"/>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ea typeface="黑体" panose="02010609060101010101" pitchFamily="49" charset="-122"/>
                  <a:cs typeface="+mn-ea"/>
                  <a:sym typeface="+mn-lt"/>
                </a:rPr>
                <a:t>7</a:t>
              </a:r>
              <a:endParaRPr lang="zh-CN" altLang="en-US" sz="3200" dirty="0">
                <a:solidFill>
                  <a:schemeClr val="bg1"/>
                </a:solidFill>
                <a:ea typeface="黑体" panose="02010609060101010101" pitchFamily="49" charset="-122"/>
                <a:cs typeface="+mn-ea"/>
                <a:sym typeface="+mn-lt"/>
              </a:endParaRPr>
            </a:p>
          </p:txBody>
        </p:sp>
        <p:grpSp>
          <p:nvGrpSpPr>
            <p:cNvPr id="55" name="组合 54"/>
            <p:cNvGrpSpPr/>
            <p:nvPr/>
          </p:nvGrpSpPr>
          <p:grpSpPr>
            <a:xfrm>
              <a:off x="1384987" y="4585465"/>
              <a:ext cx="757274" cy="757274"/>
              <a:chOff x="768467" y="3840227"/>
              <a:chExt cx="592545" cy="592545"/>
            </a:xfrm>
          </p:grpSpPr>
          <p:sp>
            <p:nvSpPr>
              <p:cNvPr id="56" name="椭圆 55"/>
              <p:cNvSpPr/>
              <p:nvPr/>
            </p:nvSpPr>
            <p:spPr>
              <a:xfrm>
                <a:off x="768467" y="3840227"/>
                <a:ext cx="592545" cy="592545"/>
              </a:xfrm>
              <a:prstGeom prst="ellipse">
                <a:avLst/>
              </a:prstGeom>
              <a:noFill/>
              <a:ln w="19050">
                <a:solidFill>
                  <a:srgbClr val="275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7506E"/>
                  </a:solidFill>
                  <a:ea typeface="黑体" panose="02010609060101010101" pitchFamily="49" charset="-122"/>
                  <a:cs typeface="+mn-ea"/>
                  <a:sym typeface="+mn-lt"/>
                </a:endParaRPr>
              </a:p>
            </p:txBody>
          </p:sp>
          <p:grpSp>
            <p:nvGrpSpPr>
              <p:cNvPr id="57" name="Group 231"/>
              <p:cNvGrpSpPr/>
              <p:nvPr/>
            </p:nvGrpSpPr>
            <p:grpSpPr>
              <a:xfrm>
                <a:off x="871169" y="3937643"/>
                <a:ext cx="363583" cy="383204"/>
                <a:chOff x="4592623" y="6318824"/>
                <a:chExt cx="436578" cy="460138"/>
              </a:xfrm>
              <a:solidFill>
                <a:schemeClr val="accent1"/>
              </a:solidFill>
            </p:grpSpPr>
            <p:sp>
              <p:nvSpPr>
                <p:cNvPr id="58" name="Freeform 218"/>
                <p:cNvSpPr/>
                <p:nvPr/>
              </p:nvSpPr>
              <p:spPr bwMode="auto">
                <a:xfrm>
                  <a:off x="4908550" y="6644022"/>
                  <a:ext cx="80963" cy="84138"/>
                </a:xfrm>
                <a:custGeom>
                  <a:avLst/>
                  <a:gdLst>
                    <a:gd name="T0" fmla="*/ 13 w 105"/>
                    <a:gd name="T1" fmla="*/ 20 h 108"/>
                    <a:gd name="T2" fmla="*/ 27 w 105"/>
                    <a:gd name="T3" fmla="*/ 9 h 108"/>
                    <a:gd name="T4" fmla="*/ 65 w 105"/>
                    <a:gd name="T5" fmla="*/ 13 h 108"/>
                    <a:gd name="T6" fmla="*/ 105 w 105"/>
                    <a:gd name="T7" fmla="*/ 64 h 108"/>
                    <a:gd name="T8" fmla="*/ 49 w 105"/>
                    <a:gd name="T9" fmla="*/ 108 h 108"/>
                    <a:gd name="T10" fmla="*/ 9 w 105"/>
                    <a:gd name="T11" fmla="*/ 57 h 108"/>
                    <a:gd name="T12" fmla="*/ 13 w 105"/>
                    <a:gd name="T13" fmla="*/ 20 h 108"/>
                  </a:gdLst>
                  <a:ahLst/>
                  <a:cxnLst>
                    <a:cxn ang="0">
                      <a:pos x="T0" y="T1"/>
                    </a:cxn>
                    <a:cxn ang="0">
                      <a:pos x="T2" y="T3"/>
                    </a:cxn>
                    <a:cxn ang="0">
                      <a:pos x="T4" y="T5"/>
                    </a:cxn>
                    <a:cxn ang="0">
                      <a:pos x="T6" y="T7"/>
                    </a:cxn>
                    <a:cxn ang="0">
                      <a:pos x="T8" y="T9"/>
                    </a:cxn>
                    <a:cxn ang="0">
                      <a:pos x="T10" y="T11"/>
                    </a:cxn>
                    <a:cxn ang="0">
                      <a:pos x="T12" y="T13"/>
                    </a:cxn>
                  </a:cxnLst>
                  <a:rect l="0" t="0" r="r" b="b"/>
                  <a:pathLst>
                    <a:path w="105" h="108">
                      <a:moveTo>
                        <a:pt x="13" y="20"/>
                      </a:moveTo>
                      <a:cubicBezTo>
                        <a:pt x="27" y="9"/>
                        <a:pt x="27" y="9"/>
                        <a:pt x="27" y="9"/>
                      </a:cubicBezTo>
                      <a:cubicBezTo>
                        <a:pt x="39" y="0"/>
                        <a:pt x="56" y="2"/>
                        <a:pt x="65" y="13"/>
                      </a:cubicBezTo>
                      <a:cubicBezTo>
                        <a:pt x="105" y="64"/>
                        <a:pt x="105" y="64"/>
                        <a:pt x="105" y="64"/>
                      </a:cubicBezTo>
                      <a:cubicBezTo>
                        <a:pt x="49" y="108"/>
                        <a:pt x="49" y="108"/>
                        <a:pt x="49" y="108"/>
                      </a:cubicBezTo>
                      <a:cubicBezTo>
                        <a:pt x="9" y="57"/>
                        <a:pt x="9" y="57"/>
                        <a:pt x="9" y="57"/>
                      </a:cubicBezTo>
                      <a:cubicBezTo>
                        <a:pt x="0" y="46"/>
                        <a:pt x="2" y="29"/>
                        <a:pt x="13" y="20"/>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59" name="Freeform 219"/>
                <p:cNvSpPr>
                  <a:spLocks noEditPoints="1"/>
                </p:cNvSpPr>
                <p:nvPr/>
              </p:nvSpPr>
              <p:spPr bwMode="auto">
                <a:xfrm>
                  <a:off x="4592623" y="6318824"/>
                  <a:ext cx="396890" cy="401638"/>
                </a:xfrm>
                <a:custGeom>
                  <a:avLst/>
                  <a:gdLst>
                    <a:gd name="T0" fmla="*/ 445 w 524"/>
                    <a:gd name="T1" fmla="*/ 119 h 523"/>
                    <a:gd name="T2" fmla="*/ 119 w 524"/>
                    <a:gd name="T3" fmla="*/ 79 h 523"/>
                    <a:gd name="T4" fmla="*/ 79 w 524"/>
                    <a:gd name="T5" fmla="*/ 404 h 523"/>
                    <a:gd name="T6" fmla="*/ 405 w 524"/>
                    <a:gd name="T7" fmla="*/ 444 h 523"/>
                    <a:gd name="T8" fmla="*/ 445 w 524"/>
                    <a:gd name="T9" fmla="*/ 119 h 523"/>
                    <a:gd name="T10" fmla="*/ 373 w 524"/>
                    <a:gd name="T11" fmla="*/ 404 h 523"/>
                    <a:gd name="T12" fmla="*/ 119 w 524"/>
                    <a:gd name="T13" fmla="*/ 373 h 523"/>
                    <a:gd name="T14" fmla="*/ 151 w 524"/>
                    <a:gd name="T15" fmla="*/ 119 h 523"/>
                    <a:gd name="T16" fmla="*/ 404 w 524"/>
                    <a:gd name="T17" fmla="*/ 150 h 523"/>
                    <a:gd name="T18" fmla="*/ 373 w 524"/>
                    <a:gd name="T19" fmla="*/ 40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4" h="523">
                      <a:moveTo>
                        <a:pt x="445" y="119"/>
                      </a:moveTo>
                      <a:cubicBezTo>
                        <a:pt x="366" y="18"/>
                        <a:pt x="220" y="0"/>
                        <a:pt x="119" y="79"/>
                      </a:cubicBezTo>
                      <a:cubicBezTo>
                        <a:pt x="18" y="157"/>
                        <a:pt x="0" y="303"/>
                        <a:pt x="79" y="404"/>
                      </a:cubicBezTo>
                      <a:cubicBezTo>
                        <a:pt x="158" y="505"/>
                        <a:pt x="304" y="523"/>
                        <a:pt x="405" y="444"/>
                      </a:cubicBezTo>
                      <a:cubicBezTo>
                        <a:pt x="506" y="366"/>
                        <a:pt x="524" y="220"/>
                        <a:pt x="445" y="119"/>
                      </a:cubicBezTo>
                      <a:close/>
                      <a:moveTo>
                        <a:pt x="373" y="404"/>
                      </a:moveTo>
                      <a:cubicBezTo>
                        <a:pt x="294" y="465"/>
                        <a:pt x="181" y="451"/>
                        <a:pt x="119" y="373"/>
                      </a:cubicBezTo>
                      <a:cubicBezTo>
                        <a:pt x="58" y="294"/>
                        <a:pt x="72" y="180"/>
                        <a:pt x="151" y="119"/>
                      </a:cubicBezTo>
                      <a:cubicBezTo>
                        <a:pt x="229" y="58"/>
                        <a:pt x="343" y="72"/>
                        <a:pt x="404" y="150"/>
                      </a:cubicBezTo>
                      <a:cubicBezTo>
                        <a:pt x="466" y="229"/>
                        <a:pt x="452" y="343"/>
                        <a:pt x="373" y="404"/>
                      </a:cubicBezTo>
                      <a:close/>
                    </a:path>
                  </a:pathLst>
                </a:custGeom>
                <a:solidFill>
                  <a:srgbClr val="27506E"/>
                </a:solidFill>
                <a:ln>
                  <a:solidFill>
                    <a:srgbClr val="27506E"/>
                  </a:solidFill>
                </a:ln>
              </p:spPr>
              <p:txBody>
                <a:bodyPr/>
                <a:lstStyle/>
                <a:p>
                  <a:pPr defTabSz="914400">
                    <a:defRPr/>
                  </a:pPr>
                  <a:endParaRPr lang="en-AU" sz="1800" kern="0" dirty="0">
                    <a:solidFill>
                      <a:srgbClr val="27506E"/>
                    </a:solidFill>
                    <a:ea typeface="黑体" panose="02010609060101010101" pitchFamily="49" charset="-122"/>
                    <a:cs typeface="+mn-ea"/>
                    <a:sym typeface="+mn-lt"/>
                  </a:endParaRPr>
                </a:p>
              </p:txBody>
            </p:sp>
            <p:sp>
              <p:nvSpPr>
                <p:cNvPr id="60" name="Freeform 220"/>
                <p:cNvSpPr/>
                <p:nvPr/>
              </p:nvSpPr>
              <p:spPr bwMode="auto">
                <a:xfrm>
                  <a:off x="4957763" y="6707524"/>
                  <a:ext cx="71438" cy="71438"/>
                </a:xfrm>
                <a:custGeom>
                  <a:avLst/>
                  <a:gdLst>
                    <a:gd name="T0" fmla="*/ 78 w 92"/>
                    <a:gd name="T1" fmla="*/ 72 h 92"/>
                    <a:gd name="T2" fmla="*/ 64 w 92"/>
                    <a:gd name="T3" fmla="*/ 83 h 92"/>
                    <a:gd name="T4" fmla="*/ 27 w 92"/>
                    <a:gd name="T5" fmla="*/ 78 h 92"/>
                    <a:gd name="T6" fmla="*/ 0 w 92"/>
                    <a:gd name="T7" fmla="*/ 44 h 92"/>
                    <a:gd name="T8" fmla="*/ 56 w 92"/>
                    <a:gd name="T9" fmla="*/ 0 h 92"/>
                    <a:gd name="T10" fmla="*/ 83 w 92"/>
                    <a:gd name="T11" fmla="*/ 34 h 92"/>
                    <a:gd name="T12" fmla="*/ 78 w 92"/>
                    <a:gd name="T13" fmla="*/ 72 h 92"/>
                  </a:gdLst>
                  <a:ahLst/>
                  <a:cxnLst>
                    <a:cxn ang="0">
                      <a:pos x="T0" y="T1"/>
                    </a:cxn>
                    <a:cxn ang="0">
                      <a:pos x="T2" y="T3"/>
                    </a:cxn>
                    <a:cxn ang="0">
                      <a:pos x="T4" y="T5"/>
                    </a:cxn>
                    <a:cxn ang="0">
                      <a:pos x="T6" y="T7"/>
                    </a:cxn>
                    <a:cxn ang="0">
                      <a:pos x="T8" y="T9"/>
                    </a:cxn>
                    <a:cxn ang="0">
                      <a:pos x="T10" y="T11"/>
                    </a:cxn>
                    <a:cxn ang="0">
                      <a:pos x="T12" y="T13"/>
                    </a:cxn>
                  </a:cxnLst>
                  <a:rect l="0" t="0" r="r" b="b"/>
                  <a:pathLst>
                    <a:path w="92" h="92">
                      <a:moveTo>
                        <a:pt x="78" y="72"/>
                      </a:moveTo>
                      <a:cubicBezTo>
                        <a:pt x="64" y="83"/>
                        <a:pt x="64" y="83"/>
                        <a:pt x="64" y="83"/>
                      </a:cubicBezTo>
                      <a:cubicBezTo>
                        <a:pt x="53" y="92"/>
                        <a:pt x="36" y="90"/>
                        <a:pt x="27" y="78"/>
                      </a:cubicBezTo>
                      <a:cubicBezTo>
                        <a:pt x="0" y="44"/>
                        <a:pt x="0" y="44"/>
                        <a:pt x="0" y="44"/>
                      </a:cubicBezTo>
                      <a:cubicBezTo>
                        <a:pt x="56" y="0"/>
                        <a:pt x="56" y="0"/>
                        <a:pt x="56" y="0"/>
                      </a:cubicBezTo>
                      <a:cubicBezTo>
                        <a:pt x="83" y="34"/>
                        <a:pt x="83" y="34"/>
                        <a:pt x="83" y="34"/>
                      </a:cubicBezTo>
                      <a:cubicBezTo>
                        <a:pt x="92" y="46"/>
                        <a:pt x="90" y="63"/>
                        <a:pt x="78" y="72"/>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grpSp>
        </p:grpSp>
      </p:grpSp>
      <p:grpSp>
        <p:nvGrpSpPr>
          <p:cNvPr id="79" name="组合 78"/>
          <p:cNvGrpSpPr/>
          <p:nvPr/>
        </p:nvGrpSpPr>
        <p:grpSpPr>
          <a:xfrm>
            <a:off x="4622406" y="3641284"/>
            <a:ext cx="321187" cy="1508957"/>
            <a:chOff x="10041622" y="3148331"/>
            <a:chExt cx="757274" cy="2154005"/>
          </a:xfrm>
        </p:grpSpPr>
        <p:cxnSp>
          <p:nvCxnSpPr>
            <p:cNvPr id="71" name="直接连接符 70"/>
            <p:cNvCxnSpPr/>
            <p:nvPr/>
          </p:nvCxnSpPr>
          <p:spPr>
            <a:xfrm flipH="1">
              <a:off x="10420259" y="3256711"/>
              <a:ext cx="1" cy="1146532"/>
            </a:xfrm>
            <a:prstGeom prst="line">
              <a:avLst/>
            </a:prstGeom>
            <a:ln w="19050">
              <a:solidFill>
                <a:srgbClr val="27506E"/>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2" name="椭圆 71"/>
            <p:cNvSpPr/>
            <p:nvPr/>
          </p:nvSpPr>
          <p:spPr>
            <a:xfrm>
              <a:off x="10095426" y="3148331"/>
              <a:ext cx="649667" cy="649667"/>
            </a:xfrm>
            <a:prstGeom prst="ellipse">
              <a:avLst/>
            </a:prstGeom>
            <a:solidFill>
              <a:srgbClr val="27506E"/>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bg1"/>
                  </a:solidFill>
                  <a:ea typeface="黑体" panose="02010609060101010101" pitchFamily="49" charset="-122"/>
                  <a:cs typeface="+mn-ea"/>
                  <a:sym typeface="+mn-lt"/>
                </a:rPr>
                <a:t>9</a:t>
              </a:r>
              <a:endParaRPr lang="zh-CN" altLang="en-US" sz="3200" dirty="0">
                <a:solidFill>
                  <a:schemeClr val="bg1"/>
                </a:solidFill>
                <a:ea typeface="黑体" panose="02010609060101010101" pitchFamily="49" charset="-122"/>
                <a:cs typeface="+mn-ea"/>
                <a:sym typeface="+mn-lt"/>
              </a:endParaRPr>
            </a:p>
          </p:txBody>
        </p:sp>
        <p:grpSp>
          <p:nvGrpSpPr>
            <p:cNvPr id="73" name="组合 72"/>
            <p:cNvGrpSpPr/>
            <p:nvPr/>
          </p:nvGrpSpPr>
          <p:grpSpPr>
            <a:xfrm>
              <a:off x="10041622" y="4545062"/>
              <a:ext cx="757274" cy="757274"/>
              <a:chOff x="10226129" y="4483345"/>
              <a:chExt cx="757274" cy="757274"/>
            </a:xfrm>
          </p:grpSpPr>
          <p:sp>
            <p:nvSpPr>
              <p:cNvPr id="74" name="椭圆 73"/>
              <p:cNvSpPr/>
              <p:nvPr/>
            </p:nvSpPr>
            <p:spPr>
              <a:xfrm>
                <a:off x="10226129" y="4483345"/>
                <a:ext cx="757274" cy="757274"/>
              </a:xfrm>
              <a:prstGeom prst="ellipse">
                <a:avLst/>
              </a:prstGeom>
              <a:noFill/>
              <a:ln w="19050">
                <a:solidFill>
                  <a:srgbClr val="275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7506E"/>
                  </a:solidFill>
                  <a:ea typeface="黑体" panose="02010609060101010101" pitchFamily="49" charset="-122"/>
                  <a:cs typeface="+mn-ea"/>
                  <a:sym typeface="+mn-lt"/>
                </a:endParaRPr>
              </a:p>
            </p:txBody>
          </p:sp>
          <p:sp>
            <p:nvSpPr>
              <p:cNvPr id="80" name="Freeform 54"/>
              <p:cNvSpPr/>
              <p:nvPr/>
            </p:nvSpPr>
            <p:spPr bwMode="auto">
              <a:xfrm>
                <a:off x="10675760" y="4649225"/>
                <a:ext cx="98754" cy="374310"/>
              </a:xfrm>
              <a:custGeom>
                <a:avLst/>
                <a:gdLst>
                  <a:gd name="T0" fmla="*/ 4 w 22"/>
                  <a:gd name="T1" fmla="*/ 82 h 82"/>
                  <a:gd name="T2" fmla="*/ 17 w 22"/>
                  <a:gd name="T3" fmla="*/ 82 h 82"/>
                  <a:gd name="T4" fmla="*/ 22 w 22"/>
                  <a:gd name="T5" fmla="*/ 78 h 82"/>
                  <a:gd name="T6" fmla="*/ 22 w 22"/>
                  <a:gd name="T7" fmla="*/ 5 h 82"/>
                  <a:gd name="T8" fmla="*/ 17 w 22"/>
                  <a:gd name="T9" fmla="*/ 0 h 82"/>
                  <a:gd name="T10" fmla="*/ 4 w 22"/>
                  <a:gd name="T11" fmla="*/ 0 h 82"/>
                  <a:gd name="T12" fmla="*/ 0 w 22"/>
                  <a:gd name="T13" fmla="*/ 5 h 82"/>
                  <a:gd name="T14" fmla="*/ 0 w 22"/>
                  <a:gd name="T15" fmla="*/ 47 h 82"/>
                  <a:gd name="T16" fmla="*/ 0 w 22"/>
                  <a:gd name="T17" fmla="*/ 78 h 82"/>
                  <a:gd name="T18" fmla="*/ 4 w 22"/>
                  <a:gd name="T1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82">
                    <a:moveTo>
                      <a:pt x="4" y="82"/>
                    </a:moveTo>
                    <a:cubicBezTo>
                      <a:pt x="17" y="82"/>
                      <a:pt x="17" y="82"/>
                      <a:pt x="17" y="82"/>
                    </a:cubicBezTo>
                    <a:cubicBezTo>
                      <a:pt x="20" y="82"/>
                      <a:pt x="22" y="80"/>
                      <a:pt x="22" y="78"/>
                    </a:cubicBezTo>
                    <a:cubicBezTo>
                      <a:pt x="22" y="5"/>
                      <a:pt x="22" y="5"/>
                      <a:pt x="22" y="5"/>
                    </a:cubicBezTo>
                    <a:cubicBezTo>
                      <a:pt x="22" y="2"/>
                      <a:pt x="20" y="0"/>
                      <a:pt x="17" y="0"/>
                    </a:cubicBezTo>
                    <a:cubicBezTo>
                      <a:pt x="4" y="0"/>
                      <a:pt x="4" y="0"/>
                      <a:pt x="4" y="0"/>
                    </a:cubicBezTo>
                    <a:cubicBezTo>
                      <a:pt x="2" y="0"/>
                      <a:pt x="0" y="2"/>
                      <a:pt x="0" y="5"/>
                    </a:cubicBezTo>
                    <a:cubicBezTo>
                      <a:pt x="0" y="47"/>
                      <a:pt x="0" y="47"/>
                      <a:pt x="0" y="47"/>
                    </a:cubicBezTo>
                    <a:cubicBezTo>
                      <a:pt x="0" y="78"/>
                      <a:pt x="0" y="78"/>
                      <a:pt x="0" y="78"/>
                    </a:cubicBezTo>
                    <a:cubicBezTo>
                      <a:pt x="0" y="80"/>
                      <a:pt x="2" y="82"/>
                      <a:pt x="4" y="82"/>
                    </a:cubicBezTo>
                    <a:close/>
                  </a:path>
                </a:pathLst>
              </a:custGeom>
              <a:solidFill>
                <a:srgbClr val="27506E"/>
              </a:solidFill>
              <a:ln>
                <a:solidFill>
                  <a:srgbClr val="27506E"/>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黑体" panose="02010609060101010101" pitchFamily="49" charset="-122"/>
                </a:endParaRPr>
              </a:p>
            </p:txBody>
          </p:sp>
          <p:sp>
            <p:nvSpPr>
              <p:cNvPr id="81" name="Freeform 55"/>
              <p:cNvSpPr/>
              <p:nvPr/>
            </p:nvSpPr>
            <p:spPr bwMode="auto">
              <a:xfrm>
                <a:off x="10541940" y="4753788"/>
                <a:ext cx="101940" cy="269185"/>
              </a:xfrm>
              <a:custGeom>
                <a:avLst/>
                <a:gdLst>
                  <a:gd name="T0" fmla="*/ 17 w 22"/>
                  <a:gd name="T1" fmla="*/ 0 h 59"/>
                  <a:gd name="T2" fmla="*/ 4 w 22"/>
                  <a:gd name="T3" fmla="*/ 0 h 59"/>
                  <a:gd name="T4" fmla="*/ 0 w 22"/>
                  <a:gd name="T5" fmla="*/ 5 h 59"/>
                  <a:gd name="T6" fmla="*/ 0 w 22"/>
                  <a:gd name="T7" fmla="*/ 42 h 59"/>
                  <a:gd name="T8" fmla="*/ 0 w 22"/>
                  <a:gd name="T9" fmla="*/ 55 h 59"/>
                  <a:gd name="T10" fmla="*/ 4 w 22"/>
                  <a:gd name="T11" fmla="*/ 59 h 59"/>
                  <a:gd name="T12" fmla="*/ 17 w 22"/>
                  <a:gd name="T13" fmla="*/ 59 h 59"/>
                  <a:gd name="T14" fmla="*/ 22 w 22"/>
                  <a:gd name="T15" fmla="*/ 55 h 59"/>
                  <a:gd name="T16" fmla="*/ 22 w 22"/>
                  <a:gd name="T17" fmla="*/ 24 h 59"/>
                  <a:gd name="T18" fmla="*/ 22 w 22"/>
                  <a:gd name="T19" fmla="*/ 5 h 59"/>
                  <a:gd name="T20" fmla="*/ 17 w 22"/>
                  <a:gd name="T21"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 h="59">
                    <a:moveTo>
                      <a:pt x="17" y="0"/>
                    </a:moveTo>
                    <a:cubicBezTo>
                      <a:pt x="4" y="0"/>
                      <a:pt x="4" y="0"/>
                      <a:pt x="4" y="0"/>
                    </a:cubicBezTo>
                    <a:cubicBezTo>
                      <a:pt x="2" y="0"/>
                      <a:pt x="0" y="2"/>
                      <a:pt x="0" y="5"/>
                    </a:cubicBezTo>
                    <a:cubicBezTo>
                      <a:pt x="0" y="42"/>
                      <a:pt x="0" y="42"/>
                      <a:pt x="0" y="42"/>
                    </a:cubicBezTo>
                    <a:cubicBezTo>
                      <a:pt x="0" y="55"/>
                      <a:pt x="0" y="55"/>
                      <a:pt x="0" y="55"/>
                    </a:cubicBezTo>
                    <a:cubicBezTo>
                      <a:pt x="0" y="57"/>
                      <a:pt x="2" y="59"/>
                      <a:pt x="4" y="59"/>
                    </a:cubicBezTo>
                    <a:cubicBezTo>
                      <a:pt x="17" y="59"/>
                      <a:pt x="17" y="59"/>
                      <a:pt x="17" y="59"/>
                    </a:cubicBezTo>
                    <a:cubicBezTo>
                      <a:pt x="20" y="59"/>
                      <a:pt x="22" y="57"/>
                      <a:pt x="22" y="55"/>
                    </a:cubicBezTo>
                    <a:cubicBezTo>
                      <a:pt x="22" y="24"/>
                      <a:pt x="22" y="24"/>
                      <a:pt x="22" y="24"/>
                    </a:cubicBezTo>
                    <a:cubicBezTo>
                      <a:pt x="22" y="5"/>
                      <a:pt x="22" y="5"/>
                      <a:pt x="22" y="5"/>
                    </a:cubicBezTo>
                    <a:cubicBezTo>
                      <a:pt x="22" y="2"/>
                      <a:pt x="20" y="0"/>
                      <a:pt x="17" y="0"/>
                    </a:cubicBezTo>
                    <a:close/>
                  </a:path>
                </a:pathLst>
              </a:custGeom>
              <a:solidFill>
                <a:srgbClr val="27506E"/>
              </a:solidFill>
              <a:ln>
                <a:solidFill>
                  <a:srgbClr val="27506E"/>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黑体" panose="02010609060101010101" pitchFamily="49" charset="-122"/>
                </a:endParaRPr>
              </a:p>
            </p:txBody>
          </p:sp>
          <p:sp>
            <p:nvSpPr>
              <p:cNvPr id="82" name="Freeform 56"/>
              <p:cNvSpPr/>
              <p:nvPr/>
            </p:nvSpPr>
            <p:spPr bwMode="auto">
              <a:xfrm>
                <a:off x="10408121" y="4927404"/>
                <a:ext cx="101940" cy="95569"/>
              </a:xfrm>
              <a:custGeom>
                <a:avLst/>
                <a:gdLst>
                  <a:gd name="T0" fmla="*/ 18 w 22"/>
                  <a:gd name="T1" fmla="*/ 0 h 21"/>
                  <a:gd name="T2" fmla="*/ 5 w 22"/>
                  <a:gd name="T3" fmla="*/ 0 h 21"/>
                  <a:gd name="T4" fmla="*/ 0 w 22"/>
                  <a:gd name="T5" fmla="*/ 4 h 21"/>
                  <a:gd name="T6" fmla="*/ 0 w 22"/>
                  <a:gd name="T7" fmla="*/ 17 h 21"/>
                  <a:gd name="T8" fmla="*/ 5 w 22"/>
                  <a:gd name="T9" fmla="*/ 21 h 21"/>
                  <a:gd name="T10" fmla="*/ 18 w 22"/>
                  <a:gd name="T11" fmla="*/ 21 h 21"/>
                  <a:gd name="T12" fmla="*/ 22 w 22"/>
                  <a:gd name="T13" fmla="*/ 17 h 21"/>
                  <a:gd name="T14" fmla="*/ 22 w 22"/>
                  <a:gd name="T15" fmla="*/ 4 h 21"/>
                  <a:gd name="T16" fmla="*/ 18 w 22"/>
                  <a:gd name="T1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1">
                    <a:moveTo>
                      <a:pt x="18" y="0"/>
                    </a:moveTo>
                    <a:cubicBezTo>
                      <a:pt x="5" y="0"/>
                      <a:pt x="5" y="0"/>
                      <a:pt x="5" y="0"/>
                    </a:cubicBezTo>
                    <a:cubicBezTo>
                      <a:pt x="2" y="0"/>
                      <a:pt x="0" y="2"/>
                      <a:pt x="0" y="4"/>
                    </a:cubicBezTo>
                    <a:cubicBezTo>
                      <a:pt x="0" y="17"/>
                      <a:pt x="0" y="17"/>
                      <a:pt x="0" y="17"/>
                    </a:cubicBezTo>
                    <a:cubicBezTo>
                      <a:pt x="0" y="19"/>
                      <a:pt x="2" y="21"/>
                      <a:pt x="5" y="21"/>
                    </a:cubicBezTo>
                    <a:cubicBezTo>
                      <a:pt x="18" y="21"/>
                      <a:pt x="18" y="21"/>
                      <a:pt x="18" y="21"/>
                    </a:cubicBezTo>
                    <a:cubicBezTo>
                      <a:pt x="20" y="21"/>
                      <a:pt x="22" y="19"/>
                      <a:pt x="22" y="17"/>
                    </a:cubicBezTo>
                    <a:cubicBezTo>
                      <a:pt x="22" y="4"/>
                      <a:pt x="22" y="4"/>
                      <a:pt x="22" y="4"/>
                    </a:cubicBezTo>
                    <a:cubicBezTo>
                      <a:pt x="22" y="2"/>
                      <a:pt x="20" y="0"/>
                      <a:pt x="18" y="0"/>
                    </a:cubicBezTo>
                    <a:close/>
                  </a:path>
                </a:pathLst>
              </a:custGeom>
              <a:solidFill>
                <a:srgbClr val="27506E"/>
              </a:solidFill>
              <a:ln>
                <a:solidFill>
                  <a:srgbClr val="27506E"/>
                </a:solid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ea typeface="黑体" panose="02010609060101010101" pitchFamily="49" charset="-122"/>
                </a:endParaRPr>
              </a:p>
            </p:txBody>
          </p:sp>
        </p:grpSp>
      </p:grpSp>
      <p:sp>
        <p:nvSpPr>
          <p:cNvPr id="83" name="矩形 82"/>
          <p:cNvSpPr/>
          <p:nvPr/>
        </p:nvSpPr>
        <p:spPr>
          <a:xfrm>
            <a:off x="41910" y="962660"/>
            <a:ext cx="1851025" cy="6451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tx1">
                    <a:lumMod val="85000"/>
                    <a:lumOff val="15000"/>
                  </a:schemeClr>
                </a:solidFill>
                <a:latin typeface="黑体" panose="02010609060101010101" pitchFamily="49" charset="-122"/>
                <a:ea typeface="黑体" panose="02010609060101010101" pitchFamily="49" charset="-122"/>
              </a:rPr>
              <a:t>2023.3</a:t>
            </a:r>
            <a:r>
              <a:rPr lang="zh-CN" altLang="en-US" dirty="0">
                <a:solidFill>
                  <a:schemeClr val="tx1">
                    <a:lumMod val="85000"/>
                    <a:lumOff val="15000"/>
                  </a:schemeClr>
                </a:solidFill>
                <a:latin typeface="黑体" panose="02010609060101010101" pitchFamily="49" charset="-122"/>
                <a:ea typeface="黑体" panose="02010609060101010101" pitchFamily="49" charset="-122"/>
              </a:rPr>
              <a:t>教学设计</a:t>
            </a:r>
            <a:r>
              <a:rPr lang="zh-CN" altLang="en-US" dirty="0">
                <a:solidFill>
                  <a:schemeClr val="tx1">
                    <a:lumMod val="85000"/>
                    <a:lumOff val="15000"/>
                  </a:schemeClr>
                </a:solidFill>
                <a:latin typeface="黑体" panose="02010609060101010101" pitchFamily="49" charset="-122"/>
                <a:ea typeface="黑体" panose="02010609060101010101" pitchFamily="49" charset="-122"/>
              </a:rPr>
              <a:t>评比</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84" name="矩形 83"/>
          <p:cNvSpPr/>
          <p:nvPr/>
        </p:nvSpPr>
        <p:spPr>
          <a:xfrm>
            <a:off x="1851025" y="962660"/>
            <a:ext cx="2084705" cy="6451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tx1">
                    <a:lumMod val="85000"/>
                    <a:lumOff val="15000"/>
                  </a:schemeClr>
                </a:solidFill>
                <a:latin typeface="黑体" panose="02010609060101010101" pitchFamily="49" charset="-122"/>
                <a:ea typeface="黑体" panose="02010609060101010101" pitchFamily="49" charset="-122"/>
              </a:rPr>
              <a:t>2023.5—</a:t>
            </a:r>
            <a:r>
              <a:rPr lang="zh-CN" altLang="en-US" dirty="0">
                <a:solidFill>
                  <a:schemeClr val="tx1">
                    <a:lumMod val="85000"/>
                    <a:lumOff val="15000"/>
                  </a:schemeClr>
                </a:solidFill>
                <a:latin typeface="黑体" panose="02010609060101010101" pitchFamily="49" charset="-122"/>
                <a:ea typeface="黑体" panose="02010609060101010101" pitchFamily="49" charset="-122"/>
              </a:rPr>
              <a:t>教学</a:t>
            </a:r>
            <a:r>
              <a:rPr lang="zh-CN" altLang="en-US" dirty="0">
                <a:solidFill>
                  <a:schemeClr val="tx1">
                    <a:lumMod val="85000"/>
                    <a:lumOff val="15000"/>
                  </a:schemeClr>
                </a:solidFill>
                <a:latin typeface="黑体" panose="02010609060101010101" pitchFamily="49" charset="-122"/>
                <a:ea typeface="黑体" panose="02010609060101010101" pitchFamily="49" charset="-122"/>
              </a:rPr>
              <a:t>案例</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评比</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85" name="矩形 84"/>
          <p:cNvSpPr/>
          <p:nvPr/>
        </p:nvSpPr>
        <p:spPr>
          <a:xfrm>
            <a:off x="3968115" y="962660"/>
            <a:ext cx="1797685" cy="6451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tx1">
                    <a:lumMod val="85000"/>
                    <a:lumOff val="15000"/>
                  </a:schemeClr>
                </a:solidFill>
                <a:latin typeface="黑体" panose="02010609060101010101" pitchFamily="49" charset="-122"/>
                <a:ea typeface="黑体" panose="02010609060101010101" pitchFamily="49" charset="-122"/>
              </a:rPr>
              <a:t>2023.6</a:t>
            </a:r>
            <a:r>
              <a:rPr lang="zh-CN" altLang="en-US" dirty="0">
                <a:solidFill>
                  <a:schemeClr val="tx1">
                    <a:lumMod val="85000"/>
                    <a:lumOff val="15000"/>
                  </a:schemeClr>
                </a:solidFill>
                <a:latin typeface="黑体" panose="02010609060101010101" pitchFamily="49" charset="-122"/>
                <a:ea typeface="黑体" panose="02010609060101010101" pitchFamily="49" charset="-122"/>
              </a:rPr>
              <a:t>教学</a:t>
            </a:r>
            <a:r>
              <a:rPr lang="zh-CN" altLang="en-US" dirty="0">
                <a:solidFill>
                  <a:schemeClr val="tx1">
                    <a:lumMod val="85000"/>
                    <a:lumOff val="15000"/>
                  </a:schemeClr>
                </a:solidFill>
                <a:latin typeface="黑体" panose="02010609060101010101" pitchFamily="49" charset="-122"/>
                <a:ea typeface="黑体" panose="02010609060101010101" pitchFamily="49" charset="-122"/>
              </a:rPr>
              <a:t>反思</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收集</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86" name="矩形 85"/>
          <p:cNvSpPr/>
          <p:nvPr/>
        </p:nvSpPr>
        <p:spPr>
          <a:xfrm>
            <a:off x="1308100" y="3272790"/>
            <a:ext cx="949325" cy="203009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变革教师设计理念，推进</a:t>
            </a:r>
            <a:r>
              <a:rPr lang="zh-CN" altLang="en-US" dirty="0">
                <a:solidFill>
                  <a:schemeClr val="tx1">
                    <a:lumMod val="85000"/>
                    <a:lumOff val="15000"/>
                  </a:schemeClr>
                </a:solidFill>
                <a:latin typeface="黑体" panose="02010609060101010101" pitchFamily="49" charset="-122"/>
                <a:ea typeface="黑体" panose="02010609060101010101" pitchFamily="49" charset="-122"/>
              </a:rPr>
              <a:t>课题在课堂中的实施</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87" name="矩形 86"/>
          <p:cNvSpPr/>
          <p:nvPr/>
        </p:nvSpPr>
        <p:spPr>
          <a:xfrm>
            <a:off x="3030220" y="3233420"/>
            <a:ext cx="937895" cy="1315085"/>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探索助力课堂高品质学习的创新路径</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grpSp>
        <p:nvGrpSpPr>
          <p:cNvPr id="88" name="组合 87"/>
          <p:cNvGrpSpPr/>
          <p:nvPr/>
        </p:nvGrpSpPr>
        <p:grpSpPr>
          <a:xfrm>
            <a:off x="6383712" y="3661848"/>
            <a:ext cx="674370" cy="1453795"/>
            <a:chOff x="5609179" y="3089298"/>
            <a:chExt cx="1350552" cy="2074920"/>
          </a:xfrm>
        </p:grpSpPr>
        <p:cxnSp>
          <p:nvCxnSpPr>
            <p:cNvPr id="89" name="直接连接符 88"/>
            <p:cNvCxnSpPr/>
            <p:nvPr/>
          </p:nvCxnSpPr>
          <p:spPr>
            <a:xfrm flipH="1">
              <a:off x="6127704" y="3165699"/>
              <a:ext cx="1" cy="1146532"/>
            </a:xfrm>
            <a:prstGeom prst="line">
              <a:avLst/>
            </a:prstGeom>
            <a:ln w="19050">
              <a:solidFill>
                <a:srgbClr val="27506E"/>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0" name="椭圆 89"/>
            <p:cNvSpPr/>
            <p:nvPr/>
          </p:nvSpPr>
          <p:spPr>
            <a:xfrm>
              <a:off x="5609179" y="3089298"/>
              <a:ext cx="1350552" cy="889080"/>
            </a:xfrm>
            <a:prstGeom prst="ellipse">
              <a:avLst/>
            </a:prstGeom>
            <a:solidFill>
              <a:srgbClr val="27506E"/>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bg1"/>
                  </a:solidFill>
                  <a:ea typeface="黑体" panose="02010609060101010101" pitchFamily="49" charset="-122"/>
                  <a:cs typeface="+mn-ea"/>
                  <a:sym typeface="+mn-lt"/>
                </a:rPr>
                <a:t>10</a:t>
              </a:r>
              <a:endParaRPr lang="zh-CN" altLang="en-US" sz="2000" dirty="0">
                <a:solidFill>
                  <a:schemeClr val="bg1"/>
                </a:solidFill>
                <a:ea typeface="黑体" panose="02010609060101010101" pitchFamily="49" charset="-122"/>
                <a:cs typeface="+mn-ea"/>
                <a:sym typeface="+mn-lt"/>
              </a:endParaRPr>
            </a:p>
          </p:txBody>
        </p:sp>
        <p:grpSp>
          <p:nvGrpSpPr>
            <p:cNvPr id="91" name="组合 90"/>
            <p:cNvGrpSpPr/>
            <p:nvPr/>
          </p:nvGrpSpPr>
          <p:grpSpPr>
            <a:xfrm>
              <a:off x="5749067" y="4406944"/>
              <a:ext cx="757274" cy="757274"/>
              <a:chOff x="5380359" y="3840227"/>
              <a:chExt cx="592545" cy="592545"/>
            </a:xfrm>
          </p:grpSpPr>
          <p:sp>
            <p:nvSpPr>
              <p:cNvPr id="92" name="椭圆 91"/>
              <p:cNvSpPr/>
              <p:nvPr/>
            </p:nvSpPr>
            <p:spPr>
              <a:xfrm>
                <a:off x="5380359" y="3840227"/>
                <a:ext cx="592545" cy="592545"/>
              </a:xfrm>
              <a:prstGeom prst="ellipse">
                <a:avLst/>
              </a:prstGeom>
              <a:noFill/>
              <a:ln w="19050">
                <a:solidFill>
                  <a:srgbClr val="275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27506E"/>
                  </a:solidFill>
                  <a:ea typeface="黑体" panose="02010609060101010101" pitchFamily="49" charset="-122"/>
                  <a:cs typeface="+mn-ea"/>
                  <a:sym typeface="+mn-lt"/>
                </a:endParaRPr>
              </a:p>
            </p:txBody>
          </p:sp>
          <p:grpSp>
            <p:nvGrpSpPr>
              <p:cNvPr id="93" name="Group 213"/>
              <p:cNvGrpSpPr/>
              <p:nvPr/>
            </p:nvGrpSpPr>
            <p:grpSpPr>
              <a:xfrm>
                <a:off x="5494185" y="3975309"/>
                <a:ext cx="364892" cy="337129"/>
                <a:chOff x="2900363" y="5486400"/>
                <a:chExt cx="438150" cy="404813"/>
              </a:xfrm>
              <a:solidFill>
                <a:schemeClr val="accent1"/>
              </a:solidFill>
            </p:grpSpPr>
            <p:sp>
              <p:nvSpPr>
                <p:cNvPr id="94" name="Freeform 203"/>
                <p:cNvSpPr>
                  <a:spLocks noEditPoints="1"/>
                </p:cNvSpPr>
                <p:nvPr/>
              </p:nvSpPr>
              <p:spPr bwMode="auto">
                <a:xfrm>
                  <a:off x="3151188" y="5486400"/>
                  <a:ext cx="187325" cy="195263"/>
                </a:xfrm>
                <a:custGeom>
                  <a:avLst/>
                  <a:gdLst>
                    <a:gd name="T0" fmla="*/ 240 w 245"/>
                    <a:gd name="T1" fmla="*/ 155 h 254"/>
                    <a:gd name="T2" fmla="*/ 211 w 245"/>
                    <a:gd name="T3" fmla="*/ 137 h 254"/>
                    <a:gd name="T4" fmla="*/ 211 w 245"/>
                    <a:gd name="T5" fmla="*/ 118 h 254"/>
                    <a:gd name="T6" fmla="*/ 207 w 245"/>
                    <a:gd name="T7" fmla="*/ 100 h 254"/>
                    <a:gd name="T8" fmla="*/ 231 w 245"/>
                    <a:gd name="T9" fmla="*/ 76 h 254"/>
                    <a:gd name="T10" fmla="*/ 232 w 245"/>
                    <a:gd name="T11" fmla="*/ 64 h 254"/>
                    <a:gd name="T12" fmla="*/ 217 w 245"/>
                    <a:gd name="T13" fmla="*/ 43 h 254"/>
                    <a:gd name="T14" fmla="*/ 205 w 245"/>
                    <a:gd name="T15" fmla="*/ 40 h 254"/>
                    <a:gd name="T16" fmla="*/ 175 w 245"/>
                    <a:gd name="T17" fmla="*/ 55 h 254"/>
                    <a:gd name="T18" fmla="*/ 141 w 245"/>
                    <a:gd name="T19" fmla="*/ 40 h 254"/>
                    <a:gd name="T20" fmla="*/ 133 w 245"/>
                    <a:gd name="T21" fmla="*/ 7 h 254"/>
                    <a:gd name="T22" fmla="*/ 123 w 245"/>
                    <a:gd name="T23" fmla="*/ 1 h 254"/>
                    <a:gd name="T24" fmla="*/ 96 w 245"/>
                    <a:gd name="T25" fmla="*/ 3 h 254"/>
                    <a:gd name="T26" fmla="*/ 88 w 245"/>
                    <a:gd name="T27" fmla="*/ 12 h 254"/>
                    <a:gd name="T28" fmla="*/ 86 w 245"/>
                    <a:gd name="T29" fmla="*/ 46 h 254"/>
                    <a:gd name="T30" fmla="*/ 57 w 245"/>
                    <a:gd name="T31" fmla="*/ 68 h 254"/>
                    <a:gd name="T32" fmla="*/ 24 w 245"/>
                    <a:gd name="T33" fmla="*/ 59 h 254"/>
                    <a:gd name="T34" fmla="*/ 13 w 245"/>
                    <a:gd name="T35" fmla="*/ 64 h 254"/>
                    <a:gd name="T36" fmla="*/ 2 w 245"/>
                    <a:gd name="T37" fmla="*/ 88 h 254"/>
                    <a:gd name="T38" fmla="*/ 6 w 245"/>
                    <a:gd name="T39" fmla="*/ 99 h 254"/>
                    <a:gd name="T40" fmla="*/ 34 w 245"/>
                    <a:gd name="T41" fmla="*/ 118 h 254"/>
                    <a:gd name="T42" fmla="*/ 34 w 245"/>
                    <a:gd name="T43" fmla="*/ 136 h 254"/>
                    <a:gd name="T44" fmla="*/ 38 w 245"/>
                    <a:gd name="T45" fmla="*/ 155 h 254"/>
                    <a:gd name="T46" fmla="*/ 14 w 245"/>
                    <a:gd name="T47" fmla="*/ 179 h 254"/>
                    <a:gd name="T48" fmla="*/ 13 w 245"/>
                    <a:gd name="T49" fmla="*/ 190 h 254"/>
                    <a:gd name="T50" fmla="*/ 28 w 245"/>
                    <a:gd name="T51" fmla="*/ 212 h 254"/>
                    <a:gd name="T52" fmla="*/ 40 w 245"/>
                    <a:gd name="T53" fmla="*/ 215 h 254"/>
                    <a:gd name="T54" fmla="*/ 70 w 245"/>
                    <a:gd name="T55" fmla="*/ 199 h 254"/>
                    <a:gd name="T56" fmla="*/ 104 w 245"/>
                    <a:gd name="T57" fmla="*/ 214 h 254"/>
                    <a:gd name="T58" fmla="*/ 113 w 245"/>
                    <a:gd name="T59" fmla="*/ 247 h 254"/>
                    <a:gd name="T60" fmla="*/ 122 w 245"/>
                    <a:gd name="T61" fmla="*/ 254 h 254"/>
                    <a:gd name="T62" fmla="*/ 149 w 245"/>
                    <a:gd name="T63" fmla="*/ 251 h 254"/>
                    <a:gd name="T64" fmla="*/ 157 w 245"/>
                    <a:gd name="T65" fmla="*/ 243 h 254"/>
                    <a:gd name="T66" fmla="*/ 159 w 245"/>
                    <a:gd name="T67" fmla="*/ 209 h 254"/>
                    <a:gd name="T68" fmla="*/ 188 w 245"/>
                    <a:gd name="T69" fmla="*/ 187 h 254"/>
                    <a:gd name="T70" fmla="*/ 221 w 245"/>
                    <a:gd name="T71" fmla="*/ 196 h 254"/>
                    <a:gd name="T72" fmla="*/ 232 w 245"/>
                    <a:gd name="T73" fmla="*/ 191 h 254"/>
                    <a:gd name="T74" fmla="*/ 243 w 245"/>
                    <a:gd name="T75" fmla="*/ 167 h 254"/>
                    <a:gd name="T76" fmla="*/ 240 w 245"/>
                    <a:gd name="T77" fmla="*/ 155 h 254"/>
                    <a:gd name="T78" fmla="*/ 127 w 245"/>
                    <a:gd name="T79" fmla="*/ 174 h 254"/>
                    <a:gd name="T80" fmla="*/ 76 w 245"/>
                    <a:gd name="T81" fmla="*/ 132 h 254"/>
                    <a:gd name="T82" fmla="*/ 118 w 245"/>
                    <a:gd name="T83" fmla="*/ 80 h 254"/>
                    <a:gd name="T84" fmla="*/ 170 w 245"/>
                    <a:gd name="T85" fmla="*/ 123 h 254"/>
                    <a:gd name="T86" fmla="*/ 127 w 245"/>
                    <a:gd name="T87" fmla="*/ 17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254">
                      <a:moveTo>
                        <a:pt x="240" y="155"/>
                      </a:moveTo>
                      <a:cubicBezTo>
                        <a:pt x="211" y="137"/>
                        <a:pt x="211" y="137"/>
                        <a:pt x="211" y="137"/>
                      </a:cubicBezTo>
                      <a:cubicBezTo>
                        <a:pt x="212" y="131"/>
                        <a:pt x="212" y="124"/>
                        <a:pt x="211" y="118"/>
                      </a:cubicBezTo>
                      <a:cubicBezTo>
                        <a:pt x="210" y="112"/>
                        <a:pt x="209" y="106"/>
                        <a:pt x="207" y="100"/>
                      </a:cubicBezTo>
                      <a:cubicBezTo>
                        <a:pt x="231" y="76"/>
                        <a:pt x="231" y="76"/>
                        <a:pt x="231" y="76"/>
                      </a:cubicBezTo>
                      <a:cubicBezTo>
                        <a:pt x="234" y="73"/>
                        <a:pt x="235" y="68"/>
                        <a:pt x="232" y="64"/>
                      </a:cubicBezTo>
                      <a:cubicBezTo>
                        <a:pt x="217" y="43"/>
                        <a:pt x="217" y="43"/>
                        <a:pt x="217" y="43"/>
                      </a:cubicBezTo>
                      <a:cubicBezTo>
                        <a:pt x="214" y="39"/>
                        <a:pt x="209" y="38"/>
                        <a:pt x="205" y="40"/>
                      </a:cubicBezTo>
                      <a:cubicBezTo>
                        <a:pt x="175" y="55"/>
                        <a:pt x="175" y="55"/>
                        <a:pt x="175" y="55"/>
                      </a:cubicBezTo>
                      <a:cubicBezTo>
                        <a:pt x="165" y="48"/>
                        <a:pt x="154" y="43"/>
                        <a:pt x="141" y="40"/>
                      </a:cubicBezTo>
                      <a:cubicBezTo>
                        <a:pt x="133" y="7"/>
                        <a:pt x="133" y="7"/>
                        <a:pt x="133" y="7"/>
                      </a:cubicBezTo>
                      <a:cubicBezTo>
                        <a:pt x="132" y="3"/>
                        <a:pt x="127" y="0"/>
                        <a:pt x="123" y="1"/>
                      </a:cubicBezTo>
                      <a:cubicBezTo>
                        <a:pt x="96" y="3"/>
                        <a:pt x="96" y="3"/>
                        <a:pt x="96" y="3"/>
                      </a:cubicBezTo>
                      <a:cubicBezTo>
                        <a:pt x="92" y="4"/>
                        <a:pt x="89" y="8"/>
                        <a:pt x="88" y="12"/>
                      </a:cubicBezTo>
                      <a:cubicBezTo>
                        <a:pt x="86" y="46"/>
                        <a:pt x="86" y="46"/>
                        <a:pt x="86" y="46"/>
                      </a:cubicBezTo>
                      <a:cubicBezTo>
                        <a:pt x="75" y="51"/>
                        <a:pt x="65" y="59"/>
                        <a:pt x="57" y="68"/>
                      </a:cubicBezTo>
                      <a:cubicBezTo>
                        <a:pt x="24" y="59"/>
                        <a:pt x="24" y="59"/>
                        <a:pt x="24" y="59"/>
                      </a:cubicBezTo>
                      <a:cubicBezTo>
                        <a:pt x="20" y="58"/>
                        <a:pt x="15" y="60"/>
                        <a:pt x="13" y="64"/>
                      </a:cubicBezTo>
                      <a:cubicBezTo>
                        <a:pt x="2" y="88"/>
                        <a:pt x="2" y="88"/>
                        <a:pt x="2" y="88"/>
                      </a:cubicBezTo>
                      <a:cubicBezTo>
                        <a:pt x="0" y="92"/>
                        <a:pt x="2" y="97"/>
                        <a:pt x="6" y="99"/>
                      </a:cubicBezTo>
                      <a:cubicBezTo>
                        <a:pt x="34" y="118"/>
                        <a:pt x="34" y="118"/>
                        <a:pt x="34" y="118"/>
                      </a:cubicBezTo>
                      <a:cubicBezTo>
                        <a:pt x="34" y="124"/>
                        <a:pt x="34" y="130"/>
                        <a:pt x="34" y="136"/>
                      </a:cubicBezTo>
                      <a:cubicBezTo>
                        <a:pt x="35" y="143"/>
                        <a:pt x="36" y="149"/>
                        <a:pt x="38" y="155"/>
                      </a:cubicBezTo>
                      <a:cubicBezTo>
                        <a:pt x="14" y="179"/>
                        <a:pt x="14" y="179"/>
                        <a:pt x="14" y="179"/>
                      </a:cubicBezTo>
                      <a:cubicBezTo>
                        <a:pt x="11" y="182"/>
                        <a:pt x="10" y="187"/>
                        <a:pt x="13" y="190"/>
                      </a:cubicBezTo>
                      <a:cubicBezTo>
                        <a:pt x="28" y="212"/>
                        <a:pt x="28" y="212"/>
                        <a:pt x="28" y="212"/>
                      </a:cubicBezTo>
                      <a:cubicBezTo>
                        <a:pt x="31" y="215"/>
                        <a:pt x="36" y="217"/>
                        <a:pt x="40" y="215"/>
                      </a:cubicBezTo>
                      <a:cubicBezTo>
                        <a:pt x="70" y="199"/>
                        <a:pt x="70" y="199"/>
                        <a:pt x="70" y="199"/>
                      </a:cubicBezTo>
                      <a:cubicBezTo>
                        <a:pt x="80" y="206"/>
                        <a:pt x="92" y="212"/>
                        <a:pt x="104" y="214"/>
                      </a:cubicBezTo>
                      <a:cubicBezTo>
                        <a:pt x="113" y="247"/>
                        <a:pt x="113" y="247"/>
                        <a:pt x="113" y="247"/>
                      </a:cubicBezTo>
                      <a:cubicBezTo>
                        <a:pt x="114" y="251"/>
                        <a:pt x="118" y="254"/>
                        <a:pt x="122" y="254"/>
                      </a:cubicBezTo>
                      <a:cubicBezTo>
                        <a:pt x="149" y="251"/>
                        <a:pt x="149" y="251"/>
                        <a:pt x="149" y="251"/>
                      </a:cubicBezTo>
                      <a:cubicBezTo>
                        <a:pt x="153" y="251"/>
                        <a:pt x="157" y="247"/>
                        <a:pt x="157" y="243"/>
                      </a:cubicBezTo>
                      <a:cubicBezTo>
                        <a:pt x="159" y="209"/>
                        <a:pt x="159" y="209"/>
                        <a:pt x="159" y="209"/>
                      </a:cubicBezTo>
                      <a:cubicBezTo>
                        <a:pt x="170" y="203"/>
                        <a:pt x="180" y="196"/>
                        <a:pt x="188" y="187"/>
                      </a:cubicBezTo>
                      <a:cubicBezTo>
                        <a:pt x="221" y="196"/>
                        <a:pt x="221" y="196"/>
                        <a:pt x="221" y="196"/>
                      </a:cubicBezTo>
                      <a:cubicBezTo>
                        <a:pt x="226" y="197"/>
                        <a:pt x="230" y="195"/>
                        <a:pt x="232" y="191"/>
                      </a:cubicBezTo>
                      <a:cubicBezTo>
                        <a:pt x="243" y="167"/>
                        <a:pt x="243" y="167"/>
                        <a:pt x="243" y="167"/>
                      </a:cubicBezTo>
                      <a:cubicBezTo>
                        <a:pt x="245" y="163"/>
                        <a:pt x="243" y="158"/>
                        <a:pt x="240" y="155"/>
                      </a:cubicBezTo>
                      <a:close/>
                      <a:moveTo>
                        <a:pt x="127" y="174"/>
                      </a:moveTo>
                      <a:cubicBezTo>
                        <a:pt x="102" y="177"/>
                        <a:pt x="78" y="158"/>
                        <a:pt x="76" y="132"/>
                      </a:cubicBezTo>
                      <a:cubicBezTo>
                        <a:pt x="73" y="106"/>
                        <a:pt x="92" y="83"/>
                        <a:pt x="118" y="80"/>
                      </a:cubicBezTo>
                      <a:cubicBezTo>
                        <a:pt x="144" y="78"/>
                        <a:pt x="167" y="97"/>
                        <a:pt x="170" y="123"/>
                      </a:cubicBezTo>
                      <a:cubicBezTo>
                        <a:pt x="172" y="148"/>
                        <a:pt x="153" y="172"/>
                        <a:pt x="127" y="174"/>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sp>
              <p:nvSpPr>
                <p:cNvPr id="95" name="Freeform 204"/>
                <p:cNvSpPr>
                  <a:spLocks noEditPoints="1"/>
                </p:cNvSpPr>
                <p:nvPr/>
              </p:nvSpPr>
              <p:spPr bwMode="auto">
                <a:xfrm>
                  <a:off x="2900363" y="5572125"/>
                  <a:ext cx="317500" cy="319088"/>
                </a:xfrm>
                <a:custGeom>
                  <a:avLst/>
                  <a:gdLst>
                    <a:gd name="T0" fmla="*/ 413 w 414"/>
                    <a:gd name="T1" fmla="*/ 171 h 415"/>
                    <a:gd name="T2" fmla="*/ 398 w 414"/>
                    <a:gd name="T3" fmla="*/ 124 h 415"/>
                    <a:gd name="T4" fmla="*/ 385 w 414"/>
                    <a:gd name="T5" fmla="*/ 116 h 415"/>
                    <a:gd name="T6" fmla="*/ 331 w 414"/>
                    <a:gd name="T7" fmla="*/ 125 h 415"/>
                    <a:gd name="T8" fmla="*/ 312 w 414"/>
                    <a:gd name="T9" fmla="*/ 102 h 415"/>
                    <a:gd name="T10" fmla="*/ 332 w 414"/>
                    <a:gd name="T11" fmla="*/ 51 h 415"/>
                    <a:gd name="T12" fmla="*/ 327 w 414"/>
                    <a:gd name="T13" fmla="*/ 36 h 415"/>
                    <a:gd name="T14" fmla="*/ 283 w 414"/>
                    <a:gd name="T15" fmla="*/ 13 h 415"/>
                    <a:gd name="T16" fmla="*/ 268 w 414"/>
                    <a:gd name="T17" fmla="*/ 17 h 415"/>
                    <a:gd name="T18" fmla="*/ 236 w 414"/>
                    <a:gd name="T19" fmla="*/ 62 h 415"/>
                    <a:gd name="T20" fmla="*/ 207 w 414"/>
                    <a:gd name="T21" fmla="*/ 59 h 415"/>
                    <a:gd name="T22" fmla="*/ 184 w 414"/>
                    <a:gd name="T23" fmla="*/ 8 h 415"/>
                    <a:gd name="T24" fmla="*/ 171 w 414"/>
                    <a:gd name="T25" fmla="*/ 2 h 415"/>
                    <a:gd name="T26" fmla="*/ 124 w 414"/>
                    <a:gd name="T27" fmla="*/ 16 h 415"/>
                    <a:gd name="T28" fmla="*/ 116 w 414"/>
                    <a:gd name="T29" fmla="*/ 29 h 415"/>
                    <a:gd name="T30" fmla="*/ 125 w 414"/>
                    <a:gd name="T31" fmla="*/ 84 h 415"/>
                    <a:gd name="T32" fmla="*/ 102 w 414"/>
                    <a:gd name="T33" fmla="*/ 102 h 415"/>
                    <a:gd name="T34" fmla="*/ 50 w 414"/>
                    <a:gd name="T35" fmla="*/ 83 h 415"/>
                    <a:gd name="T36" fmla="*/ 36 w 414"/>
                    <a:gd name="T37" fmla="*/ 88 h 415"/>
                    <a:gd name="T38" fmla="*/ 13 w 414"/>
                    <a:gd name="T39" fmla="*/ 131 h 415"/>
                    <a:gd name="T40" fmla="*/ 16 w 414"/>
                    <a:gd name="T41" fmla="*/ 146 h 415"/>
                    <a:gd name="T42" fmla="*/ 61 w 414"/>
                    <a:gd name="T43" fmla="*/ 178 h 415"/>
                    <a:gd name="T44" fmla="*/ 58 w 414"/>
                    <a:gd name="T45" fmla="*/ 208 h 415"/>
                    <a:gd name="T46" fmla="*/ 8 w 414"/>
                    <a:gd name="T47" fmla="*/ 230 h 415"/>
                    <a:gd name="T48" fmla="*/ 2 w 414"/>
                    <a:gd name="T49" fmla="*/ 244 h 415"/>
                    <a:gd name="T50" fmla="*/ 16 w 414"/>
                    <a:gd name="T51" fmla="*/ 291 h 415"/>
                    <a:gd name="T52" fmla="*/ 29 w 414"/>
                    <a:gd name="T53" fmla="*/ 299 h 415"/>
                    <a:gd name="T54" fmla="*/ 83 w 414"/>
                    <a:gd name="T55" fmla="*/ 290 h 415"/>
                    <a:gd name="T56" fmla="*/ 102 w 414"/>
                    <a:gd name="T57" fmla="*/ 313 h 415"/>
                    <a:gd name="T58" fmla="*/ 82 w 414"/>
                    <a:gd name="T59" fmla="*/ 364 h 415"/>
                    <a:gd name="T60" fmla="*/ 88 w 414"/>
                    <a:gd name="T61" fmla="*/ 379 h 415"/>
                    <a:gd name="T62" fmla="*/ 131 w 414"/>
                    <a:gd name="T63" fmla="*/ 402 h 415"/>
                    <a:gd name="T64" fmla="*/ 146 w 414"/>
                    <a:gd name="T65" fmla="*/ 398 h 415"/>
                    <a:gd name="T66" fmla="*/ 178 w 414"/>
                    <a:gd name="T67" fmla="*/ 353 h 415"/>
                    <a:gd name="T68" fmla="*/ 207 w 414"/>
                    <a:gd name="T69" fmla="*/ 356 h 415"/>
                    <a:gd name="T70" fmla="*/ 230 w 414"/>
                    <a:gd name="T71" fmla="*/ 407 h 415"/>
                    <a:gd name="T72" fmla="*/ 244 w 414"/>
                    <a:gd name="T73" fmla="*/ 413 h 415"/>
                    <a:gd name="T74" fmla="*/ 291 w 414"/>
                    <a:gd name="T75" fmla="*/ 399 h 415"/>
                    <a:gd name="T76" fmla="*/ 299 w 414"/>
                    <a:gd name="T77" fmla="*/ 386 h 415"/>
                    <a:gd name="T78" fmla="*/ 290 w 414"/>
                    <a:gd name="T79" fmla="*/ 331 h 415"/>
                    <a:gd name="T80" fmla="*/ 312 w 414"/>
                    <a:gd name="T81" fmla="*/ 312 h 415"/>
                    <a:gd name="T82" fmla="*/ 364 w 414"/>
                    <a:gd name="T83" fmla="*/ 332 h 415"/>
                    <a:gd name="T84" fmla="*/ 378 w 414"/>
                    <a:gd name="T85" fmla="*/ 327 h 415"/>
                    <a:gd name="T86" fmla="*/ 401 w 414"/>
                    <a:gd name="T87" fmla="*/ 284 h 415"/>
                    <a:gd name="T88" fmla="*/ 398 w 414"/>
                    <a:gd name="T89" fmla="*/ 269 h 415"/>
                    <a:gd name="T90" fmla="*/ 353 w 414"/>
                    <a:gd name="T91" fmla="*/ 237 h 415"/>
                    <a:gd name="T92" fmla="*/ 356 w 414"/>
                    <a:gd name="T93" fmla="*/ 207 h 415"/>
                    <a:gd name="T94" fmla="*/ 406 w 414"/>
                    <a:gd name="T95" fmla="*/ 185 h 415"/>
                    <a:gd name="T96" fmla="*/ 413 w 414"/>
                    <a:gd name="T97" fmla="*/ 171 h 415"/>
                    <a:gd name="T98" fmla="*/ 233 w 414"/>
                    <a:gd name="T99" fmla="*/ 293 h 415"/>
                    <a:gd name="T100" fmla="*/ 122 w 414"/>
                    <a:gd name="T101" fmla="*/ 233 h 415"/>
                    <a:gd name="T102" fmla="*/ 181 w 414"/>
                    <a:gd name="T103" fmla="*/ 122 h 415"/>
                    <a:gd name="T104" fmla="*/ 293 w 414"/>
                    <a:gd name="T105" fmla="*/ 182 h 415"/>
                    <a:gd name="T106" fmla="*/ 233 w 414"/>
                    <a:gd name="T107" fmla="*/ 29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4" h="415">
                      <a:moveTo>
                        <a:pt x="413" y="171"/>
                      </a:moveTo>
                      <a:cubicBezTo>
                        <a:pt x="398" y="124"/>
                        <a:pt x="398" y="124"/>
                        <a:pt x="398" y="124"/>
                      </a:cubicBezTo>
                      <a:cubicBezTo>
                        <a:pt x="397" y="119"/>
                        <a:pt x="391" y="115"/>
                        <a:pt x="385" y="116"/>
                      </a:cubicBezTo>
                      <a:cubicBezTo>
                        <a:pt x="331" y="125"/>
                        <a:pt x="331" y="125"/>
                        <a:pt x="331" y="125"/>
                      </a:cubicBezTo>
                      <a:cubicBezTo>
                        <a:pt x="325" y="117"/>
                        <a:pt x="319" y="109"/>
                        <a:pt x="312" y="102"/>
                      </a:cubicBezTo>
                      <a:cubicBezTo>
                        <a:pt x="332" y="51"/>
                        <a:pt x="332" y="51"/>
                        <a:pt x="332" y="51"/>
                      </a:cubicBezTo>
                      <a:cubicBezTo>
                        <a:pt x="334" y="45"/>
                        <a:pt x="332" y="39"/>
                        <a:pt x="327" y="36"/>
                      </a:cubicBezTo>
                      <a:cubicBezTo>
                        <a:pt x="283" y="13"/>
                        <a:pt x="283" y="13"/>
                        <a:pt x="283" y="13"/>
                      </a:cubicBezTo>
                      <a:cubicBezTo>
                        <a:pt x="278" y="10"/>
                        <a:pt x="272" y="12"/>
                        <a:pt x="268" y="17"/>
                      </a:cubicBezTo>
                      <a:cubicBezTo>
                        <a:pt x="236" y="62"/>
                        <a:pt x="236" y="62"/>
                        <a:pt x="236" y="62"/>
                      </a:cubicBezTo>
                      <a:cubicBezTo>
                        <a:pt x="227" y="60"/>
                        <a:pt x="217" y="59"/>
                        <a:pt x="207" y="59"/>
                      </a:cubicBezTo>
                      <a:cubicBezTo>
                        <a:pt x="184" y="8"/>
                        <a:pt x="184" y="8"/>
                        <a:pt x="184" y="8"/>
                      </a:cubicBezTo>
                      <a:cubicBezTo>
                        <a:pt x="182" y="3"/>
                        <a:pt x="176" y="0"/>
                        <a:pt x="171" y="2"/>
                      </a:cubicBezTo>
                      <a:cubicBezTo>
                        <a:pt x="124" y="16"/>
                        <a:pt x="124" y="16"/>
                        <a:pt x="124" y="16"/>
                      </a:cubicBezTo>
                      <a:cubicBezTo>
                        <a:pt x="118" y="18"/>
                        <a:pt x="115" y="24"/>
                        <a:pt x="116" y="29"/>
                      </a:cubicBezTo>
                      <a:cubicBezTo>
                        <a:pt x="125" y="84"/>
                        <a:pt x="125" y="84"/>
                        <a:pt x="125" y="84"/>
                      </a:cubicBezTo>
                      <a:cubicBezTo>
                        <a:pt x="116" y="89"/>
                        <a:pt x="109" y="95"/>
                        <a:pt x="102" y="102"/>
                      </a:cubicBezTo>
                      <a:cubicBezTo>
                        <a:pt x="50" y="83"/>
                        <a:pt x="50" y="83"/>
                        <a:pt x="50" y="83"/>
                      </a:cubicBezTo>
                      <a:cubicBezTo>
                        <a:pt x="45" y="81"/>
                        <a:pt x="39" y="83"/>
                        <a:pt x="36" y="88"/>
                      </a:cubicBezTo>
                      <a:cubicBezTo>
                        <a:pt x="13" y="131"/>
                        <a:pt x="13" y="131"/>
                        <a:pt x="13" y="131"/>
                      </a:cubicBezTo>
                      <a:cubicBezTo>
                        <a:pt x="10" y="136"/>
                        <a:pt x="12" y="143"/>
                        <a:pt x="16" y="146"/>
                      </a:cubicBezTo>
                      <a:cubicBezTo>
                        <a:pt x="61" y="178"/>
                        <a:pt x="61" y="178"/>
                        <a:pt x="61" y="178"/>
                      </a:cubicBezTo>
                      <a:cubicBezTo>
                        <a:pt x="59" y="188"/>
                        <a:pt x="58" y="198"/>
                        <a:pt x="58" y="208"/>
                      </a:cubicBezTo>
                      <a:cubicBezTo>
                        <a:pt x="8" y="230"/>
                        <a:pt x="8" y="230"/>
                        <a:pt x="8" y="230"/>
                      </a:cubicBezTo>
                      <a:cubicBezTo>
                        <a:pt x="3" y="232"/>
                        <a:pt x="0" y="239"/>
                        <a:pt x="2" y="244"/>
                      </a:cubicBezTo>
                      <a:cubicBezTo>
                        <a:pt x="16" y="291"/>
                        <a:pt x="16" y="291"/>
                        <a:pt x="16" y="291"/>
                      </a:cubicBezTo>
                      <a:cubicBezTo>
                        <a:pt x="18" y="296"/>
                        <a:pt x="23" y="300"/>
                        <a:pt x="29" y="299"/>
                      </a:cubicBezTo>
                      <a:cubicBezTo>
                        <a:pt x="83" y="290"/>
                        <a:pt x="83" y="290"/>
                        <a:pt x="83" y="290"/>
                      </a:cubicBezTo>
                      <a:cubicBezTo>
                        <a:pt x="89" y="298"/>
                        <a:pt x="95" y="306"/>
                        <a:pt x="102" y="313"/>
                      </a:cubicBezTo>
                      <a:cubicBezTo>
                        <a:pt x="82" y="364"/>
                        <a:pt x="82" y="364"/>
                        <a:pt x="82" y="364"/>
                      </a:cubicBezTo>
                      <a:cubicBezTo>
                        <a:pt x="80" y="370"/>
                        <a:pt x="83" y="376"/>
                        <a:pt x="88" y="379"/>
                      </a:cubicBezTo>
                      <a:cubicBezTo>
                        <a:pt x="131" y="402"/>
                        <a:pt x="131" y="402"/>
                        <a:pt x="131" y="402"/>
                      </a:cubicBezTo>
                      <a:cubicBezTo>
                        <a:pt x="136" y="404"/>
                        <a:pt x="143" y="403"/>
                        <a:pt x="146" y="398"/>
                      </a:cubicBezTo>
                      <a:cubicBezTo>
                        <a:pt x="178" y="353"/>
                        <a:pt x="178" y="353"/>
                        <a:pt x="178" y="353"/>
                      </a:cubicBezTo>
                      <a:cubicBezTo>
                        <a:pt x="187" y="355"/>
                        <a:pt x="197" y="356"/>
                        <a:pt x="207" y="356"/>
                      </a:cubicBezTo>
                      <a:cubicBezTo>
                        <a:pt x="230" y="407"/>
                        <a:pt x="230" y="407"/>
                        <a:pt x="230" y="407"/>
                      </a:cubicBezTo>
                      <a:cubicBezTo>
                        <a:pt x="232" y="412"/>
                        <a:pt x="238" y="415"/>
                        <a:pt x="244" y="413"/>
                      </a:cubicBezTo>
                      <a:cubicBezTo>
                        <a:pt x="291" y="399"/>
                        <a:pt x="291" y="399"/>
                        <a:pt x="291" y="399"/>
                      </a:cubicBezTo>
                      <a:cubicBezTo>
                        <a:pt x="296" y="397"/>
                        <a:pt x="300" y="391"/>
                        <a:pt x="299" y="386"/>
                      </a:cubicBezTo>
                      <a:cubicBezTo>
                        <a:pt x="290" y="331"/>
                        <a:pt x="290" y="331"/>
                        <a:pt x="290" y="331"/>
                      </a:cubicBezTo>
                      <a:cubicBezTo>
                        <a:pt x="298" y="326"/>
                        <a:pt x="306" y="319"/>
                        <a:pt x="312" y="312"/>
                      </a:cubicBezTo>
                      <a:cubicBezTo>
                        <a:pt x="364" y="332"/>
                        <a:pt x="364" y="332"/>
                        <a:pt x="364" y="332"/>
                      </a:cubicBezTo>
                      <a:cubicBezTo>
                        <a:pt x="369" y="334"/>
                        <a:pt x="376" y="332"/>
                        <a:pt x="378" y="327"/>
                      </a:cubicBezTo>
                      <a:cubicBezTo>
                        <a:pt x="401" y="284"/>
                        <a:pt x="401" y="284"/>
                        <a:pt x="401" y="284"/>
                      </a:cubicBezTo>
                      <a:cubicBezTo>
                        <a:pt x="404" y="279"/>
                        <a:pt x="403" y="272"/>
                        <a:pt x="398" y="269"/>
                      </a:cubicBezTo>
                      <a:cubicBezTo>
                        <a:pt x="353" y="237"/>
                        <a:pt x="353" y="237"/>
                        <a:pt x="353" y="237"/>
                      </a:cubicBezTo>
                      <a:cubicBezTo>
                        <a:pt x="355" y="227"/>
                        <a:pt x="356" y="217"/>
                        <a:pt x="356" y="207"/>
                      </a:cubicBezTo>
                      <a:cubicBezTo>
                        <a:pt x="406" y="185"/>
                        <a:pt x="406" y="185"/>
                        <a:pt x="406" y="185"/>
                      </a:cubicBezTo>
                      <a:cubicBezTo>
                        <a:pt x="411" y="182"/>
                        <a:pt x="414" y="176"/>
                        <a:pt x="413" y="171"/>
                      </a:cubicBezTo>
                      <a:close/>
                      <a:moveTo>
                        <a:pt x="233" y="293"/>
                      </a:moveTo>
                      <a:cubicBezTo>
                        <a:pt x="186" y="307"/>
                        <a:pt x="136" y="280"/>
                        <a:pt x="122" y="233"/>
                      </a:cubicBezTo>
                      <a:cubicBezTo>
                        <a:pt x="108" y="186"/>
                        <a:pt x="134" y="136"/>
                        <a:pt x="181" y="122"/>
                      </a:cubicBezTo>
                      <a:cubicBezTo>
                        <a:pt x="228" y="108"/>
                        <a:pt x="278" y="134"/>
                        <a:pt x="293" y="182"/>
                      </a:cubicBezTo>
                      <a:cubicBezTo>
                        <a:pt x="307" y="229"/>
                        <a:pt x="280" y="278"/>
                        <a:pt x="233" y="293"/>
                      </a:cubicBezTo>
                      <a:close/>
                    </a:path>
                  </a:pathLst>
                </a:custGeom>
                <a:solidFill>
                  <a:srgbClr val="27506E"/>
                </a:solidFill>
                <a:ln>
                  <a:solidFill>
                    <a:srgbClr val="27506E"/>
                  </a:solidFill>
                </a:ln>
              </p:spPr>
              <p:txBody>
                <a:bodyPr/>
                <a:lstStyle/>
                <a:p>
                  <a:pPr defTabSz="914400">
                    <a:defRPr/>
                  </a:pPr>
                  <a:endParaRPr lang="en-AU" sz="1800" kern="0">
                    <a:solidFill>
                      <a:srgbClr val="27506E"/>
                    </a:solidFill>
                    <a:ea typeface="黑体" panose="02010609060101010101" pitchFamily="49" charset="-122"/>
                    <a:cs typeface="+mn-ea"/>
                    <a:sym typeface="+mn-lt"/>
                  </a:endParaRPr>
                </a:p>
              </p:txBody>
            </p:sp>
          </p:grpSp>
        </p:grpSp>
      </p:grpSp>
      <p:sp>
        <p:nvSpPr>
          <p:cNvPr id="96" name="矩形 95"/>
          <p:cNvSpPr/>
          <p:nvPr/>
        </p:nvSpPr>
        <p:spPr>
          <a:xfrm>
            <a:off x="5830570" y="962660"/>
            <a:ext cx="1945640" cy="6451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tx1">
                    <a:lumMod val="85000"/>
                    <a:lumOff val="15000"/>
                  </a:schemeClr>
                </a:solidFill>
                <a:latin typeface="黑体" panose="02010609060101010101" pitchFamily="49" charset="-122"/>
                <a:ea typeface="黑体" panose="02010609060101010101" pitchFamily="49" charset="-122"/>
              </a:rPr>
              <a:t>2023.4—2023.12</a:t>
            </a:r>
            <a:r>
              <a:rPr lang="zh-CN" altLang="en-US" dirty="0">
                <a:solidFill>
                  <a:schemeClr val="tx1">
                    <a:lumMod val="85000"/>
                    <a:lumOff val="15000"/>
                  </a:schemeClr>
                </a:solidFill>
                <a:latin typeface="黑体" panose="02010609060101010101" pitchFamily="49" charset="-122"/>
                <a:ea typeface="黑体" panose="02010609060101010101" pitchFamily="49" charset="-122"/>
              </a:rPr>
              <a:t>教研报</a:t>
            </a:r>
            <a:endParaRPr lang="en-US" altLang="zh-CN"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108" name="矩形 107"/>
          <p:cNvSpPr/>
          <p:nvPr/>
        </p:nvSpPr>
        <p:spPr>
          <a:xfrm>
            <a:off x="4966335" y="3260090"/>
            <a:ext cx="1062990" cy="181610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sym typeface="+mn-ea"/>
              </a:rPr>
              <a:t>促进学科核心素养在课堂的高质量落地</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3" name="矩形 2"/>
          <p:cNvSpPr/>
          <p:nvPr/>
        </p:nvSpPr>
        <p:spPr>
          <a:xfrm>
            <a:off x="9401175" y="3152140"/>
            <a:ext cx="935990" cy="184277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整理研究成果，高质量完成项目实践</a:t>
            </a:r>
            <a:r>
              <a:rPr lang="zh-CN" altLang="en-US" dirty="0">
                <a:solidFill>
                  <a:schemeClr val="tx1">
                    <a:lumMod val="85000"/>
                    <a:lumOff val="15000"/>
                  </a:schemeClr>
                </a:solidFill>
                <a:latin typeface="黑体" panose="02010609060101010101" pitchFamily="49" charset="-122"/>
                <a:ea typeface="黑体" panose="02010609060101010101" pitchFamily="49" charset="-122"/>
              </a:rPr>
              <a:t>表达</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cxnSp>
        <p:nvCxnSpPr>
          <p:cNvPr id="98" name="直接连接符 97"/>
          <p:cNvCxnSpPr/>
          <p:nvPr>
            <p:custDataLst>
              <p:tags r:id="rId1"/>
            </p:custDataLst>
          </p:nvPr>
        </p:nvCxnSpPr>
        <p:spPr>
          <a:xfrm flipH="1">
            <a:off x="8858886" y="4237950"/>
            <a:ext cx="5080" cy="613410"/>
          </a:xfrm>
          <a:prstGeom prst="line">
            <a:avLst/>
          </a:prstGeom>
          <a:ln w="19050">
            <a:solidFill>
              <a:srgbClr val="27506E"/>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01" name="椭圆 100"/>
          <p:cNvSpPr/>
          <p:nvPr>
            <p:custDataLst>
              <p:tags r:id="rId2"/>
            </p:custDataLst>
          </p:nvPr>
        </p:nvSpPr>
        <p:spPr>
          <a:xfrm>
            <a:off x="8669020" y="4522470"/>
            <a:ext cx="407035" cy="558800"/>
          </a:xfrm>
          <a:prstGeom prst="ellipse">
            <a:avLst/>
          </a:prstGeom>
          <a:noFill/>
          <a:ln w="19050">
            <a:solidFill>
              <a:srgbClr val="275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27506E"/>
              </a:solidFill>
              <a:ea typeface="黑体" panose="02010609060101010101" pitchFamily="49" charset="-122"/>
              <a:cs typeface="+mn-ea"/>
              <a:sym typeface="+mn-lt"/>
            </a:endParaRPr>
          </a:p>
        </p:txBody>
      </p:sp>
      <p:sp>
        <p:nvSpPr>
          <p:cNvPr id="103" name="Freeform 248"/>
          <p:cNvSpPr>
            <a:spLocks noEditPoints="1"/>
          </p:cNvSpPr>
          <p:nvPr>
            <p:custDataLst>
              <p:tags r:id="rId3"/>
            </p:custDataLst>
          </p:nvPr>
        </p:nvSpPr>
        <p:spPr bwMode="auto">
          <a:xfrm>
            <a:off x="8755954" y="4651191"/>
            <a:ext cx="232531" cy="359859"/>
          </a:xfrm>
          <a:custGeom>
            <a:avLst/>
            <a:gdLst>
              <a:gd name="T0" fmla="*/ 227 w 401"/>
              <a:gd name="T1" fmla="*/ 250 h 440"/>
              <a:gd name="T2" fmla="*/ 215 w 401"/>
              <a:gd name="T3" fmla="*/ 251 h 440"/>
              <a:gd name="T4" fmla="*/ 224 w 401"/>
              <a:gd name="T5" fmla="*/ 283 h 440"/>
              <a:gd name="T6" fmla="*/ 200 w 401"/>
              <a:gd name="T7" fmla="*/ 329 h 440"/>
              <a:gd name="T8" fmla="*/ 175 w 401"/>
              <a:gd name="T9" fmla="*/ 283 h 440"/>
              <a:gd name="T10" fmla="*/ 187 w 401"/>
              <a:gd name="T11" fmla="*/ 251 h 440"/>
              <a:gd name="T12" fmla="*/ 181 w 401"/>
              <a:gd name="T13" fmla="*/ 250 h 440"/>
              <a:gd name="T14" fmla="*/ 148 w 401"/>
              <a:gd name="T15" fmla="*/ 283 h 440"/>
              <a:gd name="T16" fmla="*/ 148 w 401"/>
              <a:gd name="T17" fmla="*/ 440 h 440"/>
              <a:gd name="T18" fmla="*/ 254 w 401"/>
              <a:gd name="T19" fmla="*/ 440 h 440"/>
              <a:gd name="T20" fmla="*/ 254 w 401"/>
              <a:gd name="T21" fmla="*/ 280 h 440"/>
              <a:gd name="T22" fmla="*/ 227 w 401"/>
              <a:gd name="T23" fmla="*/ 250 h 440"/>
              <a:gd name="T24" fmla="*/ 401 w 401"/>
              <a:gd name="T25" fmla="*/ 201 h 440"/>
              <a:gd name="T26" fmla="*/ 200 w 401"/>
              <a:gd name="T27" fmla="*/ 0 h 440"/>
              <a:gd name="T28" fmla="*/ 0 w 401"/>
              <a:gd name="T29" fmla="*/ 201 h 440"/>
              <a:gd name="T30" fmla="*/ 0 w 401"/>
              <a:gd name="T31" fmla="*/ 211 h 440"/>
              <a:gd name="T32" fmla="*/ 0 w 401"/>
              <a:gd name="T33" fmla="*/ 220 h 440"/>
              <a:gd name="T34" fmla="*/ 84 w 401"/>
              <a:gd name="T35" fmla="*/ 375 h 440"/>
              <a:gd name="T36" fmla="*/ 113 w 401"/>
              <a:gd name="T37" fmla="*/ 440 h 440"/>
              <a:gd name="T38" fmla="*/ 113 w 401"/>
              <a:gd name="T39" fmla="*/ 440 h 440"/>
              <a:gd name="T40" fmla="*/ 131 w 401"/>
              <a:gd name="T41" fmla="*/ 440 h 440"/>
              <a:gd name="T42" fmla="*/ 131 w 401"/>
              <a:gd name="T43" fmla="*/ 283 h 440"/>
              <a:gd name="T44" fmla="*/ 181 w 401"/>
              <a:gd name="T45" fmla="*/ 234 h 440"/>
              <a:gd name="T46" fmla="*/ 202 w 401"/>
              <a:gd name="T47" fmla="*/ 239 h 440"/>
              <a:gd name="T48" fmla="*/ 227 w 401"/>
              <a:gd name="T49" fmla="*/ 233 h 440"/>
              <a:gd name="T50" fmla="*/ 271 w 401"/>
              <a:gd name="T51" fmla="*/ 280 h 440"/>
              <a:gd name="T52" fmla="*/ 271 w 401"/>
              <a:gd name="T53" fmla="*/ 440 h 440"/>
              <a:gd name="T54" fmla="*/ 288 w 401"/>
              <a:gd name="T55" fmla="*/ 440 h 440"/>
              <a:gd name="T56" fmla="*/ 288 w 401"/>
              <a:gd name="T57" fmla="*/ 440 h 440"/>
              <a:gd name="T58" fmla="*/ 317 w 401"/>
              <a:gd name="T59" fmla="*/ 375 h 440"/>
              <a:gd name="T60" fmla="*/ 401 w 401"/>
              <a:gd name="T61" fmla="*/ 220 h 440"/>
              <a:gd name="T62" fmla="*/ 401 w 401"/>
              <a:gd name="T63" fmla="*/ 211 h 440"/>
              <a:gd name="T64" fmla="*/ 401 w 401"/>
              <a:gd name="T65" fmla="*/ 201 h 440"/>
              <a:gd name="T66" fmla="*/ 208 w 401"/>
              <a:gd name="T67" fmla="*/ 283 h 440"/>
              <a:gd name="T68" fmla="*/ 201 w 401"/>
              <a:gd name="T69" fmla="*/ 260 h 440"/>
              <a:gd name="T70" fmla="*/ 192 w 401"/>
              <a:gd name="T71" fmla="*/ 283 h 440"/>
              <a:gd name="T72" fmla="*/ 200 w 401"/>
              <a:gd name="T73" fmla="*/ 313 h 440"/>
              <a:gd name="T74" fmla="*/ 208 w 401"/>
              <a:gd name="T75" fmla="*/ 2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440">
                <a:moveTo>
                  <a:pt x="227" y="250"/>
                </a:moveTo>
                <a:cubicBezTo>
                  <a:pt x="223" y="250"/>
                  <a:pt x="219" y="250"/>
                  <a:pt x="215" y="251"/>
                </a:cubicBezTo>
                <a:cubicBezTo>
                  <a:pt x="221" y="260"/>
                  <a:pt x="224" y="270"/>
                  <a:pt x="224" y="283"/>
                </a:cubicBezTo>
                <a:cubicBezTo>
                  <a:pt x="224" y="317"/>
                  <a:pt x="211" y="329"/>
                  <a:pt x="200" y="329"/>
                </a:cubicBezTo>
                <a:cubicBezTo>
                  <a:pt x="188" y="329"/>
                  <a:pt x="175" y="315"/>
                  <a:pt x="175" y="283"/>
                </a:cubicBezTo>
                <a:cubicBezTo>
                  <a:pt x="175" y="270"/>
                  <a:pt x="180" y="259"/>
                  <a:pt x="187" y="251"/>
                </a:cubicBezTo>
                <a:cubicBezTo>
                  <a:pt x="185" y="250"/>
                  <a:pt x="183" y="250"/>
                  <a:pt x="181" y="250"/>
                </a:cubicBezTo>
                <a:cubicBezTo>
                  <a:pt x="165" y="250"/>
                  <a:pt x="148" y="262"/>
                  <a:pt x="148" y="283"/>
                </a:cubicBezTo>
                <a:cubicBezTo>
                  <a:pt x="148" y="440"/>
                  <a:pt x="148" y="440"/>
                  <a:pt x="148" y="440"/>
                </a:cubicBezTo>
                <a:cubicBezTo>
                  <a:pt x="254" y="440"/>
                  <a:pt x="254" y="440"/>
                  <a:pt x="254" y="440"/>
                </a:cubicBezTo>
                <a:cubicBezTo>
                  <a:pt x="254" y="280"/>
                  <a:pt x="254" y="280"/>
                  <a:pt x="254" y="280"/>
                </a:cubicBezTo>
                <a:cubicBezTo>
                  <a:pt x="254" y="252"/>
                  <a:pt x="233" y="250"/>
                  <a:pt x="227" y="250"/>
                </a:cubicBezTo>
                <a:close/>
                <a:moveTo>
                  <a:pt x="401" y="201"/>
                </a:moveTo>
                <a:cubicBezTo>
                  <a:pt x="401" y="90"/>
                  <a:pt x="311" y="0"/>
                  <a:pt x="200" y="0"/>
                </a:cubicBezTo>
                <a:cubicBezTo>
                  <a:pt x="89" y="0"/>
                  <a:pt x="0" y="90"/>
                  <a:pt x="0" y="201"/>
                </a:cubicBezTo>
                <a:cubicBezTo>
                  <a:pt x="0" y="204"/>
                  <a:pt x="0" y="208"/>
                  <a:pt x="0" y="211"/>
                </a:cubicBezTo>
                <a:cubicBezTo>
                  <a:pt x="0" y="214"/>
                  <a:pt x="0" y="217"/>
                  <a:pt x="0" y="220"/>
                </a:cubicBezTo>
                <a:cubicBezTo>
                  <a:pt x="0" y="300"/>
                  <a:pt x="84" y="375"/>
                  <a:pt x="84" y="375"/>
                </a:cubicBezTo>
                <a:cubicBezTo>
                  <a:pt x="100" y="390"/>
                  <a:pt x="113" y="419"/>
                  <a:pt x="113" y="440"/>
                </a:cubicBezTo>
                <a:cubicBezTo>
                  <a:pt x="113" y="440"/>
                  <a:pt x="113" y="440"/>
                  <a:pt x="113" y="440"/>
                </a:cubicBezTo>
                <a:cubicBezTo>
                  <a:pt x="131" y="440"/>
                  <a:pt x="131" y="440"/>
                  <a:pt x="131" y="440"/>
                </a:cubicBezTo>
                <a:cubicBezTo>
                  <a:pt x="131" y="283"/>
                  <a:pt x="131" y="283"/>
                  <a:pt x="131" y="283"/>
                </a:cubicBezTo>
                <a:cubicBezTo>
                  <a:pt x="131" y="252"/>
                  <a:pt x="156" y="234"/>
                  <a:pt x="181" y="234"/>
                </a:cubicBezTo>
                <a:cubicBezTo>
                  <a:pt x="189" y="234"/>
                  <a:pt x="196" y="236"/>
                  <a:pt x="202" y="239"/>
                </a:cubicBezTo>
                <a:cubicBezTo>
                  <a:pt x="210" y="235"/>
                  <a:pt x="218" y="233"/>
                  <a:pt x="227" y="233"/>
                </a:cubicBezTo>
                <a:cubicBezTo>
                  <a:pt x="249" y="233"/>
                  <a:pt x="271" y="248"/>
                  <a:pt x="271" y="280"/>
                </a:cubicBezTo>
                <a:cubicBezTo>
                  <a:pt x="271" y="440"/>
                  <a:pt x="271" y="440"/>
                  <a:pt x="271" y="440"/>
                </a:cubicBezTo>
                <a:cubicBezTo>
                  <a:pt x="288" y="440"/>
                  <a:pt x="288" y="440"/>
                  <a:pt x="288" y="440"/>
                </a:cubicBezTo>
                <a:cubicBezTo>
                  <a:pt x="288" y="440"/>
                  <a:pt x="288" y="440"/>
                  <a:pt x="288" y="440"/>
                </a:cubicBezTo>
                <a:cubicBezTo>
                  <a:pt x="288" y="419"/>
                  <a:pt x="301" y="390"/>
                  <a:pt x="317" y="375"/>
                </a:cubicBezTo>
                <a:cubicBezTo>
                  <a:pt x="317" y="375"/>
                  <a:pt x="401" y="300"/>
                  <a:pt x="401" y="220"/>
                </a:cubicBezTo>
                <a:cubicBezTo>
                  <a:pt x="401" y="217"/>
                  <a:pt x="401" y="214"/>
                  <a:pt x="401" y="211"/>
                </a:cubicBezTo>
                <a:cubicBezTo>
                  <a:pt x="401" y="208"/>
                  <a:pt x="401" y="204"/>
                  <a:pt x="401" y="201"/>
                </a:cubicBezTo>
                <a:close/>
                <a:moveTo>
                  <a:pt x="208" y="283"/>
                </a:moveTo>
                <a:cubicBezTo>
                  <a:pt x="208" y="272"/>
                  <a:pt x="205" y="265"/>
                  <a:pt x="201" y="260"/>
                </a:cubicBezTo>
                <a:cubicBezTo>
                  <a:pt x="195" y="265"/>
                  <a:pt x="192" y="273"/>
                  <a:pt x="192" y="283"/>
                </a:cubicBezTo>
                <a:cubicBezTo>
                  <a:pt x="192" y="304"/>
                  <a:pt x="198" y="312"/>
                  <a:pt x="200" y="313"/>
                </a:cubicBezTo>
                <a:cubicBezTo>
                  <a:pt x="201" y="312"/>
                  <a:pt x="208" y="306"/>
                  <a:pt x="208" y="283"/>
                </a:cubicBezTo>
                <a:close/>
              </a:path>
            </a:pathLst>
          </a:custGeom>
          <a:solidFill>
            <a:srgbClr val="27506E"/>
          </a:solidFill>
          <a:ln>
            <a:solidFill>
              <a:srgbClr val="27506E"/>
            </a:solidFill>
          </a:ln>
        </p:spPr>
        <p:txBody>
          <a:bodyPr/>
          <a:p>
            <a:pPr defTabSz="914400">
              <a:defRPr/>
            </a:pPr>
            <a:endParaRPr lang="en-AU" sz="1800" kern="0">
              <a:solidFill>
                <a:srgbClr val="27506E"/>
              </a:solidFill>
              <a:ea typeface="黑体" panose="02010609060101010101" pitchFamily="49" charset="-122"/>
              <a:cs typeface="+mn-ea"/>
              <a:sym typeface="+mn-lt"/>
            </a:endParaRPr>
          </a:p>
        </p:txBody>
      </p:sp>
      <p:sp>
        <p:nvSpPr>
          <p:cNvPr id="12" name="矩形 11"/>
          <p:cNvSpPr/>
          <p:nvPr>
            <p:custDataLst>
              <p:tags r:id="rId4"/>
            </p:custDataLst>
          </p:nvPr>
        </p:nvSpPr>
        <p:spPr>
          <a:xfrm>
            <a:off x="8345170" y="962660"/>
            <a:ext cx="1814195" cy="6451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tx1">
                    <a:lumMod val="85000"/>
                    <a:lumOff val="15000"/>
                  </a:schemeClr>
                </a:solidFill>
                <a:latin typeface="黑体" panose="02010609060101010101" pitchFamily="49" charset="-122"/>
                <a:ea typeface="黑体" panose="02010609060101010101" pitchFamily="49" charset="-122"/>
              </a:rPr>
              <a:t>2024.2—2024.4</a:t>
            </a:r>
            <a:r>
              <a:rPr lang="zh-CN" altLang="en-US" dirty="0">
                <a:solidFill>
                  <a:schemeClr val="tx1">
                    <a:lumMod val="85000"/>
                    <a:lumOff val="15000"/>
                  </a:schemeClr>
                </a:solidFill>
                <a:latin typeface="黑体" panose="02010609060101010101" pitchFamily="49" charset="-122"/>
                <a:ea typeface="黑体" panose="02010609060101010101" pitchFamily="49" charset="-122"/>
              </a:rPr>
              <a:t>结题</a:t>
            </a:r>
            <a:r>
              <a:rPr lang="zh-CN" altLang="en-US" dirty="0">
                <a:solidFill>
                  <a:schemeClr val="tx1">
                    <a:lumMod val="85000"/>
                    <a:lumOff val="15000"/>
                  </a:schemeClr>
                </a:solidFill>
                <a:latin typeface="黑体" panose="02010609060101010101" pitchFamily="49" charset="-122"/>
                <a:ea typeface="黑体" panose="02010609060101010101" pitchFamily="49" charset="-122"/>
              </a:rPr>
              <a:t>准备</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14" name="矩形 13"/>
          <p:cNvSpPr/>
          <p:nvPr>
            <p:custDataLst>
              <p:tags r:id="rId5"/>
            </p:custDataLst>
          </p:nvPr>
        </p:nvSpPr>
        <p:spPr>
          <a:xfrm>
            <a:off x="6988175" y="3360420"/>
            <a:ext cx="904240" cy="1758950"/>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dirty="0">
                <a:solidFill>
                  <a:schemeClr val="tx1">
                    <a:lumMod val="85000"/>
                    <a:lumOff val="15000"/>
                  </a:schemeClr>
                </a:solidFill>
                <a:latin typeface="黑体" panose="02010609060101010101" pitchFamily="49" charset="-122"/>
                <a:ea typeface="黑体" panose="02010609060101010101" pitchFamily="49" charset="-122"/>
              </a:rPr>
              <a:t>梳理提炼</a:t>
            </a:r>
            <a:r>
              <a:rPr lang="zh-CN" altLang="en-US" dirty="0">
                <a:solidFill>
                  <a:schemeClr val="tx1">
                    <a:lumMod val="85000"/>
                    <a:lumOff val="15000"/>
                  </a:schemeClr>
                </a:solidFill>
                <a:latin typeface="黑体" panose="02010609060101010101" pitchFamily="49" charset="-122"/>
                <a:ea typeface="黑体" panose="02010609060101010101" pitchFamily="49" charset="-122"/>
              </a:rPr>
              <a:t>课题实施中的经验和取得的</a:t>
            </a:r>
            <a:r>
              <a:rPr lang="zh-CN" altLang="en-US" dirty="0">
                <a:solidFill>
                  <a:schemeClr val="tx1">
                    <a:lumMod val="85000"/>
                    <a:lumOff val="15000"/>
                  </a:schemeClr>
                </a:solidFill>
                <a:latin typeface="黑体" panose="02010609060101010101" pitchFamily="49" charset="-122"/>
                <a:ea typeface="黑体" panose="02010609060101010101" pitchFamily="49" charset="-122"/>
              </a:rPr>
              <a:t>效果</a:t>
            </a:r>
            <a:endParaRPr lang="zh-CN" altLang="en-US" dirty="0">
              <a:solidFill>
                <a:schemeClr val="tx1">
                  <a:lumMod val="85000"/>
                  <a:lumOff val="15000"/>
                </a:schemeClr>
              </a:solidFill>
              <a:latin typeface="黑体" panose="02010609060101010101" pitchFamily="49" charset="-122"/>
              <a:ea typeface="黑体" panose="02010609060101010101" pitchFamily="49" charset="-122"/>
            </a:endParaRPr>
          </a:p>
        </p:txBody>
      </p:sp>
      <p:pic>
        <p:nvPicPr>
          <p:cNvPr id="15" name="图片 14" descr="930}Q~%W~723CI[36SSIC}L"/>
          <p:cNvPicPr>
            <a:picLocks noChangeAspect="1"/>
          </p:cNvPicPr>
          <p:nvPr>
            <p:custDataLst>
              <p:tags r:id="rId6"/>
            </p:custDataLst>
          </p:nvPr>
        </p:nvPicPr>
        <p:blipFill>
          <a:blip r:embed="rId7"/>
          <a:stretch>
            <a:fillRect/>
          </a:stretch>
        </p:blipFill>
        <p:spPr>
          <a:xfrm>
            <a:off x="0" y="1726565"/>
            <a:ext cx="2583180" cy="1424940"/>
          </a:xfrm>
          <a:prstGeom prst="rect">
            <a:avLst/>
          </a:prstGeom>
        </p:spPr>
      </p:pic>
      <p:pic>
        <p:nvPicPr>
          <p:cNvPr id="28" name="图片 27" descr="`ARP1JKYC4R75O9(OWT%MAJ"/>
          <p:cNvPicPr>
            <a:picLocks noChangeAspect="1"/>
          </p:cNvPicPr>
          <p:nvPr>
            <p:custDataLst>
              <p:tags r:id="rId8"/>
            </p:custDataLst>
          </p:nvPr>
        </p:nvPicPr>
        <p:blipFill>
          <a:blip r:embed="rId9"/>
          <a:stretch>
            <a:fillRect/>
          </a:stretch>
        </p:blipFill>
        <p:spPr>
          <a:xfrm>
            <a:off x="1932940" y="1738630"/>
            <a:ext cx="2620010" cy="1412875"/>
          </a:xfrm>
          <a:prstGeom prst="rect">
            <a:avLst/>
          </a:prstGeom>
        </p:spPr>
      </p:pic>
      <p:pic>
        <p:nvPicPr>
          <p:cNvPr id="29" name="图片 28" descr="ZX[QP5{@N74SCI@GK]K36]E"/>
          <p:cNvPicPr>
            <a:picLocks noChangeAspect="1"/>
          </p:cNvPicPr>
          <p:nvPr>
            <p:custDataLst>
              <p:tags r:id="rId10"/>
            </p:custDataLst>
          </p:nvPr>
        </p:nvPicPr>
        <p:blipFill>
          <a:blip r:embed="rId11"/>
          <a:stretch>
            <a:fillRect/>
          </a:stretch>
        </p:blipFill>
        <p:spPr>
          <a:xfrm>
            <a:off x="3968115" y="1734185"/>
            <a:ext cx="2543175" cy="1417955"/>
          </a:xfrm>
          <a:prstGeom prst="rect">
            <a:avLst/>
          </a:prstGeom>
        </p:spPr>
      </p:pic>
      <p:pic>
        <p:nvPicPr>
          <p:cNvPr id="30" name="图片 29" descr="第一期深度课堂1"/>
          <p:cNvPicPr>
            <a:picLocks noChangeAspect="1"/>
          </p:cNvPicPr>
          <p:nvPr/>
        </p:nvPicPr>
        <p:blipFill>
          <a:blip r:embed="rId12"/>
          <a:stretch>
            <a:fillRect/>
          </a:stretch>
        </p:blipFill>
        <p:spPr>
          <a:xfrm>
            <a:off x="6025515" y="1701165"/>
            <a:ext cx="2048510" cy="1449705"/>
          </a:xfrm>
          <a:prstGeom prst="rect">
            <a:avLst/>
          </a:prstGeom>
        </p:spPr>
      </p:pic>
      <p:pic>
        <p:nvPicPr>
          <p:cNvPr id="4" name="图片 3" descr="期末汇总2024.1"/>
          <p:cNvPicPr>
            <a:picLocks noChangeAspect="1"/>
          </p:cNvPicPr>
          <p:nvPr/>
        </p:nvPicPr>
        <p:blipFill>
          <a:blip r:embed="rId13"/>
          <a:stretch>
            <a:fillRect/>
          </a:stretch>
        </p:blipFill>
        <p:spPr>
          <a:xfrm>
            <a:off x="7980045" y="1525270"/>
            <a:ext cx="1410335" cy="1625600"/>
          </a:xfrm>
          <a:prstGeom prst="rect">
            <a:avLst/>
          </a:prstGeom>
        </p:spPr>
      </p:pic>
      <p:sp>
        <p:nvSpPr>
          <p:cNvPr id="99" name="椭圆 98"/>
          <p:cNvSpPr/>
          <p:nvPr>
            <p:custDataLst>
              <p:tags r:id="rId14"/>
            </p:custDataLst>
          </p:nvPr>
        </p:nvSpPr>
        <p:spPr>
          <a:xfrm>
            <a:off x="8477885" y="3641090"/>
            <a:ext cx="652780" cy="502285"/>
          </a:xfrm>
          <a:prstGeom prst="ellipse">
            <a:avLst/>
          </a:prstGeom>
          <a:solidFill>
            <a:srgbClr val="27506E"/>
          </a:soli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dirty="0">
                <a:solidFill>
                  <a:schemeClr val="bg1"/>
                </a:solidFill>
                <a:ea typeface="黑体" panose="02010609060101010101" pitchFamily="49" charset="-122"/>
                <a:cs typeface="+mn-ea"/>
                <a:sym typeface="+mn-lt"/>
              </a:rPr>
              <a:t>11</a:t>
            </a:r>
            <a:endParaRPr lang="zh-CN" altLang="en-US" sz="2000" dirty="0">
              <a:solidFill>
                <a:schemeClr val="bg1"/>
              </a:solidFill>
              <a:ea typeface="黑体" panose="02010609060101010101" pitchFamily="49" charset="-122"/>
              <a:cs typeface="+mn-ea"/>
              <a:sym typeface="+mn-lt"/>
            </a:endParaRPr>
          </a:p>
        </p:txBody>
      </p:sp>
      <p:pic>
        <p:nvPicPr>
          <p:cNvPr id="5" name="图片 4" descr="期初汇报"/>
          <p:cNvPicPr>
            <a:picLocks noChangeAspect="1"/>
          </p:cNvPicPr>
          <p:nvPr/>
        </p:nvPicPr>
        <p:blipFill>
          <a:blip r:embed="rId15"/>
          <a:stretch>
            <a:fillRect/>
          </a:stretch>
        </p:blipFill>
        <p:spPr>
          <a:xfrm>
            <a:off x="9390380" y="1525270"/>
            <a:ext cx="1207770" cy="164211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500"/>
                                  </p:stCondLst>
                                  <p:childTnLst>
                                    <p:set>
                                      <p:cBhvr>
                                        <p:cTn id="9" dur="1" fill="hold">
                                          <p:stCondLst>
                                            <p:cond delay="0"/>
                                          </p:stCondLst>
                                        </p:cTn>
                                        <p:tgtEl>
                                          <p:spTgt spid="37"/>
                                        </p:tgtEl>
                                        <p:attrNameLst>
                                          <p:attrName>style.visibility</p:attrName>
                                        </p:attrNameLst>
                                      </p:cBhvr>
                                      <p:to>
                                        <p:strVal val="visible"/>
                                      </p:to>
                                    </p:set>
                                    <p:animEffect transition="in" filter="wipe(left)">
                                      <p:cBhvr>
                                        <p:cTn id="10" dur="3000"/>
                                        <p:tgtEl>
                                          <p:spTgt spid="37"/>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wipe(up)">
                                      <p:cBhvr>
                                        <p:cTn id="14" dur="500"/>
                                        <p:tgtEl>
                                          <p:spTgt spid="75"/>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500" fill="hold">
                                          <p:stCondLst>
                                            <p:cond delay="0"/>
                                          </p:stCondLst>
                                        </p:cTn>
                                        <p:tgtEl>
                                          <p:spTgt spid="83"/>
                                        </p:tgtEl>
                                        <p:attrNameLst>
                                          <p:attrName>style.visibility</p:attrName>
                                        </p:attrNameLst>
                                      </p:cBhvr>
                                      <p:to>
                                        <p:strVal val="visible"/>
                                      </p:to>
                                    </p:set>
                                    <p:animEffect transition="in" filter="fade">
                                      <p:cBhvr>
                                        <p:cTn id="18" dur="500"/>
                                        <p:tgtEl>
                                          <p:spTgt spid="83"/>
                                        </p:tgtEl>
                                      </p:cBhvr>
                                    </p:animEffect>
                                    <p:anim calcmode="lin" valueType="num">
                                      <p:cBhvr>
                                        <p:cTn id="19" dur="500" fill="hold"/>
                                        <p:tgtEl>
                                          <p:spTgt spid="83"/>
                                        </p:tgtEl>
                                        <p:attrNameLst>
                                          <p:attrName>ppt_x</p:attrName>
                                        </p:attrNameLst>
                                      </p:cBhvr>
                                      <p:tavLst>
                                        <p:tav tm="0">
                                          <p:val>
                                            <p:strVal val="#ppt_x"/>
                                          </p:val>
                                        </p:tav>
                                        <p:tav tm="100000">
                                          <p:val>
                                            <p:strVal val="#ppt_x"/>
                                          </p:val>
                                        </p:tav>
                                      </p:tavLst>
                                    </p:anim>
                                    <p:anim calcmode="lin" valueType="num">
                                      <p:cBhvr>
                                        <p:cTn id="20" dur="500" fill="hold"/>
                                        <p:tgtEl>
                                          <p:spTgt spid="83"/>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7" presetClass="entr" presetSubtype="0" fill="hold" grpId="0" nodeType="afterEffect">
                                  <p:stCondLst>
                                    <p:cond delay="0"/>
                                  </p:stCondLst>
                                  <p:childTnLst>
                                    <p:set>
                                      <p:cBhvr>
                                        <p:cTn id="23" dur="500" fill="hold">
                                          <p:stCondLst>
                                            <p:cond delay="0"/>
                                          </p:stCondLst>
                                        </p:cTn>
                                        <p:tgtEl>
                                          <p:spTgt spid="86"/>
                                        </p:tgtEl>
                                        <p:attrNameLst>
                                          <p:attrName>style.visibility</p:attrName>
                                        </p:attrNameLst>
                                      </p:cBhvr>
                                      <p:to>
                                        <p:strVal val="visible"/>
                                      </p:to>
                                    </p:set>
                                    <p:animEffect transition="in" filter="fade">
                                      <p:cBhvr>
                                        <p:cTn id="24" dur="500"/>
                                        <p:tgtEl>
                                          <p:spTgt spid="86"/>
                                        </p:tgtEl>
                                      </p:cBhvr>
                                    </p:animEffect>
                                    <p:anim calcmode="lin" valueType="num">
                                      <p:cBhvr>
                                        <p:cTn id="25" dur="500" fill="hold"/>
                                        <p:tgtEl>
                                          <p:spTgt spid="86"/>
                                        </p:tgtEl>
                                        <p:attrNameLst>
                                          <p:attrName>ppt_x</p:attrName>
                                        </p:attrNameLst>
                                      </p:cBhvr>
                                      <p:tavLst>
                                        <p:tav tm="0">
                                          <p:val>
                                            <p:strVal val="#ppt_x"/>
                                          </p:val>
                                        </p:tav>
                                        <p:tav tm="100000">
                                          <p:val>
                                            <p:strVal val="#ppt_x"/>
                                          </p:val>
                                        </p:tav>
                                      </p:tavLst>
                                    </p:anim>
                                    <p:anim calcmode="lin" valueType="num">
                                      <p:cBhvr>
                                        <p:cTn id="26" dur="500" fill="hold"/>
                                        <p:tgtEl>
                                          <p:spTgt spid="86"/>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2" presetClass="entr" presetSubtype="1" fill="hold" nodeType="after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wipe(up)">
                                      <p:cBhvr>
                                        <p:cTn id="30" dur="500"/>
                                        <p:tgtEl>
                                          <p:spTgt spid="77"/>
                                        </p:tgtEl>
                                      </p:cBhvr>
                                    </p:animEffect>
                                  </p:childTnLst>
                                </p:cTn>
                              </p:par>
                            </p:childTnLst>
                          </p:cTn>
                        </p:par>
                        <p:par>
                          <p:cTn id="31" fill="hold">
                            <p:stCondLst>
                              <p:cond delay="2500"/>
                            </p:stCondLst>
                            <p:childTnLst>
                              <p:par>
                                <p:cTn id="32" presetID="42" presetClass="entr" presetSubtype="0" fill="hold" grpId="0" nodeType="afterEffect">
                                  <p:stCondLst>
                                    <p:cond delay="0"/>
                                  </p:stCondLst>
                                  <p:childTnLst>
                                    <p:set>
                                      <p:cBhvr>
                                        <p:cTn id="33" dur="500" fill="hold">
                                          <p:stCondLst>
                                            <p:cond delay="0"/>
                                          </p:stCondLst>
                                        </p:cTn>
                                        <p:tgtEl>
                                          <p:spTgt spid="84"/>
                                        </p:tgtEl>
                                        <p:attrNameLst>
                                          <p:attrName>style.visibility</p:attrName>
                                        </p:attrNameLst>
                                      </p:cBhvr>
                                      <p:to>
                                        <p:strVal val="visible"/>
                                      </p:to>
                                    </p:set>
                                    <p:animEffect transition="in" filter="fade">
                                      <p:cBhvr>
                                        <p:cTn id="34" dur="500"/>
                                        <p:tgtEl>
                                          <p:spTgt spid="84"/>
                                        </p:tgtEl>
                                      </p:cBhvr>
                                    </p:animEffect>
                                    <p:anim calcmode="lin" valueType="num">
                                      <p:cBhvr>
                                        <p:cTn id="35" dur="500" fill="hold"/>
                                        <p:tgtEl>
                                          <p:spTgt spid="84"/>
                                        </p:tgtEl>
                                        <p:attrNameLst>
                                          <p:attrName>ppt_x</p:attrName>
                                        </p:attrNameLst>
                                      </p:cBhvr>
                                      <p:tavLst>
                                        <p:tav tm="0">
                                          <p:val>
                                            <p:strVal val="#ppt_x"/>
                                          </p:val>
                                        </p:tav>
                                        <p:tav tm="100000">
                                          <p:val>
                                            <p:strVal val="#ppt_x"/>
                                          </p:val>
                                        </p:tav>
                                      </p:tavLst>
                                    </p:anim>
                                    <p:anim calcmode="lin" valueType="num">
                                      <p:cBhvr>
                                        <p:cTn id="36" dur="500" fill="hold"/>
                                        <p:tgtEl>
                                          <p:spTgt spid="84"/>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7" presetClass="entr" presetSubtype="0" fill="hold" grpId="0" nodeType="afterEffect">
                                  <p:stCondLst>
                                    <p:cond delay="0"/>
                                  </p:stCondLst>
                                  <p:childTnLst>
                                    <p:set>
                                      <p:cBhvr>
                                        <p:cTn id="39" dur="500" fill="hold">
                                          <p:stCondLst>
                                            <p:cond delay="0"/>
                                          </p:stCondLst>
                                        </p:cTn>
                                        <p:tgtEl>
                                          <p:spTgt spid="87"/>
                                        </p:tgtEl>
                                        <p:attrNameLst>
                                          <p:attrName>style.visibility</p:attrName>
                                        </p:attrNameLst>
                                      </p:cBhvr>
                                      <p:to>
                                        <p:strVal val="visible"/>
                                      </p:to>
                                    </p:set>
                                    <p:animEffect transition="in" filter="fade">
                                      <p:cBhvr>
                                        <p:cTn id="40" dur="500"/>
                                        <p:tgtEl>
                                          <p:spTgt spid="87"/>
                                        </p:tgtEl>
                                      </p:cBhvr>
                                    </p:animEffect>
                                    <p:anim calcmode="lin" valueType="num">
                                      <p:cBhvr>
                                        <p:cTn id="41" dur="500" fill="hold"/>
                                        <p:tgtEl>
                                          <p:spTgt spid="87"/>
                                        </p:tgtEl>
                                        <p:attrNameLst>
                                          <p:attrName>ppt_x</p:attrName>
                                        </p:attrNameLst>
                                      </p:cBhvr>
                                      <p:tavLst>
                                        <p:tav tm="0">
                                          <p:val>
                                            <p:strVal val="#ppt_x"/>
                                          </p:val>
                                        </p:tav>
                                        <p:tav tm="100000">
                                          <p:val>
                                            <p:strVal val="#ppt_x"/>
                                          </p:val>
                                        </p:tav>
                                      </p:tavLst>
                                    </p:anim>
                                    <p:anim calcmode="lin" valueType="num">
                                      <p:cBhvr>
                                        <p:cTn id="42" dur="500" fill="hold"/>
                                        <p:tgtEl>
                                          <p:spTgt spid="87"/>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22" presetClass="entr" presetSubtype="1" fill="hold" nodeType="after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wipe(up)">
                                      <p:cBhvr>
                                        <p:cTn id="46" dur="500"/>
                                        <p:tgtEl>
                                          <p:spTgt spid="79"/>
                                        </p:tgtEl>
                                      </p:cBhvr>
                                    </p:animEffect>
                                  </p:childTnLst>
                                </p:cTn>
                              </p:par>
                            </p:childTnLst>
                          </p:cTn>
                        </p:par>
                        <p:par>
                          <p:cTn id="47" fill="hold">
                            <p:stCondLst>
                              <p:cond delay="4000"/>
                            </p:stCondLst>
                            <p:childTnLst>
                              <p:par>
                                <p:cTn id="48" presetID="42" presetClass="entr" presetSubtype="0" fill="hold" grpId="0" nodeType="afterEffect">
                                  <p:stCondLst>
                                    <p:cond delay="0"/>
                                  </p:stCondLst>
                                  <p:childTnLst>
                                    <p:set>
                                      <p:cBhvr>
                                        <p:cTn id="49" dur="500" fill="hold">
                                          <p:stCondLst>
                                            <p:cond delay="0"/>
                                          </p:stCondLst>
                                        </p:cTn>
                                        <p:tgtEl>
                                          <p:spTgt spid="85"/>
                                        </p:tgtEl>
                                        <p:attrNameLst>
                                          <p:attrName>style.visibility</p:attrName>
                                        </p:attrNameLst>
                                      </p:cBhvr>
                                      <p:to>
                                        <p:strVal val="visible"/>
                                      </p:to>
                                    </p:set>
                                    <p:animEffect transition="in" filter="fade">
                                      <p:cBhvr>
                                        <p:cTn id="50" dur="500"/>
                                        <p:tgtEl>
                                          <p:spTgt spid="85"/>
                                        </p:tgtEl>
                                      </p:cBhvr>
                                    </p:animEffect>
                                    <p:anim calcmode="lin" valueType="num">
                                      <p:cBhvr>
                                        <p:cTn id="51" dur="500" fill="hold"/>
                                        <p:tgtEl>
                                          <p:spTgt spid="85"/>
                                        </p:tgtEl>
                                        <p:attrNameLst>
                                          <p:attrName>ppt_x</p:attrName>
                                        </p:attrNameLst>
                                      </p:cBhvr>
                                      <p:tavLst>
                                        <p:tav tm="0">
                                          <p:val>
                                            <p:strVal val="#ppt_x"/>
                                          </p:val>
                                        </p:tav>
                                        <p:tav tm="100000">
                                          <p:val>
                                            <p:strVal val="#ppt_x"/>
                                          </p:val>
                                        </p:tav>
                                      </p:tavLst>
                                    </p:anim>
                                    <p:anim calcmode="lin" valueType="num">
                                      <p:cBhvr>
                                        <p:cTn id="52" dur="500" fill="hold"/>
                                        <p:tgtEl>
                                          <p:spTgt spid="85"/>
                                        </p:tgtEl>
                                        <p:attrNameLst>
                                          <p:attrName>ppt_y</p:attrName>
                                        </p:attrNameLst>
                                      </p:cBhvr>
                                      <p:tavLst>
                                        <p:tav tm="0">
                                          <p:val>
                                            <p:strVal val="#ppt_y+.1"/>
                                          </p:val>
                                        </p:tav>
                                        <p:tav tm="100000">
                                          <p:val>
                                            <p:strVal val="#ppt_y"/>
                                          </p:val>
                                        </p:tav>
                                      </p:tavLst>
                                    </p:anim>
                                  </p:childTnLst>
                                </p:cTn>
                              </p:par>
                            </p:childTnLst>
                          </p:cTn>
                        </p:par>
                        <p:par>
                          <p:cTn id="53" fill="hold">
                            <p:stCondLst>
                              <p:cond delay="4500"/>
                            </p:stCondLst>
                            <p:childTnLst>
                              <p:par>
                                <p:cTn id="54" presetID="47" presetClass="entr" presetSubtype="0" fill="hold" grpId="0" nodeType="afterEffect">
                                  <p:stCondLst>
                                    <p:cond delay="0"/>
                                  </p:stCondLst>
                                  <p:childTnLst>
                                    <p:set>
                                      <p:cBhvr>
                                        <p:cTn id="55" dur="500" fill="hold">
                                          <p:stCondLst>
                                            <p:cond delay="0"/>
                                          </p:stCondLst>
                                        </p:cTn>
                                        <p:tgtEl>
                                          <p:spTgt spid="108"/>
                                        </p:tgtEl>
                                        <p:attrNameLst>
                                          <p:attrName>style.visibility</p:attrName>
                                        </p:attrNameLst>
                                      </p:cBhvr>
                                      <p:to>
                                        <p:strVal val="visible"/>
                                      </p:to>
                                    </p:set>
                                    <p:animEffect transition="in" filter="fade">
                                      <p:cBhvr>
                                        <p:cTn id="56" dur="500"/>
                                        <p:tgtEl>
                                          <p:spTgt spid="108"/>
                                        </p:tgtEl>
                                      </p:cBhvr>
                                    </p:animEffect>
                                    <p:anim calcmode="lin" valueType="num">
                                      <p:cBhvr>
                                        <p:cTn id="57" dur="500" fill="hold"/>
                                        <p:tgtEl>
                                          <p:spTgt spid="108"/>
                                        </p:tgtEl>
                                        <p:attrNameLst>
                                          <p:attrName>ppt_x</p:attrName>
                                        </p:attrNameLst>
                                      </p:cBhvr>
                                      <p:tavLst>
                                        <p:tav tm="0">
                                          <p:val>
                                            <p:strVal val="#ppt_x"/>
                                          </p:val>
                                        </p:tav>
                                        <p:tav tm="100000">
                                          <p:val>
                                            <p:strVal val="#ppt_x"/>
                                          </p:val>
                                        </p:tav>
                                      </p:tavLst>
                                    </p:anim>
                                    <p:anim calcmode="lin" valueType="num">
                                      <p:cBhvr>
                                        <p:cTn id="58" dur="500" fill="hold"/>
                                        <p:tgtEl>
                                          <p:spTgt spid="108"/>
                                        </p:tgtEl>
                                        <p:attrNameLst>
                                          <p:attrName>ppt_y</p:attrName>
                                        </p:attrNameLst>
                                      </p:cBhvr>
                                      <p:tavLst>
                                        <p:tav tm="0">
                                          <p:val>
                                            <p:strVal val="#ppt_y-.1"/>
                                          </p:val>
                                        </p:tav>
                                        <p:tav tm="100000">
                                          <p:val>
                                            <p:strVal val="#ppt_y"/>
                                          </p:val>
                                        </p:tav>
                                      </p:tavLst>
                                    </p:anim>
                                  </p:childTnLst>
                                </p:cTn>
                              </p:par>
                            </p:childTnLst>
                          </p:cTn>
                        </p:par>
                        <p:par>
                          <p:cTn id="59" fill="hold">
                            <p:stCondLst>
                              <p:cond delay="5000"/>
                            </p:stCondLst>
                            <p:childTnLst>
                              <p:par>
                                <p:cTn id="60" presetID="22" presetClass="entr" presetSubtype="1" fill="hold" nodeType="after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wipe(up)">
                                      <p:cBhvr>
                                        <p:cTn id="62" dur="500"/>
                                        <p:tgtEl>
                                          <p:spTgt spid="88"/>
                                        </p:tgtEl>
                                      </p:cBhvr>
                                    </p:animEffect>
                                  </p:childTnLst>
                                </p:cTn>
                              </p:par>
                            </p:childTnLst>
                          </p:cTn>
                        </p:par>
                        <p:par>
                          <p:cTn id="63" fill="hold">
                            <p:stCondLst>
                              <p:cond delay="5500"/>
                            </p:stCondLst>
                            <p:childTnLst>
                              <p:par>
                                <p:cTn id="64" presetID="42" presetClass="entr" presetSubtype="0" fill="hold" grpId="0" nodeType="afterEffect">
                                  <p:stCondLst>
                                    <p:cond delay="0"/>
                                  </p:stCondLst>
                                  <p:childTnLst>
                                    <p:set>
                                      <p:cBhvr>
                                        <p:cTn id="65" dur="500" fill="hold">
                                          <p:stCondLst>
                                            <p:cond delay="0"/>
                                          </p:stCondLst>
                                        </p:cTn>
                                        <p:tgtEl>
                                          <p:spTgt spid="96"/>
                                        </p:tgtEl>
                                        <p:attrNameLst>
                                          <p:attrName>style.visibility</p:attrName>
                                        </p:attrNameLst>
                                      </p:cBhvr>
                                      <p:to>
                                        <p:strVal val="visible"/>
                                      </p:to>
                                    </p:set>
                                    <p:animEffect transition="in" filter="fade">
                                      <p:cBhvr>
                                        <p:cTn id="66" dur="500"/>
                                        <p:tgtEl>
                                          <p:spTgt spid="96"/>
                                        </p:tgtEl>
                                      </p:cBhvr>
                                    </p:animEffect>
                                    <p:anim calcmode="lin" valueType="num">
                                      <p:cBhvr>
                                        <p:cTn id="67" dur="500" fill="hold"/>
                                        <p:tgtEl>
                                          <p:spTgt spid="96"/>
                                        </p:tgtEl>
                                        <p:attrNameLst>
                                          <p:attrName>ppt_x</p:attrName>
                                        </p:attrNameLst>
                                      </p:cBhvr>
                                      <p:tavLst>
                                        <p:tav tm="0">
                                          <p:val>
                                            <p:strVal val="#ppt_x"/>
                                          </p:val>
                                        </p:tav>
                                        <p:tav tm="100000">
                                          <p:val>
                                            <p:strVal val="#ppt_x"/>
                                          </p:val>
                                        </p:tav>
                                      </p:tavLst>
                                    </p:anim>
                                    <p:anim calcmode="lin" valueType="num">
                                      <p:cBhvr>
                                        <p:cTn id="68" dur="500" fill="hold"/>
                                        <p:tgtEl>
                                          <p:spTgt spid="96"/>
                                        </p:tgtEl>
                                        <p:attrNameLst>
                                          <p:attrName>ppt_y</p:attrName>
                                        </p:attrNameLst>
                                      </p:cBhvr>
                                      <p:tavLst>
                                        <p:tav tm="0">
                                          <p:val>
                                            <p:strVal val="#ppt_y+.1"/>
                                          </p:val>
                                        </p:tav>
                                        <p:tav tm="100000">
                                          <p:val>
                                            <p:strVal val="#ppt_y"/>
                                          </p:val>
                                        </p:tav>
                                      </p:tavLst>
                                    </p:anim>
                                  </p:childTnLst>
                                </p:cTn>
                              </p:par>
                            </p:childTnLst>
                          </p:cTn>
                        </p:par>
                        <p:par>
                          <p:cTn id="69" fill="hold">
                            <p:stCondLst>
                              <p:cond delay="6000"/>
                            </p:stCondLst>
                            <p:childTnLst>
                              <p:par>
                                <p:cTn id="70" presetID="47" presetClass="entr" presetSubtype="0" fill="hold" grpId="0" nodeType="afterEffect">
                                  <p:stCondLst>
                                    <p:cond delay="0"/>
                                  </p:stCondLst>
                                  <p:childTnLst>
                                    <p:set>
                                      <p:cBhvr>
                                        <p:cTn id="71" dur="500"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anim calcmode="lin" valueType="num">
                                      <p:cBhvr>
                                        <p:cTn id="73" dur="500" fill="hold"/>
                                        <p:tgtEl>
                                          <p:spTgt spid="3"/>
                                        </p:tgtEl>
                                        <p:attrNameLst>
                                          <p:attrName>ppt_x</p:attrName>
                                        </p:attrNameLst>
                                      </p:cBhvr>
                                      <p:tavLst>
                                        <p:tav tm="0">
                                          <p:val>
                                            <p:strVal val="#ppt_x"/>
                                          </p:val>
                                        </p:tav>
                                        <p:tav tm="100000">
                                          <p:val>
                                            <p:strVal val="#ppt_x"/>
                                          </p:val>
                                        </p:tav>
                                      </p:tavLst>
                                    </p:anim>
                                    <p:anim calcmode="lin" valueType="num">
                                      <p:cBhvr>
                                        <p:cTn id="74" dur="500" fill="hold"/>
                                        <p:tgtEl>
                                          <p:spTgt spid="3"/>
                                        </p:tgtEl>
                                        <p:attrNameLst>
                                          <p:attrName>ppt_y</p:attrName>
                                        </p:attrNameLst>
                                      </p:cBhvr>
                                      <p:tavLst>
                                        <p:tav tm="0">
                                          <p:val>
                                            <p:strVal val="#ppt_y-.1"/>
                                          </p:val>
                                        </p:tav>
                                        <p:tav tm="100000">
                                          <p:val>
                                            <p:strVal val="#ppt_y"/>
                                          </p:val>
                                        </p:tav>
                                      </p:tavLst>
                                    </p:anim>
                                  </p:childTnLst>
                                </p:cTn>
                              </p:par>
                            </p:childTnLst>
                          </p:cTn>
                        </p:par>
                        <p:par>
                          <p:cTn id="75" fill="hold">
                            <p:stCondLst>
                              <p:cond delay="6500"/>
                            </p:stCondLst>
                            <p:childTnLst>
                              <p:par>
                                <p:cTn id="76" presetID="42" presetClass="entr" presetSubtype="0" fill="hold" grpId="0" nodeType="afterEffect">
                                  <p:stCondLst>
                                    <p:cond delay="0"/>
                                  </p:stCondLst>
                                  <p:childTnLst>
                                    <p:set>
                                      <p:cBhvr>
                                        <p:cTn id="77" dur="500" fill="hold">
                                          <p:stCondLst>
                                            <p:cond delay="0"/>
                                          </p:stCondLst>
                                        </p:cTn>
                                        <p:tgtEl>
                                          <p:spTgt spid="12"/>
                                        </p:tgtEl>
                                        <p:attrNameLst>
                                          <p:attrName>style.visibility</p:attrName>
                                        </p:attrNameLst>
                                      </p:cBhvr>
                                      <p:to>
                                        <p:strVal val="visible"/>
                                      </p:to>
                                    </p:set>
                                    <p:animEffect transition="in" filter="fade">
                                      <p:cBhvr>
                                        <p:cTn id="78" dur="500"/>
                                        <p:tgtEl>
                                          <p:spTgt spid="12"/>
                                        </p:tgtEl>
                                      </p:cBhvr>
                                    </p:animEffect>
                                    <p:anim calcmode="lin" valueType="num">
                                      <p:cBhvr>
                                        <p:cTn id="79" dur="500" fill="hold"/>
                                        <p:tgtEl>
                                          <p:spTgt spid="12"/>
                                        </p:tgtEl>
                                        <p:attrNameLst>
                                          <p:attrName>ppt_x</p:attrName>
                                        </p:attrNameLst>
                                      </p:cBhvr>
                                      <p:tavLst>
                                        <p:tav tm="0">
                                          <p:val>
                                            <p:strVal val="#ppt_x"/>
                                          </p:val>
                                        </p:tav>
                                        <p:tav tm="100000">
                                          <p:val>
                                            <p:strVal val="#ppt_x"/>
                                          </p:val>
                                        </p:tav>
                                      </p:tavLst>
                                    </p:anim>
                                    <p:anim calcmode="lin" valueType="num">
                                      <p:cBhvr>
                                        <p:cTn id="80" dur="500" fill="hold"/>
                                        <p:tgtEl>
                                          <p:spTgt spid="12"/>
                                        </p:tgtEl>
                                        <p:attrNameLst>
                                          <p:attrName>ppt_y</p:attrName>
                                        </p:attrNameLst>
                                      </p:cBhvr>
                                      <p:tavLst>
                                        <p:tav tm="0">
                                          <p:val>
                                            <p:strVal val="#ppt_y+.1"/>
                                          </p:val>
                                        </p:tav>
                                        <p:tav tm="100000">
                                          <p:val>
                                            <p:strVal val="#ppt_y"/>
                                          </p:val>
                                        </p:tav>
                                      </p:tavLst>
                                    </p:anim>
                                  </p:childTnLst>
                                </p:cTn>
                              </p:par>
                            </p:childTnLst>
                          </p:cTn>
                        </p:par>
                        <p:par>
                          <p:cTn id="81" fill="hold">
                            <p:stCondLst>
                              <p:cond delay="7000"/>
                            </p:stCondLst>
                            <p:childTnLst>
                              <p:par>
                                <p:cTn id="82" presetID="47" presetClass="entr" presetSubtype="0" fill="hold" grpId="0" nodeType="afterEffect">
                                  <p:stCondLst>
                                    <p:cond delay="0"/>
                                  </p:stCondLst>
                                  <p:childTnLst>
                                    <p:set>
                                      <p:cBhvr>
                                        <p:cTn id="83" dur="500" fill="hold">
                                          <p:stCondLst>
                                            <p:cond delay="0"/>
                                          </p:stCondLst>
                                        </p:cTn>
                                        <p:tgtEl>
                                          <p:spTgt spid="14"/>
                                        </p:tgtEl>
                                        <p:attrNameLst>
                                          <p:attrName>style.visibility</p:attrName>
                                        </p:attrNameLst>
                                      </p:cBhvr>
                                      <p:to>
                                        <p:strVal val="visible"/>
                                      </p:to>
                                    </p:set>
                                    <p:animEffect transition="in" filter="fade">
                                      <p:cBhvr>
                                        <p:cTn id="84" dur="500"/>
                                        <p:tgtEl>
                                          <p:spTgt spid="14"/>
                                        </p:tgtEl>
                                      </p:cBhvr>
                                    </p:animEffect>
                                    <p:anim calcmode="lin" valueType="num">
                                      <p:cBhvr>
                                        <p:cTn id="85" dur="500" fill="hold"/>
                                        <p:tgtEl>
                                          <p:spTgt spid="14"/>
                                        </p:tgtEl>
                                        <p:attrNameLst>
                                          <p:attrName>ppt_x</p:attrName>
                                        </p:attrNameLst>
                                      </p:cBhvr>
                                      <p:tavLst>
                                        <p:tav tm="0">
                                          <p:val>
                                            <p:strVal val="#ppt_x"/>
                                          </p:val>
                                        </p:tav>
                                        <p:tav tm="100000">
                                          <p:val>
                                            <p:strVal val="#ppt_x"/>
                                          </p:val>
                                        </p:tav>
                                      </p:tavLst>
                                    </p:anim>
                                    <p:anim calcmode="lin" valueType="num">
                                      <p:cBhvr>
                                        <p:cTn id="86"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3" grpId="0"/>
      <p:bldP spid="84" grpId="0"/>
      <p:bldP spid="85" grpId="0"/>
      <p:bldP spid="86" grpId="0"/>
      <p:bldP spid="87" grpId="0"/>
      <p:bldP spid="96" grpId="0"/>
      <p:bldP spid="108" grpId="0"/>
      <p:bldP spid="3"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5"/>
          <p:cNvSpPr txBox="1">
            <a:spLocks noChangeArrowheads="1"/>
          </p:cNvSpPr>
          <p:nvPr/>
        </p:nvSpPr>
        <p:spPr bwMode="auto">
          <a:xfrm>
            <a:off x="1027430" y="349250"/>
            <a:ext cx="10589260" cy="798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2800" b="1" spc="300" dirty="0">
                <a:solidFill>
                  <a:srgbClr val="27506E"/>
                </a:solidFill>
                <a:latin typeface="微软雅黑" panose="020B0503020204020204" charset="-122"/>
                <a:ea typeface="微软雅黑" panose="020B0503020204020204" charset="-122"/>
              </a:rPr>
              <a:t>（一）</a:t>
            </a:r>
            <a:r>
              <a:rPr lang="zh-CN" altLang="en-US" sz="2800" b="1" dirty="0">
                <a:solidFill>
                  <a:srgbClr val="27506E"/>
                </a:solidFill>
                <a:latin typeface="黑体" panose="02010609060101010101" pitchFamily="49" charset="-122"/>
                <a:ea typeface="黑体" panose="02010609060101010101" pitchFamily="49" charset="-122"/>
                <a:sym typeface="+mn-ea"/>
              </a:rPr>
              <a:t>小学课堂深度学习时刻内涵特征的研究。</a:t>
            </a:r>
            <a:endParaRPr lang="zh-CN" altLang="en-US" sz="2800" b="1" dirty="0">
              <a:solidFill>
                <a:srgbClr val="27506E"/>
              </a:solidFill>
              <a:latin typeface="黑体" panose="02010609060101010101" pitchFamily="49" charset="-122"/>
              <a:ea typeface="黑体" panose="02010609060101010101" pitchFamily="49" charset="-122"/>
              <a:sym typeface="+mn-ea"/>
            </a:endParaRPr>
          </a:p>
          <a:p>
            <a:r>
              <a:rPr lang="en-US" altLang="zh-CN" sz="1800" spc="300" dirty="0">
                <a:solidFill>
                  <a:srgbClr val="27506E"/>
                </a:solidFill>
                <a:latin typeface="微软雅黑" panose="020B0503020204020204" charset="-122"/>
                <a:ea typeface="微软雅黑" panose="020B0503020204020204" charset="-122"/>
              </a:rPr>
              <a:t>  </a:t>
            </a:r>
            <a:r>
              <a:rPr lang="en-US" altLang="zh-CN" sz="1800" b="1" spc="300" dirty="0">
                <a:solidFill>
                  <a:srgbClr val="27506E"/>
                </a:solidFill>
                <a:latin typeface="微软雅黑" panose="020B0503020204020204" charset="-122"/>
                <a:ea typeface="微软雅黑" panose="020B0503020204020204" charset="-122"/>
              </a:rPr>
              <a:t> </a:t>
            </a:r>
            <a:r>
              <a:rPr lang="en-US" sz="1800" b="1" spc="300" dirty="0">
                <a:solidFill>
                  <a:srgbClr val="27506E"/>
                </a:solidFill>
                <a:latin typeface="微软雅黑" panose="020B0503020204020204" charset="-122"/>
                <a:ea typeface="微软雅黑" panose="020B0503020204020204" charset="-122"/>
              </a:rPr>
              <a:t>1.</a:t>
            </a:r>
            <a:r>
              <a:rPr lang="zh-CN" altLang="en-US" sz="1800" b="1" spc="300" dirty="0">
                <a:solidFill>
                  <a:srgbClr val="27506E"/>
                </a:solidFill>
                <a:latin typeface="微软雅黑" panose="020B0503020204020204" charset="-122"/>
                <a:ea typeface="微软雅黑" panose="020B0503020204020204" charset="-122"/>
              </a:rPr>
              <a:t>文献研究</a:t>
            </a:r>
            <a:endParaRPr lang="zh-CN" altLang="en-US" sz="1800" b="1" spc="300" dirty="0">
              <a:solidFill>
                <a:srgbClr val="27506E"/>
              </a:solidFill>
              <a:latin typeface="微软雅黑" panose="020B0503020204020204" charset="-122"/>
              <a:ea typeface="微软雅黑" panose="020B0503020204020204" charset="-122"/>
            </a:endParaRPr>
          </a:p>
        </p:txBody>
      </p:sp>
      <p:graphicFrame>
        <p:nvGraphicFramePr>
          <p:cNvPr id="4" name="表格 3"/>
          <p:cNvGraphicFramePr/>
          <p:nvPr>
            <p:custDataLst>
              <p:tags r:id="rId1"/>
            </p:custDataLst>
          </p:nvPr>
        </p:nvGraphicFramePr>
        <p:xfrm>
          <a:off x="429260" y="1249045"/>
          <a:ext cx="4668520" cy="1394460"/>
        </p:xfrm>
        <a:graphic>
          <a:graphicData uri="http://schemas.openxmlformats.org/drawingml/2006/table">
            <a:tbl>
              <a:tblPr firstRow="1" bandRow="1">
                <a:tableStyleId>{6E25E649-3F16-4E02-A733-19D2CDBF48F0}</a:tableStyleId>
              </a:tblPr>
              <a:tblGrid>
                <a:gridCol w="2604770"/>
                <a:gridCol w="2063750"/>
              </a:tblGrid>
              <a:tr h="424180">
                <a:tc gridSpan="2">
                  <a:txBody>
                    <a:bodyPr/>
                    <a:p>
                      <a:pPr indent="0" algn="ctr" fontAlgn="auto">
                        <a:lnSpc>
                          <a:spcPct val="120000"/>
                        </a:lnSpc>
                        <a:spcBef>
                          <a:spcPts val="0"/>
                        </a:spcBef>
                        <a:spcAft>
                          <a:spcPts val="0"/>
                        </a:spcAft>
                        <a:buNone/>
                      </a:pPr>
                      <a:r>
                        <a:rPr lang="zh-CN" altLang="en-US" sz="1800" spc="200" baseline="0" dirty="0">
                          <a:solidFill>
                            <a:schemeClr val="bg1"/>
                          </a:solidFill>
                          <a:uFillTx/>
                          <a:latin typeface="Arial" panose="020B0604020202020204" pitchFamily="34" charset="0"/>
                          <a:ea typeface="楷体" panose="02010609060101010101" charset="-122"/>
                        </a:rPr>
                        <a:t>课堂深度学习</a:t>
                      </a:r>
                      <a:endParaRPr lang="zh-CN" altLang="en-US" sz="1800" spc="200" baseline="0" dirty="0">
                        <a:solidFill>
                          <a:schemeClr val="bg1"/>
                        </a:solidFill>
                        <a:uFillTx/>
                        <a:latin typeface="Arial" panose="020B0604020202020204" pitchFamily="34" charset="0"/>
                        <a:ea typeface="楷体" panose="02010609060101010101" charset="-122"/>
                      </a:endParaRPr>
                    </a:p>
                  </a:txBody>
                  <a:tcPr marL="88900" marR="88900" marT="47625" marB="47625" anchor="ctr">
                    <a:lnR>
                      <a:noFill/>
                    </a:lnR>
                    <a:lnT w="9525" cmpd="sng">
                      <a:solidFill>
                        <a:schemeClr val="tx1">
                          <a:lumMod val="95000"/>
                          <a:lumOff val="5000"/>
                        </a:schemeClr>
                      </a:solidFill>
                      <a:prstDash val="solid"/>
                    </a:lnT>
                    <a:lnB w="12700" cap="flat" cmpd="sng" algn="ctr">
                      <a:solidFill>
                        <a:schemeClr val="tx1"/>
                      </a:solidFill>
                      <a:prstDash val="solid"/>
                      <a:round/>
                      <a:headEnd type="none" w="med" len="med"/>
                      <a:tailEnd type="none" w="med" len="med"/>
                    </a:lnB>
                    <a:solidFill>
                      <a:schemeClr val="accent1"/>
                    </a:solidFill>
                  </a:tcPr>
                </a:tc>
                <a:tc hMerge="1">
                  <a:tcPr>
                    <a:lnT w="9525">
                      <a:solidFill>
                        <a:schemeClr val="tx1">
                          <a:lumMod val="95000"/>
                          <a:lumOff val="5000"/>
                        </a:schemeClr>
                      </a:solidFill>
                      <a:prstDash val="solid"/>
                    </a:lnT>
                    <a:lnB w="9525">
                      <a:solidFill>
                        <a:srgbClr val="B28E4E"/>
                      </a:solidFill>
                      <a:prstDash val="dash"/>
                    </a:lnB>
                  </a:tcPr>
                </a:tc>
              </a:tr>
              <a:tr h="503540">
                <a:tc>
                  <a:txBody>
                    <a:bodyPr/>
                    <a:p>
                      <a:pPr indent="0" algn="ctr" fontAlgn="auto">
                        <a:lnSpc>
                          <a:spcPct val="120000"/>
                        </a:lnSpc>
                        <a:spcBef>
                          <a:spcPts val="0"/>
                        </a:spcBef>
                        <a:spcAft>
                          <a:spcPts val="0"/>
                        </a:spcAft>
                        <a:buNone/>
                      </a:pPr>
                      <a:r>
                        <a:rPr lang="en-US" altLang="zh-CN" sz="1600" b="1" spc="200" baseline="0" dirty="0">
                          <a:solidFill>
                            <a:schemeClr val="bg1"/>
                          </a:solidFill>
                          <a:uFillTx/>
                          <a:latin typeface="Arial" panose="020B0604020202020204" pitchFamily="34" charset="0"/>
                          <a:ea typeface="楷体" panose="02010609060101010101" charset="-122"/>
                        </a:rPr>
                        <a:t>收录期刊论文</a:t>
                      </a:r>
                      <a:endParaRPr lang="en-US" altLang="zh-CN" sz="1600" b="1" spc="200" baseline="0" dirty="0">
                        <a:solidFill>
                          <a:schemeClr val="bg1"/>
                        </a:solidFill>
                        <a:uFillTx/>
                        <a:latin typeface="Arial" panose="020B0604020202020204" pitchFamily="34" charset="0"/>
                        <a:ea typeface="楷体" panose="02010609060101010101" charset="-122"/>
                      </a:endParaRPr>
                    </a:p>
                  </a:txBody>
                  <a:tcPr marL="88900" marR="88900" marT="47625" marB="476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p>
                      <a:pPr indent="0" algn="ctr" fontAlgn="auto">
                        <a:lnSpc>
                          <a:spcPct val="120000"/>
                        </a:lnSpc>
                        <a:spcBef>
                          <a:spcPts val="0"/>
                        </a:spcBef>
                        <a:spcAft>
                          <a:spcPts val="0"/>
                        </a:spcAft>
                        <a:buNone/>
                      </a:pPr>
                      <a:r>
                        <a:rPr lang="en-US" altLang="zh-CN" sz="1600" b="1" spc="200" baseline="0" dirty="0">
                          <a:solidFill>
                            <a:schemeClr val="bg1"/>
                          </a:solidFill>
                          <a:uFillTx/>
                          <a:latin typeface="Arial" panose="020B0604020202020204" pitchFamily="34" charset="0"/>
                          <a:ea typeface="楷体" panose="02010609060101010101" charset="-122"/>
                        </a:rPr>
                        <a:t>核心期刊登载</a:t>
                      </a:r>
                      <a:endParaRPr lang="en-US" altLang="zh-CN" sz="1600" b="1" spc="200" baseline="0" dirty="0">
                        <a:solidFill>
                          <a:schemeClr val="bg1"/>
                        </a:solidFill>
                        <a:uFillTx/>
                        <a:latin typeface="Arial" panose="020B0604020202020204" pitchFamily="34" charset="0"/>
                        <a:ea typeface="楷体" panose="02010609060101010101" charset="-122"/>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466725">
                <a:tc>
                  <a:txBody>
                    <a:bodyPr/>
                    <a:p>
                      <a:pPr indent="0" algn="ctr">
                        <a:lnSpc>
                          <a:spcPct val="120000"/>
                        </a:lnSpc>
                        <a:spcBef>
                          <a:spcPts val="0"/>
                        </a:spcBef>
                        <a:spcAft>
                          <a:spcPts val="0"/>
                        </a:spcAft>
                        <a:buNone/>
                      </a:pPr>
                      <a:r>
                        <a:rPr lang="en-US" altLang="zh-CN" sz="1400" spc="200" baseline="0" dirty="0">
                          <a:solidFill>
                            <a:schemeClr val="tx1"/>
                          </a:solidFill>
                          <a:uFillTx/>
                          <a:latin typeface="Arial" panose="020B0604020202020204" pitchFamily="34" charset="0"/>
                          <a:ea typeface="楷体" panose="02010609060101010101" charset="-122"/>
                        </a:rPr>
                        <a:t>5240</a:t>
                      </a:r>
                      <a:r>
                        <a:rPr lang="zh-CN" altLang="en-US" sz="1400" spc="200" baseline="0" dirty="0">
                          <a:solidFill>
                            <a:schemeClr val="tx1"/>
                          </a:solidFill>
                          <a:uFillTx/>
                          <a:latin typeface="Arial" panose="020B0604020202020204" pitchFamily="34" charset="0"/>
                          <a:ea typeface="楷体" panose="02010609060101010101" charset="-122"/>
                        </a:rPr>
                        <a:t>篇</a:t>
                      </a:r>
                      <a:endParaRPr lang="zh-CN" altLang="en-US" sz="1400" spc="200" baseline="0" dirty="0">
                        <a:solidFill>
                          <a:schemeClr val="tx1"/>
                        </a:solidFill>
                        <a:uFillTx/>
                        <a:latin typeface="Arial" panose="020B0604020202020204" pitchFamily="34" charset="0"/>
                        <a:ea typeface="楷体" panose="02010609060101010101" charset="-122"/>
                      </a:endParaRPr>
                    </a:p>
                  </a:txBody>
                  <a:tcPr marL="88900" marR="88900" marT="47625" marB="476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zh-CN" sz="1200" b="0" spc="200" baseline="0" dirty="0">
                          <a:solidFill>
                            <a:schemeClr val="tx1"/>
                          </a:solidFill>
                          <a:uFillTx/>
                          <a:latin typeface="Arial" panose="020B0604020202020204" pitchFamily="34" charset="0"/>
                          <a:ea typeface="楷体" panose="02010609060101010101" charset="-122"/>
                        </a:rPr>
                        <a:t>134</a:t>
                      </a:r>
                      <a:r>
                        <a:rPr lang="zh-CN" altLang="en-US" sz="1200" b="0" spc="200" baseline="0" dirty="0">
                          <a:solidFill>
                            <a:schemeClr val="tx1"/>
                          </a:solidFill>
                          <a:uFillTx/>
                          <a:latin typeface="Arial" panose="020B0604020202020204" pitchFamily="34" charset="0"/>
                          <a:ea typeface="楷体" panose="02010609060101010101" charset="-122"/>
                        </a:rPr>
                        <a:t>篇</a:t>
                      </a:r>
                      <a:endParaRPr lang="zh-CN" altLang="en-US" sz="1200" b="0" spc="200" baseline="0" dirty="0">
                        <a:solidFill>
                          <a:schemeClr val="tx1"/>
                        </a:solidFill>
                        <a:uFillTx/>
                        <a:latin typeface="Arial" panose="020B0604020202020204" pitchFamily="34" charset="0"/>
                        <a:ea typeface="楷体" panose="02010609060101010101" charset="-122"/>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3" name="表格 2"/>
          <p:cNvGraphicFramePr/>
          <p:nvPr>
            <p:custDataLst>
              <p:tags r:id="rId2"/>
            </p:custDataLst>
          </p:nvPr>
        </p:nvGraphicFramePr>
        <p:xfrm>
          <a:off x="429260" y="3096260"/>
          <a:ext cx="4650105" cy="1394460"/>
        </p:xfrm>
        <a:graphic>
          <a:graphicData uri="http://schemas.openxmlformats.org/drawingml/2006/table">
            <a:tbl>
              <a:tblPr firstRow="1" bandRow="1">
                <a:tableStyleId>{6E25E649-3F16-4E02-A733-19D2CDBF48F0}</a:tableStyleId>
              </a:tblPr>
              <a:tblGrid>
                <a:gridCol w="2604770"/>
                <a:gridCol w="2045335"/>
              </a:tblGrid>
              <a:tr h="424180">
                <a:tc gridSpan="2">
                  <a:txBody>
                    <a:bodyPr/>
                    <a:p>
                      <a:pPr indent="0" algn="ctr" fontAlgn="auto">
                        <a:lnSpc>
                          <a:spcPct val="120000"/>
                        </a:lnSpc>
                        <a:spcBef>
                          <a:spcPts val="0"/>
                        </a:spcBef>
                        <a:spcAft>
                          <a:spcPts val="0"/>
                        </a:spcAft>
                        <a:buNone/>
                      </a:pPr>
                      <a:r>
                        <a:rPr lang="zh-CN" altLang="en-US" sz="1800" spc="200" baseline="0" dirty="0">
                          <a:solidFill>
                            <a:schemeClr val="bg1"/>
                          </a:solidFill>
                          <a:uFillTx/>
                          <a:latin typeface="Arial" panose="020B0604020202020204" pitchFamily="34" charset="0"/>
                          <a:ea typeface="楷体" panose="02010609060101010101" charset="-122"/>
                        </a:rPr>
                        <a:t>小学课堂深度学习</a:t>
                      </a:r>
                      <a:endParaRPr lang="zh-CN" altLang="en-US" sz="1800" spc="200" baseline="0" dirty="0">
                        <a:solidFill>
                          <a:schemeClr val="bg1"/>
                        </a:solidFill>
                        <a:uFillTx/>
                        <a:latin typeface="Arial" panose="020B0604020202020204" pitchFamily="34" charset="0"/>
                        <a:ea typeface="楷体" panose="02010609060101010101" charset="-122"/>
                      </a:endParaRPr>
                    </a:p>
                  </a:txBody>
                  <a:tcPr marL="88900" marR="88900" marT="47625" marB="47625" anchor="ctr">
                    <a:lnR>
                      <a:noFill/>
                    </a:lnR>
                    <a:lnT w="9525" cmpd="sng">
                      <a:solidFill>
                        <a:schemeClr val="tx1">
                          <a:lumMod val="95000"/>
                          <a:lumOff val="5000"/>
                        </a:schemeClr>
                      </a:solidFill>
                      <a:prstDash val="solid"/>
                    </a:lnT>
                    <a:lnB w="12700" cap="flat" cmpd="sng" algn="ctr">
                      <a:solidFill>
                        <a:schemeClr val="tx1"/>
                      </a:solidFill>
                      <a:prstDash val="solid"/>
                      <a:round/>
                      <a:headEnd type="none" w="med" len="med"/>
                      <a:tailEnd type="none" w="med" len="med"/>
                    </a:lnB>
                    <a:solidFill>
                      <a:schemeClr val="accent1"/>
                    </a:solidFill>
                  </a:tcPr>
                </a:tc>
                <a:tc hMerge="1">
                  <a:tcPr>
                    <a:lnT w="9525">
                      <a:solidFill>
                        <a:schemeClr val="tx1">
                          <a:lumMod val="95000"/>
                          <a:lumOff val="5000"/>
                        </a:schemeClr>
                      </a:solidFill>
                      <a:prstDash val="solid"/>
                    </a:lnT>
                    <a:lnB w="9525">
                      <a:solidFill>
                        <a:srgbClr val="B28E4E"/>
                      </a:solidFill>
                      <a:prstDash val="dash"/>
                    </a:lnB>
                  </a:tcPr>
                </a:tc>
              </a:tr>
              <a:tr h="503540">
                <a:tc>
                  <a:txBody>
                    <a:bodyPr/>
                    <a:p>
                      <a:pPr indent="0" algn="ctr" fontAlgn="auto">
                        <a:lnSpc>
                          <a:spcPct val="120000"/>
                        </a:lnSpc>
                        <a:spcBef>
                          <a:spcPts val="0"/>
                        </a:spcBef>
                        <a:spcAft>
                          <a:spcPts val="0"/>
                        </a:spcAft>
                        <a:buNone/>
                      </a:pPr>
                      <a:r>
                        <a:rPr lang="en-US" altLang="zh-CN" sz="1600" b="1" spc="200" dirty="0">
                          <a:solidFill>
                            <a:schemeClr val="bg1"/>
                          </a:solidFill>
                          <a:uFillTx/>
                          <a:latin typeface="Arial" panose="020B0604020202020204" pitchFamily="34" charset="0"/>
                          <a:ea typeface="楷体" panose="02010609060101010101" charset="-122"/>
                          <a:sym typeface="+mn-ea"/>
                        </a:rPr>
                        <a:t>收录期刊论文</a:t>
                      </a:r>
                      <a:endParaRPr lang="en-US" altLang="zh-CN" sz="1600" b="1" spc="200" baseline="0" dirty="0">
                        <a:solidFill>
                          <a:schemeClr val="bg1"/>
                        </a:solidFill>
                        <a:uFillTx/>
                        <a:latin typeface="Arial" panose="020B0604020202020204" pitchFamily="34" charset="0"/>
                        <a:ea typeface="楷体" panose="02010609060101010101" charset="-122"/>
                      </a:endParaRPr>
                    </a:p>
                  </a:txBody>
                  <a:tcPr marL="88900" marR="88900" marT="47625" marB="476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p>
                      <a:pPr indent="0" algn="ctr" fontAlgn="auto">
                        <a:lnSpc>
                          <a:spcPct val="120000"/>
                        </a:lnSpc>
                        <a:spcBef>
                          <a:spcPts val="0"/>
                        </a:spcBef>
                        <a:spcAft>
                          <a:spcPts val="0"/>
                        </a:spcAft>
                        <a:buNone/>
                      </a:pPr>
                      <a:r>
                        <a:rPr lang="en-US" altLang="zh-CN" sz="1600" b="1" spc="200" dirty="0">
                          <a:solidFill>
                            <a:schemeClr val="bg1"/>
                          </a:solidFill>
                          <a:uFillTx/>
                          <a:latin typeface="Arial" panose="020B0604020202020204" pitchFamily="34" charset="0"/>
                          <a:ea typeface="楷体" panose="02010609060101010101" charset="-122"/>
                          <a:sym typeface="+mn-ea"/>
                        </a:rPr>
                        <a:t>核心期刊登载</a:t>
                      </a:r>
                      <a:endParaRPr lang="en-US" altLang="zh-CN" sz="1600" b="1" spc="200" baseline="0" dirty="0">
                        <a:solidFill>
                          <a:schemeClr val="bg1"/>
                        </a:solidFill>
                        <a:uFillTx/>
                        <a:latin typeface="Arial" panose="020B0604020202020204" pitchFamily="34" charset="0"/>
                        <a:ea typeface="楷体" panose="02010609060101010101" charset="-122"/>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466725">
                <a:tc>
                  <a:txBody>
                    <a:bodyPr/>
                    <a:p>
                      <a:pPr indent="0" algn="ctr">
                        <a:lnSpc>
                          <a:spcPct val="120000"/>
                        </a:lnSpc>
                        <a:spcBef>
                          <a:spcPts val="0"/>
                        </a:spcBef>
                        <a:spcAft>
                          <a:spcPts val="0"/>
                        </a:spcAft>
                        <a:buNone/>
                      </a:pPr>
                      <a:r>
                        <a:rPr lang="en-US" altLang="zh-CN" sz="1400" spc="200" baseline="0" dirty="0">
                          <a:solidFill>
                            <a:schemeClr val="tx1"/>
                          </a:solidFill>
                          <a:uFillTx/>
                          <a:latin typeface="Arial" panose="020B0604020202020204" pitchFamily="34" charset="0"/>
                          <a:ea typeface="楷体" panose="02010609060101010101" charset="-122"/>
                        </a:rPr>
                        <a:t>293</a:t>
                      </a:r>
                      <a:r>
                        <a:rPr lang="zh-CN" altLang="en-US" sz="1400" spc="200" baseline="0" dirty="0">
                          <a:solidFill>
                            <a:schemeClr val="tx1"/>
                          </a:solidFill>
                          <a:uFillTx/>
                          <a:latin typeface="Arial" panose="020B0604020202020204" pitchFamily="34" charset="0"/>
                          <a:ea typeface="楷体" panose="02010609060101010101" charset="-122"/>
                        </a:rPr>
                        <a:t>篇</a:t>
                      </a:r>
                      <a:endParaRPr lang="zh-CN" altLang="en-US" sz="1400" spc="200" baseline="0" dirty="0">
                        <a:solidFill>
                          <a:schemeClr val="tx1"/>
                        </a:solidFill>
                        <a:uFillTx/>
                        <a:latin typeface="Arial" panose="020B0604020202020204" pitchFamily="34" charset="0"/>
                        <a:ea typeface="楷体" panose="02010609060101010101" charset="-122"/>
                      </a:endParaRPr>
                    </a:p>
                  </a:txBody>
                  <a:tcPr marL="88900" marR="88900" marT="47625" marB="476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zh-CN" sz="1200" b="0" spc="200" baseline="0" dirty="0">
                          <a:solidFill>
                            <a:schemeClr val="tx1"/>
                          </a:solidFill>
                          <a:uFillTx/>
                          <a:latin typeface="Arial" panose="020B0604020202020204" pitchFamily="34" charset="0"/>
                          <a:ea typeface="楷体" panose="02010609060101010101" charset="-122"/>
                        </a:rPr>
                        <a:t>3</a:t>
                      </a:r>
                      <a:r>
                        <a:rPr lang="zh-CN" altLang="en-US" sz="1200" b="0" spc="200" baseline="0" dirty="0">
                          <a:solidFill>
                            <a:schemeClr val="tx1"/>
                          </a:solidFill>
                          <a:uFillTx/>
                          <a:latin typeface="Arial" panose="020B0604020202020204" pitchFamily="34" charset="0"/>
                          <a:ea typeface="楷体" panose="02010609060101010101" charset="-122"/>
                        </a:rPr>
                        <a:t>篇</a:t>
                      </a:r>
                      <a:endParaRPr lang="zh-CN" altLang="en-US" sz="1200" b="0" spc="200" baseline="0" dirty="0">
                        <a:solidFill>
                          <a:schemeClr val="tx1"/>
                        </a:solidFill>
                        <a:uFillTx/>
                        <a:latin typeface="Arial" panose="020B0604020202020204" pitchFamily="34" charset="0"/>
                        <a:ea typeface="楷体" panose="02010609060101010101" charset="-122"/>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2" name="表格 1"/>
          <p:cNvGraphicFramePr/>
          <p:nvPr>
            <p:custDataLst>
              <p:tags r:id="rId3"/>
            </p:custDataLst>
          </p:nvPr>
        </p:nvGraphicFramePr>
        <p:xfrm>
          <a:off x="419735" y="4909820"/>
          <a:ext cx="4659630" cy="1394460"/>
        </p:xfrm>
        <a:graphic>
          <a:graphicData uri="http://schemas.openxmlformats.org/drawingml/2006/table">
            <a:tbl>
              <a:tblPr firstRow="1" bandRow="1">
                <a:tableStyleId>{6E25E649-3F16-4E02-A733-19D2CDBF48F0}</a:tableStyleId>
              </a:tblPr>
              <a:tblGrid>
                <a:gridCol w="2537460"/>
                <a:gridCol w="2122170"/>
              </a:tblGrid>
              <a:tr h="424180">
                <a:tc gridSpan="2">
                  <a:txBody>
                    <a:bodyPr/>
                    <a:p>
                      <a:pPr indent="0" algn="ctr" fontAlgn="auto">
                        <a:lnSpc>
                          <a:spcPct val="120000"/>
                        </a:lnSpc>
                        <a:spcBef>
                          <a:spcPts val="0"/>
                        </a:spcBef>
                        <a:spcAft>
                          <a:spcPts val="0"/>
                        </a:spcAft>
                        <a:buNone/>
                      </a:pPr>
                      <a:r>
                        <a:rPr lang="zh-CN" altLang="en-US" sz="1800" spc="200" baseline="0" dirty="0">
                          <a:solidFill>
                            <a:schemeClr val="bg1"/>
                          </a:solidFill>
                          <a:uFillTx/>
                          <a:latin typeface="Arial" panose="020B0604020202020204" pitchFamily="34" charset="0"/>
                          <a:ea typeface="楷体" panose="02010609060101010101" charset="-122"/>
                        </a:rPr>
                        <a:t>小学课堂深度学习时刻</a:t>
                      </a:r>
                      <a:endParaRPr lang="zh-CN" altLang="en-US" sz="1800" spc="200" baseline="0" dirty="0">
                        <a:solidFill>
                          <a:schemeClr val="bg1"/>
                        </a:solidFill>
                        <a:uFillTx/>
                        <a:latin typeface="Arial" panose="020B0604020202020204" pitchFamily="34" charset="0"/>
                        <a:ea typeface="楷体" panose="02010609060101010101" charset="-122"/>
                      </a:endParaRPr>
                    </a:p>
                  </a:txBody>
                  <a:tcPr marL="88900" marR="88900" marT="47625" marB="47625" anchor="ctr">
                    <a:lnR>
                      <a:noFill/>
                    </a:lnR>
                    <a:lnT w="9525" cmpd="sng">
                      <a:solidFill>
                        <a:schemeClr val="tx1">
                          <a:lumMod val="95000"/>
                          <a:lumOff val="5000"/>
                        </a:schemeClr>
                      </a:solidFill>
                      <a:prstDash val="solid"/>
                    </a:lnT>
                    <a:lnB w="12700" cap="flat" cmpd="sng" algn="ctr">
                      <a:solidFill>
                        <a:schemeClr val="tx1"/>
                      </a:solidFill>
                      <a:prstDash val="solid"/>
                      <a:round/>
                      <a:headEnd type="none" w="med" len="med"/>
                      <a:tailEnd type="none" w="med" len="med"/>
                    </a:lnB>
                    <a:solidFill>
                      <a:schemeClr val="accent1"/>
                    </a:solidFill>
                  </a:tcPr>
                </a:tc>
                <a:tc hMerge="1">
                  <a:tcPr>
                    <a:lnT w="9525">
                      <a:solidFill>
                        <a:schemeClr val="tx1">
                          <a:lumMod val="95000"/>
                          <a:lumOff val="5000"/>
                        </a:schemeClr>
                      </a:solidFill>
                      <a:prstDash val="solid"/>
                    </a:lnT>
                    <a:lnB w="9525">
                      <a:solidFill>
                        <a:srgbClr val="B28E4E"/>
                      </a:solidFill>
                      <a:prstDash val="dash"/>
                    </a:lnB>
                  </a:tcPr>
                </a:tc>
              </a:tr>
              <a:tr h="503540">
                <a:tc>
                  <a:txBody>
                    <a:bodyPr/>
                    <a:p>
                      <a:pPr indent="0" algn="ctr" fontAlgn="auto">
                        <a:lnSpc>
                          <a:spcPct val="120000"/>
                        </a:lnSpc>
                        <a:spcBef>
                          <a:spcPts val="0"/>
                        </a:spcBef>
                        <a:spcAft>
                          <a:spcPts val="0"/>
                        </a:spcAft>
                        <a:buNone/>
                      </a:pPr>
                      <a:r>
                        <a:rPr lang="en-US" altLang="zh-CN" sz="1600" b="1" spc="200" baseline="0" dirty="0">
                          <a:solidFill>
                            <a:schemeClr val="bg1"/>
                          </a:solidFill>
                          <a:uFillTx/>
                          <a:latin typeface="Arial" panose="020B0604020202020204" pitchFamily="34" charset="0"/>
                          <a:ea typeface="楷体" panose="02010609060101010101" charset="-122"/>
                        </a:rPr>
                        <a:t>收录期刊论文</a:t>
                      </a:r>
                      <a:endParaRPr lang="en-US" altLang="zh-CN" sz="1600" b="1" spc="200" baseline="0" dirty="0">
                        <a:solidFill>
                          <a:schemeClr val="bg1"/>
                        </a:solidFill>
                        <a:uFillTx/>
                        <a:latin typeface="Arial" panose="020B0604020202020204" pitchFamily="34" charset="0"/>
                        <a:ea typeface="楷体" panose="02010609060101010101" charset="-122"/>
                      </a:endParaRPr>
                    </a:p>
                  </a:txBody>
                  <a:tcPr marL="88900" marR="88900" marT="47625" marB="476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p>
                      <a:pPr indent="0" algn="ctr" fontAlgn="auto">
                        <a:lnSpc>
                          <a:spcPct val="120000"/>
                        </a:lnSpc>
                        <a:spcBef>
                          <a:spcPts val="0"/>
                        </a:spcBef>
                        <a:spcAft>
                          <a:spcPts val="0"/>
                        </a:spcAft>
                        <a:buNone/>
                      </a:pPr>
                      <a:r>
                        <a:rPr lang="en-US" altLang="zh-CN" sz="1600" b="1" spc="200" baseline="0" dirty="0">
                          <a:solidFill>
                            <a:schemeClr val="bg1"/>
                          </a:solidFill>
                          <a:uFillTx/>
                          <a:latin typeface="Arial" panose="020B0604020202020204" pitchFamily="34" charset="0"/>
                          <a:ea typeface="楷体" panose="02010609060101010101" charset="-122"/>
                        </a:rPr>
                        <a:t>核心期刊登载</a:t>
                      </a:r>
                      <a:endParaRPr lang="en-US" altLang="zh-CN" sz="1600" b="1" spc="200" baseline="0" dirty="0">
                        <a:solidFill>
                          <a:schemeClr val="bg1"/>
                        </a:solidFill>
                        <a:uFillTx/>
                        <a:latin typeface="Arial" panose="020B0604020202020204" pitchFamily="34" charset="0"/>
                        <a:ea typeface="楷体" panose="02010609060101010101" charset="-122"/>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r h="466725">
                <a:tc>
                  <a:txBody>
                    <a:bodyPr/>
                    <a:p>
                      <a:pPr indent="0" algn="ctr">
                        <a:lnSpc>
                          <a:spcPct val="120000"/>
                        </a:lnSpc>
                        <a:spcBef>
                          <a:spcPts val="0"/>
                        </a:spcBef>
                        <a:spcAft>
                          <a:spcPts val="0"/>
                        </a:spcAft>
                        <a:buNone/>
                      </a:pPr>
                      <a:r>
                        <a:rPr lang="en-US" altLang="zh-CN" sz="1400" spc="200" baseline="0" dirty="0">
                          <a:solidFill>
                            <a:schemeClr val="tx1"/>
                          </a:solidFill>
                          <a:uFillTx/>
                          <a:latin typeface="Arial" panose="020B0604020202020204" pitchFamily="34" charset="0"/>
                          <a:ea typeface="楷体" panose="02010609060101010101" charset="-122"/>
                        </a:rPr>
                        <a:t>0</a:t>
                      </a:r>
                      <a:r>
                        <a:rPr lang="zh-CN" altLang="en-US" sz="1400" spc="200" baseline="0" dirty="0">
                          <a:solidFill>
                            <a:schemeClr val="tx1"/>
                          </a:solidFill>
                          <a:uFillTx/>
                          <a:latin typeface="Arial" panose="020B0604020202020204" pitchFamily="34" charset="0"/>
                          <a:ea typeface="楷体" panose="02010609060101010101" charset="-122"/>
                        </a:rPr>
                        <a:t>篇</a:t>
                      </a:r>
                      <a:endParaRPr lang="zh-CN" altLang="en-US" sz="1400" spc="200" baseline="0" dirty="0">
                        <a:solidFill>
                          <a:schemeClr val="tx1"/>
                        </a:solidFill>
                        <a:uFillTx/>
                        <a:latin typeface="Arial" panose="020B0604020202020204" pitchFamily="34" charset="0"/>
                        <a:ea typeface="楷体" panose="02010609060101010101" charset="-122"/>
                      </a:endParaRPr>
                    </a:p>
                  </a:txBody>
                  <a:tcPr marL="88900" marR="88900" marT="47625" marB="47625"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p>
                      <a:pPr indent="0" algn="ctr">
                        <a:lnSpc>
                          <a:spcPct val="120000"/>
                        </a:lnSpc>
                        <a:spcBef>
                          <a:spcPts val="0"/>
                        </a:spcBef>
                        <a:spcAft>
                          <a:spcPts val="0"/>
                        </a:spcAft>
                        <a:buNone/>
                      </a:pPr>
                      <a:r>
                        <a:rPr lang="en-US" altLang="zh-CN" sz="1200" b="0" spc="200" baseline="0" dirty="0">
                          <a:solidFill>
                            <a:schemeClr val="tx1"/>
                          </a:solidFill>
                          <a:uFillTx/>
                          <a:latin typeface="Arial" panose="020B0604020202020204" pitchFamily="34" charset="0"/>
                          <a:ea typeface="楷体" panose="02010609060101010101" charset="-122"/>
                        </a:rPr>
                        <a:t>0</a:t>
                      </a:r>
                      <a:r>
                        <a:rPr lang="zh-CN" altLang="en-US" sz="1200" b="0" spc="200" baseline="0" dirty="0">
                          <a:solidFill>
                            <a:schemeClr val="tx1"/>
                          </a:solidFill>
                          <a:uFillTx/>
                          <a:latin typeface="Arial" panose="020B0604020202020204" pitchFamily="34" charset="0"/>
                          <a:ea typeface="楷体" panose="02010609060101010101" charset="-122"/>
                        </a:rPr>
                        <a:t>篇</a:t>
                      </a:r>
                      <a:endParaRPr lang="zh-CN" altLang="en-US" sz="1200" b="0" spc="200" baseline="0" dirty="0">
                        <a:solidFill>
                          <a:schemeClr val="tx1"/>
                        </a:solidFill>
                        <a:uFillTx/>
                        <a:latin typeface="Arial" panose="020B0604020202020204" pitchFamily="34" charset="0"/>
                        <a:ea typeface="楷体" panose="02010609060101010101" charset="-122"/>
                      </a:endParaRPr>
                    </a:p>
                  </a:txBody>
                  <a:tcPr marL="88900" marR="88900"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5" name="图片 4" descr="}[4W87_2F6~[@~DF{770DWM"/>
          <p:cNvPicPr>
            <a:picLocks noChangeAspect="1"/>
          </p:cNvPicPr>
          <p:nvPr>
            <p:custDataLst>
              <p:tags r:id="rId4"/>
            </p:custDataLst>
          </p:nvPr>
        </p:nvPicPr>
        <p:blipFill>
          <a:blip r:embed="rId5"/>
          <a:stretch>
            <a:fillRect/>
          </a:stretch>
        </p:blipFill>
        <p:spPr>
          <a:xfrm>
            <a:off x="7653020" y="1063625"/>
            <a:ext cx="1403985" cy="2358390"/>
          </a:xfrm>
          <a:prstGeom prst="rect">
            <a:avLst/>
          </a:prstGeom>
          <a:ln w="25400">
            <a:solidFill>
              <a:schemeClr val="bg1"/>
            </a:solidFill>
          </a:ln>
          <a:effectLst>
            <a:outerShdw blurRad="50800" dist="38100" dir="18900000" algn="bl" rotWithShape="0">
              <a:prstClr val="black">
                <a:alpha val="40000"/>
              </a:prstClr>
            </a:outerShdw>
          </a:effectLst>
        </p:spPr>
      </p:pic>
      <p:pic>
        <p:nvPicPr>
          <p:cNvPr id="6" name="图片 5" descr="人是如何学习的"/>
          <p:cNvPicPr>
            <a:picLocks noChangeAspect="1"/>
          </p:cNvPicPr>
          <p:nvPr>
            <p:custDataLst>
              <p:tags r:id="rId6"/>
            </p:custDataLst>
          </p:nvPr>
        </p:nvPicPr>
        <p:blipFill>
          <a:blip r:embed="rId7"/>
          <a:stretch>
            <a:fillRect/>
          </a:stretch>
        </p:blipFill>
        <p:spPr>
          <a:xfrm>
            <a:off x="9486900" y="1063625"/>
            <a:ext cx="1657350" cy="2355850"/>
          </a:xfrm>
          <a:prstGeom prst="rect">
            <a:avLst/>
          </a:prstGeom>
          <a:ln w="25400">
            <a:solidFill>
              <a:schemeClr val="bg1"/>
            </a:solidFill>
          </a:ln>
          <a:effectLst>
            <a:outerShdw blurRad="50800" dist="38100" dir="18900000" algn="bl" rotWithShape="0">
              <a:prstClr val="black">
                <a:alpha val="40000"/>
              </a:prstClr>
            </a:outerShdw>
          </a:effectLst>
        </p:spPr>
      </p:pic>
      <p:pic>
        <p:nvPicPr>
          <p:cNvPr id="11" name="图片 10" descr="学习共同体——走向深度学习"/>
          <p:cNvPicPr>
            <a:picLocks noChangeAspect="1"/>
          </p:cNvPicPr>
          <p:nvPr>
            <p:custDataLst>
              <p:tags r:id="rId8"/>
            </p:custDataLst>
          </p:nvPr>
        </p:nvPicPr>
        <p:blipFill>
          <a:blip r:embed="rId9"/>
          <a:stretch>
            <a:fillRect/>
          </a:stretch>
        </p:blipFill>
        <p:spPr>
          <a:xfrm>
            <a:off x="5704205" y="1148080"/>
            <a:ext cx="1591310" cy="2273935"/>
          </a:xfrm>
          <a:prstGeom prst="rect">
            <a:avLst/>
          </a:prstGeom>
          <a:ln w="25400">
            <a:solidFill>
              <a:schemeClr val="bg1"/>
            </a:solidFill>
          </a:ln>
          <a:effectLst>
            <a:outerShdw blurRad="50800" dist="38100" dir="18900000" algn="bl" rotWithShape="0">
              <a:prstClr val="black">
                <a:alpha val="40000"/>
              </a:prstClr>
            </a:outerShdw>
          </a:effectLst>
        </p:spPr>
      </p:pic>
      <p:sp>
        <p:nvSpPr>
          <p:cNvPr id="8" name="文本框 10"/>
          <p:cNvSpPr txBox="1"/>
          <p:nvPr/>
        </p:nvSpPr>
        <p:spPr>
          <a:xfrm>
            <a:off x="7078980" y="3495675"/>
            <a:ext cx="3049905" cy="36830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dirty="0">
                <a:solidFill>
                  <a:schemeClr val="tx1">
                    <a:lumMod val="65000"/>
                    <a:lumOff val="35000"/>
                  </a:schemeClr>
                </a:solidFill>
                <a:latin typeface="黑体" panose="02010609060101010101" pitchFamily="49" charset="-122"/>
                <a:ea typeface="黑体" panose="02010609060101010101" pitchFamily="49" charset="-122"/>
                <a:sym typeface="+mn-ea"/>
              </a:rPr>
              <a:t>郭元祥</a:t>
            </a:r>
            <a:r>
              <a:rPr lang="zh-CN" dirty="0">
                <a:solidFill>
                  <a:schemeClr val="tx1">
                    <a:lumMod val="65000"/>
                    <a:lumOff val="35000"/>
                  </a:schemeClr>
                </a:solidFill>
                <a:latin typeface="黑体" panose="02010609060101010101" pitchFamily="49" charset="-122"/>
                <a:ea typeface="黑体" panose="02010609060101010101" pitchFamily="49" charset="-122"/>
                <a:sym typeface="+mn-ea"/>
              </a:rPr>
              <a:t>的《</a:t>
            </a:r>
            <a:r>
              <a:rPr dirty="0">
                <a:solidFill>
                  <a:schemeClr val="tx1">
                    <a:lumMod val="65000"/>
                    <a:lumOff val="35000"/>
                  </a:schemeClr>
                </a:solidFill>
                <a:latin typeface="黑体" panose="02010609060101010101" pitchFamily="49" charset="-122"/>
                <a:ea typeface="黑体" panose="02010609060101010101" pitchFamily="49" charset="-122"/>
              </a:rPr>
              <a:t>深度教学</a:t>
            </a:r>
            <a:r>
              <a:rPr lang="zh-CN" dirty="0">
                <a:solidFill>
                  <a:schemeClr val="tx1">
                    <a:lumMod val="65000"/>
                    <a:lumOff val="35000"/>
                  </a:schemeClr>
                </a:solidFill>
                <a:latin typeface="黑体" panose="02010609060101010101" pitchFamily="49" charset="-122"/>
                <a:ea typeface="黑体" panose="02010609060101010101" pitchFamily="49" charset="-122"/>
              </a:rPr>
              <a:t>》</a:t>
            </a:r>
            <a:endParaRPr lang="zh-CN" dirty="0">
              <a:solidFill>
                <a:schemeClr val="tx1">
                  <a:lumMod val="65000"/>
                  <a:lumOff val="35000"/>
                </a:schemeClr>
              </a:solidFill>
              <a:latin typeface="黑体" panose="02010609060101010101" pitchFamily="49" charset="-122"/>
              <a:ea typeface="黑体" panose="02010609060101010101" pitchFamily="49" charset="-122"/>
            </a:endParaRPr>
          </a:p>
        </p:txBody>
      </p:sp>
      <p:sp>
        <p:nvSpPr>
          <p:cNvPr id="9" name="文本框 11"/>
          <p:cNvSpPr txBox="1"/>
          <p:nvPr/>
        </p:nvSpPr>
        <p:spPr>
          <a:xfrm>
            <a:off x="6074467" y="3819393"/>
            <a:ext cx="5081337" cy="36830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dirty="0">
                <a:solidFill>
                  <a:schemeClr val="tx1">
                    <a:lumMod val="65000"/>
                    <a:lumOff val="35000"/>
                  </a:schemeClr>
                </a:solidFill>
                <a:latin typeface="黑体" panose="02010609060101010101" pitchFamily="49" charset="-122"/>
                <a:ea typeface="黑体" panose="02010609060101010101" pitchFamily="49" charset="-122"/>
              </a:rPr>
              <a:t>叶知清</a:t>
            </a:r>
            <a:r>
              <a:rPr dirty="0">
                <a:solidFill>
                  <a:schemeClr val="tx1">
                    <a:lumMod val="65000"/>
                    <a:lumOff val="35000"/>
                  </a:schemeClr>
                </a:solidFill>
                <a:latin typeface="黑体" panose="02010609060101010101" pitchFamily="49" charset="-122"/>
                <a:ea typeface="黑体" panose="02010609060101010101" pitchFamily="49" charset="-122"/>
              </a:rPr>
              <a:t>的《基于学会学习的学生学养培育研究》</a:t>
            </a:r>
            <a:endParaRPr dirty="0">
              <a:solidFill>
                <a:schemeClr val="tx1">
                  <a:lumMod val="65000"/>
                  <a:lumOff val="35000"/>
                </a:schemeClr>
              </a:solidFill>
              <a:latin typeface="黑体" panose="02010609060101010101" pitchFamily="49" charset="-122"/>
              <a:ea typeface="黑体" panose="02010609060101010101" pitchFamily="49" charset="-122"/>
            </a:endParaRPr>
          </a:p>
        </p:txBody>
      </p:sp>
      <p:sp>
        <p:nvSpPr>
          <p:cNvPr id="10" name="文本框 12"/>
          <p:cNvSpPr txBox="1"/>
          <p:nvPr/>
        </p:nvSpPr>
        <p:spPr>
          <a:xfrm>
            <a:off x="6722802" y="4191232"/>
            <a:ext cx="5081337" cy="36830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dirty="0">
                <a:solidFill>
                  <a:schemeClr val="tx1">
                    <a:lumMod val="65000"/>
                    <a:lumOff val="35000"/>
                  </a:schemeClr>
                </a:solidFill>
                <a:latin typeface="黑体" panose="02010609060101010101" pitchFamily="49" charset="-122"/>
                <a:ea typeface="黑体" panose="02010609060101010101" pitchFamily="49" charset="-122"/>
              </a:rPr>
              <a:t>李松林 杨爽的《比较教育研究》</a:t>
            </a:r>
            <a:endParaRPr dirty="0">
              <a:solidFill>
                <a:schemeClr val="tx1">
                  <a:lumMod val="65000"/>
                  <a:lumOff val="35000"/>
                </a:schemeClr>
              </a:solidFill>
              <a:latin typeface="黑体" panose="02010609060101010101" pitchFamily="49" charset="-122"/>
              <a:ea typeface="黑体" panose="02010609060101010101" pitchFamily="49" charset="-122"/>
            </a:endParaRPr>
          </a:p>
        </p:txBody>
      </p:sp>
      <p:pic>
        <p:nvPicPr>
          <p:cNvPr id="12" name="图片 11" descr="C7[STY(0CF`{4]}A2UDN9}U"/>
          <p:cNvPicPr>
            <a:picLocks noChangeAspect="1"/>
          </p:cNvPicPr>
          <p:nvPr>
            <p:custDataLst>
              <p:tags r:id="rId10"/>
            </p:custDataLst>
          </p:nvPr>
        </p:nvPicPr>
        <p:blipFill>
          <a:blip r:embed="rId11"/>
          <a:stretch>
            <a:fillRect/>
          </a:stretch>
        </p:blipFill>
        <p:spPr>
          <a:xfrm>
            <a:off x="5944235" y="4578350"/>
            <a:ext cx="5342255" cy="209867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53" presetClass="entr" presetSubtype="16" fill="hold"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500" fill="hold"/>
                                        <p:tgtEl>
                                          <p:spTgt spid="5"/>
                                        </p:tgtEl>
                                        <p:attrNameLst>
                                          <p:attrName>ppt_w</p:attrName>
                                        </p:attrNameLst>
                                      </p:cBhvr>
                                      <p:tavLst>
                                        <p:tav tm="0">
                                          <p:val>
                                            <p:fltVal val="0"/>
                                          </p:val>
                                        </p:tav>
                                        <p:tav tm="100000">
                                          <p:val>
                                            <p:strVal val="#ppt_w"/>
                                          </p:val>
                                        </p:tav>
                                      </p:tavLst>
                                    </p:anim>
                                    <p:anim calcmode="lin" valueType="num">
                                      <p:cBhvr>
                                        <p:cTn id="34" dur="500" fill="hold"/>
                                        <p:tgtEl>
                                          <p:spTgt spid="5"/>
                                        </p:tgtEl>
                                        <p:attrNameLst>
                                          <p:attrName>ppt_h</p:attrName>
                                        </p:attrNameLst>
                                      </p:cBhvr>
                                      <p:tavLst>
                                        <p:tav tm="0">
                                          <p:val>
                                            <p:fltVal val="0"/>
                                          </p:val>
                                        </p:tav>
                                        <p:tav tm="100000">
                                          <p:val>
                                            <p:strVal val="#ppt_h"/>
                                          </p:val>
                                        </p:tav>
                                      </p:tavLst>
                                    </p:anim>
                                    <p:animEffect transition="in" filter="fade">
                                      <p:cBhvr>
                                        <p:cTn id="35" dur="500"/>
                                        <p:tgtEl>
                                          <p:spTgt spid="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par>
                                <p:cTn id="40" presetID="22" presetClass="entr" presetSubtype="8" fill="hold" grpId="0" nodeType="withEffect">
                                  <p:stCondLst>
                                    <p:cond delay="50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par>
                                <p:cTn id="43" presetID="22" presetClass="entr" presetSubtype="8" fill="hold" grpId="0" nodeType="withEffect">
                                  <p:stCondLst>
                                    <p:cond delay="75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par>
                          <p:cTn id="46" fill="hold">
                            <p:stCondLst>
                              <p:cond delay="3000"/>
                            </p:stCondLst>
                            <p:childTnLst>
                              <p:par>
                                <p:cTn id="47" presetID="53" presetClass="entr" presetSubtype="16" fill="hold" nodeType="after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nvGrpSpPr>
        <p:grpSpPr>
          <a:xfrm>
            <a:off x="100394" y="2067867"/>
            <a:ext cx="2368468" cy="3546628"/>
            <a:chOff x="1633284" y="3054022"/>
            <a:chExt cx="2368468" cy="3546628"/>
          </a:xfrm>
        </p:grpSpPr>
        <p:grpSp>
          <p:nvGrpSpPr>
            <p:cNvPr id="2" name="组合 1"/>
            <p:cNvGrpSpPr/>
            <p:nvPr/>
          </p:nvGrpSpPr>
          <p:grpSpPr>
            <a:xfrm>
              <a:off x="2528934" y="4090777"/>
              <a:ext cx="849612" cy="849612"/>
              <a:chOff x="4716016" y="2993953"/>
              <a:chExt cx="858956" cy="858956"/>
            </a:xfrm>
          </p:grpSpPr>
          <p:grpSp>
            <p:nvGrpSpPr>
              <p:cNvPr id="29" name="组合 28"/>
              <p:cNvGrpSpPr/>
              <p:nvPr/>
            </p:nvGrpSpPr>
            <p:grpSpPr>
              <a:xfrm>
                <a:off x="4716016" y="2993953"/>
                <a:ext cx="858956" cy="858956"/>
                <a:chOff x="304800" y="673100"/>
                <a:chExt cx="4000500" cy="4000500"/>
              </a:xfrm>
              <a:effectLst>
                <a:outerShdw blurRad="444500" dist="254000" dir="8100000" algn="tr" rotWithShape="0">
                  <a:prstClr val="black">
                    <a:alpha val="50000"/>
                  </a:prstClr>
                </a:outerShdw>
              </a:effectLst>
            </p:grpSpPr>
            <p:sp>
              <p:nvSpPr>
                <p:cNvPr id="31" name="同心圆 6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a typeface="黑体" panose="02010609060101010101" pitchFamily="49" charset="-122"/>
                  </a:endParaRPr>
                </a:p>
              </p:txBody>
            </p:sp>
            <p:sp>
              <p:nvSpPr>
                <p:cNvPr id="32" name="椭圆 31"/>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黑体" panose="02010609060101010101" pitchFamily="49" charset="-122"/>
                  </a:endParaRPr>
                </a:p>
              </p:txBody>
            </p:sp>
          </p:grpSp>
          <p:sp>
            <p:nvSpPr>
              <p:cNvPr id="30" name="Freeform 203"/>
              <p:cNvSpPr>
                <a:spLocks noChangeAspect="1" noEditPoints="1"/>
              </p:cNvSpPr>
              <p:nvPr/>
            </p:nvSpPr>
            <p:spPr bwMode="auto">
              <a:xfrm>
                <a:off x="4972990" y="3242045"/>
                <a:ext cx="370870" cy="356606"/>
              </a:xfrm>
              <a:custGeom>
                <a:avLst/>
                <a:gdLst>
                  <a:gd name="T0" fmla="*/ 88 w 218"/>
                  <a:gd name="T1" fmla="*/ 43 h 209"/>
                  <a:gd name="T2" fmla="*/ 36 w 218"/>
                  <a:gd name="T3" fmla="*/ 43 h 209"/>
                  <a:gd name="T4" fmla="*/ 26 w 218"/>
                  <a:gd name="T5" fmla="*/ 57 h 209"/>
                  <a:gd name="T6" fmla="*/ 36 w 218"/>
                  <a:gd name="T7" fmla="*/ 71 h 209"/>
                  <a:gd name="T8" fmla="*/ 88 w 218"/>
                  <a:gd name="T9" fmla="*/ 71 h 209"/>
                  <a:gd name="T10" fmla="*/ 88 w 218"/>
                  <a:gd name="T11" fmla="*/ 43 h 209"/>
                  <a:gd name="T12" fmla="*/ 88 w 218"/>
                  <a:gd name="T13" fmla="*/ 43 h 209"/>
                  <a:gd name="T14" fmla="*/ 126 w 218"/>
                  <a:gd name="T15" fmla="*/ 71 h 209"/>
                  <a:gd name="T16" fmla="*/ 187 w 218"/>
                  <a:gd name="T17" fmla="*/ 71 h 209"/>
                  <a:gd name="T18" fmla="*/ 194 w 218"/>
                  <a:gd name="T19" fmla="*/ 71 h 209"/>
                  <a:gd name="T20" fmla="*/ 197 w 218"/>
                  <a:gd name="T21" fmla="*/ 76 h 209"/>
                  <a:gd name="T22" fmla="*/ 213 w 218"/>
                  <a:gd name="T23" fmla="*/ 102 h 209"/>
                  <a:gd name="T24" fmla="*/ 218 w 218"/>
                  <a:gd name="T25" fmla="*/ 109 h 209"/>
                  <a:gd name="T26" fmla="*/ 213 w 218"/>
                  <a:gd name="T27" fmla="*/ 114 h 209"/>
                  <a:gd name="T28" fmla="*/ 197 w 218"/>
                  <a:gd name="T29" fmla="*/ 140 h 209"/>
                  <a:gd name="T30" fmla="*/ 194 w 218"/>
                  <a:gd name="T31" fmla="*/ 147 h 209"/>
                  <a:gd name="T32" fmla="*/ 187 w 218"/>
                  <a:gd name="T33" fmla="*/ 147 h 209"/>
                  <a:gd name="T34" fmla="*/ 126 w 218"/>
                  <a:gd name="T35" fmla="*/ 147 h 209"/>
                  <a:gd name="T36" fmla="*/ 126 w 218"/>
                  <a:gd name="T37" fmla="*/ 180 h 209"/>
                  <a:gd name="T38" fmla="*/ 180 w 218"/>
                  <a:gd name="T39" fmla="*/ 180 h 209"/>
                  <a:gd name="T40" fmla="*/ 180 w 218"/>
                  <a:gd name="T41" fmla="*/ 209 h 209"/>
                  <a:gd name="T42" fmla="*/ 40 w 218"/>
                  <a:gd name="T43" fmla="*/ 209 h 209"/>
                  <a:gd name="T44" fmla="*/ 40 w 218"/>
                  <a:gd name="T45" fmla="*/ 180 h 209"/>
                  <a:gd name="T46" fmla="*/ 90 w 218"/>
                  <a:gd name="T47" fmla="*/ 180 h 209"/>
                  <a:gd name="T48" fmla="*/ 90 w 218"/>
                  <a:gd name="T49" fmla="*/ 95 h 209"/>
                  <a:gd name="T50" fmla="*/ 29 w 218"/>
                  <a:gd name="T51" fmla="*/ 95 h 209"/>
                  <a:gd name="T52" fmla="*/ 22 w 218"/>
                  <a:gd name="T53" fmla="*/ 95 h 209"/>
                  <a:gd name="T54" fmla="*/ 19 w 218"/>
                  <a:gd name="T55" fmla="*/ 88 h 209"/>
                  <a:gd name="T56" fmla="*/ 3 w 218"/>
                  <a:gd name="T57" fmla="*/ 62 h 209"/>
                  <a:gd name="T58" fmla="*/ 0 w 218"/>
                  <a:gd name="T59" fmla="*/ 57 h 209"/>
                  <a:gd name="T60" fmla="*/ 3 w 218"/>
                  <a:gd name="T61" fmla="*/ 50 h 209"/>
                  <a:gd name="T62" fmla="*/ 19 w 218"/>
                  <a:gd name="T63" fmla="*/ 24 h 209"/>
                  <a:gd name="T64" fmla="*/ 22 w 218"/>
                  <a:gd name="T65" fmla="*/ 19 h 209"/>
                  <a:gd name="T66" fmla="*/ 29 w 218"/>
                  <a:gd name="T67" fmla="*/ 19 h 209"/>
                  <a:gd name="T68" fmla="*/ 90 w 218"/>
                  <a:gd name="T69" fmla="*/ 19 h 209"/>
                  <a:gd name="T70" fmla="*/ 90 w 218"/>
                  <a:gd name="T71" fmla="*/ 15 h 209"/>
                  <a:gd name="T72" fmla="*/ 109 w 218"/>
                  <a:gd name="T73" fmla="*/ 0 h 209"/>
                  <a:gd name="T74" fmla="*/ 126 w 218"/>
                  <a:gd name="T75" fmla="*/ 15 h 209"/>
                  <a:gd name="T76" fmla="*/ 126 w 218"/>
                  <a:gd name="T77" fmla="*/ 71 h 209"/>
                  <a:gd name="T78" fmla="*/ 126 w 218"/>
                  <a:gd name="T79" fmla="*/ 71 h 209"/>
                  <a:gd name="T80" fmla="*/ 182 w 218"/>
                  <a:gd name="T81" fmla="*/ 93 h 209"/>
                  <a:gd name="T82" fmla="*/ 128 w 218"/>
                  <a:gd name="T83" fmla="*/ 93 h 209"/>
                  <a:gd name="T84" fmla="*/ 128 w 218"/>
                  <a:gd name="T85" fmla="*/ 123 h 209"/>
                  <a:gd name="T86" fmla="*/ 182 w 218"/>
                  <a:gd name="T87" fmla="*/ 123 h 209"/>
                  <a:gd name="T88" fmla="*/ 192 w 218"/>
                  <a:gd name="T89" fmla="*/ 109 h 209"/>
                  <a:gd name="T90" fmla="*/ 182 w 218"/>
                  <a:gd name="T91" fmla="*/ 9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 h="209">
                    <a:moveTo>
                      <a:pt x="88" y="43"/>
                    </a:moveTo>
                    <a:lnTo>
                      <a:pt x="36" y="43"/>
                    </a:lnTo>
                    <a:lnTo>
                      <a:pt x="26" y="57"/>
                    </a:lnTo>
                    <a:lnTo>
                      <a:pt x="36" y="71"/>
                    </a:lnTo>
                    <a:lnTo>
                      <a:pt x="88" y="71"/>
                    </a:lnTo>
                    <a:lnTo>
                      <a:pt x="88" y="43"/>
                    </a:lnTo>
                    <a:lnTo>
                      <a:pt x="88" y="43"/>
                    </a:lnTo>
                    <a:close/>
                    <a:moveTo>
                      <a:pt x="126" y="71"/>
                    </a:moveTo>
                    <a:lnTo>
                      <a:pt x="187" y="71"/>
                    </a:lnTo>
                    <a:lnTo>
                      <a:pt x="194" y="71"/>
                    </a:lnTo>
                    <a:lnTo>
                      <a:pt x="197" y="76"/>
                    </a:lnTo>
                    <a:lnTo>
                      <a:pt x="213" y="102"/>
                    </a:lnTo>
                    <a:lnTo>
                      <a:pt x="218" y="109"/>
                    </a:lnTo>
                    <a:lnTo>
                      <a:pt x="213" y="114"/>
                    </a:lnTo>
                    <a:lnTo>
                      <a:pt x="197" y="140"/>
                    </a:lnTo>
                    <a:lnTo>
                      <a:pt x="194" y="147"/>
                    </a:lnTo>
                    <a:lnTo>
                      <a:pt x="187" y="147"/>
                    </a:lnTo>
                    <a:lnTo>
                      <a:pt x="126" y="147"/>
                    </a:lnTo>
                    <a:lnTo>
                      <a:pt x="126" y="180"/>
                    </a:lnTo>
                    <a:lnTo>
                      <a:pt x="180" y="180"/>
                    </a:lnTo>
                    <a:lnTo>
                      <a:pt x="180" y="209"/>
                    </a:lnTo>
                    <a:lnTo>
                      <a:pt x="40" y="209"/>
                    </a:lnTo>
                    <a:lnTo>
                      <a:pt x="40" y="180"/>
                    </a:lnTo>
                    <a:lnTo>
                      <a:pt x="90" y="180"/>
                    </a:lnTo>
                    <a:lnTo>
                      <a:pt x="90" y="95"/>
                    </a:lnTo>
                    <a:lnTo>
                      <a:pt x="29" y="95"/>
                    </a:lnTo>
                    <a:lnTo>
                      <a:pt x="22" y="95"/>
                    </a:lnTo>
                    <a:lnTo>
                      <a:pt x="19" y="88"/>
                    </a:lnTo>
                    <a:lnTo>
                      <a:pt x="3" y="62"/>
                    </a:lnTo>
                    <a:lnTo>
                      <a:pt x="0" y="57"/>
                    </a:lnTo>
                    <a:lnTo>
                      <a:pt x="3" y="50"/>
                    </a:lnTo>
                    <a:lnTo>
                      <a:pt x="19" y="24"/>
                    </a:lnTo>
                    <a:lnTo>
                      <a:pt x="22" y="19"/>
                    </a:lnTo>
                    <a:lnTo>
                      <a:pt x="29" y="19"/>
                    </a:lnTo>
                    <a:lnTo>
                      <a:pt x="90" y="19"/>
                    </a:lnTo>
                    <a:lnTo>
                      <a:pt x="90" y="15"/>
                    </a:lnTo>
                    <a:lnTo>
                      <a:pt x="109" y="0"/>
                    </a:lnTo>
                    <a:lnTo>
                      <a:pt x="126" y="15"/>
                    </a:lnTo>
                    <a:lnTo>
                      <a:pt x="126" y="71"/>
                    </a:lnTo>
                    <a:lnTo>
                      <a:pt x="126" y="71"/>
                    </a:lnTo>
                    <a:close/>
                    <a:moveTo>
                      <a:pt x="182" y="93"/>
                    </a:moveTo>
                    <a:lnTo>
                      <a:pt x="128" y="93"/>
                    </a:lnTo>
                    <a:lnTo>
                      <a:pt x="128" y="123"/>
                    </a:lnTo>
                    <a:lnTo>
                      <a:pt x="182" y="123"/>
                    </a:lnTo>
                    <a:lnTo>
                      <a:pt x="192" y="109"/>
                    </a:lnTo>
                    <a:lnTo>
                      <a:pt x="182" y="93"/>
                    </a:lnTo>
                    <a:close/>
                  </a:path>
                </a:pathLst>
              </a:custGeom>
              <a:solidFill>
                <a:srgbClr val="27506E"/>
              </a:solidFill>
              <a:ln>
                <a:noFill/>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fontAlgn="auto">
                  <a:defRPr/>
                </a:pPr>
                <a:endParaRPr lang="zh-CN" altLang="en-US" sz="2490" dirty="0">
                  <a:latin typeface="Arial" panose="020B0604020202020204" pitchFamily="34" charset="0"/>
                  <a:ea typeface="黑体" panose="02010609060101010101" pitchFamily="49" charset="-122"/>
                  <a:cs typeface="Arial" panose="020B0604020202020204" pitchFamily="34" charset="0"/>
                </a:endParaRPr>
              </a:p>
            </p:txBody>
          </p:sp>
        </p:grpSp>
        <p:sp>
          <p:nvSpPr>
            <p:cNvPr id="7" name="TextBox 23"/>
            <p:cNvSpPr txBox="1"/>
            <p:nvPr/>
          </p:nvSpPr>
          <p:spPr>
            <a:xfrm>
              <a:off x="1633284" y="3054022"/>
              <a:ext cx="2368468"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zh-CN" altLang="en-US" b="1" dirty="0">
                  <a:latin typeface="黑体" panose="02010609060101010101" pitchFamily="49" charset="-122"/>
                  <a:ea typeface="黑体" panose="02010609060101010101" pitchFamily="49" charset="-122"/>
                </a:rPr>
                <a:t>师生访谈</a:t>
              </a:r>
              <a:endParaRPr lang="zh-CN" altLang="en-US" b="1" dirty="0">
                <a:latin typeface="黑体" panose="02010609060101010101" pitchFamily="49" charset="-122"/>
                <a:ea typeface="黑体" panose="02010609060101010101" pitchFamily="49" charset="-122"/>
              </a:endParaRPr>
            </a:p>
          </p:txBody>
        </p:sp>
        <p:sp>
          <p:nvSpPr>
            <p:cNvPr id="11" name="圆角右箭头 4"/>
            <p:cNvSpPr/>
            <p:nvPr/>
          </p:nvSpPr>
          <p:spPr>
            <a:xfrm>
              <a:off x="1838418" y="4921974"/>
              <a:ext cx="1909334" cy="1678676"/>
            </a:xfrm>
            <a:prstGeom prst="bentArrow">
              <a:avLst/>
            </a:prstGeom>
            <a:solidFill>
              <a:srgbClr val="27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黑体" panose="02010609060101010101" pitchFamily="49" charset="-122"/>
              </a:endParaRPr>
            </a:p>
          </p:txBody>
        </p:sp>
      </p:grpSp>
      <p:grpSp>
        <p:nvGrpSpPr>
          <p:cNvPr id="39" name="组合 38"/>
          <p:cNvGrpSpPr/>
          <p:nvPr/>
        </p:nvGrpSpPr>
        <p:grpSpPr>
          <a:xfrm>
            <a:off x="8931671" y="616595"/>
            <a:ext cx="2042160" cy="3010893"/>
            <a:chOff x="8007111" y="1328430"/>
            <a:chExt cx="2042160" cy="3010893"/>
          </a:xfrm>
        </p:grpSpPr>
        <p:grpSp>
          <p:nvGrpSpPr>
            <p:cNvPr id="5" name="组合 4"/>
            <p:cNvGrpSpPr/>
            <p:nvPr/>
          </p:nvGrpSpPr>
          <p:grpSpPr>
            <a:xfrm>
              <a:off x="8579296" y="1795020"/>
              <a:ext cx="849612" cy="849612"/>
              <a:chOff x="3996846" y="3864636"/>
              <a:chExt cx="858956" cy="858956"/>
            </a:xfrm>
          </p:grpSpPr>
          <p:grpSp>
            <p:nvGrpSpPr>
              <p:cNvPr id="15" name="组合 14"/>
              <p:cNvGrpSpPr/>
              <p:nvPr/>
            </p:nvGrpSpPr>
            <p:grpSpPr>
              <a:xfrm>
                <a:off x="3996846" y="3864636"/>
                <a:ext cx="858956" cy="858956"/>
                <a:chOff x="304800" y="673100"/>
                <a:chExt cx="4000500" cy="4000500"/>
              </a:xfrm>
              <a:effectLst>
                <a:outerShdw blurRad="444500" dist="254000" dir="8100000" algn="tr" rotWithShape="0">
                  <a:prstClr val="black">
                    <a:alpha val="50000"/>
                  </a:prstClr>
                </a:outerShdw>
              </a:effectLst>
            </p:grpSpPr>
            <p:sp>
              <p:nvSpPr>
                <p:cNvPr id="17" name="同心圆 7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a typeface="黑体" panose="02010609060101010101" pitchFamily="49" charset="-122"/>
                  </a:endParaRPr>
                </a:p>
              </p:txBody>
            </p:sp>
            <p:sp>
              <p:nvSpPr>
                <p:cNvPr id="18" name="椭圆 1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黑体" panose="02010609060101010101" pitchFamily="49" charset="-122"/>
                  </a:endParaRPr>
                </a:p>
              </p:txBody>
            </p:sp>
          </p:grpSp>
          <p:sp>
            <p:nvSpPr>
              <p:cNvPr id="16" name="Freeform 110"/>
              <p:cNvSpPr>
                <a:spLocks noChangeAspect="1" noEditPoints="1"/>
              </p:cNvSpPr>
              <p:nvPr/>
            </p:nvSpPr>
            <p:spPr bwMode="auto">
              <a:xfrm>
                <a:off x="4211960" y="4064356"/>
                <a:ext cx="424516" cy="376344"/>
              </a:xfrm>
              <a:custGeom>
                <a:avLst/>
                <a:gdLst>
                  <a:gd name="T0" fmla="*/ 55 w 100"/>
                  <a:gd name="T1" fmla="*/ 4 h 88"/>
                  <a:gd name="T2" fmla="*/ 76 w 100"/>
                  <a:gd name="T3" fmla="*/ 41 h 88"/>
                  <a:gd name="T4" fmla="*/ 76 w 100"/>
                  <a:gd name="T5" fmla="*/ 41 h 88"/>
                  <a:gd name="T6" fmla="*/ 98 w 100"/>
                  <a:gd name="T7" fmla="*/ 79 h 88"/>
                  <a:gd name="T8" fmla="*/ 96 w 100"/>
                  <a:gd name="T9" fmla="*/ 87 h 88"/>
                  <a:gd name="T10" fmla="*/ 92 w 100"/>
                  <a:gd name="T11" fmla="*/ 88 h 88"/>
                  <a:gd name="T12" fmla="*/ 92 w 100"/>
                  <a:gd name="T13" fmla="*/ 88 h 88"/>
                  <a:gd name="T14" fmla="*/ 49 w 100"/>
                  <a:gd name="T15" fmla="*/ 88 h 88"/>
                  <a:gd name="T16" fmla="*/ 7 w 100"/>
                  <a:gd name="T17" fmla="*/ 88 h 88"/>
                  <a:gd name="T18" fmla="*/ 0 w 100"/>
                  <a:gd name="T19" fmla="*/ 82 h 88"/>
                  <a:gd name="T20" fmla="*/ 1 w 100"/>
                  <a:gd name="T21" fmla="*/ 78 h 88"/>
                  <a:gd name="T22" fmla="*/ 23 w 100"/>
                  <a:gd name="T23" fmla="*/ 41 h 88"/>
                  <a:gd name="T24" fmla="*/ 23 w 100"/>
                  <a:gd name="T25" fmla="*/ 41 h 88"/>
                  <a:gd name="T26" fmla="*/ 44 w 100"/>
                  <a:gd name="T27" fmla="*/ 4 h 88"/>
                  <a:gd name="T28" fmla="*/ 53 w 100"/>
                  <a:gd name="T29" fmla="*/ 2 h 88"/>
                  <a:gd name="T30" fmla="*/ 55 w 100"/>
                  <a:gd name="T31" fmla="*/ 4 h 88"/>
                  <a:gd name="T32" fmla="*/ 44 w 100"/>
                  <a:gd name="T33" fmla="*/ 34 h 88"/>
                  <a:gd name="T34" fmla="*/ 44 w 100"/>
                  <a:gd name="T35" fmla="*/ 37 h 88"/>
                  <a:gd name="T36" fmla="*/ 46 w 100"/>
                  <a:gd name="T37" fmla="*/ 62 h 88"/>
                  <a:gd name="T38" fmla="*/ 52 w 100"/>
                  <a:gd name="T39" fmla="*/ 62 h 88"/>
                  <a:gd name="T40" fmla="*/ 54 w 100"/>
                  <a:gd name="T41" fmla="*/ 37 h 88"/>
                  <a:gd name="T42" fmla="*/ 54 w 100"/>
                  <a:gd name="T43" fmla="*/ 34 h 88"/>
                  <a:gd name="T44" fmla="*/ 44 w 100"/>
                  <a:gd name="T45" fmla="*/ 34 h 88"/>
                  <a:gd name="T46" fmla="*/ 49 w 100"/>
                  <a:gd name="T47" fmla="*/ 72 h 88"/>
                  <a:gd name="T48" fmla="*/ 53 w 100"/>
                  <a:gd name="T49" fmla="*/ 69 h 88"/>
                  <a:gd name="T50" fmla="*/ 49 w 100"/>
                  <a:gd name="T51" fmla="*/ 65 h 88"/>
                  <a:gd name="T52" fmla="*/ 45 w 100"/>
                  <a:gd name="T53" fmla="*/ 69 h 88"/>
                  <a:gd name="T54" fmla="*/ 49 w 100"/>
                  <a:gd name="T55" fmla="*/ 72 h 88"/>
                  <a:gd name="T56" fmla="*/ 65 w 100"/>
                  <a:gd name="T57" fmla="*/ 48 h 88"/>
                  <a:gd name="T58" fmla="*/ 49 w 100"/>
                  <a:gd name="T59" fmla="*/ 20 h 88"/>
                  <a:gd name="T60" fmla="*/ 34 w 100"/>
                  <a:gd name="T61" fmla="*/ 47 h 88"/>
                  <a:gd name="T62" fmla="*/ 33 w 100"/>
                  <a:gd name="T63" fmla="*/ 48 h 88"/>
                  <a:gd name="T64" fmla="*/ 17 w 100"/>
                  <a:gd name="T65" fmla="*/ 75 h 88"/>
                  <a:gd name="T66" fmla="*/ 49 w 100"/>
                  <a:gd name="T67" fmla="*/ 75 h 88"/>
                  <a:gd name="T68" fmla="*/ 81 w 100"/>
                  <a:gd name="T69" fmla="*/ 75 h 88"/>
                  <a:gd name="T70" fmla="*/ 65 w 100"/>
                  <a:gd name="T71" fmla="*/ 48 h 88"/>
                  <a:gd name="T72" fmla="*/ 65 w 100"/>
                  <a:gd name="T73" fmla="*/ 4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0" h="88">
                    <a:moveTo>
                      <a:pt x="55" y="4"/>
                    </a:moveTo>
                    <a:cubicBezTo>
                      <a:pt x="76" y="41"/>
                      <a:pt x="76" y="41"/>
                      <a:pt x="76" y="41"/>
                    </a:cubicBezTo>
                    <a:cubicBezTo>
                      <a:pt x="76" y="41"/>
                      <a:pt x="76" y="41"/>
                      <a:pt x="76" y="41"/>
                    </a:cubicBezTo>
                    <a:cubicBezTo>
                      <a:pt x="98" y="79"/>
                      <a:pt x="98" y="79"/>
                      <a:pt x="98" y="79"/>
                    </a:cubicBezTo>
                    <a:cubicBezTo>
                      <a:pt x="100" y="82"/>
                      <a:pt x="99" y="85"/>
                      <a:pt x="96" y="87"/>
                    </a:cubicBezTo>
                    <a:cubicBezTo>
                      <a:pt x="95" y="88"/>
                      <a:pt x="93" y="88"/>
                      <a:pt x="92" y="88"/>
                    </a:cubicBezTo>
                    <a:cubicBezTo>
                      <a:pt x="92" y="88"/>
                      <a:pt x="92" y="88"/>
                      <a:pt x="92" y="88"/>
                    </a:cubicBezTo>
                    <a:cubicBezTo>
                      <a:pt x="49" y="88"/>
                      <a:pt x="49" y="88"/>
                      <a:pt x="49" y="88"/>
                    </a:cubicBezTo>
                    <a:cubicBezTo>
                      <a:pt x="7" y="88"/>
                      <a:pt x="7" y="88"/>
                      <a:pt x="7" y="88"/>
                    </a:cubicBezTo>
                    <a:cubicBezTo>
                      <a:pt x="3" y="88"/>
                      <a:pt x="0" y="85"/>
                      <a:pt x="0" y="82"/>
                    </a:cubicBezTo>
                    <a:cubicBezTo>
                      <a:pt x="0" y="80"/>
                      <a:pt x="1" y="79"/>
                      <a:pt x="1" y="78"/>
                    </a:cubicBezTo>
                    <a:cubicBezTo>
                      <a:pt x="23" y="41"/>
                      <a:pt x="23" y="41"/>
                      <a:pt x="23" y="41"/>
                    </a:cubicBezTo>
                    <a:cubicBezTo>
                      <a:pt x="23" y="41"/>
                      <a:pt x="23" y="41"/>
                      <a:pt x="23" y="41"/>
                    </a:cubicBezTo>
                    <a:cubicBezTo>
                      <a:pt x="44" y="4"/>
                      <a:pt x="44" y="4"/>
                      <a:pt x="44" y="4"/>
                    </a:cubicBezTo>
                    <a:cubicBezTo>
                      <a:pt x="46" y="1"/>
                      <a:pt x="50" y="0"/>
                      <a:pt x="53" y="2"/>
                    </a:cubicBezTo>
                    <a:cubicBezTo>
                      <a:pt x="54" y="3"/>
                      <a:pt x="54" y="3"/>
                      <a:pt x="55" y="4"/>
                    </a:cubicBezTo>
                    <a:close/>
                    <a:moveTo>
                      <a:pt x="44" y="34"/>
                    </a:moveTo>
                    <a:cubicBezTo>
                      <a:pt x="44" y="37"/>
                      <a:pt x="44" y="37"/>
                      <a:pt x="44" y="37"/>
                    </a:cubicBezTo>
                    <a:cubicBezTo>
                      <a:pt x="46" y="62"/>
                      <a:pt x="46" y="62"/>
                      <a:pt x="46" y="62"/>
                    </a:cubicBezTo>
                    <a:cubicBezTo>
                      <a:pt x="52" y="62"/>
                      <a:pt x="52" y="62"/>
                      <a:pt x="52" y="62"/>
                    </a:cubicBezTo>
                    <a:cubicBezTo>
                      <a:pt x="54" y="37"/>
                      <a:pt x="54" y="37"/>
                      <a:pt x="54" y="37"/>
                    </a:cubicBezTo>
                    <a:cubicBezTo>
                      <a:pt x="54" y="34"/>
                      <a:pt x="54" y="34"/>
                      <a:pt x="54" y="34"/>
                    </a:cubicBezTo>
                    <a:cubicBezTo>
                      <a:pt x="44" y="34"/>
                      <a:pt x="44" y="34"/>
                      <a:pt x="44" y="34"/>
                    </a:cubicBezTo>
                    <a:close/>
                    <a:moveTo>
                      <a:pt x="49" y="72"/>
                    </a:moveTo>
                    <a:cubicBezTo>
                      <a:pt x="52" y="72"/>
                      <a:pt x="53" y="71"/>
                      <a:pt x="53" y="69"/>
                    </a:cubicBezTo>
                    <a:cubicBezTo>
                      <a:pt x="53" y="66"/>
                      <a:pt x="51" y="65"/>
                      <a:pt x="49" y="65"/>
                    </a:cubicBezTo>
                    <a:cubicBezTo>
                      <a:pt x="47" y="65"/>
                      <a:pt x="45" y="66"/>
                      <a:pt x="45" y="69"/>
                    </a:cubicBezTo>
                    <a:cubicBezTo>
                      <a:pt x="45" y="71"/>
                      <a:pt x="47" y="72"/>
                      <a:pt x="49" y="72"/>
                    </a:cubicBezTo>
                    <a:close/>
                    <a:moveTo>
                      <a:pt x="65" y="48"/>
                    </a:moveTo>
                    <a:cubicBezTo>
                      <a:pt x="49" y="20"/>
                      <a:pt x="49" y="20"/>
                      <a:pt x="49" y="20"/>
                    </a:cubicBezTo>
                    <a:cubicBezTo>
                      <a:pt x="34" y="47"/>
                      <a:pt x="34" y="47"/>
                      <a:pt x="34" y="47"/>
                    </a:cubicBezTo>
                    <a:cubicBezTo>
                      <a:pt x="34" y="48"/>
                      <a:pt x="34" y="48"/>
                      <a:pt x="33" y="48"/>
                    </a:cubicBezTo>
                    <a:cubicBezTo>
                      <a:pt x="17" y="75"/>
                      <a:pt x="17" y="75"/>
                      <a:pt x="17" y="75"/>
                    </a:cubicBezTo>
                    <a:cubicBezTo>
                      <a:pt x="49" y="75"/>
                      <a:pt x="49" y="75"/>
                      <a:pt x="49" y="75"/>
                    </a:cubicBezTo>
                    <a:cubicBezTo>
                      <a:pt x="81" y="75"/>
                      <a:pt x="81" y="75"/>
                      <a:pt x="81" y="75"/>
                    </a:cubicBezTo>
                    <a:cubicBezTo>
                      <a:pt x="65" y="48"/>
                      <a:pt x="65" y="48"/>
                      <a:pt x="65" y="48"/>
                    </a:cubicBezTo>
                    <a:cubicBezTo>
                      <a:pt x="65" y="48"/>
                      <a:pt x="65" y="48"/>
                      <a:pt x="65" y="48"/>
                    </a:cubicBezTo>
                    <a:close/>
                  </a:path>
                </a:pathLst>
              </a:custGeom>
              <a:solidFill>
                <a:srgbClr val="27506E"/>
              </a:solidFill>
              <a:ln>
                <a:noFill/>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fontAlgn="auto">
                  <a:defRPr/>
                </a:pPr>
                <a:endParaRPr lang="zh-CN" altLang="en-US" sz="2490">
                  <a:latin typeface="Arial" panose="020B0604020202020204" pitchFamily="34" charset="0"/>
                  <a:ea typeface="黑体" panose="02010609060101010101" pitchFamily="49" charset="-122"/>
                  <a:cs typeface="Arial" panose="020B0604020202020204" pitchFamily="34" charset="0"/>
                </a:endParaRPr>
              </a:p>
            </p:txBody>
          </p:sp>
        </p:grpSp>
        <p:sp>
          <p:nvSpPr>
            <p:cNvPr id="6" name="TextBox 23"/>
            <p:cNvSpPr txBox="1"/>
            <p:nvPr/>
          </p:nvSpPr>
          <p:spPr>
            <a:xfrm>
              <a:off x="8435101" y="1328430"/>
              <a:ext cx="1614170"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zh-CN" altLang="en-US" b="1" dirty="0">
                  <a:latin typeface="黑体" panose="02010609060101010101" pitchFamily="49" charset="-122"/>
                  <a:ea typeface="黑体" panose="02010609060101010101" pitchFamily="49" charset="-122"/>
                </a:rPr>
                <a:t>明晰</a:t>
              </a:r>
              <a:r>
                <a:rPr lang="zh-CN" altLang="en-US" b="1" dirty="0">
                  <a:latin typeface="黑体" panose="02010609060101010101" pitchFamily="49" charset="-122"/>
                  <a:ea typeface="黑体" panose="02010609060101010101" pitchFamily="49" charset="-122"/>
                </a:rPr>
                <a:t>方向</a:t>
              </a:r>
              <a:endParaRPr lang="zh-CN" altLang="en-US" b="1" dirty="0">
                <a:latin typeface="黑体" panose="02010609060101010101" pitchFamily="49" charset="-122"/>
                <a:ea typeface="黑体" panose="02010609060101010101" pitchFamily="49" charset="-122"/>
              </a:endParaRPr>
            </a:p>
          </p:txBody>
        </p:sp>
        <p:sp>
          <p:nvSpPr>
            <p:cNvPr id="14" name="圆角右箭头 7"/>
            <p:cNvSpPr/>
            <p:nvPr/>
          </p:nvSpPr>
          <p:spPr>
            <a:xfrm>
              <a:off x="8007111" y="2660647"/>
              <a:ext cx="1909334" cy="1678676"/>
            </a:xfrm>
            <a:prstGeom prst="bentArrow">
              <a:avLst/>
            </a:prstGeom>
            <a:solidFill>
              <a:srgbClr val="27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黑体" panose="02010609060101010101" pitchFamily="49" charset="-122"/>
              </a:endParaRPr>
            </a:p>
          </p:txBody>
        </p:sp>
      </p:grpSp>
      <p:grpSp>
        <p:nvGrpSpPr>
          <p:cNvPr id="38" name="组合 37"/>
          <p:cNvGrpSpPr/>
          <p:nvPr/>
        </p:nvGrpSpPr>
        <p:grpSpPr>
          <a:xfrm>
            <a:off x="4618861" y="1471610"/>
            <a:ext cx="2532269" cy="3165518"/>
            <a:chOff x="6004431" y="2060255"/>
            <a:chExt cx="2532269" cy="3165518"/>
          </a:xfrm>
        </p:grpSpPr>
        <p:grpSp>
          <p:nvGrpSpPr>
            <p:cNvPr id="3" name="组合 2"/>
            <p:cNvGrpSpPr/>
            <p:nvPr/>
          </p:nvGrpSpPr>
          <p:grpSpPr>
            <a:xfrm>
              <a:off x="6534292" y="2716184"/>
              <a:ext cx="849612" cy="849612"/>
              <a:chOff x="3989630" y="984316"/>
              <a:chExt cx="858956" cy="858956"/>
            </a:xfrm>
          </p:grpSpPr>
          <p:grpSp>
            <p:nvGrpSpPr>
              <p:cNvPr id="23" name="组合 22"/>
              <p:cNvGrpSpPr/>
              <p:nvPr/>
            </p:nvGrpSpPr>
            <p:grpSpPr>
              <a:xfrm>
                <a:off x="3989630" y="984316"/>
                <a:ext cx="858956" cy="858956"/>
                <a:chOff x="304800" y="673100"/>
                <a:chExt cx="4000500" cy="4000500"/>
              </a:xfrm>
              <a:effectLst>
                <a:outerShdw blurRad="444500" dist="254000" dir="8100000" algn="tr" rotWithShape="0">
                  <a:prstClr val="black">
                    <a:alpha val="50000"/>
                  </a:prstClr>
                </a:outerShdw>
              </a:effectLst>
            </p:grpSpPr>
            <p:sp>
              <p:nvSpPr>
                <p:cNvPr id="27" name="同心圆 5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a typeface="黑体" panose="02010609060101010101" pitchFamily="49" charset="-122"/>
                  </a:endParaRPr>
                </a:p>
              </p:txBody>
            </p:sp>
            <p:sp>
              <p:nvSpPr>
                <p:cNvPr id="28" name="椭圆 27"/>
                <p:cNvSpPr/>
                <p:nvPr/>
              </p:nvSpPr>
              <p:spPr>
                <a:xfrm>
                  <a:off x="392112" y="760412"/>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ea typeface="黑体" panose="02010609060101010101" pitchFamily="49" charset="-122"/>
                  </a:endParaRPr>
                </a:p>
              </p:txBody>
            </p:sp>
          </p:grpSp>
          <p:grpSp>
            <p:nvGrpSpPr>
              <p:cNvPr id="24" name="组合 23"/>
              <p:cNvGrpSpPr>
                <a:grpSpLocks noChangeAspect="1"/>
              </p:cNvGrpSpPr>
              <p:nvPr/>
            </p:nvGrpSpPr>
            <p:grpSpPr bwMode="auto">
              <a:xfrm>
                <a:off x="4230408" y="1145668"/>
                <a:ext cx="389996" cy="469766"/>
                <a:chOff x="3452849" y="2667439"/>
                <a:chExt cx="239345" cy="288607"/>
              </a:xfrm>
            </p:grpSpPr>
            <p:sp>
              <p:nvSpPr>
                <p:cNvPr id="25" name="Freeform 846"/>
                <p:cNvSpPr/>
                <p:nvPr/>
              </p:nvSpPr>
              <p:spPr bwMode="auto">
                <a:xfrm>
                  <a:off x="3452849" y="2721892"/>
                  <a:ext cx="239345" cy="234154"/>
                </a:xfrm>
                <a:custGeom>
                  <a:avLst/>
                  <a:gdLst>
                    <a:gd name="T0" fmla="*/ 29 w 48"/>
                    <a:gd name="T1" fmla="*/ 0 h 47"/>
                    <a:gd name="T2" fmla="*/ 29 w 48"/>
                    <a:gd name="T3" fmla="*/ 7 h 47"/>
                    <a:gd name="T4" fmla="*/ 41 w 48"/>
                    <a:gd name="T5" fmla="*/ 23 h 47"/>
                    <a:gd name="T6" fmla="*/ 24 w 48"/>
                    <a:gd name="T7" fmla="*/ 41 h 47"/>
                    <a:gd name="T8" fmla="*/ 6 w 48"/>
                    <a:gd name="T9" fmla="*/ 23 h 47"/>
                    <a:gd name="T10" fmla="*/ 18 w 48"/>
                    <a:gd name="T11" fmla="*/ 7 h 47"/>
                    <a:gd name="T12" fmla="*/ 18 w 48"/>
                    <a:gd name="T13" fmla="*/ 0 h 47"/>
                    <a:gd name="T14" fmla="*/ 0 w 48"/>
                    <a:gd name="T15" fmla="*/ 23 h 47"/>
                    <a:gd name="T16" fmla="*/ 24 w 48"/>
                    <a:gd name="T17" fmla="*/ 47 h 47"/>
                    <a:gd name="T18" fmla="*/ 48 w 48"/>
                    <a:gd name="T19" fmla="*/ 23 h 47"/>
                    <a:gd name="T20" fmla="*/ 29 w 48"/>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 h="47">
                      <a:moveTo>
                        <a:pt x="29" y="0"/>
                      </a:moveTo>
                      <a:cubicBezTo>
                        <a:pt x="29" y="7"/>
                        <a:pt x="29" y="7"/>
                        <a:pt x="29" y="7"/>
                      </a:cubicBezTo>
                      <a:cubicBezTo>
                        <a:pt x="36" y="9"/>
                        <a:pt x="41" y="16"/>
                        <a:pt x="41" y="23"/>
                      </a:cubicBezTo>
                      <a:cubicBezTo>
                        <a:pt x="41" y="33"/>
                        <a:pt x="33" y="41"/>
                        <a:pt x="24" y="41"/>
                      </a:cubicBezTo>
                      <a:cubicBezTo>
                        <a:pt x="14" y="41"/>
                        <a:pt x="6" y="33"/>
                        <a:pt x="6" y="23"/>
                      </a:cubicBezTo>
                      <a:cubicBezTo>
                        <a:pt x="6" y="16"/>
                        <a:pt x="11" y="9"/>
                        <a:pt x="18" y="7"/>
                      </a:cubicBezTo>
                      <a:cubicBezTo>
                        <a:pt x="18" y="0"/>
                        <a:pt x="18" y="0"/>
                        <a:pt x="18" y="0"/>
                      </a:cubicBezTo>
                      <a:cubicBezTo>
                        <a:pt x="7" y="2"/>
                        <a:pt x="0" y="12"/>
                        <a:pt x="0" y="23"/>
                      </a:cubicBezTo>
                      <a:cubicBezTo>
                        <a:pt x="0" y="37"/>
                        <a:pt x="10" y="47"/>
                        <a:pt x="24" y="47"/>
                      </a:cubicBezTo>
                      <a:cubicBezTo>
                        <a:pt x="37" y="47"/>
                        <a:pt x="48" y="37"/>
                        <a:pt x="48" y="23"/>
                      </a:cubicBezTo>
                      <a:cubicBezTo>
                        <a:pt x="48" y="12"/>
                        <a:pt x="40" y="2"/>
                        <a:pt x="29" y="0"/>
                      </a:cubicBezTo>
                      <a:close/>
                    </a:path>
                  </a:pathLst>
                </a:custGeom>
                <a:solidFill>
                  <a:srgbClr val="27506E"/>
                </a:solidFill>
                <a:ln>
                  <a:noFill/>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fontAlgn="auto">
                    <a:defRPr/>
                  </a:pPr>
                  <a:endParaRPr lang="zh-CN" altLang="en-US" sz="2490">
                    <a:latin typeface="Arial" panose="020B0604020202020204" pitchFamily="34" charset="0"/>
                    <a:ea typeface="黑体" panose="02010609060101010101" pitchFamily="49" charset="-122"/>
                    <a:cs typeface="Arial" panose="020B0604020202020204" pitchFamily="34" charset="0"/>
                  </a:endParaRPr>
                </a:p>
              </p:txBody>
            </p:sp>
            <p:sp>
              <p:nvSpPr>
                <p:cNvPr id="26" name="Freeform 847"/>
                <p:cNvSpPr/>
                <p:nvPr/>
              </p:nvSpPr>
              <p:spPr bwMode="auto">
                <a:xfrm>
                  <a:off x="3547138" y="2667439"/>
                  <a:ext cx="44424" cy="138859"/>
                </a:xfrm>
                <a:custGeom>
                  <a:avLst/>
                  <a:gdLst>
                    <a:gd name="T0" fmla="*/ 7 w 9"/>
                    <a:gd name="T1" fmla="*/ 0 h 28"/>
                    <a:gd name="T2" fmla="*/ 2 w 9"/>
                    <a:gd name="T3" fmla="*/ 0 h 28"/>
                    <a:gd name="T4" fmla="*/ 0 w 9"/>
                    <a:gd name="T5" fmla="*/ 2 h 28"/>
                    <a:gd name="T6" fmla="*/ 0 w 9"/>
                    <a:gd name="T7" fmla="*/ 10 h 28"/>
                    <a:gd name="T8" fmla="*/ 0 w 9"/>
                    <a:gd name="T9" fmla="*/ 16 h 28"/>
                    <a:gd name="T10" fmla="*/ 0 w 9"/>
                    <a:gd name="T11" fmla="*/ 26 h 28"/>
                    <a:gd name="T12" fmla="*/ 2 w 9"/>
                    <a:gd name="T13" fmla="*/ 28 h 28"/>
                    <a:gd name="T14" fmla="*/ 7 w 9"/>
                    <a:gd name="T15" fmla="*/ 28 h 28"/>
                    <a:gd name="T16" fmla="*/ 9 w 9"/>
                    <a:gd name="T17" fmla="*/ 26 h 28"/>
                    <a:gd name="T18" fmla="*/ 9 w 9"/>
                    <a:gd name="T19" fmla="*/ 16 h 28"/>
                    <a:gd name="T20" fmla="*/ 9 w 9"/>
                    <a:gd name="T21" fmla="*/ 10 h 28"/>
                    <a:gd name="T22" fmla="*/ 9 w 9"/>
                    <a:gd name="T23" fmla="*/ 2 h 28"/>
                    <a:gd name="T24" fmla="*/ 7 w 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28">
                      <a:moveTo>
                        <a:pt x="7" y="0"/>
                      </a:moveTo>
                      <a:cubicBezTo>
                        <a:pt x="2" y="0"/>
                        <a:pt x="2" y="0"/>
                        <a:pt x="2" y="0"/>
                      </a:cubicBezTo>
                      <a:cubicBezTo>
                        <a:pt x="1" y="0"/>
                        <a:pt x="0" y="1"/>
                        <a:pt x="0" y="2"/>
                      </a:cubicBezTo>
                      <a:cubicBezTo>
                        <a:pt x="0" y="10"/>
                        <a:pt x="0" y="10"/>
                        <a:pt x="0" y="10"/>
                      </a:cubicBezTo>
                      <a:cubicBezTo>
                        <a:pt x="0" y="16"/>
                        <a:pt x="0" y="16"/>
                        <a:pt x="0" y="16"/>
                      </a:cubicBezTo>
                      <a:cubicBezTo>
                        <a:pt x="0" y="26"/>
                        <a:pt x="0" y="26"/>
                        <a:pt x="0" y="26"/>
                      </a:cubicBezTo>
                      <a:cubicBezTo>
                        <a:pt x="0" y="27"/>
                        <a:pt x="1" y="28"/>
                        <a:pt x="2" y="28"/>
                      </a:cubicBezTo>
                      <a:cubicBezTo>
                        <a:pt x="7" y="28"/>
                        <a:pt x="7" y="28"/>
                        <a:pt x="7" y="28"/>
                      </a:cubicBezTo>
                      <a:cubicBezTo>
                        <a:pt x="8" y="28"/>
                        <a:pt x="9" y="27"/>
                        <a:pt x="9" y="26"/>
                      </a:cubicBezTo>
                      <a:cubicBezTo>
                        <a:pt x="9" y="16"/>
                        <a:pt x="9" y="16"/>
                        <a:pt x="9" y="16"/>
                      </a:cubicBezTo>
                      <a:cubicBezTo>
                        <a:pt x="9" y="10"/>
                        <a:pt x="9" y="10"/>
                        <a:pt x="9" y="10"/>
                      </a:cubicBezTo>
                      <a:cubicBezTo>
                        <a:pt x="9" y="2"/>
                        <a:pt x="9" y="2"/>
                        <a:pt x="9" y="2"/>
                      </a:cubicBezTo>
                      <a:cubicBezTo>
                        <a:pt x="9" y="1"/>
                        <a:pt x="8" y="0"/>
                        <a:pt x="7" y="0"/>
                      </a:cubicBezTo>
                      <a:close/>
                    </a:path>
                  </a:pathLst>
                </a:custGeom>
                <a:solidFill>
                  <a:srgbClr val="27506E"/>
                </a:solidFill>
                <a:ln>
                  <a:noFill/>
                </a:ln>
              </p:spPr>
              <p:txBody>
                <a:bodyPr lIns="121920" tIns="60960" rIns="121920" bIns="6096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fontAlgn="auto">
                    <a:defRPr/>
                  </a:pPr>
                  <a:endParaRPr lang="zh-CN" altLang="en-US" sz="2490" dirty="0">
                    <a:latin typeface="Arial" panose="020B0604020202020204" pitchFamily="34" charset="0"/>
                    <a:ea typeface="黑体" panose="02010609060101010101" pitchFamily="49" charset="-122"/>
                    <a:cs typeface="Arial" panose="020B0604020202020204" pitchFamily="34" charset="0"/>
                  </a:endParaRPr>
                </a:p>
              </p:txBody>
            </p:sp>
          </p:grpSp>
        </p:grpSp>
        <p:sp>
          <p:nvSpPr>
            <p:cNvPr id="13" name="圆角右箭头 6"/>
            <p:cNvSpPr/>
            <p:nvPr/>
          </p:nvSpPr>
          <p:spPr>
            <a:xfrm>
              <a:off x="6004431" y="3547097"/>
              <a:ext cx="1909334" cy="1678676"/>
            </a:xfrm>
            <a:prstGeom prst="bentArrow">
              <a:avLst/>
            </a:prstGeom>
            <a:solidFill>
              <a:srgbClr val="27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黑体" panose="02010609060101010101" pitchFamily="49" charset="-122"/>
              </a:endParaRPr>
            </a:p>
          </p:txBody>
        </p:sp>
        <p:sp>
          <p:nvSpPr>
            <p:cNvPr id="10" name="TextBox 23"/>
            <p:cNvSpPr txBox="1"/>
            <p:nvPr/>
          </p:nvSpPr>
          <p:spPr>
            <a:xfrm>
              <a:off x="6127116" y="2060255"/>
              <a:ext cx="2409584" cy="3683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zh-CN" altLang="en-US" b="1" dirty="0">
                  <a:latin typeface="黑体" panose="02010609060101010101" pitchFamily="49" charset="-122"/>
                  <a:ea typeface="黑体" panose="02010609060101010101" pitchFamily="49" charset="-122"/>
                </a:rPr>
                <a:t>梳理</a:t>
              </a:r>
              <a:r>
                <a:rPr lang="zh-CN" altLang="en-US" b="1" dirty="0">
                  <a:latin typeface="黑体" panose="02010609060101010101" pitchFamily="49" charset="-122"/>
                  <a:ea typeface="黑体" panose="02010609060101010101" pitchFamily="49" charset="-122"/>
                </a:rPr>
                <a:t>提炼</a:t>
              </a:r>
              <a:endParaRPr lang="zh-CN" altLang="en-US" b="1" dirty="0">
                <a:latin typeface="黑体" panose="02010609060101010101" pitchFamily="49" charset="-122"/>
                <a:ea typeface="黑体" panose="02010609060101010101" pitchFamily="49" charset="-122"/>
              </a:endParaRPr>
            </a:p>
          </p:txBody>
        </p:sp>
      </p:grpSp>
      <p:sp>
        <p:nvSpPr>
          <p:cNvPr id="33" name="文本框 5"/>
          <p:cNvSpPr txBox="1">
            <a:spLocks noChangeArrowheads="1"/>
          </p:cNvSpPr>
          <p:nvPr/>
        </p:nvSpPr>
        <p:spPr bwMode="auto">
          <a:xfrm>
            <a:off x="1027430" y="349250"/>
            <a:ext cx="8151495"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r>
              <a:rPr lang="zh-CN" altLang="en-US" sz="2800" b="1" spc="300" dirty="0">
                <a:solidFill>
                  <a:srgbClr val="27506E"/>
                </a:solidFill>
                <a:latin typeface="微软雅黑" panose="020B0503020204020204" charset="-122"/>
                <a:ea typeface="微软雅黑" panose="020B0503020204020204" charset="-122"/>
                <a:sym typeface="+mn-ea"/>
              </a:rPr>
              <a:t>（一）</a:t>
            </a:r>
            <a:r>
              <a:rPr lang="zh-CN" altLang="en-US" sz="2800" b="1" dirty="0">
                <a:solidFill>
                  <a:srgbClr val="27506E"/>
                </a:solidFill>
                <a:latin typeface="黑体" panose="02010609060101010101" pitchFamily="49" charset="-122"/>
                <a:ea typeface="黑体" panose="02010609060101010101" pitchFamily="49" charset="-122"/>
                <a:sym typeface="+mn-ea"/>
              </a:rPr>
              <a:t>小学课堂深度学习时刻内涵特征的研究。</a:t>
            </a:r>
            <a:endParaRPr lang="zh-CN" altLang="en-US" sz="2800" b="1" dirty="0">
              <a:solidFill>
                <a:srgbClr val="27506E"/>
              </a:solidFill>
              <a:latin typeface="黑体" panose="02010609060101010101" pitchFamily="49" charset="-122"/>
              <a:ea typeface="黑体" panose="02010609060101010101" pitchFamily="49" charset="-122"/>
              <a:sym typeface="+mn-ea"/>
            </a:endParaRPr>
          </a:p>
          <a:p>
            <a:r>
              <a:rPr lang="en-US" altLang="zh-CN" sz="2000" spc="300" dirty="0">
                <a:solidFill>
                  <a:srgbClr val="27506E"/>
                </a:solidFill>
                <a:latin typeface="微软雅黑" panose="020B0503020204020204" charset="-122"/>
                <a:ea typeface="微软雅黑" panose="020B0503020204020204" charset="-122"/>
                <a:sym typeface="+mn-ea"/>
              </a:rPr>
              <a:t>   </a:t>
            </a:r>
            <a:r>
              <a:rPr lang="en-US" sz="2000" b="1" spc="300" dirty="0">
                <a:solidFill>
                  <a:srgbClr val="27506E"/>
                </a:solidFill>
                <a:latin typeface="微软雅黑" panose="020B0503020204020204" charset="-122"/>
                <a:ea typeface="微软雅黑" panose="020B0503020204020204" charset="-122"/>
                <a:sym typeface="+mn-ea"/>
              </a:rPr>
              <a:t>2.</a:t>
            </a:r>
            <a:r>
              <a:rPr lang="zh-CN" altLang="en-US" sz="2000" b="1" spc="300" dirty="0">
                <a:solidFill>
                  <a:srgbClr val="27506E"/>
                </a:solidFill>
                <a:latin typeface="微软雅黑" panose="020B0503020204020204" charset="-122"/>
                <a:ea typeface="微软雅黑" panose="020B0503020204020204" charset="-122"/>
                <a:sym typeface="+mn-ea"/>
              </a:rPr>
              <a:t>调查研究</a:t>
            </a:r>
            <a:endParaRPr lang="zh-CN" altLang="en-US" sz="2000" b="1" spc="300" dirty="0">
              <a:solidFill>
                <a:srgbClr val="27506E"/>
              </a:solidFill>
              <a:latin typeface="微软雅黑" panose="020B0503020204020204" charset="-122"/>
              <a:ea typeface="微软雅黑" panose="020B0503020204020204" charset="-122"/>
              <a:sym typeface="+mn-ea"/>
            </a:endParaRPr>
          </a:p>
        </p:txBody>
      </p:sp>
      <p:grpSp>
        <p:nvGrpSpPr>
          <p:cNvPr id="4" name="组合 3"/>
          <p:cNvGrpSpPr/>
          <p:nvPr/>
        </p:nvGrpSpPr>
        <p:grpSpPr>
          <a:xfrm>
            <a:off x="2214880" y="1476375"/>
            <a:ext cx="2316480" cy="5124450"/>
            <a:chOff x="3488" y="2325"/>
            <a:chExt cx="3648" cy="8070"/>
          </a:xfrm>
        </p:grpSpPr>
        <p:pic>
          <p:nvPicPr>
            <p:cNvPr id="8" name="图片 7" descr="我心中最美的课堂"/>
            <p:cNvPicPr>
              <a:picLocks noChangeAspect="1"/>
            </p:cNvPicPr>
            <p:nvPr/>
          </p:nvPicPr>
          <p:blipFill>
            <a:blip r:embed="rId1"/>
            <a:stretch>
              <a:fillRect/>
            </a:stretch>
          </p:blipFill>
          <p:spPr>
            <a:xfrm>
              <a:off x="3488" y="2325"/>
              <a:ext cx="3589" cy="2442"/>
            </a:xfrm>
            <a:prstGeom prst="rect">
              <a:avLst/>
            </a:prstGeom>
          </p:spPr>
        </p:pic>
        <p:pic>
          <p:nvPicPr>
            <p:cNvPr id="34" name="图片 33" descr="孩子心中的好课1"/>
            <p:cNvPicPr>
              <a:picLocks noChangeAspect="1"/>
            </p:cNvPicPr>
            <p:nvPr/>
          </p:nvPicPr>
          <p:blipFill>
            <a:blip r:embed="rId2"/>
            <a:stretch>
              <a:fillRect/>
            </a:stretch>
          </p:blipFill>
          <p:spPr>
            <a:xfrm>
              <a:off x="3488" y="4774"/>
              <a:ext cx="3649" cy="2808"/>
            </a:xfrm>
            <a:prstGeom prst="rect">
              <a:avLst/>
            </a:prstGeom>
          </p:spPr>
        </p:pic>
        <p:pic>
          <p:nvPicPr>
            <p:cNvPr id="35" name="图片 34" descr="语文组沙龙—为素养而教"/>
            <p:cNvPicPr>
              <a:picLocks noChangeAspect="1"/>
            </p:cNvPicPr>
            <p:nvPr/>
          </p:nvPicPr>
          <p:blipFill>
            <a:blip r:embed="rId3"/>
            <a:stretch>
              <a:fillRect/>
            </a:stretch>
          </p:blipFill>
          <p:spPr>
            <a:xfrm>
              <a:off x="3488" y="7705"/>
              <a:ext cx="3588" cy="2691"/>
            </a:xfrm>
            <a:prstGeom prst="rect">
              <a:avLst/>
            </a:prstGeom>
          </p:spPr>
        </p:pic>
      </p:grpSp>
      <p:pic>
        <p:nvPicPr>
          <p:cNvPr id="42" name="图片 41" descr="课题网站"/>
          <p:cNvPicPr>
            <a:picLocks noChangeAspect="1"/>
          </p:cNvPicPr>
          <p:nvPr/>
        </p:nvPicPr>
        <p:blipFill>
          <a:blip r:embed="rId4"/>
          <a:stretch>
            <a:fillRect/>
          </a:stretch>
        </p:blipFill>
        <p:spPr>
          <a:xfrm>
            <a:off x="9592945" y="3104515"/>
            <a:ext cx="2338070" cy="2805430"/>
          </a:xfrm>
          <a:prstGeom prst="rect">
            <a:avLst/>
          </a:prstGeom>
        </p:spPr>
      </p:pic>
      <p:grpSp>
        <p:nvGrpSpPr>
          <p:cNvPr id="9" name="组合 8"/>
          <p:cNvGrpSpPr/>
          <p:nvPr/>
        </p:nvGrpSpPr>
        <p:grpSpPr>
          <a:xfrm>
            <a:off x="6528435" y="2277110"/>
            <a:ext cx="2273935" cy="3442970"/>
            <a:chOff x="10281" y="3586"/>
            <a:chExt cx="3581" cy="5422"/>
          </a:xfrm>
        </p:grpSpPr>
        <p:pic>
          <p:nvPicPr>
            <p:cNvPr id="40" name="图片 39" descr="英语：高效互动，提升思维"/>
            <p:cNvPicPr>
              <a:picLocks noChangeAspect="1"/>
            </p:cNvPicPr>
            <p:nvPr/>
          </p:nvPicPr>
          <p:blipFill>
            <a:blip r:embed="rId5"/>
            <a:stretch>
              <a:fillRect/>
            </a:stretch>
          </p:blipFill>
          <p:spPr>
            <a:xfrm>
              <a:off x="10281" y="3586"/>
              <a:ext cx="3521" cy="2641"/>
            </a:xfrm>
            <a:prstGeom prst="rect">
              <a:avLst/>
            </a:prstGeom>
          </p:spPr>
        </p:pic>
        <p:pic>
          <p:nvPicPr>
            <p:cNvPr id="43" name="图片 42" descr="英语：深度培训"/>
            <p:cNvPicPr>
              <a:picLocks noChangeAspect="1"/>
            </p:cNvPicPr>
            <p:nvPr/>
          </p:nvPicPr>
          <p:blipFill>
            <a:blip r:embed="rId6"/>
            <a:stretch>
              <a:fillRect/>
            </a:stretch>
          </p:blipFill>
          <p:spPr>
            <a:xfrm>
              <a:off x="10348" y="6372"/>
              <a:ext cx="3514" cy="2636"/>
            </a:xfrm>
            <a:prstGeom prst="rect">
              <a:avLst/>
            </a:prstGeom>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500"/>
                                        <p:tgtEl>
                                          <p:spTgt spid="3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left)">
                                      <p:cBhvr>
                                        <p:cTn id="21" dur="500"/>
                                        <p:tgtEl>
                                          <p:spTgt spid="38"/>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500"/>
                                        <p:tgtEl>
                                          <p:spTgt spid="39"/>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500" fill="hold"/>
                                        <p:tgtEl>
                                          <p:spTgt spid="42"/>
                                        </p:tgtEl>
                                        <p:attrNameLst>
                                          <p:attrName>ppt_w</p:attrName>
                                        </p:attrNameLst>
                                      </p:cBhvr>
                                      <p:tavLst>
                                        <p:tav tm="0">
                                          <p:val>
                                            <p:fltVal val="0"/>
                                          </p:val>
                                        </p:tav>
                                        <p:tav tm="100000">
                                          <p:val>
                                            <p:strVal val="#ppt_w"/>
                                          </p:val>
                                        </p:tav>
                                      </p:tavLst>
                                    </p:anim>
                                    <p:anim calcmode="lin" valueType="num">
                                      <p:cBhvr>
                                        <p:cTn id="36" dur="500" fill="hold"/>
                                        <p:tgtEl>
                                          <p:spTgt spid="42"/>
                                        </p:tgtEl>
                                        <p:attrNameLst>
                                          <p:attrName>ppt_h</p:attrName>
                                        </p:attrNameLst>
                                      </p:cBhvr>
                                      <p:tavLst>
                                        <p:tav tm="0">
                                          <p:val>
                                            <p:fltVal val="0"/>
                                          </p:val>
                                        </p:tav>
                                        <p:tav tm="100000">
                                          <p:val>
                                            <p:strVal val="#ppt_h"/>
                                          </p:val>
                                        </p:tav>
                                      </p:tavLst>
                                    </p:anim>
                                    <p:animEffect transition="in" filter="fade">
                                      <p:cBhvr>
                                        <p:cTn id="3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tags/tag1.xml><?xml version="1.0" encoding="utf-8"?>
<p:tagLst xmlns:p="http://schemas.openxmlformats.org/presentationml/2006/main">
  <p:tag name="MH" val="20150803134832"/>
  <p:tag name="MH_LIBRARY" val="GRAPHIC"/>
  <p:tag name="MH_TYPE" val="Other"/>
  <p:tag name="MH_ORDER" val="6"/>
</p:tagLst>
</file>

<file path=ppt/tags/tag10.xml><?xml version="1.0" encoding="utf-8"?>
<p:tagLst xmlns:p="http://schemas.openxmlformats.org/presentationml/2006/main">
  <p:tag name="MH" val="20150803134832"/>
  <p:tag name="MH_LIBRARY" val="GRAPHIC"/>
  <p:tag name="MH_TYPE" val="Other"/>
  <p:tag name="MH_ORDER" val="2"/>
</p:tagLst>
</file>

<file path=ppt/tags/tag100.xml><?xml version="1.0" encoding="utf-8"?>
<p:tagLst xmlns:p="http://schemas.openxmlformats.org/presentationml/2006/main">
  <p:tag name="KSO_WM_TEMPLATE_CATEGORY" val="diagram"/>
  <p:tag name="KSO_WM_TEMPLATE_INDEX" val="20181232"/>
  <p:tag name="KSO_WM_UNIT_TYPE" val="l_i"/>
  <p:tag name="KSO_WM_UNIT_INDEX" val="1_7"/>
  <p:tag name="KSO_WM_UNIT_ID" val="diagram20181232_2*l_i*1_7"/>
  <p:tag name="KSO_WM_UNIT_LAYERLEVEL" val="1_1"/>
  <p:tag name="KSO_WM_BEAUTIFY_FLAG" val="#wm#"/>
  <p:tag name="KSO_WM_TAG_VERSION" val="1.0"/>
  <p:tag name="KSO_WM_DIAGRAM_GROUP_CODE" val="l1-1"/>
</p:tagLst>
</file>

<file path=ppt/tags/tag101.xml><?xml version="1.0" encoding="utf-8"?>
<p:tagLst xmlns:p="http://schemas.openxmlformats.org/presentationml/2006/main">
  <p:tag name="KSO_WM_TEMPLATE_CATEGORY" val="diagram"/>
  <p:tag name="KSO_WM_TEMPLATE_INDEX" val="20181232"/>
  <p:tag name="KSO_WM_UNIT_TYPE" val="l_h_i"/>
  <p:tag name="KSO_WM_UNIT_INDEX" val="1_2_2"/>
  <p:tag name="KSO_WM_UNIT_ID" val="diagram20181232_2*l_h_i*1_2_2"/>
  <p:tag name="KSO_WM_UNIT_LAYERLEVEL" val="1_1_1"/>
  <p:tag name="KSO_WM_BEAUTIFY_FLAG" val="#wm#"/>
  <p:tag name="KSO_WM_TAG_VERSION" val="1.0"/>
  <p:tag name="KSO_WM_DIAGRAM_GROUP_CODE" val="l1-1"/>
</p:tagLst>
</file>

<file path=ppt/tags/tag102.xml><?xml version="1.0" encoding="utf-8"?>
<p:tagLst xmlns:p="http://schemas.openxmlformats.org/presentationml/2006/main">
  <p:tag name="KSO_WM_TEMPLATE_CATEGORY" val="diagram"/>
  <p:tag name="KSO_WM_TEMPLATE_INDEX" val="20181232"/>
  <p:tag name="KSO_WM_UNIT_TYPE" val="l_h_f"/>
  <p:tag name="KSO_WM_UNIT_INDEX" val="1_2_2"/>
  <p:tag name="KSO_WM_UNIT_ID" val="diagram20181232_2*l_h_f*1_2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103.xml><?xml version="1.0" encoding="utf-8"?>
<p:tagLst xmlns:p="http://schemas.openxmlformats.org/presentationml/2006/main">
  <p:tag name="KSO_WM_TEMPLATE_CATEGORY" val="diagram"/>
  <p:tag name="KSO_WM_TEMPLATE_INDEX" val="20181232"/>
  <p:tag name="KSO_WM_UNIT_TYPE" val="l_h_i"/>
  <p:tag name="KSO_WM_UNIT_INDEX" val="1_2_3"/>
  <p:tag name="KSO_WM_UNIT_ID" val="diagram20181232_2*l_h_i*1_2_3"/>
  <p:tag name="KSO_WM_UNIT_LAYERLEVEL" val="1_1_1"/>
  <p:tag name="KSO_WM_BEAUTIFY_FLAG" val="#wm#"/>
  <p:tag name="KSO_WM_TAG_VERSION" val="1.0"/>
  <p:tag name="KSO_WM_DIAGRAM_GROUP_CODE" val="l1-1"/>
  <p:tag name="KSO_WM_UNIT_LINE_FORE_SCHEMECOLOR_INDEX" val="5"/>
  <p:tag name="KSO_WM_UNIT_LINE_FILL_TYPE" val="2"/>
</p:tagLst>
</file>

<file path=ppt/tags/tag104.xml><?xml version="1.0" encoding="utf-8"?>
<p:tagLst xmlns:p="http://schemas.openxmlformats.org/presentationml/2006/main">
  <p:tag name="KSO_WM_TEMPLATE_CATEGORY" val="diagram"/>
  <p:tag name="KSO_WM_TEMPLATE_INDEX" val="20181232"/>
  <p:tag name="KSO_WM_UNIT_TYPE" val="l_h_i"/>
  <p:tag name="KSO_WM_UNIT_INDEX" val="1_1_2"/>
  <p:tag name="KSO_WM_UNIT_ID" val="diagram20181232_2*l_h_i*1_1_2"/>
  <p:tag name="KSO_WM_UNIT_LAYERLEVEL" val="1_1_1"/>
  <p:tag name="KSO_WM_BEAUTIFY_FLAG" val="#wm#"/>
  <p:tag name="KSO_WM_TAG_VERSION" val="1.0"/>
  <p:tag name="KSO_WM_DIAGRAM_GROUP_CODE" val="l1-1"/>
</p:tagLst>
</file>

<file path=ppt/tags/tag105.xml><?xml version="1.0" encoding="utf-8"?>
<p:tagLst xmlns:p="http://schemas.openxmlformats.org/presentationml/2006/main">
  <p:tag name="KSO_WM_TEMPLATE_CATEGORY" val="diagram"/>
  <p:tag name="KSO_WM_TEMPLATE_INDEX" val="20181232"/>
  <p:tag name="KSO_WM_UNIT_TYPE" val="l_h_f"/>
  <p:tag name="KSO_WM_UNIT_INDEX" val="1_1_2"/>
  <p:tag name="KSO_WM_UNIT_ID" val="diagram20181232_2*l_h_f*1_1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106.xml><?xml version="1.0" encoding="utf-8"?>
<p:tagLst xmlns:p="http://schemas.openxmlformats.org/presentationml/2006/main">
  <p:tag name="KSO_WM_TEMPLATE_CATEGORY" val="diagram"/>
  <p:tag name="KSO_WM_TEMPLATE_INDEX" val="20181232"/>
  <p:tag name="KSO_WM_UNIT_TYPE" val="l_h_i"/>
  <p:tag name="KSO_WM_UNIT_INDEX" val="1_1_3"/>
  <p:tag name="KSO_WM_UNIT_ID" val="diagram20181232_2*l_h_i*1_1_3"/>
  <p:tag name="KSO_WM_UNIT_LAYERLEVEL" val="1_1_1"/>
  <p:tag name="KSO_WM_BEAUTIFY_FLAG" val="#wm#"/>
  <p:tag name="KSO_WM_TAG_VERSION" val="1.0"/>
  <p:tag name="KSO_WM_DIAGRAM_GROUP_CODE" val="l1-1"/>
  <p:tag name="KSO_WM_UNIT_LINE_FORE_SCHEMECOLOR_INDEX" val="5"/>
  <p:tag name="KSO_WM_UNIT_LINE_FILL_TYPE" val="2"/>
</p:tagLst>
</file>

<file path=ppt/tags/tag107.xml><?xml version="1.0" encoding="utf-8"?>
<p:tagLst xmlns:p="http://schemas.openxmlformats.org/presentationml/2006/main">
  <p:tag name="KSO_WM_TEMPLATE_CATEGORY" val="diagram"/>
  <p:tag name="KSO_WM_TEMPLATE_INDEX" val="20181232"/>
  <p:tag name="KSO_WM_UNIT_TYPE" val="l_h_i"/>
  <p:tag name="KSO_WM_UNIT_INDEX" val="1_3_2"/>
  <p:tag name="KSO_WM_UNIT_ID" val="diagram20181232_2*l_h_i*1_3_2"/>
  <p:tag name="KSO_WM_UNIT_LAYERLEVEL" val="1_1_1"/>
  <p:tag name="KSO_WM_BEAUTIFY_FLAG" val="#wm#"/>
  <p:tag name="KSO_WM_TAG_VERSION" val="1.0"/>
  <p:tag name="KSO_WM_DIAGRAM_GROUP_CODE" val="l1-1"/>
</p:tagLst>
</file>

<file path=ppt/tags/tag108.xml><?xml version="1.0" encoding="utf-8"?>
<p:tagLst xmlns:p="http://schemas.openxmlformats.org/presentationml/2006/main">
  <p:tag name="KSO_WM_TEMPLATE_CATEGORY" val="diagram"/>
  <p:tag name="KSO_WM_TEMPLATE_INDEX" val="20181232"/>
  <p:tag name="KSO_WM_UNIT_TYPE" val="l_h_f"/>
  <p:tag name="KSO_WM_UNIT_INDEX" val="1_3_2"/>
  <p:tag name="KSO_WM_UNIT_ID" val="diagram20181232_2*l_h_f*1_3_2"/>
  <p:tag name="KSO_WM_UNIT_LAYERLEVEL" val="1_1_1"/>
  <p:tag name="KSO_WM_UNIT_VALUE" val="24"/>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请在这里输入您的内容文字"/>
  <p:tag name="KSO_WM_UNIT_TEXT_FILL_FORE_SCHEMECOLOR_INDEX" val="1"/>
  <p:tag name="KSO_WM_UNIT_TEXT_FILL_TYPE" val="1"/>
</p:tagLst>
</file>

<file path=ppt/tags/tag109.xml><?xml version="1.0" encoding="utf-8"?>
<p:tagLst xmlns:p="http://schemas.openxmlformats.org/presentationml/2006/main">
  <p:tag name="KSO_WM_TEMPLATE_CATEGORY" val="diagram"/>
  <p:tag name="KSO_WM_TEMPLATE_INDEX" val="20181232"/>
  <p:tag name="KSO_WM_UNIT_TYPE" val="l_h_i"/>
  <p:tag name="KSO_WM_UNIT_INDEX" val="1_3_3"/>
  <p:tag name="KSO_WM_UNIT_ID" val="diagram20181232_2*l_h_i*1_3_3"/>
  <p:tag name="KSO_WM_UNIT_LAYERLEVEL" val="1_1_1"/>
  <p:tag name="KSO_WM_BEAUTIFY_FLAG" val="#wm#"/>
  <p:tag name="KSO_WM_TAG_VERSION" val="1.0"/>
  <p:tag name="KSO_WM_DIAGRAM_GROUP_CODE" val="l1-1"/>
  <p:tag name="KSO_WM_UNIT_LINE_FORE_SCHEMECOLOR_INDEX" val="5"/>
  <p:tag name="KSO_WM_UNIT_LINE_FILL_TYPE" val="2"/>
</p:tagLst>
</file>

<file path=ppt/tags/tag11.xml><?xml version="1.0" encoding="utf-8"?>
<p:tagLst xmlns:p="http://schemas.openxmlformats.org/presentationml/2006/main">
  <p:tag name="MH" val="20150803134832"/>
  <p:tag name="MH_LIBRARY" val="GRAPHIC"/>
  <p:tag name="MH_TYPE" val="Other"/>
  <p:tag name="MH_ORDER" val="8"/>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
  <p:tag name="KSO_WM_UNIT_ID" val="diagram160173_4*q_i*1_1"/>
  <p:tag name="KSO_WM_TEMPLATE_CATEGORY" val="diagram"/>
  <p:tag name="KSO_WM_TEMPLATE_INDEX" val="160173"/>
  <p:tag name="KSO_WM_UNIT_LAYERLEVEL" val="1_1"/>
  <p:tag name="KSO_WM_TAG_VERSION" val="1.0"/>
  <p:tag name="KSO_WM_BEAUTIFY_FLAG" val="#wm#"/>
  <p:tag name="KSO_WM_UNIT_LINE_FORE_SCHEMECOLOR_INDEX" val="8"/>
  <p:tag name="KSO_WM_UNIT_LINE_FILL_TYPE" val="2"/>
  <p:tag name="KSO_WM_UNIT_TEXT_FILL_FORE_SCHEMECOLOR_INDEX" val="14"/>
  <p:tag name="KSO_WM_UNIT_TEXT_FILL_TYPE" val="1"/>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7"/>
  <p:tag name="KSO_WM_UNIT_ID" val="diagram160173_4*q_i*1_7"/>
  <p:tag name="KSO_WM_TEMPLATE_CATEGORY" val="diagram"/>
  <p:tag name="KSO_WM_TEMPLATE_INDEX" val="160173"/>
  <p:tag name="KSO_WM_UNIT_LAYERLEVEL" val="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8"/>
  <p:tag name="KSO_WM_UNIT_ID" val="diagram160173_4*q_i*1_8"/>
  <p:tag name="KSO_WM_TEMPLATE_CATEGORY" val="diagram"/>
  <p:tag name="KSO_WM_TEMPLATE_INDEX" val="160173"/>
  <p:tag name="KSO_WM_UNIT_LAYERLEVEL" val="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4"/>
  <p:tag name="KSO_WM_UNIT_TYPE" val="i"/>
  <p:tag name="KSO_WM_UNIT_INDEX" val="2"/>
  <p:tag name="KSO_WM_UNIT_ID" val="diagram160173_4*i*2"/>
  <p:tag name="KSO_WM_TEMPLATE_CATEGORY" val="diagram"/>
  <p:tag name="KSO_WM_TEMPLATE_INDEX" val="160173"/>
  <p:tag name="KSO_WM_UNIT_LAYERLEVEL" val="1"/>
  <p:tag name="KSO_WM_TAG_VERSION" val="1.0"/>
  <p:tag name="KSO_WM_BEAUTIFY_FLAG" val="#wm#"/>
  <p:tag name="KSO_WM_UNIT_TEXT_FILL_FORE_SCHEMECOLOR_INDEX" val="13"/>
  <p:tag name="KSO_WM_UNIT_TEXT_FILL_TYPE" val="1"/>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9"/>
  <p:tag name="KSO_WM_UNIT_ID" val="diagram160173_4*q_i*1_9"/>
  <p:tag name="KSO_WM_TEMPLATE_CATEGORY" val="diagram"/>
  <p:tag name="KSO_WM_TEMPLATE_INDEX" val="160173"/>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0"/>
  <p:tag name="KSO_WM_UNIT_ID" val="diagram160173_4*q_i*1_10"/>
  <p:tag name="KSO_WM_TEMPLATE_CATEGORY" val="diagram"/>
  <p:tag name="KSO_WM_TEMPLATE_INDEX" val="160173"/>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1"/>
  <p:tag name="KSO_WM_UNIT_ID" val="diagram160173_4*q_i*1_11"/>
  <p:tag name="KSO_WM_TEMPLATE_CATEGORY" val="diagram"/>
  <p:tag name="KSO_WM_TEMPLATE_INDEX" val="160173"/>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2"/>
  <p:tag name="KSO_WM_UNIT_ID" val="diagram160173_4*q_i*1_12"/>
  <p:tag name="KSO_WM_TEMPLATE_CATEGORY" val="diagram"/>
  <p:tag name="KSO_WM_TEMPLATE_INDEX" val="160173"/>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3"/>
  <p:tag name="KSO_WM_UNIT_ID" val="diagram160173_4*q_i*1_13"/>
  <p:tag name="KSO_WM_TEMPLATE_CATEGORY" val="diagram"/>
  <p:tag name="KSO_WM_TEMPLATE_INDEX" val="160173"/>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6"/>
  <p:tag name="KSO_WM_UNIT_ID" val="diagram160173_4*q_i*1_6"/>
  <p:tag name="KSO_WM_TEMPLATE_CATEGORY" val="diagram"/>
  <p:tag name="KSO_WM_TEMPLATE_INDEX" val="160173"/>
  <p:tag name="KSO_WM_UNIT_LAYERLEVEL" val="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2.xml><?xml version="1.0" encoding="utf-8"?>
<p:tagLst xmlns:p="http://schemas.openxmlformats.org/presentationml/2006/main">
  <p:tag name="MH" val="20150803134832"/>
  <p:tag name="MH_LIBRARY" val="GRAPHIC"/>
  <p:tag name="MH_TYPE" val="Other"/>
  <p:tag name="MH_ORDER" val="9"/>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4"/>
  <p:tag name="KSO_WM_UNIT_TYPE" val="i"/>
  <p:tag name="KSO_WM_UNIT_INDEX" val="1"/>
  <p:tag name="KSO_WM_UNIT_ID" val="diagram160173_4*i*1"/>
  <p:tag name="KSO_WM_TEMPLATE_CATEGORY" val="diagram"/>
  <p:tag name="KSO_WM_TEMPLATE_INDEX" val="160173"/>
  <p:tag name="KSO_WM_UNIT_LAYERLEVEL" val="1"/>
  <p:tag name="KSO_WM_TAG_VERSION" val="1.0"/>
  <p:tag name="KSO_WM_BEAUTIFY_FLAG" val="#wm#"/>
  <p:tag name="KSO_WM_UNIT_TEXT_FILL_FORE_SCHEMECOLOR_INDEX" val="13"/>
  <p:tag name="KSO_WM_UNIT_TEXT_FILL_TYPE" val="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2"/>
  <p:tag name="KSO_WM_UNIT_ID" val="diagram160173_4*q_i*1_2"/>
  <p:tag name="KSO_WM_TEMPLATE_CATEGORY" val="diagram"/>
  <p:tag name="KSO_WM_TEMPLATE_INDEX" val="160173"/>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3"/>
  <p:tag name="KSO_WM_UNIT_ID" val="diagram160173_4*q_i*1_3"/>
  <p:tag name="KSO_WM_TEMPLATE_CATEGORY" val="diagram"/>
  <p:tag name="KSO_WM_TEMPLATE_INDEX" val="160173"/>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4"/>
  <p:tag name="KSO_WM_UNIT_ID" val="diagram160173_4*q_i*1_4"/>
  <p:tag name="KSO_WM_TEMPLATE_CATEGORY" val="diagram"/>
  <p:tag name="KSO_WM_TEMPLATE_INDEX" val="160173"/>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5"/>
  <p:tag name="KSO_WM_UNIT_ID" val="diagram160173_4*q_i*1_5"/>
  <p:tag name="KSO_WM_TEMPLATE_CATEGORY" val="diagram"/>
  <p:tag name="KSO_WM_TEMPLATE_INDEX" val="160173"/>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25.xml><?xml version="1.0" encoding="utf-8"?>
<p:tagLst xmlns:p="http://schemas.openxmlformats.org/presentationml/2006/main">
  <p:tag name="KSO_WM_UNIT_NOCLEAR" val="0"/>
  <p:tag name="KSO_WM_UNIT_VALUE" val="20"/>
  <p:tag name="KSO_WM_UNIT_HIGHLIGHT" val="0"/>
  <p:tag name="KSO_WM_UNIT_COMPATIBLE" val="0"/>
  <p:tag name="KSO_WM_UNIT_DIAGRAM_ISNUMVISUAL" val="0"/>
  <p:tag name="KSO_WM_UNIT_DIAGRAM_ISREFERUNIT" val="0"/>
  <p:tag name="KSO_WM_DIAGRAM_GROUP_CODE" val="q1-1"/>
  <p:tag name="KSO_WM_UNIT_TYPE" val="q_h_f"/>
  <p:tag name="KSO_WM_UNIT_INDEX" val="1_1_1"/>
  <p:tag name="KSO_WM_UNIT_ID" val="diagram160173_4*q_h_f*1_1_1"/>
  <p:tag name="KSO_WM_TEMPLATE_CATEGORY" val="diagram"/>
  <p:tag name="KSO_WM_TEMPLATE_INDEX" val="160173"/>
  <p:tag name="KSO_WM_UNIT_LAYERLEVEL" val="1_1_1"/>
  <p:tag name="KSO_WM_TAG_VERSION" val="1.0"/>
  <p:tag name="KSO_WM_BEAUTIFY_FLAG" val="#wm#"/>
  <p:tag name="KSO_WM_UNIT_PRESET_TEXT" val="LOREM IPSUM DOLOR SIT AMET"/>
  <p:tag name="KSO_WM_UNIT_TEXT_FILL_FORE_SCHEMECOLOR_INDEX" val="13"/>
  <p:tag name="KSO_WM_UNIT_TEXT_FILL_TYPE" val="1"/>
</p:tagLst>
</file>

<file path=ppt/tags/tag126.xml><?xml version="1.0" encoding="utf-8"?>
<p:tagLst xmlns:p="http://schemas.openxmlformats.org/presentationml/2006/main">
  <p:tag name="KSO_WM_UNIT_NOCLEAR" val="0"/>
  <p:tag name="KSO_WM_UNIT_VALUE" val="20"/>
  <p:tag name="KSO_WM_UNIT_HIGHLIGHT" val="0"/>
  <p:tag name="KSO_WM_UNIT_COMPATIBLE" val="0"/>
  <p:tag name="KSO_WM_UNIT_DIAGRAM_ISNUMVISUAL" val="0"/>
  <p:tag name="KSO_WM_UNIT_DIAGRAM_ISREFERUNIT" val="0"/>
  <p:tag name="KSO_WM_DIAGRAM_GROUP_CODE" val="q1-1"/>
  <p:tag name="KSO_WM_UNIT_TYPE" val="q_h_f"/>
  <p:tag name="KSO_WM_UNIT_INDEX" val="1_2_1"/>
  <p:tag name="KSO_WM_UNIT_ID" val="diagram160173_4*q_h_f*1_2_1"/>
  <p:tag name="KSO_WM_TEMPLATE_CATEGORY" val="diagram"/>
  <p:tag name="KSO_WM_TEMPLATE_INDEX" val="160173"/>
  <p:tag name="KSO_WM_UNIT_LAYERLEVEL" val="1_1_1"/>
  <p:tag name="KSO_WM_TAG_VERSION" val="1.0"/>
  <p:tag name="KSO_WM_BEAUTIFY_FLAG" val="#wm#"/>
  <p:tag name="KSO_WM_UNIT_PRESET_TEXT" val="LOREM IPSUM DOLOR SIT AMET"/>
  <p:tag name="KSO_WM_UNIT_TEXT_FILL_FORE_SCHEMECOLOR_INDEX" val="13"/>
  <p:tag name="KSO_WM_UNIT_TEXT_FILL_TYPE" val="1"/>
</p:tagLst>
</file>

<file path=ppt/tags/tag127.xml><?xml version="1.0" encoding="utf-8"?>
<p:tagLst xmlns:p="http://schemas.openxmlformats.org/presentationml/2006/main">
  <p:tag name="KSO_WM_UNIT_NOCLEAR" val="0"/>
  <p:tag name="KSO_WM_UNIT_VALUE" val="20"/>
  <p:tag name="KSO_WM_UNIT_HIGHLIGHT" val="0"/>
  <p:tag name="KSO_WM_UNIT_COMPATIBLE" val="0"/>
  <p:tag name="KSO_WM_UNIT_DIAGRAM_ISNUMVISUAL" val="0"/>
  <p:tag name="KSO_WM_UNIT_DIAGRAM_ISREFERUNIT" val="0"/>
  <p:tag name="KSO_WM_DIAGRAM_GROUP_CODE" val="q1-1"/>
  <p:tag name="KSO_WM_UNIT_TYPE" val="q_h_f"/>
  <p:tag name="KSO_WM_UNIT_INDEX" val="1_3_1"/>
  <p:tag name="KSO_WM_UNIT_ID" val="diagram160173_4*q_h_f*1_3_1"/>
  <p:tag name="KSO_WM_TEMPLATE_CATEGORY" val="diagram"/>
  <p:tag name="KSO_WM_TEMPLATE_INDEX" val="160173"/>
  <p:tag name="KSO_WM_UNIT_LAYERLEVEL" val="1_1_1"/>
  <p:tag name="KSO_WM_TAG_VERSION" val="1.0"/>
  <p:tag name="KSO_WM_BEAUTIFY_FLAG" val="#wm#"/>
  <p:tag name="KSO_WM_UNIT_PRESET_TEXT" val="LOREM IPSUM DOLOR SIT AMET"/>
  <p:tag name="KSO_WM_UNIT_TEXT_FILL_FORE_SCHEMECOLOR_INDEX" val="13"/>
  <p:tag name="KSO_WM_UNIT_TEXT_FILL_TYPE" val="1"/>
</p:tagLst>
</file>

<file path=ppt/tags/tag128.xml><?xml version="1.0" encoding="utf-8"?>
<p:tagLst xmlns:p="http://schemas.openxmlformats.org/presentationml/2006/main">
  <p:tag name="KSO_WM_TEMPLATE_CATEGORY" val="diagram"/>
  <p:tag name="KSO_WM_TEMPLATE_INDEX" val="20188089"/>
  <p:tag name="KSO_WM_UNIT_ID" val="diagram20188089_2*n_i*1_1"/>
  <p:tag name="KSO_WM_UNIT_LAYERLEVEL" val="1_1"/>
  <p:tag name="KSO_WM_BEAUTIFY_FLAG" val="#wm#"/>
  <p:tag name="KSO_WM_TAG_VERSION" val="1.0"/>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LINE_FORE_SCHEMECOLOR_INDEX" val="13"/>
  <p:tag name="KSO_WM_UNIT_LINE_FILL_TYPE" val="2"/>
  <p:tag name="KSO_WM_UNIT_TEXT_FILL_FORE_SCHEMECOLOR_INDEX" val="13"/>
  <p:tag name="KSO_WM_UNIT_TEXT_FILL_TYPE" val="1"/>
</p:tagLst>
</file>

<file path=ppt/tags/tag129.xml><?xml version="1.0" encoding="utf-8"?>
<p:tagLst xmlns:p="http://schemas.openxmlformats.org/presentationml/2006/main">
  <p:tag name="KSO_WM_TEMPLATE_CATEGORY" val="diagram"/>
  <p:tag name="KSO_WM_TEMPLATE_INDEX" val="20188089"/>
  <p:tag name="KSO_WM_UNIT_ID" val="diagram20188089_2*n_i*1_1"/>
  <p:tag name="KSO_WM_UNIT_LAYERLEVEL" val="1_1"/>
  <p:tag name="KSO_WM_BEAUTIFY_FLAG" val="#wm#"/>
  <p:tag name="KSO_WM_TAG_VERSION" val="1.0"/>
  <p:tag name="KSO_WM_UNIT_HIGHLIGHT" val="0"/>
  <p:tag name="KSO_WM_UNIT_COMPATIBLE" val="0"/>
  <p:tag name="KSO_WM_UNIT_DIAGRAM_ISNUMVISUAL" val="0"/>
  <p:tag name="KSO_WM_UNIT_DIAGRAM_ISREFERUNIT" val="0"/>
  <p:tag name="KSO_WM_DIAGRAM_GROUP_CODE" val="n1-1"/>
  <p:tag name="KSO_WM_UNIT_TYPE" val="n_i"/>
  <p:tag name="KSO_WM_UNIT_INDEX" val="1_1"/>
  <p:tag name="KSO_WM_UNIT_LINE_FORE_SCHEMECOLOR_INDEX" val="13"/>
  <p:tag name="KSO_WM_UNIT_LINE_FILL_TYPE" val="2"/>
  <p:tag name="KSO_WM_UNIT_TEXT_FILL_FORE_SCHEMECOLOR_INDEX" val="13"/>
  <p:tag name="KSO_WM_UNIT_TEXT_FILL_TYPE" val="1"/>
</p:tagLst>
</file>

<file path=ppt/tags/tag13.xml><?xml version="1.0" encoding="utf-8"?>
<p:tagLst xmlns:p="http://schemas.openxmlformats.org/presentationml/2006/main">
  <p:tag name="MH" val="20150803134832"/>
  <p:tag name="MH_LIBRARY" val="GRAPHIC"/>
  <p:tag name="MH_TYPE" val="Other"/>
  <p:tag name="MH_ORDER" val="10"/>
</p:tagLst>
</file>

<file path=ppt/tags/tag130.xml><?xml version="1.0" encoding="utf-8"?>
<p:tagLst xmlns:p="http://schemas.openxmlformats.org/presentationml/2006/main">
  <p:tag name="KSO_WM_TEMPLATE_CATEGORY" val="diagram"/>
  <p:tag name="KSO_WM_TEMPLATE_INDEX" val="20188089"/>
  <p:tag name="KSO_WM_UNIT_ID" val="diagram20188089_2*n_h_h_i*1_2_1_2"/>
  <p:tag name="KSO_WM_UNIT_LAYERLEVEL" val="1_1_1_1"/>
  <p:tag name="KSO_WM_BEAUTIFY_FLAG" val="#wm#"/>
  <p:tag name="KSO_WM_TAG_VERSION" val="1.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131.xml><?xml version="1.0" encoding="utf-8"?>
<p:tagLst xmlns:p="http://schemas.openxmlformats.org/presentationml/2006/main">
  <p:tag name="KSO_WM_TEMPLATE_CATEGORY" val="diagram"/>
  <p:tag name="KSO_WM_TEMPLATE_INDEX" val="20188089"/>
  <p:tag name="KSO_WM_UNIT_ID" val="diagram20188089_2*n_h_h_i*1_2_1_2"/>
  <p:tag name="KSO_WM_UNIT_LAYERLEVEL" val="1_1_1_1"/>
  <p:tag name="KSO_WM_BEAUTIFY_FLAG" val="#wm#"/>
  <p:tag name="KSO_WM_TAG_VERSION" val="1.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132.xml><?xml version="1.0" encoding="utf-8"?>
<p:tagLst xmlns:p="http://schemas.openxmlformats.org/presentationml/2006/main">
  <p:tag name="KSO_WM_TEMPLATE_CATEGORY" val="diagram"/>
  <p:tag name="KSO_WM_TEMPLATE_INDEX" val="20188089"/>
  <p:tag name="KSO_WM_UNIT_ID" val="diagram20188089_2*n_h_h_i*1_2_1_2"/>
  <p:tag name="KSO_WM_UNIT_LAYERLEVEL" val="1_1_1_1"/>
  <p:tag name="KSO_WM_BEAUTIFY_FLAG" val="#wm#"/>
  <p:tag name="KSO_WM_TAG_VERSION" val="1.0"/>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FILL_FORE_SCHEMECOLOR_INDEX" val="5"/>
  <p:tag name="KSO_WM_UNIT_FILL_TYPE" val="1"/>
  <p:tag name="KSO_WM_UNIT_LINE_FORE_SCHEMECOLOR_INDEX" val="14"/>
  <p:tag name="KSO_WM_UNIT_LINE_FILL_TYPE" val="2"/>
  <p:tag name="KSO_WM_UNIT_TEXT_FILL_FORE_SCHEMECOLOR_INDEX" val="2"/>
  <p:tag name="KSO_WM_UNIT_TEXT_FILL_TYPE" val="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2"/>
  <p:tag name="KSO_WM_UNIT_ID" val="diagram20186238_1*q_i*1_2"/>
  <p:tag name="KSO_WM_TEMPLATE_CATEGORY" val="diagram"/>
  <p:tag name="KSO_WM_TEMPLATE_INDEX" val="20186238"/>
  <p:tag name="KSO_WM_UNIT_LAYERLEVEL" val="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2"/>
  <p:tag name="KSO_WM_UNIT_ID" val="diagram20186238_1*q_h_i*1_1_2"/>
  <p:tag name="KSO_WM_TEMPLATE_CATEGORY" val="diagram"/>
  <p:tag name="KSO_WM_TEMPLATE_INDEX" val="20186238"/>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1_1"/>
  <p:tag name="KSO_WM_UNIT_ID" val="diagram20186238_1*q_h_i*1_1_1"/>
  <p:tag name="KSO_WM_TEMPLATE_CATEGORY" val="diagram"/>
  <p:tag name="KSO_WM_TEMPLATE_INDEX" val="20186238"/>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36.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1_1"/>
  <p:tag name="KSO_WM_UNIT_ID" val="diagram20186238_1*q_h_a*1_1_1"/>
  <p:tag name="KSO_WM_TEMPLATE_CATEGORY" val="diagram"/>
  <p:tag name="KSO_WM_TEMPLATE_INDEX" val="20186238"/>
  <p:tag name="KSO_WM_UNIT_LAYERLEVEL" val="1_1_1"/>
  <p:tag name="KSO_WM_TAG_VERSION" val="1.0"/>
  <p:tag name="KSO_WM_BEAUTIFY_FLAG" val="#wm#"/>
  <p:tag name="KSO_WM_UNIT_PRESET_TEXT" val="添加标题"/>
  <p:tag name="KSO_WM_UNIT_TEXT_FILL_FORE_SCHEMECOLOR_INDEX" val="5"/>
  <p:tag name="KSO_WM_UNIT_TEXT_FILL_TYPE" val="1"/>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2"/>
  <p:tag name="KSO_WM_UNIT_ID" val="diagram20186238_1*q_h_i*1_2_2"/>
  <p:tag name="KSO_WM_TEMPLATE_CATEGORY" val="diagram"/>
  <p:tag name="KSO_WM_TEMPLATE_INDEX" val="20186238"/>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2_1"/>
  <p:tag name="KSO_WM_UNIT_ID" val="diagram20186238_1*q_h_i*1_2_1"/>
  <p:tag name="KSO_WM_TEMPLATE_CATEGORY" val="diagram"/>
  <p:tag name="KSO_WM_TEMPLATE_INDEX" val="20186238"/>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39.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2_1"/>
  <p:tag name="KSO_WM_UNIT_ID" val="diagram20186238_1*q_h_a*1_2_1"/>
  <p:tag name="KSO_WM_TEMPLATE_CATEGORY" val="diagram"/>
  <p:tag name="KSO_WM_TEMPLATE_INDEX" val="20186238"/>
  <p:tag name="KSO_WM_UNIT_LAYERLEVEL" val="1_1_1"/>
  <p:tag name="KSO_WM_TAG_VERSION" val="1.0"/>
  <p:tag name="KSO_WM_BEAUTIFY_FLAG" val="#wm#"/>
  <p:tag name="KSO_WM_UNIT_PRESET_TEXT" val="添加标题"/>
  <p:tag name="KSO_WM_UNIT_TEXT_FILL_FORE_SCHEMECOLOR_INDEX" val="6"/>
  <p:tag name="KSO_WM_UNIT_TEXT_FILL_TYPE" val="1"/>
</p:tagLst>
</file>

<file path=ppt/tags/tag14.xml><?xml version="1.0" encoding="utf-8"?>
<p:tagLst xmlns:p="http://schemas.openxmlformats.org/presentationml/2006/main">
  <p:tag name="MH" val="20150803134832"/>
  <p:tag name="MH_LIBRARY" val="GRAPHIC"/>
  <p:tag name="MH_TYPE" val="Other"/>
  <p:tag name="MH_ORDER" val="11"/>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2"/>
  <p:tag name="KSO_WM_UNIT_ID" val="diagram20186238_1*q_h_i*1_3_2"/>
  <p:tag name="KSO_WM_TEMPLATE_CATEGORY" val="diagram"/>
  <p:tag name="KSO_WM_TEMPLATE_INDEX" val="20186238"/>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h_i"/>
  <p:tag name="KSO_WM_UNIT_INDEX" val="1_3_1"/>
  <p:tag name="KSO_WM_UNIT_ID" val="diagram20186238_1*q_h_i*1_3_1"/>
  <p:tag name="KSO_WM_TEMPLATE_CATEGORY" val="diagram"/>
  <p:tag name="KSO_WM_TEMPLATE_INDEX" val="20186238"/>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q1-1"/>
  <p:tag name="KSO_WM_UNIT_TYPE" val="q_i"/>
  <p:tag name="KSO_WM_UNIT_INDEX" val="1_1"/>
  <p:tag name="KSO_WM_UNIT_ID" val="diagram20186238_1*q_i*1_1"/>
  <p:tag name="KSO_WM_TEMPLATE_CATEGORY" val="diagram"/>
  <p:tag name="KSO_WM_TEMPLATE_INDEX" val="20186238"/>
  <p:tag name="KSO_WM_UNIT_LAYERLEVEL" val="1_1"/>
  <p:tag name="KSO_WM_TAG_VERSION" val="1.0"/>
  <p:tag name="KSO_WM_BEAUTIFY_FLAG" val="#wm#"/>
  <p:tag name="KSO_WM_UNIT_LINE_FORE_SCHEMECOLOR_INDEX" val="14"/>
  <p:tag name="KSO_WM_UNIT_LINE_FILL_TYPE" val="2"/>
</p:tagLst>
</file>

<file path=ppt/tags/tag143.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q1-1"/>
  <p:tag name="KSO_WM_UNIT_TYPE" val="q_h_a"/>
  <p:tag name="KSO_WM_UNIT_INDEX" val="1_3_1"/>
  <p:tag name="KSO_WM_UNIT_ID" val="diagram20186238_1*q_h_a*1_3_1"/>
  <p:tag name="KSO_WM_TEMPLATE_CATEGORY" val="diagram"/>
  <p:tag name="KSO_WM_TEMPLATE_INDEX" val="20186238"/>
  <p:tag name="KSO_WM_UNIT_LAYERLEVEL" val="1_1_1"/>
  <p:tag name="KSO_WM_TAG_VERSION" val="1.0"/>
  <p:tag name="KSO_WM_BEAUTIFY_FLAG" val="#wm#"/>
  <p:tag name="KSO_WM_UNIT_PRESET_TEXT" val="添加标题"/>
  <p:tag name="KSO_WM_UNIT_TEXT_FILL_FORE_SCHEMECOLOR_INDEX" val="7"/>
  <p:tag name="KSO_WM_UNIT_TEXT_FILL_TYPE" val="1"/>
</p:tagLst>
</file>

<file path=ppt/tags/tag144.xml><?xml version="1.0" encoding="utf-8"?>
<p:tagLst xmlns:p="http://schemas.openxmlformats.org/presentationml/2006/main">
  <p:tag name="KSO_WM_UNIT_TABLE_BEAUTIFY" val="smartTable{4adf883c-3c00-4237-8fae-95518f0c0492}"/>
  <p:tag name="TABLE_ENDDRAG_ORIGIN_RECT" val="885*422"/>
  <p:tag name="TABLE_ENDDRAG_RECT" val="35*97*885*422"/>
</p:tagLst>
</file>

<file path=ppt/tags/tag145.xml><?xml version="1.0" encoding="utf-8"?>
<p:tagLst xmlns:p="http://schemas.openxmlformats.org/presentationml/2006/main">
  <p:tag name="MH" val="20150803134832"/>
  <p:tag name="MH_LIBRARY" val="GRAPHIC"/>
  <p:tag name="MH_TYPE" val="Other"/>
  <p:tag name="MH_ORDER" val="6"/>
</p:tagLst>
</file>

<file path=ppt/tags/tag146.xml><?xml version="1.0" encoding="utf-8"?>
<p:tagLst xmlns:p="http://schemas.openxmlformats.org/presentationml/2006/main">
  <p:tag name="MH" val="20150803134832"/>
  <p:tag name="MH_LIBRARY" val="GRAPHIC"/>
  <p:tag name="MH_TYPE" val="Other"/>
  <p:tag name="MH_ORDER" val="16"/>
</p:tagLst>
</file>

<file path=ppt/tags/tag147.xml><?xml version="1.0" encoding="utf-8"?>
<p:tagLst xmlns:p="http://schemas.openxmlformats.org/presentationml/2006/main">
  <p:tag name="MH" val="20150803134832"/>
  <p:tag name="MH_LIBRARY" val="GRAPHIC"/>
  <p:tag name="MH_TYPE" val="Other"/>
  <p:tag name="MH_ORDER" val="7"/>
</p:tagLst>
</file>

<file path=ppt/tags/tag148.xml><?xml version="1.0" encoding="utf-8"?>
<p:tagLst xmlns:p="http://schemas.openxmlformats.org/presentationml/2006/main">
  <p:tag name="MH" val="20150803134832"/>
  <p:tag name="MH_LIBRARY" val="GRAPHIC"/>
  <p:tag name="MH_TYPE" val="Other"/>
  <p:tag name="MH_ORDER" val="18"/>
</p:tagLst>
</file>

<file path=ppt/tags/tag149.xml><?xml version="1.0" encoding="utf-8"?>
<p:tagLst xmlns:p="http://schemas.openxmlformats.org/presentationml/2006/main">
  <p:tag name="MH" val="20150803134832"/>
  <p:tag name="MH_LIBRARY" val="GRAPHIC"/>
  <p:tag name="MH_TYPE" val="Other"/>
  <p:tag name="MH_ORDER" val="5"/>
</p:tagLst>
</file>

<file path=ppt/tags/tag15.xml><?xml version="1.0" encoding="utf-8"?>
<p:tagLst xmlns:p="http://schemas.openxmlformats.org/presentationml/2006/main">
  <p:tag name="MH" val="20150803134832"/>
  <p:tag name="MH_LIBRARY" val="GRAPHIC"/>
  <p:tag name="MH_TYPE" val="Other"/>
  <p:tag name="MH_ORDER" val="12"/>
</p:tagLst>
</file>

<file path=ppt/tags/tag150.xml><?xml version="1.0" encoding="utf-8"?>
<p:tagLst xmlns:p="http://schemas.openxmlformats.org/presentationml/2006/main">
  <p:tag name="MH" val="20150803134832"/>
  <p:tag name="MH_LIBRARY" val="GRAPHIC"/>
  <p:tag name="MH_TYPE" val="Other"/>
  <p:tag name="MH_ORDER" val="19"/>
</p:tagLst>
</file>

<file path=ppt/tags/tag151.xml><?xml version="1.0" encoding="utf-8"?>
<p:tagLst xmlns:p="http://schemas.openxmlformats.org/presentationml/2006/main">
  <p:tag name="MH" val="20150803134832"/>
  <p:tag name="MH_LIBRARY" val="GRAPHIC"/>
  <p:tag name="MH_TYPE" val="Other"/>
  <p:tag name="MH_ORDER" val="20"/>
</p:tagLst>
</file>

<file path=ppt/tags/tag152.xml><?xml version="1.0" encoding="utf-8"?>
<p:tagLst xmlns:p="http://schemas.openxmlformats.org/presentationml/2006/main">
  <p:tag name="MH" val="20150803134832"/>
  <p:tag name="MH_LIBRARY" val="GRAPHIC"/>
  <p:tag name="MH_TYPE" val="Other"/>
  <p:tag name="MH_ORDER" val="21"/>
</p:tagLst>
</file>

<file path=ppt/tags/tag153.xml><?xml version="1.0" encoding="utf-8"?>
<p:tagLst xmlns:p="http://schemas.openxmlformats.org/presentationml/2006/main">
  <p:tag name="MH" val="20150803134832"/>
  <p:tag name="MH_LIBRARY" val="GRAPHIC"/>
  <p:tag name="MH_TYPE" val="Other"/>
  <p:tag name="MH_ORDER" val="22"/>
</p:tagLst>
</file>

<file path=ppt/tags/tag154.xml><?xml version="1.0" encoding="utf-8"?>
<p:tagLst xmlns:p="http://schemas.openxmlformats.org/presentationml/2006/main">
  <p:tag name="MH" val="20150803134832"/>
  <p:tag name="MH_LIBRARY" val="GRAPHIC"/>
  <p:tag name="MH_TYPE" val="Other"/>
  <p:tag name="MH_ORDER" val="2"/>
</p:tagLst>
</file>

<file path=ppt/tags/tag155.xml><?xml version="1.0" encoding="utf-8"?>
<p:tagLst xmlns:p="http://schemas.openxmlformats.org/presentationml/2006/main">
  <p:tag name="MH" val="20150803134832"/>
  <p:tag name="MH_LIBRARY" val="GRAPHIC"/>
  <p:tag name="MH_TYPE" val="Other"/>
  <p:tag name="MH_ORDER" val="8"/>
</p:tagLst>
</file>

<file path=ppt/tags/tag156.xml><?xml version="1.0" encoding="utf-8"?>
<p:tagLst xmlns:p="http://schemas.openxmlformats.org/presentationml/2006/main">
  <p:tag name="MH" val="20150803134832"/>
  <p:tag name="MH_LIBRARY" val="GRAPHIC"/>
  <p:tag name="MH_TYPE" val="Other"/>
  <p:tag name="MH_ORDER" val="9"/>
</p:tagLst>
</file>

<file path=ppt/tags/tag157.xml><?xml version="1.0" encoding="utf-8"?>
<p:tagLst xmlns:p="http://schemas.openxmlformats.org/presentationml/2006/main">
  <p:tag name="MH" val="20150803134832"/>
  <p:tag name="MH_LIBRARY" val="GRAPHIC"/>
  <p:tag name="MH_TYPE" val="Other"/>
  <p:tag name="MH_ORDER" val="10"/>
</p:tagLst>
</file>

<file path=ppt/tags/tag158.xml><?xml version="1.0" encoding="utf-8"?>
<p:tagLst xmlns:p="http://schemas.openxmlformats.org/presentationml/2006/main">
  <p:tag name="MH" val="20150803134832"/>
  <p:tag name="MH_LIBRARY" val="GRAPHIC"/>
  <p:tag name="MH_TYPE" val="Other"/>
  <p:tag name="MH_ORDER" val="11"/>
</p:tagLst>
</file>

<file path=ppt/tags/tag159.xml><?xml version="1.0" encoding="utf-8"?>
<p:tagLst xmlns:p="http://schemas.openxmlformats.org/presentationml/2006/main">
  <p:tag name="MH" val="20150803134832"/>
  <p:tag name="MH_LIBRARY" val="GRAPHIC"/>
  <p:tag name="MH_TYPE" val="Other"/>
  <p:tag name="MH_ORDER" val="12"/>
</p:tagLst>
</file>

<file path=ppt/tags/tag16.xml><?xml version="1.0" encoding="utf-8"?>
<p:tagLst xmlns:p="http://schemas.openxmlformats.org/presentationml/2006/main">
  <p:tag name="MH" val="20150803134832"/>
  <p:tag name="MH_LIBRARY" val="GRAPHIC"/>
  <p:tag name="MH_TYPE" val="Other"/>
  <p:tag name="MH_ORDER" val="13"/>
</p:tagLst>
</file>

<file path=ppt/tags/tag160.xml><?xml version="1.0" encoding="utf-8"?>
<p:tagLst xmlns:p="http://schemas.openxmlformats.org/presentationml/2006/main">
  <p:tag name="MH" val="20150803134832"/>
  <p:tag name="MH_LIBRARY" val="GRAPHIC"/>
  <p:tag name="MH_TYPE" val="Other"/>
  <p:tag name="MH_ORDER" val="13"/>
</p:tagLst>
</file>

<file path=ppt/tags/tag161.xml><?xml version="1.0" encoding="utf-8"?>
<p:tagLst xmlns:p="http://schemas.openxmlformats.org/presentationml/2006/main">
  <p:tag name="KSO_WPP_MARK_KEY" val="288c0c81-5d96-4635-8f97-c18d884ae319"/>
  <p:tag name="COMMONDATA" val="eyJoZGlkIjoiMWZkMzY2NTU5YmQxMWE5YjE4ZTMzMjk0MmY3MmM1NTcifQ=="/>
  <p:tag name="commondata" val="eyJoZGlkIjoiNzdiMjAwNzdmYWRmM2RlYjg0ZjdiY2VmZjQ5MTI4NDYifQ=="/>
</p:tagLst>
</file>

<file path=ppt/tags/tag17.xml><?xml version="1.0" encoding="utf-8"?>
<p:tagLst xmlns:p="http://schemas.openxmlformats.org/presentationml/2006/main">
  <p:tag name="KSO_WM_DIAGRAM_VIRTUALLY_FRAME" val="{&quot;height&quot;:311.95,&quot;left&quot;:0.75,&quot;top&quot;:90.75,&quot;width&quot;:898.05}"/>
</p:tagLst>
</file>

<file path=ppt/tags/tag18.xml><?xml version="1.0" encoding="utf-8"?>
<p:tagLst xmlns:p="http://schemas.openxmlformats.org/presentationml/2006/main">
  <p:tag name="KSO_WM_DIAGRAM_VIRTUALLY_FRAME" val="{&quot;height&quot;:311.95,&quot;left&quot;:0.75,&quot;top&quot;:90.75,&quot;width&quot;:898.05}"/>
</p:tagLst>
</file>

<file path=ppt/tags/tag19.xml><?xml version="1.0" encoding="utf-8"?>
<p:tagLst xmlns:p="http://schemas.openxmlformats.org/presentationml/2006/main">
  <p:tag name="KSO_WM_DIAGRAM_VIRTUALLY_FRAME" val="{&quot;height&quot;:311.95,&quot;left&quot;:0.75,&quot;top&quot;:90.75,&quot;width&quot;:898.05}"/>
</p:tagLst>
</file>

<file path=ppt/tags/tag2.xml><?xml version="1.0" encoding="utf-8"?>
<p:tagLst xmlns:p="http://schemas.openxmlformats.org/presentationml/2006/main">
  <p:tag name="MH" val="20150803134832"/>
  <p:tag name="MH_LIBRARY" val="GRAPHIC"/>
  <p:tag name="MH_TYPE" val="Other"/>
  <p:tag name="MH_ORDER" val="16"/>
</p:tagLst>
</file>

<file path=ppt/tags/tag20.xml><?xml version="1.0" encoding="utf-8"?>
<p:tagLst xmlns:p="http://schemas.openxmlformats.org/presentationml/2006/main">
  <p:tag name="KSO_WM_DIAGRAM_VIRTUALLY_FRAME" val="{&quot;height&quot;:311.95,&quot;left&quot;:0.75,&quot;top&quot;:90.75,&quot;width&quot;:898.05}"/>
</p:tagLst>
</file>

<file path=ppt/tags/tag21.xml><?xml version="1.0" encoding="utf-8"?>
<p:tagLst xmlns:p="http://schemas.openxmlformats.org/presentationml/2006/main">
  <p:tag name="KSO_WM_DIAGRAM_VIRTUALLY_FRAME" val="{&quot;height&quot;:311.95,&quot;left&quot;:0.75,&quot;top&quot;:90.75,&quot;width&quot;:898.05}"/>
</p:tagLst>
</file>

<file path=ppt/tags/tag22.xml><?xml version="1.0" encoding="utf-8"?>
<p:tagLst xmlns:p="http://schemas.openxmlformats.org/presentationml/2006/main">
  <p:tag name="KSO_WM_DIAGRAM_VIRTUALLY_FRAME" val="{&quot;height&quot;:311.95,&quot;left&quot;:0.75,&quot;top&quot;:90.75,&quot;width&quot;:898.05}"/>
</p:tagLst>
</file>

<file path=ppt/tags/tag23.xml><?xml version="1.0" encoding="utf-8"?>
<p:tagLst xmlns:p="http://schemas.openxmlformats.org/presentationml/2006/main">
  <p:tag name="KSO_WM_DIAGRAM_VIRTUALLY_FRAME" val="{&quot;height&quot;:311.95,&quot;left&quot;:0.75,&quot;top&quot;:90.75,&quot;width&quot;:898.05}"/>
</p:tagLst>
</file>

<file path=ppt/tags/tag24.xml><?xml version="1.0" encoding="utf-8"?>
<p:tagLst xmlns:p="http://schemas.openxmlformats.org/presentationml/2006/main">
  <p:tag name="KSO_WM_DIAGRAM_VIRTUALLY_FRAME" val="{&quot;height&quot;:311.95,&quot;left&quot;:0.75,&quot;top&quot;:90.75,&quot;width&quot;:898.05}"/>
</p:tagLst>
</file>

<file path=ppt/tags/tag25.xml><?xml version="1.0" encoding="utf-8"?>
<p:tagLst xmlns:p="http://schemas.openxmlformats.org/presentationml/2006/main">
  <p:tag name="KSO_WM_DIAGRAM_VIRTUALLY_FRAME" val="{&quot;height&quot;:311.95,&quot;left&quot;:0.75,&quot;top&quot;:90.75,&quot;width&quot;:898.05}"/>
</p:tagLst>
</file>

<file path=ppt/tags/tag26.xml><?xml version="1.0" encoding="utf-8"?>
<p:tagLst xmlns:p="http://schemas.openxmlformats.org/presentationml/2006/main">
  <p:tag name="KSO_WM_DIAGRAM_VIRTUALLY_FRAME" val="{&quot;height&quot;:311.95,&quot;left&quot;:0.75,&quot;top&quot;:90.75,&quot;width&quot;:898.05}"/>
</p:tagLst>
</file>

<file path=ppt/tags/tag27.xml><?xml version="1.0" encoding="utf-8"?>
<p:tagLst xmlns:p="http://schemas.openxmlformats.org/presentationml/2006/main">
  <p:tag name="KSO_WM_DIAGRAM_VIRTUALLY_FRAME" val="{&quot;height&quot;:311.95,&quot;left&quot;:0.75,&quot;top&quot;:90.75,&quot;width&quot;:898.05}"/>
</p:tagLst>
</file>

<file path=ppt/tags/tag28.xml><?xml version="1.0" encoding="utf-8"?>
<p:tagLst xmlns:p="http://schemas.openxmlformats.org/presentationml/2006/main">
  <p:tag name="KSO_WM_DIAGRAM_VIRTUALLY_FRAME" val="{&quot;height&quot;:311.95,&quot;left&quot;:0.75,&quot;top&quot;:90.75,&quot;width&quot;:898.05}"/>
</p:tagLst>
</file>

<file path=ppt/tags/tag29.xml><?xml version="1.0" encoding="utf-8"?>
<p:tagLst xmlns:p="http://schemas.openxmlformats.org/presentationml/2006/main">
  <p:tag name="KSO_WM_DIAGRAM_VIRTUALLY_FRAME" val="{&quot;height&quot;:311.95,&quot;left&quot;:0.75,&quot;top&quot;:90.75,&quot;width&quot;:898.05}"/>
</p:tagLst>
</file>

<file path=ppt/tags/tag3.xml><?xml version="1.0" encoding="utf-8"?>
<p:tagLst xmlns:p="http://schemas.openxmlformats.org/presentationml/2006/main">
  <p:tag name="MH" val="20150803134832"/>
  <p:tag name="MH_LIBRARY" val="GRAPHIC"/>
  <p:tag name="MH_TYPE" val="Other"/>
  <p:tag name="MH_ORDER" val="7"/>
</p:tagLst>
</file>

<file path=ppt/tags/tag30.xml><?xml version="1.0" encoding="utf-8"?>
<p:tagLst xmlns:p="http://schemas.openxmlformats.org/presentationml/2006/main">
  <p:tag name="KSO_WM_DIAGRAM_VIRTUALLY_FRAME" val="{&quot;height&quot;:311.95,&quot;left&quot;:0.75,&quot;top&quot;:90.75,&quot;width&quot;:898.05}"/>
</p:tagLst>
</file>

<file path=ppt/tags/tag31.xml><?xml version="1.0" encoding="utf-8"?>
<p:tagLst xmlns:p="http://schemas.openxmlformats.org/presentationml/2006/main">
  <p:tag name="KSO_WM_DIAGRAM_VIRTUALLY_FRAME" val="{&quot;height&quot;:311.95,&quot;left&quot;:0.75,&quot;top&quot;:90.75,&quot;width&quot;:898.05}"/>
</p:tagLst>
</file>

<file path=ppt/tags/tag32.xml><?xml version="1.0" encoding="utf-8"?>
<p:tagLst xmlns:p="http://schemas.openxmlformats.org/presentationml/2006/main">
  <p:tag name="KSO_WM_DIAGRAM_VIRTUALLY_FRAME" val="{&quot;height&quot;:311.95,&quot;left&quot;:0.75,&quot;top&quot;:90.75,&quot;width&quot;:898.05}"/>
</p:tagLst>
</file>

<file path=ppt/tags/tag33.xml><?xml version="1.0" encoding="utf-8"?>
<p:tagLst xmlns:p="http://schemas.openxmlformats.org/presentationml/2006/main">
  <p:tag name="KSO_WM_DIAGRAM_VIRTUALLY_FRAME" val="{&quot;height&quot;:311.95,&quot;left&quot;:0.75,&quot;top&quot;:90.75,&quot;width&quot;:898.05}"/>
</p:tagLst>
</file>

<file path=ppt/tags/tag34.xml><?xml version="1.0" encoding="utf-8"?>
<p:tagLst xmlns:p="http://schemas.openxmlformats.org/presentationml/2006/main">
  <p:tag name="KSO_WM_DIAGRAM_VIRTUALLY_FRAME" val="{&quot;height&quot;:311.95,&quot;left&quot;:0.75,&quot;top&quot;:90.75,&quot;width&quot;:898.05}"/>
</p:tagLst>
</file>

<file path=ppt/tags/tag35.xml><?xml version="1.0" encoding="utf-8"?>
<p:tagLst xmlns:p="http://schemas.openxmlformats.org/presentationml/2006/main">
  <p:tag name="KSO_WM_DIAGRAM_VIRTUALLY_FRAME" val="{&quot;height&quot;:311.95,&quot;left&quot;:0.75,&quot;top&quot;:90.75,&quot;width&quot;:898.05}"/>
</p:tagLst>
</file>

<file path=ppt/tags/tag36.xml><?xml version="1.0" encoding="utf-8"?>
<p:tagLst xmlns:p="http://schemas.openxmlformats.org/presentationml/2006/main">
  <p:tag name="KSO_WM_DIAGRAM_VIRTUALLY_FRAME" val="{&quot;height&quot;:311.95,&quot;left&quot;:0.75,&quot;top&quot;:90.75,&quot;width&quot;:898.05}"/>
</p:tagLst>
</file>

<file path=ppt/tags/tag37.xml><?xml version="1.0" encoding="utf-8"?>
<p:tagLst xmlns:p="http://schemas.openxmlformats.org/presentationml/2006/main">
  <p:tag name="KSO_WM_DIAGRAM_VIRTUALLY_FRAME" val="{&quot;height&quot;:311.95,&quot;left&quot;:0.75,&quot;top&quot;:90.75,&quot;width&quot;:898.05}"/>
</p:tagLst>
</file>

<file path=ppt/tags/tag38.xml><?xml version="1.0" encoding="utf-8"?>
<p:tagLst xmlns:p="http://schemas.openxmlformats.org/presentationml/2006/main">
  <p:tag name="KSO_WM_DIAGRAM_VIRTUALLY_FRAME" val="{&quot;height&quot;:311.95,&quot;left&quot;:0.75,&quot;top&quot;:90.75,&quot;width&quot;:898.05}"/>
</p:tagLst>
</file>

<file path=ppt/tags/tag39.xml><?xml version="1.0" encoding="utf-8"?>
<p:tagLst xmlns:p="http://schemas.openxmlformats.org/presentationml/2006/main">
  <p:tag name="KSO_WM_DIAGRAM_VIRTUALLY_FRAME" val="{&quot;height&quot;:311.95,&quot;left&quot;:0.75,&quot;top&quot;:90.75,&quot;width&quot;:898.05}"/>
</p:tagLst>
</file>

<file path=ppt/tags/tag4.xml><?xml version="1.0" encoding="utf-8"?>
<p:tagLst xmlns:p="http://schemas.openxmlformats.org/presentationml/2006/main">
  <p:tag name="MH" val="20150803134832"/>
  <p:tag name="MH_LIBRARY" val="GRAPHIC"/>
  <p:tag name="MH_TYPE" val="Other"/>
  <p:tag name="MH_ORDER" val="18"/>
</p:tagLst>
</file>

<file path=ppt/tags/tag40.xml><?xml version="1.0" encoding="utf-8"?>
<p:tagLst xmlns:p="http://schemas.openxmlformats.org/presentationml/2006/main">
  <p:tag name="KSO_WM_DIAGRAM_VIRTUALLY_FRAME" val="{&quot;height&quot;:311.95,&quot;left&quot;:0.75,&quot;top&quot;:90.75,&quot;width&quot;:898.05}"/>
</p:tagLst>
</file>

<file path=ppt/tags/tag41.xml><?xml version="1.0" encoding="utf-8"?>
<p:tagLst xmlns:p="http://schemas.openxmlformats.org/presentationml/2006/main">
  <p:tag name="KSO_WM_DIAGRAM_VIRTUALLY_FRAME" val="{&quot;height&quot;:311.95,&quot;left&quot;:0.75,&quot;top&quot;:90.75,&quot;width&quot;:898.05}"/>
</p:tagLst>
</file>

<file path=ppt/tags/tag42.xml><?xml version="1.0" encoding="utf-8"?>
<p:tagLst xmlns:p="http://schemas.openxmlformats.org/presentationml/2006/main">
  <p:tag name="KSO_WM_DIAGRAM_VIRTUALLY_FRAME" val="{&quot;height&quot;:311.95,&quot;left&quot;:0.75,&quot;top&quot;:90.75,&quot;width&quot;:898.05}"/>
</p:tagLst>
</file>

<file path=ppt/tags/tag43.xml><?xml version="1.0" encoding="utf-8"?>
<p:tagLst xmlns:p="http://schemas.openxmlformats.org/presentationml/2006/main">
  <p:tag name="KSO_WM_DIAGRAM_VIRTUALLY_FRAME" val="{&quot;height&quot;:311.95,&quot;left&quot;:0.75,&quot;top&quot;:90.75,&quot;width&quot;:898.05}"/>
</p:tagLst>
</file>

<file path=ppt/tags/tag44.xml><?xml version="1.0" encoding="utf-8"?>
<p:tagLst xmlns:p="http://schemas.openxmlformats.org/presentationml/2006/main">
  <p:tag name="KSO_WM_DIAGRAM_VIRTUALLY_FRAME" val="{&quot;height&quot;:311.95,&quot;left&quot;:0.75,&quot;top&quot;:90.75,&quot;width&quot;:898.05}"/>
</p:tagLst>
</file>

<file path=ppt/tags/tag45.xml><?xml version="1.0" encoding="utf-8"?>
<p:tagLst xmlns:p="http://schemas.openxmlformats.org/presentationml/2006/main">
  <p:tag name="KSO_WM_DIAGRAM_VIRTUALLY_FRAME" val="{&quot;height&quot;:311.95,&quot;left&quot;:0.75,&quot;top&quot;:90.75,&quot;width&quot;:898.05}"/>
</p:tagLst>
</file>

<file path=ppt/tags/tag46.xml><?xml version="1.0" encoding="utf-8"?>
<p:tagLst xmlns:p="http://schemas.openxmlformats.org/presentationml/2006/main">
  <p:tag name="KSO_WM_DIAGRAM_VIRTUALLY_FRAME" val="{&quot;height&quot;:311.95,&quot;left&quot;:0.75,&quot;top&quot;:90.75,&quot;width&quot;:898.05}"/>
</p:tagLst>
</file>

<file path=ppt/tags/tag47.xml><?xml version="1.0" encoding="utf-8"?>
<p:tagLst xmlns:p="http://schemas.openxmlformats.org/presentationml/2006/main">
  <p:tag name="KSO_WM_DIAGRAM_VIRTUALLY_FRAME" val="{&quot;height&quot;:311.95,&quot;left&quot;:0.75,&quot;top&quot;:90.75,&quot;width&quot;:898.05}"/>
</p:tagLst>
</file>

<file path=ppt/tags/tag48.xml><?xml version="1.0" encoding="utf-8"?>
<p:tagLst xmlns:p="http://schemas.openxmlformats.org/presentationml/2006/main">
  <p:tag name="KSO_WM_DIAGRAM_VIRTUALLY_FRAME" val="{&quot;height&quot;:311.95,&quot;left&quot;:0.75,&quot;top&quot;:90.75,&quot;width&quot;:898.05}"/>
</p:tagLst>
</file>

<file path=ppt/tags/tag49.xml><?xml version="1.0" encoding="utf-8"?>
<p:tagLst xmlns:p="http://schemas.openxmlformats.org/presentationml/2006/main">
  <p:tag name="KSO_WM_DIAGRAM_VIRTUALLY_FRAME" val="{&quot;height&quot;:311.95,&quot;left&quot;:0.75,&quot;top&quot;:90.75,&quot;width&quot;:898.05}"/>
</p:tagLst>
</file>

<file path=ppt/tags/tag5.xml><?xml version="1.0" encoding="utf-8"?>
<p:tagLst xmlns:p="http://schemas.openxmlformats.org/presentationml/2006/main">
  <p:tag name="MH" val="20150803134832"/>
  <p:tag name="MH_LIBRARY" val="GRAPHIC"/>
  <p:tag name="MH_TYPE" val="Other"/>
  <p:tag name="MH_ORDER" val="5"/>
</p:tagLst>
</file>

<file path=ppt/tags/tag50.xml><?xml version="1.0" encoding="utf-8"?>
<p:tagLst xmlns:p="http://schemas.openxmlformats.org/presentationml/2006/main">
  <p:tag name="KSO_WM_DIAGRAM_VIRTUALLY_FRAME" val="{&quot;height&quot;:311.95,&quot;left&quot;:0.75,&quot;top&quot;:90.75,&quot;width&quot;:898.05}"/>
</p:tagLst>
</file>

<file path=ppt/tags/tag51.xml><?xml version="1.0" encoding="utf-8"?>
<p:tagLst xmlns:p="http://schemas.openxmlformats.org/presentationml/2006/main">
  <p:tag name="KSO_WM_DIAGRAM_VIRTUALLY_FRAME" val="{&quot;height&quot;:311.95,&quot;left&quot;:0.75,&quot;top&quot;:90.75,&quot;width&quot;:898.05}"/>
</p:tagLst>
</file>

<file path=ppt/tags/tag52.xml><?xml version="1.0" encoding="utf-8"?>
<p:tagLst xmlns:p="http://schemas.openxmlformats.org/presentationml/2006/main">
  <p:tag name="KSO_WM_DIAGRAM_VIRTUALLY_FRAME" val="{&quot;height&quot;:311.95,&quot;left&quot;:0.75,&quot;top&quot;:90.75,&quot;width&quot;:898.05}"/>
</p:tagLst>
</file>

<file path=ppt/tags/tag53.xml><?xml version="1.0" encoding="utf-8"?>
<p:tagLst xmlns:p="http://schemas.openxmlformats.org/presentationml/2006/main">
  <p:tag name="KSO_WM_DIAGRAM_VIRTUALLY_FRAME" val="{&quot;height&quot;:311.95,&quot;left&quot;:0.75,&quot;top&quot;:90.75,&quot;width&quot;:898.05}"/>
</p:tagLst>
</file>

<file path=ppt/tags/tag54.xml><?xml version="1.0" encoding="utf-8"?>
<p:tagLst xmlns:p="http://schemas.openxmlformats.org/presentationml/2006/main">
  <p:tag name="KSO_WM_DIAGRAM_VIRTUALLY_FRAME" val="{&quot;height&quot;:311.95,&quot;left&quot;:0.75,&quot;top&quot;:90.75,&quot;width&quot;:898.05}"/>
</p:tagLst>
</file>

<file path=ppt/tags/tag55.xml><?xml version="1.0" encoding="utf-8"?>
<p:tagLst xmlns:p="http://schemas.openxmlformats.org/presentationml/2006/main">
  <p:tag name="KSO_WM_DIAGRAM_VIRTUALLY_FRAME" val="{&quot;height&quot;:311.95,&quot;left&quot;:0.75,&quot;top&quot;:90.75,&quot;width&quot;:898.05}"/>
</p:tagLst>
</file>

<file path=ppt/tags/tag56.xml><?xml version="1.0" encoding="utf-8"?>
<p:tagLst xmlns:p="http://schemas.openxmlformats.org/presentationml/2006/main">
  <p:tag name="KSO_WM_DIAGRAM_VIRTUALLY_FRAME" val="{&quot;height&quot;:311.95,&quot;left&quot;:0.75,&quot;top&quot;:90.75,&quot;width&quot;:898.05}"/>
</p:tagLst>
</file>

<file path=ppt/tags/tag57.xml><?xml version="1.0" encoding="utf-8"?>
<p:tagLst xmlns:p="http://schemas.openxmlformats.org/presentationml/2006/main">
  <p:tag name="KSO_WM_DIAGRAM_VIRTUALLY_FRAME" val="{&quot;height&quot;:311.95,&quot;left&quot;:0.75,&quot;top&quot;:90.75,&quot;width&quot;:898.05}"/>
</p:tagLst>
</file>

<file path=ppt/tags/tag58.xml><?xml version="1.0" encoding="utf-8"?>
<p:tagLst xmlns:p="http://schemas.openxmlformats.org/presentationml/2006/main">
  <p:tag name="KSO_WM_DIAGRAM_VIRTUALLY_FRAME" val="{&quot;height&quot;:311.95,&quot;left&quot;:0.75,&quot;top&quot;:90.75,&quot;width&quot;:898.05}"/>
</p:tagLst>
</file>

<file path=ppt/tags/tag59.xml><?xml version="1.0" encoding="utf-8"?>
<p:tagLst xmlns:p="http://schemas.openxmlformats.org/presentationml/2006/main">
  <p:tag name="KSO_WM_DIAGRAM_VIRTUALLY_FRAME" val="{&quot;height&quot;:311.95,&quot;left&quot;:0.75,&quot;top&quot;:90.75,&quot;width&quot;:898.05}"/>
</p:tagLst>
</file>

<file path=ppt/tags/tag6.xml><?xml version="1.0" encoding="utf-8"?>
<p:tagLst xmlns:p="http://schemas.openxmlformats.org/presentationml/2006/main">
  <p:tag name="MH" val="20150803134832"/>
  <p:tag name="MH_LIBRARY" val="GRAPHIC"/>
  <p:tag name="MH_TYPE" val="Other"/>
  <p:tag name="MH_ORDER" val="19"/>
</p:tagLst>
</file>

<file path=ppt/tags/tag60.xml><?xml version="1.0" encoding="utf-8"?>
<p:tagLst xmlns:p="http://schemas.openxmlformats.org/presentationml/2006/main">
  <p:tag name="KSO_WM_BEAUTIFY_FLAG" val=""/>
  <p:tag name="KSO_WM_DIAGRAM_VIRTUALLY_FRAME" val="{&quot;height&quot;:311.95,&quot;left&quot;:0.75,&quot;top&quot;:90.75,&quot;width&quot;:898.05}"/>
</p:tagLst>
</file>

<file path=ppt/tags/tag61.xml><?xml version="1.0" encoding="utf-8"?>
<p:tagLst xmlns:p="http://schemas.openxmlformats.org/presentationml/2006/main">
  <p:tag name="KSO_WM_BEAUTIFY_FLAG" val=""/>
  <p:tag name="KSO_WM_DIAGRAM_VIRTUALLY_FRAME" val="{&quot;height&quot;:311.95,&quot;left&quot;:0.75,&quot;top&quot;:90.75,&quot;width&quot;:898.05}"/>
</p:tagLst>
</file>

<file path=ppt/tags/tag62.xml><?xml version="1.0" encoding="utf-8"?>
<p:tagLst xmlns:p="http://schemas.openxmlformats.org/presentationml/2006/main">
  <p:tag name="KSO_WM_BEAUTIFY_FLAG" val=""/>
  <p:tag name="KSO_WM_DIAGRAM_VIRTUALLY_FRAME" val="{&quot;height&quot;:311.95,&quot;left&quot;:0.75,&quot;top&quot;:90.75,&quot;width&quot;:898.05}"/>
</p:tagLst>
</file>

<file path=ppt/tags/tag63.xml><?xml version="1.0" encoding="utf-8"?>
<p:tagLst xmlns:p="http://schemas.openxmlformats.org/presentationml/2006/main">
  <p:tag name="KSO_WM_BEAUTIFY_FLAG" val=""/>
  <p:tag name="KSO_WM_DIAGRAM_VIRTUALLY_FRAME" val="{&quot;height&quot;:311.95,&quot;left&quot;:0.75,&quot;top&quot;:90.75,&quot;width&quot;:898.05}"/>
</p:tagLst>
</file>

<file path=ppt/tags/tag64.xml><?xml version="1.0" encoding="utf-8"?>
<p:tagLst xmlns:p="http://schemas.openxmlformats.org/presentationml/2006/main">
  <p:tag name="KSO_WM_BEAUTIFY_FLAG" val=""/>
  <p:tag name="KSO_WM_DIAGRAM_VIRTUALLY_FRAME" val="{&quot;height&quot;:311.95,&quot;left&quot;:0.75,&quot;top&quot;:90.75,&quot;width&quot;:898.05}"/>
</p:tagLst>
</file>

<file path=ppt/tags/tag65.xml><?xml version="1.0" encoding="utf-8"?>
<p:tagLst xmlns:p="http://schemas.openxmlformats.org/presentationml/2006/main">
  <p:tag name="KSO_WM_DIAGRAM_VIRTUALLY_FRAME" val="{&quot;height&quot;:311.95,&quot;left&quot;:0.75,&quot;top&quot;:90.75,&quot;width&quot;:898.05}"/>
</p:tagLst>
</file>

<file path=ppt/tags/tag66.xml><?xml version="1.0" encoding="utf-8"?>
<p:tagLst xmlns:p="http://schemas.openxmlformats.org/presentationml/2006/main">
  <p:tag name="KSO_WM_BEAUTIFY_FLAG" val=""/>
  <p:tag name="KSO_WM_DIAGRAM_VIRTUALLY_FRAME" val="{&quot;height&quot;:311.95,&quot;left&quot;:0.75,&quot;top&quot;:90.75,&quot;width&quot;:898.05}"/>
</p:tagLst>
</file>

<file path=ppt/tags/tag67.xml><?xml version="1.0" encoding="utf-8"?>
<p:tagLst xmlns:p="http://schemas.openxmlformats.org/presentationml/2006/main">
  <p:tag name="KSO_WM_DIAGRAM_VIRTUALLY_FRAME" val="{&quot;height&quot;:311.95,&quot;left&quot;:0.75,&quot;top&quot;:90.75,&quot;width&quot;:898.05}"/>
</p:tagLst>
</file>

<file path=ppt/tags/tag68.xml><?xml version="1.0" encoding="utf-8"?>
<p:tagLst xmlns:p="http://schemas.openxmlformats.org/presentationml/2006/main">
  <p:tag name="KSO_WM_BEAUTIFY_FLAG" val=""/>
  <p:tag name="KSO_WM_DIAGRAM_VIRTUALLY_FRAME" val="{&quot;height&quot;:311.95,&quot;left&quot;:0.75,&quot;top&quot;:90.75,&quot;width&quot;:898.05}"/>
</p:tagLst>
</file>

<file path=ppt/tags/tag69.xml><?xml version="1.0" encoding="utf-8"?>
<p:tagLst xmlns:p="http://schemas.openxmlformats.org/presentationml/2006/main">
  <p:tag name="KSO_WM_BEAUTIFY_FLAG" val=""/>
  <p:tag name="KSO_WM_DIAGRAM_VIRTUALLY_FRAME" val="{&quot;height&quot;:311.95,&quot;left&quot;:0.75,&quot;top&quot;:90.75,&quot;width&quot;:898.05}"/>
</p:tagLst>
</file>

<file path=ppt/tags/tag7.xml><?xml version="1.0" encoding="utf-8"?>
<p:tagLst xmlns:p="http://schemas.openxmlformats.org/presentationml/2006/main">
  <p:tag name="MH" val="20150803134832"/>
  <p:tag name="MH_LIBRARY" val="GRAPHIC"/>
  <p:tag name="MH_TYPE" val="Other"/>
  <p:tag name="MH_ORDER" val="20"/>
</p:tagLst>
</file>

<file path=ppt/tags/tag70.xml><?xml version="1.0" encoding="utf-8"?>
<p:tagLst xmlns:p="http://schemas.openxmlformats.org/presentationml/2006/main">
  <p:tag name="KSO_WM_BEAUTIFY_FLAG" val=""/>
  <p:tag name="KSO_WM_DIAGRAM_VIRTUALLY_FRAME" val="{&quot;height&quot;:311.95,&quot;left&quot;:0.75,&quot;top&quot;:90.75,&quot;width&quot;:898.05}"/>
</p:tagLst>
</file>

<file path=ppt/tags/tag71.xml><?xml version="1.0" encoding="utf-8"?>
<p:tagLst xmlns:p="http://schemas.openxmlformats.org/presentationml/2006/main">
  <p:tag name="KSO_WM_BEAUTIFY_FLAG" val=""/>
  <p:tag name="KSO_WM_DIAGRAM_VIRTUALLY_FRAME" val="{&quot;height&quot;:311.95,&quot;left&quot;:0.75,&quot;top&quot;:90.75,&quot;width&quot;:898.05}"/>
</p:tagLst>
</file>

<file path=ppt/tags/tag72.xml><?xml version="1.0" encoding="utf-8"?>
<p:tagLst xmlns:p="http://schemas.openxmlformats.org/presentationml/2006/main">
  <p:tag name="KSO_WM_BEAUTIFY_FLAG" val=""/>
  <p:tag name="KSO_WM_DIAGRAM_VIRTUALLY_FRAME" val="{&quot;height&quot;:311.95,&quot;left&quot;:0.75,&quot;top&quot;:90.75,&quot;width&quot;:898.05}"/>
</p:tagLst>
</file>

<file path=ppt/tags/tag73.xml><?xml version="1.0" encoding="utf-8"?>
<p:tagLst xmlns:p="http://schemas.openxmlformats.org/presentationml/2006/main">
  <p:tag name="KSO_WM_BEAUTIFY_FLAG" val=""/>
  <p:tag name="KSO_WM_DIAGRAM_VIRTUALLY_FRAME" val="{&quot;height&quot;:311.95,&quot;left&quot;:0.75,&quot;top&quot;:90.75,&quot;width&quot;:898.05}"/>
</p:tagLst>
</file>

<file path=ppt/tags/tag74.xml><?xml version="1.0" encoding="utf-8"?>
<p:tagLst xmlns:p="http://schemas.openxmlformats.org/presentationml/2006/main">
  <p:tag name="KSO_WM_BEAUTIFY_FLAG" val=""/>
  <p:tag name="KSO_WM_DIAGRAM_VIRTUALLY_FRAME" val="{&quot;height&quot;:311.95,&quot;left&quot;:0.75,&quot;top&quot;:90.75,&quot;width&quot;:898.05}"/>
</p:tagLst>
</file>

<file path=ppt/tags/tag75.xml><?xml version="1.0" encoding="utf-8"?>
<p:tagLst xmlns:p="http://schemas.openxmlformats.org/presentationml/2006/main">
  <p:tag name="KSO_WM_DIAGRAM_VIRTUALLY_FRAME" val="{&quot;height&quot;:311.95,&quot;left&quot;:0.75,&quot;top&quot;:90.75,&quot;width&quot;:898.05}"/>
</p:tagLst>
</file>

<file path=ppt/tags/tag76.xml><?xml version="1.0" encoding="utf-8"?>
<p:tagLst xmlns:p="http://schemas.openxmlformats.org/presentationml/2006/main">
  <p:tag name="KSO_WM_BEAUTIFY_FLAG" val=""/>
  <p:tag name="KSO_WM_DIAGRAM_VIRTUALLY_FRAME" val="{&quot;height&quot;:311.95,&quot;left&quot;:0.75,&quot;top&quot;:90.75,&quot;width&quot;:898.05}"/>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MH" val="20150803134832"/>
  <p:tag name="MH_LIBRARY" val="GRAPHIC"/>
  <p:tag name="MH_TYPE" val="Other"/>
  <p:tag name="MH_ORDER" val="21"/>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UNIT_TABLE_BEAUTIFY" val="smartTable{f2a8ac9e-1b21-475b-94eb-8783d2d4b7da}"/>
  <p:tag name="TABLE_SKINIDX" val="2"/>
  <p:tag name="TABLE_ENCOLOR" val="#FFFFFF"/>
  <p:tag name="KSO_WM_UNIT_VALUE" val="1243*2903"/>
  <p:tag name="KSO_WM_UNIT_HIGHLIGHT" val="0"/>
  <p:tag name="KSO_WM_UNIT_COMPATIBLE" val="0"/>
  <p:tag name="KSO_WM_UNIT_DIAGRAM_ISNUMVISUAL" val="0"/>
  <p:tag name="KSO_WM_UNIT_DIAGRAM_ISREFERUNIT" val="0"/>
  <p:tag name="KSO_WM_UNIT_ID" val="mixed20203990_1*β*1"/>
  <p:tag name="KSO_WM_TEMPLATE_CATEGORY" val="mixed"/>
  <p:tag name="KSO_WM_TEMPLATE_INDEX" val="20203990"/>
  <p:tag name="KSO_WM_UNIT_LAYERLEVEL" val="1"/>
  <p:tag name="KSO_WM_TAG_VERSION" val="1.0"/>
  <p:tag name="TABLE_ENDDRAG_ORIGIN_RECT" val="425*109"/>
  <p:tag name="TABLE_ENDDRAG_RECT" val="441*206*425*109"/>
</p:tagLst>
</file>

<file path=ppt/tags/tag87.xml><?xml version="1.0" encoding="utf-8"?>
<p:tagLst xmlns:p="http://schemas.openxmlformats.org/presentationml/2006/main">
  <p:tag name="KSO_WM_UNIT_TABLE_BEAUTIFY" val="smartTable{81f5e0f3-115e-4817-8c66-76f57de8d1e2}"/>
  <p:tag name="TABLE_SKINIDX" val="2"/>
  <p:tag name="TABLE_ENCOLOR" val="#FFFFFF"/>
  <p:tag name="KSO_WM_UNIT_VALUE" val="1243*2903"/>
  <p:tag name="KSO_WM_UNIT_HIGHLIGHT" val="0"/>
  <p:tag name="KSO_WM_UNIT_COMPATIBLE" val="0"/>
  <p:tag name="KSO_WM_UNIT_DIAGRAM_ISNUMVISUAL" val="0"/>
  <p:tag name="KSO_WM_UNIT_DIAGRAM_ISREFERUNIT" val="0"/>
  <p:tag name="KSO_WM_UNIT_ID" val="mixed20203990_1*β*1"/>
  <p:tag name="KSO_WM_TEMPLATE_CATEGORY" val="mixed"/>
  <p:tag name="KSO_WM_TEMPLATE_INDEX" val="20203990"/>
  <p:tag name="KSO_WM_UNIT_LAYERLEVEL" val="1"/>
  <p:tag name="KSO_WM_TAG_VERSION" val="1.0"/>
  <p:tag name="TABLE_ENDDRAG_ORIGIN_RECT" val="425*109"/>
  <p:tag name="TABLE_ENDDRAG_RECT" val="441*206*425*109"/>
</p:tagLst>
</file>

<file path=ppt/tags/tag88.xml><?xml version="1.0" encoding="utf-8"?>
<p:tagLst xmlns:p="http://schemas.openxmlformats.org/presentationml/2006/main">
  <p:tag name="KSO_WM_UNIT_TABLE_BEAUTIFY" val="smartTable{6d3dd19f-e9e6-4b63-8365-e96e5db035b9}"/>
  <p:tag name="TABLE_SKINIDX" val="2"/>
  <p:tag name="TABLE_ENCOLOR" val="#FFFFFF"/>
  <p:tag name="KSO_WM_UNIT_VALUE" val="1243*2903"/>
  <p:tag name="KSO_WM_UNIT_HIGHLIGHT" val="0"/>
  <p:tag name="KSO_WM_UNIT_COMPATIBLE" val="0"/>
  <p:tag name="KSO_WM_UNIT_DIAGRAM_ISNUMVISUAL" val="0"/>
  <p:tag name="KSO_WM_UNIT_DIAGRAM_ISREFERUNIT" val="0"/>
  <p:tag name="KSO_WM_UNIT_ID" val="mixed20203990_1*β*1"/>
  <p:tag name="KSO_WM_TEMPLATE_CATEGORY" val="mixed"/>
  <p:tag name="KSO_WM_TEMPLATE_INDEX" val="20203990"/>
  <p:tag name="KSO_WM_UNIT_LAYERLEVEL" val="1"/>
  <p:tag name="KSO_WM_TAG_VERSION" val="1.0"/>
  <p:tag name="TABLE_ENDDRAG_ORIGIN_RECT" val="425*109"/>
  <p:tag name="TABLE_ENDDRAG_RECT" val="441*206*425*109"/>
</p:tagLst>
</file>

<file path=ppt/tags/tag89.xml><?xml version="1.0" encoding="utf-8"?>
<p:tagLst xmlns:p="http://schemas.openxmlformats.org/presentationml/2006/main">
  <p:tag name="KSO_WM_UNIT_PLACING_PICTURE_USER_VIEWPORT" val="{&quot;height&quot;:4248,&quot;width&quot;:2529}"/>
</p:tagLst>
</file>

<file path=ppt/tags/tag9.xml><?xml version="1.0" encoding="utf-8"?>
<p:tagLst xmlns:p="http://schemas.openxmlformats.org/presentationml/2006/main">
  <p:tag name="MH" val="20150803134832"/>
  <p:tag name="MH_LIBRARY" val="GRAPHIC"/>
  <p:tag name="MH_TYPE" val="Other"/>
  <p:tag name="MH_ORDER" val="22"/>
</p:tagLst>
</file>

<file path=ppt/tags/tag90.xml><?xml version="1.0" encoding="utf-8"?>
<p:tagLst xmlns:p="http://schemas.openxmlformats.org/presentationml/2006/main">
  <p:tag name="KSO_WM_UNIT_PLACING_PICTURE_USER_VIEWPORT" val="{&quot;height&quot;:3710,&quot;width&quot;:2610}"/>
</p:tagLst>
</file>

<file path=ppt/tags/tag91.xml><?xml version="1.0" encoding="utf-8"?>
<p:tagLst xmlns:p="http://schemas.openxmlformats.org/presentationml/2006/main">
  <p:tag name="KSO_WM_UNIT_PLACING_PICTURE_USER_VIEWPORT" val="{&quot;height&quot;:3581,&quot;width&quot;:2506}"/>
</p:tagLst>
</file>

<file path=ppt/tags/tag92.xml><?xml version="1.0" encoding="utf-8"?>
<p:tagLst xmlns:p="http://schemas.openxmlformats.org/presentationml/2006/main">
  <p:tag name="KSO_WM_UNIT_PLACING_PICTURE_USER_VIEWPORT" val="{&quot;height&quot;:4260,&quot;width&quot;:10845}"/>
</p:tagLst>
</file>

<file path=ppt/tags/tag93.xml><?xml version="1.0" encoding="utf-8"?>
<p:tagLst xmlns:p="http://schemas.openxmlformats.org/presentationml/2006/main">
  <p:tag name="KSO_WM_TEMPLATE_CATEGORY" val="diagram"/>
  <p:tag name="KSO_WM_TEMPLATE_INDEX" val="20181232"/>
  <p:tag name="KSO_WM_UNIT_TYPE" val="l_h_i"/>
  <p:tag name="KSO_WM_UNIT_INDEX" val="1_3_1"/>
  <p:tag name="KSO_WM_UNIT_ID" val="diagram20181232_2*l_h_i*1_3_1"/>
  <p:tag name="KSO_WM_UNIT_LAYERLEVEL" val="1_1_1"/>
  <p:tag name="KSO_WM_BEAUTIFY_FLAG" val="#wm#"/>
  <p:tag name="KSO_WM_TAG_VERSION" val="1.0"/>
  <p:tag name="KSO_WM_DIAGRAM_GROUP_CODE" val="l1-1"/>
  <p:tag name="KSO_WM_UNIT_FILL_FORE_SCHEMECOLOR_INDEX" val="5"/>
  <p:tag name="KSO_WM_UNIT_FILL_TYPE" val="1"/>
</p:tagLst>
</file>

<file path=ppt/tags/tag94.xml><?xml version="1.0" encoding="utf-8"?>
<p:tagLst xmlns:p="http://schemas.openxmlformats.org/presentationml/2006/main">
  <p:tag name="KSO_WM_TEMPLATE_CATEGORY" val="diagram"/>
  <p:tag name="KSO_WM_TEMPLATE_INDEX" val="20181232"/>
  <p:tag name="KSO_WM_UNIT_TYPE" val="l_h_i"/>
  <p:tag name="KSO_WM_UNIT_INDEX" val="1_1_1"/>
  <p:tag name="KSO_WM_UNIT_ID" val="diagram20181232_2*l_h_i*1_1_1"/>
  <p:tag name="KSO_WM_UNIT_LAYERLEVEL" val="1_1_1"/>
  <p:tag name="KSO_WM_BEAUTIFY_FLAG" val="#wm#"/>
  <p:tag name="KSO_WM_TAG_VERSION" val="1.0"/>
  <p:tag name="KSO_WM_DIAGRAM_GROUP_CODE" val="l1-1"/>
  <p:tag name="KSO_WM_UNIT_FILL_FORE_SCHEMECOLOR_INDEX" val="5"/>
  <p:tag name="KSO_WM_UNIT_FILL_TYPE" val="1"/>
</p:tagLst>
</file>

<file path=ppt/tags/tag95.xml><?xml version="1.0" encoding="utf-8"?>
<p:tagLst xmlns:p="http://schemas.openxmlformats.org/presentationml/2006/main">
  <p:tag name="KSO_WM_TEMPLATE_CATEGORY" val="diagram"/>
  <p:tag name="KSO_WM_TEMPLATE_INDEX" val="20181232"/>
  <p:tag name="KSO_WM_UNIT_TYPE" val="l_h_i"/>
  <p:tag name="KSO_WM_UNIT_INDEX" val="1_2_1"/>
  <p:tag name="KSO_WM_UNIT_ID" val="diagram20181232_2*l_h_i*1_2_1"/>
  <p:tag name="KSO_WM_UNIT_LAYERLEVEL" val="1_1_1"/>
  <p:tag name="KSO_WM_BEAUTIFY_FLAG" val="#wm#"/>
  <p:tag name="KSO_WM_TAG_VERSION" val="1.0"/>
  <p:tag name="KSO_WM_DIAGRAM_GROUP_CODE" val="l1-1"/>
  <p:tag name="KSO_WM_UNIT_FILL_FORE_SCHEMECOLOR_INDEX" val="5"/>
  <p:tag name="KSO_WM_UNIT_FILL_TYPE" val="1"/>
</p:tagLst>
</file>

<file path=ppt/tags/tag96.xml><?xml version="1.0" encoding="utf-8"?>
<p:tagLst xmlns:p="http://schemas.openxmlformats.org/presentationml/2006/main">
  <p:tag name="KSO_WM_TEMPLATE_CATEGORY" val="diagram"/>
  <p:tag name="KSO_WM_TEMPLATE_INDEX" val="20181232"/>
  <p:tag name="KSO_WM_UNIT_TYPE" val="l_i"/>
  <p:tag name="KSO_WM_UNIT_INDEX" val="1_4"/>
  <p:tag name="KSO_WM_UNIT_ID" val="diagram20181232_2*l_i*1_4"/>
  <p:tag name="KSO_WM_UNIT_LAYERLEVEL" val="1_1"/>
  <p:tag name="KSO_WM_BEAUTIFY_FLAG" val="#wm#"/>
  <p:tag name="KSO_WM_TAG_VERSION" val="1.0"/>
  <p:tag name="KSO_WM_DIAGRAM_GROUP_CODE" val="l1-1"/>
  <p:tag name="KSO_WM_UNIT_FILL_FORE_SCHEMECOLOR_INDEX" val="6"/>
  <p:tag name="KSO_WM_UNIT_FILL_TYPE" val="1"/>
  <p:tag name="KSO_WM_UNIT_LINE_FORE_SCHEMECOLOR_INDEX" val="7"/>
  <p:tag name="KSO_WM_UNIT_LINE_FILL_TYPE" val="2"/>
</p:tagLst>
</file>

<file path=ppt/tags/tag97.xml><?xml version="1.0" encoding="utf-8"?>
<p:tagLst xmlns:p="http://schemas.openxmlformats.org/presentationml/2006/main">
  <p:tag name="KSO_WM_TAG_VERSION" val="1.0"/>
  <p:tag name="KSO_WM_BEAUTIFY_FLAG" val="#wm#"/>
  <p:tag name="KSO_WM_UNIT_TYPE" val="i"/>
  <p:tag name="KSO_WM_UNIT_ID" val="diagram20181232_2*i*4"/>
  <p:tag name="KSO_WM_TEMPLATE_CATEGORY" val="diagram"/>
  <p:tag name="KSO_WM_TEMPLATE_INDEX" val="20181232"/>
  <p:tag name="KSO_WM_UNIT_INDEX" val="4"/>
</p:tagLst>
</file>

<file path=ppt/tags/tag98.xml><?xml version="1.0" encoding="utf-8"?>
<p:tagLst xmlns:p="http://schemas.openxmlformats.org/presentationml/2006/main">
  <p:tag name="KSO_WM_TEMPLATE_CATEGORY" val="diagram"/>
  <p:tag name="KSO_WM_TEMPLATE_INDEX" val="20181232"/>
  <p:tag name="KSO_WM_UNIT_TYPE" val="l_i"/>
  <p:tag name="KSO_WM_UNIT_INDEX" val="1_5"/>
  <p:tag name="KSO_WM_UNIT_ID" val="diagram20181232_2*l_i*1_5"/>
  <p:tag name="KSO_WM_UNIT_LAYERLEVEL" val="1_1"/>
  <p:tag name="KSO_WM_BEAUTIFY_FLAG" val="#wm#"/>
  <p:tag name="KSO_WM_TAG_VERSION" val="1.0"/>
  <p:tag name="KSO_WM_DIAGRAM_GROUP_CODE" val="l1-1"/>
  <p:tag name="KSO_WM_UNIT_FILL_FORE_SCHEMECOLOR_INDEX" val="8"/>
  <p:tag name="KSO_WM_UNIT_FILL_TYPE" val="1"/>
</p:tagLst>
</file>

<file path=ppt/tags/tag99.xml><?xml version="1.0" encoding="utf-8"?>
<p:tagLst xmlns:p="http://schemas.openxmlformats.org/presentationml/2006/main">
  <p:tag name="KSO_WM_TEMPLATE_CATEGORY" val="diagram"/>
  <p:tag name="KSO_WM_TEMPLATE_INDEX" val="20181232"/>
  <p:tag name="KSO_WM_UNIT_TYPE" val="l_i"/>
  <p:tag name="KSO_WM_UNIT_INDEX" val="1_6"/>
  <p:tag name="KSO_WM_UNIT_ID" val="diagram20181232_2*l_i*1_6"/>
  <p:tag name="KSO_WM_UNIT_LAYERLEVEL" val="1_1"/>
  <p:tag name="KSO_WM_BEAUTIFY_FLAG" val="#wm#"/>
  <p:tag name="KSO_WM_TAG_VERSION" val="1.0"/>
  <p:tag name="KSO_WM_DIAGRAM_GROUP_CODE" val="l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5035</Words>
  <Application>WPS 演示</Application>
  <PresentationFormat>宽屏</PresentationFormat>
  <Paragraphs>916</Paragraphs>
  <Slides>21</Slides>
  <Notes>0</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21</vt:i4>
      </vt:variant>
    </vt:vector>
  </HeadingPairs>
  <TitlesOfParts>
    <vt:vector size="41" baseType="lpstr">
      <vt:lpstr>Arial</vt:lpstr>
      <vt:lpstr>宋体</vt:lpstr>
      <vt:lpstr>Wingdings</vt:lpstr>
      <vt:lpstr>Calibri</vt:lpstr>
      <vt:lpstr>黑体</vt:lpstr>
      <vt:lpstr>方正小标宋简体</vt:lpstr>
      <vt:lpstr>微软雅黑</vt:lpstr>
      <vt:lpstr>Agency FB</vt:lpstr>
      <vt:lpstr>华文行楷</vt:lpstr>
      <vt:lpstr>Calibri Light</vt:lpstr>
      <vt:lpstr>方正宋刻本秀楷简体</vt:lpstr>
      <vt:lpstr>Calibri</vt:lpstr>
      <vt:lpstr>楷体</vt:lpstr>
      <vt:lpstr>Aa吃鸡专用体 (非商业使用)</vt:lpstr>
      <vt:lpstr>Trebuchet MS</vt:lpstr>
      <vt:lpstr>Arial Unicode MS</vt:lpstr>
      <vt:lpstr>等线</vt:lpstr>
      <vt:lpstr>Arial</vt:lpstr>
      <vt:lpstr>Century Gothic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夫子不老</cp:lastModifiedBy>
  <cp:revision>116</cp:revision>
  <dcterms:created xsi:type="dcterms:W3CDTF">2021-05-06T07:17:00Z</dcterms:created>
  <dcterms:modified xsi:type="dcterms:W3CDTF">2024-03-15T06:51:19Z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0DAEA01BEAF348D68B6723B518559967_13</vt:lpwstr>
  </property>
  <property fmtid="{D5CDD505-2E9C-101B-9397-08002B2CF9AE}" pid="3" name="KSOProductBuildVer">
    <vt:lpwstr>2052-12.1.0.16388</vt:lpwstr>
  </property>
</Properties>
</file>