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1" r:id="rId6"/>
    <p:sldId id="260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9B43C-5D5D-4172-9411-CE2AD8A3D93A}" type="datetimeFigureOut">
              <a:rPr lang="zh-CN" altLang="en-US" smtClean="0"/>
              <a:pPr/>
              <a:t>2013/9/5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35405-D42D-416A-BC40-11E83F978C9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appdata\roaming\360se6\USERDA~1\Temp\T01590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" y="0"/>
            <a:ext cx="9144002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378619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</a:rPr>
              <a:t>              王娟霞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564357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新密市第二中等专业学校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857232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rgbClr val="FF0000"/>
                </a:solidFill>
              </a:rPr>
              <a:t>做好我自己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" y="-6048"/>
            <a:ext cx="9135950" cy="68640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28794" y="1000108"/>
            <a:ext cx="4929222" cy="4154984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0070C0"/>
                </a:solidFill>
              </a:rPr>
              <a:t>心理课，心欢畅，认识我的每一样。</a:t>
            </a:r>
            <a:endParaRPr lang="en-US" altLang="zh-CN" sz="4400" dirty="0" smtClean="0">
              <a:solidFill>
                <a:srgbClr val="0070C0"/>
              </a:solidFill>
            </a:endParaRPr>
          </a:p>
          <a:p>
            <a:r>
              <a:rPr lang="zh-CN" altLang="en-US" sz="4400" dirty="0" smtClean="0">
                <a:solidFill>
                  <a:srgbClr val="0070C0"/>
                </a:solidFill>
              </a:rPr>
              <a:t>学会喜欢我自己，我会成长更健康。</a:t>
            </a:r>
            <a:endParaRPr lang="en-US" altLang="zh-CN" sz="4400" dirty="0" smtClean="0">
              <a:solidFill>
                <a:srgbClr val="0070C0"/>
              </a:solidFill>
            </a:endParaRPr>
          </a:p>
          <a:p>
            <a:r>
              <a:rPr lang="zh-CN" altLang="en-US" sz="4400" dirty="0" smtClean="0">
                <a:solidFill>
                  <a:srgbClr val="0070C0"/>
                </a:solidFill>
              </a:rPr>
              <a:t>杨特长，去缺点，明天我会变个样。</a:t>
            </a:r>
            <a:endParaRPr lang="zh-CN" altLang="en-US" sz="4400" dirty="0">
              <a:solidFill>
                <a:srgbClr val="0070C0"/>
              </a:solidFill>
            </a:endParaRPr>
          </a:p>
        </p:txBody>
      </p:sp>
      <p:pic>
        <p:nvPicPr>
          <p:cNvPr id="3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78682"/>
            <a:ext cx="896935" cy="1502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" y="-6048"/>
            <a:ext cx="9135950" cy="68640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57290" y="857232"/>
            <a:ext cx="607223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 </a:t>
            </a:r>
            <a:r>
              <a:rPr lang="zh-CN" altLang="en-US" sz="4400" dirty="0" smtClean="0"/>
              <a:t>每个人在不同的场合扮演着不同角色；在父母面前自己是孩子，在老师面前是学生，乘车时是一名乘客，在公园玩时，又是一名游客</a:t>
            </a:r>
            <a:r>
              <a:rPr lang="en-US" altLang="zh-CN" sz="4400" dirty="0" smtClean="0"/>
              <a:t>……</a:t>
            </a:r>
          </a:p>
          <a:p>
            <a:endParaRPr lang="zh-CN" altLang="en-US" dirty="0"/>
          </a:p>
        </p:txBody>
      </p:sp>
      <p:pic>
        <p:nvPicPr>
          <p:cNvPr id="4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28604"/>
            <a:ext cx="1397001" cy="24288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" y="-6048"/>
            <a:ext cx="9135950" cy="6864047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785786" y="714356"/>
            <a:ext cx="43402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dirty="0" smtClean="0">
                <a:solidFill>
                  <a:srgbClr val="00B0F0"/>
                </a:solidFill>
              </a:rPr>
              <a:t>想一想：</a:t>
            </a:r>
            <a:endParaRPr lang="zh-CN" altLang="en-US" sz="7200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357430"/>
            <a:ext cx="6000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/>
              <a:t>        在这些不同的场合，你扮演好自己的角色了吗？</a:t>
            </a:r>
            <a:endParaRPr lang="zh-CN" altLang="en-US" sz="4400" dirty="0"/>
          </a:p>
        </p:txBody>
      </p:sp>
      <p:pic>
        <p:nvPicPr>
          <p:cNvPr id="4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78682"/>
            <a:ext cx="896935" cy="15025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" y="-6048"/>
            <a:ext cx="9135950" cy="68640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2" y="642918"/>
            <a:ext cx="871540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/>
              <a:t>猴子和小毛驴</a:t>
            </a:r>
            <a:endParaRPr lang="en-US" altLang="zh-CN" sz="4800" dirty="0" smtClean="0"/>
          </a:p>
          <a:p>
            <a:endParaRPr lang="en-US" altLang="zh-CN" dirty="0" smtClean="0"/>
          </a:p>
          <a:p>
            <a:r>
              <a:rPr lang="en-US" altLang="zh-CN" sz="3200" dirty="0" smtClean="0"/>
              <a:t>          </a:t>
            </a:r>
            <a:r>
              <a:rPr lang="zh-CN" altLang="en-US" sz="3200" dirty="0" smtClean="0"/>
              <a:t>小毛驴和小猴子共同生活在一个主人家。一天，小猴子玩得高兴，爬到了主人家的房顶上，蹦蹦跳跳的闹，主人看见了一个劲的跨小猴子灵巧；为了也得到主人的夸奖，小毛驴费了九牛二虎之力，才爬到了房顶上，没跳两下就踩坏了房顶的瓦。主人见状，大声把小毛驴赶了下来，还狠狠教训了它一顿。小毛驴感到很委屈：为什么小猴子上房得到夸奖，而自己却不能呢？</a:t>
            </a:r>
            <a:endParaRPr lang="zh-CN" altLang="en-US" sz="3200" dirty="0"/>
          </a:p>
        </p:txBody>
      </p:sp>
      <p:pic>
        <p:nvPicPr>
          <p:cNvPr id="3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78682"/>
            <a:ext cx="896935" cy="150251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6048"/>
            <a:ext cx="9144000" cy="687009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1538" y="1500174"/>
            <a:ext cx="628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         明眼人很容易看出小毛驴问题出在哪里，那就是它没有给自己定好位置。拉车拉磨是小毛驴的本职和长项，上房跳跃不仅越了界，而且是它的短处，自然要挨骂。</a:t>
            </a:r>
          </a:p>
        </p:txBody>
      </p:sp>
      <p:pic>
        <p:nvPicPr>
          <p:cNvPr id="3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78682"/>
            <a:ext cx="896935" cy="15025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" y="-6048"/>
            <a:ext cx="9135950" cy="68640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1643050"/>
            <a:ext cx="76438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         早在</a:t>
            </a:r>
            <a:r>
              <a:rPr lang="en-US" altLang="zh-CN" sz="4000" dirty="0" smtClean="0"/>
              <a:t>2000</a:t>
            </a:r>
            <a:r>
              <a:rPr lang="zh-CN" altLang="en-US" sz="4000" dirty="0" smtClean="0"/>
              <a:t>多年前，古希腊人就把“认识你自己”作为铭文刻在德尔裵神庙上。时至今日，这个问题仍然是每一个人必须面对的</a:t>
            </a:r>
            <a:r>
              <a:rPr lang="zh-CN" altLang="en-US" sz="4000" dirty="0" smtClean="0"/>
              <a:t>。</a:t>
            </a:r>
            <a:endParaRPr lang="zh-CN" altLang="en-US" sz="4000" dirty="0" smtClean="0"/>
          </a:p>
        </p:txBody>
      </p:sp>
      <p:pic>
        <p:nvPicPr>
          <p:cNvPr id="3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0"/>
            <a:ext cx="896935" cy="150251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51" y="-6048"/>
            <a:ext cx="9135950" cy="68640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1643050"/>
            <a:ext cx="77867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          人才放错了位置等于是垃圾。每个人应根据自己的素质特长选择自己感兴趣的职业，做适合自己能力的工作。暂时不如愿，也没关系，可以先骑驴找马，等待机遇。</a:t>
            </a:r>
            <a:endParaRPr lang="zh-CN" altLang="en-US" sz="4000" dirty="0" smtClean="0"/>
          </a:p>
        </p:txBody>
      </p:sp>
      <p:pic>
        <p:nvPicPr>
          <p:cNvPr id="3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0"/>
            <a:ext cx="896935" cy="150251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47"/>
            <a:ext cx="9135950" cy="68640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857232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/>
              <a:t>谁最了解我</a:t>
            </a:r>
            <a:endParaRPr lang="zh-CN" alt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3000372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          分组，每个同学说出本组另一名同学的五个特征，如性格、爱好等，让大家猜猜他说的是 谁。</a:t>
            </a:r>
            <a:endParaRPr lang="zh-CN" altLang="en-US" sz="3200" dirty="0"/>
          </a:p>
        </p:txBody>
      </p:sp>
      <p:pic>
        <p:nvPicPr>
          <p:cNvPr id="5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78682"/>
            <a:ext cx="896935" cy="150251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192880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活动一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图片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46"/>
            <a:ext cx="9135949" cy="686404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14414" y="2428868"/>
            <a:ext cx="6715172" cy="175432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         每组选出两个同学，表演班上某个同学的言谈举止、兴趣爱好等，让同学猜猜被表演者是谁。</a:t>
            </a:r>
            <a:endParaRPr lang="zh-CN" altLang="en-US" sz="3600" dirty="0"/>
          </a:p>
        </p:txBody>
      </p:sp>
      <p:pic>
        <p:nvPicPr>
          <p:cNvPr id="3" name="Picture 14" descr="卡通人物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478682"/>
            <a:ext cx="896935" cy="15025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85852" y="1214422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活动二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620</Words>
  <Application>Microsoft Office PowerPoint</Application>
  <PresentationFormat>全屏显示(4:3)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>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做好我自己</dc:title>
  <dc:creator>ww</dc:creator>
  <cp:lastModifiedBy>ww</cp:lastModifiedBy>
  <cp:revision>18</cp:revision>
  <dcterms:created xsi:type="dcterms:W3CDTF">2013-09-04T02:50:27Z</dcterms:created>
  <dcterms:modified xsi:type="dcterms:W3CDTF">2013-09-05T07:18:47Z</dcterms:modified>
</cp:coreProperties>
</file>