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4" r:id="rId9"/>
    <p:sldId id="292" r:id="rId10"/>
    <p:sldId id="291" r:id="rId11"/>
    <p:sldId id="262" r:id="rId12"/>
    <p:sldId id="263" r:id="rId13"/>
    <p:sldId id="265" r:id="rId14"/>
    <p:sldId id="279" r:id="rId15"/>
    <p:sldId id="281" r:id="rId16"/>
    <p:sldId id="266" r:id="rId17"/>
    <p:sldId id="267" r:id="rId18"/>
    <p:sldId id="274" r:id="rId19"/>
    <p:sldId id="282" r:id="rId20"/>
    <p:sldId id="286" r:id="rId21"/>
    <p:sldId id="268" r:id="rId22"/>
    <p:sldId id="269" r:id="rId23"/>
    <p:sldId id="275" r:id="rId24"/>
    <p:sldId id="283" r:id="rId25"/>
    <p:sldId id="287" r:id="rId26"/>
    <p:sldId id="270" r:id="rId27"/>
    <p:sldId id="271" r:id="rId28"/>
    <p:sldId id="276" r:id="rId29"/>
    <p:sldId id="284" r:id="rId30"/>
    <p:sldId id="288" r:id="rId31"/>
    <p:sldId id="272" r:id="rId32"/>
    <p:sldId id="273" r:id="rId33"/>
    <p:sldId id="277" r:id="rId34"/>
    <p:sldId id="285" r:id="rId35"/>
    <p:sldId id="289" r:id="rId36"/>
    <p:sldId id="290" r:id="rId37"/>
  </p:sldIdLst>
  <p:sldSz cx="12192000" cy="6858000"/>
  <p:notesSz cx="6858000" cy="9144000"/>
  <p:custDataLst>
    <p:tags r:id="rId41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1" Type="http://schemas.openxmlformats.org/officeDocument/2006/relationships/tags" Target="tags/tag100.xml"/><Relationship Id="rId40" Type="http://schemas.openxmlformats.org/officeDocument/2006/relationships/tableStyles" Target="tableStyles.xml"/><Relationship Id="rId4" Type="http://schemas.openxmlformats.org/officeDocument/2006/relationships/slide" Target="slides/slide2.xml"/><Relationship Id="rId39" Type="http://schemas.openxmlformats.org/officeDocument/2006/relationships/viewProps" Target="viewProps.xml"/><Relationship Id="rId38" Type="http://schemas.openxmlformats.org/officeDocument/2006/relationships/presProps" Target="presProps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65.xml"/><Relationship Id="rId3" Type="http://schemas.openxmlformats.org/officeDocument/2006/relationships/image" Target="../media/image1.png"/><Relationship Id="rId2" Type="http://schemas.openxmlformats.org/officeDocument/2006/relationships/tags" Target="../tags/tag64.xml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4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5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6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7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8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9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0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1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2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3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6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4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5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6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7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8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89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0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1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2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3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7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4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5.xml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6.xml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7.xml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8.xml"/><Relationship Id="rId1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99.xml"/><Relationship Id="rId1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8.xml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69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0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1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2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73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/>
        <p:txBody>
          <a:bodyPr/>
          <a:p>
            <a:endParaRPr lang="zh-CN" altLang="zh-CN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1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1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1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1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0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2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2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2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2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2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2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2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0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3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3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3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3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3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3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0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0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0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0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/>
        <p:txBody>
          <a:bodyPr/>
          <a:p>
            <a:endParaRPr lang="zh-CN" altLang="en-US"/>
          </a:p>
        </p:txBody>
      </p:sp>
      <p:pic>
        <p:nvPicPr>
          <p:cNvPr id="4" name="图片 3" descr="结题报告汇报原稿_0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commondata" val="eyJoZGlkIjoiMzE3NjBmNGQ2ZjhjY2Y4MzY5YmQ3MWMzMzZhY2MwY2IifQ==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28"/>
  <p:tag name="KSO_WM_UNIT_HIGHLIGHT" val="0"/>
  <p:tag name="KSO_WM_UNIT_COMPATIBLE" val="0"/>
  <p:tag name="KSO_WM_UNIT_DIAGRAM_ISNUMVISUAL" val="0"/>
  <p:tag name="KSO_WM_UNIT_DIAGRAM_ISREFERUNIT" val="0"/>
  <p:tag name="KSO_WM_UNIT_TYPE" val="a"/>
  <p:tag name="KSO_WM_UNIT_INDEX" val="1"/>
  <p:tag name="KSO_WM_UNIT_ID" val="custom20205081_1*a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8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35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7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35</vt:i4>
      </vt:variant>
    </vt:vector>
  </HeadingPairs>
  <TitlesOfParts>
    <vt:vector size="43" baseType="lpstr">
      <vt:lpstr>Arial</vt:lpstr>
      <vt:lpstr>宋体</vt:lpstr>
      <vt:lpstr>Wingdings</vt:lpstr>
      <vt:lpstr>Wingdings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肉多多wsy</cp:lastModifiedBy>
  <cp:revision>155</cp:revision>
  <dcterms:created xsi:type="dcterms:W3CDTF">2019-06-19T02:08:00Z</dcterms:created>
  <dcterms:modified xsi:type="dcterms:W3CDTF">2023-12-25T12:11:56Z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2052-12.1.0.16120</vt:lpwstr>
  </property>
  <property fmtid="{D5CDD505-2E9C-101B-9397-08002B2CF9AE}" pid="3" name="ICV">
    <vt:lpwstr>D65F7143A9A4429581FDBE77DFB0AABF_11</vt:lpwstr>
  </property>
</Properties>
</file>