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4401-BDFC-4105-8814-C541040AE1EB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BB4-FC4A-4845-A595-71D6D19052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4401-BDFC-4105-8814-C541040AE1EB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BB4-FC4A-4845-A595-71D6D19052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4401-BDFC-4105-8814-C541040AE1EB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BB4-FC4A-4845-A595-71D6D19052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4401-BDFC-4105-8814-C541040AE1EB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BB4-FC4A-4845-A595-71D6D19052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4401-BDFC-4105-8814-C541040AE1EB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BB4-FC4A-4845-A595-71D6D19052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4401-BDFC-4105-8814-C541040AE1EB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BB4-FC4A-4845-A595-71D6D19052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4401-BDFC-4105-8814-C541040AE1EB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BB4-FC4A-4845-A595-71D6D19052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4401-BDFC-4105-8814-C541040AE1EB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BB4-FC4A-4845-A595-71D6D19052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4401-BDFC-4105-8814-C541040AE1EB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BB4-FC4A-4845-A595-71D6D19052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4401-BDFC-4105-8814-C541040AE1EB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BB4-FC4A-4845-A595-71D6D19052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4401-BDFC-4105-8814-C541040AE1EB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3BB4-FC4A-4845-A595-71D6D19052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44401-BDFC-4105-8814-C541040AE1EB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E3BB4-FC4A-4845-A595-71D6D19052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0170318_112413_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0170318_1123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271308" cy="3356992"/>
          </a:xfrm>
        </p:spPr>
      </p:pic>
      <p:pic>
        <p:nvPicPr>
          <p:cNvPr id="5" name="图片 4" descr="20170318_112405_副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-27383"/>
            <a:ext cx="4499992" cy="3312368"/>
          </a:xfrm>
          <a:prstGeom prst="rect">
            <a:avLst/>
          </a:prstGeom>
        </p:spPr>
      </p:pic>
      <p:pic>
        <p:nvPicPr>
          <p:cNvPr id="6" name="图片 5" descr="20170318_1124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463" y="3429000"/>
            <a:ext cx="4385529" cy="3429000"/>
          </a:xfrm>
          <a:prstGeom prst="rect">
            <a:avLst/>
          </a:prstGeom>
        </p:spPr>
      </p:pic>
      <p:pic>
        <p:nvPicPr>
          <p:cNvPr id="7" name="图片 6" descr="20170318_1124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722" y="3456385"/>
            <a:ext cx="4383782" cy="33569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</vt:lpstr>
      <vt:lpstr>幻灯片 1</vt:lpstr>
      <vt:lpstr>幻灯片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admin</cp:lastModifiedBy>
  <cp:revision>1</cp:revision>
  <dcterms:created xsi:type="dcterms:W3CDTF">2017-03-18T03:35:47Z</dcterms:created>
  <dcterms:modified xsi:type="dcterms:W3CDTF">2017-03-18T03:39:59Z</dcterms:modified>
</cp:coreProperties>
</file>