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4" r:id="rId2"/>
  </p:sldMasterIdLst>
  <p:notesMasterIdLst>
    <p:notesMasterId r:id="rId15"/>
  </p:notes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629" autoAdjust="0"/>
  </p:normalViewPr>
  <p:slideViewPr>
    <p:cSldViewPr>
      <p:cViewPr>
        <p:scale>
          <a:sx n="100" d="100"/>
          <a:sy n="100" d="100"/>
        </p:scale>
        <p:origin x="-294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8" d="100"/>
        <a:sy n="16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smtClean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53AA4586-233E-44E1-BB44-8B8138387D02}" type="datetimeFigureOut">
              <a:rPr lang="zh-CN" altLang="en-US"/>
              <a:pPr>
                <a:defRPr/>
              </a:pPr>
              <a:t>2018/3/2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smtClean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21A1D34-EB85-42AC-B2BF-629A3AAC36A9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03931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1ppt.com/powerpoint/" TargetMode="External"/><Relationship Id="rId13" Type="http://schemas.openxmlformats.org/officeDocument/2006/relationships/hyperlink" Target="http://www.1ppt.cn/" TargetMode="External"/><Relationship Id="rId18" Type="http://schemas.openxmlformats.org/officeDocument/2006/relationships/hyperlink" Target="http://www.1ppt.com/kejian/meishu/" TargetMode="External"/><Relationship Id="rId3" Type="http://schemas.openxmlformats.org/officeDocument/2006/relationships/hyperlink" Target="http://www.1ppt.com/moban/" TargetMode="External"/><Relationship Id="rId21" Type="http://schemas.openxmlformats.org/officeDocument/2006/relationships/hyperlink" Target="http://www.1ppt.com/kejian/huaxue/" TargetMode="External"/><Relationship Id="rId7" Type="http://schemas.openxmlformats.org/officeDocument/2006/relationships/hyperlink" Target="http://www.1ppt.com/xiazai/" TargetMode="External"/><Relationship Id="rId12" Type="http://schemas.openxmlformats.org/officeDocument/2006/relationships/hyperlink" Target="http://www.1ppt.com/jiaoan/" TargetMode="External"/><Relationship Id="rId17" Type="http://schemas.openxmlformats.org/officeDocument/2006/relationships/hyperlink" Target="http://www.1ppt.com/kejian/yingyu/" TargetMode="External"/><Relationship Id="rId2" Type="http://schemas.openxmlformats.org/officeDocument/2006/relationships/slide" Target="../slides/slide3.xml"/><Relationship Id="rId16" Type="http://schemas.openxmlformats.org/officeDocument/2006/relationships/hyperlink" Target="http://www.1ppt.com/kejian/shuxue/" TargetMode="External"/><Relationship Id="rId20" Type="http://schemas.openxmlformats.org/officeDocument/2006/relationships/hyperlink" Target="http://www.1ppt.com/kejian/wuli/" TargetMode="Externa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1ppt.com/tubiao/" TargetMode="External"/><Relationship Id="rId11" Type="http://schemas.openxmlformats.org/officeDocument/2006/relationships/hyperlink" Target="http://www.1ppt.com/shiti/" TargetMode="External"/><Relationship Id="rId24" Type="http://schemas.openxmlformats.org/officeDocument/2006/relationships/hyperlink" Target="http://www.1ppt.com/kejian/lishi/" TargetMode="External"/><Relationship Id="rId5" Type="http://schemas.openxmlformats.org/officeDocument/2006/relationships/hyperlink" Target="http://www.1ppt.com/beijing/" TargetMode="External"/><Relationship Id="rId15" Type="http://schemas.openxmlformats.org/officeDocument/2006/relationships/hyperlink" Target="http://www.1ppt.com/kejian/yuwen/" TargetMode="External"/><Relationship Id="rId23" Type="http://schemas.openxmlformats.org/officeDocument/2006/relationships/hyperlink" Target="http://www.1ppt.com/kejian/dili/" TargetMode="External"/><Relationship Id="rId10" Type="http://schemas.openxmlformats.org/officeDocument/2006/relationships/hyperlink" Target="http://www.1ppt.com/fanwen/" TargetMode="External"/><Relationship Id="rId19" Type="http://schemas.openxmlformats.org/officeDocument/2006/relationships/hyperlink" Target="http://www.1ppt.com/kejian/kexue/" TargetMode="External"/><Relationship Id="rId4" Type="http://schemas.openxmlformats.org/officeDocument/2006/relationships/hyperlink" Target="http://www.1ppt.com/sucai/" TargetMode="External"/><Relationship Id="rId9" Type="http://schemas.openxmlformats.org/officeDocument/2006/relationships/hyperlink" Target="http://www.1ppt.com/ziliao/" TargetMode="External"/><Relationship Id="rId14" Type="http://schemas.openxmlformats.org/officeDocument/2006/relationships/hyperlink" Target="http://www.1ppt.com/kejian/" TargetMode="External"/><Relationship Id="rId22" Type="http://schemas.openxmlformats.org/officeDocument/2006/relationships/hyperlink" Target="http://www.1ppt.com/kejian/shengwu/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模板：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3"/>
              </a:rPr>
              <a:t>www.1ppt.com/moban/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素材：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4"/>
              </a:rPr>
              <a:t>www.1ppt.com/sucai/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背景：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5"/>
              </a:rPr>
              <a:t>www.1ppt.com/beijing/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图表：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6"/>
              </a:rPr>
              <a:t>www.1ppt.com/tubiao/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7"/>
              </a:rPr>
              <a:t>www.1ppt.com/xiazai/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教程： 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8"/>
              </a:rPr>
              <a:t>www.1ppt.com/powerpoint/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资料下载：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9"/>
              </a:rPr>
              <a:t>www.1ppt.com/ziliao/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范文下载：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0"/>
              </a:rPr>
              <a:t>www.1ppt.com/fanwen/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</a:t>
            </a: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试卷下载：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1"/>
              </a:rPr>
              <a:t>www.1ppt.com/shiti/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教案下载：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2"/>
              </a:rPr>
              <a:t>www.1ppt.com/jiaoan/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</a:t>
            </a: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论坛：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3"/>
              </a:rPr>
              <a:t>www.1ppt.cn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4"/>
              </a:rPr>
              <a:t>www.1ppt.com/kejian/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语文课件：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5"/>
              </a:rPr>
              <a:t>www.1ppt.com/kejian/yuwen/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数学课件：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6"/>
              </a:rPr>
              <a:t>www.1ppt.com/kejian/shuxue/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英语课件：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7"/>
              </a:rPr>
              <a:t>www.1ppt.com/kejian/yingyu/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美术课件：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8"/>
              </a:rPr>
              <a:t>www.1ppt.com/kejian/meishu/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科学课件：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9"/>
              </a:rPr>
              <a:t>www.1ppt.com/kejian/kexue/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物理课件：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0"/>
              </a:rPr>
              <a:t>www.1ppt.com/kejian/wuli/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化学课件：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1"/>
              </a:rPr>
              <a:t>www.1ppt.com/kejian/huaxue/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生物课件：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2"/>
              </a:rPr>
              <a:t>www.1ppt.com/kejian/shengwu/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地理课件：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3"/>
              </a:rPr>
              <a:t>www.1ppt.com/kejian/dili/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历史课件：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4"/>
              </a:rPr>
              <a:t>www.1ppt.com/kejian/lishi/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A1D34-EB85-42AC-B2BF-629A3AAC36A9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563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C4DDB-F316-4707-863E-64F2BB39E6F0}" type="slidenum">
              <a:rPr lang="zh-CN" altLang="en-US" smtClean="0">
                <a:solidFill>
                  <a:prstClr val="black"/>
                </a:solidFill>
              </a:rPr>
              <a:pPr/>
              <a:t>12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096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36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7C15A-7FFC-4C19-9D39-C3DAD0A4A3D8}" type="datetimeFigureOut">
              <a:rPr lang="zh-CN" altLang="en-US"/>
              <a:pPr>
                <a:defRPr/>
              </a:pPr>
              <a:t>2018/3/2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1001BC-AD47-49F1-915F-BE670B0C44C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0446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E155C-BB59-41E2-9280-BE6BEBA5EECE}" type="datetimeFigureOut">
              <a:rPr lang="zh-CN" altLang="en-US"/>
              <a:pPr>
                <a:defRPr/>
              </a:pPr>
              <a:t>2018/3/2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10B03F-2823-49BF-8C7F-2983E96AC881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8857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231B3-0C4A-46D6-B653-52B9FE68D060}" type="datetimeFigureOut">
              <a:rPr lang="zh-CN" altLang="en-US"/>
              <a:pPr>
                <a:defRPr/>
              </a:pPr>
              <a:t>2018/3/2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42B4C5-2FA4-4CD5-819C-08BE4399018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5046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982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6466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96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8903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5828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1599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8703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557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082BB-E85F-4223-9618-D43D44C48FF6}" type="datetimeFigureOut">
              <a:rPr lang="zh-CN" altLang="en-US"/>
              <a:pPr>
                <a:defRPr/>
              </a:pPr>
              <a:t>2018/3/2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919B42-3455-4FD7-8D00-3507EE8036AC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26935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3018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4745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467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F0E07-1FAC-4E3D-A4B4-A9A053D872A0}" type="datetimeFigureOut">
              <a:rPr lang="zh-CN" altLang="en-US"/>
              <a:pPr>
                <a:defRPr/>
              </a:pPr>
              <a:t>2018/3/2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A55F5D-0F00-4490-B689-F31262A94EB5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3058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E4E8B-CBC6-4C8E-9D37-DF317056596E}" type="datetimeFigureOut">
              <a:rPr lang="zh-CN" altLang="en-US"/>
              <a:pPr>
                <a:defRPr/>
              </a:pPr>
              <a:t>2018/3/2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0973A5-8196-4305-8E4A-E116DC58FBB7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8129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32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32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8CE43-6DC1-4923-8A12-E30DE412C34A}" type="datetimeFigureOut">
              <a:rPr lang="zh-CN" altLang="en-US"/>
              <a:pPr>
                <a:defRPr/>
              </a:pPr>
              <a:t>2018/3/2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6A612D-0448-4EA6-8FBF-077A6E7C256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7888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D7A1A-964B-465D-A249-CBF419289594}" type="datetimeFigureOut">
              <a:rPr lang="zh-CN" altLang="en-US"/>
              <a:pPr>
                <a:defRPr/>
              </a:pPr>
              <a:t>2018/3/2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07FFEA-759E-47CB-A391-3D4DF9E654B1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789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26E28-4FFE-4A14-8F51-BC3FA4AA183E}" type="datetimeFigureOut">
              <a:rPr lang="zh-CN" altLang="en-US"/>
              <a:pPr>
                <a:defRPr/>
              </a:pPr>
              <a:t>2018/3/2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2FB1A6-A927-4391-92BA-77D337BFC8CF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251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7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2" y="273060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7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5272A-EEF0-4685-AE0C-4585ED817B49}" type="datetimeFigureOut">
              <a:rPr lang="zh-CN" altLang="en-US"/>
              <a:pPr>
                <a:defRPr/>
              </a:pPr>
              <a:t>2018/3/2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13429B-F345-41AC-A858-D37D14A17C2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9076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45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DA4CC-F49A-41C2-9E51-011E92EC04D1}" type="datetimeFigureOut">
              <a:rPr lang="zh-CN" altLang="en-US"/>
              <a:pPr>
                <a:defRPr/>
              </a:pPr>
              <a:t>2018/3/2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545AD-BA6A-4FA6-83A2-27E6D60B6C0D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3875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5167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D42464F-4024-49B8-9373-ECF7ADD8921F}" type="datetimeFigureOut">
              <a:rPr lang="zh-CN" altLang="en-US"/>
              <a:pPr>
                <a:defRPr/>
              </a:pPr>
              <a:t>2018/3/2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EDF34FD5-03AE-4915-94B2-ED68B501928C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17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3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53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70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宋体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2018/3/2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  <a:ea typeface="宋体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  <a:ea typeface="宋体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宋体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726412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1ppt.com/tubiao/" TargetMode="External"/><Relationship Id="rId13" Type="http://schemas.openxmlformats.org/officeDocument/2006/relationships/hyperlink" Target="http://www.1ppt.com/ziliao/" TargetMode="External"/><Relationship Id="rId18" Type="http://schemas.openxmlformats.org/officeDocument/2006/relationships/hyperlink" Target="http://www.1ppt.cn/" TargetMode="External"/><Relationship Id="rId3" Type="http://schemas.openxmlformats.org/officeDocument/2006/relationships/hyperlink" Target="http://www.1ppt.com/moban/" TargetMode="External"/><Relationship Id="rId21" Type="http://schemas.openxmlformats.org/officeDocument/2006/relationships/image" Target="../media/image24.png"/><Relationship Id="rId7" Type="http://schemas.openxmlformats.org/officeDocument/2006/relationships/hyperlink" Target="http://www.1ppt.com/beijing/" TargetMode="External"/><Relationship Id="rId12" Type="http://schemas.openxmlformats.org/officeDocument/2006/relationships/hyperlink" Target="http://www.1ppt.com/excel/" TargetMode="External"/><Relationship Id="rId17" Type="http://schemas.openxmlformats.org/officeDocument/2006/relationships/hyperlink" Target="http://www.1ppt.com/jiaoan/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http://www.1ppt.com/shiti/" TargetMode="External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www.1ppt.com/sucai/" TargetMode="External"/><Relationship Id="rId11" Type="http://schemas.openxmlformats.org/officeDocument/2006/relationships/hyperlink" Target="http://www.1ppt.com/word/" TargetMode="External"/><Relationship Id="rId5" Type="http://schemas.openxmlformats.org/officeDocument/2006/relationships/hyperlink" Target="http://www.1ppt.com/jieri/" TargetMode="External"/><Relationship Id="rId15" Type="http://schemas.openxmlformats.org/officeDocument/2006/relationships/hyperlink" Target="http://www.1ppt.com/fanwen/" TargetMode="External"/><Relationship Id="rId10" Type="http://schemas.openxmlformats.org/officeDocument/2006/relationships/hyperlink" Target="http://www.1ppt.com/powerpoint/" TargetMode="External"/><Relationship Id="rId19" Type="http://schemas.openxmlformats.org/officeDocument/2006/relationships/image" Target="../media/image22.png"/><Relationship Id="rId4" Type="http://schemas.openxmlformats.org/officeDocument/2006/relationships/hyperlink" Target="http://www.1ppt.com/hangye/" TargetMode="External"/><Relationship Id="rId9" Type="http://schemas.openxmlformats.org/officeDocument/2006/relationships/hyperlink" Target="http://www.1ppt.com/xiazai/" TargetMode="External"/><Relationship Id="rId14" Type="http://schemas.openxmlformats.org/officeDocument/2006/relationships/hyperlink" Target="http://www.1ppt.com/kejian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2" descr="C:\Documents and Settings\admin\桌面\2013年2期\2013年2月宝宝绘本刊\2月东方宝宝绘本刊修改2.indd_页面_0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1600" y="-4233"/>
            <a:ext cx="7344816" cy="6862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1979712" y="4725887"/>
            <a:ext cx="5186035" cy="4702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kern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400" b="1" kern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模板网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-WWW.1PPT.COM</a:t>
            </a:r>
            <a:endParaRPr lang="en-US" altLang="zh-CN" sz="2400" b="1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2560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pic>
        <p:nvPicPr>
          <p:cNvPr id="25604" name="Picture 2" descr="C:\Documents and Settings\admin\桌面\2013年2期\2013年2月宝宝绘本刊\2月东方宝宝绘本刊修改2.indd_页面_2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49817"/>
            <a:ext cx="4643438" cy="5560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3" descr="C:\Documents and Settings\admin\桌面\2013年2期\2013年2月宝宝绘本刊\2月东方宝宝绘本刊修改2.indd_页面_2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4214" y="645585"/>
            <a:ext cx="4649787" cy="5566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pic>
        <p:nvPicPr>
          <p:cNvPr id="26628" name="Picture 2" descr="C:\Documents and Settings\admin\桌面\2013年2期\2013年2月宝宝绘本刊\2月东方宝宝绘本刊修改2.indd_页面_2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92151"/>
            <a:ext cx="4572000" cy="547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Picture 3" descr="C:\Documents and Settings\admin\桌面\2013年2期\2013年2月宝宝绘本刊\2月东方宝宝绘本刊修改2.indd_页面_2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4214" y="645584"/>
            <a:ext cx="4649787" cy="5568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547664" y="4437112"/>
            <a:ext cx="6455579" cy="16927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www.1ppt.com/moban/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行业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www.1ppt.com/hangye/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节日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www.1ppt.com/jieri/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www.1ppt.com/sucai/</a:t>
            </a:r>
            <a:endParaRPr lang="en-US" altLang="zh-CN" sz="110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www.1ppt.com/beijing/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www.1ppt.com/tubiao/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优秀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下载：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www.1ppt.com/xiazai/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 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www.1ppt.com/powerpoint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Word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www.1ppt.com/word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Excel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2"/>
              </a:rPr>
              <a:t>www.1ppt.com/excel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2"/>
              </a:rPr>
              <a:t>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资料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下载：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3"/>
              </a:rPr>
              <a:t>www.1ppt.com/ziliao/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课件下载：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4"/>
              </a:rPr>
              <a:t>www.1ppt.com/kejian/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范文下载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5"/>
              </a:rPr>
              <a:t>www.1ppt.com/fanwen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5"/>
              </a:rPr>
              <a:t>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试卷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下载：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6"/>
              </a:rPr>
              <a:t>www.1ppt.com/shiti/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endParaRPr lang="en-US" altLang="zh-CN" sz="110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教案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下载：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7"/>
              </a:rPr>
              <a:t>www.1ppt.com/jiaoan/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论坛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8"/>
              </a:rPr>
              <a:t>www.1ppt.cn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endParaRPr lang="zh-CN" altLang="en-US" sz="110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Rectangle 17"/>
          <p:cNvSpPr>
            <a:spLocks noChangeArrowheads="1"/>
          </p:cNvSpPr>
          <p:nvPr/>
        </p:nvSpPr>
        <p:spPr bwMode="gray">
          <a:xfrm>
            <a:off x="0" y="2998275"/>
            <a:ext cx="9144000" cy="136682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 dirty="0">
              <a:solidFill>
                <a:srgbClr val="005397"/>
              </a:solidFill>
              <a:latin typeface="Arial"/>
              <a:ea typeface="微软雅黑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0802" y="315180"/>
            <a:ext cx="7711638" cy="2681772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468313" y="3097345"/>
            <a:ext cx="4103687" cy="1618679"/>
          </a:xfrm>
          <a:prstGeom prst="rect">
            <a:avLst/>
          </a:prstGeom>
          <a:noFill/>
          <a:ln w="3175" algn="ctr">
            <a:noFill/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5B8CC1"/>
              </a:buClr>
              <a:buFont typeface="Wingdings" pitchFamily="2" charset="2"/>
              <a:buNone/>
              <a:defRPr/>
            </a:pPr>
            <a:r>
              <a:rPr lang="zh-CN" altLang="en-US" sz="2000" b="1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可以在下列情况使用</a:t>
            </a:r>
            <a:endParaRPr lang="zh-CN" altLang="en-US" sz="1200" kern="0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2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不限次数的用于您个人</a:t>
            </a:r>
            <a:r>
              <a:rPr lang="en-US" altLang="zh-CN" sz="12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/</a:t>
            </a:r>
            <a:r>
              <a:rPr lang="zh-CN" altLang="en-US" sz="12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公司、企业的商业演示。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2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拷贝模板中的内容用于其它幻灯片母版中使用。</a:t>
            </a: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4572000" y="3097345"/>
            <a:ext cx="4103688" cy="1546671"/>
          </a:xfrm>
          <a:prstGeom prst="rect">
            <a:avLst/>
          </a:prstGeom>
          <a:noFill/>
          <a:ln w="3175" algn="ctr">
            <a:noFill/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5B8CC1"/>
              </a:buClr>
              <a:buFont typeface="Wingdings" pitchFamily="2" charset="2"/>
              <a:buNone/>
              <a:defRPr/>
            </a:pPr>
            <a:r>
              <a:rPr lang="zh-CN" altLang="en-US" sz="2000" b="1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不可以在以下情况使用</a:t>
            </a:r>
            <a:endParaRPr lang="zh-CN" altLang="en-US" sz="1050" b="1" kern="0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2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用于任何形式的在线付费下载。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2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收集整理我们发布的免费资源后，刻录光碟销售。</a:t>
            </a:r>
            <a:endParaRPr lang="zh-CN" altLang="en-GB" sz="1200" kern="0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7" name="Picture 10" descr="png-0644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15816" y="3097345"/>
            <a:ext cx="3937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1" descr="png-0652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4001" y="3097345"/>
            <a:ext cx="3937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132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pic>
        <p:nvPicPr>
          <p:cNvPr id="17412" name="Picture 2" descr="C:\Documents and Settings\admin\桌面\2013年2期\2013年2月宝宝绘本刊\2月东方宝宝绘本刊修改2.indd_页面_0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92151"/>
            <a:ext cx="4572000" cy="547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3" descr="C:\Documents and Settings\admin\桌面\2013年2期\2013年2月宝宝绘本刊\2月东方宝宝绘本刊修改2.indd_页面_05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4214" y="645584"/>
            <a:ext cx="4649787" cy="5568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2303166" y="3308356"/>
            <a:ext cx="735006" cy="2412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模板：</a:t>
            </a:r>
            <a:r>
              <a:rPr lang="en-US" altLang="zh-CN" sz="100" dirty="0">
                <a:solidFill>
                  <a:schemeClr val="bg1"/>
                </a:solidFill>
              </a:rPr>
              <a:t>www.1ppt.com/moban/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素材：</a:t>
            </a:r>
            <a:r>
              <a:rPr lang="en-US" altLang="zh-CN" sz="100" dirty="0">
                <a:solidFill>
                  <a:schemeClr val="bg1"/>
                </a:solidFill>
              </a:rPr>
              <a:t>www.1ppt.com/sucai/</a:t>
            </a:r>
          </a:p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背景：</a:t>
            </a:r>
            <a:r>
              <a:rPr lang="en-US" altLang="zh-CN" sz="100" dirty="0">
                <a:solidFill>
                  <a:schemeClr val="bg1"/>
                </a:solidFill>
              </a:rPr>
              <a:t>www.1ppt.com/beijing/ 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图表：</a:t>
            </a:r>
            <a:r>
              <a:rPr lang="en-US" altLang="zh-CN" sz="100" dirty="0">
                <a:solidFill>
                  <a:schemeClr val="bg1"/>
                </a:solidFill>
              </a:rPr>
              <a:t>www.1ppt.com/tubiao/      </a:t>
            </a:r>
          </a:p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www.1ppt.com/xiazai/   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教程： </a:t>
            </a:r>
            <a:r>
              <a:rPr lang="en-US" altLang="zh-CN" sz="100" dirty="0">
                <a:solidFill>
                  <a:schemeClr val="bg1"/>
                </a:solidFill>
              </a:rPr>
              <a:t>www.1ppt.com/powerpoint/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资料下载：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www.1ppt.com/ziliao/                   </a:t>
            </a:r>
            <a:r>
              <a:rPr lang="zh-CN" altLang="en-US" sz="100" dirty="0">
                <a:solidFill>
                  <a:schemeClr val="bg1"/>
                </a:solidFill>
              </a:rPr>
              <a:t>范文下载：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www.1ppt.com/fanwen/       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试卷下载：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www.1ppt.com/shiti/                     </a:t>
            </a:r>
            <a:r>
              <a:rPr lang="zh-CN" altLang="en-US" sz="100" dirty="0">
                <a:solidFill>
                  <a:schemeClr val="bg1"/>
                </a:solidFill>
              </a:rPr>
              <a:t>教案下载：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www.1ppt.com/jiaoan/               </a:t>
            </a:r>
          </a:p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论坛：</a:t>
            </a:r>
            <a:r>
              <a:rPr lang="en-US" altLang="zh-CN" sz="100" dirty="0">
                <a:solidFill>
                  <a:schemeClr val="bg1"/>
                </a:solidFill>
              </a:rPr>
              <a:t>www.1ppt.cn                   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语文课件：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www.1ppt.com/kejian/yuwen/    </a:t>
            </a:r>
            <a:r>
              <a:rPr lang="zh-CN" altLang="en-US" sz="100" dirty="0">
                <a:solidFill>
                  <a:schemeClr val="bg1"/>
                </a:solidFill>
              </a:rPr>
              <a:t>数学课件：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www.1ppt.com/kejian/shuxue/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英语课件：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www.1ppt.com/kejian/yingyu/    </a:t>
            </a:r>
            <a:r>
              <a:rPr lang="zh-CN" altLang="en-US" sz="100" dirty="0">
                <a:solidFill>
                  <a:schemeClr val="bg1"/>
                </a:solidFill>
              </a:rPr>
              <a:t>美术课件：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www.1ppt.com/kejian/meishu/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科学课件：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www.1ppt.com/kejian/kexue/     </a:t>
            </a:r>
            <a:r>
              <a:rPr lang="zh-CN" altLang="en-US" sz="100" dirty="0">
                <a:solidFill>
                  <a:schemeClr val="bg1"/>
                </a:solidFill>
              </a:rPr>
              <a:t>物理课件：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www.1ppt.com/kejian/wuli/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化学课件：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www.1ppt.com/kejian/huaxue/  </a:t>
            </a:r>
            <a:r>
              <a:rPr lang="zh-CN" altLang="en-US" sz="100" dirty="0">
                <a:solidFill>
                  <a:schemeClr val="bg1"/>
                </a:solidFill>
              </a:rPr>
              <a:t>生物课件：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www.1ppt.com/kejian/shengwu/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地理课件：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www.1ppt.com/kejian/dili/          </a:t>
            </a:r>
            <a:r>
              <a:rPr lang="zh-CN" altLang="en-US" sz="100" dirty="0">
                <a:solidFill>
                  <a:schemeClr val="bg1"/>
                </a:solidFill>
              </a:rPr>
              <a:t>历史课件：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www.1ppt.com/kejian/lishi/        </a:t>
            </a:r>
          </a:p>
        </p:txBody>
      </p:sp>
      <p:sp>
        <p:nvSpPr>
          <p:cNvPr id="1843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1843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pic>
        <p:nvPicPr>
          <p:cNvPr id="18436" name="Picture 2" descr="C:\Documents and Settings\admin\桌面\2013年2期\2013年2月宝宝绘本刊\2月东方宝宝绘本刊修改2.indd_页面_0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" y="647700"/>
            <a:ext cx="4646613" cy="5564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3" descr="C:\Documents and Settings\admin\桌面\2013年2期\2013年2月宝宝绘本刊\2月东方宝宝绘本刊修改2.indd_页面_07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4214" y="645585"/>
            <a:ext cx="4649787" cy="5566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19459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pic>
        <p:nvPicPr>
          <p:cNvPr id="19460" name="Picture 2" descr="C:\Documents and Settings\admin\桌面\2013年2期\2013年2月宝宝绘本刊\2月东方宝宝绘本刊修改2.indd_页面_0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" y="692151"/>
            <a:ext cx="4570413" cy="547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3" descr="C:\Documents and Settings\admin\桌面\2013年2期\2013年2月宝宝绘本刊\2月东方宝宝绘本刊修改2.indd_页面_0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692151"/>
            <a:ext cx="4572000" cy="5475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2048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pic>
        <p:nvPicPr>
          <p:cNvPr id="20484" name="Picture 2" descr="C:\Documents and Settings\admin\桌面\2013年2期\2013年2月宝宝绘本刊\2月东方宝宝绘本刊修改2.indd_页面_1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" y="694267"/>
            <a:ext cx="4570413" cy="5471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3" descr="C:\Documents and Settings\admin\桌面\2013年2期\2013年2月宝宝绘本刊\2月东方宝宝绘本刊修改2.indd_页面_1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692151"/>
            <a:ext cx="4572000" cy="547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21507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pic>
        <p:nvPicPr>
          <p:cNvPr id="21508" name="Picture 2" descr="C:\Documents and Settings\admin\桌面\2013年2期\2013年2月宝宝绘本刊\2月东方宝宝绘本刊修改2.indd_页面_1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49817"/>
            <a:ext cx="4643438" cy="5560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3" descr="C:\Documents and Settings\admin\桌面\2013年2期\2013年2月宝宝绘本刊\2月东方宝宝绘本刊修改2.indd_页面_1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4214" y="645585"/>
            <a:ext cx="4649787" cy="5566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22531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pic>
        <p:nvPicPr>
          <p:cNvPr id="22532" name="Picture 2" descr="C:\Documents and Settings\admin\桌面\2013年2期\2013年2月宝宝绘本刊\2月东方宝宝绘本刊修改2.indd_页面_1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94267"/>
            <a:ext cx="4572000" cy="5471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Picture 3" descr="C:\Documents and Settings\admin\桌面\2013年2期\2013年2月宝宝绘本刊\2月东方宝宝绘本刊修改2.indd_页面_15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3588" y="694267"/>
            <a:ext cx="4570412" cy="5471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2355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pic>
        <p:nvPicPr>
          <p:cNvPr id="23556" name="Picture 2" descr="C:\Documents and Settings\admin\桌面\2013年2期\2013年2月宝宝绘本刊\2月东方宝宝绘本刊修改2.indd_页面_1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92151"/>
            <a:ext cx="4572000" cy="547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3" descr="C:\Documents and Settings\admin\桌面\2013年2期\2013年2月宝宝绘本刊\2月东方宝宝绘本刊修改2.indd_页面_1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692151"/>
            <a:ext cx="4572000" cy="547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24579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pic>
        <p:nvPicPr>
          <p:cNvPr id="24580" name="Picture 2" descr="C:\Documents and Settings\admin\桌面\2013年2期\2013年2月宝宝绘本刊\2月东方宝宝绘本刊修改2.indd_页面_1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92151"/>
            <a:ext cx="4572000" cy="5475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1" name="Picture 3" descr="C:\Documents and Settings\admin\桌面\2013年2期\2013年2月宝宝绘本刊\2月东方宝宝绘本刊修改2.indd_页面_1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00564" y="647700"/>
            <a:ext cx="4643437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第一PPT模板网-WWW.1PPT.COM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513</Words>
  <Application>Microsoft Office PowerPoint</Application>
  <PresentationFormat>全屏显示(4:3)</PresentationFormat>
  <Paragraphs>39</Paragraphs>
  <Slides>12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12</vt:i4>
      </vt:variant>
    </vt:vector>
  </HeadingPairs>
  <TitlesOfParts>
    <vt:vector size="20" baseType="lpstr">
      <vt:lpstr>Arial</vt:lpstr>
      <vt:lpstr>宋体</vt:lpstr>
      <vt:lpstr>Calibri</vt:lpstr>
      <vt:lpstr>Calibri Light</vt:lpstr>
      <vt:lpstr>微软雅黑</vt:lpstr>
      <vt:lpstr>Meiryo</vt:lpstr>
      <vt:lpstr>第一PPT模板网-WWW.1PPT.COM</vt:lpstr>
      <vt:lpstr>第一PPT模板网-WWW.1PPT.COM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第一PPT模板网-WWW.1PPT.COM</dc:title>
  <dc:subject>第一PPT模板网-WWW.1PPT.COM</dc:subject>
  <dc:creator>第一PPT模板网-WWW.1PPT.COM</dc:creator>
  <cp:keywords>第一PPT模板网-WWW.1PPT.COM</cp:keywords>
  <cp:lastModifiedBy>123</cp:lastModifiedBy>
  <cp:revision>6</cp:revision>
  <dcterms:modified xsi:type="dcterms:W3CDTF">2018-03-02T01:17:51Z</dcterms:modified>
</cp:coreProperties>
</file>