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e9edca31ec6845c2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53e9679b39914d06" /><Relationship Type="http://schemas.openxmlformats.org/package/2006/relationships/metadata/core-properties" Target="/package/services/metadata/core-properties/0ea0da54da3b4b4bb9a8e57253020af3.psmdcp" Id="R4921666b107d418f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