
<file path=[Content_Types].xml><?xml version="1.0" encoding="utf-8"?>
<Types xmlns="http://schemas.openxmlformats.org/package/2006/content-types">
  <Default Extension="jpeg" ContentType="image/jpeg"/>
  <Default Extension="JPG" ContentType="image/.jpg"/>
  <Default Extension="png" ContentType="image/png"/>
  <Default Extension="mp4" ContentType="vide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836" r:id="rId3"/>
    <p:sldId id="963" r:id="rId5"/>
    <p:sldId id="1100" r:id="rId6"/>
    <p:sldId id="1179" r:id="rId7"/>
    <p:sldId id="1165" r:id="rId8"/>
    <p:sldId id="1164" r:id="rId9"/>
    <p:sldId id="1158" r:id="rId10"/>
    <p:sldId id="1166" r:id="rId11"/>
    <p:sldId id="1167" r:id="rId12"/>
    <p:sldId id="1159" r:id="rId13"/>
    <p:sldId id="1170" r:id="rId14"/>
    <p:sldId id="1169" r:id="rId15"/>
    <p:sldId id="1160" r:id="rId16"/>
    <p:sldId id="1157" r:id="rId17"/>
    <p:sldId id="1123" r:id="rId18"/>
    <p:sldId id="1126" r:id="rId19"/>
  </p:sldIdLst>
  <p:sldSz cx="9144000" cy="5143500" type="screen16x9"/>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0075BF"/>
    <a:srgbClr val="034EA2"/>
    <a:srgbClr val="0087CD"/>
    <a:srgbClr val="C68F06"/>
    <a:srgbClr val="DB2C03"/>
    <a:srgbClr val="EBAC07"/>
    <a:srgbClr val="008487"/>
    <a:srgbClr val="163C46"/>
    <a:srgbClr val="008F9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3354" autoAdjust="0"/>
  </p:normalViewPr>
  <p:slideViewPr>
    <p:cSldViewPr showGuides="1">
      <p:cViewPr varScale="1">
        <p:scale>
          <a:sx n="98" d="100"/>
          <a:sy n="98" d="100"/>
        </p:scale>
        <p:origin x="642" y="90"/>
      </p:cViewPr>
      <p:guideLst>
        <p:guide orient="horz" pos="1676"/>
        <p:guide pos="2893"/>
      </p:guideLst>
    </p:cSldViewPr>
  </p:slideViewPr>
  <p:notesTextViewPr>
    <p:cViewPr>
      <p:scale>
        <a:sx n="1" d="1"/>
        <a:sy n="1" d="1"/>
      </p:scale>
      <p:origin x="0" y="0"/>
    </p:cViewPr>
  </p:notesTextViewPr>
  <p:sorterViewPr>
    <p:cViewPr>
      <p:scale>
        <a:sx n="75" d="100"/>
        <a:sy n="75" d="100"/>
      </p:scale>
      <p:origin x="0" y="0"/>
    </p:cViewPr>
  </p:sorterViewPr>
  <p:notesViewPr>
    <p:cSldViewPr>
      <p:cViewPr varScale="1">
        <p:scale>
          <a:sx n="69" d="100"/>
          <a:sy n="69" d="100"/>
        </p:scale>
        <p:origin x="3264" y="48"/>
      </p:cViewPr>
      <p:guideLst>
        <p:guide orient="horz" pos="2981"/>
        <p:guide pos="217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2A5992-9D73-4015-9385-ABE035416B29}"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95A699-AB68-4A20-99FB-6F69DC266D45}"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2565" algn="l" defTabSz="914400" rtl="0" eaLnBrk="1" latinLnBrk="0" hangingPunct="1">
      <a:defRPr sz="1200" kern="1200">
        <a:solidFill>
          <a:schemeClr val="tx1"/>
        </a:solidFill>
        <a:latin typeface="+mn-lt"/>
        <a:ea typeface="+mn-ea"/>
        <a:cs typeface="+mn-cs"/>
      </a:defRPr>
    </a:lvl7pPr>
    <a:lvl8pPr marL="3199765" algn="l" defTabSz="914400" rtl="0" eaLnBrk="1" latinLnBrk="0" hangingPunct="1">
      <a:defRPr sz="1200" kern="1200">
        <a:solidFill>
          <a:schemeClr val="tx1"/>
        </a:solidFill>
        <a:latin typeface="+mn-lt"/>
        <a:ea typeface="+mn-ea"/>
        <a:cs typeface="+mn-cs"/>
      </a:defRPr>
    </a:lvl8pPr>
    <a:lvl9pPr marL="3656965"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dirty="0"/>
          </a:p>
        </p:txBody>
      </p:sp>
      <p:sp>
        <p:nvSpPr>
          <p:cNvPr id="4" name="灯片编号占位符 3"/>
          <p:cNvSpPr>
            <a:spLocks noGrp="1"/>
          </p:cNvSpPr>
          <p:nvPr>
            <p:ph type="sldNum" sz="quarter" idx="10"/>
          </p:nvPr>
        </p:nvSpPr>
        <p:spPr/>
        <p:txBody>
          <a:bodyPr/>
          <a:lstStyle/>
          <a:p>
            <a:fld id="{7795A699-AB68-4A20-99FB-6F69DC266D45}"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8F03C3-53C1-4F10-8DAF-D1F318E96C6E}"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8F03C3-53C1-4F10-8DAF-D1F318E96C6E}"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06DC5C0A-0D26-4132-B61F-2E06C1498EC8}"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2854A03-91AF-448A-9954-517C0577E5F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EFC946-6D13-4F8C-9740-992A906A613E}" type="slidenum">
              <a:rPr lang="zh-CN" altLang="en-US" smtClean="0"/>
            </a:fld>
            <a:endParaRPr lang="zh-CN" altLang="en-US"/>
          </a:p>
        </p:txBody>
      </p:sp>
      <p:cxnSp>
        <p:nvCxnSpPr>
          <p:cNvPr id="8" name="直接连接符 7"/>
          <p:cNvCxnSpPr/>
          <p:nvPr userDrawn="1"/>
        </p:nvCxnSpPr>
        <p:spPr>
          <a:xfrm>
            <a:off x="755576" y="699542"/>
            <a:ext cx="7776864"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椭圆 8"/>
          <p:cNvSpPr/>
          <p:nvPr userDrawn="1"/>
        </p:nvSpPr>
        <p:spPr>
          <a:xfrm>
            <a:off x="971600" y="411510"/>
            <a:ext cx="216024" cy="216024"/>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2854A03-91AF-448A-9954-517C0577E5F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EFC946-6D13-4F8C-9740-992A906A613E}" type="slidenum">
              <a:rPr lang="zh-CN" altLang="en-US" smtClean="0"/>
            </a:fld>
            <a:endParaRPr lang="zh-CN" altLang="en-US"/>
          </a:p>
        </p:txBody>
      </p:sp>
      <p:cxnSp>
        <p:nvCxnSpPr>
          <p:cNvPr id="8" name="直接连接符 7"/>
          <p:cNvCxnSpPr/>
          <p:nvPr userDrawn="1"/>
        </p:nvCxnSpPr>
        <p:spPr>
          <a:xfrm>
            <a:off x="755576" y="699542"/>
            <a:ext cx="7776864"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椭圆 8"/>
          <p:cNvSpPr/>
          <p:nvPr userDrawn="1"/>
        </p:nvSpPr>
        <p:spPr>
          <a:xfrm>
            <a:off x="971600" y="411510"/>
            <a:ext cx="216024" cy="216024"/>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1_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2854A03-91AF-448A-9954-517C0577E5F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EFC946-6D13-4F8C-9740-992A906A613E}" type="slidenum">
              <a:rPr lang="zh-CN" altLang="en-US" smtClean="0"/>
            </a:fld>
            <a:endParaRPr lang="zh-CN" altLang="en-US"/>
          </a:p>
        </p:txBody>
      </p:sp>
      <p:sp>
        <p:nvSpPr>
          <p:cNvPr id="15" name="文本框 12"/>
          <p:cNvSpPr txBox="1">
            <a:spLocks noChangeArrowheads="1"/>
          </p:cNvSpPr>
          <p:nvPr userDrawn="1"/>
        </p:nvSpPr>
        <p:spPr bwMode="auto">
          <a:xfrm>
            <a:off x="1263742" y="387664"/>
            <a:ext cx="1796090" cy="311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a:defRPr>
                <a:solidFill>
                  <a:schemeClr val="tx1"/>
                </a:solidFill>
                <a:latin typeface="Open Sans" panose="020B0606030504020204" pitchFamily="34" charset="0"/>
                <a:ea typeface="冬青黑体简体中文 W3" charset="-122"/>
              </a:defRPr>
            </a:lvl1pPr>
            <a:lvl2pPr marL="742950" indent="-285750">
              <a:defRPr>
                <a:solidFill>
                  <a:schemeClr val="tx1"/>
                </a:solidFill>
                <a:latin typeface="Open Sans" panose="020B0606030504020204" pitchFamily="34" charset="0"/>
                <a:ea typeface="冬青黑体简体中文 W3" charset="-122"/>
              </a:defRPr>
            </a:lvl2pPr>
            <a:lvl3pPr marL="1143000" indent="-228600">
              <a:defRPr>
                <a:solidFill>
                  <a:schemeClr val="tx1"/>
                </a:solidFill>
                <a:latin typeface="Open Sans" panose="020B0606030504020204" pitchFamily="34" charset="0"/>
                <a:ea typeface="冬青黑体简体中文 W3" charset="-122"/>
              </a:defRPr>
            </a:lvl3pPr>
            <a:lvl4pPr marL="1600200" indent="-228600">
              <a:defRPr>
                <a:solidFill>
                  <a:schemeClr val="tx1"/>
                </a:solidFill>
                <a:latin typeface="Open Sans" panose="020B0606030504020204" pitchFamily="34" charset="0"/>
                <a:ea typeface="冬青黑体简体中文 W3" charset="-122"/>
              </a:defRPr>
            </a:lvl4pPr>
            <a:lvl5pPr marL="2057400" indent="-228600">
              <a:defRPr>
                <a:solidFill>
                  <a:schemeClr val="tx1"/>
                </a:solidFill>
                <a:latin typeface="Open Sans" panose="020B0606030504020204" pitchFamily="34" charset="0"/>
                <a:ea typeface="冬青黑体简体中文 W3" charset="-122"/>
              </a:defRPr>
            </a:lvl5pPr>
            <a:lvl6pPr marL="2514600" indent="-228600" fontAlgn="base">
              <a:spcBef>
                <a:spcPct val="0"/>
              </a:spcBef>
              <a:spcAft>
                <a:spcPct val="0"/>
              </a:spcAft>
              <a:defRPr>
                <a:solidFill>
                  <a:schemeClr val="tx1"/>
                </a:solidFill>
                <a:latin typeface="Open Sans" panose="020B0606030504020204" pitchFamily="34" charset="0"/>
                <a:ea typeface="冬青黑体简体中文 W3" charset="-122"/>
              </a:defRPr>
            </a:lvl6pPr>
            <a:lvl7pPr marL="2971800" indent="-228600" fontAlgn="base">
              <a:spcBef>
                <a:spcPct val="0"/>
              </a:spcBef>
              <a:spcAft>
                <a:spcPct val="0"/>
              </a:spcAft>
              <a:defRPr>
                <a:solidFill>
                  <a:schemeClr val="tx1"/>
                </a:solidFill>
                <a:latin typeface="Open Sans" panose="020B0606030504020204" pitchFamily="34" charset="0"/>
                <a:ea typeface="冬青黑体简体中文 W3" charset="-122"/>
              </a:defRPr>
            </a:lvl7pPr>
            <a:lvl8pPr marL="3429000" indent="-228600" fontAlgn="base">
              <a:spcBef>
                <a:spcPct val="0"/>
              </a:spcBef>
              <a:spcAft>
                <a:spcPct val="0"/>
              </a:spcAft>
              <a:defRPr>
                <a:solidFill>
                  <a:schemeClr val="tx1"/>
                </a:solidFill>
                <a:latin typeface="Open Sans" panose="020B0606030504020204" pitchFamily="34" charset="0"/>
                <a:ea typeface="冬青黑体简体中文 W3" charset="-122"/>
              </a:defRPr>
            </a:lvl8pPr>
            <a:lvl9pPr marL="3886200" indent="-228600" fontAlgn="base">
              <a:spcBef>
                <a:spcPct val="0"/>
              </a:spcBef>
              <a:spcAft>
                <a:spcPct val="0"/>
              </a:spcAft>
              <a:defRPr>
                <a:solidFill>
                  <a:schemeClr val="tx1"/>
                </a:solidFill>
                <a:latin typeface="Open Sans" panose="020B0606030504020204" pitchFamily="34" charset="0"/>
                <a:ea typeface="冬青黑体简体中文 W3" charset="-122"/>
              </a:defRPr>
            </a:lvl9pPr>
          </a:lstStyle>
          <a:p>
            <a:r>
              <a:rPr lang="zh-CN" altLang="en-US" sz="1600"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产品运行</a:t>
            </a:r>
            <a:endParaRPr lang="zh-CN" altLang="en-US" sz="1600" dirty="0">
              <a:solidFill>
                <a:schemeClr val="accent1"/>
              </a:solidFill>
              <a:latin typeface="微软雅黑" panose="020B0503020204020204" pitchFamily="34" charset="-122"/>
              <a:ea typeface="微软雅黑" panose="020B0503020204020204" pitchFamily="34" charset="-122"/>
              <a:cs typeface="+mn-ea"/>
              <a:sym typeface="+mn-lt"/>
            </a:endParaRPr>
          </a:p>
        </p:txBody>
      </p:sp>
      <p:cxnSp>
        <p:nvCxnSpPr>
          <p:cNvPr id="8" name="直接连接符 7"/>
          <p:cNvCxnSpPr/>
          <p:nvPr userDrawn="1"/>
        </p:nvCxnSpPr>
        <p:spPr>
          <a:xfrm>
            <a:off x="755576" y="699542"/>
            <a:ext cx="7776864"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椭圆 8"/>
          <p:cNvSpPr/>
          <p:nvPr userDrawn="1"/>
        </p:nvSpPr>
        <p:spPr>
          <a:xfrm>
            <a:off x="971600" y="411510"/>
            <a:ext cx="216024" cy="216024"/>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2854A03-91AF-448A-9954-517C0577E5F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EFC946-6D13-4F8C-9740-992A906A613E}" type="slidenum">
              <a:rPr lang="zh-CN" altLang="en-US" smtClean="0"/>
            </a:fld>
            <a:endParaRPr lang="zh-CN" altLang="en-US"/>
          </a:p>
        </p:txBody>
      </p:sp>
      <p:cxnSp>
        <p:nvCxnSpPr>
          <p:cNvPr id="8" name="直接连接符 7"/>
          <p:cNvCxnSpPr/>
          <p:nvPr userDrawn="1"/>
        </p:nvCxnSpPr>
        <p:spPr>
          <a:xfrm>
            <a:off x="755576" y="699542"/>
            <a:ext cx="7776864"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椭圆 8"/>
          <p:cNvSpPr/>
          <p:nvPr userDrawn="1"/>
        </p:nvSpPr>
        <p:spPr>
          <a:xfrm>
            <a:off x="971600" y="411510"/>
            <a:ext cx="216024" cy="216024"/>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zh-CN" altLang="en-US"/>
              <a:t>单击此处编辑母版标题样式</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F61BD0C8-D35A-439E-96FB-C8D4A6430554}"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0F15A6-E82C-4E1E-834E-C415C51F7DF3}"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空白页">
    <p:spTree>
      <p:nvGrpSpPr>
        <p:cNvPr id="1" name=""/>
        <p:cNvGrpSpPr/>
        <p:nvPr/>
      </p:nvGrpSpPr>
      <p:grpSpPr>
        <a:xfrm>
          <a:off x="0" y="0"/>
          <a:ext cx="0" cy="0"/>
          <a:chOff x="0" y="0"/>
          <a:chExt cx="0" cy="0"/>
        </a:xfrm>
      </p:grpSpPr>
      <p:pic>
        <p:nvPicPr>
          <p:cNvPr id="5" name="图片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1" y="0"/>
            <a:ext cx="9143499" cy="5143500"/>
          </a:xfrm>
          <a:prstGeom prst="rect">
            <a:avLst/>
          </a:prstGeom>
        </p:spPr>
      </p:pic>
      <p:grpSp>
        <p:nvGrpSpPr>
          <p:cNvPr id="2" name="组合 3"/>
          <p:cNvGrpSpPr/>
          <p:nvPr userDrawn="1"/>
        </p:nvGrpSpPr>
        <p:grpSpPr bwMode="auto">
          <a:xfrm flipH="1">
            <a:off x="-1" y="248018"/>
            <a:ext cx="1797166" cy="507206"/>
            <a:chOff x="2370576" y="533400"/>
            <a:chExt cx="2417494" cy="675969"/>
          </a:xfrm>
          <a:solidFill>
            <a:srgbClr val="EE1C39"/>
          </a:solidFill>
        </p:grpSpPr>
        <p:sp>
          <p:nvSpPr>
            <p:cNvPr id="3" name="矩形 2"/>
            <p:cNvSpPr/>
            <p:nvPr/>
          </p:nvSpPr>
          <p:spPr>
            <a:xfrm>
              <a:off x="2738030" y="533400"/>
              <a:ext cx="2050040" cy="6759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1425">
                <a:cs typeface="+mn-ea"/>
                <a:sym typeface="+mn-lt"/>
              </a:endParaRPr>
            </a:p>
          </p:txBody>
        </p:sp>
        <p:sp>
          <p:nvSpPr>
            <p:cNvPr id="4" name="椭圆 3"/>
            <p:cNvSpPr/>
            <p:nvPr/>
          </p:nvSpPr>
          <p:spPr>
            <a:xfrm>
              <a:off x="2370576" y="533400"/>
              <a:ext cx="623734" cy="67596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1425">
                <a:cs typeface="+mn-ea"/>
                <a:sym typeface="+mn-lt"/>
              </a:endParaRPr>
            </a:p>
          </p:txBody>
        </p:sp>
      </p:grpSp>
      <p:sp>
        <p:nvSpPr>
          <p:cNvPr id="6" name="文本框 12"/>
          <p:cNvSpPr txBox="1">
            <a:spLocks noChangeArrowheads="1"/>
          </p:cNvSpPr>
          <p:nvPr userDrawn="1"/>
        </p:nvSpPr>
        <p:spPr bwMode="auto">
          <a:xfrm>
            <a:off x="-1" y="370296"/>
            <a:ext cx="1796090" cy="48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Open Sans" panose="020B0606030504020204" pitchFamily="34" charset="0"/>
                <a:ea typeface="冬青黑体简体中文 W3" charset="-122"/>
              </a:defRPr>
            </a:lvl1pPr>
            <a:lvl2pPr marL="742950" indent="-285750">
              <a:defRPr>
                <a:solidFill>
                  <a:schemeClr val="tx1"/>
                </a:solidFill>
                <a:latin typeface="Open Sans" panose="020B0606030504020204" pitchFamily="34" charset="0"/>
                <a:ea typeface="冬青黑体简体中文 W3" charset="-122"/>
              </a:defRPr>
            </a:lvl2pPr>
            <a:lvl3pPr marL="1143000" indent="-228600">
              <a:defRPr>
                <a:solidFill>
                  <a:schemeClr val="tx1"/>
                </a:solidFill>
                <a:latin typeface="Open Sans" panose="020B0606030504020204" pitchFamily="34" charset="0"/>
                <a:ea typeface="冬青黑体简体中文 W3" charset="-122"/>
              </a:defRPr>
            </a:lvl3pPr>
            <a:lvl4pPr marL="1600200" indent="-228600">
              <a:defRPr>
                <a:solidFill>
                  <a:schemeClr val="tx1"/>
                </a:solidFill>
                <a:latin typeface="Open Sans" panose="020B0606030504020204" pitchFamily="34" charset="0"/>
                <a:ea typeface="冬青黑体简体中文 W3" charset="-122"/>
              </a:defRPr>
            </a:lvl4pPr>
            <a:lvl5pPr marL="2057400" indent="-228600">
              <a:defRPr>
                <a:solidFill>
                  <a:schemeClr val="tx1"/>
                </a:solidFill>
                <a:latin typeface="Open Sans" panose="020B0606030504020204" pitchFamily="34" charset="0"/>
                <a:ea typeface="冬青黑体简体中文 W3" charset="-122"/>
              </a:defRPr>
            </a:lvl5pPr>
            <a:lvl6pPr marL="2514600" indent="-228600" fontAlgn="base">
              <a:spcBef>
                <a:spcPct val="0"/>
              </a:spcBef>
              <a:spcAft>
                <a:spcPct val="0"/>
              </a:spcAft>
              <a:defRPr>
                <a:solidFill>
                  <a:schemeClr val="tx1"/>
                </a:solidFill>
                <a:latin typeface="Open Sans" panose="020B0606030504020204" pitchFamily="34" charset="0"/>
                <a:ea typeface="冬青黑体简体中文 W3" charset="-122"/>
              </a:defRPr>
            </a:lvl6pPr>
            <a:lvl7pPr marL="2971800" indent="-228600" fontAlgn="base">
              <a:spcBef>
                <a:spcPct val="0"/>
              </a:spcBef>
              <a:spcAft>
                <a:spcPct val="0"/>
              </a:spcAft>
              <a:defRPr>
                <a:solidFill>
                  <a:schemeClr val="tx1"/>
                </a:solidFill>
                <a:latin typeface="Open Sans" panose="020B0606030504020204" pitchFamily="34" charset="0"/>
                <a:ea typeface="冬青黑体简体中文 W3" charset="-122"/>
              </a:defRPr>
            </a:lvl7pPr>
            <a:lvl8pPr marL="3429000" indent="-228600" fontAlgn="base">
              <a:spcBef>
                <a:spcPct val="0"/>
              </a:spcBef>
              <a:spcAft>
                <a:spcPct val="0"/>
              </a:spcAft>
              <a:defRPr>
                <a:solidFill>
                  <a:schemeClr val="tx1"/>
                </a:solidFill>
                <a:latin typeface="Open Sans" panose="020B0606030504020204" pitchFamily="34" charset="0"/>
                <a:ea typeface="冬青黑体简体中文 W3" charset="-122"/>
              </a:defRPr>
            </a:lvl8pPr>
            <a:lvl9pPr marL="3886200" indent="-228600" fontAlgn="base">
              <a:spcBef>
                <a:spcPct val="0"/>
              </a:spcBef>
              <a:spcAft>
                <a:spcPct val="0"/>
              </a:spcAft>
              <a:defRPr>
                <a:solidFill>
                  <a:schemeClr val="tx1"/>
                </a:solidFill>
                <a:latin typeface="Open Sans" panose="020B0606030504020204" pitchFamily="34" charset="0"/>
                <a:ea typeface="冬青黑体简体中文 W3" charset="-122"/>
              </a:defRPr>
            </a:lvl9pPr>
          </a:lstStyle>
          <a:p>
            <a:r>
              <a:rPr lang="zh-CN" altLang="en-US" sz="1280" dirty="0">
                <a:solidFill>
                  <a:schemeClr val="bg1"/>
                </a:solidFill>
                <a:latin typeface="微软雅黑" panose="020B0503020204020204" pitchFamily="34" charset="-122"/>
                <a:ea typeface="微软雅黑" panose="020B0503020204020204" pitchFamily="34" charset="-122"/>
                <a:cs typeface="+mn-ea"/>
                <a:sym typeface="+mn-lt"/>
              </a:rPr>
              <a:t>点击添加相关标题文字</a:t>
            </a:r>
            <a:endParaRPr lang="zh-CN" altLang="en-US" sz="1280" dirty="0">
              <a:solidFill>
                <a:schemeClr val="bg1"/>
              </a:solidFill>
              <a:latin typeface="微软雅黑" panose="020B0503020204020204" pitchFamily="34" charset="-122"/>
              <a:ea typeface="微软雅黑" panose="020B0503020204020204" pitchFamily="34" charset="-122"/>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cSld name="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28650" y="273845"/>
            <a:ext cx="7886700" cy="994172"/>
          </a:xfr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lvl1pPr>
              <a:defRPr smtClean="0"/>
            </a:lvl1pPr>
          </a:lstStyle>
          <a:p>
            <a:pPr>
              <a:defRPr/>
            </a:pPr>
            <a:fld id="{8B04BA93-52C8-48D1-AFCC-D916E1C5D690}" type="datetime1">
              <a:rPr lang="zh-CN" altLang="en-US"/>
            </a:fld>
            <a:endParaRPr lang="zh-CN" altLang="en-US" sz="1420" dirty="0">
              <a:solidFill>
                <a:schemeClr val="tx1"/>
              </a:solidFill>
            </a:endParaRPr>
          </a:p>
        </p:txBody>
      </p:sp>
      <p:sp>
        <p:nvSpPr>
          <p:cNvPr id="4" name="页脚占位符 3"/>
          <p:cNvSpPr>
            <a:spLocks noGrp="1"/>
          </p:cNvSpPr>
          <p:nvPr>
            <p:ph type="ftr" sz="quarter" idx="11"/>
          </p:nvPr>
        </p:nvSpPr>
        <p:spPr/>
        <p:txBody>
          <a:bodyPr/>
          <a:lstStyle>
            <a:lvl1pPr>
              <a:defRPr smtClean="0"/>
            </a:lvl1pPr>
          </a:lstStyle>
          <a:p>
            <a:pPr>
              <a:defRPr/>
            </a:pPr>
            <a:endParaRPr lang="zh-CN" altLang="zh-CN"/>
          </a:p>
        </p:txBody>
      </p:sp>
      <p:sp>
        <p:nvSpPr>
          <p:cNvPr id="5" name="灯片编号占位符 4"/>
          <p:cNvSpPr>
            <a:spLocks noGrp="1"/>
          </p:cNvSpPr>
          <p:nvPr>
            <p:ph type="sldNum" sz="quarter" idx="12"/>
          </p:nvPr>
        </p:nvSpPr>
        <p:spPr/>
        <p:txBody>
          <a:bodyPr/>
          <a:lstStyle>
            <a:lvl1pPr>
              <a:defRPr smtClean="0"/>
            </a:lvl1pPr>
          </a:lstStyle>
          <a:p>
            <a:pPr>
              <a:defRPr/>
            </a:pPr>
            <a:fld id="{228A834C-A173-490B-9B01-7995B236AE02}" type="slidenum">
              <a:rPr lang="zh-CN" altLang="en-US"/>
            </a:fld>
            <a:endParaRPr lang="zh-CN" altLang="en-US" sz="1420" dirty="0">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1" y="205979"/>
            <a:ext cx="8229600" cy="857250"/>
          </a:xfrm>
          <a:prstGeom prst="rect">
            <a:avLst/>
          </a:prstGeom>
        </p:spPr>
        <p:txBody>
          <a:bodyPr vert="horz" lIns="91428" tIns="45714" rIns="91428" bIns="45714"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457201" y="1200151"/>
            <a:ext cx="8229600" cy="3394472"/>
          </a:xfrm>
          <a:prstGeom prst="rect">
            <a:avLst/>
          </a:prstGeom>
        </p:spPr>
        <p:txBody>
          <a:bodyPr vert="horz" lIns="91428" tIns="45714" rIns="91428" bIns="45714"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457201" y="4767264"/>
            <a:ext cx="2133600" cy="273844"/>
          </a:xfrm>
          <a:prstGeom prst="rect">
            <a:avLst/>
          </a:prstGeom>
        </p:spPr>
        <p:txBody>
          <a:bodyPr vert="horz" lIns="91428" tIns="45714" rIns="91428" bIns="45714" rtlCol="0" anchor="ctr"/>
          <a:lstStyle>
            <a:lvl1pPr algn="l">
              <a:defRPr sz="1200">
                <a:solidFill>
                  <a:schemeClr val="tx1">
                    <a:tint val="75000"/>
                  </a:schemeClr>
                </a:solidFill>
              </a:defRPr>
            </a:lvl1pPr>
          </a:lstStyle>
          <a:p>
            <a:fld id="{02854A03-91AF-448A-9954-517C0577E5F0}" type="datetimeFigureOut">
              <a:rPr lang="zh-CN" altLang="en-US" smtClean="0"/>
            </a:fld>
            <a:endParaRPr lang="zh-CN" altLang="en-US"/>
          </a:p>
        </p:txBody>
      </p:sp>
      <p:sp>
        <p:nvSpPr>
          <p:cNvPr id="5" name="页脚占位符 4"/>
          <p:cNvSpPr>
            <a:spLocks noGrp="1"/>
          </p:cNvSpPr>
          <p:nvPr>
            <p:ph type="ftr" sz="quarter" idx="3"/>
          </p:nvPr>
        </p:nvSpPr>
        <p:spPr>
          <a:xfrm>
            <a:off x="3124201" y="4767264"/>
            <a:ext cx="2895600" cy="273844"/>
          </a:xfrm>
          <a:prstGeom prst="rect">
            <a:avLst/>
          </a:prstGeom>
        </p:spPr>
        <p:txBody>
          <a:bodyPr vert="horz" lIns="91428" tIns="45714" rIns="91428" bIns="45714"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1" y="4767264"/>
            <a:ext cx="2133600" cy="273844"/>
          </a:xfrm>
          <a:prstGeom prst="rect">
            <a:avLst/>
          </a:prstGeom>
        </p:spPr>
        <p:txBody>
          <a:bodyPr vert="horz" lIns="91428" tIns="45714" rIns="91428" bIns="45714" rtlCol="0" anchor="ctr"/>
          <a:lstStyle>
            <a:lvl1pPr algn="r">
              <a:defRPr sz="1200">
                <a:solidFill>
                  <a:schemeClr val="tx1">
                    <a:tint val="75000"/>
                  </a:schemeClr>
                </a:solidFill>
              </a:defRPr>
            </a:lvl1pPr>
          </a:lstStyle>
          <a:p>
            <a:fld id="{2EEFC946-6D13-4F8C-9740-992A906A613E}"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3965"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165"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365"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565"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5.xml"/><Relationship Id="rId2" Type="http://schemas.openxmlformats.org/officeDocument/2006/relationships/image" Target="../media/image3.png"/><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7"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tags" Target="../tags/tag1.xml"/><Relationship Id="rId4" Type="http://schemas.microsoft.com/office/2007/relationships/media" Target="../media/media1.mp4"/><Relationship Id="rId3" Type="http://schemas.openxmlformats.org/officeDocument/2006/relationships/video" Target="../media/media1.mp4"/><Relationship Id="rId2" Type="http://schemas.openxmlformats.org/officeDocument/2006/relationships/image" Target="../media/image3.pn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6.xml"/><Relationship Id="rId4" Type="http://schemas.openxmlformats.org/officeDocument/2006/relationships/image" Target="../media/image5.png"/><Relationship Id="rId3" Type="http://schemas.openxmlformats.org/officeDocument/2006/relationships/tags" Target="../tags/tag2.xml"/><Relationship Id="rId2" Type="http://schemas.microsoft.com/office/2007/relationships/media" Target="../media/media2.mp4"/><Relationship Id="rId1" Type="http://schemas.openxmlformats.org/officeDocument/2006/relationships/video" Target="../media/media2.mp4"/></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4.xml"/><Relationship Id="rId4" Type="http://schemas.openxmlformats.org/officeDocument/2006/relationships/slideLayout" Target="../slideLayouts/slideLayout6.xml"/><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6.xml"/><Relationship Id="rId2" Type="http://schemas.openxmlformats.org/officeDocument/2006/relationships/image" Target="../media/image9.png"/><Relationship Id="rId1"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6" Type="http://schemas.openxmlformats.org/officeDocument/2006/relationships/notesSlide" Target="../notesSlides/notesSlide9.xml"/><Relationship Id="rId5" Type="http://schemas.openxmlformats.org/officeDocument/2006/relationships/slideLayout" Target="../slideLayouts/slideLayout6.xml"/><Relationship Id="rId4" Type="http://schemas.openxmlformats.org/officeDocument/2006/relationships/image" Target="../media/image10.png"/><Relationship Id="rId3" Type="http://schemas.openxmlformats.org/officeDocument/2006/relationships/tags" Target="../tags/tag7.xml"/><Relationship Id="rId2" Type="http://schemas.microsoft.com/office/2007/relationships/media" Target="../media/media3.mp4"/><Relationship Id="rId1" Type="http://schemas.openxmlformats.org/officeDocument/2006/relationships/video" Target="../media/media3.mp4"/></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10.xml"/><Relationship Id="rId4" Type="http://schemas.openxmlformats.org/officeDocument/2006/relationships/slideLayout" Target="../slideLayouts/slideLayout6.xml"/><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2.xml"/><Relationship Id="rId5" Type="http://schemas.openxmlformats.org/officeDocument/2006/relationships/slideLayout" Target="../slideLayouts/slideLayout6.xml"/><Relationship Id="rId4" Type="http://schemas.openxmlformats.org/officeDocument/2006/relationships/image" Target="../media/image14.png"/><Relationship Id="rId3" Type="http://schemas.openxmlformats.org/officeDocument/2006/relationships/tags" Target="../tags/tag9.xml"/><Relationship Id="rId2" Type="http://schemas.microsoft.com/office/2007/relationships/media" Target="../media/media4.mp4"/><Relationship Id="rId1" Type="http://schemas.openxmlformats.org/officeDocument/2006/relationships/video" Target="../media/media4.mp4"/></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13.xml"/><Relationship Id="rId3" Type="http://schemas.openxmlformats.org/officeDocument/2006/relationships/slideLayout" Target="../slideLayouts/slideLayout6.xml"/><Relationship Id="rId2" Type="http://schemas.openxmlformats.org/officeDocument/2006/relationships/tags" Target="../tags/tag11.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9" Type="http://schemas.openxmlformats.org/officeDocument/2006/relationships/tags" Target="../tags/tag20.xml"/><Relationship Id="rId8" Type="http://schemas.openxmlformats.org/officeDocument/2006/relationships/tags" Target="../tags/tag19.xml"/><Relationship Id="rId7" Type="http://schemas.openxmlformats.org/officeDocument/2006/relationships/tags" Target="../tags/tag18.xml"/><Relationship Id="rId6" Type="http://schemas.openxmlformats.org/officeDocument/2006/relationships/tags" Target="../tags/tag17.xml"/><Relationship Id="rId5" Type="http://schemas.openxmlformats.org/officeDocument/2006/relationships/tags" Target="../tags/tag16.xml"/><Relationship Id="rId4" Type="http://schemas.openxmlformats.org/officeDocument/2006/relationships/tags" Target="../tags/tag15.xml"/><Relationship Id="rId3" Type="http://schemas.openxmlformats.org/officeDocument/2006/relationships/tags" Target="../tags/tag14.xml"/><Relationship Id="rId2" Type="http://schemas.openxmlformats.org/officeDocument/2006/relationships/tags" Target="../tags/tag13.xml"/><Relationship Id="rId14" Type="http://schemas.openxmlformats.org/officeDocument/2006/relationships/notesSlide" Target="../notesSlides/notesSlide14.xml"/><Relationship Id="rId13" Type="http://schemas.openxmlformats.org/officeDocument/2006/relationships/slideLayout" Target="../slideLayouts/slideLayout6.xml"/><Relationship Id="rId12" Type="http://schemas.openxmlformats.org/officeDocument/2006/relationships/tags" Target="../tags/tag23.xml"/><Relationship Id="rId11" Type="http://schemas.openxmlformats.org/officeDocument/2006/relationships/tags" Target="../tags/tag22.xml"/><Relationship Id="rId10" Type="http://schemas.openxmlformats.org/officeDocument/2006/relationships/tags" Target="../tags/tag21.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4" Type="http://schemas.openxmlformats.org/officeDocument/2006/relationships/notesSlide" Target="../notesSlides/notesSlide15.xml"/><Relationship Id="rId3" Type="http://schemas.openxmlformats.org/officeDocument/2006/relationships/slideLayout" Target="../slideLayouts/slideLayout6.xml"/><Relationship Id="rId2" Type="http://schemas.openxmlformats.org/officeDocument/2006/relationships/image" Target="../media/image3.png"/><Relationship Id="rId1" Type="http://schemas.openxmlformats.org/officeDocument/2006/relationships/image" Target="../media/image2.png"/></Relationships>
</file>

<file path=ppt/slides/_rels/slide16.xml.rels><?xml version="1.0" encoding="UTF-8" standalone="yes"?>
<Relationships xmlns="http://schemas.openxmlformats.org/package/2006/relationships"><Relationship Id="rId6" Type="http://schemas.openxmlformats.org/officeDocument/2006/relationships/notesSlide" Target="../notesSlides/notesSlide16.xml"/><Relationship Id="rId5" Type="http://schemas.openxmlformats.org/officeDocument/2006/relationships/slideLayout" Target="../slideLayouts/slideLayout4.xml"/><Relationship Id="rId4" Type="http://schemas.openxmlformats.org/officeDocument/2006/relationships/image" Target="../media/image15.png"/><Relationship Id="rId3" Type="http://schemas.openxmlformats.org/officeDocument/2006/relationships/tags" Target="../tags/tag24.xml"/><Relationship Id="rId2" Type="http://schemas.microsoft.com/office/2007/relationships/media" Target="../media/media5.mp4"/><Relationship Id="rId1" Type="http://schemas.openxmlformats.org/officeDocument/2006/relationships/video" Target="../media/media5.mp4"/></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5715000" y="0"/>
            <a:ext cx="3429000" cy="5143500"/>
          </a:xfrm>
          <a:prstGeom prst="rect">
            <a:avLst/>
          </a:prstGeom>
        </p:spPr>
      </p:pic>
      <p:pic>
        <p:nvPicPr>
          <p:cNvPr id="6" name="图片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0"/>
            <a:ext cx="3429000" cy="5143500"/>
          </a:xfrm>
          <a:prstGeom prst="rect">
            <a:avLst/>
          </a:prstGeom>
        </p:spPr>
      </p:pic>
      <p:sp>
        <p:nvSpPr>
          <p:cNvPr id="13" name="矩形 12"/>
          <p:cNvSpPr/>
          <p:nvPr/>
        </p:nvSpPr>
        <p:spPr>
          <a:xfrm>
            <a:off x="3131840" y="1203598"/>
            <a:ext cx="2827493" cy="1063625"/>
          </a:xfrm>
          <a:prstGeom prst="rect">
            <a:avLst/>
          </a:prstGeom>
        </p:spPr>
        <p:txBody>
          <a:bodyPr wrap="square" lIns="48756" tIns="24378" rIns="48756" bIns="24378">
            <a:spAutoFit/>
          </a:bodyPr>
          <a:lstStyle/>
          <a:p>
            <a:pPr algn="ctr"/>
            <a:r>
              <a:rPr lang="en-US" altLang="zh-CN" sz="6600" spc="213" dirty="0">
                <a:solidFill>
                  <a:schemeClr val="accent1"/>
                </a:solidFill>
                <a:latin typeface="Broadway" panose="04040905080B02020502" pitchFamily="82" charset="0"/>
                <a:ea typeface="微软雅黑" panose="020B0503020204020204" pitchFamily="34" charset="-122"/>
                <a:cs typeface="Arial" panose="020B0604020202020204" pitchFamily="34" charset="0"/>
              </a:rPr>
              <a:t>2024</a:t>
            </a:r>
            <a:endParaRPr lang="en-US" altLang="zh-CN" sz="6600" spc="213" dirty="0">
              <a:solidFill>
                <a:schemeClr val="accent1"/>
              </a:solidFill>
              <a:latin typeface="Broadway" panose="04040905080B02020502" pitchFamily="82" charset="0"/>
              <a:ea typeface="微软雅黑" panose="020B0503020204020204" pitchFamily="34" charset="-122"/>
              <a:cs typeface="Arial" panose="020B0604020202020204" pitchFamily="34" charset="0"/>
            </a:endParaRPr>
          </a:p>
        </p:txBody>
      </p:sp>
      <p:sp>
        <p:nvSpPr>
          <p:cNvPr id="14" name="文本框 16"/>
          <p:cNvSpPr txBox="1"/>
          <p:nvPr/>
        </p:nvSpPr>
        <p:spPr>
          <a:xfrm>
            <a:off x="2124487" y="2134412"/>
            <a:ext cx="5040560" cy="710565"/>
          </a:xfrm>
          <a:prstGeom prst="rect">
            <a:avLst/>
          </a:prstGeom>
          <a:noFill/>
        </p:spPr>
        <p:txBody>
          <a:bodyPr wrap="square" lIns="65023" tIns="32511" rIns="65023" bIns="32511" rtlCol="0">
            <a:spAutoFit/>
          </a:bodyPr>
          <a:lstStyle/>
          <a:p>
            <a:pPr>
              <a:buNone/>
            </a:pPr>
            <a:r>
              <a:rPr sz="4200" b="1" cap="all" dirty="0">
                <a:solidFill>
                  <a:schemeClr val="tx1">
                    <a:lumMod val="65000"/>
                    <a:lumOff val="35000"/>
                  </a:schemeClr>
                </a:solidFill>
                <a:latin typeface="微软雅黑" panose="020B0503020204020204" pitchFamily="34" charset="-122"/>
                <a:ea typeface="微软雅黑" panose="020B0503020204020204" pitchFamily="34" charset="-122"/>
                <a:cs typeface="Arial" panose="020B0604020202020204" pitchFamily="34" charset="0"/>
              </a:rPr>
              <a:t>互联网应用与新技术</a:t>
            </a:r>
            <a:endParaRPr sz="4200" b="1" cap="all" dirty="0">
              <a:solidFill>
                <a:schemeClr val="tx1">
                  <a:lumMod val="65000"/>
                  <a:lumOff val="35000"/>
                </a:schemeClr>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2" name="文本框 1"/>
          <p:cNvSpPr txBox="1"/>
          <p:nvPr/>
        </p:nvSpPr>
        <p:spPr>
          <a:xfrm>
            <a:off x="2365043" y="3003788"/>
            <a:ext cx="4297680" cy="368300"/>
          </a:xfrm>
          <a:prstGeom prst="rect">
            <a:avLst/>
          </a:prstGeom>
          <a:noFill/>
        </p:spPr>
        <p:txBody>
          <a:bodyPr wrap="none" rtlCol="0">
            <a:spAutoFit/>
          </a:bodyPr>
          <a:lstStyle/>
          <a:p>
            <a:pPr algn="ctr"/>
            <a:r>
              <a:rPr lang="zh-CN" dirty="0">
                <a:solidFill>
                  <a:srgbClr val="595959"/>
                </a:solidFill>
                <a:latin typeface="微软雅黑" panose="020B0503020204020204" pitchFamily="34" charset="-122"/>
                <a:ea typeface="微软雅黑" panose="020B0503020204020204" pitchFamily="34" charset="-122"/>
              </a:rPr>
              <a:t>中小学</a:t>
            </a:r>
            <a:r>
              <a:rPr dirty="0">
                <a:solidFill>
                  <a:srgbClr val="595959"/>
                </a:solidFill>
                <a:latin typeface="微软雅黑" panose="020B0503020204020204" pitchFamily="34" charset="-122"/>
                <a:ea typeface="微软雅黑" panose="020B0503020204020204" pitchFamily="34" charset="-122"/>
              </a:rPr>
              <a:t>信息科技</a:t>
            </a:r>
            <a:r>
              <a:rPr lang="zh-CN" dirty="0">
                <a:solidFill>
                  <a:srgbClr val="595959"/>
                </a:solidFill>
                <a:latin typeface="微软雅黑" panose="020B0503020204020204" pitchFamily="34" charset="-122"/>
                <a:ea typeface="微软雅黑" panose="020B0503020204020204" pitchFamily="34" charset="-122"/>
              </a:rPr>
              <a:t>教学韦国</a:t>
            </a:r>
            <a:r>
              <a:rPr dirty="0">
                <a:solidFill>
                  <a:srgbClr val="595959"/>
                </a:solidFill>
                <a:latin typeface="微软雅黑" panose="020B0503020204020204" pitchFamily="34" charset="-122"/>
                <a:ea typeface="微软雅黑" panose="020B0503020204020204" pitchFamily="34" charset="-122"/>
              </a:rPr>
              <a:t>优秀教师培育室</a:t>
            </a:r>
            <a:endParaRPr dirty="0">
              <a:solidFill>
                <a:srgbClr val="595959"/>
              </a:solidFill>
              <a:latin typeface="微软雅黑" panose="020B0503020204020204" pitchFamily="34" charset="-122"/>
              <a:ea typeface="微软雅黑" panose="020B0503020204020204" pitchFamily="34" charset="-122"/>
            </a:endParaRPr>
          </a:p>
        </p:txBody>
      </p:sp>
      <p:sp>
        <p:nvSpPr>
          <p:cNvPr id="5" name="文本框 4"/>
          <p:cNvSpPr txBox="1"/>
          <p:nvPr/>
        </p:nvSpPr>
        <p:spPr>
          <a:xfrm>
            <a:off x="3818558" y="3531473"/>
            <a:ext cx="1325880" cy="368300"/>
          </a:xfrm>
          <a:prstGeom prst="rect">
            <a:avLst/>
          </a:prstGeom>
          <a:noFill/>
        </p:spPr>
        <p:txBody>
          <a:bodyPr wrap="none" rtlCol="0">
            <a:spAutoFit/>
          </a:bodyPr>
          <a:p>
            <a:pPr algn="ctr"/>
            <a:r>
              <a:rPr lang="zh-CN" dirty="0">
                <a:solidFill>
                  <a:srgbClr val="595959"/>
                </a:solidFill>
                <a:latin typeface="微软雅黑" panose="020B0503020204020204" pitchFamily="34" charset="-122"/>
                <a:ea typeface="微软雅黑" panose="020B0503020204020204" pitchFamily="34" charset="-122"/>
              </a:rPr>
              <a:t>授课：赵安</a:t>
            </a:r>
            <a:endParaRPr lang="zh-CN" dirty="0">
              <a:solidFill>
                <a:srgbClr val="595959"/>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48"/>
          <p:cNvSpPr txBox="1"/>
          <p:nvPr/>
        </p:nvSpPr>
        <p:spPr>
          <a:xfrm>
            <a:off x="2484120" y="267335"/>
            <a:ext cx="3823970" cy="492125"/>
          </a:xfrm>
          <a:prstGeom prst="rect">
            <a:avLst/>
          </a:prstGeom>
          <a:noFill/>
        </p:spPr>
        <p:txBody>
          <a:bodyPr wrap="square" lIns="0" tIns="0" rIns="0" bIns="0" rtlCol="0">
            <a:spAutoFit/>
          </a:bodyPr>
          <a:lstStyle/>
          <a:p>
            <a:r>
              <a:rPr lang="zh-CN" altLang="en-US"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小西和太奶奶的对话</a:t>
            </a:r>
            <a:endParaRPr lang="zh-CN" altLang="en-US"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pic>
        <p:nvPicPr>
          <p:cNvPr id="7" name="图片 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5715000" y="0"/>
            <a:ext cx="3429000" cy="5143500"/>
          </a:xfrm>
          <a:prstGeom prst="rect">
            <a:avLst/>
          </a:prstGeom>
        </p:spPr>
      </p:pic>
      <p:pic>
        <p:nvPicPr>
          <p:cNvPr id="9" name="图片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0"/>
            <a:ext cx="3429000" cy="5143500"/>
          </a:xfrm>
          <a:prstGeom prst="rect">
            <a:avLst/>
          </a:prstGeom>
        </p:spPr>
      </p:pic>
      <p:pic>
        <p:nvPicPr>
          <p:cNvPr id="2" name="导入">
            <a:hlinkClick r:id="" action="ppaction://media"/>
          </p:cNvPr>
          <p:cNvPicPr/>
          <p:nvPr>
            <a:videoFile r:link="rId3"/>
            <p:extLst>
              <p:ext uri="{DAA4B4D4-6D71-4841-9C94-3DE7FCFB9230}">
                <p14:media xmlns:p14="http://schemas.microsoft.com/office/powerpoint/2010/main" r:embed="rId4"/>
              </p:ext>
            </p:extLst>
            <p:custDataLst>
              <p:tags r:id="rId5"/>
            </p:custDataLst>
          </p:nvPr>
        </p:nvPicPr>
        <p:blipFill>
          <a:blip r:embed="rId6"/>
          <a:stretch>
            <a:fillRect/>
          </a:stretch>
        </p:blipFill>
        <p:spPr>
          <a:xfrm>
            <a:off x="1115695" y="915035"/>
            <a:ext cx="6255385" cy="35191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iterate type="lt">
                                    <p:tmPct val="30000"/>
                                  </p:iterate>
                                  <p:childTnLst>
                                    <p:set>
                                      <p:cBhvr>
                                        <p:cTn id="6" dur="1" fill="hold">
                                          <p:stCondLst>
                                            <p:cond delay="0"/>
                                          </p:stCondLst>
                                        </p:cTn>
                                        <p:tgtEl>
                                          <p:spTgt spid="26"/>
                                        </p:tgtEl>
                                        <p:attrNameLst>
                                          <p:attrName>style.visibility</p:attrName>
                                        </p:attrNameLst>
                                      </p:cBhvr>
                                      <p:to>
                                        <p:strVal val="visible"/>
                                      </p:to>
                                    </p:set>
                                    <p:animEffect transition="in" filter="wipe(left)">
                                      <p:cBhvr>
                                        <p:cTn id="7" dur="2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8" fill="hold" display="1">
                  <p:stCondLst>
                    <p:cond delay="indefinite"/>
                  </p:stCondLst>
                </p:cTn>
                <p:tgtEl>
                  <p:spTgt spid="2"/>
                </p:tgtEl>
              </p:cMediaNode>
            </p:video>
            <p:seq concurrent="1" nextAc="seek">
              <p:cTn id="9" restart="whenNotActive" fill="hold" evtFilter="cancelBubble" nodeType="interactiveSeq">
                <p:stCondLst>
                  <p:cond evt="onClick" delay="0">
                    <p:tgtEl>
                      <p:spTgt spid="2"/>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additive="base">
                                        <p:cTn id="13" dur="1" fill="hold"/>
                                        <p:tgtEl>
                                          <p:spTgt spid="2"/>
                                        </p:tgtEl>
                                      </p:cBhvr>
                                    </p:cmd>
                                  </p:childTnLst>
                                </p:cTn>
                              </p:par>
                            </p:childTnLst>
                          </p:cTn>
                        </p:par>
                      </p:childTnLst>
                    </p:cTn>
                  </p:par>
                </p:childTnLst>
              </p:cTn>
              <p:nextCondLst>
                <p:cond evt="onClick" delay="0">
                  <p:tgtEl>
                    <p:spTgt spid="2"/>
                  </p:tgtEl>
                </p:cond>
              </p:nextCondLst>
            </p:seq>
          </p:childTnLst>
        </p:cTn>
      </p:par>
    </p:tnLst>
    <p:bldLst>
      <p:bldP spid="2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pic>
        <p:nvPicPr>
          <p:cNvPr id="4" name="学习">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video fullScrn="0">
              <p:cMediaNode>
                <p:cTn id="2" fill="hold" display="1">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25" name="矩形 39"/>
          <p:cNvSpPr>
            <a:spLocks noChangeArrowheads="1"/>
          </p:cNvSpPr>
          <p:nvPr>
            <p:custDataLst>
              <p:tags r:id="rId1"/>
            </p:custDataLst>
          </p:nvPr>
        </p:nvSpPr>
        <p:spPr bwMode="auto">
          <a:xfrm>
            <a:off x="4389120" y="466090"/>
            <a:ext cx="4107815" cy="345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l"/>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小西和太奶奶的学习方式有什么不同</a:t>
            </a:r>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a:t>
            </a:r>
            <a:endPar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p:txBody>
      </p:sp>
      <p:pic>
        <p:nvPicPr>
          <p:cNvPr id="7" name="图片 6"/>
          <p:cNvPicPr>
            <a:picLocks noChangeAspect="1"/>
          </p:cNvPicPr>
          <p:nvPr/>
        </p:nvPicPr>
        <p:blipFill>
          <a:blip r:embed="rId2"/>
          <a:stretch>
            <a:fillRect/>
          </a:stretch>
        </p:blipFill>
        <p:spPr>
          <a:xfrm>
            <a:off x="4028440" y="1524635"/>
            <a:ext cx="4319905" cy="2689225"/>
          </a:xfrm>
          <a:prstGeom prst="rect">
            <a:avLst/>
          </a:prstGeom>
        </p:spPr>
      </p:pic>
      <p:pic>
        <p:nvPicPr>
          <p:cNvPr id="6" name="图片 5"/>
          <p:cNvPicPr>
            <a:picLocks noChangeAspect="1"/>
          </p:cNvPicPr>
          <p:nvPr/>
        </p:nvPicPr>
        <p:blipFill>
          <a:blip r:embed="rId3"/>
          <a:stretch>
            <a:fillRect/>
          </a:stretch>
        </p:blipFill>
        <p:spPr>
          <a:xfrm>
            <a:off x="3865880" y="1354455"/>
            <a:ext cx="4645660" cy="303022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grpSp>
        <p:nvGrpSpPr>
          <p:cNvPr id="4" name="组合 3"/>
          <p:cNvGrpSpPr/>
          <p:nvPr/>
        </p:nvGrpSpPr>
        <p:grpSpPr>
          <a:xfrm>
            <a:off x="467360" y="459105"/>
            <a:ext cx="7905750" cy="3602990"/>
            <a:chOff x="850" y="648"/>
            <a:chExt cx="12450" cy="5674"/>
          </a:xfrm>
        </p:grpSpPr>
        <p:pic>
          <p:nvPicPr>
            <p:cNvPr id="2" name="图片 1"/>
            <p:cNvPicPr>
              <a:picLocks noChangeAspect="1"/>
            </p:cNvPicPr>
            <p:nvPr/>
          </p:nvPicPr>
          <p:blipFill>
            <a:blip r:embed="rId1"/>
            <a:stretch>
              <a:fillRect/>
            </a:stretch>
          </p:blipFill>
          <p:spPr>
            <a:xfrm>
              <a:off x="850" y="1441"/>
              <a:ext cx="7309" cy="4215"/>
            </a:xfrm>
            <a:prstGeom prst="rect">
              <a:avLst/>
            </a:prstGeom>
          </p:spPr>
        </p:pic>
        <p:pic>
          <p:nvPicPr>
            <p:cNvPr id="3" name="图片 2"/>
            <p:cNvPicPr>
              <a:picLocks noChangeAspect="1"/>
            </p:cNvPicPr>
            <p:nvPr/>
          </p:nvPicPr>
          <p:blipFill>
            <a:blip r:embed="rId2"/>
            <a:stretch>
              <a:fillRect/>
            </a:stretch>
          </p:blipFill>
          <p:spPr>
            <a:xfrm>
              <a:off x="6066" y="648"/>
              <a:ext cx="7235" cy="5675"/>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35" name="矩形 34"/>
          <p:cNvSpPr/>
          <p:nvPr/>
        </p:nvSpPr>
        <p:spPr>
          <a:xfrm>
            <a:off x="882451" y="2067769"/>
            <a:ext cx="1885950" cy="761365"/>
          </a:xfrm>
          <a:prstGeom prst="rect">
            <a:avLst/>
          </a:prstGeom>
        </p:spPr>
        <p:txBody>
          <a:bodyPr wrap="none" lIns="0" tIns="0" rIns="0" bIns="0">
            <a:spAutoFit/>
          </a:bodyPr>
          <a:lstStyle/>
          <a:p>
            <a:pPr algn="ctr"/>
            <a:r>
              <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rPr>
              <a:t>云计算</a:t>
            </a:r>
            <a:endPar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
        <p:nvSpPr>
          <p:cNvPr id="25" name="矩形 39"/>
          <p:cNvSpPr>
            <a:spLocks noChangeArrowheads="1"/>
          </p:cNvSpPr>
          <p:nvPr>
            <p:custDataLst>
              <p:tags r:id="rId1"/>
            </p:custDataLst>
          </p:nvPr>
        </p:nvSpPr>
        <p:spPr bwMode="auto">
          <a:xfrm>
            <a:off x="4427220" y="1453515"/>
            <a:ext cx="3685540"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概念：</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分布式计算的一种，通过网络</a:t>
            </a:r>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a:t>
            </a:r>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云</a:t>
            </a:r>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a:t>
            </a:r>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将巨大的数据计算处理程序分解成无数个小程序，然后，通过多部服务器组成的系统进行处理和分析这些小程序得到结果并返回给用户。</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特点：</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灵活性高、可靠性高、性价比高、</a:t>
            </a:r>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虚拟化、动态</a:t>
            </a:r>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可</a:t>
            </a:r>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拓展</a:t>
            </a:r>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、按需部署</a:t>
            </a:r>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a:t>
            </a:r>
            <a:endPar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41" presetClass="entr" presetSubtype="0" fill="hold" grpId="0" nodeType="afterEffect">
                                  <p:stCondLst>
                                    <p:cond delay="0"/>
                                  </p:stCondLst>
                                  <p:iterate type="lt">
                                    <p:tmPct val="10000"/>
                                  </p:iterate>
                                  <p:childTnLst>
                                    <p:set>
                                      <p:cBhvr>
                                        <p:cTn id="10" dur="1" fill="hold">
                                          <p:stCondLst>
                                            <p:cond delay="0"/>
                                          </p:stCondLst>
                                        </p:cTn>
                                        <p:tgtEl>
                                          <p:spTgt spid="35"/>
                                        </p:tgtEl>
                                        <p:attrNameLst>
                                          <p:attrName>style.visibility</p:attrName>
                                        </p:attrNameLst>
                                      </p:cBhvr>
                                      <p:to>
                                        <p:strVal val="visible"/>
                                      </p:to>
                                    </p:set>
                                    <p:anim calcmode="lin" valueType="num">
                                      <p:cBhvr>
                                        <p:cTn id="11" dur="500" fill="hold"/>
                                        <p:tgtEl>
                                          <p:spTgt spid="35"/>
                                        </p:tgtEl>
                                        <p:attrNameLst>
                                          <p:attrName>ppt_x</p:attrName>
                                        </p:attrNameLst>
                                      </p:cBhvr>
                                      <p:tavLst>
                                        <p:tav tm="0">
                                          <p:val>
                                            <p:strVal val="#ppt_x"/>
                                          </p:val>
                                        </p:tav>
                                        <p:tav tm="50000">
                                          <p:val>
                                            <p:strVal val="#ppt_x+.1"/>
                                          </p:val>
                                        </p:tav>
                                        <p:tav tm="100000">
                                          <p:val>
                                            <p:strVal val="#ppt_x"/>
                                          </p:val>
                                        </p:tav>
                                      </p:tavLst>
                                    </p:anim>
                                    <p:anim calcmode="lin" valueType="num">
                                      <p:cBhvr>
                                        <p:cTn id="12" dur="500" fill="hold"/>
                                        <p:tgtEl>
                                          <p:spTgt spid="35"/>
                                        </p:tgtEl>
                                        <p:attrNameLst>
                                          <p:attrName>ppt_y</p:attrName>
                                        </p:attrNameLst>
                                      </p:cBhvr>
                                      <p:tavLst>
                                        <p:tav tm="0">
                                          <p:val>
                                            <p:strVal val="#ppt_y"/>
                                          </p:val>
                                        </p:tav>
                                        <p:tav tm="100000">
                                          <p:val>
                                            <p:strVal val="#ppt_y"/>
                                          </p:val>
                                        </p:tav>
                                      </p:tavLst>
                                    </p:anim>
                                    <p:anim calcmode="lin" valueType="num">
                                      <p:cBhvr>
                                        <p:cTn id="13" dur="500" fill="hold"/>
                                        <p:tgtEl>
                                          <p:spTgt spid="35"/>
                                        </p:tgtEl>
                                        <p:attrNameLst>
                                          <p:attrName>ppt_h</p:attrName>
                                        </p:attrNameLst>
                                      </p:cBhvr>
                                      <p:tavLst>
                                        <p:tav tm="0">
                                          <p:val>
                                            <p:strVal val="#ppt_h/10"/>
                                          </p:val>
                                        </p:tav>
                                        <p:tav tm="50000">
                                          <p:val>
                                            <p:strVal val="#ppt_h+.01"/>
                                          </p:val>
                                        </p:tav>
                                        <p:tav tm="100000">
                                          <p:val>
                                            <p:strVal val="#ppt_h"/>
                                          </p:val>
                                        </p:tav>
                                      </p:tavLst>
                                    </p:anim>
                                    <p:anim calcmode="lin" valueType="num">
                                      <p:cBhvr>
                                        <p:cTn id="14" dur="500" fill="hold"/>
                                        <p:tgtEl>
                                          <p:spTgt spid="35"/>
                                        </p:tgtEl>
                                        <p:attrNameLst>
                                          <p:attrName>ppt_w</p:attrName>
                                        </p:attrNameLst>
                                      </p:cBhvr>
                                      <p:tavLst>
                                        <p:tav tm="0">
                                          <p:val>
                                            <p:strVal val="#ppt_w/10"/>
                                          </p:val>
                                        </p:tav>
                                        <p:tav tm="50000">
                                          <p:val>
                                            <p:strVal val="#ppt_w+.01"/>
                                          </p:val>
                                        </p:tav>
                                        <p:tav tm="100000">
                                          <p:val>
                                            <p:strVal val="#ppt_w"/>
                                          </p:val>
                                        </p:tav>
                                      </p:tavLst>
                                    </p:anim>
                                    <p:animEffect transition="in" filter="fade">
                                      <p:cBhvr>
                                        <p:cTn id="15" dur="500" tmFilter="0,0; .5, 1; 1, 1"/>
                                        <p:tgtEl>
                                          <p:spTgt spid="35"/>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left)">
                                      <p:cBhvr>
                                        <p:cTn id="1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ldLvl="0" animBg="1"/>
      <p:bldP spid="35" grpId="0"/>
      <p:bldP spid="2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35" name="矩形 34"/>
          <p:cNvSpPr/>
          <p:nvPr/>
        </p:nvSpPr>
        <p:spPr>
          <a:xfrm>
            <a:off x="882451" y="2067769"/>
            <a:ext cx="1885950" cy="761365"/>
          </a:xfrm>
          <a:prstGeom prst="rect">
            <a:avLst/>
          </a:prstGeom>
        </p:spPr>
        <p:txBody>
          <a:bodyPr wrap="none" lIns="0" tIns="0" rIns="0" bIns="0">
            <a:spAutoFit/>
          </a:bodyPr>
          <a:lstStyle/>
          <a:p>
            <a:pPr algn="ctr"/>
            <a:r>
              <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rPr>
              <a:t>云存储</a:t>
            </a:r>
            <a:endPar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
        <p:nvSpPr>
          <p:cNvPr id="25" name="矩形 39"/>
          <p:cNvSpPr>
            <a:spLocks noChangeArrowheads="1"/>
          </p:cNvSpPr>
          <p:nvPr>
            <p:custDataLst>
              <p:tags r:id="rId1"/>
            </p:custDataLst>
          </p:nvPr>
        </p:nvSpPr>
        <p:spPr bwMode="auto">
          <a:xfrm>
            <a:off x="4427220" y="1453515"/>
            <a:ext cx="3685540" cy="2284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概念：</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将资源存储到网络服务器上的一种技术，使用者可以通过网络方便地存取数据。</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特点：</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自动化、智能化、节省存储空间、便于共享资源</a:t>
            </a:r>
            <a:endPar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41" presetClass="entr" presetSubtype="0" fill="hold" grpId="0" nodeType="afterEffect">
                                  <p:stCondLst>
                                    <p:cond delay="0"/>
                                  </p:stCondLst>
                                  <p:iterate type="lt">
                                    <p:tmPct val="10000"/>
                                  </p:iterate>
                                  <p:childTnLst>
                                    <p:set>
                                      <p:cBhvr>
                                        <p:cTn id="10" dur="1" fill="hold">
                                          <p:stCondLst>
                                            <p:cond delay="0"/>
                                          </p:stCondLst>
                                        </p:cTn>
                                        <p:tgtEl>
                                          <p:spTgt spid="35"/>
                                        </p:tgtEl>
                                        <p:attrNameLst>
                                          <p:attrName>style.visibility</p:attrName>
                                        </p:attrNameLst>
                                      </p:cBhvr>
                                      <p:to>
                                        <p:strVal val="visible"/>
                                      </p:to>
                                    </p:set>
                                    <p:anim calcmode="lin" valueType="num">
                                      <p:cBhvr>
                                        <p:cTn id="11" dur="500" fill="hold"/>
                                        <p:tgtEl>
                                          <p:spTgt spid="35"/>
                                        </p:tgtEl>
                                        <p:attrNameLst>
                                          <p:attrName>ppt_x</p:attrName>
                                        </p:attrNameLst>
                                      </p:cBhvr>
                                      <p:tavLst>
                                        <p:tav tm="0">
                                          <p:val>
                                            <p:strVal val="#ppt_x"/>
                                          </p:val>
                                        </p:tav>
                                        <p:tav tm="50000">
                                          <p:val>
                                            <p:strVal val="#ppt_x+.1"/>
                                          </p:val>
                                        </p:tav>
                                        <p:tav tm="100000">
                                          <p:val>
                                            <p:strVal val="#ppt_x"/>
                                          </p:val>
                                        </p:tav>
                                      </p:tavLst>
                                    </p:anim>
                                    <p:anim calcmode="lin" valueType="num">
                                      <p:cBhvr>
                                        <p:cTn id="12" dur="500" fill="hold"/>
                                        <p:tgtEl>
                                          <p:spTgt spid="35"/>
                                        </p:tgtEl>
                                        <p:attrNameLst>
                                          <p:attrName>ppt_y</p:attrName>
                                        </p:attrNameLst>
                                      </p:cBhvr>
                                      <p:tavLst>
                                        <p:tav tm="0">
                                          <p:val>
                                            <p:strVal val="#ppt_y"/>
                                          </p:val>
                                        </p:tav>
                                        <p:tav tm="100000">
                                          <p:val>
                                            <p:strVal val="#ppt_y"/>
                                          </p:val>
                                        </p:tav>
                                      </p:tavLst>
                                    </p:anim>
                                    <p:anim calcmode="lin" valueType="num">
                                      <p:cBhvr>
                                        <p:cTn id="13" dur="500" fill="hold"/>
                                        <p:tgtEl>
                                          <p:spTgt spid="35"/>
                                        </p:tgtEl>
                                        <p:attrNameLst>
                                          <p:attrName>ppt_h</p:attrName>
                                        </p:attrNameLst>
                                      </p:cBhvr>
                                      <p:tavLst>
                                        <p:tav tm="0">
                                          <p:val>
                                            <p:strVal val="#ppt_h/10"/>
                                          </p:val>
                                        </p:tav>
                                        <p:tav tm="50000">
                                          <p:val>
                                            <p:strVal val="#ppt_h+.01"/>
                                          </p:val>
                                        </p:tav>
                                        <p:tav tm="100000">
                                          <p:val>
                                            <p:strVal val="#ppt_h"/>
                                          </p:val>
                                        </p:tav>
                                      </p:tavLst>
                                    </p:anim>
                                    <p:anim calcmode="lin" valueType="num">
                                      <p:cBhvr>
                                        <p:cTn id="14" dur="500" fill="hold"/>
                                        <p:tgtEl>
                                          <p:spTgt spid="35"/>
                                        </p:tgtEl>
                                        <p:attrNameLst>
                                          <p:attrName>ppt_w</p:attrName>
                                        </p:attrNameLst>
                                      </p:cBhvr>
                                      <p:tavLst>
                                        <p:tav tm="0">
                                          <p:val>
                                            <p:strVal val="#ppt_w/10"/>
                                          </p:val>
                                        </p:tav>
                                        <p:tav tm="50000">
                                          <p:val>
                                            <p:strVal val="#ppt_w+.01"/>
                                          </p:val>
                                        </p:tav>
                                        <p:tav tm="100000">
                                          <p:val>
                                            <p:strVal val="#ppt_w"/>
                                          </p:val>
                                        </p:tav>
                                      </p:tavLst>
                                    </p:anim>
                                    <p:animEffect transition="in" filter="fade">
                                      <p:cBhvr>
                                        <p:cTn id="15" dur="500" tmFilter="0,0; .5, 1; 1, 1"/>
                                        <p:tgtEl>
                                          <p:spTgt spid="35"/>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left)">
                                      <p:cBhvr>
                                        <p:cTn id="1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ldLvl="0" animBg="1"/>
      <p:bldP spid="35" grpId="0"/>
      <p:bldP spid="2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35" name="矩形 34"/>
          <p:cNvSpPr/>
          <p:nvPr/>
        </p:nvSpPr>
        <p:spPr>
          <a:xfrm>
            <a:off x="1196776" y="2067769"/>
            <a:ext cx="1257300" cy="761365"/>
          </a:xfrm>
          <a:prstGeom prst="rect">
            <a:avLst/>
          </a:prstGeom>
        </p:spPr>
        <p:txBody>
          <a:bodyPr wrap="none" lIns="0" tIns="0" rIns="0" bIns="0">
            <a:spAutoFit/>
          </a:bodyPr>
          <a:lstStyle/>
          <a:p>
            <a:pPr algn="ctr"/>
            <a:r>
              <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rPr>
              <a:t>应用</a:t>
            </a:r>
            <a:endPar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
        <p:nvSpPr>
          <p:cNvPr id="25" name="矩形 39"/>
          <p:cNvSpPr>
            <a:spLocks noChangeArrowheads="1"/>
          </p:cNvSpPr>
          <p:nvPr>
            <p:custDataLst>
              <p:tags r:id="rId1"/>
            </p:custDataLst>
          </p:nvPr>
        </p:nvSpPr>
        <p:spPr bwMode="auto">
          <a:xfrm>
            <a:off x="4427220" y="1453515"/>
            <a:ext cx="3685540"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l"/>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说说你知道哪些云计算、云存储技术下的创新应用？</a:t>
            </a:r>
            <a:endPar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41" presetClass="entr" presetSubtype="0" fill="hold" grpId="0" nodeType="afterEffect">
                                  <p:stCondLst>
                                    <p:cond delay="0"/>
                                  </p:stCondLst>
                                  <p:iterate type="lt">
                                    <p:tmPct val="10000"/>
                                  </p:iterate>
                                  <p:childTnLst>
                                    <p:set>
                                      <p:cBhvr>
                                        <p:cTn id="10" dur="1" fill="hold">
                                          <p:stCondLst>
                                            <p:cond delay="0"/>
                                          </p:stCondLst>
                                        </p:cTn>
                                        <p:tgtEl>
                                          <p:spTgt spid="35"/>
                                        </p:tgtEl>
                                        <p:attrNameLst>
                                          <p:attrName>style.visibility</p:attrName>
                                        </p:attrNameLst>
                                      </p:cBhvr>
                                      <p:to>
                                        <p:strVal val="visible"/>
                                      </p:to>
                                    </p:set>
                                    <p:anim calcmode="lin" valueType="num">
                                      <p:cBhvr>
                                        <p:cTn id="11" dur="500" fill="hold"/>
                                        <p:tgtEl>
                                          <p:spTgt spid="35"/>
                                        </p:tgtEl>
                                        <p:attrNameLst>
                                          <p:attrName>ppt_x</p:attrName>
                                        </p:attrNameLst>
                                      </p:cBhvr>
                                      <p:tavLst>
                                        <p:tav tm="0">
                                          <p:val>
                                            <p:strVal val="#ppt_x"/>
                                          </p:val>
                                        </p:tav>
                                        <p:tav tm="50000">
                                          <p:val>
                                            <p:strVal val="#ppt_x+.1"/>
                                          </p:val>
                                        </p:tav>
                                        <p:tav tm="100000">
                                          <p:val>
                                            <p:strVal val="#ppt_x"/>
                                          </p:val>
                                        </p:tav>
                                      </p:tavLst>
                                    </p:anim>
                                    <p:anim calcmode="lin" valueType="num">
                                      <p:cBhvr>
                                        <p:cTn id="12" dur="500" fill="hold"/>
                                        <p:tgtEl>
                                          <p:spTgt spid="35"/>
                                        </p:tgtEl>
                                        <p:attrNameLst>
                                          <p:attrName>ppt_y</p:attrName>
                                        </p:attrNameLst>
                                      </p:cBhvr>
                                      <p:tavLst>
                                        <p:tav tm="0">
                                          <p:val>
                                            <p:strVal val="#ppt_y"/>
                                          </p:val>
                                        </p:tav>
                                        <p:tav tm="100000">
                                          <p:val>
                                            <p:strVal val="#ppt_y"/>
                                          </p:val>
                                        </p:tav>
                                      </p:tavLst>
                                    </p:anim>
                                    <p:anim calcmode="lin" valueType="num">
                                      <p:cBhvr>
                                        <p:cTn id="13" dur="500" fill="hold"/>
                                        <p:tgtEl>
                                          <p:spTgt spid="35"/>
                                        </p:tgtEl>
                                        <p:attrNameLst>
                                          <p:attrName>ppt_h</p:attrName>
                                        </p:attrNameLst>
                                      </p:cBhvr>
                                      <p:tavLst>
                                        <p:tav tm="0">
                                          <p:val>
                                            <p:strVal val="#ppt_h/10"/>
                                          </p:val>
                                        </p:tav>
                                        <p:tav tm="50000">
                                          <p:val>
                                            <p:strVal val="#ppt_h+.01"/>
                                          </p:val>
                                        </p:tav>
                                        <p:tav tm="100000">
                                          <p:val>
                                            <p:strVal val="#ppt_h"/>
                                          </p:val>
                                        </p:tav>
                                      </p:tavLst>
                                    </p:anim>
                                    <p:anim calcmode="lin" valueType="num">
                                      <p:cBhvr>
                                        <p:cTn id="14" dur="500" fill="hold"/>
                                        <p:tgtEl>
                                          <p:spTgt spid="35"/>
                                        </p:tgtEl>
                                        <p:attrNameLst>
                                          <p:attrName>ppt_w</p:attrName>
                                        </p:attrNameLst>
                                      </p:cBhvr>
                                      <p:tavLst>
                                        <p:tav tm="0">
                                          <p:val>
                                            <p:strVal val="#ppt_w/10"/>
                                          </p:val>
                                        </p:tav>
                                        <p:tav tm="50000">
                                          <p:val>
                                            <p:strVal val="#ppt_w+.01"/>
                                          </p:val>
                                        </p:tav>
                                        <p:tav tm="100000">
                                          <p:val>
                                            <p:strVal val="#ppt_w"/>
                                          </p:val>
                                        </p:tav>
                                      </p:tavLst>
                                    </p:anim>
                                    <p:animEffect transition="in" filter="fade">
                                      <p:cBhvr>
                                        <p:cTn id="15" dur="500" tmFilter="0,0; .5, 1; 1, 1"/>
                                        <p:tgtEl>
                                          <p:spTgt spid="35"/>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left)">
                                      <p:cBhvr>
                                        <p:cTn id="1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ldLvl="0" animBg="1"/>
      <p:bldP spid="35" grpId="0"/>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pic>
        <p:nvPicPr>
          <p:cNvPr id="2" name="出行">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20955"/>
            <a:ext cx="9154795" cy="516636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video fullScrn="0">
              <p:cMediaNode>
                <p:cTn id="2" fill="hold" display="1">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35" name="矩形 34"/>
          <p:cNvSpPr/>
          <p:nvPr/>
        </p:nvSpPr>
        <p:spPr>
          <a:xfrm>
            <a:off x="1196776" y="2067769"/>
            <a:ext cx="1257300" cy="761365"/>
          </a:xfrm>
          <a:prstGeom prst="rect">
            <a:avLst/>
          </a:prstGeom>
        </p:spPr>
        <p:txBody>
          <a:bodyPr wrap="none" lIns="0" tIns="0" rIns="0" bIns="0">
            <a:spAutoFit/>
          </a:bodyPr>
          <a:lstStyle/>
          <a:p>
            <a:pPr algn="ctr"/>
            <a:r>
              <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rPr>
              <a:t>导航</a:t>
            </a:r>
            <a:endPar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pic>
        <p:nvPicPr>
          <p:cNvPr id="2" name="图片 1" descr="Screenshot_2024-03-12-16-42-06-018_com.autonavi.m"/>
          <p:cNvPicPr>
            <a:picLocks noChangeAspect="1"/>
          </p:cNvPicPr>
          <p:nvPr/>
        </p:nvPicPr>
        <p:blipFill>
          <a:blip r:embed="rId1"/>
          <a:stretch>
            <a:fillRect/>
          </a:stretch>
        </p:blipFill>
        <p:spPr>
          <a:xfrm>
            <a:off x="2626995" y="375920"/>
            <a:ext cx="2026920" cy="4392295"/>
          </a:xfrm>
          <a:prstGeom prst="rect">
            <a:avLst/>
          </a:prstGeom>
        </p:spPr>
      </p:pic>
      <p:pic>
        <p:nvPicPr>
          <p:cNvPr id="3" name="图片 2" descr="Screenshot_2024-03-12-16-41-37-796_com.autonavi.m"/>
          <p:cNvPicPr>
            <a:picLocks noChangeAspect="1"/>
          </p:cNvPicPr>
          <p:nvPr/>
        </p:nvPicPr>
        <p:blipFill>
          <a:blip r:embed="rId2"/>
          <a:stretch>
            <a:fillRect/>
          </a:stretch>
        </p:blipFill>
        <p:spPr>
          <a:xfrm>
            <a:off x="4776470" y="375285"/>
            <a:ext cx="2026920" cy="4392295"/>
          </a:xfrm>
          <a:prstGeom prst="rect">
            <a:avLst/>
          </a:prstGeom>
        </p:spPr>
      </p:pic>
      <p:pic>
        <p:nvPicPr>
          <p:cNvPr id="5" name="图片 4" descr="0e5c52d53b64a21e44d17827645f5a31"/>
          <p:cNvPicPr>
            <a:picLocks noChangeAspect="1"/>
          </p:cNvPicPr>
          <p:nvPr/>
        </p:nvPicPr>
        <p:blipFill>
          <a:blip r:embed="rId3"/>
          <a:stretch>
            <a:fillRect/>
          </a:stretch>
        </p:blipFill>
        <p:spPr>
          <a:xfrm>
            <a:off x="6887845" y="375285"/>
            <a:ext cx="2004695" cy="4344670"/>
          </a:xfrm>
          <a:prstGeom prst="rect">
            <a:avLst/>
          </a:prstGeom>
        </p:spPr>
      </p:pic>
      <p:sp>
        <p:nvSpPr>
          <p:cNvPr id="7" name="圆角矩形 6"/>
          <p:cNvSpPr/>
          <p:nvPr/>
        </p:nvSpPr>
        <p:spPr>
          <a:xfrm>
            <a:off x="5038725" y="2733675"/>
            <a:ext cx="647700" cy="360045"/>
          </a:xfrm>
          <a:prstGeom prst="roundRect">
            <a:avLst/>
          </a:prstGeom>
          <a:noFill/>
          <a:ln>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圆角矩形 7"/>
          <p:cNvSpPr/>
          <p:nvPr/>
        </p:nvSpPr>
        <p:spPr>
          <a:xfrm>
            <a:off x="7402830" y="2155825"/>
            <a:ext cx="647700" cy="360045"/>
          </a:xfrm>
          <a:prstGeom prst="roundRect">
            <a:avLst/>
          </a:prstGeom>
          <a:noFill/>
          <a:ln>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圆角矩形 8"/>
          <p:cNvSpPr/>
          <p:nvPr/>
        </p:nvSpPr>
        <p:spPr>
          <a:xfrm>
            <a:off x="4865370" y="3715385"/>
            <a:ext cx="1938020" cy="406400"/>
          </a:xfrm>
          <a:prstGeom prst="roundRect">
            <a:avLst/>
          </a:prstGeom>
          <a:noFill/>
          <a:ln>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35" name="矩形 34"/>
          <p:cNvSpPr/>
          <p:nvPr/>
        </p:nvSpPr>
        <p:spPr>
          <a:xfrm>
            <a:off x="882451" y="2067769"/>
            <a:ext cx="1885950" cy="761365"/>
          </a:xfrm>
          <a:prstGeom prst="rect">
            <a:avLst/>
          </a:prstGeom>
        </p:spPr>
        <p:txBody>
          <a:bodyPr wrap="none" lIns="0" tIns="0" rIns="0" bIns="0">
            <a:spAutoFit/>
          </a:bodyPr>
          <a:lstStyle/>
          <a:p>
            <a:pPr algn="ctr"/>
            <a:r>
              <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rPr>
              <a:t>大数据</a:t>
            </a:r>
            <a:endPar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
        <p:nvSpPr>
          <p:cNvPr id="25" name="矩形 39"/>
          <p:cNvSpPr>
            <a:spLocks noChangeArrowheads="1"/>
          </p:cNvSpPr>
          <p:nvPr>
            <p:custDataLst>
              <p:tags r:id="rId1"/>
            </p:custDataLst>
          </p:nvPr>
        </p:nvSpPr>
        <p:spPr bwMode="auto">
          <a:xfrm>
            <a:off x="4427220" y="1453515"/>
            <a:ext cx="3685540" cy="2561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概念：</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所涉及的数据资料量巨大，以致无法通过人脑，甚至常规软件进行捕捉、管理和处理的数据集合。</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特点：</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数据处理速度快    数据规模大</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数据种类多    数据价值密度低</a:t>
            </a:r>
            <a:endPar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数据真实性高</a:t>
            </a:r>
            <a:endPar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41" presetClass="entr" presetSubtype="0" fill="hold" grpId="0" nodeType="afterEffect">
                                  <p:stCondLst>
                                    <p:cond delay="0"/>
                                  </p:stCondLst>
                                  <p:iterate type="lt">
                                    <p:tmPct val="10000"/>
                                  </p:iterate>
                                  <p:childTnLst>
                                    <p:set>
                                      <p:cBhvr>
                                        <p:cTn id="10" dur="1" fill="hold">
                                          <p:stCondLst>
                                            <p:cond delay="0"/>
                                          </p:stCondLst>
                                        </p:cTn>
                                        <p:tgtEl>
                                          <p:spTgt spid="35"/>
                                        </p:tgtEl>
                                        <p:attrNameLst>
                                          <p:attrName>style.visibility</p:attrName>
                                        </p:attrNameLst>
                                      </p:cBhvr>
                                      <p:to>
                                        <p:strVal val="visible"/>
                                      </p:to>
                                    </p:set>
                                    <p:anim calcmode="lin" valueType="num">
                                      <p:cBhvr>
                                        <p:cTn id="11" dur="500" fill="hold"/>
                                        <p:tgtEl>
                                          <p:spTgt spid="35"/>
                                        </p:tgtEl>
                                        <p:attrNameLst>
                                          <p:attrName>ppt_x</p:attrName>
                                        </p:attrNameLst>
                                      </p:cBhvr>
                                      <p:tavLst>
                                        <p:tav tm="0">
                                          <p:val>
                                            <p:strVal val="#ppt_x"/>
                                          </p:val>
                                        </p:tav>
                                        <p:tav tm="50000">
                                          <p:val>
                                            <p:strVal val="#ppt_x+.1"/>
                                          </p:val>
                                        </p:tav>
                                        <p:tav tm="100000">
                                          <p:val>
                                            <p:strVal val="#ppt_x"/>
                                          </p:val>
                                        </p:tav>
                                      </p:tavLst>
                                    </p:anim>
                                    <p:anim calcmode="lin" valueType="num">
                                      <p:cBhvr>
                                        <p:cTn id="12" dur="500" fill="hold"/>
                                        <p:tgtEl>
                                          <p:spTgt spid="35"/>
                                        </p:tgtEl>
                                        <p:attrNameLst>
                                          <p:attrName>ppt_y</p:attrName>
                                        </p:attrNameLst>
                                      </p:cBhvr>
                                      <p:tavLst>
                                        <p:tav tm="0">
                                          <p:val>
                                            <p:strVal val="#ppt_y"/>
                                          </p:val>
                                        </p:tav>
                                        <p:tav tm="100000">
                                          <p:val>
                                            <p:strVal val="#ppt_y"/>
                                          </p:val>
                                        </p:tav>
                                      </p:tavLst>
                                    </p:anim>
                                    <p:anim calcmode="lin" valueType="num">
                                      <p:cBhvr>
                                        <p:cTn id="13" dur="500" fill="hold"/>
                                        <p:tgtEl>
                                          <p:spTgt spid="35"/>
                                        </p:tgtEl>
                                        <p:attrNameLst>
                                          <p:attrName>ppt_h</p:attrName>
                                        </p:attrNameLst>
                                      </p:cBhvr>
                                      <p:tavLst>
                                        <p:tav tm="0">
                                          <p:val>
                                            <p:strVal val="#ppt_h/10"/>
                                          </p:val>
                                        </p:tav>
                                        <p:tav tm="50000">
                                          <p:val>
                                            <p:strVal val="#ppt_h+.01"/>
                                          </p:val>
                                        </p:tav>
                                        <p:tav tm="100000">
                                          <p:val>
                                            <p:strVal val="#ppt_h"/>
                                          </p:val>
                                        </p:tav>
                                      </p:tavLst>
                                    </p:anim>
                                    <p:anim calcmode="lin" valueType="num">
                                      <p:cBhvr>
                                        <p:cTn id="14" dur="500" fill="hold"/>
                                        <p:tgtEl>
                                          <p:spTgt spid="35"/>
                                        </p:tgtEl>
                                        <p:attrNameLst>
                                          <p:attrName>ppt_w</p:attrName>
                                        </p:attrNameLst>
                                      </p:cBhvr>
                                      <p:tavLst>
                                        <p:tav tm="0">
                                          <p:val>
                                            <p:strVal val="#ppt_w/10"/>
                                          </p:val>
                                        </p:tav>
                                        <p:tav tm="50000">
                                          <p:val>
                                            <p:strVal val="#ppt_w+.01"/>
                                          </p:val>
                                        </p:tav>
                                        <p:tav tm="100000">
                                          <p:val>
                                            <p:strVal val="#ppt_w"/>
                                          </p:val>
                                        </p:tav>
                                      </p:tavLst>
                                    </p:anim>
                                    <p:animEffect transition="in" filter="fade">
                                      <p:cBhvr>
                                        <p:cTn id="15" dur="500" tmFilter="0,0; .5, 1; 1, 1"/>
                                        <p:tgtEl>
                                          <p:spTgt spid="35"/>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left)">
                                      <p:cBhvr>
                                        <p:cTn id="1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ldLvl="0" animBg="1"/>
      <p:bldP spid="35" grpId="0"/>
      <p:bldP spid="2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pic>
        <p:nvPicPr>
          <p:cNvPr id="3" name="住">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635" y="0"/>
            <a:ext cx="9142095" cy="5143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video fullScrn="0">
              <p:cMediaNode>
                <p:cTn id="2" fill="hold" display="1">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35" name="矩形 34"/>
          <p:cNvSpPr/>
          <p:nvPr/>
        </p:nvSpPr>
        <p:spPr>
          <a:xfrm>
            <a:off x="568126" y="2067769"/>
            <a:ext cx="2514600" cy="761365"/>
          </a:xfrm>
          <a:prstGeom prst="rect">
            <a:avLst/>
          </a:prstGeom>
        </p:spPr>
        <p:txBody>
          <a:bodyPr wrap="none" lIns="0" tIns="0" rIns="0" bIns="0">
            <a:spAutoFit/>
          </a:bodyPr>
          <a:lstStyle/>
          <a:p>
            <a:pPr algn="ctr"/>
            <a:r>
              <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rPr>
              <a:t>智能技术</a:t>
            </a:r>
            <a:endPar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
        <p:nvSpPr>
          <p:cNvPr id="25" name="矩形 39"/>
          <p:cNvSpPr>
            <a:spLocks noChangeArrowheads="1"/>
          </p:cNvSpPr>
          <p:nvPr>
            <p:custDataLst>
              <p:tags r:id="rId1"/>
            </p:custDataLst>
          </p:nvPr>
        </p:nvSpPr>
        <p:spPr bwMode="auto">
          <a:xfrm>
            <a:off x="4427855" y="843280"/>
            <a:ext cx="3685540" cy="899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l"/>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包括虚拟现实、物联网、人工智能等各种新兴技术，与互联网结合后能诞生全新的用户体验。</a:t>
            </a:r>
            <a:endPar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3" name="矩形 39"/>
          <p:cNvSpPr>
            <a:spLocks noChangeArrowheads="1"/>
          </p:cNvSpPr>
          <p:nvPr>
            <p:custDataLst>
              <p:tags r:id="rId2"/>
            </p:custDataLst>
          </p:nvPr>
        </p:nvSpPr>
        <p:spPr bwMode="auto">
          <a:xfrm>
            <a:off x="4427855" y="2715260"/>
            <a:ext cx="3685540" cy="899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l"/>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智能家居、智能交通、智慧农场、识别技术</a:t>
            </a:r>
            <a:r>
              <a:rPr lang="en-US" altLang="zh-CN"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a:t>
            </a:r>
            <a:r>
              <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rPr>
              <a:t>都是智能技术下的创新应用</a:t>
            </a:r>
            <a:endParaRPr lang="zh-CN" altLang="en-US" dirty="0">
              <a:solidFill>
                <a:schemeClr val="bg1">
                  <a:lumMod val="65000"/>
                </a:schemeClr>
              </a:solidFill>
              <a:latin typeface="微软雅黑" panose="020B0503020204020204" pitchFamily="34" charset="-122"/>
              <a:ea typeface="微软雅黑" panose="020B0503020204020204" pitchFamily="34" charset="-122"/>
              <a:sym typeface="方正姚体" panose="02010601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41" presetClass="entr" presetSubtype="0" fill="hold" grpId="0" nodeType="afterEffect">
                                  <p:stCondLst>
                                    <p:cond delay="0"/>
                                  </p:stCondLst>
                                  <p:iterate type="lt">
                                    <p:tmPct val="10000"/>
                                  </p:iterate>
                                  <p:childTnLst>
                                    <p:set>
                                      <p:cBhvr>
                                        <p:cTn id="10" dur="1" fill="hold">
                                          <p:stCondLst>
                                            <p:cond delay="0"/>
                                          </p:stCondLst>
                                        </p:cTn>
                                        <p:tgtEl>
                                          <p:spTgt spid="35"/>
                                        </p:tgtEl>
                                        <p:attrNameLst>
                                          <p:attrName>style.visibility</p:attrName>
                                        </p:attrNameLst>
                                      </p:cBhvr>
                                      <p:to>
                                        <p:strVal val="visible"/>
                                      </p:to>
                                    </p:set>
                                    <p:anim calcmode="lin" valueType="num">
                                      <p:cBhvr>
                                        <p:cTn id="11" dur="500" fill="hold"/>
                                        <p:tgtEl>
                                          <p:spTgt spid="35"/>
                                        </p:tgtEl>
                                        <p:attrNameLst>
                                          <p:attrName>ppt_x</p:attrName>
                                        </p:attrNameLst>
                                      </p:cBhvr>
                                      <p:tavLst>
                                        <p:tav tm="0">
                                          <p:val>
                                            <p:strVal val="#ppt_x"/>
                                          </p:val>
                                        </p:tav>
                                        <p:tav tm="50000">
                                          <p:val>
                                            <p:strVal val="#ppt_x+.1"/>
                                          </p:val>
                                        </p:tav>
                                        <p:tav tm="100000">
                                          <p:val>
                                            <p:strVal val="#ppt_x"/>
                                          </p:val>
                                        </p:tav>
                                      </p:tavLst>
                                    </p:anim>
                                    <p:anim calcmode="lin" valueType="num">
                                      <p:cBhvr>
                                        <p:cTn id="12" dur="500" fill="hold"/>
                                        <p:tgtEl>
                                          <p:spTgt spid="35"/>
                                        </p:tgtEl>
                                        <p:attrNameLst>
                                          <p:attrName>ppt_y</p:attrName>
                                        </p:attrNameLst>
                                      </p:cBhvr>
                                      <p:tavLst>
                                        <p:tav tm="0">
                                          <p:val>
                                            <p:strVal val="#ppt_y"/>
                                          </p:val>
                                        </p:tav>
                                        <p:tav tm="100000">
                                          <p:val>
                                            <p:strVal val="#ppt_y"/>
                                          </p:val>
                                        </p:tav>
                                      </p:tavLst>
                                    </p:anim>
                                    <p:anim calcmode="lin" valueType="num">
                                      <p:cBhvr>
                                        <p:cTn id="13" dur="500" fill="hold"/>
                                        <p:tgtEl>
                                          <p:spTgt spid="35"/>
                                        </p:tgtEl>
                                        <p:attrNameLst>
                                          <p:attrName>ppt_h</p:attrName>
                                        </p:attrNameLst>
                                      </p:cBhvr>
                                      <p:tavLst>
                                        <p:tav tm="0">
                                          <p:val>
                                            <p:strVal val="#ppt_h/10"/>
                                          </p:val>
                                        </p:tav>
                                        <p:tav tm="50000">
                                          <p:val>
                                            <p:strVal val="#ppt_h+.01"/>
                                          </p:val>
                                        </p:tav>
                                        <p:tav tm="100000">
                                          <p:val>
                                            <p:strVal val="#ppt_h"/>
                                          </p:val>
                                        </p:tav>
                                      </p:tavLst>
                                    </p:anim>
                                    <p:anim calcmode="lin" valueType="num">
                                      <p:cBhvr>
                                        <p:cTn id="14" dur="500" fill="hold"/>
                                        <p:tgtEl>
                                          <p:spTgt spid="35"/>
                                        </p:tgtEl>
                                        <p:attrNameLst>
                                          <p:attrName>ppt_w</p:attrName>
                                        </p:attrNameLst>
                                      </p:cBhvr>
                                      <p:tavLst>
                                        <p:tav tm="0">
                                          <p:val>
                                            <p:strVal val="#ppt_w/10"/>
                                          </p:val>
                                        </p:tav>
                                        <p:tav tm="50000">
                                          <p:val>
                                            <p:strVal val="#ppt_w+.01"/>
                                          </p:val>
                                        </p:tav>
                                        <p:tav tm="100000">
                                          <p:val>
                                            <p:strVal val="#ppt_w"/>
                                          </p:val>
                                        </p:tav>
                                      </p:tavLst>
                                    </p:anim>
                                    <p:animEffect transition="in" filter="fade">
                                      <p:cBhvr>
                                        <p:cTn id="15" dur="500" tmFilter="0,0; .5, 1; 1, 1"/>
                                        <p:tgtEl>
                                          <p:spTgt spid="35"/>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left)">
                                      <p:cBhvr>
                                        <p:cTn id="18" dur="5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left)">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ldLvl="0" animBg="1"/>
      <p:bldP spid="35" grpId="0"/>
      <p:bldP spid="25"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502" y="283"/>
            <a:ext cx="3649847" cy="51429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Arial" panose="020B0604020202020204" pitchFamily="34" charset="0"/>
                <a:ea typeface="微软雅黑" panose="020B0503020204020204" pitchFamily="34" charset="-122"/>
                <a:cs typeface="Times New Roman" panose="02020603050405020304" pitchFamily="18" charset="0"/>
                <a:sym typeface="Arial" panose="020B0604020202020204" pitchFamily="34" charset="0"/>
              </a:rPr>
              <a:t>          </a:t>
            </a: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35" name="矩形 34"/>
          <p:cNvSpPr/>
          <p:nvPr/>
        </p:nvSpPr>
        <p:spPr>
          <a:xfrm>
            <a:off x="882451" y="915244"/>
            <a:ext cx="1885950" cy="761365"/>
          </a:xfrm>
          <a:prstGeom prst="rect">
            <a:avLst/>
          </a:prstGeom>
        </p:spPr>
        <p:txBody>
          <a:bodyPr wrap="none" lIns="0" tIns="0" rIns="0" bIns="0">
            <a:spAutoFit/>
          </a:bodyPr>
          <a:lstStyle/>
          <a:p>
            <a:pPr algn="ctr"/>
            <a:r>
              <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rPr>
              <a:t>新技术</a:t>
            </a:r>
            <a:endPar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圆角矩形 16"/>
          <p:cNvSpPr/>
          <p:nvPr>
            <p:custDataLst>
              <p:tags r:id="rId1"/>
            </p:custDataLst>
          </p:nvPr>
        </p:nvSpPr>
        <p:spPr>
          <a:xfrm>
            <a:off x="4731476" y="1529311"/>
            <a:ext cx="776951" cy="451412"/>
          </a:xfrm>
          <a:prstGeom prst="round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p>
        </p:txBody>
      </p:sp>
      <p:sp>
        <p:nvSpPr>
          <p:cNvPr id="14" name="圆角矩形 95"/>
          <p:cNvSpPr/>
          <p:nvPr>
            <p:custDataLst>
              <p:tags r:id="rId2"/>
            </p:custDataLst>
          </p:nvPr>
        </p:nvSpPr>
        <p:spPr>
          <a:xfrm>
            <a:off x="4731476" y="2143493"/>
            <a:ext cx="776951" cy="45141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sz="1100" b="1" dirty="0"/>
          </a:p>
        </p:txBody>
      </p:sp>
      <p:sp>
        <p:nvSpPr>
          <p:cNvPr id="15" name="圆角矩形 100"/>
          <p:cNvSpPr/>
          <p:nvPr>
            <p:custDataLst>
              <p:tags r:id="rId3"/>
            </p:custDataLst>
          </p:nvPr>
        </p:nvSpPr>
        <p:spPr>
          <a:xfrm>
            <a:off x="4731476" y="2757674"/>
            <a:ext cx="776951" cy="451412"/>
          </a:xfrm>
          <a:prstGeom prst="round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p>
        </p:txBody>
      </p:sp>
      <p:sp>
        <p:nvSpPr>
          <p:cNvPr id="16" name="圆角矩形 101"/>
          <p:cNvSpPr/>
          <p:nvPr>
            <p:custDataLst>
              <p:tags r:id="rId4"/>
            </p:custDataLst>
          </p:nvPr>
        </p:nvSpPr>
        <p:spPr>
          <a:xfrm>
            <a:off x="4731476" y="3371856"/>
            <a:ext cx="776951" cy="451412"/>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p>
        </p:txBody>
      </p:sp>
      <p:sp>
        <p:nvSpPr>
          <p:cNvPr id="17" name="椭圆 80"/>
          <p:cNvSpPr/>
          <p:nvPr>
            <p:custDataLst>
              <p:tags r:id="rId5"/>
            </p:custDataLst>
          </p:nvPr>
        </p:nvSpPr>
        <p:spPr bwMode="auto">
          <a:xfrm>
            <a:off x="4716016" y="1491630"/>
            <a:ext cx="709935" cy="520016"/>
          </a:xfrm>
          <a:prstGeom prst="ellipse">
            <a:avLst/>
          </a:prstGeom>
          <a:noFill/>
          <a:ln w="25400" cap="flat" cmpd="sng" algn="ctr">
            <a:noFill/>
            <a:prstDash val="solid"/>
          </a:ln>
          <a:effectLst>
            <a:innerShdw blurRad="63500" dist="25400" dir="18660000">
              <a:prstClr val="black">
                <a:alpha val="35000"/>
              </a:prstClr>
            </a:innerShdw>
          </a:effectLst>
        </p:spPr>
        <p:txBody>
          <a:bodyPr lIns="51435" tIns="25718" rIns="51435" bIns="25718"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fontAlgn="base" hangingPunct="1">
              <a:spcBef>
                <a:spcPct val="0"/>
              </a:spcBef>
              <a:spcAft>
                <a:spcPct val="0"/>
              </a:spcAft>
              <a:defRPr/>
            </a:pPr>
            <a:r>
              <a:rPr lang="en-US" altLang="zh-CN" b="1" kern="0" dirty="0">
                <a:solidFill>
                  <a:srgbClr val="FFFFFF"/>
                </a:solidFill>
                <a:latin typeface="微软雅黑" panose="020B0503020204020204" pitchFamily="34" charset="-122"/>
                <a:ea typeface="微软雅黑" panose="020B0503020204020204" pitchFamily="34" charset="-122"/>
              </a:rPr>
              <a:t>01</a:t>
            </a:r>
            <a:endParaRPr lang="zh-CN" altLang="en-US" sz="2100" b="1" kern="0" dirty="0">
              <a:solidFill>
                <a:srgbClr val="FFFFFF"/>
              </a:solidFill>
              <a:latin typeface="微软雅黑" panose="020B0503020204020204" pitchFamily="34" charset="-122"/>
              <a:ea typeface="微软雅黑" panose="020B0503020204020204" pitchFamily="34" charset="-122"/>
            </a:endParaRPr>
          </a:p>
        </p:txBody>
      </p:sp>
      <p:sp>
        <p:nvSpPr>
          <p:cNvPr id="22" name="椭圆 80"/>
          <p:cNvSpPr/>
          <p:nvPr>
            <p:custDataLst>
              <p:tags r:id="rId6"/>
            </p:custDataLst>
          </p:nvPr>
        </p:nvSpPr>
        <p:spPr bwMode="auto">
          <a:xfrm>
            <a:off x="4716016" y="2109190"/>
            <a:ext cx="709935" cy="520016"/>
          </a:xfrm>
          <a:prstGeom prst="ellipse">
            <a:avLst/>
          </a:prstGeom>
          <a:noFill/>
          <a:ln w="25400" cap="flat" cmpd="sng" algn="ctr">
            <a:noFill/>
            <a:prstDash val="solid"/>
          </a:ln>
          <a:effectLst>
            <a:innerShdw blurRad="63500" dist="25400" dir="18660000">
              <a:prstClr val="black">
                <a:alpha val="35000"/>
              </a:prstClr>
            </a:innerShdw>
          </a:effectLst>
        </p:spPr>
        <p:txBody>
          <a:bodyPr lIns="51435" tIns="25718" rIns="51435" bIns="25718"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fontAlgn="base" hangingPunct="1">
              <a:spcBef>
                <a:spcPct val="0"/>
              </a:spcBef>
              <a:spcAft>
                <a:spcPct val="0"/>
              </a:spcAft>
              <a:defRPr/>
            </a:pPr>
            <a:r>
              <a:rPr lang="en-US" altLang="zh-CN" b="1" kern="0" dirty="0">
                <a:solidFill>
                  <a:srgbClr val="FFFFFF"/>
                </a:solidFill>
                <a:latin typeface="微软雅黑" panose="020B0503020204020204" pitchFamily="34" charset="-122"/>
                <a:ea typeface="微软雅黑" panose="020B0503020204020204" pitchFamily="34" charset="-122"/>
              </a:rPr>
              <a:t>02</a:t>
            </a:r>
            <a:endParaRPr lang="zh-CN" altLang="en-US" sz="2100" b="1" kern="0" dirty="0">
              <a:solidFill>
                <a:srgbClr val="FFFFFF"/>
              </a:solidFill>
              <a:latin typeface="微软雅黑" panose="020B0503020204020204" pitchFamily="34" charset="-122"/>
              <a:ea typeface="微软雅黑" panose="020B0503020204020204" pitchFamily="34" charset="-122"/>
            </a:endParaRPr>
          </a:p>
        </p:txBody>
      </p:sp>
      <p:sp>
        <p:nvSpPr>
          <p:cNvPr id="23" name="椭圆 80"/>
          <p:cNvSpPr/>
          <p:nvPr>
            <p:custDataLst>
              <p:tags r:id="rId7"/>
            </p:custDataLst>
          </p:nvPr>
        </p:nvSpPr>
        <p:spPr bwMode="auto">
          <a:xfrm>
            <a:off x="4716016" y="2723372"/>
            <a:ext cx="709935" cy="520016"/>
          </a:xfrm>
          <a:prstGeom prst="ellipse">
            <a:avLst/>
          </a:prstGeom>
          <a:noFill/>
          <a:ln w="25400" cap="flat" cmpd="sng" algn="ctr">
            <a:noFill/>
            <a:prstDash val="solid"/>
          </a:ln>
          <a:effectLst>
            <a:innerShdw blurRad="63500" dist="25400" dir="18660000">
              <a:prstClr val="black">
                <a:alpha val="35000"/>
              </a:prstClr>
            </a:innerShdw>
          </a:effectLst>
        </p:spPr>
        <p:txBody>
          <a:bodyPr lIns="51435" tIns="25718" rIns="51435" bIns="25718"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fontAlgn="base" hangingPunct="1">
              <a:spcBef>
                <a:spcPct val="0"/>
              </a:spcBef>
              <a:spcAft>
                <a:spcPct val="0"/>
              </a:spcAft>
              <a:defRPr/>
            </a:pPr>
            <a:r>
              <a:rPr lang="en-US" altLang="zh-CN" b="1" kern="0" dirty="0">
                <a:solidFill>
                  <a:srgbClr val="FFFFFF"/>
                </a:solidFill>
                <a:latin typeface="微软雅黑" panose="020B0503020204020204" pitchFamily="34" charset="-122"/>
                <a:ea typeface="微软雅黑" panose="020B0503020204020204" pitchFamily="34" charset="-122"/>
              </a:rPr>
              <a:t>03</a:t>
            </a:r>
            <a:endParaRPr lang="zh-CN" altLang="en-US" sz="2100" b="1" kern="0" dirty="0">
              <a:solidFill>
                <a:srgbClr val="FFFFFF"/>
              </a:solidFill>
              <a:latin typeface="微软雅黑" panose="020B0503020204020204" pitchFamily="34" charset="-122"/>
              <a:ea typeface="微软雅黑" panose="020B0503020204020204" pitchFamily="34" charset="-122"/>
            </a:endParaRPr>
          </a:p>
        </p:txBody>
      </p:sp>
      <p:sp>
        <p:nvSpPr>
          <p:cNvPr id="24" name="椭圆 80"/>
          <p:cNvSpPr/>
          <p:nvPr>
            <p:custDataLst>
              <p:tags r:id="rId8"/>
            </p:custDataLst>
          </p:nvPr>
        </p:nvSpPr>
        <p:spPr bwMode="auto">
          <a:xfrm>
            <a:off x="4716016" y="3351240"/>
            <a:ext cx="709935" cy="520016"/>
          </a:xfrm>
          <a:prstGeom prst="ellipse">
            <a:avLst/>
          </a:prstGeom>
          <a:noFill/>
          <a:ln w="25400" cap="flat" cmpd="sng" algn="ctr">
            <a:noFill/>
            <a:prstDash val="solid"/>
          </a:ln>
          <a:effectLst>
            <a:innerShdw blurRad="63500" dist="25400" dir="18660000">
              <a:prstClr val="black">
                <a:alpha val="35000"/>
              </a:prstClr>
            </a:innerShdw>
          </a:effectLst>
        </p:spPr>
        <p:txBody>
          <a:bodyPr lIns="51435" tIns="25718" rIns="51435" bIns="25718"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fontAlgn="base" hangingPunct="1">
              <a:spcBef>
                <a:spcPct val="0"/>
              </a:spcBef>
              <a:spcAft>
                <a:spcPct val="0"/>
              </a:spcAft>
              <a:defRPr/>
            </a:pPr>
            <a:r>
              <a:rPr lang="en-US" altLang="zh-CN" b="1" kern="0" dirty="0">
                <a:solidFill>
                  <a:srgbClr val="FFFFFF"/>
                </a:solidFill>
                <a:latin typeface="微软雅黑" panose="020B0503020204020204" pitchFamily="34" charset="-122"/>
                <a:ea typeface="微软雅黑" panose="020B0503020204020204" pitchFamily="34" charset="-122"/>
              </a:rPr>
              <a:t>04</a:t>
            </a:r>
            <a:endParaRPr lang="zh-CN" altLang="en-US" sz="2100" b="1" kern="0" dirty="0">
              <a:solidFill>
                <a:srgbClr val="FFFFFF"/>
              </a:solidFill>
              <a:latin typeface="微软雅黑" panose="020B0503020204020204" pitchFamily="34" charset="-122"/>
              <a:ea typeface="微软雅黑" panose="020B0503020204020204" pitchFamily="34" charset="-122"/>
            </a:endParaRPr>
          </a:p>
        </p:txBody>
      </p:sp>
      <p:sp>
        <p:nvSpPr>
          <p:cNvPr id="25" name="矩形 39"/>
          <p:cNvSpPr>
            <a:spLocks noChangeArrowheads="1"/>
          </p:cNvSpPr>
          <p:nvPr>
            <p:custDataLst>
              <p:tags r:id="rId9"/>
            </p:custDataLst>
          </p:nvPr>
        </p:nvSpPr>
        <p:spPr bwMode="auto">
          <a:xfrm>
            <a:off x="5865788" y="1499690"/>
            <a:ext cx="2594644" cy="483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565"/>
              </a:spcBef>
            </a:pPr>
            <a:r>
              <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云计算</a:t>
            </a:r>
            <a:endPar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26" name="矩形 39"/>
          <p:cNvSpPr>
            <a:spLocks noChangeArrowheads="1"/>
          </p:cNvSpPr>
          <p:nvPr>
            <p:custDataLst>
              <p:tags r:id="rId10"/>
            </p:custDataLst>
          </p:nvPr>
        </p:nvSpPr>
        <p:spPr bwMode="auto">
          <a:xfrm>
            <a:off x="5865788" y="2122848"/>
            <a:ext cx="2594644" cy="483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565"/>
              </a:spcBef>
            </a:pPr>
            <a:r>
              <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云存储</a:t>
            </a:r>
            <a:endPar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27" name="矩形 39"/>
          <p:cNvSpPr>
            <a:spLocks noChangeArrowheads="1"/>
          </p:cNvSpPr>
          <p:nvPr>
            <p:custDataLst>
              <p:tags r:id="rId11"/>
            </p:custDataLst>
          </p:nvPr>
        </p:nvSpPr>
        <p:spPr bwMode="auto">
          <a:xfrm>
            <a:off x="5865788" y="2737826"/>
            <a:ext cx="2594644" cy="483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565"/>
              </a:spcBef>
            </a:pPr>
            <a:r>
              <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大数据</a:t>
            </a:r>
            <a:endPar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28" name="矩形 39"/>
          <p:cNvSpPr>
            <a:spLocks noChangeArrowheads="1"/>
          </p:cNvSpPr>
          <p:nvPr>
            <p:custDataLst>
              <p:tags r:id="rId12"/>
            </p:custDataLst>
          </p:nvPr>
        </p:nvSpPr>
        <p:spPr bwMode="auto">
          <a:xfrm>
            <a:off x="5865788" y="3357889"/>
            <a:ext cx="2594644" cy="483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nSpc>
                <a:spcPct val="150000"/>
              </a:lnSpc>
              <a:spcBef>
                <a:spcPts val="565"/>
              </a:spcBef>
            </a:pPr>
            <a:r>
              <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智能技术</a:t>
            </a:r>
            <a:endParaRPr lang="zh-CN" altLang="en-US"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2" name="矩形 1"/>
          <p:cNvSpPr/>
          <p:nvPr/>
        </p:nvSpPr>
        <p:spPr>
          <a:xfrm>
            <a:off x="882451" y="3372059"/>
            <a:ext cx="1885950" cy="761365"/>
          </a:xfrm>
          <a:prstGeom prst="rect">
            <a:avLst/>
          </a:prstGeom>
        </p:spPr>
        <p:txBody>
          <a:bodyPr wrap="none" lIns="0" tIns="0" rIns="0" bIns="0">
            <a:spAutoFit/>
          </a:bodyPr>
          <a:p>
            <a:pPr algn="ctr"/>
            <a:r>
              <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rPr>
              <a:t>新应用</a:t>
            </a:r>
            <a:endParaRPr lang="zh-CN" altLang="en-US" sz="4950" b="1"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cxnSp>
        <p:nvCxnSpPr>
          <p:cNvPr id="3" name="直接箭头连接符 2"/>
          <p:cNvCxnSpPr>
            <a:stCxn id="35" idx="2"/>
            <a:endCxn id="2" idx="0"/>
          </p:cNvCxnSpPr>
          <p:nvPr/>
        </p:nvCxnSpPr>
        <p:spPr>
          <a:xfrm>
            <a:off x="1825625" y="1676400"/>
            <a:ext cx="0" cy="1695450"/>
          </a:xfrm>
          <a:prstGeom prst="straightConnector1">
            <a:avLst/>
          </a:prstGeom>
          <a:ln>
            <a:solidFill>
              <a:schemeClr val="bg1"/>
            </a:solidFill>
            <a:tailEnd type="arrow"/>
          </a:ln>
        </p:spPr>
        <p:style>
          <a:lnRef idx="2">
            <a:schemeClr val="accent1"/>
          </a:lnRef>
          <a:fillRef idx="0">
            <a:srgbClr val="FFFFFF"/>
          </a:fillRef>
          <a:effectRef idx="0">
            <a:srgbClr val="FFFFFF"/>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35"/>
                                        </p:tgtEl>
                                        <p:attrNameLst>
                                          <p:attrName>style.visibility</p:attrName>
                                        </p:attrNameLst>
                                      </p:cBhvr>
                                      <p:to>
                                        <p:strVal val="visible"/>
                                      </p:to>
                                    </p:set>
                                    <p:anim calcmode="lin" valueType="num">
                                      <p:cBhvr>
                                        <p:cTn id="7" dur="500" fill="hold"/>
                                        <p:tgtEl>
                                          <p:spTgt spid="35"/>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5"/>
                                        </p:tgtEl>
                                        <p:attrNameLst>
                                          <p:attrName>ppt_y</p:attrName>
                                        </p:attrNameLst>
                                      </p:cBhvr>
                                      <p:tavLst>
                                        <p:tav tm="0">
                                          <p:val>
                                            <p:strVal val="#ppt_y"/>
                                          </p:val>
                                        </p:tav>
                                        <p:tav tm="100000">
                                          <p:val>
                                            <p:strVal val="#ppt_y"/>
                                          </p:val>
                                        </p:tav>
                                      </p:tavLst>
                                    </p:anim>
                                    <p:anim calcmode="lin" valueType="num">
                                      <p:cBhvr>
                                        <p:cTn id="9" dur="500" fill="hold"/>
                                        <p:tgtEl>
                                          <p:spTgt spid="35"/>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5"/>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5"/>
                                        </p:tgtEl>
                                      </p:cBhvr>
                                    </p:animEffect>
                                  </p:childTnLst>
                                </p:cTn>
                              </p:par>
                            </p:childTnLst>
                          </p:cTn>
                        </p:par>
                        <p:par>
                          <p:cTn id="12" fill="hold">
                            <p:stCondLst>
                              <p:cond delay="0"/>
                            </p:stCondLst>
                            <p:childTnLst>
                              <p:par>
                                <p:cTn id="13" presetID="2" presetClass="entr" presetSubtype="2"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1+#ppt_w/2"/>
                                          </p:val>
                                        </p:tav>
                                        <p:tav tm="100000">
                                          <p:val>
                                            <p:strVal val="#ppt_x"/>
                                          </p:val>
                                        </p:tav>
                                      </p:tavLst>
                                    </p:anim>
                                    <p:anim calcmode="lin" valueType="num">
                                      <p:cBhvr additive="base">
                                        <p:cTn id="16" dur="500" fill="hold"/>
                                        <p:tgtEl>
                                          <p:spTgt spid="1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1+#ppt_w/2"/>
                                          </p:val>
                                        </p:tav>
                                        <p:tav tm="100000">
                                          <p:val>
                                            <p:strVal val="#ppt_x"/>
                                          </p:val>
                                        </p:tav>
                                      </p:tavLst>
                                    </p:anim>
                                    <p:anim calcmode="lin" valueType="num">
                                      <p:cBhvr additive="base">
                                        <p:cTn id="20" dur="500" fill="hold"/>
                                        <p:tgtEl>
                                          <p:spTgt spid="14"/>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500" fill="hold"/>
                                        <p:tgtEl>
                                          <p:spTgt spid="15"/>
                                        </p:tgtEl>
                                        <p:attrNameLst>
                                          <p:attrName>ppt_x</p:attrName>
                                        </p:attrNameLst>
                                      </p:cBhvr>
                                      <p:tavLst>
                                        <p:tav tm="0">
                                          <p:val>
                                            <p:strVal val="1+#ppt_w/2"/>
                                          </p:val>
                                        </p:tav>
                                        <p:tav tm="100000">
                                          <p:val>
                                            <p:strVal val="#ppt_x"/>
                                          </p:val>
                                        </p:tav>
                                      </p:tavLst>
                                    </p:anim>
                                    <p:anim calcmode="lin" valueType="num">
                                      <p:cBhvr additive="base">
                                        <p:cTn id="24" dur="500" fill="hold"/>
                                        <p:tgtEl>
                                          <p:spTgt spid="15"/>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1+#ppt_w/2"/>
                                          </p:val>
                                        </p:tav>
                                        <p:tav tm="100000">
                                          <p:val>
                                            <p:strVal val="#ppt_x"/>
                                          </p:val>
                                        </p:tav>
                                      </p:tavLst>
                                    </p:anim>
                                    <p:anim calcmode="lin" valueType="num">
                                      <p:cBhvr additive="base">
                                        <p:cTn id="28" dur="500" fill="hold"/>
                                        <p:tgtEl>
                                          <p:spTgt spid="16"/>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1+#ppt_w/2"/>
                                          </p:val>
                                        </p:tav>
                                        <p:tav tm="100000">
                                          <p:val>
                                            <p:strVal val="#ppt_x"/>
                                          </p:val>
                                        </p:tav>
                                      </p:tavLst>
                                    </p:anim>
                                    <p:anim calcmode="lin" valueType="num">
                                      <p:cBhvr additive="base">
                                        <p:cTn id="32" dur="500" fill="hold"/>
                                        <p:tgtEl>
                                          <p:spTgt spid="17"/>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1+#ppt_w/2"/>
                                          </p:val>
                                        </p:tav>
                                        <p:tav tm="100000">
                                          <p:val>
                                            <p:strVal val="#ppt_x"/>
                                          </p:val>
                                        </p:tav>
                                      </p:tavLst>
                                    </p:anim>
                                    <p:anim calcmode="lin" valueType="num">
                                      <p:cBhvr additive="base">
                                        <p:cTn id="36" dur="500" fill="hold"/>
                                        <p:tgtEl>
                                          <p:spTgt spid="22"/>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23"/>
                                        </p:tgtEl>
                                        <p:attrNameLst>
                                          <p:attrName>style.visibility</p:attrName>
                                        </p:attrNameLst>
                                      </p:cBhvr>
                                      <p:to>
                                        <p:strVal val="visible"/>
                                      </p:to>
                                    </p:set>
                                    <p:anim calcmode="lin" valueType="num">
                                      <p:cBhvr additive="base">
                                        <p:cTn id="39" dur="500" fill="hold"/>
                                        <p:tgtEl>
                                          <p:spTgt spid="23"/>
                                        </p:tgtEl>
                                        <p:attrNameLst>
                                          <p:attrName>ppt_x</p:attrName>
                                        </p:attrNameLst>
                                      </p:cBhvr>
                                      <p:tavLst>
                                        <p:tav tm="0">
                                          <p:val>
                                            <p:strVal val="1+#ppt_w/2"/>
                                          </p:val>
                                        </p:tav>
                                        <p:tav tm="100000">
                                          <p:val>
                                            <p:strVal val="#ppt_x"/>
                                          </p:val>
                                        </p:tav>
                                      </p:tavLst>
                                    </p:anim>
                                    <p:anim calcmode="lin" valueType="num">
                                      <p:cBhvr additive="base">
                                        <p:cTn id="40" dur="500" fill="hold"/>
                                        <p:tgtEl>
                                          <p:spTgt spid="23"/>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24"/>
                                        </p:tgtEl>
                                        <p:attrNameLst>
                                          <p:attrName>style.visibility</p:attrName>
                                        </p:attrNameLst>
                                      </p:cBhvr>
                                      <p:to>
                                        <p:strVal val="visible"/>
                                      </p:to>
                                    </p:set>
                                    <p:anim calcmode="lin" valueType="num">
                                      <p:cBhvr additive="base">
                                        <p:cTn id="43" dur="500" fill="hold"/>
                                        <p:tgtEl>
                                          <p:spTgt spid="24"/>
                                        </p:tgtEl>
                                        <p:attrNameLst>
                                          <p:attrName>ppt_x</p:attrName>
                                        </p:attrNameLst>
                                      </p:cBhvr>
                                      <p:tavLst>
                                        <p:tav tm="0">
                                          <p:val>
                                            <p:strVal val="1+#ppt_w/2"/>
                                          </p:val>
                                        </p:tav>
                                        <p:tav tm="100000">
                                          <p:val>
                                            <p:strVal val="#ppt_x"/>
                                          </p:val>
                                        </p:tav>
                                      </p:tavLst>
                                    </p:anim>
                                    <p:anim calcmode="lin" valueType="num">
                                      <p:cBhvr additive="base">
                                        <p:cTn id="44" dur="500" fill="hold"/>
                                        <p:tgtEl>
                                          <p:spTgt spid="24"/>
                                        </p:tgtEl>
                                        <p:attrNameLst>
                                          <p:attrName>ppt_y</p:attrName>
                                        </p:attrNameLst>
                                      </p:cBhvr>
                                      <p:tavLst>
                                        <p:tav tm="0">
                                          <p:val>
                                            <p:strVal val="#ppt_y"/>
                                          </p:val>
                                        </p:tav>
                                        <p:tav tm="100000">
                                          <p:val>
                                            <p:strVal val="#ppt_y"/>
                                          </p:val>
                                        </p:tav>
                                      </p:tavLst>
                                    </p:anim>
                                  </p:childTnLst>
                                </p:cTn>
                              </p:par>
                              <p:par>
                                <p:cTn id="45" presetID="22" presetClass="entr" presetSubtype="8" fill="hold" grpId="0" nodeType="withEffect">
                                  <p:stCondLst>
                                    <p:cond delay="0"/>
                                  </p:stCondLst>
                                  <p:childTnLst>
                                    <p:set>
                                      <p:cBhvr>
                                        <p:cTn id="46" dur="1" fill="hold">
                                          <p:stCondLst>
                                            <p:cond delay="0"/>
                                          </p:stCondLst>
                                        </p:cTn>
                                        <p:tgtEl>
                                          <p:spTgt spid="25"/>
                                        </p:tgtEl>
                                        <p:attrNameLst>
                                          <p:attrName>style.visibility</p:attrName>
                                        </p:attrNameLst>
                                      </p:cBhvr>
                                      <p:to>
                                        <p:strVal val="visible"/>
                                      </p:to>
                                    </p:set>
                                    <p:animEffect transition="in" filter="wipe(left)">
                                      <p:cBhvr>
                                        <p:cTn id="47" dur="500"/>
                                        <p:tgtEl>
                                          <p:spTgt spid="25"/>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wipe(left)">
                                      <p:cBhvr>
                                        <p:cTn id="50" dur="500"/>
                                        <p:tgtEl>
                                          <p:spTgt spid="26"/>
                                        </p:tgtEl>
                                      </p:cBhvr>
                                    </p:animEffect>
                                  </p:childTnLst>
                                </p:cTn>
                              </p:par>
                              <p:par>
                                <p:cTn id="51" presetID="22" presetClass="entr" presetSubtype="8" fill="hold" grpId="0" nodeType="withEffect">
                                  <p:stCondLst>
                                    <p:cond delay="0"/>
                                  </p:stCondLst>
                                  <p:childTnLst>
                                    <p:set>
                                      <p:cBhvr>
                                        <p:cTn id="52" dur="1" fill="hold">
                                          <p:stCondLst>
                                            <p:cond delay="0"/>
                                          </p:stCondLst>
                                        </p:cTn>
                                        <p:tgtEl>
                                          <p:spTgt spid="27"/>
                                        </p:tgtEl>
                                        <p:attrNameLst>
                                          <p:attrName>style.visibility</p:attrName>
                                        </p:attrNameLst>
                                      </p:cBhvr>
                                      <p:to>
                                        <p:strVal val="visible"/>
                                      </p:to>
                                    </p:set>
                                    <p:animEffect transition="in" filter="wipe(left)">
                                      <p:cBhvr>
                                        <p:cTn id="53" dur="500"/>
                                        <p:tgtEl>
                                          <p:spTgt spid="27"/>
                                        </p:tgtEl>
                                      </p:cBhvr>
                                    </p:animEffect>
                                  </p:childTnLst>
                                </p:cTn>
                              </p:par>
                              <p:par>
                                <p:cTn id="54" presetID="22" presetClass="entr" presetSubtype="8" fill="hold" grpId="0" nodeType="withEffect">
                                  <p:stCondLst>
                                    <p:cond delay="0"/>
                                  </p:stCondLst>
                                  <p:childTnLst>
                                    <p:set>
                                      <p:cBhvr>
                                        <p:cTn id="55" dur="1" fill="hold">
                                          <p:stCondLst>
                                            <p:cond delay="0"/>
                                          </p:stCondLst>
                                        </p:cTn>
                                        <p:tgtEl>
                                          <p:spTgt spid="28"/>
                                        </p:tgtEl>
                                        <p:attrNameLst>
                                          <p:attrName>style.visibility</p:attrName>
                                        </p:attrNameLst>
                                      </p:cBhvr>
                                      <p:to>
                                        <p:strVal val="visible"/>
                                      </p:to>
                                    </p:set>
                                    <p:animEffect transition="in" filter="wipe(left)">
                                      <p:cBhvr>
                                        <p:cTn id="56" dur="500"/>
                                        <p:tgtEl>
                                          <p:spTgt spid="28"/>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1" fill="hold" nodeType="clickEffect">
                                  <p:stCondLst>
                                    <p:cond delay="0"/>
                                  </p:stCondLst>
                                  <p:childTnLst>
                                    <p:set>
                                      <p:cBhvr>
                                        <p:cTn id="60" dur="1" fill="hold">
                                          <p:stCondLst>
                                            <p:cond delay="0"/>
                                          </p:stCondLst>
                                        </p:cTn>
                                        <p:tgtEl>
                                          <p:spTgt spid="3"/>
                                        </p:tgtEl>
                                        <p:attrNameLst>
                                          <p:attrName>style.visibility</p:attrName>
                                        </p:attrNameLst>
                                      </p:cBhvr>
                                      <p:to>
                                        <p:strVal val="visible"/>
                                      </p:to>
                                    </p:set>
                                    <p:animEffect transition="in" filter="wipe(up)">
                                      <p:cBhvr>
                                        <p:cTn id="61" dur="500"/>
                                        <p:tgtEl>
                                          <p:spTgt spid="3"/>
                                        </p:tgtEl>
                                      </p:cBhvr>
                                    </p:animEffect>
                                  </p:childTnLst>
                                </p:cTn>
                              </p:par>
                            </p:childTnLst>
                          </p:cTn>
                        </p:par>
                        <p:par>
                          <p:cTn id="62" fill="hold">
                            <p:stCondLst>
                              <p:cond delay="500"/>
                            </p:stCondLst>
                            <p:childTnLst>
                              <p:par>
                                <p:cTn id="63" presetID="41" presetClass="entr" presetSubtype="0" fill="hold" grpId="0" nodeType="afterEffect">
                                  <p:stCondLst>
                                    <p:cond delay="0"/>
                                  </p:stCondLst>
                                  <p:iterate type="lt">
                                    <p:tmPct val="10000"/>
                                  </p:iterate>
                                  <p:childTnLst>
                                    <p:set>
                                      <p:cBhvr>
                                        <p:cTn id="64" dur="1" fill="hold">
                                          <p:stCondLst>
                                            <p:cond delay="0"/>
                                          </p:stCondLst>
                                        </p:cTn>
                                        <p:tgtEl>
                                          <p:spTgt spid="2"/>
                                        </p:tgtEl>
                                        <p:attrNameLst>
                                          <p:attrName>style.visibility</p:attrName>
                                        </p:attrNameLst>
                                      </p:cBhvr>
                                      <p:to>
                                        <p:strVal val="visible"/>
                                      </p:to>
                                    </p:set>
                                    <p:anim calcmode="lin" valueType="num">
                                      <p:cBhvr>
                                        <p:cTn id="65"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66" dur="500" fill="hold"/>
                                        <p:tgtEl>
                                          <p:spTgt spid="2"/>
                                        </p:tgtEl>
                                        <p:attrNameLst>
                                          <p:attrName>ppt_y</p:attrName>
                                        </p:attrNameLst>
                                      </p:cBhvr>
                                      <p:tavLst>
                                        <p:tav tm="0">
                                          <p:val>
                                            <p:strVal val="#ppt_y"/>
                                          </p:val>
                                        </p:tav>
                                        <p:tav tm="100000">
                                          <p:val>
                                            <p:strVal val="#ppt_y"/>
                                          </p:val>
                                        </p:tav>
                                      </p:tavLst>
                                    </p:anim>
                                    <p:anim calcmode="lin" valueType="num">
                                      <p:cBhvr>
                                        <p:cTn id="67"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68"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69"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13" grpId="0" bldLvl="0" animBg="1"/>
      <p:bldP spid="14" grpId="0" bldLvl="0" animBg="1"/>
      <p:bldP spid="15" grpId="0" bldLvl="0" animBg="1"/>
      <p:bldP spid="16" grpId="0" bldLvl="0" animBg="1"/>
      <p:bldP spid="17" grpId="0" bldLvl="0" animBg="1"/>
      <p:bldP spid="22" grpId="0" bldLvl="0" animBg="1"/>
      <p:bldP spid="23" grpId="0" bldLvl="0" animBg="1"/>
      <p:bldP spid="24" grpId="0" bldLvl="0" animBg="1"/>
      <p:bldP spid="25" grpId="0"/>
      <p:bldP spid="26" grpId="0"/>
      <p:bldP spid="27" grpId="0"/>
      <p:bldP spid="28"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48"/>
          <p:cNvSpPr txBox="1"/>
          <p:nvPr/>
        </p:nvSpPr>
        <p:spPr>
          <a:xfrm>
            <a:off x="2273300" y="1851660"/>
            <a:ext cx="4237355" cy="1477010"/>
          </a:xfrm>
          <a:prstGeom prst="rect">
            <a:avLst/>
          </a:prstGeom>
          <a:noFill/>
        </p:spPr>
        <p:txBody>
          <a:bodyPr wrap="square" lIns="0" tIns="0" rIns="0" bIns="0" rtlCol="0">
            <a:spAutoFit/>
          </a:bodyPr>
          <a:lstStyle/>
          <a:p>
            <a:pPr algn="ctr"/>
            <a:r>
              <a:rPr lang="zh-CN" altLang="en-US"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利用</a:t>
            </a:r>
            <a:r>
              <a:rPr lang="en-US" altLang="zh-CN"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a:t>
            </a:r>
            <a:r>
              <a:rPr lang="zh-CN" altLang="en-US"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即时设计平台</a:t>
            </a:r>
            <a:r>
              <a:rPr lang="en-US" altLang="zh-CN"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a:t>
            </a:r>
            <a:endParaRPr lang="zh-CN" altLang="en-US"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a:p>
            <a:pPr algn="ctr"/>
            <a:r>
              <a:rPr lang="zh-CN" altLang="en-US"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共同协作完善图谱</a:t>
            </a:r>
            <a:endParaRPr lang="zh-CN" altLang="en-US"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a:p>
            <a:pPr algn="ctr"/>
            <a:r>
              <a:rPr lang="en-US" altLang="zh-CN"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a:t>
            </a:r>
            <a:r>
              <a:rPr lang="zh-CN" altLang="en-US"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互联网应用和新技术</a:t>
            </a:r>
            <a:r>
              <a:rPr lang="en-US" altLang="zh-CN"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rPr>
              <a:t>”</a:t>
            </a:r>
            <a:endParaRPr lang="en-US" altLang="zh-CN" sz="3200" b="1" dirty="0">
              <a:solidFill>
                <a:schemeClr val="bg1">
                  <a:lumMod val="50000"/>
                </a:schemeClr>
              </a:solidFill>
              <a:latin typeface="微软雅黑" panose="020B0503020204020204" pitchFamily="34" charset="-122"/>
              <a:ea typeface="微软雅黑" panose="020B0503020204020204" pitchFamily="34" charset="-122"/>
              <a:cs typeface="宋体" panose="02010600030101010101" pitchFamily="2" charset="-122"/>
            </a:endParaRPr>
          </a:p>
        </p:txBody>
      </p:sp>
      <p:pic>
        <p:nvPicPr>
          <p:cNvPr id="7" name="图片 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5715000" y="0"/>
            <a:ext cx="3429000" cy="5143500"/>
          </a:xfrm>
          <a:prstGeom prst="rect">
            <a:avLst/>
          </a:prstGeom>
        </p:spPr>
      </p:pic>
      <p:pic>
        <p:nvPicPr>
          <p:cNvPr id="9" name="图片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0"/>
            <a:ext cx="3429000" cy="5143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iterate type="lt">
                                    <p:tmPct val="30000"/>
                                  </p:iterate>
                                  <p:childTnLst>
                                    <p:set>
                                      <p:cBhvr>
                                        <p:cTn id="6" dur="1" fill="hold">
                                          <p:stCondLst>
                                            <p:cond delay="0"/>
                                          </p:stCondLst>
                                        </p:cTn>
                                        <p:tgtEl>
                                          <p:spTgt spid="26"/>
                                        </p:tgtEl>
                                        <p:attrNameLst>
                                          <p:attrName>style.visibility</p:attrName>
                                        </p:attrNameLst>
                                      </p:cBhvr>
                                      <p:to>
                                        <p:strVal val="visible"/>
                                      </p:to>
                                    </p:set>
                                    <p:animEffect transition="in" filter="wipe(left)">
                                      <p:cBhvr>
                                        <p:cTn id="7" dur="200"/>
                                        <p:tgtEl>
                                          <p:spTgt spid="26"/>
                                        </p:tgtEl>
                                      </p:cBhvr>
                                    </p:animEffect>
                                  </p:childTnLst>
                                </p:cTn>
                              </p:par>
                              <p:par>
                                <p:cTn id="8" presetID="36" presetClass="emph" presetSubtype="0" fill="hold" grpId="1" nodeType="withEffect">
                                  <p:stCondLst>
                                    <p:cond delay="0"/>
                                  </p:stCondLst>
                                  <p:iterate type="lt">
                                    <p:tmPct val="30000"/>
                                  </p:iterate>
                                  <p:childTnLst>
                                    <p:animScale>
                                      <p:cBhvr>
                                        <p:cTn id="9" dur="50" autoRev="1" fill="hold">
                                          <p:stCondLst>
                                            <p:cond delay="0"/>
                                          </p:stCondLst>
                                        </p:cTn>
                                        <p:tgtEl>
                                          <p:spTgt spid="26"/>
                                        </p:tgtEl>
                                      </p:cBhvr>
                                      <p:to x="80000" y="100000"/>
                                    </p:animScale>
                                    <p:anim by="(#ppt_w*0.10)" calcmode="lin" valueType="num">
                                      <p:cBhvr>
                                        <p:cTn id="10" dur="50" autoRev="1" fill="hold">
                                          <p:stCondLst>
                                            <p:cond delay="0"/>
                                          </p:stCondLst>
                                        </p:cTn>
                                        <p:tgtEl>
                                          <p:spTgt spid="26"/>
                                        </p:tgtEl>
                                        <p:attrNameLst>
                                          <p:attrName>ppt_x</p:attrName>
                                        </p:attrNameLst>
                                      </p:cBhvr>
                                    </p:anim>
                                    <p:anim by="(-#ppt_w*0.10)" calcmode="lin" valueType="num">
                                      <p:cBhvr>
                                        <p:cTn id="11" dur="50" autoRev="1" fill="hold">
                                          <p:stCondLst>
                                            <p:cond delay="0"/>
                                          </p:stCondLst>
                                        </p:cTn>
                                        <p:tgtEl>
                                          <p:spTgt spid="26"/>
                                        </p:tgtEl>
                                        <p:attrNameLst>
                                          <p:attrName>ppt_y</p:attrName>
                                        </p:attrNameLst>
                                      </p:cBhvr>
                                    </p:anim>
                                    <p:animRot by="-480000">
                                      <p:cBhvr>
                                        <p:cTn id="12" dur="50" autoRev="1" fill="hold">
                                          <p:stCondLst>
                                            <p:cond delay="0"/>
                                          </p:stCondLst>
                                        </p:cTn>
                                        <p:tgtEl>
                                          <p:spTgt spid="2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6" grpId="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我们都是云中人">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6350" y="0"/>
            <a:ext cx="9137650" cy="5143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prism/>
      </p:transition>
    </mc:Choice>
    <mc:Fallback>
      <p:transition spd="slow">
        <p:fade/>
      </p:transition>
    </mc:Fallback>
  </mc:AlternateContent>
  <p:timing>
    <p:tnLst>
      <p:par>
        <p:cTn id="1" dur="indefinite" restart="never" nodeType="tmRoot">
          <p:childTnLst>
            <p:video fullScrn="0">
              <p:cMediaNode>
                <p:cTn id="2" fill="hold" display="1">
                  <p:stCondLst>
                    <p:cond delay="indefinite"/>
                  </p:stCondLst>
                </p:cTn>
                <p:tgtEl>
                  <p:spTgt spid="7"/>
                </p:tgtEl>
              </p:cMediaNode>
            </p:video>
            <p:seq concurrent="1" nextAc="seek">
              <p:cTn id="3" restart="whenNotActive" fill="hold" evtFilter="cancelBubble" nodeType="interactiveSeq">
                <p:stCondLst>
                  <p:cond evt="onClick" delay="0">
                    <p:tgtEl>
                      <p:spTgt spid="7"/>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ags/tag1.xml><?xml version="1.0" encoding="utf-8"?>
<p:tagLst xmlns:p="http://schemas.openxmlformats.org/presentationml/2006/main">
  <p:tag name="KSO_WM_MEDIACOVER_FLAG" val="1"/>
  <p:tag name="KSO_WM_UNIT_MEDIACOVER_BTN_STATE" val="1"/>
  <p:tag name="KSO_WM_UNIT_MEDIACOVER_BTNRECT" val="0*0*0*0"/>
</p:tagLst>
</file>

<file path=ppt/tags/tag2.xml><?xml version="1.0" encoding="utf-8"?>
<p:tagLst xmlns:p="http://schemas.openxmlformats.org/presentationml/2006/main">
  <p:tag name="KSO_WM_MEDIACOVER_FLAG" val="1"/>
  <p:tag name="KSO_WM_UNIT_MEDIACOVER_BTN_STATE" val="1"/>
  <p:tag name="KSO_WM_UNIT_MEDIACOVER_BTNRECT" val="0*0*0*0"/>
</p:tagLst>
</file>

<file path=ppt/tags/tag3.xml><?xml version="1.0" encoding="utf-8"?>
<p:tagLst xmlns:p="http://schemas.openxmlformats.org/presentationml/2006/main">
  <p:tag name="KSO_WM_DIAGRAM_VIRTUALLY_FRAME" val="{&quot;height&quot;:187.37212598425197,&quot;left&quot;:343.98984251968506,&quot;top&quot;:113.8011811023622,&quot;width&quot;:294.83590551181106}"/>
</p:tagLst>
</file>

<file path=ppt/tags/tag4.xml><?xml version="1.0" encoding="utf-8"?>
<p:tagLst xmlns:p="http://schemas.openxmlformats.org/presentationml/2006/main">
  <p:tag name="KSO_WM_DIAGRAM_VIRTUALLY_FRAME" val="{&quot;height&quot;:187.37212598425197,&quot;left&quot;:343.98984251968506,&quot;top&quot;:113.8011811023622,&quot;width&quot;:294.83590551181106}"/>
</p:tagLst>
</file>

<file path=ppt/tags/tag5.xml><?xml version="1.0" encoding="utf-8"?>
<p:tagLst xmlns:p="http://schemas.openxmlformats.org/presentationml/2006/main">
  <p:tag name="KSO_WM_DIAGRAM_VIRTUALLY_FRAME" val="{&quot;height&quot;:187.37212598425197,&quot;left&quot;:343.98984251968506,&quot;top&quot;:113.8011811023622,&quot;width&quot;:294.83590551181106}"/>
</p:tagLst>
</file>

<file path=ppt/tags/tag6.xml><?xml version="1.0" encoding="utf-8"?>
<p:tagLst xmlns:p="http://schemas.openxmlformats.org/presentationml/2006/main">
  <p:tag name="KSO_WM_DIAGRAM_VIRTUALLY_FRAME" val="{&quot;height&quot;:187.37212598425197,&quot;left&quot;:343.98984251968506,&quot;top&quot;:113.8011811023622,&quot;width&quot;:294.83590551181106}"/>
</p:tagLst>
</file>

<file path=ppt/tags/tag7.xml><?xml version="1.0" encoding="utf-8"?>
<p:tagLst xmlns:p="http://schemas.openxmlformats.org/presentationml/2006/main">
  <p:tag name="KSO_WM_MEDIACOVER_FLAG" val="1"/>
  <p:tag name="KSO_WM_UNIT_MEDIACOVER_BTN_STATE" val="1"/>
  <p:tag name="KSO_WM_UNIT_MEDIACOVER_BTNRECT" val="0*0*0*0"/>
</p:tagLst>
</file>

<file path=ppt/tags/tag8.xml><?xml version="1.0" encoding="utf-8"?>
<p:tagLst xmlns:p="http://schemas.openxmlformats.org/presentationml/2006/main">
  <p:tag name="KSO_WM_DIAGRAM_VIRTUALLY_FRAME" val="{&quot;height&quot;:187.37212598425197,&quot;left&quot;:343.98984251968506,&quot;top&quot;:113.8011811023622,&quot;width&quot;:294.83590551181106}"/>
</p:tagLst>
</file>

<file path=ppt/tags/tag9.xml><?xml version="1.0" encoding="utf-8"?>
<p:tagLst xmlns:p="http://schemas.openxmlformats.org/presentationml/2006/main">
  <p:tag name="KSO_WM_MEDIACOVER_FLAG" val="1"/>
  <p:tag name="KSO_WM_UNIT_MEDIACOVER_BTN_STATE" val="1"/>
  <p:tag name="KSO_WM_UNIT_MEDIACOVER_BTNRECT" val="0*0*0*0"/>
</p:tagLst>
</file>

<file path=ppt/tags/tag10.xml><?xml version="1.0" encoding="utf-8"?>
<p:tagLst xmlns:p="http://schemas.openxmlformats.org/presentationml/2006/main">
  <p:tag name="KSO_WM_DIAGRAM_VIRTUALLY_FRAME" val="{&quot;height&quot;:187.37212598425197,&quot;left&quot;:343.98984251968506,&quot;top&quot;:113.8011811023622,&quot;width&quot;:294.83590551181106}"/>
</p:tagLst>
</file>

<file path=ppt/tags/tag11.xml><?xml version="1.0" encoding="utf-8"?>
<p:tagLst xmlns:p="http://schemas.openxmlformats.org/presentationml/2006/main">
  <p:tag name="KSO_WM_DIAGRAM_VIRTUALLY_FRAME" val="{&quot;height&quot;:187.37212598425197,&quot;left&quot;:343.98984251968506,&quot;top&quot;:113.8011811023622,&quot;width&quot;:294.83590551181106}"/>
</p:tagLst>
</file>

<file path=ppt/tags/tag12.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13.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14.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15.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16.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17.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18.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19.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20.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21.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22.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23.xml><?xml version="1.0" encoding="utf-8"?>
<p:tagLst xmlns:p="http://schemas.openxmlformats.org/presentationml/2006/main">
  <p:tag name="KSO_WM_DIAGRAM_VIRTUALLY_FRAME" val="{&quot;height&quot;:187.37212598425197,&quot;left&quot;:371.339842519685,&quot;top&quot;:117.4511811023622,&quot;width&quot;:294.83590551181106}"/>
</p:tagLst>
</file>

<file path=ppt/tags/tag24.xml><?xml version="1.0" encoding="utf-8"?>
<p:tagLst xmlns:p="http://schemas.openxmlformats.org/presentationml/2006/main">
  <p:tag name="KSO_WM_MEDIACOVER_FLAG" val="1"/>
  <p:tag name="KSO_WM_UNIT_MEDIACOVER_BTN_STATE" val="1"/>
  <p:tag name="KSO_WM_UNIT_MEDIACOVER_BTNRECT" val="0*0*0*0"/>
</p:tagLst>
</file>

<file path=ppt/theme/theme1.xml><?xml version="1.0" encoding="utf-8"?>
<a:theme xmlns:a="http://schemas.openxmlformats.org/drawingml/2006/main" name="Office 主题​​">
  <a:themeElements>
    <a:clrScheme name="自定义 111">
      <a:dk1>
        <a:sysClr val="windowText" lastClr="000000"/>
      </a:dk1>
      <a:lt1>
        <a:sysClr val="window" lastClr="FFFFFF"/>
      </a:lt1>
      <a:dk2>
        <a:srgbClr val="5A6378"/>
      </a:dk2>
      <a:lt2>
        <a:srgbClr val="7F7F7F"/>
      </a:lt2>
      <a:accent1>
        <a:srgbClr val="16A3AA"/>
      </a:accent1>
      <a:accent2>
        <a:srgbClr val="16A3AA"/>
      </a:accent2>
      <a:accent3>
        <a:srgbClr val="16A3AA"/>
      </a:accent3>
      <a:accent4>
        <a:srgbClr val="16A3AA"/>
      </a:accent4>
      <a:accent5>
        <a:srgbClr val="16A3AA"/>
      </a:accent5>
      <a:accent6>
        <a:srgbClr val="16A3AA"/>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613</Words>
  <Application>WPS 演示</Application>
  <PresentationFormat>全屏显示(16:9)</PresentationFormat>
  <Paragraphs>98</Paragraphs>
  <Slides>16</Slides>
  <Notes>22</Notes>
  <HiddenSlides>0</HiddenSlides>
  <MMClips>1</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16</vt:i4>
      </vt:variant>
    </vt:vector>
  </HeadingPairs>
  <TitlesOfParts>
    <vt:vector size="31" baseType="lpstr">
      <vt:lpstr>Arial</vt:lpstr>
      <vt:lpstr>宋体</vt:lpstr>
      <vt:lpstr>Wingdings</vt:lpstr>
      <vt:lpstr>Open Sans</vt:lpstr>
      <vt:lpstr>Segoe Print</vt:lpstr>
      <vt:lpstr>冬青黑体简体中文 W3</vt:lpstr>
      <vt:lpstr>黑体</vt:lpstr>
      <vt:lpstr>微软雅黑</vt:lpstr>
      <vt:lpstr>Broadway</vt:lpstr>
      <vt:lpstr>Broadway BT</vt:lpstr>
      <vt:lpstr>Times New Roman</vt:lpstr>
      <vt:lpstr>Calibri</vt:lpstr>
      <vt:lpstr>方正姚体</vt:lpstr>
      <vt:lpstr>Arial Unicode MS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熊猫办公</dc:title>
  <dc:creator/>
  <cp:lastModifiedBy>Administrator</cp:lastModifiedBy>
  <cp:revision>13</cp:revision>
  <dcterms:created xsi:type="dcterms:W3CDTF">2024-03-03T13:56:00Z</dcterms:created>
  <dcterms:modified xsi:type="dcterms:W3CDTF">2024-03-14T00:39:33Z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4E4BF778605340A28A76C2DC1BD64C9D_13</vt:lpwstr>
  </property>
  <property fmtid="{D5CDD505-2E9C-101B-9397-08002B2CF9AE}" pid="3" name="KSOProductBuildVer">
    <vt:lpwstr>2052-11.8.6.8697</vt:lpwstr>
  </property>
</Properties>
</file>