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handoutMasters/handoutMaster1.xml" ContentType="application/vnd.openxmlformats-officedocument.presentationml.handoutMaster+xml"/>
  <Override PartName="/ppt/media/image2.svg" ContentType="image/svg+xml"/>
  <Override PartName="/ppt/media/image3.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handoutMasterIdLst>
    <p:handoutMasterId r:id="rId17"/>
  </p:handoutMasterIdLst>
  <p:sldIdLst>
    <p:sldId id="260" r:id="rId3"/>
    <p:sldId id="287" r:id="rId4"/>
    <p:sldId id="466" r:id="rId5"/>
    <p:sldId id="262" r:id="rId6"/>
    <p:sldId id="270" r:id="rId7"/>
    <p:sldId id="266" r:id="rId8"/>
    <p:sldId id="490" r:id="rId9"/>
    <p:sldId id="491" r:id="rId10"/>
    <p:sldId id="492" r:id="rId11"/>
    <p:sldId id="493" r:id="rId12"/>
    <p:sldId id="467" r:id="rId13"/>
    <p:sldId id="320" r:id="rId14"/>
    <p:sldId id="463" r:id="rId15"/>
  </p:sldIdLst>
  <p:sldSz cx="12192000" cy="6858000"/>
  <p:notesSz cx="6858000" cy="9144000"/>
  <p:embeddedFontLst>
    <p:embeddedFont>
      <p:font typeface="汉仪君黑-55W" panose="00020600040101010101" charset="-122"/>
      <p:regular r:id="rId22"/>
    </p:embeddedFont>
    <p:embeddedFont>
      <p:font typeface="汉仪雅酷黑 65W" panose="020B0604020202020204" charset="-122"/>
      <p:regular r:id="rId23"/>
    </p:embeddedFont>
    <p:embeddedFont>
      <p:font typeface="微软雅黑" panose="020B0503020204020204" charset="-122"/>
      <p:regular r:id="rId24"/>
    </p:embeddedFont>
    <p:embeddedFont>
      <p:font typeface="方正姚体" panose="02010601030101010101" pitchFamily="2" charset="-122"/>
      <p:regular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8BF"/>
    <a:srgbClr val="CFE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p:scale>
          <a:sx n="75" d="100"/>
          <a:sy n="75" d="100"/>
        </p:scale>
        <p:origin x="612" y="32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gs" Target="tags/tag23.xml"/><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notesMaster" Target="notesMasters/notesMaster1.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3-08T20:40:42.491"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汉仪君黑-55W" panose="00020600040101010101" charset="-122"/>
              <a:ea typeface="汉仪君黑-55W" panose="00020600040101010101" charset="-122"/>
              <a:cs typeface="汉仪君黑-55W" panose="00020600040101010101"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汉仪君黑-55W" panose="00020600040101010101" charset="-122"/>
              </a:rPr>
            </a:fld>
            <a:endParaRPr lang="zh-CN" altLang="en-US">
              <a:cs typeface="汉仪君黑-55W" panose="00020600040101010101"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汉仪君黑-55W" panose="00020600040101010101" charset="-122"/>
              <a:ea typeface="汉仪君黑-55W" panose="00020600040101010101" charset="-122"/>
              <a:cs typeface="汉仪君黑-55W" panose="00020600040101010101"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汉仪君黑-55W" panose="00020600040101010101" charset="-122"/>
              </a:rPr>
            </a:fld>
            <a:endParaRPr lang="zh-CN" altLang="en-US">
              <a:cs typeface="汉仪君黑-55W" panose="00020600040101010101"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汉仪君黑-55W" panose="00020600040101010101" charset="-122"/>
                <a:ea typeface="汉仪君黑-55W" panose="00020600040101010101" charset="-122"/>
                <a:cs typeface="汉仪君黑-55W" panose="00020600040101010101"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汉仪君黑-55W" panose="00020600040101010101" charset="-122"/>
                <a:ea typeface="汉仪君黑-55W" panose="00020600040101010101" charset="-122"/>
                <a:cs typeface="汉仪君黑-55W" panose="00020600040101010101" charset="-122"/>
              </a:defRPr>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汉仪君黑-55W" panose="00020600040101010101" charset="-122"/>
                <a:ea typeface="汉仪君黑-55W" panose="00020600040101010101" charset="-122"/>
                <a:cs typeface="汉仪君黑-55W" panose="00020600040101010101"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汉仪君黑-55W" panose="00020600040101010101" charset="-122"/>
                <a:ea typeface="汉仪君黑-55W" panose="00020600040101010101" charset="-122"/>
                <a:cs typeface="汉仪君黑-55W" panose="00020600040101010101"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君黑-55W" panose="00020600040101010101" charset="-122"/>
        <a:ea typeface="汉仪君黑-55W" panose="00020600040101010101" charset="-122"/>
        <a:cs typeface="汉仪君黑-55W" panose="00020600040101010101" charset="-122"/>
      </a:defRPr>
    </a:lvl1pPr>
    <a:lvl2pPr marL="457200" algn="l" defTabSz="914400" rtl="0" eaLnBrk="1" latinLnBrk="0" hangingPunct="1">
      <a:defRPr sz="1200" kern="1200">
        <a:solidFill>
          <a:schemeClr val="tx1"/>
        </a:solidFill>
        <a:latin typeface="汉仪君黑-55W" panose="00020600040101010101" charset="-122"/>
        <a:ea typeface="汉仪君黑-55W" panose="00020600040101010101" charset="-122"/>
        <a:cs typeface="汉仪君黑-55W" panose="00020600040101010101" charset="-122"/>
      </a:defRPr>
    </a:lvl2pPr>
    <a:lvl3pPr marL="914400" algn="l" defTabSz="914400" rtl="0" eaLnBrk="1" latinLnBrk="0" hangingPunct="1">
      <a:defRPr sz="1200" kern="1200">
        <a:solidFill>
          <a:schemeClr val="tx1"/>
        </a:solidFill>
        <a:latin typeface="汉仪君黑-55W" panose="00020600040101010101" charset="-122"/>
        <a:ea typeface="汉仪君黑-55W" panose="00020600040101010101" charset="-122"/>
        <a:cs typeface="汉仪君黑-55W" panose="00020600040101010101" charset="-122"/>
      </a:defRPr>
    </a:lvl3pPr>
    <a:lvl4pPr marL="1371600" algn="l" defTabSz="914400" rtl="0" eaLnBrk="1" latinLnBrk="0" hangingPunct="1">
      <a:defRPr sz="1200" kern="1200">
        <a:solidFill>
          <a:schemeClr val="tx1"/>
        </a:solidFill>
        <a:latin typeface="汉仪君黑-55W" panose="00020600040101010101" charset="-122"/>
        <a:ea typeface="汉仪君黑-55W" panose="00020600040101010101" charset="-122"/>
        <a:cs typeface="汉仪君黑-55W" panose="00020600040101010101" charset="-122"/>
      </a:defRPr>
    </a:lvl4pPr>
    <a:lvl5pPr marL="1828800" algn="l" defTabSz="914400" rtl="0" eaLnBrk="1" latinLnBrk="0" hangingPunct="1">
      <a:defRPr sz="1200" kern="1200">
        <a:solidFill>
          <a:schemeClr val="tx1"/>
        </a:solidFill>
        <a:latin typeface="汉仪君黑-55W" panose="00020600040101010101" charset="-122"/>
        <a:ea typeface="汉仪君黑-55W" panose="00020600040101010101" charset="-122"/>
        <a:cs typeface="汉仪君黑-55W" panose="0002060004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200C4EB3-7A22-49EF-B4AC-F7AE1585A5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4DC8AE-6B83-453D-9B10-28718F70524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00C4EB3-7A22-49EF-B4AC-F7AE1585A5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4DC8AE-6B83-453D-9B10-28718F70524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00C4EB3-7A22-49EF-B4AC-F7AE1585A5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4DC8AE-6B83-453D-9B10-28718F70524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00C4EB3-7A22-49EF-B4AC-F7AE1585A5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4DC8AE-6B83-453D-9B10-28718F70524C}"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00C4EB3-7A22-49EF-B4AC-F7AE1585A5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4DC8AE-6B83-453D-9B10-28718F70524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Picture Placeholder 2"/>
          <p:cNvSpPr>
            <a:spLocks noGrp="1"/>
          </p:cNvSpPr>
          <p:nvPr>
            <p:ph type="pic" sz="quarter" idx="57"/>
          </p:nvPr>
        </p:nvSpPr>
        <p:spPr>
          <a:xfrm>
            <a:off x="765687" y="1592796"/>
            <a:ext cx="3350351" cy="4742134"/>
          </a:xfrm>
          <a:prstGeom prst="rect">
            <a:avLst/>
          </a:prstGeom>
          <a:noFill/>
        </p:spPr>
        <p:txBody>
          <a:bodyPr vert="horz" wrap="square" lIns="91440" tIns="45720" rIns="91440" bIns="45720" rtlCol="0">
            <a:noAutofit/>
          </a:bodyPr>
          <a:lstStyle>
            <a:lvl1pPr>
              <a:defRPr lang="en-US" dirty="0"/>
            </a:lvl1pPr>
          </a:lstStyle>
          <a:p>
            <a:pPr lvl="0"/>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00C4EB3-7A22-49EF-B4AC-F7AE1585A5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4DC8AE-6B83-453D-9B10-28718F70524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00C4EB3-7A22-49EF-B4AC-F7AE1585A5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4DC8AE-6B83-453D-9B10-28718F70524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00C4EB3-7A22-49EF-B4AC-F7AE1585A5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4DC8AE-6B83-453D-9B10-28718F70524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00C4EB3-7A22-49EF-B4AC-F7AE1585A5D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4DC8AE-6B83-453D-9B10-28718F70524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5"/>
          <p:cNvGrpSpPr/>
          <p:nvPr userDrawn="1"/>
        </p:nvGrpSpPr>
        <p:grpSpPr>
          <a:xfrm>
            <a:off x="-2855" y="0"/>
            <a:ext cx="12190816" cy="6858000"/>
            <a:chOff x="-2855" y="0"/>
            <a:chExt cx="12190816" cy="6858000"/>
          </a:xfrm>
        </p:grpSpPr>
        <p:sp>
          <p:nvSpPr>
            <p:cNvPr id="7" name="矩形 6"/>
            <p:cNvSpPr/>
            <p:nvPr/>
          </p:nvSpPr>
          <p:spPr>
            <a:xfrm>
              <a:off x="-2855" y="0"/>
              <a:ext cx="121908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55W" panose="00020600040101010101" charset="-122"/>
              </a:endParaRPr>
            </a:p>
          </p:txBody>
        </p:sp>
        <p:sp>
          <p:nvSpPr>
            <p:cNvPr id="8" name="矩形 7"/>
            <p:cNvSpPr/>
            <p:nvPr/>
          </p:nvSpPr>
          <p:spPr>
            <a:xfrm>
              <a:off x="190500" y="160867"/>
              <a:ext cx="11811000" cy="6536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55W" panose="00020600040101010101" charset="-122"/>
              </a:endParaRPr>
            </a:p>
          </p:txBody>
        </p:sp>
        <p:grpSp>
          <p:nvGrpSpPr>
            <p:cNvPr id="9" name="组合 8"/>
            <p:cNvGrpSpPr/>
            <p:nvPr/>
          </p:nvGrpSpPr>
          <p:grpSpPr>
            <a:xfrm rot="10800000" flipH="1">
              <a:off x="438120" y="3988150"/>
              <a:ext cx="2271271" cy="2531485"/>
              <a:chOff x="389165" y="360816"/>
              <a:chExt cx="2090928" cy="2330481"/>
            </a:xfrm>
            <a:solidFill>
              <a:schemeClr val="accent1"/>
            </a:solidFill>
          </p:grpSpPr>
          <p:sp>
            <p:nvSpPr>
              <p:cNvPr id="46" name="任意多边形: 形状 45"/>
              <p:cNvSpPr/>
              <p:nvPr/>
            </p:nvSpPr>
            <p:spPr>
              <a:xfrm>
                <a:off x="878940" y="477783"/>
                <a:ext cx="592169" cy="89154"/>
              </a:xfrm>
              <a:custGeom>
                <a:avLst/>
                <a:gdLst>
                  <a:gd name="connsiteX0" fmla="*/ 0 w 592169"/>
                  <a:gd name="connsiteY0" fmla="*/ 0 h 89154"/>
                  <a:gd name="connsiteX1" fmla="*/ 592169 w 592169"/>
                  <a:gd name="connsiteY1" fmla="*/ 0 h 89154"/>
                  <a:gd name="connsiteX2" fmla="*/ 592169 w 592169"/>
                  <a:gd name="connsiteY2" fmla="*/ 89154 h 89154"/>
                  <a:gd name="connsiteX3" fmla="*/ 0 w 592169"/>
                  <a:gd name="connsiteY3" fmla="*/ 89154 h 89154"/>
                </a:gdLst>
                <a:ahLst/>
                <a:cxnLst>
                  <a:cxn ang="0">
                    <a:pos x="connsiteX0" y="connsiteY0"/>
                  </a:cxn>
                  <a:cxn ang="0">
                    <a:pos x="connsiteX1" y="connsiteY1"/>
                  </a:cxn>
                  <a:cxn ang="0">
                    <a:pos x="connsiteX2" y="connsiteY2"/>
                  </a:cxn>
                  <a:cxn ang="0">
                    <a:pos x="connsiteX3" y="connsiteY3"/>
                  </a:cxn>
                </a:cxnLst>
                <a:rect l="l" t="t" r="r" b="b"/>
                <a:pathLst>
                  <a:path w="592169" h="89154">
                    <a:moveTo>
                      <a:pt x="0" y="0"/>
                    </a:moveTo>
                    <a:lnTo>
                      <a:pt x="592169" y="0"/>
                    </a:lnTo>
                    <a:lnTo>
                      <a:pt x="592169" y="89154"/>
                    </a:lnTo>
                    <a:lnTo>
                      <a:pt x="0" y="8915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47" name="任意多边形: 形状 46"/>
              <p:cNvSpPr/>
              <p:nvPr/>
            </p:nvSpPr>
            <p:spPr>
              <a:xfrm>
                <a:off x="1530355" y="477783"/>
                <a:ext cx="89154" cy="89154"/>
              </a:xfrm>
              <a:custGeom>
                <a:avLst/>
                <a:gdLst>
                  <a:gd name="connsiteX0" fmla="*/ 0 w 89154"/>
                  <a:gd name="connsiteY0" fmla="*/ 0 h 89154"/>
                  <a:gd name="connsiteX1" fmla="*/ 89154 w 89154"/>
                  <a:gd name="connsiteY1" fmla="*/ 0 h 89154"/>
                  <a:gd name="connsiteX2" fmla="*/ 89154 w 89154"/>
                  <a:gd name="connsiteY2" fmla="*/ 89154 h 89154"/>
                  <a:gd name="connsiteX3" fmla="*/ 0 w 89154"/>
                  <a:gd name="connsiteY3" fmla="*/ 89154 h 89154"/>
                </a:gdLst>
                <a:ahLst/>
                <a:cxnLst>
                  <a:cxn ang="0">
                    <a:pos x="connsiteX0" y="connsiteY0"/>
                  </a:cxn>
                  <a:cxn ang="0">
                    <a:pos x="connsiteX1" y="connsiteY1"/>
                  </a:cxn>
                  <a:cxn ang="0">
                    <a:pos x="connsiteX2" y="connsiteY2"/>
                  </a:cxn>
                  <a:cxn ang="0">
                    <a:pos x="connsiteX3" y="connsiteY3"/>
                  </a:cxn>
                </a:cxnLst>
                <a:rect l="l" t="t" r="r" b="b"/>
                <a:pathLst>
                  <a:path w="89154" h="89154">
                    <a:moveTo>
                      <a:pt x="0" y="0"/>
                    </a:moveTo>
                    <a:lnTo>
                      <a:pt x="89154" y="0"/>
                    </a:lnTo>
                    <a:lnTo>
                      <a:pt x="89154" y="89154"/>
                    </a:lnTo>
                    <a:lnTo>
                      <a:pt x="0" y="8915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48" name="任意多边形: 形状 47"/>
              <p:cNvSpPr/>
              <p:nvPr/>
            </p:nvSpPr>
            <p:spPr>
              <a:xfrm>
                <a:off x="1678659" y="477783"/>
                <a:ext cx="89154" cy="89154"/>
              </a:xfrm>
              <a:custGeom>
                <a:avLst/>
                <a:gdLst>
                  <a:gd name="connsiteX0" fmla="*/ 0 w 89154"/>
                  <a:gd name="connsiteY0" fmla="*/ 0 h 89154"/>
                  <a:gd name="connsiteX1" fmla="*/ 89154 w 89154"/>
                  <a:gd name="connsiteY1" fmla="*/ 0 h 89154"/>
                  <a:gd name="connsiteX2" fmla="*/ 89154 w 89154"/>
                  <a:gd name="connsiteY2" fmla="*/ 89154 h 89154"/>
                  <a:gd name="connsiteX3" fmla="*/ 0 w 89154"/>
                  <a:gd name="connsiteY3" fmla="*/ 89154 h 89154"/>
                </a:gdLst>
                <a:ahLst/>
                <a:cxnLst>
                  <a:cxn ang="0">
                    <a:pos x="connsiteX0" y="connsiteY0"/>
                  </a:cxn>
                  <a:cxn ang="0">
                    <a:pos x="connsiteX1" y="connsiteY1"/>
                  </a:cxn>
                  <a:cxn ang="0">
                    <a:pos x="connsiteX2" y="connsiteY2"/>
                  </a:cxn>
                  <a:cxn ang="0">
                    <a:pos x="connsiteX3" y="connsiteY3"/>
                  </a:cxn>
                </a:cxnLst>
                <a:rect l="l" t="t" r="r" b="b"/>
                <a:pathLst>
                  <a:path w="89154" h="89154">
                    <a:moveTo>
                      <a:pt x="0" y="0"/>
                    </a:moveTo>
                    <a:lnTo>
                      <a:pt x="89154" y="0"/>
                    </a:lnTo>
                    <a:lnTo>
                      <a:pt x="89154" y="89154"/>
                    </a:lnTo>
                    <a:lnTo>
                      <a:pt x="0" y="8915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49" name="任意多边形: 形状 48"/>
              <p:cNvSpPr/>
              <p:nvPr/>
            </p:nvSpPr>
            <p:spPr>
              <a:xfrm>
                <a:off x="1827059" y="477783"/>
                <a:ext cx="89153" cy="89154"/>
              </a:xfrm>
              <a:custGeom>
                <a:avLst/>
                <a:gdLst>
                  <a:gd name="connsiteX0" fmla="*/ 0 w 89153"/>
                  <a:gd name="connsiteY0" fmla="*/ 0 h 89154"/>
                  <a:gd name="connsiteX1" fmla="*/ 89154 w 89153"/>
                  <a:gd name="connsiteY1" fmla="*/ 0 h 89154"/>
                  <a:gd name="connsiteX2" fmla="*/ 89154 w 89153"/>
                  <a:gd name="connsiteY2" fmla="*/ 89154 h 89154"/>
                  <a:gd name="connsiteX3" fmla="*/ 0 w 89153"/>
                  <a:gd name="connsiteY3" fmla="*/ 89154 h 89154"/>
                </a:gdLst>
                <a:ahLst/>
                <a:cxnLst>
                  <a:cxn ang="0">
                    <a:pos x="connsiteX0" y="connsiteY0"/>
                  </a:cxn>
                  <a:cxn ang="0">
                    <a:pos x="connsiteX1" y="connsiteY1"/>
                  </a:cxn>
                  <a:cxn ang="0">
                    <a:pos x="connsiteX2" y="connsiteY2"/>
                  </a:cxn>
                  <a:cxn ang="0">
                    <a:pos x="connsiteX3" y="connsiteY3"/>
                  </a:cxn>
                </a:cxnLst>
                <a:rect l="l" t="t" r="r" b="b"/>
                <a:pathLst>
                  <a:path w="89153" h="89154">
                    <a:moveTo>
                      <a:pt x="0" y="0"/>
                    </a:moveTo>
                    <a:lnTo>
                      <a:pt x="89154" y="0"/>
                    </a:lnTo>
                    <a:lnTo>
                      <a:pt x="89154" y="89154"/>
                    </a:lnTo>
                    <a:lnTo>
                      <a:pt x="0" y="8915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0" name="任意多边形: 形状 49"/>
              <p:cNvSpPr/>
              <p:nvPr/>
            </p:nvSpPr>
            <p:spPr>
              <a:xfrm>
                <a:off x="1975458" y="477783"/>
                <a:ext cx="89153" cy="89154"/>
              </a:xfrm>
              <a:custGeom>
                <a:avLst/>
                <a:gdLst>
                  <a:gd name="connsiteX0" fmla="*/ 0 w 89153"/>
                  <a:gd name="connsiteY0" fmla="*/ 0 h 89154"/>
                  <a:gd name="connsiteX1" fmla="*/ 89154 w 89153"/>
                  <a:gd name="connsiteY1" fmla="*/ 0 h 89154"/>
                  <a:gd name="connsiteX2" fmla="*/ 89154 w 89153"/>
                  <a:gd name="connsiteY2" fmla="*/ 89154 h 89154"/>
                  <a:gd name="connsiteX3" fmla="*/ 0 w 89153"/>
                  <a:gd name="connsiteY3" fmla="*/ 89154 h 89154"/>
                </a:gdLst>
                <a:ahLst/>
                <a:cxnLst>
                  <a:cxn ang="0">
                    <a:pos x="connsiteX0" y="connsiteY0"/>
                  </a:cxn>
                  <a:cxn ang="0">
                    <a:pos x="connsiteX1" y="connsiteY1"/>
                  </a:cxn>
                  <a:cxn ang="0">
                    <a:pos x="connsiteX2" y="connsiteY2"/>
                  </a:cxn>
                  <a:cxn ang="0">
                    <a:pos x="connsiteX3" y="connsiteY3"/>
                  </a:cxn>
                </a:cxnLst>
                <a:rect l="l" t="t" r="r" b="b"/>
                <a:pathLst>
                  <a:path w="89153" h="89154">
                    <a:moveTo>
                      <a:pt x="0" y="0"/>
                    </a:moveTo>
                    <a:lnTo>
                      <a:pt x="89154" y="0"/>
                    </a:lnTo>
                    <a:lnTo>
                      <a:pt x="89154" y="89154"/>
                    </a:lnTo>
                    <a:lnTo>
                      <a:pt x="0" y="8915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1" name="任意多边形: 形状 50"/>
              <p:cNvSpPr/>
              <p:nvPr/>
            </p:nvSpPr>
            <p:spPr>
              <a:xfrm>
                <a:off x="2123762" y="477783"/>
                <a:ext cx="89154" cy="89154"/>
              </a:xfrm>
              <a:custGeom>
                <a:avLst/>
                <a:gdLst>
                  <a:gd name="connsiteX0" fmla="*/ 0 w 89154"/>
                  <a:gd name="connsiteY0" fmla="*/ 0 h 89154"/>
                  <a:gd name="connsiteX1" fmla="*/ 89154 w 89154"/>
                  <a:gd name="connsiteY1" fmla="*/ 0 h 89154"/>
                  <a:gd name="connsiteX2" fmla="*/ 89154 w 89154"/>
                  <a:gd name="connsiteY2" fmla="*/ 89154 h 89154"/>
                  <a:gd name="connsiteX3" fmla="*/ 0 w 89154"/>
                  <a:gd name="connsiteY3" fmla="*/ 89154 h 89154"/>
                </a:gdLst>
                <a:ahLst/>
                <a:cxnLst>
                  <a:cxn ang="0">
                    <a:pos x="connsiteX0" y="connsiteY0"/>
                  </a:cxn>
                  <a:cxn ang="0">
                    <a:pos x="connsiteX1" y="connsiteY1"/>
                  </a:cxn>
                  <a:cxn ang="0">
                    <a:pos x="connsiteX2" y="connsiteY2"/>
                  </a:cxn>
                  <a:cxn ang="0">
                    <a:pos x="connsiteX3" y="connsiteY3"/>
                  </a:cxn>
                </a:cxnLst>
                <a:rect l="l" t="t" r="r" b="b"/>
                <a:pathLst>
                  <a:path w="89154" h="89154">
                    <a:moveTo>
                      <a:pt x="0" y="0"/>
                    </a:moveTo>
                    <a:lnTo>
                      <a:pt x="89154" y="0"/>
                    </a:lnTo>
                    <a:lnTo>
                      <a:pt x="89154" y="89154"/>
                    </a:lnTo>
                    <a:lnTo>
                      <a:pt x="0" y="8915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2" name="任意多边形: 形状 51"/>
              <p:cNvSpPr/>
              <p:nvPr/>
            </p:nvSpPr>
            <p:spPr>
              <a:xfrm>
                <a:off x="389165" y="360816"/>
                <a:ext cx="2090928" cy="2330481"/>
              </a:xfrm>
              <a:custGeom>
                <a:avLst/>
                <a:gdLst>
                  <a:gd name="connsiteX0" fmla="*/ 2015109 w 2090928"/>
                  <a:gd name="connsiteY0" fmla="*/ 29242 h 2330481"/>
                  <a:gd name="connsiteX1" fmla="*/ 449390 w 2090928"/>
                  <a:gd name="connsiteY1" fmla="*/ 29242 h 2330481"/>
                  <a:gd name="connsiteX2" fmla="*/ 135350 w 2090928"/>
                  <a:gd name="connsiteY2" fmla="*/ 343281 h 2330481"/>
                  <a:gd name="connsiteX3" fmla="*/ 135350 w 2090928"/>
                  <a:gd name="connsiteY3" fmla="*/ 820674 h 2330481"/>
                  <a:gd name="connsiteX4" fmla="*/ 135350 w 2090928"/>
                  <a:gd name="connsiteY4" fmla="*/ 997172 h 2330481"/>
                  <a:gd name="connsiteX5" fmla="*/ 135350 w 2090928"/>
                  <a:gd name="connsiteY5" fmla="*/ 1512665 h 2330481"/>
                  <a:gd name="connsiteX6" fmla="*/ 0 w 2090928"/>
                  <a:gd name="connsiteY6" fmla="*/ 1647920 h 2330481"/>
                  <a:gd name="connsiteX7" fmla="*/ 0 w 2090928"/>
                  <a:gd name="connsiteY7" fmla="*/ 2176463 h 2330481"/>
                  <a:gd name="connsiteX8" fmla="*/ 154019 w 2090928"/>
                  <a:gd name="connsiteY8" fmla="*/ 2330482 h 2330481"/>
                  <a:gd name="connsiteX9" fmla="*/ 154019 w 2090928"/>
                  <a:gd name="connsiteY9" fmla="*/ 2307908 h 2330481"/>
                  <a:gd name="connsiteX10" fmla="*/ 154019 w 2090928"/>
                  <a:gd name="connsiteY10" fmla="*/ 1493901 h 2330481"/>
                  <a:gd name="connsiteX11" fmla="*/ 154019 w 2090928"/>
                  <a:gd name="connsiteY11" fmla="*/ 978408 h 2330481"/>
                  <a:gd name="connsiteX12" fmla="*/ 195834 w 2090928"/>
                  <a:gd name="connsiteY12" fmla="*/ 936593 h 2330481"/>
                  <a:gd name="connsiteX13" fmla="*/ 195834 w 2090928"/>
                  <a:gd name="connsiteY13" fmla="*/ 881158 h 2330481"/>
                  <a:gd name="connsiteX14" fmla="*/ 154019 w 2090928"/>
                  <a:gd name="connsiteY14" fmla="*/ 839343 h 2330481"/>
                  <a:gd name="connsiteX15" fmla="*/ 154019 w 2090928"/>
                  <a:gd name="connsiteY15" fmla="*/ 350996 h 2330481"/>
                  <a:gd name="connsiteX16" fmla="*/ 457105 w 2090928"/>
                  <a:gd name="connsiteY16" fmla="*/ 47911 h 2330481"/>
                  <a:gd name="connsiteX17" fmla="*/ 2015109 w 2090928"/>
                  <a:gd name="connsiteY17" fmla="*/ 47911 h 2330481"/>
                  <a:gd name="connsiteX18" fmla="*/ 2052352 w 2090928"/>
                  <a:gd name="connsiteY18" fmla="*/ 77153 h 2330481"/>
                  <a:gd name="connsiteX19" fmla="*/ 2090928 w 2090928"/>
                  <a:gd name="connsiteY19" fmla="*/ 38576 h 2330481"/>
                  <a:gd name="connsiteX20" fmla="*/ 2052352 w 2090928"/>
                  <a:gd name="connsiteY20" fmla="*/ 0 h 2330481"/>
                  <a:gd name="connsiteX21" fmla="*/ 2015109 w 2090928"/>
                  <a:gd name="connsiteY21" fmla="*/ 29242 h 2330481"/>
                  <a:gd name="connsiteX22" fmla="*/ 135350 w 2090928"/>
                  <a:gd name="connsiteY22" fmla="*/ 2285333 h 2330481"/>
                  <a:gd name="connsiteX23" fmla="*/ 18669 w 2090928"/>
                  <a:gd name="connsiteY23" fmla="*/ 2168652 h 2330481"/>
                  <a:gd name="connsiteX24" fmla="*/ 18669 w 2090928"/>
                  <a:gd name="connsiteY24" fmla="*/ 1655636 h 2330481"/>
                  <a:gd name="connsiteX25" fmla="*/ 135350 w 2090928"/>
                  <a:gd name="connsiteY25" fmla="*/ 1538954 h 2330481"/>
                  <a:gd name="connsiteX26" fmla="*/ 135350 w 2090928"/>
                  <a:gd name="connsiteY26" fmla="*/ 2285333 h 2330481"/>
                  <a:gd name="connsiteX27" fmla="*/ 177165 w 2090928"/>
                  <a:gd name="connsiteY27" fmla="*/ 888873 h 2330481"/>
                  <a:gd name="connsiteX28" fmla="*/ 177165 w 2090928"/>
                  <a:gd name="connsiteY28" fmla="*/ 928783 h 2330481"/>
                  <a:gd name="connsiteX29" fmla="*/ 154019 w 2090928"/>
                  <a:gd name="connsiteY29" fmla="*/ 951929 h 2330481"/>
                  <a:gd name="connsiteX30" fmla="*/ 154019 w 2090928"/>
                  <a:gd name="connsiteY30" fmla="*/ 865727 h 2330481"/>
                  <a:gd name="connsiteX31" fmla="*/ 177165 w 2090928"/>
                  <a:gd name="connsiteY31" fmla="*/ 888873 h 2330481"/>
                  <a:gd name="connsiteX32" fmla="*/ 2072259 w 2090928"/>
                  <a:gd name="connsiteY32" fmla="*/ 38576 h 2330481"/>
                  <a:gd name="connsiteX33" fmla="*/ 2052352 w 2090928"/>
                  <a:gd name="connsiteY33" fmla="*/ 58484 h 2330481"/>
                  <a:gd name="connsiteX34" fmla="*/ 2032445 w 2090928"/>
                  <a:gd name="connsiteY34" fmla="*/ 38576 h 2330481"/>
                  <a:gd name="connsiteX35" fmla="*/ 2052352 w 2090928"/>
                  <a:gd name="connsiteY35" fmla="*/ 18669 h 2330481"/>
                  <a:gd name="connsiteX36" fmla="*/ 2072259 w 2090928"/>
                  <a:gd name="connsiteY36" fmla="*/ 38576 h 23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90928" h="2330481">
                    <a:moveTo>
                      <a:pt x="2015109" y="29242"/>
                    </a:moveTo>
                    <a:lnTo>
                      <a:pt x="449390" y="29242"/>
                    </a:lnTo>
                    <a:lnTo>
                      <a:pt x="135350" y="343281"/>
                    </a:lnTo>
                    <a:lnTo>
                      <a:pt x="135350" y="820674"/>
                    </a:lnTo>
                    <a:lnTo>
                      <a:pt x="135350" y="997172"/>
                    </a:lnTo>
                    <a:lnTo>
                      <a:pt x="135350" y="1512665"/>
                    </a:lnTo>
                    <a:lnTo>
                      <a:pt x="0" y="1647920"/>
                    </a:lnTo>
                    <a:lnTo>
                      <a:pt x="0" y="2176463"/>
                    </a:lnTo>
                    <a:lnTo>
                      <a:pt x="154019" y="2330482"/>
                    </a:lnTo>
                    <a:lnTo>
                      <a:pt x="154019" y="2307908"/>
                    </a:lnTo>
                    <a:lnTo>
                      <a:pt x="154019" y="1493901"/>
                    </a:lnTo>
                    <a:lnTo>
                      <a:pt x="154019" y="978408"/>
                    </a:lnTo>
                    <a:lnTo>
                      <a:pt x="195834" y="936593"/>
                    </a:lnTo>
                    <a:lnTo>
                      <a:pt x="195834" y="881158"/>
                    </a:lnTo>
                    <a:lnTo>
                      <a:pt x="154019" y="839343"/>
                    </a:lnTo>
                    <a:lnTo>
                      <a:pt x="154019" y="350996"/>
                    </a:lnTo>
                    <a:lnTo>
                      <a:pt x="457105" y="47911"/>
                    </a:lnTo>
                    <a:lnTo>
                      <a:pt x="2015109" y="47911"/>
                    </a:lnTo>
                    <a:cubicBezTo>
                      <a:pt x="2019300" y="64675"/>
                      <a:pt x="2034350" y="77153"/>
                      <a:pt x="2052352" y="77153"/>
                    </a:cubicBezTo>
                    <a:cubicBezTo>
                      <a:pt x="2073593" y="77153"/>
                      <a:pt x="2090928" y="59817"/>
                      <a:pt x="2090928" y="38576"/>
                    </a:cubicBezTo>
                    <a:cubicBezTo>
                      <a:pt x="2090928" y="17336"/>
                      <a:pt x="2073593" y="0"/>
                      <a:pt x="2052352" y="0"/>
                    </a:cubicBezTo>
                    <a:cubicBezTo>
                      <a:pt x="2034445" y="0"/>
                      <a:pt x="2019300" y="12478"/>
                      <a:pt x="2015109" y="29242"/>
                    </a:cubicBezTo>
                    <a:close/>
                    <a:moveTo>
                      <a:pt x="135350" y="2285333"/>
                    </a:moveTo>
                    <a:lnTo>
                      <a:pt x="18669" y="2168652"/>
                    </a:lnTo>
                    <a:lnTo>
                      <a:pt x="18669" y="1655636"/>
                    </a:lnTo>
                    <a:lnTo>
                      <a:pt x="135350" y="1538954"/>
                    </a:lnTo>
                    <a:lnTo>
                      <a:pt x="135350" y="2285333"/>
                    </a:lnTo>
                    <a:close/>
                    <a:moveTo>
                      <a:pt x="177165" y="888873"/>
                    </a:moveTo>
                    <a:lnTo>
                      <a:pt x="177165" y="928783"/>
                    </a:lnTo>
                    <a:lnTo>
                      <a:pt x="154019" y="951929"/>
                    </a:lnTo>
                    <a:lnTo>
                      <a:pt x="154019" y="865727"/>
                    </a:lnTo>
                    <a:lnTo>
                      <a:pt x="177165" y="888873"/>
                    </a:lnTo>
                    <a:close/>
                    <a:moveTo>
                      <a:pt x="2072259" y="38576"/>
                    </a:moveTo>
                    <a:cubicBezTo>
                      <a:pt x="2072259" y="49530"/>
                      <a:pt x="2063306" y="58484"/>
                      <a:pt x="2052352" y="58484"/>
                    </a:cubicBezTo>
                    <a:cubicBezTo>
                      <a:pt x="2041398" y="58484"/>
                      <a:pt x="2032445" y="49530"/>
                      <a:pt x="2032445" y="38576"/>
                    </a:cubicBezTo>
                    <a:cubicBezTo>
                      <a:pt x="2032445" y="27623"/>
                      <a:pt x="2041398" y="18669"/>
                      <a:pt x="2052352" y="18669"/>
                    </a:cubicBezTo>
                    <a:cubicBezTo>
                      <a:pt x="2063401" y="18669"/>
                      <a:pt x="2072259" y="27623"/>
                      <a:pt x="2072259" y="38576"/>
                    </a:cubicBez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3" name="任意多边形: 形状 52"/>
              <p:cNvSpPr/>
              <p:nvPr/>
            </p:nvSpPr>
            <p:spPr>
              <a:xfrm>
                <a:off x="389165" y="1772230"/>
                <a:ext cx="108965" cy="187452"/>
              </a:xfrm>
              <a:custGeom>
                <a:avLst/>
                <a:gdLst>
                  <a:gd name="connsiteX0" fmla="*/ 108966 w 108965"/>
                  <a:gd name="connsiteY0" fmla="*/ 0 h 187452"/>
                  <a:gd name="connsiteX1" fmla="*/ 0 w 108965"/>
                  <a:gd name="connsiteY1" fmla="*/ 108871 h 187452"/>
                  <a:gd name="connsiteX2" fmla="*/ 0 w 108965"/>
                  <a:gd name="connsiteY2" fmla="*/ 187452 h 187452"/>
                  <a:gd name="connsiteX3" fmla="*/ 108966 w 108965"/>
                  <a:gd name="connsiteY3" fmla="*/ 78581 h 187452"/>
                  <a:gd name="connsiteX4" fmla="*/ 108966 w 108965"/>
                  <a:gd name="connsiteY4" fmla="*/ 0 h 187452"/>
                  <a:gd name="connsiteX5" fmla="*/ 18669 w 108965"/>
                  <a:gd name="connsiteY5" fmla="*/ 116586 h 187452"/>
                  <a:gd name="connsiteX6" fmla="*/ 90202 w 108965"/>
                  <a:gd name="connsiteY6" fmla="*/ 45053 h 187452"/>
                  <a:gd name="connsiteX7" fmla="*/ 90202 w 108965"/>
                  <a:gd name="connsiteY7" fmla="*/ 70676 h 187452"/>
                  <a:gd name="connsiteX8" fmla="*/ 18669 w 108965"/>
                  <a:gd name="connsiteY8" fmla="*/ 142208 h 187452"/>
                  <a:gd name="connsiteX9" fmla="*/ 18669 w 108965"/>
                  <a:gd name="connsiteY9" fmla="*/ 116586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965" h="187452">
                    <a:moveTo>
                      <a:pt x="108966" y="0"/>
                    </a:moveTo>
                    <a:lnTo>
                      <a:pt x="0" y="108871"/>
                    </a:lnTo>
                    <a:lnTo>
                      <a:pt x="0" y="187452"/>
                    </a:lnTo>
                    <a:lnTo>
                      <a:pt x="108966" y="78581"/>
                    </a:lnTo>
                    <a:lnTo>
                      <a:pt x="108966" y="0"/>
                    </a:lnTo>
                    <a:close/>
                    <a:moveTo>
                      <a:pt x="18669" y="116586"/>
                    </a:moveTo>
                    <a:lnTo>
                      <a:pt x="90202" y="45053"/>
                    </a:lnTo>
                    <a:lnTo>
                      <a:pt x="90202" y="70676"/>
                    </a:lnTo>
                    <a:lnTo>
                      <a:pt x="18669" y="142208"/>
                    </a:lnTo>
                    <a:lnTo>
                      <a:pt x="18669" y="116586"/>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4" name="任意多边形: 形状 53"/>
              <p:cNvSpPr/>
              <p:nvPr/>
            </p:nvSpPr>
            <p:spPr>
              <a:xfrm>
                <a:off x="389165" y="1660597"/>
                <a:ext cx="108965" cy="187547"/>
              </a:xfrm>
              <a:custGeom>
                <a:avLst/>
                <a:gdLst>
                  <a:gd name="connsiteX0" fmla="*/ 108966 w 108965"/>
                  <a:gd name="connsiteY0" fmla="*/ 0 h 187547"/>
                  <a:gd name="connsiteX1" fmla="*/ 0 w 108965"/>
                  <a:gd name="connsiteY1" fmla="*/ 108966 h 187547"/>
                  <a:gd name="connsiteX2" fmla="*/ 0 w 108965"/>
                  <a:gd name="connsiteY2" fmla="*/ 187547 h 187547"/>
                  <a:gd name="connsiteX3" fmla="*/ 108966 w 108965"/>
                  <a:gd name="connsiteY3" fmla="*/ 78676 h 187547"/>
                  <a:gd name="connsiteX4" fmla="*/ 108966 w 108965"/>
                  <a:gd name="connsiteY4" fmla="*/ 0 h 187547"/>
                  <a:gd name="connsiteX5" fmla="*/ 18669 w 108965"/>
                  <a:gd name="connsiteY5" fmla="*/ 116681 h 187547"/>
                  <a:gd name="connsiteX6" fmla="*/ 90202 w 108965"/>
                  <a:gd name="connsiteY6" fmla="*/ 45148 h 187547"/>
                  <a:gd name="connsiteX7" fmla="*/ 90202 w 108965"/>
                  <a:gd name="connsiteY7" fmla="*/ 70771 h 187547"/>
                  <a:gd name="connsiteX8" fmla="*/ 18669 w 108965"/>
                  <a:gd name="connsiteY8" fmla="*/ 142303 h 187547"/>
                  <a:gd name="connsiteX9" fmla="*/ 18669 w 108965"/>
                  <a:gd name="connsiteY9" fmla="*/ 116681 h 18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965" h="187547">
                    <a:moveTo>
                      <a:pt x="108966" y="0"/>
                    </a:moveTo>
                    <a:lnTo>
                      <a:pt x="0" y="108966"/>
                    </a:lnTo>
                    <a:lnTo>
                      <a:pt x="0" y="187547"/>
                    </a:lnTo>
                    <a:lnTo>
                      <a:pt x="108966" y="78676"/>
                    </a:lnTo>
                    <a:lnTo>
                      <a:pt x="108966" y="0"/>
                    </a:lnTo>
                    <a:close/>
                    <a:moveTo>
                      <a:pt x="18669" y="116681"/>
                    </a:moveTo>
                    <a:lnTo>
                      <a:pt x="90202" y="45148"/>
                    </a:lnTo>
                    <a:lnTo>
                      <a:pt x="90202" y="70771"/>
                    </a:lnTo>
                    <a:lnTo>
                      <a:pt x="18669" y="142303"/>
                    </a:lnTo>
                    <a:lnTo>
                      <a:pt x="18669" y="116681"/>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5" name="任意多边形: 形状 54"/>
              <p:cNvSpPr/>
              <p:nvPr/>
            </p:nvSpPr>
            <p:spPr>
              <a:xfrm>
                <a:off x="389165" y="1549059"/>
                <a:ext cx="108965" cy="187547"/>
              </a:xfrm>
              <a:custGeom>
                <a:avLst/>
                <a:gdLst>
                  <a:gd name="connsiteX0" fmla="*/ 108966 w 108965"/>
                  <a:gd name="connsiteY0" fmla="*/ 0 h 187547"/>
                  <a:gd name="connsiteX1" fmla="*/ 0 w 108965"/>
                  <a:gd name="connsiteY1" fmla="*/ 108966 h 187547"/>
                  <a:gd name="connsiteX2" fmla="*/ 0 w 108965"/>
                  <a:gd name="connsiteY2" fmla="*/ 187547 h 187547"/>
                  <a:gd name="connsiteX3" fmla="*/ 108966 w 108965"/>
                  <a:gd name="connsiteY3" fmla="*/ 78581 h 187547"/>
                  <a:gd name="connsiteX4" fmla="*/ 108966 w 108965"/>
                  <a:gd name="connsiteY4" fmla="*/ 0 h 187547"/>
                  <a:gd name="connsiteX5" fmla="*/ 18669 w 108965"/>
                  <a:gd name="connsiteY5" fmla="*/ 116681 h 187547"/>
                  <a:gd name="connsiteX6" fmla="*/ 90202 w 108965"/>
                  <a:gd name="connsiteY6" fmla="*/ 45149 h 187547"/>
                  <a:gd name="connsiteX7" fmla="*/ 90202 w 108965"/>
                  <a:gd name="connsiteY7" fmla="*/ 70771 h 187547"/>
                  <a:gd name="connsiteX8" fmla="*/ 18669 w 108965"/>
                  <a:gd name="connsiteY8" fmla="*/ 142304 h 187547"/>
                  <a:gd name="connsiteX9" fmla="*/ 18669 w 108965"/>
                  <a:gd name="connsiteY9" fmla="*/ 116681 h 18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965" h="187547">
                    <a:moveTo>
                      <a:pt x="108966" y="0"/>
                    </a:moveTo>
                    <a:lnTo>
                      <a:pt x="0" y="108966"/>
                    </a:lnTo>
                    <a:lnTo>
                      <a:pt x="0" y="187547"/>
                    </a:lnTo>
                    <a:lnTo>
                      <a:pt x="108966" y="78581"/>
                    </a:lnTo>
                    <a:lnTo>
                      <a:pt x="108966" y="0"/>
                    </a:lnTo>
                    <a:close/>
                    <a:moveTo>
                      <a:pt x="18669" y="116681"/>
                    </a:moveTo>
                    <a:lnTo>
                      <a:pt x="90202" y="45149"/>
                    </a:lnTo>
                    <a:lnTo>
                      <a:pt x="90202" y="70771"/>
                    </a:lnTo>
                    <a:lnTo>
                      <a:pt x="18669" y="142304"/>
                    </a:lnTo>
                    <a:lnTo>
                      <a:pt x="18669" y="116681"/>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6" name="任意多边形: 形状 55"/>
              <p:cNvSpPr/>
              <p:nvPr/>
            </p:nvSpPr>
            <p:spPr>
              <a:xfrm>
                <a:off x="389165" y="1437522"/>
                <a:ext cx="108965" cy="187547"/>
              </a:xfrm>
              <a:custGeom>
                <a:avLst/>
                <a:gdLst>
                  <a:gd name="connsiteX0" fmla="*/ 108966 w 108965"/>
                  <a:gd name="connsiteY0" fmla="*/ 0 h 187547"/>
                  <a:gd name="connsiteX1" fmla="*/ 0 w 108965"/>
                  <a:gd name="connsiteY1" fmla="*/ 108966 h 187547"/>
                  <a:gd name="connsiteX2" fmla="*/ 0 w 108965"/>
                  <a:gd name="connsiteY2" fmla="*/ 187547 h 187547"/>
                  <a:gd name="connsiteX3" fmla="*/ 108966 w 108965"/>
                  <a:gd name="connsiteY3" fmla="*/ 78677 h 187547"/>
                  <a:gd name="connsiteX4" fmla="*/ 108966 w 108965"/>
                  <a:gd name="connsiteY4" fmla="*/ 0 h 187547"/>
                  <a:gd name="connsiteX5" fmla="*/ 18669 w 108965"/>
                  <a:gd name="connsiteY5" fmla="*/ 116681 h 187547"/>
                  <a:gd name="connsiteX6" fmla="*/ 90202 w 108965"/>
                  <a:gd name="connsiteY6" fmla="*/ 45148 h 187547"/>
                  <a:gd name="connsiteX7" fmla="*/ 90202 w 108965"/>
                  <a:gd name="connsiteY7" fmla="*/ 70771 h 187547"/>
                  <a:gd name="connsiteX8" fmla="*/ 18669 w 108965"/>
                  <a:gd name="connsiteY8" fmla="*/ 142304 h 187547"/>
                  <a:gd name="connsiteX9" fmla="*/ 18669 w 108965"/>
                  <a:gd name="connsiteY9" fmla="*/ 116681 h 18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965" h="187547">
                    <a:moveTo>
                      <a:pt x="108966" y="0"/>
                    </a:moveTo>
                    <a:lnTo>
                      <a:pt x="0" y="108966"/>
                    </a:lnTo>
                    <a:lnTo>
                      <a:pt x="0" y="187547"/>
                    </a:lnTo>
                    <a:lnTo>
                      <a:pt x="108966" y="78677"/>
                    </a:lnTo>
                    <a:lnTo>
                      <a:pt x="108966" y="0"/>
                    </a:lnTo>
                    <a:close/>
                    <a:moveTo>
                      <a:pt x="18669" y="116681"/>
                    </a:moveTo>
                    <a:lnTo>
                      <a:pt x="90202" y="45148"/>
                    </a:lnTo>
                    <a:lnTo>
                      <a:pt x="90202" y="70771"/>
                    </a:lnTo>
                    <a:lnTo>
                      <a:pt x="18669" y="142304"/>
                    </a:lnTo>
                    <a:lnTo>
                      <a:pt x="18669" y="116681"/>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7" name="任意多边形: 形状 56"/>
              <p:cNvSpPr/>
              <p:nvPr/>
            </p:nvSpPr>
            <p:spPr>
              <a:xfrm>
                <a:off x="389165" y="1325984"/>
                <a:ext cx="108965" cy="187452"/>
              </a:xfrm>
              <a:custGeom>
                <a:avLst/>
                <a:gdLst>
                  <a:gd name="connsiteX0" fmla="*/ 108966 w 108965"/>
                  <a:gd name="connsiteY0" fmla="*/ 0 h 187452"/>
                  <a:gd name="connsiteX1" fmla="*/ 0 w 108965"/>
                  <a:gd name="connsiteY1" fmla="*/ 108871 h 187452"/>
                  <a:gd name="connsiteX2" fmla="*/ 0 w 108965"/>
                  <a:gd name="connsiteY2" fmla="*/ 187452 h 187452"/>
                  <a:gd name="connsiteX3" fmla="*/ 108966 w 108965"/>
                  <a:gd name="connsiteY3" fmla="*/ 78581 h 187452"/>
                  <a:gd name="connsiteX4" fmla="*/ 108966 w 108965"/>
                  <a:gd name="connsiteY4" fmla="*/ 0 h 187452"/>
                  <a:gd name="connsiteX5" fmla="*/ 18669 w 108965"/>
                  <a:gd name="connsiteY5" fmla="*/ 116681 h 187452"/>
                  <a:gd name="connsiteX6" fmla="*/ 90202 w 108965"/>
                  <a:gd name="connsiteY6" fmla="*/ 45148 h 187452"/>
                  <a:gd name="connsiteX7" fmla="*/ 90202 w 108965"/>
                  <a:gd name="connsiteY7" fmla="*/ 70771 h 187452"/>
                  <a:gd name="connsiteX8" fmla="*/ 18669 w 108965"/>
                  <a:gd name="connsiteY8" fmla="*/ 142303 h 187452"/>
                  <a:gd name="connsiteX9" fmla="*/ 18669 w 108965"/>
                  <a:gd name="connsiteY9" fmla="*/ 116681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965" h="187452">
                    <a:moveTo>
                      <a:pt x="108966" y="0"/>
                    </a:moveTo>
                    <a:lnTo>
                      <a:pt x="0" y="108871"/>
                    </a:lnTo>
                    <a:lnTo>
                      <a:pt x="0" y="187452"/>
                    </a:lnTo>
                    <a:lnTo>
                      <a:pt x="108966" y="78581"/>
                    </a:lnTo>
                    <a:lnTo>
                      <a:pt x="108966" y="0"/>
                    </a:lnTo>
                    <a:close/>
                    <a:moveTo>
                      <a:pt x="18669" y="116681"/>
                    </a:moveTo>
                    <a:lnTo>
                      <a:pt x="90202" y="45148"/>
                    </a:lnTo>
                    <a:lnTo>
                      <a:pt x="90202" y="70771"/>
                    </a:lnTo>
                    <a:lnTo>
                      <a:pt x="18669" y="142303"/>
                    </a:lnTo>
                    <a:lnTo>
                      <a:pt x="18669" y="116681"/>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8" name="任意多边形: 形状 57"/>
              <p:cNvSpPr/>
              <p:nvPr/>
            </p:nvSpPr>
            <p:spPr>
              <a:xfrm>
                <a:off x="398499" y="399392"/>
                <a:ext cx="308610" cy="308514"/>
              </a:xfrm>
              <a:custGeom>
                <a:avLst/>
                <a:gdLst>
                  <a:gd name="connsiteX0" fmla="*/ 128016 w 308610"/>
                  <a:gd name="connsiteY0" fmla="*/ 0 h 308514"/>
                  <a:gd name="connsiteX1" fmla="*/ 0 w 308610"/>
                  <a:gd name="connsiteY1" fmla="*/ 128016 h 308514"/>
                  <a:gd name="connsiteX2" fmla="*/ 0 w 308610"/>
                  <a:gd name="connsiteY2" fmla="*/ 308515 h 308514"/>
                  <a:gd name="connsiteX3" fmla="*/ 308610 w 308610"/>
                  <a:gd name="connsiteY3" fmla="*/ 0 h 308514"/>
                  <a:gd name="connsiteX4" fmla="*/ 128016 w 308610"/>
                  <a:gd name="connsiteY4" fmla="*/ 0 h 30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10" h="308514">
                    <a:moveTo>
                      <a:pt x="128016" y="0"/>
                    </a:moveTo>
                    <a:lnTo>
                      <a:pt x="0" y="128016"/>
                    </a:lnTo>
                    <a:cubicBezTo>
                      <a:pt x="0" y="198501"/>
                      <a:pt x="0" y="238030"/>
                      <a:pt x="0" y="308515"/>
                    </a:cubicBezTo>
                    <a:lnTo>
                      <a:pt x="308610" y="0"/>
                    </a:lnTo>
                    <a:cubicBezTo>
                      <a:pt x="238030" y="0"/>
                      <a:pt x="198501" y="0"/>
                      <a:pt x="128016" y="0"/>
                    </a:cubicBez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9" name="任意多边形: 形状 58"/>
              <p:cNvSpPr/>
              <p:nvPr/>
            </p:nvSpPr>
            <p:spPr>
              <a:xfrm>
                <a:off x="578236" y="759056"/>
                <a:ext cx="146494" cy="77152"/>
              </a:xfrm>
              <a:custGeom>
                <a:avLst/>
                <a:gdLst>
                  <a:gd name="connsiteX0" fmla="*/ 146494 w 146494"/>
                  <a:gd name="connsiteY0" fmla="*/ 77152 h 77152"/>
                  <a:gd name="connsiteX1" fmla="*/ 146494 w 146494"/>
                  <a:gd name="connsiteY1" fmla="*/ 0 h 77152"/>
                  <a:gd name="connsiteX2" fmla="*/ 0 w 146494"/>
                  <a:gd name="connsiteY2" fmla="*/ 0 h 77152"/>
                  <a:gd name="connsiteX3" fmla="*/ 0 w 146494"/>
                  <a:gd name="connsiteY3" fmla="*/ 77152 h 77152"/>
                  <a:gd name="connsiteX4" fmla="*/ 146494 w 146494"/>
                  <a:gd name="connsiteY4" fmla="*/ 77152 h 77152"/>
                  <a:gd name="connsiteX5" fmla="*/ 18669 w 146494"/>
                  <a:gd name="connsiteY5" fmla="*/ 58388 h 77152"/>
                  <a:gd name="connsiteX6" fmla="*/ 18669 w 146494"/>
                  <a:gd name="connsiteY6" fmla="*/ 18669 h 77152"/>
                  <a:gd name="connsiteX7" fmla="*/ 127730 w 146494"/>
                  <a:gd name="connsiteY7" fmla="*/ 18669 h 77152"/>
                  <a:gd name="connsiteX8" fmla="*/ 127730 w 146494"/>
                  <a:gd name="connsiteY8" fmla="*/ 58388 h 77152"/>
                  <a:gd name="connsiteX9" fmla="*/ 18669 w 146494"/>
                  <a:gd name="connsiteY9" fmla="*/ 58388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94" h="77152">
                    <a:moveTo>
                      <a:pt x="146494" y="77152"/>
                    </a:moveTo>
                    <a:lnTo>
                      <a:pt x="146494" y="0"/>
                    </a:lnTo>
                    <a:lnTo>
                      <a:pt x="0" y="0"/>
                    </a:lnTo>
                    <a:lnTo>
                      <a:pt x="0" y="77152"/>
                    </a:lnTo>
                    <a:lnTo>
                      <a:pt x="146494" y="77152"/>
                    </a:lnTo>
                    <a:close/>
                    <a:moveTo>
                      <a:pt x="18669" y="58388"/>
                    </a:moveTo>
                    <a:lnTo>
                      <a:pt x="18669" y="18669"/>
                    </a:lnTo>
                    <a:lnTo>
                      <a:pt x="127730" y="18669"/>
                    </a:lnTo>
                    <a:lnTo>
                      <a:pt x="127730" y="58388"/>
                    </a:lnTo>
                    <a:lnTo>
                      <a:pt x="18669" y="58388"/>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60" name="任意多边形: 形状 59"/>
              <p:cNvSpPr/>
              <p:nvPr/>
            </p:nvSpPr>
            <p:spPr>
              <a:xfrm>
                <a:off x="578236" y="862783"/>
                <a:ext cx="146494" cy="77152"/>
              </a:xfrm>
              <a:custGeom>
                <a:avLst/>
                <a:gdLst>
                  <a:gd name="connsiteX0" fmla="*/ 0 w 146494"/>
                  <a:gd name="connsiteY0" fmla="*/ 77152 h 77152"/>
                  <a:gd name="connsiteX1" fmla="*/ 146494 w 146494"/>
                  <a:gd name="connsiteY1" fmla="*/ 77152 h 77152"/>
                  <a:gd name="connsiteX2" fmla="*/ 146494 w 146494"/>
                  <a:gd name="connsiteY2" fmla="*/ 0 h 77152"/>
                  <a:gd name="connsiteX3" fmla="*/ 0 w 146494"/>
                  <a:gd name="connsiteY3" fmla="*/ 0 h 77152"/>
                  <a:gd name="connsiteX4" fmla="*/ 0 w 146494"/>
                  <a:gd name="connsiteY4" fmla="*/ 77152 h 77152"/>
                  <a:gd name="connsiteX5" fmla="*/ 127730 w 146494"/>
                  <a:gd name="connsiteY5" fmla="*/ 18764 h 77152"/>
                  <a:gd name="connsiteX6" fmla="*/ 127730 w 146494"/>
                  <a:gd name="connsiteY6" fmla="*/ 58483 h 77152"/>
                  <a:gd name="connsiteX7" fmla="*/ 18669 w 146494"/>
                  <a:gd name="connsiteY7" fmla="*/ 58483 h 77152"/>
                  <a:gd name="connsiteX8" fmla="*/ 18669 w 146494"/>
                  <a:gd name="connsiteY8" fmla="*/ 18764 h 77152"/>
                  <a:gd name="connsiteX9" fmla="*/ 127730 w 146494"/>
                  <a:gd name="connsiteY9" fmla="*/ 18764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94" h="77152">
                    <a:moveTo>
                      <a:pt x="0" y="77152"/>
                    </a:moveTo>
                    <a:lnTo>
                      <a:pt x="146494" y="77152"/>
                    </a:lnTo>
                    <a:lnTo>
                      <a:pt x="146494" y="0"/>
                    </a:lnTo>
                    <a:lnTo>
                      <a:pt x="0" y="0"/>
                    </a:lnTo>
                    <a:lnTo>
                      <a:pt x="0" y="77152"/>
                    </a:lnTo>
                    <a:close/>
                    <a:moveTo>
                      <a:pt x="127730" y="18764"/>
                    </a:moveTo>
                    <a:lnTo>
                      <a:pt x="127730" y="58483"/>
                    </a:lnTo>
                    <a:lnTo>
                      <a:pt x="18669" y="58483"/>
                    </a:lnTo>
                    <a:lnTo>
                      <a:pt x="18669" y="18764"/>
                    </a:lnTo>
                    <a:lnTo>
                      <a:pt x="127730" y="1876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61" name="任意多边形: 形状 60"/>
              <p:cNvSpPr/>
              <p:nvPr/>
            </p:nvSpPr>
            <p:spPr>
              <a:xfrm>
                <a:off x="578236" y="966605"/>
                <a:ext cx="146494" cy="77152"/>
              </a:xfrm>
              <a:custGeom>
                <a:avLst/>
                <a:gdLst>
                  <a:gd name="connsiteX0" fmla="*/ 0 w 146494"/>
                  <a:gd name="connsiteY0" fmla="*/ 0 h 77152"/>
                  <a:gd name="connsiteX1" fmla="*/ 0 w 146494"/>
                  <a:gd name="connsiteY1" fmla="*/ 77152 h 77152"/>
                  <a:gd name="connsiteX2" fmla="*/ 146494 w 146494"/>
                  <a:gd name="connsiteY2" fmla="*/ 77152 h 77152"/>
                  <a:gd name="connsiteX3" fmla="*/ 146494 w 146494"/>
                  <a:gd name="connsiteY3" fmla="*/ 0 h 77152"/>
                  <a:gd name="connsiteX4" fmla="*/ 0 w 146494"/>
                  <a:gd name="connsiteY4" fmla="*/ 0 h 77152"/>
                  <a:gd name="connsiteX5" fmla="*/ 127730 w 146494"/>
                  <a:gd name="connsiteY5" fmla="*/ 18669 h 77152"/>
                  <a:gd name="connsiteX6" fmla="*/ 127730 w 146494"/>
                  <a:gd name="connsiteY6" fmla="*/ 58388 h 77152"/>
                  <a:gd name="connsiteX7" fmla="*/ 18669 w 146494"/>
                  <a:gd name="connsiteY7" fmla="*/ 58388 h 77152"/>
                  <a:gd name="connsiteX8" fmla="*/ 18669 w 146494"/>
                  <a:gd name="connsiteY8" fmla="*/ 18669 h 77152"/>
                  <a:gd name="connsiteX9" fmla="*/ 127730 w 146494"/>
                  <a:gd name="connsiteY9" fmla="*/ 18669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94" h="77152">
                    <a:moveTo>
                      <a:pt x="0" y="0"/>
                    </a:moveTo>
                    <a:lnTo>
                      <a:pt x="0" y="77152"/>
                    </a:lnTo>
                    <a:lnTo>
                      <a:pt x="146494" y="77152"/>
                    </a:lnTo>
                    <a:lnTo>
                      <a:pt x="146494" y="0"/>
                    </a:lnTo>
                    <a:lnTo>
                      <a:pt x="0" y="0"/>
                    </a:lnTo>
                    <a:close/>
                    <a:moveTo>
                      <a:pt x="127730" y="18669"/>
                    </a:moveTo>
                    <a:lnTo>
                      <a:pt x="127730" y="58388"/>
                    </a:lnTo>
                    <a:lnTo>
                      <a:pt x="18669" y="58388"/>
                    </a:lnTo>
                    <a:lnTo>
                      <a:pt x="18669" y="18669"/>
                    </a:lnTo>
                    <a:lnTo>
                      <a:pt x="127730" y="18669"/>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62" name="任意多边形: 形状 61"/>
              <p:cNvSpPr/>
              <p:nvPr/>
            </p:nvSpPr>
            <p:spPr>
              <a:xfrm>
                <a:off x="578236" y="1070428"/>
                <a:ext cx="146494" cy="77152"/>
              </a:xfrm>
              <a:custGeom>
                <a:avLst/>
                <a:gdLst>
                  <a:gd name="connsiteX0" fmla="*/ 146494 w 146494"/>
                  <a:gd name="connsiteY0" fmla="*/ 77152 h 77152"/>
                  <a:gd name="connsiteX1" fmla="*/ 146494 w 146494"/>
                  <a:gd name="connsiteY1" fmla="*/ 0 h 77152"/>
                  <a:gd name="connsiteX2" fmla="*/ 0 w 146494"/>
                  <a:gd name="connsiteY2" fmla="*/ 0 h 77152"/>
                  <a:gd name="connsiteX3" fmla="*/ 0 w 146494"/>
                  <a:gd name="connsiteY3" fmla="*/ 77152 h 77152"/>
                  <a:gd name="connsiteX4" fmla="*/ 146494 w 146494"/>
                  <a:gd name="connsiteY4" fmla="*/ 77152 h 77152"/>
                  <a:gd name="connsiteX5" fmla="*/ 18669 w 146494"/>
                  <a:gd name="connsiteY5" fmla="*/ 58388 h 77152"/>
                  <a:gd name="connsiteX6" fmla="*/ 18669 w 146494"/>
                  <a:gd name="connsiteY6" fmla="*/ 18669 h 77152"/>
                  <a:gd name="connsiteX7" fmla="*/ 127730 w 146494"/>
                  <a:gd name="connsiteY7" fmla="*/ 18669 h 77152"/>
                  <a:gd name="connsiteX8" fmla="*/ 127730 w 146494"/>
                  <a:gd name="connsiteY8" fmla="*/ 58388 h 77152"/>
                  <a:gd name="connsiteX9" fmla="*/ 18669 w 146494"/>
                  <a:gd name="connsiteY9" fmla="*/ 58388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94" h="77152">
                    <a:moveTo>
                      <a:pt x="146494" y="77152"/>
                    </a:moveTo>
                    <a:lnTo>
                      <a:pt x="146494" y="0"/>
                    </a:lnTo>
                    <a:lnTo>
                      <a:pt x="0" y="0"/>
                    </a:lnTo>
                    <a:lnTo>
                      <a:pt x="0" y="77152"/>
                    </a:lnTo>
                    <a:lnTo>
                      <a:pt x="146494" y="77152"/>
                    </a:lnTo>
                    <a:close/>
                    <a:moveTo>
                      <a:pt x="18669" y="58388"/>
                    </a:moveTo>
                    <a:lnTo>
                      <a:pt x="18669" y="18669"/>
                    </a:lnTo>
                    <a:lnTo>
                      <a:pt x="127730" y="18669"/>
                    </a:lnTo>
                    <a:lnTo>
                      <a:pt x="127730" y="58388"/>
                    </a:lnTo>
                    <a:lnTo>
                      <a:pt x="18669" y="58388"/>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grpSp>
        <p:grpSp>
          <p:nvGrpSpPr>
            <p:cNvPr id="10" name="图形 27"/>
            <p:cNvGrpSpPr/>
            <p:nvPr/>
          </p:nvGrpSpPr>
          <p:grpSpPr>
            <a:xfrm rot="10800000" flipH="1">
              <a:off x="6772543" y="3929756"/>
              <a:ext cx="4981337" cy="2598118"/>
              <a:chOff x="4198876" y="360816"/>
              <a:chExt cx="7560074" cy="3943110"/>
            </a:xfrm>
            <a:solidFill>
              <a:schemeClr val="accent1"/>
            </a:solidFill>
          </p:grpSpPr>
          <p:sp>
            <p:nvSpPr>
              <p:cNvPr id="27" name="任意多边形: 形状 26"/>
              <p:cNvSpPr/>
              <p:nvPr/>
            </p:nvSpPr>
            <p:spPr>
              <a:xfrm>
                <a:off x="4291207" y="360816"/>
                <a:ext cx="7434452" cy="3869150"/>
              </a:xfrm>
              <a:custGeom>
                <a:avLst/>
                <a:gdLst>
                  <a:gd name="connsiteX0" fmla="*/ 7432254 w 7434452"/>
                  <a:gd name="connsiteY0" fmla="*/ 3869151 h 3869150"/>
                  <a:gd name="connsiteX1" fmla="*/ 7432254 w 7434452"/>
                  <a:gd name="connsiteY1" fmla="*/ 2783464 h 3869150"/>
                  <a:gd name="connsiteX2" fmla="*/ 7262351 w 7434452"/>
                  <a:gd name="connsiteY2" fmla="*/ 2613561 h 3869150"/>
                  <a:gd name="connsiteX3" fmla="*/ 7262351 w 7434452"/>
                  <a:gd name="connsiteY3" fmla="*/ 1940699 h 3869150"/>
                  <a:gd name="connsiteX4" fmla="*/ 7434453 w 7434452"/>
                  <a:gd name="connsiteY4" fmla="*/ 1768597 h 3869150"/>
                  <a:gd name="connsiteX5" fmla="*/ 7432254 w 7434452"/>
                  <a:gd name="connsiteY5" fmla="*/ 1115364 h 3869150"/>
                  <a:gd name="connsiteX6" fmla="*/ 6316733 w 7434452"/>
                  <a:gd name="connsiteY6" fmla="*/ 0 h 3869150"/>
                  <a:gd name="connsiteX7" fmla="*/ 2570064 w 7434452"/>
                  <a:gd name="connsiteY7" fmla="*/ 0 h 3869150"/>
                  <a:gd name="connsiteX8" fmla="*/ 2141851 w 7434452"/>
                  <a:gd name="connsiteY8" fmla="*/ 428370 h 3869150"/>
                  <a:gd name="connsiteX9" fmla="*/ 0 w 7434452"/>
                  <a:gd name="connsiteY9" fmla="*/ 428370 h 3869150"/>
                  <a:gd name="connsiteX10" fmla="*/ 3141 w 7434452"/>
                  <a:gd name="connsiteY10" fmla="*/ 459148 h 3869150"/>
                  <a:gd name="connsiteX11" fmla="*/ 2154570 w 7434452"/>
                  <a:gd name="connsiteY11" fmla="*/ 459148 h 3869150"/>
                  <a:gd name="connsiteX12" fmla="*/ 2582783 w 7434452"/>
                  <a:gd name="connsiteY12" fmla="*/ 30777 h 3869150"/>
                  <a:gd name="connsiteX13" fmla="*/ 6304014 w 7434452"/>
                  <a:gd name="connsiteY13" fmla="*/ 30777 h 3869150"/>
                  <a:gd name="connsiteX14" fmla="*/ 7401477 w 7434452"/>
                  <a:gd name="connsiteY14" fmla="*/ 1128241 h 3869150"/>
                  <a:gd name="connsiteX15" fmla="*/ 7403518 w 7434452"/>
                  <a:gd name="connsiteY15" fmla="*/ 1755878 h 3869150"/>
                  <a:gd name="connsiteX16" fmla="*/ 7231416 w 7434452"/>
                  <a:gd name="connsiteY16" fmla="*/ 1927980 h 3869150"/>
                  <a:gd name="connsiteX17" fmla="*/ 7231416 w 7434452"/>
                  <a:gd name="connsiteY17" fmla="*/ 2626280 h 3869150"/>
                  <a:gd name="connsiteX18" fmla="*/ 7401320 w 7434452"/>
                  <a:gd name="connsiteY18" fmla="*/ 2796184 h 3869150"/>
                  <a:gd name="connsiteX19" fmla="*/ 7401320 w 7434452"/>
                  <a:gd name="connsiteY19" fmla="*/ 3866795 h 3869150"/>
                  <a:gd name="connsiteX20" fmla="*/ 7432254 w 7434452"/>
                  <a:gd name="connsiteY20" fmla="*/ 3869151 h 386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34452" h="3869150">
                    <a:moveTo>
                      <a:pt x="7432254" y="3869151"/>
                    </a:moveTo>
                    <a:lnTo>
                      <a:pt x="7432254" y="2783464"/>
                    </a:lnTo>
                    <a:lnTo>
                      <a:pt x="7262351" y="2613561"/>
                    </a:lnTo>
                    <a:lnTo>
                      <a:pt x="7262351" y="1940699"/>
                    </a:lnTo>
                    <a:lnTo>
                      <a:pt x="7434453" y="1768597"/>
                    </a:lnTo>
                    <a:lnTo>
                      <a:pt x="7432254" y="1115364"/>
                    </a:lnTo>
                    <a:lnTo>
                      <a:pt x="6316733" y="0"/>
                    </a:lnTo>
                    <a:lnTo>
                      <a:pt x="2570064" y="0"/>
                    </a:lnTo>
                    <a:lnTo>
                      <a:pt x="2141851" y="428370"/>
                    </a:lnTo>
                    <a:lnTo>
                      <a:pt x="0" y="428370"/>
                    </a:lnTo>
                    <a:lnTo>
                      <a:pt x="3141" y="459148"/>
                    </a:lnTo>
                    <a:lnTo>
                      <a:pt x="2154570" y="459148"/>
                    </a:lnTo>
                    <a:lnTo>
                      <a:pt x="2582783" y="30777"/>
                    </a:lnTo>
                    <a:lnTo>
                      <a:pt x="6304014" y="30777"/>
                    </a:lnTo>
                    <a:lnTo>
                      <a:pt x="7401477" y="1128241"/>
                    </a:lnTo>
                    <a:lnTo>
                      <a:pt x="7403518" y="1755878"/>
                    </a:lnTo>
                    <a:lnTo>
                      <a:pt x="7231416" y="1927980"/>
                    </a:lnTo>
                    <a:lnTo>
                      <a:pt x="7231416" y="2626280"/>
                    </a:lnTo>
                    <a:lnTo>
                      <a:pt x="7401320" y="2796184"/>
                    </a:lnTo>
                    <a:lnTo>
                      <a:pt x="7401320" y="3866795"/>
                    </a:lnTo>
                    <a:lnTo>
                      <a:pt x="7432254" y="386915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28" name="任意多边形: 形状 27"/>
              <p:cNvSpPr/>
              <p:nvPr/>
            </p:nvSpPr>
            <p:spPr>
              <a:xfrm>
                <a:off x="10912259" y="376204"/>
                <a:ext cx="795813" cy="795813"/>
              </a:xfrm>
              <a:custGeom>
                <a:avLst/>
                <a:gdLst>
                  <a:gd name="connsiteX0" fmla="*/ 795814 w 795813"/>
                  <a:gd name="connsiteY0" fmla="*/ 0 h 795813"/>
                  <a:gd name="connsiteX1" fmla="*/ 0 w 795813"/>
                  <a:gd name="connsiteY1" fmla="*/ 0 h 795813"/>
                  <a:gd name="connsiteX2" fmla="*/ 795814 w 795813"/>
                  <a:gd name="connsiteY2" fmla="*/ 795814 h 795813"/>
                </a:gdLst>
                <a:ahLst/>
                <a:cxnLst>
                  <a:cxn ang="0">
                    <a:pos x="connsiteX0" y="connsiteY0"/>
                  </a:cxn>
                  <a:cxn ang="0">
                    <a:pos x="connsiteX1" y="connsiteY1"/>
                  </a:cxn>
                  <a:cxn ang="0">
                    <a:pos x="connsiteX2" y="connsiteY2"/>
                  </a:cxn>
                </a:cxnLst>
                <a:rect l="l" t="t" r="r" b="b"/>
                <a:pathLst>
                  <a:path w="795813" h="795813">
                    <a:moveTo>
                      <a:pt x="795814" y="0"/>
                    </a:moveTo>
                    <a:lnTo>
                      <a:pt x="0" y="0"/>
                    </a:lnTo>
                    <a:lnTo>
                      <a:pt x="795814" y="795814"/>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29" name="任意多边形: 形状 28"/>
              <p:cNvSpPr/>
              <p:nvPr/>
            </p:nvSpPr>
            <p:spPr>
              <a:xfrm>
                <a:off x="5523400" y="376204"/>
                <a:ext cx="502958" cy="274640"/>
              </a:xfrm>
              <a:custGeom>
                <a:avLst/>
                <a:gdLst>
                  <a:gd name="connsiteX0" fmla="*/ 228318 w 502958"/>
                  <a:gd name="connsiteY0" fmla="*/ 274641 h 274640"/>
                  <a:gd name="connsiteX1" fmla="*/ 502958 w 502958"/>
                  <a:gd name="connsiteY1" fmla="*/ 0 h 274640"/>
                  <a:gd name="connsiteX2" fmla="*/ 274641 w 502958"/>
                  <a:gd name="connsiteY2" fmla="*/ 0 h 274640"/>
                  <a:gd name="connsiteX3" fmla="*/ 0 w 502958"/>
                  <a:gd name="connsiteY3" fmla="*/ 274641 h 274640"/>
                </a:gdLst>
                <a:ahLst/>
                <a:cxnLst>
                  <a:cxn ang="0">
                    <a:pos x="connsiteX0" y="connsiteY0"/>
                  </a:cxn>
                  <a:cxn ang="0">
                    <a:pos x="connsiteX1" y="connsiteY1"/>
                  </a:cxn>
                  <a:cxn ang="0">
                    <a:pos x="connsiteX2" y="connsiteY2"/>
                  </a:cxn>
                  <a:cxn ang="0">
                    <a:pos x="connsiteX3" y="connsiteY3"/>
                  </a:cxn>
                </a:cxnLst>
                <a:rect l="l" t="t" r="r" b="b"/>
                <a:pathLst>
                  <a:path w="502958" h="274640">
                    <a:moveTo>
                      <a:pt x="228318" y="274641"/>
                    </a:moveTo>
                    <a:lnTo>
                      <a:pt x="502958" y="0"/>
                    </a:lnTo>
                    <a:lnTo>
                      <a:pt x="274641" y="0"/>
                    </a:lnTo>
                    <a:lnTo>
                      <a:pt x="0" y="27464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0" name="任意多边形: 形状 29"/>
              <p:cNvSpPr/>
              <p:nvPr/>
            </p:nvSpPr>
            <p:spPr>
              <a:xfrm>
                <a:off x="5211387" y="376204"/>
                <a:ext cx="502958" cy="274640"/>
              </a:xfrm>
              <a:custGeom>
                <a:avLst/>
                <a:gdLst>
                  <a:gd name="connsiteX0" fmla="*/ 228317 w 502958"/>
                  <a:gd name="connsiteY0" fmla="*/ 274641 h 274640"/>
                  <a:gd name="connsiteX1" fmla="*/ 502958 w 502958"/>
                  <a:gd name="connsiteY1" fmla="*/ 0 h 274640"/>
                  <a:gd name="connsiteX2" fmla="*/ 274641 w 502958"/>
                  <a:gd name="connsiteY2" fmla="*/ 0 h 274640"/>
                  <a:gd name="connsiteX3" fmla="*/ 0 w 502958"/>
                  <a:gd name="connsiteY3" fmla="*/ 274641 h 274640"/>
                </a:gdLst>
                <a:ahLst/>
                <a:cxnLst>
                  <a:cxn ang="0">
                    <a:pos x="connsiteX0" y="connsiteY0"/>
                  </a:cxn>
                  <a:cxn ang="0">
                    <a:pos x="connsiteX1" y="connsiteY1"/>
                  </a:cxn>
                  <a:cxn ang="0">
                    <a:pos x="connsiteX2" y="connsiteY2"/>
                  </a:cxn>
                  <a:cxn ang="0">
                    <a:pos x="connsiteX3" y="connsiteY3"/>
                  </a:cxn>
                </a:cxnLst>
                <a:rect l="l" t="t" r="r" b="b"/>
                <a:pathLst>
                  <a:path w="502958" h="274640">
                    <a:moveTo>
                      <a:pt x="228317" y="274641"/>
                    </a:moveTo>
                    <a:lnTo>
                      <a:pt x="502958" y="0"/>
                    </a:lnTo>
                    <a:lnTo>
                      <a:pt x="274641" y="0"/>
                    </a:lnTo>
                    <a:lnTo>
                      <a:pt x="0" y="27464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1" name="任意多边形: 形状 30"/>
              <p:cNvSpPr/>
              <p:nvPr/>
            </p:nvSpPr>
            <p:spPr>
              <a:xfrm>
                <a:off x="4469904" y="360816"/>
                <a:ext cx="788904" cy="305417"/>
              </a:xfrm>
              <a:custGeom>
                <a:avLst/>
                <a:gdLst>
                  <a:gd name="connsiteX0" fmla="*/ 788905 w 788904"/>
                  <a:gd name="connsiteY0" fmla="*/ 0 h 305417"/>
                  <a:gd name="connsiteX1" fmla="*/ 0 w 788904"/>
                  <a:gd name="connsiteY1" fmla="*/ 0 h 305417"/>
                  <a:gd name="connsiteX2" fmla="*/ 0 w 788904"/>
                  <a:gd name="connsiteY2" fmla="*/ 305418 h 305417"/>
                  <a:gd name="connsiteX3" fmla="*/ 483487 w 788904"/>
                  <a:gd name="connsiteY3" fmla="*/ 305418 h 305417"/>
                  <a:gd name="connsiteX4" fmla="*/ 788905 w 788904"/>
                  <a:gd name="connsiteY4" fmla="*/ 0 h 305417"/>
                  <a:gd name="connsiteX5" fmla="*/ 30777 w 788904"/>
                  <a:gd name="connsiteY5" fmla="*/ 274641 h 305417"/>
                  <a:gd name="connsiteX6" fmla="*/ 30777 w 788904"/>
                  <a:gd name="connsiteY6" fmla="*/ 30777 h 305417"/>
                  <a:gd name="connsiteX7" fmla="*/ 714788 w 788904"/>
                  <a:gd name="connsiteY7" fmla="*/ 30777 h 305417"/>
                  <a:gd name="connsiteX8" fmla="*/ 470768 w 788904"/>
                  <a:gd name="connsiteY8" fmla="*/ 274641 h 305417"/>
                  <a:gd name="connsiteX9" fmla="*/ 30777 w 788904"/>
                  <a:gd name="connsiteY9" fmla="*/ 274641 h 3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904" h="305417">
                    <a:moveTo>
                      <a:pt x="788905" y="0"/>
                    </a:moveTo>
                    <a:lnTo>
                      <a:pt x="0" y="0"/>
                    </a:lnTo>
                    <a:lnTo>
                      <a:pt x="0" y="305418"/>
                    </a:lnTo>
                    <a:lnTo>
                      <a:pt x="483487" y="305418"/>
                    </a:lnTo>
                    <a:lnTo>
                      <a:pt x="788905" y="0"/>
                    </a:lnTo>
                    <a:close/>
                    <a:moveTo>
                      <a:pt x="30777" y="274641"/>
                    </a:moveTo>
                    <a:lnTo>
                      <a:pt x="30777" y="30777"/>
                    </a:lnTo>
                    <a:lnTo>
                      <a:pt x="714788" y="30777"/>
                    </a:lnTo>
                    <a:lnTo>
                      <a:pt x="470768" y="274641"/>
                    </a:lnTo>
                    <a:lnTo>
                      <a:pt x="30777" y="27464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2" name="任意多边形: 形状 31"/>
              <p:cNvSpPr/>
              <p:nvPr/>
            </p:nvSpPr>
            <p:spPr>
              <a:xfrm>
                <a:off x="6147426" y="376204"/>
                <a:ext cx="502958" cy="274640"/>
              </a:xfrm>
              <a:custGeom>
                <a:avLst/>
                <a:gdLst>
                  <a:gd name="connsiteX0" fmla="*/ 228318 w 502958"/>
                  <a:gd name="connsiteY0" fmla="*/ 274641 h 274640"/>
                  <a:gd name="connsiteX1" fmla="*/ 502958 w 502958"/>
                  <a:gd name="connsiteY1" fmla="*/ 0 h 274640"/>
                  <a:gd name="connsiteX2" fmla="*/ 502958 w 502958"/>
                  <a:gd name="connsiteY2" fmla="*/ 0 h 274640"/>
                  <a:gd name="connsiteX3" fmla="*/ 274641 w 502958"/>
                  <a:gd name="connsiteY3" fmla="*/ 0 h 274640"/>
                  <a:gd name="connsiteX4" fmla="*/ 0 w 502958"/>
                  <a:gd name="connsiteY4" fmla="*/ 274641 h 274640"/>
                  <a:gd name="connsiteX5" fmla="*/ 228318 w 502958"/>
                  <a:gd name="connsiteY5" fmla="*/ 274641 h 27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58" h="274640">
                    <a:moveTo>
                      <a:pt x="228318" y="274641"/>
                    </a:moveTo>
                    <a:cubicBezTo>
                      <a:pt x="335567" y="167391"/>
                      <a:pt x="395708" y="107250"/>
                      <a:pt x="502958" y="0"/>
                    </a:cubicBezTo>
                    <a:lnTo>
                      <a:pt x="502958" y="0"/>
                    </a:lnTo>
                    <a:lnTo>
                      <a:pt x="274641" y="0"/>
                    </a:lnTo>
                    <a:lnTo>
                      <a:pt x="0" y="274641"/>
                    </a:lnTo>
                    <a:lnTo>
                      <a:pt x="228318" y="27464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3" name="任意多边形: 形状 32"/>
              <p:cNvSpPr/>
              <p:nvPr/>
            </p:nvSpPr>
            <p:spPr>
              <a:xfrm>
                <a:off x="5835256" y="376204"/>
                <a:ext cx="503115" cy="274640"/>
              </a:xfrm>
              <a:custGeom>
                <a:avLst/>
                <a:gdLst>
                  <a:gd name="connsiteX0" fmla="*/ 228475 w 503115"/>
                  <a:gd name="connsiteY0" fmla="*/ 274641 h 274640"/>
                  <a:gd name="connsiteX1" fmla="*/ 503115 w 503115"/>
                  <a:gd name="connsiteY1" fmla="*/ 0 h 274640"/>
                  <a:gd name="connsiteX2" fmla="*/ 274641 w 503115"/>
                  <a:gd name="connsiteY2" fmla="*/ 0 h 274640"/>
                  <a:gd name="connsiteX3" fmla="*/ 0 w 503115"/>
                  <a:gd name="connsiteY3" fmla="*/ 274641 h 274640"/>
                </a:gdLst>
                <a:ahLst/>
                <a:cxnLst>
                  <a:cxn ang="0">
                    <a:pos x="connsiteX0" y="connsiteY0"/>
                  </a:cxn>
                  <a:cxn ang="0">
                    <a:pos x="connsiteX1" y="connsiteY1"/>
                  </a:cxn>
                  <a:cxn ang="0">
                    <a:pos x="connsiteX2" y="connsiteY2"/>
                  </a:cxn>
                  <a:cxn ang="0">
                    <a:pos x="connsiteX3" y="connsiteY3"/>
                  </a:cxn>
                </a:cxnLst>
                <a:rect l="l" t="t" r="r" b="b"/>
                <a:pathLst>
                  <a:path w="503115" h="274640">
                    <a:moveTo>
                      <a:pt x="228475" y="274641"/>
                    </a:moveTo>
                    <a:lnTo>
                      <a:pt x="503115" y="0"/>
                    </a:lnTo>
                    <a:lnTo>
                      <a:pt x="274641" y="0"/>
                    </a:lnTo>
                    <a:lnTo>
                      <a:pt x="0" y="27464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4" name="任意多边形: 形状 33"/>
              <p:cNvSpPr/>
              <p:nvPr/>
            </p:nvSpPr>
            <p:spPr>
              <a:xfrm>
                <a:off x="11584335" y="2234464"/>
                <a:ext cx="79770" cy="805863"/>
              </a:xfrm>
              <a:custGeom>
                <a:avLst/>
                <a:gdLst>
                  <a:gd name="connsiteX0" fmla="*/ 79770 w 79770"/>
                  <a:gd name="connsiteY0" fmla="*/ 805864 h 805863"/>
                  <a:gd name="connsiteX1" fmla="*/ 79770 w 79770"/>
                  <a:gd name="connsiteY1" fmla="*/ 0 h 805863"/>
                  <a:gd name="connsiteX2" fmla="*/ 0 w 79770"/>
                  <a:gd name="connsiteY2" fmla="*/ 79770 h 805863"/>
                  <a:gd name="connsiteX3" fmla="*/ 0 w 79770"/>
                  <a:gd name="connsiteY3" fmla="*/ 726879 h 805863"/>
                  <a:gd name="connsiteX4" fmla="*/ 79770 w 79770"/>
                  <a:gd name="connsiteY4" fmla="*/ 805864 h 805863"/>
                  <a:gd name="connsiteX5" fmla="*/ 30620 w 79770"/>
                  <a:gd name="connsiteY5" fmla="*/ 92489 h 805863"/>
                  <a:gd name="connsiteX6" fmla="*/ 48993 w 79770"/>
                  <a:gd name="connsiteY6" fmla="*/ 74117 h 805863"/>
                  <a:gd name="connsiteX7" fmla="*/ 48993 w 79770"/>
                  <a:gd name="connsiteY7" fmla="*/ 732218 h 805863"/>
                  <a:gd name="connsiteX8" fmla="*/ 30620 w 79770"/>
                  <a:gd name="connsiteY8" fmla="*/ 714003 h 805863"/>
                  <a:gd name="connsiteX9" fmla="*/ 30620 w 79770"/>
                  <a:gd name="connsiteY9" fmla="*/ 92489 h 80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70" h="805863">
                    <a:moveTo>
                      <a:pt x="79770" y="805864"/>
                    </a:moveTo>
                    <a:lnTo>
                      <a:pt x="79770" y="0"/>
                    </a:lnTo>
                    <a:lnTo>
                      <a:pt x="0" y="79770"/>
                    </a:lnTo>
                    <a:lnTo>
                      <a:pt x="0" y="726879"/>
                    </a:lnTo>
                    <a:lnTo>
                      <a:pt x="79770" y="805864"/>
                    </a:lnTo>
                    <a:close/>
                    <a:moveTo>
                      <a:pt x="30620" y="92489"/>
                    </a:moveTo>
                    <a:lnTo>
                      <a:pt x="48993" y="74117"/>
                    </a:lnTo>
                    <a:lnTo>
                      <a:pt x="48993" y="732218"/>
                    </a:lnTo>
                    <a:lnTo>
                      <a:pt x="30620" y="714003"/>
                    </a:lnTo>
                    <a:lnTo>
                      <a:pt x="30620" y="92489"/>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5" name="任意多边形: 形状 34"/>
              <p:cNvSpPr/>
              <p:nvPr/>
            </p:nvSpPr>
            <p:spPr>
              <a:xfrm>
                <a:off x="11008360" y="954378"/>
                <a:ext cx="607538" cy="729862"/>
              </a:xfrm>
              <a:custGeom>
                <a:avLst/>
                <a:gdLst>
                  <a:gd name="connsiteX0" fmla="*/ 607538 w 607538"/>
                  <a:gd name="connsiteY0" fmla="*/ 607538 h 729862"/>
                  <a:gd name="connsiteX1" fmla="*/ 0 w 607538"/>
                  <a:gd name="connsiteY1" fmla="*/ 0 h 729862"/>
                  <a:gd name="connsiteX2" fmla="*/ 4083 w 607538"/>
                  <a:gd name="connsiteY2" fmla="*/ 126407 h 729862"/>
                  <a:gd name="connsiteX3" fmla="*/ 607538 w 607538"/>
                  <a:gd name="connsiteY3" fmla="*/ 729863 h 729862"/>
                </a:gdLst>
                <a:ahLst/>
                <a:cxnLst>
                  <a:cxn ang="0">
                    <a:pos x="connsiteX0" y="connsiteY0"/>
                  </a:cxn>
                  <a:cxn ang="0">
                    <a:pos x="connsiteX1" y="connsiteY1"/>
                  </a:cxn>
                  <a:cxn ang="0">
                    <a:pos x="connsiteX2" y="connsiteY2"/>
                  </a:cxn>
                  <a:cxn ang="0">
                    <a:pos x="connsiteX3" y="connsiteY3"/>
                  </a:cxn>
                </a:cxnLst>
                <a:rect l="l" t="t" r="r" b="b"/>
                <a:pathLst>
                  <a:path w="607538" h="729862">
                    <a:moveTo>
                      <a:pt x="607538" y="607538"/>
                    </a:moveTo>
                    <a:lnTo>
                      <a:pt x="0" y="0"/>
                    </a:lnTo>
                    <a:lnTo>
                      <a:pt x="4083" y="126407"/>
                    </a:lnTo>
                    <a:lnTo>
                      <a:pt x="607538" y="729863"/>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6" name="任意多边形: 形状 35"/>
              <p:cNvSpPr/>
              <p:nvPr/>
            </p:nvSpPr>
            <p:spPr>
              <a:xfrm>
                <a:off x="11090956" y="1254614"/>
                <a:ext cx="524941" cy="647266"/>
              </a:xfrm>
              <a:custGeom>
                <a:avLst/>
                <a:gdLst>
                  <a:gd name="connsiteX0" fmla="*/ 524942 w 524941"/>
                  <a:gd name="connsiteY0" fmla="*/ 524942 h 647266"/>
                  <a:gd name="connsiteX1" fmla="*/ 0 w 524941"/>
                  <a:gd name="connsiteY1" fmla="*/ 0 h 647266"/>
                  <a:gd name="connsiteX2" fmla="*/ 4240 w 524941"/>
                  <a:gd name="connsiteY2" fmla="*/ 126564 h 647266"/>
                  <a:gd name="connsiteX3" fmla="*/ 524942 w 524941"/>
                  <a:gd name="connsiteY3" fmla="*/ 647266 h 647266"/>
                </a:gdLst>
                <a:ahLst/>
                <a:cxnLst>
                  <a:cxn ang="0">
                    <a:pos x="connsiteX0" y="connsiteY0"/>
                  </a:cxn>
                  <a:cxn ang="0">
                    <a:pos x="connsiteX1" y="connsiteY1"/>
                  </a:cxn>
                  <a:cxn ang="0">
                    <a:pos x="connsiteX2" y="connsiteY2"/>
                  </a:cxn>
                  <a:cxn ang="0">
                    <a:pos x="connsiteX3" y="connsiteY3"/>
                  </a:cxn>
                </a:cxnLst>
                <a:rect l="l" t="t" r="r" b="b"/>
                <a:pathLst>
                  <a:path w="524941" h="647266">
                    <a:moveTo>
                      <a:pt x="524942" y="524942"/>
                    </a:moveTo>
                    <a:lnTo>
                      <a:pt x="0" y="0"/>
                    </a:lnTo>
                    <a:lnTo>
                      <a:pt x="4240" y="126564"/>
                    </a:lnTo>
                    <a:lnTo>
                      <a:pt x="524942" y="647266"/>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7" name="任意多边形: 形状 36"/>
              <p:cNvSpPr/>
              <p:nvPr/>
            </p:nvSpPr>
            <p:spPr>
              <a:xfrm>
                <a:off x="11195536" y="1582016"/>
                <a:ext cx="420361" cy="542686"/>
              </a:xfrm>
              <a:custGeom>
                <a:avLst/>
                <a:gdLst>
                  <a:gd name="connsiteX0" fmla="*/ 420362 w 420361"/>
                  <a:gd name="connsiteY0" fmla="*/ 420362 h 542686"/>
                  <a:gd name="connsiteX1" fmla="*/ 0 w 420361"/>
                  <a:gd name="connsiteY1" fmla="*/ 0 h 542686"/>
                  <a:gd name="connsiteX2" fmla="*/ 4082 w 420361"/>
                  <a:gd name="connsiteY2" fmla="*/ 126407 h 542686"/>
                  <a:gd name="connsiteX3" fmla="*/ 420362 w 420361"/>
                  <a:gd name="connsiteY3" fmla="*/ 542686 h 542686"/>
                </a:gdLst>
                <a:ahLst/>
                <a:cxnLst>
                  <a:cxn ang="0">
                    <a:pos x="connsiteX0" y="connsiteY0"/>
                  </a:cxn>
                  <a:cxn ang="0">
                    <a:pos x="connsiteX1" y="connsiteY1"/>
                  </a:cxn>
                  <a:cxn ang="0">
                    <a:pos x="connsiteX2" y="connsiteY2"/>
                  </a:cxn>
                  <a:cxn ang="0">
                    <a:pos x="connsiteX3" y="connsiteY3"/>
                  </a:cxn>
                </a:cxnLst>
                <a:rect l="l" t="t" r="r" b="b"/>
                <a:pathLst>
                  <a:path w="420361" h="542686">
                    <a:moveTo>
                      <a:pt x="420362" y="420362"/>
                    </a:moveTo>
                    <a:lnTo>
                      <a:pt x="0" y="0"/>
                    </a:lnTo>
                    <a:lnTo>
                      <a:pt x="4082" y="126407"/>
                    </a:lnTo>
                    <a:lnTo>
                      <a:pt x="420362" y="542686"/>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8" name="任意多边形: 形状 37"/>
              <p:cNvSpPr/>
              <p:nvPr/>
            </p:nvSpPr>
            <p:spPr>
              <a:xfrm>
                <a:off x="11538169" y="3176313"/>
                <a:ext cx="110547" cy="109290"/>
              </a:xfrm>
              <a:custGeom>
                <a:avLst/>
                <a:gdLst>
                  <a:gd name="connsiteX0" fmla="*/ 0 w 110547"/>
                  <a:gd name="connsiteY0" fmla="*/ 0 h 109290"/>
                  <a:gd name="connsiteX1" fmla="*/ 110548 w 110547"/>
                  <a:gd name="connsiteY1" fmla="*/ 0 h 109290"/>
                  <a:gd name="connsiteX2" fmla="*/ 110548 w 110547"/>
                  <a:gd name="connsiteY2" fmla="*/ 109291 h 109290"/>
                  <a:gd name="connsiteX3" fmla="*/ 0 w 110547"/>
                  <a:gd name="connsiteY3" fmla="*/ 109291 h 109290"/>
                </a:gdLst>
                <a:ahLst/>
                <a:cxnLst>
                  <a:cxn ang="0">
                    <a:pos x="connsiteX0" y="connsiteY0"/>
                  </a:cxn>
                  <a:cxn ang="0">
                    <a:pos x="connsiteX1" y="connsiteY1"/>
                  </a:cxn>
                  <a:cxn ang="0">
                    <a:pos x="connsiteX2" y="connsiteY2"/>
                  </a:cxn>
                  <a:cxn ang="0">
                    <a:pos x="connsiteX3" y="connsiteY3"/>
                  </a:cxn>
                </a:cxnLst>
                <a:rect l="l" t="t" r="r" b="b"/>
                <a:pathLst>
                  <a:path w="110547" h="109290">
                    <a:moveTo>
                      <a:pt x="0" y="0"/>
                    </a:moveTo>
                    <a:lnTo>
                      <a:pt x="110548" y="0"/>
                    </a:lnTo>
                    <a:lnTo>
                      <a:pt x="110548" y="109291"/>
                    </a:lnTo>
                    <a:lnTo>
                      <a:pt x="0" y="10929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9" name="任意多边形: 形状 38"/>
              <p:cNvSpPr/>
              <p:nvPr/>
            </p:nvSpPr>
            <p:spPr>
              <a:xfrm>
                <a:off x="11538169" y="3320307"/>
                <a:ext cx="110547" cy="109290"/>
              </a:xfrm>
              <a:custGeom>
                <a:avLst/>
                <a:gdLst>
                  <a:gd name="connsiteX0" fmla="*/ 0 w 110547"/>
                  <a:gd name="connsiteY0" fmla="*/ 0 h 109290"/>
                  <a:gd name="connsiteX1" fmla="*/ 110548 w 110547"/>
                  <a:gd name="connsiteY1" fmla="*/ 0 h 109290"/>
                  <a:gd name="connsiteX2" fmla="*/ 110548 w 110547"/>
                  <a:gd name="connsiteY2" fmla="*/ 109291 h 109290"/>
                  <a:gd name="connsiteX3" fmla="*/ 0 w 110547"/>
                  <a:gd name="connsiteY3" fmla="*/ 109291 h 109290"/>
                </a:gdLst>
                <a:ahLst/>
                <a:cxnLst>
                  <a:cxn ang="0">
                    <a:pos x="connsiteX0" y="connsiteY0"/>
                  </a:cxn>
                  <a:cxn ang="0">
                    <a:pos x="connsiteX1" y="connsiteY1"/>
                  </a:cxn>
                  <a:cxn ang="0">
                    <a:pos x="connsiteX2" y="connsiteY2"/>
                  </a:cxn>
                  <a:cxn ang="0">
                    <a:pos x="connsiteX3" y="connsiteY3"/>
                  </a:cxn>
                </a:cxnLst>
                <a:rect l="l" t="t" r="r" b="b"/>
                <a:pathLst>
                  <a:path w="110547" h="109290">
                    <a:moveTo>
                      <a:pt x="0" y="0"/>
                    </a:moveTo>
                    <a:lnTo>
                      <a:pt x="110548" y="0"/>
                    </a:lnTo>
                    <a:lnTo>
                      <a:pt x="110548" y="109291"/>
                    </a:lnTo>
                    <a:lnTo>
                      <a:pt x="0" y="10929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0" name="任意多边形: 形状 39"/>
              <p:cNvSpPr/>
              <p:nvPr/>
            </p:nvSpPr>
            <p:spPr>
              <a:xfrm>
                <a:off x="11538169" y="3464458"/>
                <a:ext cx="110547" cy="109290"/>
              </a:xfrm>
              <a:custGeom>
                <a:avLst/>
                <a:gdLst>
                  <a:gd name="connsiteX0" fmla="*/ 0 w 110547"/>
                  <a:gd name="connsiteY0" fmla="*/ 0 h 109290"/>
                  <a:gd name="connsiteX1" fmla="*/ 110548 w 110547"/>
                  <a:gd name="connsiteY1" fmla="*/ 0 h 109290"/>
                  <a:gd name="connsiteX2" fmla="*/ 110548 w 110547"/>
                  <a:gd name="connsiteY2" fmla="*/ 109291 h 109290"/>
                  <a:gd name="connsiteX3" fmla="*/ 0 w 110547"/>
                  <a:gd name="connsiteY3" fmla="*/ 109291 h 109290"/>
                </a:gdLst>
                <a:ahLst/>
                <a:cxnLst>
                  <a:cxn ang="0">
                    <a:pos x="connsiteX0" y="connsiteY0"/>
                  </a:cxn>
                  <a:cxn ang="0">
                    <a:pos x="connsiteX1" y="connsiteY1"/>
                  </a:cxn>
                  <a:cxn ang="0">
                    <a:pos x="connsiteX2" y="connsiteY2"/>
                  </a:cxn>
                  <a:cxn ang="0">
                    <a:pos x="connsiteX3" y="connsiteY3"/>
                  </a:cxn>
                </a:cxnLst>
                <a:rect l="l" t="t" r="r" b="b"/>
                <a:pathLst>
                  <a:path w="110547" h="109290">
                    <a:moveTo>
                      <a:pt x="0" y="0"/>
                    </a:moveTo>
                    <a:lnTo>
                      <a:pt x="110548" y="0"/>
                    </a:lnTo>
                    <a:lnTo>
                      <a:pt x="110548" y="109291"/>
                    </a:lnTo>
                    <a:lnTo>
                      <a:pt x="0" y="10929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1" name="任意多边形: 形状 40"/>
              <p:cNvSpPr/>
              <p:nvPr/>
            </p:nvSpPr>
            <p:spPr>
              <a:xfrm>
                <a:off x="11538169" y="3608452"/>
                <a:ext cx="110547" cy="109290"/>
              </a:xfrm>
              <a:custGeom>
                <a:avLst/>
                <a:gdLst>
                  <a:gd name="connsiteX0" fmla="*/ 0 w 110547"/>
                  <a:gd name="connsiteY0" fmla="*/ 0 h 109290"/>
                  <a:gd name="connsiteX1" fmla="*/ 110548 w 110547"/>
                  <a:gd name="connsiteY1" fmla="*/ 0 h 109290"/>
                  <a:gd name="connsiteX2" fmla="*/ 110548 w 110547"/>
                  <a:gd name="connsiteY2" fmla="*/ 109291 h 109290"/>
                  <a:gd name="connsiteX3" fmla="*/ 0 w 110547"/>
                  <a:gd name="connsiteY3" fmla="*/ 109291 h 109290"/>
                </a:gdLst>
                <a:ahLst/>
                <a:cxnLst>
                  <a:cxn ang="0">
                    <a:pos x="connsiteX0" y="connsiteY0"/>
                  </a:cxn>
                  <a:cxn ang="0">
                    <a:pos x="connsiteX1" y="connsiteY1"/>
                  </a:cxn>
                  <a:cxn ang="0">
                    <a:pos x="connsiteX2" y="connsiteY2"/>
                  </a:cxn>
                  <a:cxn ang="0">
                    <a:pos x="connsiteX3" y="connsiteY3"/>
                  </a:cxn>
                </a:cxnLst>
                <a:rect l="l" t="t" r="r" b="b"/>
                <a:pathLst>
                  <a:path w="110547" h="109290">
                    <a:moveTo>
                      <a:pt x="0" y="0"/>
                    </a:moveTo>
                    <a:lnTo>
                      <a:pt x="110548" y="0"/>
                    </a:lnTo>
                    <a:lnTo>
                      <a:pt x="110548" y="109291"/>
                    </a:lnTo>
                    <a:lnTo>
                      <a:pt x="0" y="10929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2" name="任意多边形: 形状 41"/>
              <p:cNvSpPr/>
              <p:nvPr/>
            </p:nvSpPr>
            <p:spPr>
              <a:xfrm>
                <a:off x="11538169" y="3752446"/>
                <a:ext cx="110547" cy="109290"/>
              </a:xfrm>
              <a:custGeom>
                <a:avLst/>
                <a:gdLst>
                  <a:gd name="connsiteX0" fmla="*/ 0 w 110547"/>
                  <a:gd name="connsiteY0" fmla="*/ 0 h 109290"/>
                  <a:gd name="connsiteX1" fmla="*/ 110548 w 110547"/>
                  <a:gd name="connsiteY1" fmla="*/ 0 h 109290"/>
                  <a:gd name="connsiteX2" fmla="*/ 110548 w 110547"/>
                  <a:gd name="connsiteY2" fmla="*/ 109291 h 109290"/>
                  <a:gd name="connsiteX3" fmla="*/ 0 w 110547"/>
                  <a:gd name="connsiteY3" fmla="*/ 109291 h 109290"/>
                </a:gdLst>
                <a:ahLst/>
                <a:cxnLst>
                  <a:cxn ang="0">
                    <a:pos x="connsiteX0" y="connsiteY0"/>
                  </a:cxn>
                  <a:cxn ang="0">
                    <a:pos x="connsiteX1" y="connsiteY1"/>
                  </a:cxn>
                  <a:cxn ang="0">
                    <a:pos x="connsiteX2" y="connsiteY2"/>
                  </a:cxn>
                  <a:cxn ang="0">
                    <a:pos x="connsiteX3" y="connsiteY3"/>
                  </a:cxn>
                </a:cxnLst>
                <a:rect l="l" t="t" r="r" b="b"/>
                <a:pathLst>
                  <a:path w="110547" h="109290">
                    <a:moveTo>
                      <a:pt x="0" y="0"/>
                    </a:moveTo>
                    <a:lnTo>
                      <a:pt x="110548" y="0"/>
                    </a:lnTo>
                    <a:lnTo>
                      <a:pt x="110548" y="109291"/>
                    </a:lnTo>
                    <a:lnTo>
                      <a:pt x="0" y="10929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3" name="任意多边形: 形状 42"/>
              <p:cNvSpPr/>
              <p:nvPr/>
            </p:nvSpPr>
            <p:spPr>
              <a:xfrm>
                <a:off x="11538169" y="3896597"/>
                <a:ext cx="110547" cy="109290"/>
              </a:xfrm>
              <a:custGeom>
                <a:avLst/>
                <a:gdLst>
                  <a:gd name="connsiteX0" fmla="*/ 0 w 110547"/>
                  <a:gd name="connsiteY0" fmla="*/ 0 h 109290"/>
                  <a:gd name="connsiteX1" fmla="*/ 110548 w 110547"/>
                  <a:gd name="connsiteY1" fmla="*/ 0 h 109290"/>
                  <a:gd name="connsiteX2" fmla="*/ 110548 w 110547"/>
                  <a:gd name="connsiteY2" fmla="*/ 109291 h 109290"/>
                  <a:gd name="connsiteX3" fmla="*/ 0 w 110547"/>
                  <a:gd name="connsiteY3" fmla="*/ 109291 h 109290"/>
                </a:gdLst>
                <a:ahLst/>
                <a:cxnLst>
                  <a:cxn ang="0">
                    <a:pos x="connsiteX0" y="connsiteY0"/>
                  </a:cxn>
                  <a:cxn ang="0">
                    <a:pos x="connsiteX1" y="connsiteY1"/>
                  </a:cxn>
                  <a:cxn ang="0">
                    <a:pos x="connsiteX2" y="connsiteY2"/>
                  </a:cxn>
                  <a:cxn ang="0">
                    <a:pos x="connsiteX3" y="connsiteY3"/>
                  </a:cxn>
                </a:cxnLst>
                <a:rect l="l" t="t" r="r" b="b"/>
                <a:pathLst>
                  <a:path w="110547" h="109290">
                    <a:moveTo>
                      <a:pt x="0" y="0"/>
                    </a:moveTo>
                    <a:lnTo>
                      <a:pt x="110548" y="0"/>
                    </a:lnTo>
                    <a:lnTo>
                      <a:pt x="110548" y="109291"/>
                    </a:lnTo>
                    <a:lnTo>
                      <a:pt x="0" y="10929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4" name="任意多边形: 形状 43"/>
              <p:cNvSpPr/>
              <p:nvPr/>
            </p:nvSpPr>
            <p:spPr>
              <a:xfrm>
                <a:off x="4198876" y="751970"/>
                <a:ext cx="104580" cy="104580"/>
              </a:xfrm>
              <a:custGeom>
                <a:avLst/>
                <a:gdLst>
                  <a:gd name="connsiteX0" fmla="*/ 52290 w 104580"/>
                  <a:gd name="connsiteY0" fmla="*/ 104580 h 104580"/>
                  <a:gd name="connsiteX1" fmla="*/ 0 w 104580"/>
                  <a:gd name="connsiteY1" fmla="*/ 52290 h 104580"/>
                  <a:gd name="connsiteX2" fmla="*/ 52290 w 104580"/>
                  <a:gd name="connsiteY2" fmla="*/ 0 h 104580"/>
                  <a:gd name="connsiteX3" fmla="*/ 104580 w 104580"/>
                  <a:gd name="connsiteY3" fmla="*/ 52290 h 104580"/>
                  <a:gd name="connsiteX4" fmla="*/ 52290 w 104580"/>
                  <a:gd name="connsiteY4" fmla="*/ 104580 h 104580"/>
                  <a:gd name="connsiteX5" fmla="*/ 52290 w 104580"/>
                  <a:gd name="connsiteY5" fmla="*/ 30620 h 104580"/>
                  <a:gd name="connsiteX6" fmla="*/ 30620 w 104580"/>
                  <a:gd name="connsiteY6" fmla="*/ 52290 h 104580"/>
                  <a:gd name="connsiteX7" fmla="*/ 52290 w 104580"/>
                  <a:gd name="connsiteY7" fmla="*/ 73960 h 104580"/>
                  <a:gd name="connsiteX8" fmla="*/ 73960 w 104580"/>
                  <a:gd name="connsiteY8" fmla="*/ 52290 h 104580"/>
                  <a:gd name="connsiteX9" fmla="*/ 52290 w 104580"/>
                  <a:gd name="connsiteY9" fmla="*/ 30620 h 1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0" h="104580">
                    <a:moveTo>
                      <a:pt x="52290" y="104580"/>
                    </a:moveTo>
                    <a:cubicBezTo>
                      <a:pt x="23554" y="104580"/>
                      <a:pt x="0" y="81026"/>
                      <a:pt x="0" y="52290"/>
                    </a:cubicBezTo>
                    <a:cubicBezTo>
                      <a:pt x="0" y="23397"/>
                      <a:pt x="23554" y="0"/>
                      <a:pt x="52290" y="0"/>
                    </a:cubicBezTo>
                    <a:cubicBezTo>
                      <a:pt x="81026" y="0"/>
                      <a:pt x="104580" y="23554"/>
                      <a:pt x="104580" y="52290"/>
                    </a:cubicBezTo>
                    <a:cubicBezTo>
                      <a:pt x="104737" y="81026"/>
                      <a:pt x="81183" y="104580"/>
                      <a:pt x="52290" y="104580"/>
                    </a:cubicBezTo>
                    <a:close/>
                    <a:moveTo>
                      <a:pt x="52290" y="30620"/>
                    </a:moveTo>
                    <a:cubicBezTo>
                      <a:pt x="40356" y="30620"/>
                      <a:pt x="30620" y="40356"/>
                      <a:pt x="30620" y="52290"/>
                    </a:cubicBezTo>
                    <a:cubicBezTo>
                      <a:pt x="30620" y="64224"/>
                      <a:pt x="40356" y="73960"/>
                      <a:pt x="52290" y="73960"/>
                    </a:cubicBezTo>
                    <a:cubicBezTo>
                      <a:pt x="64224" y="73960"/>
                      <a:pt x="73960" y="64224"/>
                      <a:pt x="73960" y="52290"/>
                    </a:cubicBezTo>
                    <a:cubicBezTo>
                      <a:pt x="73960" y="40356"/>
                      <a:pt x="64224" y="30620"/>
                      <a:pt x="52290" y="30620"/>
                    </a:cubicBez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5" name="任意多边形: 形状 44"/>
              <p:cNvSpPr/>
              <p:nvPr/>
            </p:nvSpPr>
            <p:spPr>
              <a:xfrm>
                <a:off x="11654370" y="4199346"/>
                <a:ext cx="104580" cy="104580"/>
              </a:xfrm>
              <a:custGeom>
                <a:avLst/>
                <a:gdLst>
                  <a:gd name="connsiteX0" fmla="*/ 52290 w 104580"/>
                  <a:gd name="connsiteY0" fmla="*/ 104580 h 104580"/>
                  <a:gd name="connsiteX1" fmla="*/ 0 w 104580"/>
                  <a:gd name="connsiteY1" fmla="*/ 52290 h 104580"/>
                  <a:gd name="connsiteX2" fmla="*/ 52290 w 104580"/>
                  <a:gd name="connsiteY2" fmla="*/ 0 h 104580"/>
                  <a:gd name="connsiteX3" fmla="*/ 104580 w 104580"/>
                  <a:gd name="connsiteY3" fmla="*/ 52290 h 104580"/>
                  <a:gd name="connsiteX4" fmla="*/ 52290 w 104580"/>
                  <a:gd name="connsiteY4" fmla="*/ 104580 h 104580"/>
                  <a:gd name="connsiteX5" fmla="*/ 52290 w 104580"/>
                  <a:gd name="connsiteY5" fmla="*/ 30620 h 104580"/>
                  <a:gd name="connsiteX6" fmla="*/ 30620 w 104580"/>
                  <a:gd name="connsiteY6" fmla="*/ 52290 h 104580"/>
                  <a:gd name="connsiteX7" fmla="*/ 52290 w 104580"/>
                  <a:gd name="connsiteY7" fmla="*/ 73960 h 104580"/>
                  <a:gd name="connsiteX8" fmla="*/ 73960 w 104580"/>
                  <a:gd name="connsiteY8" fmla="*/ 52290 h 104580"/>
                  <a:gd name="connsiteX9" fmla="*/ 52290 w 104580"/>
                  <a:gd name="connsiteY9" fmla="*/ 30620 h 1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0" h="104580">
                    <a:moveTo>
                      <a:pt x="52290" y="104580"/>
                    </a:moveTo>
                    <a:cubicBezTo>
                      <a:pt x="23397" y="104580"/>
                      <a:pt x="0" y="81026"/>
                      <a:pt x="0" y="52290"/>
                    </a:cubicBezTo>
                    <a:cubicBezTo>
                      <a:pt x="0" y="23397"/>
                      <a:pt x="23554" y="0"/>
                      <a:pt x="52290" y="0"/>
                    </a:cubicBezTo>
                    <a:cubicBezTo>
                      <a:pt x="81183" y="0"/>
                      <a:pt x="104580" y="23554"/>
                      <a:pt x="104580" y="52290"/>
                    </a:cubicBezTo>
                    <a:cubicBezTo>
                      <a:pt x="104580" y="81026"/>
                      <a:pt x="81026" y="104580"/>
                      <a:pt x="52290" y="104580"/>
                    </a:cubicBezTo>
                    <a:close/>
                    <a:moveTo>
                      <a:pt x="52290" y="30620"/>
                    </a:moveTo>
                    <a:cubicBezTo>
                      <a:pt x="40356" y="30620"/>
                      <a:pt x="30620" y="40356"/>
                      <a:pt x="30620" y="52290"/>
                    </a:cubicBezTo>
                    <a:cubicBezTo>
                      <a:pt x="30620" y="64224"/>
                      <a:pt x="40356" y="73960"/>
                      <a:pt x="52290" y="73960"/>
                    </a:cubicBezTo>
                    <a:cubicBezTo>
                      <a:pt x="64224" y="73960"/>
                      <a:pt x="73960" y="64224"/>
                      <a:pt x="73960" y="52290"/>
                    </a:cubicBezTo>
                    <a:cubicBezTo>
                      <a:pt x="73802" y="40356"/>
                      <a:pt x="64067" y="30620"/>
                      <a:pt x="52290" y="30620"/>
                    </a:cubicBez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grpSp>
        <p:grpSp>
          <p:nvGrpSpPr>
            <p:cNvPr id="11" name="组合 10"/>
            <p:cNvGrpSpPr/>
            <p:nvPr/>
          </p:nvGrpSpPr>
          <p:grpSpPr>
            <a:xfrm>
              <a:off x="7524266" y="327089"/>
              <a:ext cx="4171727" cy="1494195"/>
              <a:chOff x="7524266" y="327089"/>
              <a:chExt cx="4171727" cy="1494195"/>
            </a:xfrm>
            <a:solidFill>
              <a:schemeClr val="accent1"/>
            </a:solidFill>
          </p:grpSpPr>
          <p:sp>
            <p:nvSpPr>
              <p:cNvPr id="13" name="任意多边形: 形状 12"/>
              <p:cNvSpPr/>
              <p:nvPr/>
            </p:nvSpPr>
            <p:spPr>
              <a:xfrm rot="10800000" flipH="1">
                <a:off x="7557037" y="359860"/>
                <a:ext cx="4138956" cy="1461424"/>
              </a:xfrm>
              <a:custGeom>
                <a:avLst/>
                <a:gdLst>
                  <a:gd name="connsiteX0" fmla="*/ 4138956 w 4138956"/>
                  <a:gd name="connsiteY0" fmla="*/ 0 h 1461424"/>
                  <a:gd name="connsiteX1" fmla="*/ 4138956 w 4138956"/>
                  <a:gd name="connsiteY1" fmla="*/ 890172 h 1461424"/>
                  <a:gd name="connsiteX2" fmla="*/ 3567600 w 4138956"/>
                  <a:gd name="connsiteY2" fmla="*/ 1461424 h 1461424"/>
                  <a:gd name="connsiteX3" fmla="*/ 325517 w 4138956"/>
                  <a:gd name="connsiteY3" fmla="*/ 1461424 h 1461424"/>
                  <a:gd name="connsiteX4" fmla="*/ 325517 w 4138956"/>
                  <a:gd name="connsiteY4" fmla="*/ 1440903 h 1461424"/>
                  <a:gd name="connsiteX5" fmla="*/ 3559119 w 4138956"/>
                  <a:gd name="connsiteY5" fmla="*/ 1440903 h 1461424"/>
                  <a:gd name="connsiteX6" fmla="*/ 4118330 w 4138956"/>
                  <a:gd name="connsiteY6" fmla="*/ 881692 h 1461424"/>
                  <a:gd name="connsiteX7" fmla="*/ 4118330 w 4138956"/>
                  <a:gd name="connsiteY7" fmla="*/ 49629 h 1461424"/>
                  <a:gd name="connsiteX8" fmla="*/ 3996143 w 4138956"/>
                  <a:gd name="connsiteY8" fmla="*/ 171920 h 1461424"/>
                  <a:gd name="connsiteX9" fmla="*/ 3994678 w 4138956"/>
                  <a:gd name="connsiteY9" fmla="*/ 817824 h 1461424"/>
                  <a:gd name="connsiteX10" fmla="*/ 3991641 w 4138956"/>
                  <a:gd name="connsiteY10" fmla="*/ 820860 h 1461424"/>
                  <a:gd name="connsiteX11" fmla="*/ 3494519 w 4138956"/>
                  <a:gd name="connsiteY11" fmla="*/ 1317145 h 1461424"/>
                  <a:gd name="connsiteX12" fmla="*/ 190976 w 4138956"/>
                  <a:gd name="connsiteY12" fmla="*/ 1317145 h 1461424"/>
                  <a:gd name="connsiteX13" fmla="*/ 0 w 4138956"/>
                  <a:gd name="connsiteY13" fmla="*/ 1126170 h 1461424"/>
                  <a:gd name="connsiteX14" fmla="*/ 0 w 4138956"/>
                  <a:gd name="connsiteY14" fmla="*/ 934357 h 1461424"/>
                  <a:gd name="connsiteX15" fmla="*/ 20522 w 4138956"/>
                  <a:gd name="connsiteY15" fmla="*/ 934357 h 1461424"/>
                  <a:gd name="connsiteX16" fmla="*/ 20522 w 4138956"/>
                  <a:gd name="connsiteY16" fmla="*/ 1117689 h 1461424"/>
                  <a:gd name="connsiteX17" fmla="*/ 199561 w 4138956"/>
                  <a:gd name="connsiteY17" fmla="*/ 1296624 h 1461424"/>
                  <a:gd name="connsiteX18" fmla="*/ 3486038 w 4138956"/>
                  <a:gd name="connsiteY18" fmla="*/ 1296624 h 1461424"/>
                  <a:gd name="connsiteX19" fmla="*/ 3974052 w 4138956"/>
                  <a:gd name="connsiteY19" fmla="*/ 809343 h 1461424"/>
                  <a:gd name="connsiteX20" fmla="*/ 3975517 w 4138956"/>
                  <a:gd name="connsiteY20" fmla="*/ 163334 h 146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8956" h="1461424">
                    <a:moveTo>
                      <a:pt x="4138956" y="0"/>
                    </a:moveTo>
                    <a:lnTo>
                      <a:pt x="4138956" y="890172"/>
                    </a:lnTo>
                    <a:lnTo>
                      <a:pt x="3567600" y="1461424"/>
                    </a:lnTo>
                    <a:lnTo>
                      <a:pt x="325517" y="1461424"/>
                    </a:lnTo>
                    <a:lnTo>
                      <a:pt x="325517" y="1440903"/>
                    </a:lnTo>
                    <a:lnTo>
                      <a:pt x="3559119" y="1440903"/>
                    </a:lnTo>
                    <a:lnTo>
                      <a:pt x="4118330" y="881692"/>
                    </a:lnTo>
                    <a:lnTo>
                      <a:pt x="4118330" y="49629"/>
                    </a:lnTo>
                    <a:lnTo>
                      <a:pt x="3996143" y="171920"/>
                    </a:lnTo>
                    <a:lnTo>
                      <a:pt x="3994678" y="817824"/>
                    </a:lnTo>
                    <a:lnTo>
                      <a:pt x="3991641" y="820860"/>
                    </a:lnTo>
                    <a:lnTo>
                      <a:pt x="3494519" y="1317145"/>
                    </a:lnTo>
                    <a:lnTo>
                      <a:pt x="190976" y="1317145"/>
                    </a:lnTo>
                    <a:lnTo>
                      <a:pt x="0" y="1126170"/>
                    </a:lnTo>
                    <a:lnTo>
                      <a:pt x="0" y="934357"/>
                    </a:lnTo>
                    <a:lnTo>
                      <a:pt x="20522" y="934357"/>
                    </a:lnTo>
                    <a:lnTo>
                      <a:pt x="20522" y="1117689"/>
                    </a:lnTo>
                    <a:lnTo>
                      <a:pt x="199561" y="1296624"/>
                    </a:lnTo>
                    <a:lnTo>
                      <a:pt x="3486038" y="1296624"/>
                    </a:lnTo>
                    <a:lnTo>
                      <a:pt x="3974052" y="809343"/>
                    </a:lnTo>
                    <a:lnTo>
                      <a:pt x="3975517" y="163334"/>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14" name="任意多边形: 形状 13"/>
              <p:cNvSpPr/>
              <p:nvPr/>
            </p:nvSpPr>
            <p:spPr>
              <a:xfrm rot="10800000" flipH="1">
                <a:off x="8990715" y="370121"/>
                <a:ext cx="2186586" cy="56853"/>
              </a:xfrm>
              <a:custGeom>
                <a:avLst/>
                <a:gdLst>
                  <a:gd name="connsiteX0" fmla="*/ 2129734 w 2186586"/>
                  <a:gd name="connsiteY0" fmla="*/ 56853 h 56853"/>
                  <a:gd name="connsiteX1" fmla="*/ 2186587 w 2186586"/>
                  <a:gd name="connsiteY1" fmla="*/ 0 h 56853"/>
                  <a:gd name="connsiteX2" fmla="*/ 56853 w 2186586"/>
                  <a:gd name="connsiteY2" fmla="*/ 0 h 56853"/>
                  <a:gd name="connsiteX3" fmla="*/ 0 w 2186586"/>
                  <a:gd name="connsiteY3" fmla="*/ 56853 h 56853"/>
                </a:gdLst>
                <a:ahLst/>
                <a:cxnLst>
                  <a:cxn ang="0">
                    <a:pos x="connsiteX0" y="connsiteY0"/>
                  </a:cxn>
                  <a:cxn ang="0">
                    <a:pos x="connsiteX1" y="connsiteY1"/>
                  </a:cxn>
                  <a:cxn ang="0">
                    <a:pos x="connsiteX2" y="connsiteY2"/>
                  </a:cxn>
                  <a:cxn ang="0">
                    <a:pos x="connsiteX3" y="connsiteY3"/>
                  </a:cxn>
                </a:cxnLst>
                <a:rect l="l" t="t" r="r" b="b"/>
                <a:pathLst>
                  <a:path w="2186586" h="56853">
                    <a:moveTo>
                      <a:pt x="2129734" y="56853"/>
                    </a:moveTo>
                    <a:lnTo>
                      <a:pt x="2186587" y="0"/>
                    </a:lnTo>
                    <a:lnTo>
                      <a:pt x="56853" y="0"/>
                    </a:lnTo>
                    <a:lnTo>
                      <a:pt x="0" y="56853"/>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15" name="任意多边形: 形状 14"/>
              <p:cNvSpPr/>
              <p:nvPr/>
            </p:nvSpPr>
            <p:spPr>
              <a:xfrm rot="10800000" flipH="1">
                <a:off x="11269125" y="370122"/>
                <a:ext cx="416502" cy="416502"/>
              </a:xfrm>
              <a:custGeom>
                <a:avLst/>
                <a:gdLst>
                  <a:gd name="connsiteX0" fmla="*/ 0 w 416502"/>
                  <a:gd name="connsiteY0" fmla="*/ 416503 h 416502"/>
                  <a:gd name="connsiteX1" fmla="*/ 416503 w 416502"/>
                  <a:gd name="connsiteY1" fmla="*/ 0 h 416502"/>
                  <a:gd name="connsiteX2" fmla="*/ 416503 w 416502"/>
                  <a:gd name="connsiteY2" fmla="*/ 416503 h 416502"/>
                </a:gdLst>
                <a:ahLst/>
                <a:cxnLst>
                  <a:cxn ang="0">
                    <a:pos x="connsiteX0" y="connsiteY0"/>
                  </a:cxn>
                  <a:cxn ang="0">
                    <a:pos x="connsiteX1" y="connsiteY1"/>
                  </a:cxn>
                  <a:cxn ang="0">
                    <a:pos x="connsiteX2" y="connsiteY2"/>
                  </a:cxn>
                </a:cxnLst>
                <a:rect l="l" t="t" r="r" b="b"/>
                <a:pathLst>
                  <a:path w="416502" h="416502">
                    <a:moveTo>
                      <a:pt x="0" y="416503"/>
                    </a:moveTo>
                    <a:lnTo>
                      <a:pt x="416503" y="0"/>
                    </a:lnTo>
                    <a:lnTo>
                      <a:pt x="416503" y="416503"/>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16" name="任意多边形: 形状 15"/>
              <p:cNvSpPr/>
              <p:nvPr/>
            </p:nvSpPr>
            <p:spPr>
              <a:xfrm rot="10800000" flipH="1">
                <a:off x="11637256" y="886928"/>
                <a:ext cx="48372" cy="669252"/>
              </a:xfrm>
              <a:custGeom>
                <a:avLst/>
                <a:gdLst>
                  <a:gd name="connsiteX0" fmla="*/ 48372 w 48372"/>
                  <a:gd name="connsiteY0" fmla="*/ 0 h 669252"/>
                  <a:gd name="connsiteX1" fmla="*/ 0 w 48372"/>
                  <a:gd name="connsiteY1" fmla="*/ 48372 h 669252"/>
                  <a:gd name="connsiteX2" fmla="*/ 0 w 48372"/>
                  <a:gd name="connsiteY2" fmla="*/ 669252 h 669252"/>
                  <a:gd name="connsiteX3" fmla="*/ 48372 w 48372"/>
                  <a:gd name="connsiteY3" fmla="*/ 620775 h 669252"/>
                </a:gdLst>
                <a:ahLst/>
                <a:cxnLst>
                  <a:cxn ang="0">
                    <a:pos x="connsiteX0" y="connsiteY0"/>
                  </a:cxn>
                  <a:cxn ang="0">
                    <a:pos x="connsiteX1" y="connsiteY1"/>
                  </a:cxn>
                  <a:cxn ang="0">
                    <a:pos x="connsiteX2" y="connsiteY2"/>
                  </a:cxn>
                  <a:cxn ang="0">
                    <a:pos x="connsiteX3" y="connsiteY3"/>
                  </a:cxn>
                </a:cxnLst>
                <a:rect l="l" t="t" r="r" b="b"/>
                <a:pathLst>
                  <a:path w="48372" h="669252">
                    <a:moveTo>
                      <a:pt x="48372" y="0"/>
                    </a:moveTo>
                    <a:lnTo>
                      <a:pt x="0" y="48372"/>
                    </a:lnTo>
                    <a:lnTo>
                      <a:pt x="0" y="669252"/>
                    </a:lnTo>
                    <a:lnTo>
                      <a:pt x="48372" y="620775"/>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17" name="任意多边形: 形状 16"/>
              <p:cNvSpPr/>
              <p:nvPr/>
            </p:nvSpPr>
            <p:spPr>
              <a:xfrm rot="10800000" flipH="1">
                <a:off x="7808216" y="327089"/>
                <a:ext cx="86064" cy="86064"/>
              </a:xfrm>
              <a:custGeom>
                <a:avLst/>
                <a:gdLst>
                  <a:gd name="connsiteX0" fmla="*/ 86065 w 86064"/>
                  <a:gd name="connsiteY0" fmla="*/ 43032 h 86064"/>
                  <a:gd name="connsiteX1" fmla="*/ 43032 w 86064"/>
                  <a:gd name="connsiteY1" fmla="*/ 86065 h 86064"/>
                  <a:gd name="connsiteX2" fmla="*/ 0 w 86064"/>
                  <a:gd name="connsiteY2" fmla="*/ 43032 h 86064"/>
                  <a:gd name="connsiteX3" fmla="*/ 43032 w 86064"/>
                  <a:gd name="connsiteY3" fmla="*/ 0 h 86064"/>
                  <a:gd name="connsiteX4" fmla="*/ 86065 w 86064"/>
                  <a:gd name="connsiteY4" fmla="*/ 43032 h 86064"/>
                  <a:gd name="connsiteX5" fmla="*/ 20521 w 86064"/>
                  <a:gd name="connsiteY5" fmla="*/ 43032 h 86064"/>
                  <a:gd name="connsiteX6" fmla="*/ 43032 w 86064"/>
                  <a:gd name="connsiteY6" fmla="*/ 65543 h 86064"/>
                  <a:gd name="connsiteX7" fmla="*/ 65543 w 86064"/>
                  <a:gd name="connsiteY7" fmla="*/ 43032 h 86064"/>
                  <a:gd name="connsiteX8" fmla="*/ 43032 w 86064"/>
                  <a:gd name="connsiteY8" fmla="*/ 20521 h 86064"/>
                  <a:gd name="connsiteX9" fmla="*/ 20521 w 86064"/>
                  <a:gd name="connsiteY9" fmla="*/ 43032 h 8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64" h="86064">
                    <a:moveTo>
                      <a:pt x="86065" y="43032"/>
                    </a:moveTo>
                    <a:cubicBezTo>
                      <a:pt x="86065" y="66799"/>
                      <a:pt x="66800" y="86065"/>
                      <a:pt x="43032" y="86065"/>
                    </a:cubicBezTo>
                    <a:cubicBezTo>
                      <a:pt x="19265" y="86065"/>
                      <a:pt x="0" y="66799"/>
                      <a:pt x="0" y="43032"/>
                    </a:cubicBezTo>
                    <a:cubicBezTo>
                      <a:pt x="0" y="19265"/>
                      <a:pt x="19265" y="0"/>
                      <a:pt x="43032" y="0"/>
                    </a:cubicBezTo>
                    <a:cubicBezTo>
                      <a:pt x="66800" y="0"/>
                      <a:pt x="86065" y="19370"/>
                      <a:pt x="86065" y="43032"/>
                    </a:cubicBezTo>
                    <a:close/>
                    <a:moveTo>
                      <a:pt x="20521" y="43032"/>
                    </a:moveTo>
                    <a:cubicBezTo>
                      <a:pt x="20521" y="55387"/>
                      <a:pt x="30573" y="65543"/>
                      <a:pt x="43032" y="65543"/>
                    </a:cubicBezTo>
                    <a:cubicBezTo>
                      <a:pt x="55387" y="65543"/>
                      <a:pt x="65543" y="55492"/>
                      <a:pt x="65543" y="43032"/>
                    </a:cubicBezTo>
                    <a:cubicBezTo>
                      <a:pt x="65543" y="30573"/>
                      <a:pt x="55492" y="20521"/>
                      <a:pt x="43032" y="20521"/>
                    </a:cubicBezTo>
                    <a:cubicBezTo>
                      <a:pt x="30573" y="20626"/>
                      <a:pt x="20521" y="30677"/>
                      <a:pt x="20521" y="43032"/>
                    </a:cubicBez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18" name="任意多边形: 形状 17"/>
              <p:cNvSpPr/>
              <p:nvPr/>
            </p:nvSpPr>
            <p:spPr>
              <a:xfrm rot="10800000" flipH="1">
                <a:off x="7524266" y="872061"/>
                <a:ext cx="86064" cy="86064"/>
              </a:xfrm>
              <a:custGeom>
                <a:avLst/>
                <a:gdLst>
                  <a:gd name="connsiteX0" fmla="*/ 86065 w 86064"/>
                  <a:gd name="connsiteY0" fmla="*/ 43032 h 86064"/>
                  <a:gd name="connsiteX1" fmla="*/ 43032 w 86064"/>
                  <a:gd name="connsiteY1" fmla="*/ 86065 h 86064"/>
                  <a:gd name="connsiteX2" fmla="*/ 0 w 86064"/>
                  <a:gd name="connsiteY2" fmla="*/ 43032 h 86064"/>
                  <a:gd name="connsiteX3" fmla="*/ 43032 w 86064"/>
                  <a:gd name="connsiteY3" fmla="*/ 0 h 86064"/>
                  <a:gd name="connsiteX4" fmla="*/ 86065 w 86064"/>
                  <a:gd name="connsiteY4" fmla="*/ 43032 h 86064"/>
                  <a:gd name="connsiteX5" fmla="*/ 20522 w 86064"/>
                  <a:gd name="connsiteY5" fmla="*/ 43032 h 86064"/>
                  <a:gd name="connsiteX6" fmla="*/ 43032 w 86064"/>
                  <a:gd name="connsiteY6" fmla="*/ 65543 h 86064"/>
                  <a:gd name="connsiteX7" fmla="*/ 65543 w 86064"/>
                  <a:gd name="connsiteY7" fmla="*/ 43032 h 86064"/>
                  <a:gd name="connsiteX8" fmla="*/ 43032 w 86064"/>
                  <a:gd name="connsiteY8" fmla="*/ 20521 h 86064"/>
                  <a:gd name="connsiteX9" fmla="*/ 20522 w 86064"/>
                  <a:gd name="connsiteY9" fmla="*/ 43032 h 8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64" h="86064">
                    <a:moveTo>
                      <a:pt x="86065" y="43032"/>
                    </a:moveTo>
                    <a:cubicBezTo>
                      <a:pt x="86065" y="66800"/>
                      <a:pt x="66800" y="86065"/>
                      <a:pt x="43032" y="86065"/>
                    </a:cubicBezTo>
                    <a:cubicBezTo>
                      <a:pt x="19265" y="86065"/>
                      <a:pt x="0" y="66800"/>
                      <a:pt x="0" y="43032"/>
                    </a:cubicBezTo>
                    <a:cubicBezTo>
                      <a:pt x="0" y="19265"/>
                      <a:pt x="19265" y="0"/>
                      <a:pt x="43032" y="0"/>
                    </a:cubicBezTo>
                    <a:cubicBezTo>
                      <a:pt x="66800" y="0"/>
                      <a:pt x="86065" y="19265"/>
                      <a:pt x="86065" y="43032"/>
                    </a:cubicBezTo>
                    <a:close/>
                    <a:moveTo>
                      <a:pt x="20522" y="43032"/>
                    </a:moveTo>
                    <a:cubicBezTo>
                      <a:pt x="20522" y="55387"/>
                      <a:pt x="30573" y="65543"/>
                      <a:pt x="43032" y="65543"/>
                    </a:cubicBezTo>
                    <a:cubicBezTo>
                      <a:pt x="55387" y="65543"/>
                      <a:pt x="65543" y="55492"/>
                      <a:pt x="65543" y="43032"/>
                    </a:cubicBezTo>
                    <a:cubicBezTo>
                      <a:pt x="65543" y="30573"/>
                      <a:pt x="55387" y="20521"/>
                      <a:pt x="43032" y="20521"/>
                    </a:cubicBezTo>
                    <a:cubicBezTo>
                      <a:pt x="30678" y="20521"/>
                      <a:pt x="20522" y="30678"/>
                      <a:pt x="20522" y="43032"/>
                    </a:cubicBez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grpSp>
            <p:nvGrpSpPr>
              <p:cNvPr id="19" name="图形 29"/>
              <p:cNvGrpSpPr/>
              <p:nvPr/>
            </p:nvGrpSpPr>
            <p:grpSpPr>
              <a:xfrm rot="10800000" flipH="1">
                <a:off x="9221477" y="591356"/>
                <a:ext cx="1775633" cy="154120"/>
                <a:chOff x="9216408" y="6109487"/>
                <a:chExt cx="1775633" cy="154120"/>
              </a:xfrm>
              <a:grpFill/>
            </p:grpSpPr>
            <p:sp>
              <p:nvSpPr>
                <p:cNvPr id="20" name="任意多边形: 形状 19"/>
                <p:cNvSpPr/>
                <p:nvPr/>
              </p:nvSpPr>
              <p:spPr>
                <a:xfrm>
                  <a:off x="9894141" y="6109487"/>
                  <a:ext cx="250655" cy="154120"/>
                </a:xfrm>
                <a:custGeom>
                  <a:avLst/>
                  <a:gdLst>
                    <a:gd name="connsiteX0" fmla="*/ 250656 w 250655"/>
                    <a:gd name="connsiteY0" fmla="*/ 154121 h 154120"/>
                    <a:gd name="connsiteX1" fmla="*/ 96639 w 250655"/>
                    <a:gd name="connsiteY1" fmla="*/ 0 h 154120"/>
                    <a:gd name="connsiteX2" fmla="*/ 0 w 250655"/>
                    <a:gd name="connsiteY2" fmla="*/ 0 h 154120"/>
                    <a:gd name="connsiteX3" fmla="*/ 154121 w 250655"/>
                    <a:gd name="connsiteY3" fmla="*/ 154121 h 154120"/>
                  </a:gdLst>
                  <a:ahLst/>
                  <a:cxnLst>
                    <a:cxn ang="0">
                      <a:pos x="connsiteX0" y="connsiteY0"/>
                    </a:cxn>
                    <a:cxn ang="0">
                      <a:pos x="connsiteX1" y="connsiteY1"/>
                    </a:cxn>
                    <a:cxn ang="0">
                      <a:pos x="connsiteX2" y="connsiteY2"/>
                    </a:cxn>
                    <a:cxn ang="0">
                      <a:pos x="connsiteX3" y="connsiteY3"/>
                    </a:cxn>
                  </a:cxnLst>
                  <a:rect l="l" t="t" r="r" b="b"/>
                  <a:pathLst>
                    <a:path w="250655" h="154120">
                      <a:moveTo>
                        <a:pt x="250656" y="154121"/>
                      </a:moveTo>
                      <a:lnTo>
                        <a:pt x="96639" y="0"/>
                      </a:lnTo>
                      <a:lnTo>
                        <a:pt x="0" y="0"/>
                      </a:lnTo>
                      <a:lnTo>
                        <a:pt x="154121" y="154121"/>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21" name="任意多边形: 形状 20"/>
                <p:cNvSpPr/>
                <p:nvPr/>
              </p:nvSpPr>
              <p:spPr>
                <a:xfrm>
                  <a:off x="10063653" y="6109487"/>
                  <a:ext cx="250550" cy="154120"/>
                </a:xfrm>
                <a:custGeom>
                  <a:avLst/>
                  <a:gdLst>
                    <a:gd name="connsiteX0" fmla="*/ 250551 w 250550"/>
                    <a:gd name="connsiteY0" fmla="*/ 154121 h 154120"/>
                    <a:gd name="connsiteX1" fmla="*/ 96535 w 250550"/>
                    <a:gd name="connsiteY1" fmla="*/ 0 h 154120"/>
                    <a:gd name="connsiteX2" fmla="*/ 0 w 250550"/>
                    <a:gd name="connsiteY2" fmla="*/ 0 h 154120"/>
                    <a:gd name="connsiteX3" fmla="*/ 154016 w 250550"/>
                    <a:gd name="connsiteY3" fmla="*/ 154121 h 154120"/>
                  </a:gdLst>
                  <a:ahLst/>
                  <a:cxnLst>
                    <a:cxn ang="0">
                      <a:pos x="connsiteX0" y="connsiteY0"/>
                    </a:cxn>
                    <a:cxn ang="0">
                      <a:pos x="connsiteX1" y="connsiteY1"/>
                    </a:cxn>
                    <a:cxn ang="0">
                      <a:pos x="connsiteX2" y="connsiteY2"/>
                    </a:cxn>
                    <a:cxn ang="0">
                      <a:pos x="connsiteX3" y="connsiteY3"/>
                    </a:cxn>
                  </a:cxnLst>
                  <a:rect l="l" t="t" r="r" b="b"/>
                  <a:pathLst>
                    <a:path w="250550" h="154120">
                      <a:moveTo>
                        <a:pt x="250551" y="154121"/>
                      </a:moveTo>
                      <a:lnTo>
                        <a:pt x="96535" y="0"/>
                      </a:lnTo>
                      <a:lnTo>
                        <a:pt x="0" y="0"/>
                      </a:lnTo>
                      <a:lnTo>
                        <a:pt x="154016" y="154121"/>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22" name="任意多边形: 形状 21"/>
                <p:cNvSpPr/>
                <p:nvPr/>
              </p:nvSpPr>
              <p:spPr>
                <a:xfrm>
                  <a:off x="10237248" y="6109592"/>
                  <a:ext cx="754793" cy="154015"/>
                </a:xfrm>
                <a:custGeom>
                  <a:avLst/>
                  <a:gdLst>
                    <a:gd name="connsiteX0" fmla="*/ 754793 w 754793"/>
                    <a:gd name="connsiteY0" fmla="*/ 154016 h 154015"/>
                    <a:gd name="connsiteX1" fmla="*/ 754793 w 754793"/>
                    <a:gd name="connsiteY1" fmla="*/ 154016 h 154015"/>
                    <a:gd name="connsiteX2" fmla="*/ 600777 w 754793"/>
                    <a:gd name="connsiteY2" fmla="*/ 0 h 154015"/>
                    <a:gd name="connsiteX3" fmla="*/ 0 w 754793"/>
                    <a:gd name="connsiteY3" fmla="*/ 0 h 154015"/>
                    <a:gd name="connsiteX4" fmla="*/ 154016 w 754793"/>
                    <a:gd name="connsiteY4" fmla="*/ 154016 h 154015"/>
                    <a:gd name="connsiteX5" fmla="*/ 754793 w 754793"/>
                    <a:gd name="connsiteY5" fmla="*/ 154016 h 15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793" h="154015">
                      <a:moveTo>
                        <a:pt x="754793" y="154016"/>
                      </a:moveTo>
                      <a:lnTo>
                        <a:pt x="754793" y="154016"/>
                      </a:lnTo>
                      <a:cubicBezTo>
                        <a:pt x="694590" y="93813"/>
                        <a:pt x="660876" y="60099"/>
                        <a:pt x="600777" y="0"/>
                      </a:cubicBezTo>
                      <a:lnTo>
                        <a:pt x="0" y="0"/>
                      </a:lnTo>
                      <a:lnTo>
                        <a:pt x="154016" y="154016"/>
                      </a:lnTo>
                      <a:lnTo>
                        <a:pt x="754793" y="154016"/>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23" name="任意多边形: 形状 22"/>
                <p:cNvSpPr/>
                <p:nvPr/>
              </p:nvSpPr>
              <p:spPr>
                <a:xfrm>
                  <a:off x="9724734" y="6109487"/>
                  <a:ext cx="250655" cy="154120"/>
                </a:xfrm>
                <a:custGeom>
                  <a:avLst/>
                  <a:gdLst>
                    <a:gd name="connsiteX0" fmla="*/ 250656 w 250655"/>
                    <a:gd name="connsiteY0" fmla="*/ 154121 h 154120"/>
                    <a:gd name="connsiteX1" fmla="*/ 96535 w 250655"/>
                    <a:gd name="connsiteY1" fmla="*/ 0 h 154120"/>
                    <a:gd name="connsiteX2" fmla="*/ 0 w 250655"/>
                    <a:gd name="connsiteY2" fmla="*/ 0 h 154120"/>
                    <a:gd name="connsiteX3" fmla="*/ 154016 w 250655"/>
                    <a:gd name="connsiteY3" fmla="*/ 154121 h 154120"/>
                  </a:gdLst>
                  <a:ahLst/>
                  <a:cxnLst>
                    <a:cxn ang="0">
                      <a:pos x="connsiteX0" y="connsiteY0"/>
                    </a:cxn>
                    <a:cxn ang="0">
                      <a:pos x="connsiteX1" y="connsiteY1"/>
                    </a:cxn>
                    <a:cxn ang="0">
                      <a:pos x="connsiteX2" y="connsiteY2"/>
                    </a:cxn>
                    <a:cxn ang="0">
                      <a:pos x="connsiteX3" y="connsiteY3"/>
                    </a:cxn>
                  </a:cxnLst>
                  <a:rect l="l" t="t" r="r" b="b"/>
                  <a:pathLst>
                    <a:path w="250655" h="154120">
                      <a:moveTo>
                        <a:pt x="250656" y="154121"/>
                      </a:moveTo>
                      <a:lnTo>
                        <a:pt x="96535" y="0"/>
                      </a:lnTo>
                      <a:lnTo>
                        <a:pt x="0" y="0"/>
                      </a:lnTo>
                      <a:lnTo>
                        <a:pt x="154016" y="154121"/>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24" name="任意多边形: 形状 23"/>
                <p:cNvSpPr/>
                <p:nvPr/>
              </p:nvSpPr>
              <p:spPr>
                <a:xfrm>
                  <a:off x="9216408" y="6109487"/>
                  <a:ext cx="250550" cy="154120"/>
                </a:xfrm>
                <a:custGeom>
                  <a:avLst/>
                  <a:gdLst>
                    <a:gd name="connsiteX0" fmla="*/ 0 w 250550"/>
                    <a:gd name="connsiteY0" fmla="*/ 0 h 154120"/>
                    <a:gd name="connsiteX1" fmla="*/ 154016 w 250550"/>
                    <a:gd name="connsiteY1" fmla="*/ 154121 h 154120"/>
                    <a:gd name="connsiteX2" fmla="*/ 250551 w 250550"/>
                    <a:gd name="connsiteY2" fmla="*/ 154121 h 154120"/>
                    <a:gd name="connsiteX3" fmla="*/ 96535 w 250550"/>
                    <a:gd name="connsiteY3" fmla="*/ 0 h 154120"/>
                  </a:gdLst>
                  <a:ahLst/>
                  <a:cxnLst>
                    <a:cxn ang="0">
                      <a:pos x="connsiteX0" y="connsiteY0"/>
                    </a:cxn>
                    <a:cxn ang="0">
                      <a:pos x="connsiteX1" y="connsiteY1"/>
                    </a:cxn>
                    <a:cxn ang="0">
                      <a:pos x="connsiteX2" y="connsiteY2"/>
                    </a:cxn>
                    <a:cxn ang="0">
                      <a:pos x="connsiteX3" y="connsiteY3"/>
                    </a:cxn>
                  </a:cxnLst>
                  <a:rect l="l" t="t" r="r" b="b"/>
                  <a:pathLst>
                    <a:path w="250550" h="154120">
                      <a:moveTo>
                        <a:pt x="0" y="0"/>
                      </a:moveTo>
                      <a:lnTo>
                        <a:pt x="154016" y="154121"/>
                      </a:lnTo>
                      <a:lnTo>
                        <a:pt x="250551" y="154121"/>
                      </a:lnTo>
                      <a:lnTo>
                        <a:pt x="96535" y="0"/>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25" name="任意多边形: 形状 24"/>
                <p:cNvSpPr/>
                <p:nvPr/>
              </p:nvSpPr>
              <p:spPr>
                <a:xfrm>
                  <a:off x="9555223" y="6109487"/>
                  <a:ext cx="250655" cy="154120"/>
                </a:xfrm>
                <a:custGeom>
                  <a:avLst/>
                  <a:gdLst>
                    <a:gd name="connsiteX0" fmla="*/ 250655 w 250655"/>
                    <a:gd name="connsiteY0" fmla="*/ 154121 h 154120"/>
                    <a:gd name="connsiteX1" fmla="*/ 96639 w 250655"/>
                    <a:gd name="connsiteY1" fmla="*/ 0 h 154120"/>
                    <a:gd name="connsiteX2" fmla="*/ 0 w 250655"/>
                    <a:gd name="connsiteY2" fmla="*/ 0 h 154120"/>
                    <a:gd name="connsiteX3" fmla="*/ 154121 w 250655"/>
                    <a:gd name="connsiteY3" fmla="*/ 154121 h 154120"/>
                  </a:gdLst>
                  <a:ahLst/>
                  <a:cxnLst>
                    <a:cxn ang="0">
                      <a:pos x="connsiteX0" y="connsiteY0"/>
                    </a:cxn>
                    <a:cxn ang="0">
                      <a:pos x="connsiteX1" y="connsiteY1"/>
                    </a:cxn>
                    <a:cxn ang="0">
                      <a:pos x="connsiteX2" y="connsiteY2"/>
                    </a:cxn>
                    <a:cxn ang="0">
                      <a:pos x="connsiteX3" y="connsiteY3"/>
                    </a:cxn>
                  </a:cxnLst>
                  <a:rect l="l" t="t" r="r" b="b"/>
                  <a:pathLst>
                    <a:path w="250655" h="154120">
                      <a:moveTo>
                        <a:pt x="250655" y="154121"/>
                      </a:moveTo>
                      <a:lnTo>
                        <a:pt x="96639" y="0"/>
                      </a:lnTo>
                      <a:lnTo>
                        <a:pt x="0" y="0"/>
                      </a:lnTo>
                      <a:lnTo>
                        <a:pt x="154121" y="154121"/>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26" name="任意多边形: 形状 25"/>
                <p:cNvSpPr/>
                <p:nvPr/>
              </p:nvSpPr>
              <p:spPr>
                <a:xfrm>
                  <a:off x="9385815" y="6109487"/>
                  <a:ext cx="250655" cy="154120"/>
                </a:xfrm>
                <a:custGeom>
                  <a:avLst/>
                  <a:gdLst>
                    <a:gd name="connsiteX0" fmla="*/ 250656 w 250655"/>
                    <a:gd name="connsiteY0" fmla="*/ 154121 h 154120"/>
                    <a:gd name="connsiteX1" fmla="*/ 96535 w 250655"/>
                    <a:gd name="connsiteY1" fmla="*/ 0 h 154120"/>
                    <a:gd name="connsiteX2" fmla="*/ 0 w 250655"/>
                    <a:gd name="connsiteY2" fmla="*/ 0 h 154120"/>
                    <a:gd name="connsiteX3" fmla="*/ 154016 w 250655"/>
                    <a:gd name="connsiteY3" fmla="*/ 154121 h 154120"/>
                  </a:gdLst>
                  <a:ahLst/>
                  <a:cxnLst>
                    <a:cxn ang="0">
                      <a:pos x="connsiteX0" y="connsiteY0"/>
                    </a:cxn>
                    <a:cxn ang="0">
                      <a:pos x="connsiteX1" y="connsiteY1"/>
                    </a:cxn>
                    <a:cxn ang="0">
                      <a:pos x="connsiteX2" y="connsiteY2"/>
                    </a:cxn>
                    <a:cxn ang="0">
                      <a:pos x="connsiteX3" y="connsiteY3"/>
                    </a:cxn>
                  </a:cxnLst>
                  <a:rect l="l" t="t" r="r" b="b"/>
                  <a:pathLst>
                    <a:path w="250655" h="154120">
                      <a:moveTo>
                        <a:pt x="250656" y="154121"/>
                      </a:moveTo>
                      <a:lnTo>
                        <a:pt x="96535" y="0"/>
                      </a:lnTo>
                      <a:lnTo>
                        <a:pt x="0" y="0"/>
                      </a:lnTo>
                      <a:lnTo>
                        <a:pt x="154016" y="154121"/>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grpSp>
        </p:grpSp>
        <p:pic>
          <p:nvPicPr>
            <p:cNvPr id="12" name="图形 1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8259" y="497721"/>
              <a:ext cx="847725" cy="247650"/>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91" name="组合 90"/>
          <p:cNvGrpSpPr/>
          <p:nvPr userDrawn="1"/>
        </p:nvGrpSpPr>
        <p:grpSpPr>
          <a:xfrm>
            <a:off x="-2855" y="0"/>
            <a:ext cx="12190816" cy="6858000"/>
            <a:chOff x="-2855" y="0"/>
            <a:chExt cx="12190816" cy="6858000"/>
          </a:xfrm>
        </p:grpSpPr>
        <p:sp>
          <p:nvSpPr>
            <p:cNvPr id="6" name="矩形 5"/>
            <p:cNvSpPr/>
            <p:nvPr userDrawn="1"/>
          </p:nvSpPr>
          <p:spPr>
            <a:xfrm>
              <a:off x="-2855" y="0"/>
              <a:ext cx="121908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55W" panose="00020600040101010101" charset="-122"/>
              </a:endParaRPr>
            </a:p>
          </p:txBody>
        </p:sp>
        <p:sp>
          <p:nvSpPr>
            <p:cNvPr id="7" name="矩形 6"/>
            <p:cNvSpPr/>
            <p:nvPr userDrawn="1"/>
          </p:nvSpPr>
          <p:spPr>
            <a:xfrm>
              <a:off x="190500" y="160867"/>
              <a:ext cx="11811000" cy="6536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55W" panose="00020600040101010101" charset="-122"/>
              </a:endParaRPr>
            </a:p>
          </p:txBody>
        </p:sp>
      </p:grpSp>
      <p:grpSp>
        <p:nvGrpSpPr>
          <p:cNvPr id="9" name="组合 8"/>
          <p:cNvGrpSpPr/>
          <p:nvPr/>
        </p:nvGrpSpPr>
        <p:grpSpPr>
          <a:xfrm>
            <a:off x="370410" y="340607"/>
            <a:ext cx="2271271" cy="2531485"/>
            <a:chOff x="389165" y="360816"/>
            <a:chExt cx="2090928" cy="2330481"/>
          </a:xfrm>
          <a:solidFill>
            <a:schemeClr val="accent1"/>
          </a:solidFill>
        </p:grpSpPr>
        <p:sp>
          <p:nvSpPr>
            <p:cNvPr id="47" name="任意多边形: 形状 46"/>
            <p:cNvSpPr/>
            <p:nvPr/>
          </p:nvSpPr>
          <p:spPr>
            <a:xfrm>
              <a:off x="878940" y="477783"/>
              <a:ext cx="592169" cy="89154"/>
            </a:xfrm>
            <a:custGeom>
              <a:avLst/>
              <a:gdLst>
                <a:gd name="connsiteX0" fmla="*/ 0 w 592169"/>
                <a:gd name="connsiteY0" fmla="*/ 0 h 89154"/>
                <a:gd name="connsiteX1" fmla="*/ 592169 w 592169"/>
                <a:gd name="connsiteY1" fmla="*/ 0 h 89154"/>
                <a:gd name="connsiteX2" fmla="*/ 592169 w 592169"/>
                <a:gd name="connsiteY2" fmla="*/ 89154 h 89154"/>
                <a:gd name="connsiteX3" fmla="*/ 0 w 592169"/>
                <a:gd name="connsiteY3" fmla="*/ 89154 h 89154"/>
              </a:gdLst>
              <a:ahLst/>
              <a:cxnLst>
                <a:cxn ang="0">
                  <a:pos x="connsiteX0" y="connsiteY0"/>
                </a:cxn>
                <a:cxn ang="0">
                  <a:pos x="connsiteX1" y="connsiteY1"/>
                </a:cxn>
                <a:cxn ang="0">
                  <a:pos x="connsiteX2" y="connsiteY2"/>
                </a:cxn>
                <a:cxn ang="0">
                  <a:pos x="connsiteX3" y="connsiteY3"/>
                </a:cxn>
              </a:cxnLst>
              <a:rect l="l" t="t" r="r" b="b"/>
              <a:pathLst>
                <a:path w="592169" h="89154">
                  <a:moveTo>
                    <a:pt x="0" y="0"/>
                  </a:moveTo>
                  <a:lnTo>
                    <a:pt x="592169" y="0"/>
                  </a:lnTo>
                  <a:lnTo>
                    <a:pt x="592169" y="89154"/>
                  </a:lnTo>
                  <a:lnTo>
                    <a:pt x="0" y="8915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48" name="任意多边形: 形状 47"/>
            <p:cNvSpPr/>
            <p:nvPr/>
          </p:nvSpPr>
          <p:spPr>
            <a:xfrm>
              <a:off x="1530355" y="477783"/>
              <a:ext cx="89154" cy="89154"/>
            </a:xfrm>
            <a:custGeom>
              <a:avLst/>
              <a:gdLst>
                <a:gd name="connsiteX0" fmla="*/ 0 w 89154"/>
                <a:gd name="connsiteY0" fmla="*/ 0 h 89154"/>
                <a:gd name="connsiteX1" fmla="*/ 89154 w 89154"/>
                <a:gd name="connsiteY1" fmla="*/ 0 h 89154"/>
                <a:gd name="connsiteX2" fmla="*/ 89154 w 89154"/>
                <a:gd name="connsiteY2" fmla="*/ 89154 h 89154"/>
                <a:gd name="connsiteX3" fmla="*/ 0 w 89154"/>
                <a:gd name="connsiteY3" fmla="*/ 89154 h 89154"/>
              </a:gdLst>
              <a:ahLst/>
              <a:cxnLst>
                <a:cxn ang="0">
                  <a:pos x="connsiteX0" y="connsiteY0"/>
                </a:cxn>
                <a:cxn ang="0">
                  <a:pos x="connsiteX1" y="connsiteY1"/>
                </a:cxn>
                <a:cxn ang="0">
                  <a:pos x="connsiteX2" y="connsiteY2"/>
                </a:cxn>
                <a:cxn ang="0">
                  <a:pos x="connsiteX3" y="connsiteY3"/>
                </a:cxn>
              </a:cxnLst>
              <a:rect l="l" t="t" r="r" b="b"/>
              <a:pathLst>
                <a:path w="89154" h="89154">
                  <a:moveTo>
                    <a:pt x="0" y="0"/>
                  </a:moveTo>
                  <a:lnTo>
                    <a:pt x="89154" y="0"/>
                  </a:lnTo>
                  <a:lnTo>
                    <a:pt x="89154" y="89154"/>
                  </a:lnTo>
                  <a:lnTo>
                    <a:pt x="0" y="8915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49" name="任意多边形: 形状 48"/>
            <p:cNvSpPr/>
            <p:nvPr/>
          </p:nvSpPr>
          <p:spPr>
            <a:xfrm>
              <a:off x="1678659" y="477783"/>
              <a:ext cx="89154" cy="89154"/>
            </a:xfrm>
            <a:custGeom>
              <a:avLst/>
              <a:gdLst>
                <a:gd name="connsiteX0" fmla="*/ 0 w 89154"/>
                <a:gd name="connsiteY0" fmla="*/ 0 h 89154"/>
                <a:gd name="connsiteX1" fmla="*/ 89154 w 89154"/>
                <a:gd name="connsiteY1" fmla="*/ 0 h 89154"/>
                <a:gd name="connsiteX2" fmla="*/ 89154 w 89154"/>
                <a:gd name="connsiteY2" fmla="*/ 89154 h 89154"/>
                <a:gd name="connsiteX3" fmla="*/ 0 w 89154"/>
                <a:gd name="connsiteY3" fmla="*/ 89154 h 89154"/>
              </a:gdLst>
              <a:ahLst/>
              <a:cxnLst>
                <a:cxn ang="0">
                  <a:pos x="connsiteX0" y="connsiteY0"/>
                </a:cxn>
                <a:cxn ang="0">
                  <a:pos x="connsiteX1" y="connsiteY1"/>
                </a:cxn>
                <a:cxn ang="0">
                  <a:pos x="connsiteX2" y="connsiteY2"/>
                </a:cxn>
                <a:cxn ang="0">
                  <a:pos x="connsiteX3" y="connsiteY3"/>
                </a:cxn>
              </a:cxnLst>
              <a:rect l="l" t="t" r="r" b="b"/>
              <a:pathLst>
                <a:path w="89154" h="89154">
                  <a:moveTo>
                    <a:pt x="0" y="0"/>
                  </a:moveTo>
                  <a:lnTo>
                    <a:pt x="89154" y="0"/>
                  </a:lnTo>
                  <a:lnTo>
                    <a:pt x="89154" y="89154"/>
                  </a:lnTo>
                  <a:lnTo>
                    <a:pt x="0" y="8915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0" name="任意多边形: 形状 49"/>
            <p:cNvSpPr/>
            <p:nvPr/>
          </p:nvSpPr>
          <p:spPr>
            <a:xfrm>
              <a:off x="1827059" y="477783"/>
              <a:ext cx="89153" cy="89154"/>
            </a:xfrm>
            <a:custGeom>
              <a:avLst/>
              <a:gdLst>
                <a:gd name="connsiteX0" fmla="*/ 0 w 89153"/>
                <a:gd name="connsiteY0" fmla="*/ 0 h 89154"/>
                <a:gd name="connsiteX1" fmla="*/ 89154 w 89153"/>
                <a:gd name="connsiteY1" fmla="*/ 0 h 89154"/>
                <a:gd name="connsiteX2" fmla="*/ 89154 w 89153"/>
                <a:gd name="connsiteY2" fmla="*/ 89154 h 89154"/>
                <a:gd name="connsiteX3" fmla="*/ 0 w 89153"/>
                <a:gd name="connsiteY3" fmla="*/ 89154 h 89154"/>
              </a:gdLst>
              <a:ahLst/>
              <a:cxnLst>
                <a:cxn ang="0">
                  <a:pos x="connsiteX0" y="connsiteY0"/>
                </a:cxn>
                <a:cxn ang="0">
                  <a:pos x="connsiteX1" y="connsiteY1"/>
                </a:cxn>
                <a:cxn ang="0">
                  <a:pos x="connsiteX2" y="connsiteY2"/>
                </a:cxn>
                <a:cxn ang="0">
                  <a:pos x="connsiteX3" y="connsiteY3"/>
                </a:cxn>
              </a:cxnLst>
              <a:rect l="l" t="t" r="r" b="b"/>
              <a:pathLst>
                <a:path w="89153" h="89154">
                  <a:moveTo>
                    <a:pt x="0" y="0"/>
                  </a:moveTo>
                  <a:lnTo>
                    <a:pt x="89154" y="0"/>
                  </a:lnTo>
                  <a:lnTo>
                    <a:pt x="89154" y="89154"/>
                  </a:lnTo>
                  <a:lnTo>
                    <a:pt x="0" y="8915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1" name="任意多边形: 形状 50"/>
            <p:cNvSpPr/>
            <p:nvPr/>
          </p:nvSpPr>
          <p:spPr>
            <a:xfrm>
              <a:off x="1975458" y="477783"/>
              <a:ext cx="89153" cy="89154"/>
            </a:xfrm>
            <a:custGeom>
              <a:avLst/>
              <a:gdLst>
                <a:gd name="connsiteX0" fmla="*/ 0 w 89153"/>
                <a:gd name="connsiteY0" fmla="*/ 0 h 89154"/>
                <a:gd name="connsiteX1" fmla="*/ 89154 w 89153"/>
                <a:gd name="connsiteY1" fmla="*/ 0 h 89154"/>
                <a:gd name="connsiteX2" fmla="*/ 89154 w 89153"/>
                <a:gd name="connsiteY2" fmla="*/ 89154 h 89154"/>
                <a:gd name="connsiteX3" fmla="*/ 0 w 89153"/>
                <a:gd name="connsiteY3" fmla="*/ 89154 h 89154"/>
              </a:gdLst>
              <a:ahLst/>
              <a:cxnLst>
                <a:cxn ang="0">
                  <a:pos x="connsiteX0" y="connsiteY0"/>
                </a:cxn>
                <a:cxn ang="0">
                  <a:pos x="connsiteX1" y="connsiteY1"/>
                </a:cxn>
                <a:cxn ang="0">
                  <a:pos x="connsiteX2" y="connsiteY2"/>
                </a:cxn>
                <a:cxn ang="0">
                  <a:pos x="connsiteX3" y="connsiteY3"/>
                </a:cxn>
              </a:cxnLst>
              <a:rect l="l" t="t" r="r" b="b"/>
              <a:pathLst>
                <a:path w="89153" h="89154">
                  <a:moveTo>
                    <a:pt x="0" y="0"/>
                  </a:moveTo>
                  <a:lnTo>
                    <a:pt x="89154" y="0"/>
                  </a:lnTo>
                  <a:lnTo>
                    <a:pt x="89154" y="89154"/>
                  </a:lnTo>
                  <a:lnTo>
                    <a:pt x="0" y="8915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2" name="任意多边形: 形状 51"/>
            <p:cNvSpPr/>
            <p:nvPr/>
          </p:nvSpPr>
          <p:spPr>
            <a:xfrm>
              <a:off x="2123762" y="477783"/>
              <a:ext cx="89154" cy="89154"/>
            </a:xfrm>
            <a:custGeom>
              <a:avLst/>
              <a:gdLst>
                <a:gd name="connsiteX0" fmla="*/ 0 w 89154"/>
                <a:gd name="connsiteY0" fmla="*/ 0 h 89154"/>
                <a:gd name="connsiteX1" fmla="*/ 89154 w 89154"/>
                <a:gd name="connsiteY1" fmla="*/ 0 h 89154"/>
                <a:gd name="connsiteX2" fmla="*/ 89154 w 89154"/>
                <a:gd name="connsiteY2" fmla="*/ 89154 h 89154"/>
                <a:gd name="connsiteX3" fmla="*/ 0 w 89154"/>
                <a:gd name="connsiteY3" fmla="*/ 89154 h 89154"/>
              </a:gdLst>
              <a:ahLst/>
              <a:cxnLst>
                <a:cxn ang="0">
                  <a:pos x="connsiteX0" y="connsiteY0"/>
                </a:cxn>
                <a:cxn ang="0">
                  <a:pos x="connsiteX1" y="connsiteY1"/>
                </a:cxn>
                <a:cxn ang="0">
                  <a:pos x="connsiteX2" y="connsiteY2"/>
                </a:cxn>
                <a:cxn ang="0">
                  <a:pos x="connsiteX3" y="connsiteY3"/>
                </a:cxn>
              </a:cxnLst>
              <a:rect l="l" t="t" r="r" b="b"/>
              <a:pathLst>
                <a:path w="89154" h="89154">
                  <a:moveTo>
                    <a:pt x="0" y="0"/>
                  </a:moveTo>
                  <a:lnTo>
                    <a:pt x="89154" y="0"/>
                  </a:lnTo>
                  <a:lnTo>
                    <a:pt x="89154" y="89154"/>
                  </a:lnTo>
                  <a:lnTo>
                    <a:pt x="0" y="8915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3" name="任意多边形: 形状 52"/>
            <p:cNvSpPr/>
            <p:nvPr/>
          </p:nvSpPr>
          <p:spPr>
            <a:xfrm>
              <a:off x="389165" y="360816"/>
              <a:ext cx="2090928" cy="2330481"/>
            </a:xfrm>
            <a:custGeom>
              <a:avLst/>
              <a:gdLst>
                <a:gd name="connsiteX0" fmla="*/ 2015109 w 2090928"/>
                <a:gd name="connsiteY0" fmla="*/ 29242 h 2330481"/>
                <a:gd name="connsiteX1" fmla="*/ 449390 w 2090928"/>
                <a:gd name="connsiteY1" fmla="*/ 29242 h 2330481"/>
                <a:gd name="connsiteX2" fmla="*/ 135350 w 2090928"/>
                <a:gd name="connsiteY2" fmla="*/ 343281 h 2330481"/>
                <a:gd name="connsiteX3" fmla="*/ 135350 w 2090928"/>
                <a:gd name="connsiteY3" fmla="*/ 820674 h 2330481"/>
                <a:gd name="connsiteX4" fmla="*/ 135350 w 2090928"/>
                <a:gd name="connsiteY4" fmla="*/ 997172 h 2330481"/>
                <a:gd name="connsiteX5" fmla="*/ 135350 w 2090928"/>
                <a:gd name="connsiteY5" fmla="*/ 1512665 h 2330481"/>
                <a:gd name="connsiteX6" fmla="*/ 0 w 2090928"/>
                <a:gd name="connsiteY6" fmla="*/ 1647920 h 2330481"/>
                <a:gd name="connsiteX7" fmla="*/ 0 w 2090928"/>
                <a:gd name="connsiteY7" fmla="*/ 2176463 h 2330481"/>
                <a:gd name="connsiteX8" fmla="*/ 154019 w 2090928"/>
                <a:gd name="connsiteY8" fmla="*/ 2330482 h 2330481"/>
                <a:gd name="connsiteX9" fmla="*/ 154019 w 2090928"/>
                <a:gd name="connsiteY9" fmla="*/ 2307908 h 2330481"/>
                <a:gd name="connsiteX10" fmla="*/ 154019 w 2090928"/>
                <a:gd name="connsiteY10" fmla="*/ 1493901 h 2330481"/>
                <a:gd name="connsiteX11" fmla="*/ 154019 w 2090928"/>
                <a:gd name="connsiteY11" fmla="*/ 978408 h 2330481"/>
                <a:gd name="connsiteX12" fmla="*/ 195834 w 2090928"/>
                <a:gd name="connsiteY12" fmla="*/ 936593 h 2330481"/>
                <a:gd name="connsiteX13" fmla="*/ 195834 w 2090928"/>
                <a:gd name="connsiteY13" fmla="*/ 881158 h 2330481"/>
                <a:gd name="connsiteX14" fmla="*/ 154019 w 2090928"/>
                <a:gd name="connsiteY14" fmla="*/ 839343 h 2330481"/>
                <a:gd name="connsiteX15" fmla="*/ 154019 w 2090928"/>
                <a:gd name="connsiteY15" fmla="*/ 350996 h 2330481"/>
                <a:gd name="connsiteX16" fmla="*/ 457105 w 2090928"/>
                <a:gd name="connsiteY16" fmla="*/ 47911 h 2330481"/>
                <a:gd name="connsiteX17" fmla="*/ 2015109 w 2090928"/>
                <a:gd name="connsiteY17" fmla="*/ 47911 h 2330481"/>
                <a:gd name="connsiteX18" fmla="*/ 2052352 w 2090928"/>
                <a:gd name="connsiteY18" fmla="*/ 77153 h 2330481"/>
                <a:gd name="connsiteX19" fmla="*/ 2090928 w 2090928"/>
                <a:gd name="connsiteY19" fmla="*/ 38576 h 2330481"/>
                <a:gd name="connsiteX20" fmla="*/ 2052352 w 2090928"/>
                <a:gd name="connsiteY20" fmla="*/ 0 h 2330481"/>
                <a:gd name="connsiteX21" fmla="*/ 2015109 w 2090928"/>
                <a:gd name="connsiteY21" fmla="*/ 29242 h 2330481"/>
                <a:gd name="connsiteX22" fmla="*/ 135350 w 2090928"/>
                <a:gd name="connsiteY22" fmla="*/ 2285333 h 2330481"/>
                <a:gd name="connsiteX23" fmla="*/ 18669 w 2090928"/>
                <a:gd name="connsiteY23" fmla="*/ 2168652 h 2330481"/>
                <a:gd name="connsiteX24" fmla="*/ 18669 w 2090928"/>
                <a:gd name="connsiteY24" fmla="*/ 1655636 h 2330481"/>
                <a:gd name="connsiteX25" fmla="*/ 135350 w 2090928"/>
                <a:gd name="connsiteY25" fmla="*/ 1538954 h 2330481"/>
                <a:gd name="connsiteX26" fmla="*/ 135350 w 2090928"/>
                <a:gd name="connsiteY26" fmla="*/ 2285333 h 2330481"/>
                <a:gd name="connsiteX27" fmla="*/ 177165 w 2090928"/>
                <a:gd name="connsiteY27" fmla="*/ 888873 h 2330481"/>
                <a:gd name="connsiteX28" fmla="*/ 177165 w 2090928"/>
                <a:gd name="connsiteY28" fmla="*/ 928783 h 2330481"/>
                <a:gd name="connsiteX29" fmla="*/ 154019 w 2090928"/>
                <a:gd name="connsiteY29" fmla="*/ 951929 h 2330481"/>
                <a:gd name="connsiteX30" fmla="*/ 154019 w 2090928"/>
                <a:gd name="connsiteY30" fmla="*/ 865727 h 2330481"/>
                <a:gd name="connsiteX31" fmla="*/ 177165 w 2090928"/>
                <a:gd name="connsiteY31" fmla="*/ 888873 h 2330481"/>
                <a:gd name="connsiteX32" fmla="*/ 2072259 w 2090928"/>
                <a:gd name="connsiteY32" fmla="*/ 38576 h 2330481"/>
                <a:gd name="connsiteX33" fmla="*/ 2052352 w 2090928"/>
                <a:gd name="connsiteY33" fmla="*/ 58484 h 2330481"/>
                <a:gd name="connsiteX34" fmla="*/ 2032445 w 2090928"/>
                <a:gd name="connsiteY34" fmla="*/ 38576 h 2330481"/>
                <a:gd name="connsiteX35" fmla="*/ 2052352 w 2090928"/>
                <a:gd name="connsiteY35" fmla="*/ 18669 h 2330481"/>
                <a:gd name="connsiteX36" fmla="*/ 2072259 w 2090928"/>
                <a:gd name="connsiteY36" fmla="*/ 38576 h 23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90928" h="2330481">
                  <a:moveTo>
                    <a:pt x="2015109" y="29242"/>
                  </a:moveTo>
                  <a:lnTo>
                    <a:pt x="449390" y="29242"/>
                  </a:lnTo>
                  <a:lnTo>
                    <a:pt x="135350" y="343281"/>
                  </a:lnTo>
                  <a:lnTo>
                    <a:pt x="135350" y="820674"/>
                  </a:lnTo>
                  <a:lnTo>
                    <a:pt x="135350" y="997172"/>
                  </a:lnTo>
                  <a:lnTo>
                    <a:pt x="135350" y="1512665"/>
                  </a:lnTo>
                  <a:lnTo>
                    <a:pt x="0" y="1647920"/>
                  </a:lnTo>
                  <a:lnTo>
                    <a:pt x="0" y="2176463"/>
                  </a:lnTo>
                  <a:lnTo>
                    <a:pt x="154019" y="2330482"/>
                  </a:lnTo>
                  <a:lnTo>
                    <a:pt x="154019" y="2307908"/>
                  </a:lnTo>
                  <a:lnTo>
                    <a:pt x="154019" y="1493901"/>
                  </a:lnTo>
                  <a:lnTo>
                    <a:pt x="154019" y="978408"/>
                  </a:lnTo>
                  <a:lnTo>
                    <a:pt x="195834" y="936593"/>
                  </a:lnTo>
                  <a:lnTo>
                    <a:pt x="195834" y="881158"/>
                  </a:lnTo>
                  <a:lnTo>
                    <a:pt x="154019" y="839343"/>
                  </a:lnTo>
                  <a:lnTo>
                    <a:pt x="154019" y="350996"/>
                  </a:lnTo>
                  <a:lnTo>
                    <a:pt x="457105" y="47911"/>
                  </a:lnTo>
                  <a:lnTo>
                    <a:pt x="2015109" y="47911"/>
                  </a:lnTo>
                  <a:cubicBezTo>
                    <a:pt x="2019300" y="64675"/>
                    <a:pt x="2034350" y="77153"/>
                    <a:pt x="2052352" y="77153"/>
                  </a:cubicBezTo>
                  <a:cubicBezTo>
                    <a:pt x="2073593" y="77153"/>
                    <a:pt x="2090928" y="59817"/>
                    <a:pt x="2090928" y="38576"/>
                  </a:cubicBezTo>
                  <a:cubicBezTo>
                    <a:pt x="2090928" y="17336"/>
                    <a:pt x="2073593" y="0"/>
                    <a:pt x="2052352" y="0"/>
                  </a:cubicBezTo>
                  <a:cubicBezTo>
                    <a:pt x="2034445" y="0"/>
                    <a:pt x="2019300" y="12478"/>
                    <a:pt x="2015109" y="29242"/>
                  </a:cubicBezTo>
                  <a:close/>
                  <a:moveTo>
                    <a:pt x="135350" y="2285333"/>
                  </a:moveTo>
                  <a:lnTo>
                    <a:pt x="18669" y="2168652"/>
                  </a:lnTo>
                  <a:lnTo>
                    <a:pt x="18669" y="1655636"/>
                  </a:lnTo>
                  <a:lnTo>
                    <a:pt x="135350" y="1538954"/>
                  </a:lnTo>
                  <a:lnTo>
                    <a:pt x="135350" y="2285333"/>
                  </a:lnTo>
                  <a:close/>
                  <a:moveTo>
                    <a:pt x="177165" y="888873"/>
                  </a:moveTo>
                  <a:lnTo>
                    <a:pt x="177165" y="928783"/>
                  </a:lnTo>
                  <a:lnTo>
                    <a:pt x="154019" y="951929"/>
                  </a:lnTo>
                  <a:lnTo>
                    <a:pt x="154019" y="865727"/>
                  </a:lnTo>
                  <a:lnTo>
                    <a:pt x="177165" y="888873"/>
                  </a:lnTo>
                  <a:close/>
                  <a:moveTo>
                    <a:pt x="2072259" y="38576"/>
                  </a:moveTo>
                  <a:cubicBezTo>
                    <a:pt x="2072259" y="49530"/>
                    <a:pt x="2063306" y="58484"/>
                    <a:pt x="2052352" y="58484"/>
                  </a:cubicBezTo>
                  <a:cubicBezTo>
                    <a:pt x="2041398" y="58484"/>
                    <a:pt x="2032445" y="49530"/>
                    <a:pt x="2032445" y="38576"/>
                  </a:cubicBezTo>
                  <a:cubicBezTo>
                    <a:pt x="2032445" y="27623"/>
                    <a:pt x="2041398" y="18669"/>
                    <a:pt x="2052352" y="18669"/>
                  </a:cubicBezTo>
                  <a:cubicBezTo>
                    <a:pt x="2063401" y="18669"/>
                    <a:pt x="2072259" y="27623"/>
                    <a:pt x="2072259" y="38576"/>
                  </a:cubicBez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4" name="任意多边形: 形状 53"/>
            <p:cNvSpPr/>
            <p:nvPr/>
          </p:nvSpPr>
          <p:spPr>
            <a:xfrm>
              <a:off x="389165" y="1772230"/>
              <a:ext cx="108965" cy="187452"/>
            </a:xfrm>
            <a:custGeom>
              <a:avLst/>
              <a:gdLst>
                <a:gd name="connsiteX0" fmla="*/ 108966 w 108965"/>
                <a:gd name="connsiteY0" fmla="*/ 0 h 187452"/>
                <a:gd name="connsiteX1" fmla="*/ 0 w 108965"/>
                <a:gd name="connsiteY1" fmla="*/ 108871 h 187452"/>
                <a:gd name="connsiteX2" fmla="*/ 0 w 108965"/>
                <a:gd name="connsiteY2" fmla="*/ 187452 h 187452"/>
                <a:gd name="connsiteX3" fmla="*/ 108966 w 108965"/>
                <a:gd name="connsiteY3" fmla="*/ 78581 h 187452"/>
                <a:gd name="connsiteX4" fmla="*/ 108966 w 108965"/>
                <a:gd name="connsiteY4" fmla="*/ 0 h 187452"/>
                <a:gd name="connsiteX5" fmla="*/ 18669 w 108965"/>
                <a:gd name="connsiteY5" fmla="*/ 116586 h 187452"/>
                <a:gd name="connsiteX6" fmla="*/ 90202 w 108965"/>
                <a:gd name="connsiteY6" fmla="*/ 45053 h 187452"/>
                <a:gd name="connsiteX7" fmla="*/ 90202 w 108965"/>
                <a:gd name="connsiteY7" fmla="*/ 70676 h 187452"/>
                <a:gd name="connsiteX8" fmla="*/ 18669 w 108965"/>
                <a:gd name="connsiteY8" fmla="*/ 142208 h 187452"/>
                <a:gd name="connsiteX9" fmla="*/ 18669 w 108965"/>
                <a:gd name="connsiteY9" fmla="*/ 116586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965" h="187452">
                  <a:moveTo>
                    <a:pt x="108966" y="0"/>
                  </a:moveTo>
                  <a:lnTo>
                    <a:pt x="0" y="108871"/>
                  </a:lnTo>
                  <a:lnTo>
                    <a:pt x="0" y="187452"/>
                  </a:lnTo>
                  <a:lnTo>
                    <a:pt x="108966" y="78581"/>
                  </a:lnTo>
                  <a:lnTo>
                    <a:pt x="108966" y="0"/>
                  </a:lnTo>
                  <a:close/>
                  <a:moveTo>
                    <a:pt x="18669" y="116586"/>
                  </a:moveTo>
                  <a:lnTo>
                    <a:pt x="90202" y="45053"/>
                  </a:lnTo>
                  <a:lnTo>
                    <a:pt x="90202" y="70676"/>
                  </a:lnTo>
                  <a:lnTo>
                    <a:pt x="18669" y="142208"/>
                  </a:lnTo>
                  <a:lnTo>
                    <a:pt x="18669" y="116586"/>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5" name="任意多边形: 形状 54"/>
            <p:cNvSpPr/>
            <p:nvPr/>
          </p:nvSpPr>
          <p:spPr>
            <a:xfrm>
              <a:off x="389165" y="1660597"/>
              <a:ext cx="108965" cy="187547"/>
            </a:xfrm>
            <a:custGeom>
              <a:avLst/>
              <a:gdLst>
                <a:gd name="connsiteX0" fmla="*/ 108966 w 108965"/>
                <a:gd name="connsiteY0" fmla="*/ 0 h 187547"/>
                <a:gd name="connsiteX1" fmla="*/ 0 w 108965"/>
                <a:gd name="connsiteY1" fmla="*/ 108966 h 187547"/>
                <a:gd name="connsiteX2" fmla="*/ 0 w 108965"/>
                <a:gd name="connsiteY2" fmla="*/ 187547 h 187547"/>
                <a:gd name="connsiteX3" fmla="*/ 108966 w 108965"/>
                <a:gd name="connsiteY3" fmla="*/ 78676 h 187547"/>
                <a:gd name="connsiteX4" fmla="*/ 108966 w 108965"/>
                <a:gd name="connsiteY4" fmla="*/ 0 h 187547"/>
                <a:gd name="connsiteX5" fmla="*/ 18669 w 108965"/>
                <a:gd name="connsiteY5" fmla="*/ 116681 h 187547"/>
                <a:gd name="connsiteX6" fmla="*/ 90202 w 108965"/>
                <a:gd name="connsiteY6" fmla="*/ 45148 h 187547"/>
                <a:gd name="connsiteX7" fmla="*/ 90202 w 108965"/>
                <a:gd name="connsiteY7" fmla="*/ 70771 h 187547"/>
                <a:gd name="connsiteX8" fmla="*/ 18669 w 108965"/>
                <a:gd name="connsiteY8" fmla="*/ 142303 h 187547"/>
                <a:gd name="connsiteX9" fmla="*/ 18669 w 108965"/>
                <a:gd name="connsiteY9" fmla="*/ 116681 h 18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965" h="187547">
                  <a:moveTo>
                    <a:pt x="108966" y="0"/>
                  </a:moveTo>
                  <a:lnTo>
                    <a:pt x="0" y="108966"/>
                  </a:lnTo>
                  <a:lnTo>
                    <a:pt x="0" y="187547"/>
                  </a:lnTo>
                  <a:lnTo>
                    <a:pt x="108966" y="78676"/>
                  </a:lnTo>
                  <a:lnTo>
                    <a:pt x="108966" y="0"/>
                  </a:lnTo>
                  <a:close/>
                  <a:moveTo>
                    <a:pt x="18669" y="116681"/>
                  </a:moveTo>
                  <a:lnTo>
                    <a:pt x="90202" y="45148"/>
                  </a:lnTo>
                  <a:lnTo>
                    <a:pt x="90202" y="70771"/>
                  </a:lnTo>
                  <a:lnTo>
                    <a:pt x="18669" y="142303"/>
                  </a:lnTo>
                  <a:lnTo>
                    <a:pt x="18669" y="116681"/>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6" name="任意多边形: 形状 55"/>
            <p:cNvSpPr/>
            <p:nvPr/>
          </p:nvSpPr>
          <p:spPr>
            <a:xfrm>
              <a:off x="389165" y="1549059"/>
              <a:ext cx="108965" cy="187547"/>
            </a:xfrm>
            <a:custGeom>
              <a:avLst/>
              <a:gdLst>
                <a:gd name="connsiteX0" fmla="*/ 108966 w 108965"/>
                <a:gd name="connsiteY0" fmla="*/ 0 h 187547"/>
                <a:gd name="connsiteX1" fmla="*/ 0 w 108965"/>
                <a:gd name="connsiteY1" fmla="*/ 108966 h 187547"/>
                <a:gd name="connsiteX2" fmla="*/ 0 w 108965"/>
                <a:gd name="connsiteY2" fmla="*/ 187547 h 187547"/>
                <a:gd name="connsiteX3" fmla="*/ 108966 w 108965"/>
                <a:gd name="connsiteY3" fmla="*/ 78581 h 187547"/>
                <a:gd name="connsiteX4" fmla="*/ 108966 w 108965"/>
                <a:gd name="connsiteY4" fmla="*/ 0 h 187547"/>
                <a:gd name="connsiteX5" fmla="*/ 18669 w 108965"/>
                <a:gd name="connsiteY5" fmla="*/ 116681 h 187547"/>
                <a:gd name="connsiteX6" fmla="*/ 90202 w 108965"/>
                <a:gd name="connsiteY6" fmla="*/ 45149 h 187547"/>
                <a:gd name="connsiteX7" fmla="*/ 90202 w 108965"/>
                <a:gd name="connsiteY7" fmla="*/ 70771 h 187547"/>
                <a:gd name="connsiteX8" fmla="*/ 18669 w 108965"/>
                <a:gd name="connsiteY8" fmla="*/ 142304 h 187547"/>
                <a:gd name="connsiteX9" fmla="*/ 18669 w 108965"/>
                <a:gd name="connsiteY9" fmla="*/ 116681 h 18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965" h="187547">
                  <a:moveTo>
                    <a:pt x="108966" y="0"/>
                  </a:moveTo>
                  <a:lnTo>
                    <a:pt x="0" y="108966"/>
                  </a:lnTo>
                  <a:lnTo>
                    <a:pt x="0" y="187547"/>
                  </a:lnTo>
                  <a:lnTo>
                    <a:pt x="108966" y="78581"/>
                  </a:lnTo>
                  <a:lnTo>
                    <a:pt x="108966" y="0"/>
                  </a:lnTo>
                  <a:close/>
                  <a:moveTo>
                    <a:pt x="18669" y="116681"/>
                  </a:moveTo>
                  <a:lnTo>
                    <a:pt x="90202" y="45149"/>
                  </a:lnTo>
                  <a:lnTo>
                    <a:pt x="90202" y="70771"/>
                  </a:lnTo>
                  <a:lnTo>
                    <a:pt x="18669" y="142304"/>
                  </a:lnTo>
                  <a:lnTo>
                    <a:pt x="18669" y="116681"/>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7" name="任意多边形: 形状 56"/>
            <p:cNvSpPr/>
            <p:nvPr/>
          </p:nvSpPr>
          <p:spPr>
            <a:xfrm>
              <a:off x="389165" y="1437522"/>
              <a:ext cx="108965" cy="187547"/>
            </a:xfrm>
            <a:custGeom>
              <a:avLst/>
              <a:gdLst>
                <a:gd name="connsiteX0" fmla="*/ 108966 w 108965"/>
                <a:gd name="connsiteY0" fmla="*/ 0 h 187547"/>
                <a:gd name="connsiteX1" fmla="*/ 0 w 108965"/>
                <a:gd name="connsiteY1" fmla="*/ 108966 h 187547"/>
                <a:gd name="connsiteX2" fmla="*/ 0 w 108965"/>
                <a:gd name="connsiteY2" fmla="*/ 187547 h 187547"/>
                <a:gd name="connsiteX3" fmla="*/ 108966 w 108965"/>
                <a:gd name="connsiteY3" fmla="*/ 78677 h 187547"/>
                <a:gd name="connsiteX4" fmla="*/ 108966 w 108965"/>
                <a:gd name="connsiteY4" fmla="*/ 0 h 187547"/>
                <a:gd name="connsiteX5" fmla="*/ 18669 w 108965"/>
                <a:gd name="connsiteY5" fmla="*/ 116681 h 187547"/>
                <a:gd name="connsiteX6" fmla="*/ 90202 w 108965"/>
                <a:gd name="connsiteY6" fmla="*/ 45148 h 187547"/>
                <a:gd name="connsiteX7" fmla="*/ 90202 w 108965"/>
                <a:gd name="connsiteY7" fmla="*/ 70771 h 187547"/>
                <a:gd name="connsiteX8" fmla="*/ 18669 w 108965"/>
                <a:gd name="connsiteY8" fmla="*/ 142304 h 187547"/>
                <a:gd name="connsiteX9" fmla="*/ 18669 w 108965"/>
                <a:gd name="connsiteY9" fmla="*/ 116681 h 187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965" h="187547">
                  <a:moveTo>
                    <a:pt x="108966" y="0"/>
                  </a:moveTo>
                  <a:lnTo>
                    <a:pt x="0" y="108966"/>
                  </a:lnTo>
                  <a:lnTo>
                    <a:pt x="0" y="187547"/>
                  </a:lnTo>
                  <a:lnTo>
                    <a:pt x="108966" y="78677"/>
                  </a:lnTo>
                  <a:lnTo>
                    <a:pt x="108966" y="0"/>
                  </a:lnTo>
                  <a:close/>
                  <a:moveTo>
                    <a:pt x="18669" y="116681"/>
                  </a:moveTo>
                  <a:lnTo>
                    <a:pt x="90202" y="45148"/>
                  </a:lnTo>
                  <a:lnTo>
                    <a:pt x="90202" y="70771"/>
                  </a:lnTo>
                  <a:lnTo>
                    <a:pt x="18669" y="142304"/>
                  </a:lnTo>
                  <a:lnTo>
                    <a:pt x="18669" y="116681"/>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8" name="任意多边形: 形状 57"/>
            <p:cNvSpPr/>
            <p:nvPr/>
          </p:nvSpPr>
          <p:spPr>
            <a:xfrm>
              <a:off x="389165" y="1325984"/>
              <a:ext cx="108965" cy="187452"/>
            </a:xfrm>
            <a:custGeom>
              <a:avLst/>
              <a:gdLst>
                <a:gd name="connsiteX0" fmla="*/ 108966 w 108965"/>
                <a:gd name="connsiteY0" fmla="*/ 0 h 187452"/>
                <a:gd name="connsiteX1" fmla="*/ 0 w 108965"/>
                <a:gd name="connsiteY1" fmla="*/ 108871 h 187452"/>
                <a:gd name="connsiteX2" fmla="*/ 0 w 108965"/>
                <a:gd name="connsiteY2" fmla="*/ 187452 h 187452"/>
                <a:gd name="connsiteX3" fmla="*/ 108966 w 108965"/>
                <a:gd name="connsiteY3" fmla="*/ 78581 h 187452"/>
                <a:gd name="connsiteX4" fmla="*/ 108966 w 108965"/>
                <a:gd name="connsiteY4" fmla="*/ 0 h 187452"/>
                <a:gd name="connsiteX5" fmla="*/ 18669 w 108965"/>
                <a:gd name="connsiteY5" fmla="*/ 116681 h 187452"/>
                <a:gd name="connsiteX6" fmla="*/ 90202 w 108965"/>
                <a:gd name="connsiteY6" fmla="*/ 45148 h 187452"/>
                <a:gd name="connsiteX7" fmla="*/ 90202 w 108965"/>
                <a:gd name="connsiteY7" fmla="*/ 70771 h 187452"/>
                <a:gd name="connsiteX8" fmla="*/ 18669 w 108965"/>
                <a:gd name="connsiteY8" fmla="*/ 142303 h 187452"/>
                <a:gd name="connsiteX9" fmla="*/ 18669 w 108965"/>
                <a:gd name="connsiteY9" fmla="*/ 116681 h 1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965" h="187452">
                  <a:moveTo>
                    <a:pt x="108966" y="0"/>
                  </a:moveTo>
                  <a:lnTo>
                    <a:pt x="0" y="108871"/>
                  </a:lnTo>
                  <a:lnTo>
                    <a:pt x="0" y="187452"/>
                  </a:lnTo>
                  <a:lnTo>
                    <a:pt x="108966" y="78581"/>
                  </a:lnTo>
                  <a:lnTo>
                    <a:pt x="108966" y="0"/>
                  </a:lnTo>
                  <a:close/>
                  <a:moveTo>
                    <a:pt x="18669" y="116681"/>
                  </a:moveTo>
                  <a:lnTo>
                    <a:pt x="90202" y="45148"/>
                  </a:lnTo>
                  <a:lnTo>
                    <a:pt x="90202" y="70771"/>
                  </a:lnTo>
                  <a:lnTo>
                    <a:pt x="18669" y="142303"/>
                  </a:lnTo>
                  <a:lnTo>
                    <a:pt x="18669" y="116681"/>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59" name="任意多边形: 形状 58"/>
            <p:cNvSpPr/>
            <p:nvPr/>
          </p:nvSpPr>
          <p:spPr>
            <a:xfrm>
              <a:off x="398499" y="399392"/>
              <a:ext cx="308610" cy="308514"/>
            </a:xfrm>
            <a:custGeom>
              <a:avLst/>
              <a:gdLst>
                <a:gd name="connsiteX0" fmla="*/ 128016 w 308610"/>
                <a:gd name="connsiteY0" fmla="*/ 0 h 308514"/>
                <a:gd name="connsiteX1" fmla="*/ 0 w 308610"/>
                <a:gd name="connsiteY1" fmla="*/ 128016 h 308514"/>
                <a:gd name="connsiteX2" fmla="*/ 0 w 308610"/>
                <a:gd name="connsiteY2" fmla="*/ 308515 h 308514"/>
                <a:gd name="connsiteX3" fmla="*/ 308610 w 308610"/>
                <a:gd name="connsiteY3" fmla="*/ 0 h 308514"/>
                <a:gd name="connsiteX4" fmla="*/ 128016 w 308610"/>
                <a:gd name="connsiteY4" fmla="*/ 0 h 308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10" h="308514">
                  <a:moveTo>
                    <a:pt x="128016" y="0"/>
                  </a:moveTo>
                  <a:lnTo>
                    <a:pt x="0" y="128016"/>
                  </a:lnTo>
                  <a:cubicBezTo>
                    <a:pt x="0" y="198501"/>
                    <a:pt x="0" y="238030"/>
                    <a:pt x="0" y="308515"/>
                  </a:cubicBezTo>
                  <a:lnTo>
                    <a:pt x="308610" y="0"/>
                  </a:lnTo>
                  <a:cubicBezTo>
                    <a:pt x="238030" y="0"/>
                    <a:pt x="198501" y="0"/>
                    <a:pt x="128016" y="0"/>
                  </a:cubicBez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60" name="任意多边形: 形状 59"/>
            <p:cNvSpPr/>
            <p:nvPr/>
          </p:nvSpPr>
          <p:spPr>
            <a:xfrm>
              <a:off x="578236" y="759056"/>
              <a:ext cx="146494" cy="77152"/>
            </a:xfrm>
            <a:custGeom>
              <a:avLst/>
              <a:gdLst>
                <a:gd name="connsiteX0" fmla="*/ 146494 w 146494"/>
                <a:gd name="connsiteY0" fmla="*/ 77152 h 77152"/>
                <a:gd name="connsiteX1" fmla="*/ 146494 w 146494"/>
                <a:gd name="connsiteY1" fmla="*/ 0 h 77152"/>
                <a:gd name="connsiteX2" fmla="*/ 0 w 146494"/>
                <a:gd name="connsiteY2" fmla="*/ 0 h 77152"/>
                <a:gd name="connsiteX3" fmla="*/ 0 w 146494"/>
                <a:gd name="connsiteY3" fmla="*/ 77152 h 77152"/>
                <a:gd name="connsiteX4" fmla="*/ 146494 w 146494"/>
                <a:gd name="connsiteY4" fmla="*/ 77152 h 77152"/>
                <a:gd name="connsiteX5" fmla="*/ 18669 w 146494"/>
                <a:gd name="connsiteY5" fmla="*/ 58388 h 77152"/>
                <a:gd name="connsiteX6" fmla="*/ 18669 w 146494"/>
                <a:gd name="connsiteY6" fmla="*/ 18669 h 77152"/>
                <a:gd name="connsiteX7" fmla="*/ 127730 w 146494"/>
                <a:gd name="connsiteY7" fmla="*/ 18669 h 77152"/>
                <a:gd name="connsiteX8" fmla="*/ 127730 w 146494"/>
                <a:gd name="connsiteY8" fmla="*/ 58388 h 77152"/>
                <a:gd name="connsiteX9" fmla="*/ 18669 w 146494"/>
                <a:gd name="connsiteY9" fmla="*/ 58388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94" h="77152">
                  <a:moveTo>
                    <a:pt x="146494" y="77152"/>
                  </a:moveTo>
                  <a:lnTo>
                    <a:pt x="146494" y="0"/>
                  </a:lnTo>
                  <a:lnTo>
                    <a:pt x="0" y="0"/>
                  </a:lnTo>
                  <a:lnTo>
                    <a:pt x="0" y="77152"/>
                  </a:lnTo>
                  <a:lnTo>
                    <a:pt x="146494" y="77152"/>
                  </a:lnTo>
                  <a:close/>
                  <a:moveTo>
                    <a:pt x="18669" y="58388"/>
                  </a:moveTo>
                  <a:lnTo>
                    <a:pt x="18669" y="18669"/>
                  </a:lnTo>
                  <a:lnTo>
                    <a:pt x="127730" y="18669"/>
                  </a:lnTo>
                  <a:lnTo>
                    <a:pt x="127730" y="58388"/>
                  </a:lnTo>
                  <a:lnTo>
                    <a:pt x="18669" y="58388"/>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61" name="任意多边形: 形状 60"/>
            <p:cNvSpPr/>
            <p:nvPr/>
          </p:nvSpPr>
          <p:spPr>
            <a:xfrm>
              <a:off x="578236" y="862783"/>
              <a:ext cx="146494" cy="77152"/>
            </a:xfrm>
            <a:custGeom>
              <a:avLst/>
              <a:gdLst>
                <a:gd name="connsiteX0" fmla="*/ 0 w 146494"/>
                <a:gd name="connsiteY0" fmla="*/ 77152 h 77152"/>
                <a:gd name="connsiteX1" fmla="*/ 146494 w 146494"/>
                <a:gd name="connsiteY1" fmla="*/ 77152 h 77152"/>
                <a:gd name="connsiteX2" fmla="*/ 146494 w 146494"/>
                <a:gd name="connsiteY2" fmla="*/ 0 h 77152"/>
                <a:gd name="connsiteX3" fmla="*/ 0 w 146494"/>
                <a:gd name="connsiteY3" fmla="*/ 0 h 77152"/>
                <a:gd name="connsiteX4" fmla="*/ 0 w 146494"/>
                <a:gd name="connsiteY4" fmla="*/ 77152 h 77152"/>
                <a:gd name="connsiteX5" fmla="*/ 127730 w 146494"/>
                <a:gd name="connsiteY5" fmla="*/ 18764 h 77152"/>
                <a:gd name="connsiteX6" fmla="*/ 127730 w 146494"/>
                <a:gd name="connsiteY6" fmla="*/ 58483 h 77152"/>
                <a:gd name="connsiteX7" fmla="*/ 18669 w 146494"/>
                <a:gd name="connsiteY7" fmla="*/ 58483 h 77152"/>
                <a:gd name="connsiteX8" fmla="*/ 18669 w 146494"/>
                <a:gd name="connsiteY8" fmla="*/ 18764 h 77152"/>
                <a:gd name="connsiteX9" fmla="*/ 127730 w 146494"/>
                <a:gd name="connsiteY9" fmla="*/ 18764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94" h="77152">
                  <a:moveTo>
                    <a:pt x="0" y="77152"/>
                  </a:moveTo>
                  <a:lnTo>
                    <a:pt x="146494" y="77152"/>
                  </a:lnTo>
                  <a:lnTo>
                    <a:pt x="146494" y="0"/>
                  </a:lnTo>
                  <a:lnTo>
                    <a:pt x="0" y="0"/>
                  </a:lnTo>
                  <a:lnTo>
                    <a:pt x="0" y="77152"/>
                  </a:lnTo>
                  <a:close/>
                  <a:moveTo>
                    <a:pt x="127730" y="18764"/>
                  </a:moveTo>
                  <a:lnTo>
                    <a:pt x="127730" y="58483"/>
                  </a:lnTo>
                  <a:lnTo>
                    <a:pt x="18669" y="58483"/>
                  </a:lnTo>
                  <a:lnTo>
                    <a:pt x="18669" y="18764"/>
                  </a:lnTo>
                  <a:lnTo>
                    <a:pt x="127730" y="18764"/>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62" name="任意多边形: 形状 61"/>
            <p:cNvSpPr/>
            <p:nvPr/>
          </p:nvSpPr>
          <p:spPr>
            <a:xfrm>
              <a:off x="578236" y="966605"/>
              <a:ext cx="146494" cy="77152"/>
            </a:xfrm>
            <a:custGeom>
              <a:avLst/>
              <a:gdLst>
                <a:gd name="connsiteX0" fmla="*/ 0 w 146494"/>
                <a:gd name="connsiteY0" fmla="*/ 0 h 77152"/>
                <a:gd name="connsiteX1" fmla="*/ 0 w 146494"/>
                <a:gd name="connsiteY1" fmla="*/ 77152 h 77152"/>
                <a:gd name="connsiteX2" fmla="*/ 146494 w 146494"/>
                <a:gd name="connsiteY2" fmla="*/ 77152 h 77152"/>
                <a:gd name="connsiteX3" fmla="*/ 146494 w 146494"/>
                <a:gd name="connsiteY3" fmla="*/ 0 h 77152"/>
                <a:gd name="connsiteX4" fmla="*/ 0 w 146494"/>
                <a:gd name="connsiteY4" fmla="*/ 0 h 77152"/>
                <a:gd name="connsiteX5" fmla="*/ 127730 w 146494"/>
                <a:gd name="connsiteY5" fmla="*/ 18669 h 77152"/>
                <a:gd name="connsiteX6" fmla="*/ 127730 w 146494"/>
                <a:gd name="connsiteY6" fmla="*/ 58388 h 77152"/>
                <a:gd name="connsiteX7" fmla="*/ 18669 w 146494"/>
                <a:gd name="connsiteY7" fmla="*/ 58388 h 77152"/>
                <a:gd name="connsiteX8" fmla="*/ 18669 w 146494"/>
                <a:gd name="connsiteY8" fmla="*/ 18669 h 77152"/>
                <a:gd name="connsiteX9" fmla="*/ 127730 w 146494"/>
                <a:gd name="connsiteY9" fmla="*/ 18669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94" h="77152">
                  <a:moveTo>
                    <a:pt x="0" y="0"/>
                  </a:moveTo>
                  <a:lnTo>
                    <a:pt x="0" y="77152"/>
                  </a:lnTo>
                  <a:lnTo>
                    <a:pt x="146494" y="77152"/>
                  </a:lnTo>
                  <a:lnTo>
                    <a:pt x="146494" y="0"/>
                  </a:lnTo>
                  <a:lnTo>
                    <a:pt x="0" y="0"/>
                  </a:lnTo>
                  <a:close/>
                  <a:moveTo>
                    <a:pt x="127730" y="18669"/>
                  </a:moveTo>
                  <a:lnTo>
                    <a:pt x="127730" y="58388"/>
                  </a:lnTo>
                  <a:lnTo>
                    <a:pt x="18669" y="58388"/>
                  </a:lnTo>
                  <a:lnTo>
                    <a:pt x="18669" y="18669"/>
                  </a:lnTo>
                  <a:lnTo>
                    <a:pt x="127730" y="18669"/>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63" name="任意多边形: 形状 62"/>
            <p:cNvSpPr/>
            <p:nvPr/>
          </p:nvSpPr>
          <p:spPr>
            <a:xfrm>
              <a:off x="578236" y="1070428"/>
              <a:ext cx="146494" cy="77152"/>
            </a:xfrm>
            <a:custGeom>
              <a:avLst/>
              <a:gdLst>
                <a:gd name="connsiteX0" fmla="*/ 146494 w 146494"/>
                <a:gd name="connsiteY0" fmla="*/ 77152 h 77152"/>
                <a:gd name="connsiteX1" fmla="*/ 146494 w 146494"/>
                <a:gd name="connsiteY1" fmla="*/ 0 h 77152"/>
                <a:gd name="connsiteX2" fmla="*/ 0 w 146494"/>
                <a:gd name="connsiteY2" fmla="*/ 0 h 77152"/>
                <a:gd name="connsiteX3" fmla="*/ 0 w 146494"/>
                <a:gd name="connsiteY3" fmla="*/ 77152 h 77152"/>
                <a:gd name="connsiteX4" fmla="*/ 146494 w 146494"/>
                <a:gd name="connsiteY4" fmla="*/ 77152 h 77152"/>
                <a:gd name="connsiteX5" fmla="*/ 18669 w 146494"/>
                <a:gd name="connsiteY5" fmla="*/ 58388 h 77152"/>
                <a:gd name="connsiteX6" fmla="*/ 18669 w 146494"/>
                <a:gd name="connsiteY6" fmla="*/ 18669 h 77152"/>
                <a:gd name="connsiteX7" fmla="*/ 127730 w 146494"/>
                <a:gd name="connsiteY7" fmla="*/ 18669 h 77152"/>
                <a:gd name="connsiteX8" fmla="*/ 127730 w 146494"/>
                <a:gd name="connsiteY8" fmla="*/ 58388 h 77152"/>
                <a:gd name="connsiteX9" fmla="*/ 18669 w 146494"/>
                <a:gd name="connsiteY9" fmla="*/ 58388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494" h="77152">
                  <a:moveTo>
                    <a:pt x="146494" y="77152"/>
                  </a:moveTo>
                  <a:lnTo>
                    <a:pt x="146494" y="0"/>
                  </a:lnTo>
                  <a:lnTo>
                    <a:pt x="0" y="0"/>
                  </a:lnTo>
                  <a:lnTo>
                    <a:pt x="0" y="77152"/>
                  </a:lnTo>
                  <a:lnTo>
                    <a:pt x="146494" y="77152"/>
                  </a:lnTo>
                  <a:close/>
                  <a:moveTo>
                    <a:pt x="18669" y="58388"/>
                  </a:moveTo>
                  <a:lnTo>
                    <a:pt x="18669" y="18669"/>
                  </a:lnTo>
                  <a:lnTo>
                    <a:pt x="127730" y="18669"/>
                  </a:lnTo>
                  <a:lnTo>
                    <a:pt x="127730" y="58388"/>
                  </a:lnTo>
                  <a:lnTo>
                    <a:pt x="18669" y="58388"/>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grpSp>
      <p:grpSp>
        <p:nvGrpSpPr>
          <p:cNvPr id="10" name="图形 27"/>
          <p:cNvGrpSpPr/>
          <p:nvPr/>
        </p:nvGrpSpPr>
        <p:grpSpPr>
          <a:xfrm rot="10800000">
            <a:off x="373954" y="3930132"/>
            <a:ext cx="4981337" cy="2598118"/>
            <a:chOff x="4198876" y="360816"/>
            <a:chExt cx="7560074" cy="3943110"/>
          </a:xfrm>
          <a:solidFill>
            <a:schemeClr val="accent1"/>
          </a:solidFill>
        </p:grpSpPr>
        <p:sp>
          <p:nvSpPr>
            <p:cNvPr id="28" name="任意多边形: 形状 27"/>
            <p:cNvSpPr/>
            <p:nvPr/>
          </p:nvSpPr>
          <p:spPr>
            <a:xfrm>
              <a:off x="4291207" y="360816"/>
              <a:ext cx="7434452" cy="3869150"/>
            </a:xfrm>
            <a:custGeom>
              <a:avLst/>
              <a:gdLst>
                <a:gd name="connsiteX0" fmla="*/ 7432254 w 7434452"/>
                <a:gd name="connsiteY0" fmla="*/ 3869151 h 3869150"/>
                <a:gd name="connsiteX1" fmla="*/ 7432254 w 7434452"/>
                <a:gd name="connsiteY1" fmla="*/ 2783464 h 3869150"/>
                <a:gd name="connsiteX2" fmla="*/ 7262351 w 7434452"/>
                <a:gd name="connsiteY2" fmla="*/ 2613561 h 3869150"/>
                <a:gd name="connsiteX3" fmla="*/ 7262351 w 7434452"/>
                <a:gd name="connsiteY3" fmla="*/ 1940699 h 3869150"/>
                <a:gd name="connsiteX4" fmla="*/ 7434453 w 7434452"/>
                <a:gd name="connsiteY4" fmla="*/ 1768597 h 3869150"/>
                <a:gd name="connsiteX5" fmla="*/ 7432254 w 7434452"/>
                <a:gd name="connsiteY5" fmla="*/ 1115364 h 3869150"/>
                <a:gd name="connsiteX6" fmla="*/ 6316733 w 7434452"/>
                <a:gd name="connsiteY6" fmla="*/ 0 h 3869150"/>
                <a:gd name="connsiteX7" fmla="*/ 2570064 w 7434452"/>
                <a:gd name="connsiteY7" fmla="*/ 0 h 3869150"/>
                <a:gd name="connsiteX8" fmla="*/ 2141851 w 7434452"/>
                <a:gd name="connsiteY8" fmla="*/ 428370 h 3869150"/>
                <a:gd name="connsiteX9" fmla="*/ 0 w 7434452"/>
                <a:gd name="connsiteY9" fmla="*/ 428370 h 3869150"/>
                <a:gd name="connsiteX10" fmla="*/ 3141 w 7434452"/>
                <a:gd name="connsiteY10" fmla="*/ 459148 h 3869150"/>
                <a:gd name="connsiteX11" fmla="*/ 2154570 w 7434452"/>
                <a:gd name="connsiteY11" fmla="*/ 459148 h 3869150"/>
                <a:gd name="connsiteX12" fmla="*/ 2582783 w 7434452"/>
                <a:gd name="connsiteY12" fmla="*/ 30777 h 3869150"/>
                <a:gd name="connsiteX13" fmla="*/ 6304014 w 7434452"/>
                <a:gd name="connsiteY13" fmla="*/ 30777 h 3869150"/>
                <a:gd name="connsiteX14" fmla="*/ 7401477 w 7434452"/>
                <a:gd name="connsiteY14" fmla="*/ 1128241 h 3869150"/>
                <a:gd name="connsiteX15" fmla="*/ 7403518 w 7434452"/>
                <a:gd name="connsiteY15" fmla="*/ 1755878 h 3869150"/>
                <a:gd name="connsiteX16" fmla="*/ 7231416 w 7434452"/>
                <a:gd name="connsiteY16" fmla="*/ 1927980 h 3869150"/>
                <a:gd name="connsiteX17" fmla="*/ 7231416 w 7434452"/>
                <a:gd name="connsiteY17" fmla="*/ 2626280 h 3869150"/>
                <a:gd name="connsiteX18" fmla="*/ 7401320 w 7434452"/>
                <a:gd name="connsiteY18" fmla="*/ 2796184 h 3869150"/>
                <a:gd name="connsiteX19" fmla="*/ 7401320 w 7434452"/>
                <a:gd name="connsiteY19" fmla="*/ 3866795 h 3869150"/>
                <a:gd name="connsiteX20" fmla="*/ 7432254 w 7434452"/>
                <a:gd name="connsiteY20" fmla="*/ 3869151 h 386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34452" h="3869150">
                  <a:moveTo>
                    <a:pt x="7432254" y="3869151"/>
                  </a:moveTo>
                  <a:lnTo>
                    <a:pt x="7432254" y="2783464"/>
                  </a:lnTo>
                  <a:lnTo>
                    <a:pt x="7262351" y="2613561"/>
                  </a:lnTo>
                  <a:lnTo>
                    <a:pt x="7262351" y="1940699"/>
                  </a:lnTo>
                  <a:lnTo>
                    <a:pt x="7434453" y="1768597"/>
                  </a:lnTo>
                  <a:lnTo>
                    <a:pt x="7432254" y="1115364"/>
                  </a:lnTo>
                  <a:lnTo>
                    <a:pt x="6316733" y="0"/>
                  </a:lnTo>
                  <a:lnTo>
                    <a:pt x="2570064" y="0"/>
                  </a:lnTo>
                  <a:lnTo>
                    <a:pt x="2141851" y="428370"/>
                  </a:lnTo>
                  <a:lnTo>
                    <a:pt x="0" y="428370"/>
                  </a:lnTo>
                  <a:lnTo>
                    <a:pt x="3141" y="459148"/>
                  </a:lnTo>
                  <a:lnTo>
                    <a:pt x="2154570" y="459148"/>
                  </a:lnTo>
                  <a:lnTo>
                    <a:pt x="2582783" y="30777"/>
                  </a:lnTo>
                  <a:lnTo>
                    <a:pt x="6304014" y="30777"/>
                  </a:lnTo>
                  <a:lnTo>
                    <a:pt x="7401477" y="1128241"/>
                  </a:lnTo>
                  <a:lnTo>
                    <a:pt x="7403518" y="1755878"/>
                  </a:lnTo>
                  <a:lnTo>
                    <a:pt x="7231416" y="1927980"/>
                  </a:lnTo>
                  <a:lnTo>
                    <a:pt x="7231416" y="2626280"/>
                  </a:lnTo>
                  <a:lnTo>
                    <a:pt x="7401320" y="2796184"/>
                  </a:lnTo>
                  <a:lnTo>
                    <a:pt x="7401320" y="3866795"/>
                  </a:lnTo>
                  <a:lnTo>
                    <a:pt x="7432254" y="386915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29" name="任意多边形: 形状 28"/>
            <p:cNvSpPr/>
            <p:nvPr/>
          </p:nvSpPr>
          <p:spPr>
            <a:xfrm>
              <a:off x="10912259" y="376204"/>
              <a:ext cx="795813" cy="795813"/>
            </a:xfrm>
            <a:custGeom>
              <a:avLst/>
              <a:gdLst>
                <a:gd name="connsiteX0" fmla="*/ 795814 w 795813"/>
                <a:gd name="connsiteY0" fmla="*/ 0 h 795813"/>
                <a:gd name="connsiteX1" fmla="*/ 0 w 795813"/>
                <a:gd name="connsiteY1" fmla="*/ 0 h 795813"/>
                <a:gd name="connsiteX2" fmla="*/ 795814 w 795813"/>
                <a:gd name="connsiteY2" fmla="*/ 795814 h 795813"/>
              </a:gdLst>
              <a:ahLst/>
              <a:cxnLst>
                <a:cxn ang="0">
                  <a:pos x="connsiteX0" y="connsiteY0"/>
                </a:cxn>
                <a:cxn ang="0">
                  <a:pos x="connsiteX1" y="connsiteY1"/>
                </a:cxn>
                <a:cxn ang="0">
                  <a:pos x="connsiteX2" y="connsiteY2"/>
                </a:cxn>
              </a:cxnLst>
              <a:rect l="l" t="t" r="r" b="b"/>
              <a:pathLst>
                <a:path w="795813" h="795813">
                  <a:moveTo>
                    <a:pt x="795814" y="0"/>
                  </a:moveTo>
                  <a:lnTo>
                    <a:pt x="0" y="0"/>
                  </a:lnTo>
                  <a:lnTo>
                    <a:pt x="795814" y="795814"/>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0" name="任意多边形: 形状 29"/>
            <p:cNvSpPr/>
            <p:nvPr/>
          </p:nvSpPr>
          <p:spPr>
            <a:xfrm>
              <a:off x="5523400" y="376204"/>
              <a:ext cx="502958" cy="274640"/>
            </a:xfrm>
            <a:custGeom>
              <a:avLst/>
              <a:gdLst>
                <a:gd name="connsiteX0" fmla="*/ 228318 w 502958"/>
                <a:gd name="connsiteY0" fmla="*/ 274641 h 274640"/>
                <a:gd name="connsiteX1" fmla="*/ 502958 w 502958"/>
                <a:gd name="connsiteY1" fmla="*/ 0 h 274640"/>
                <a:gd name="connsiteX2" fmla="*/ 274641 w 502958"/>
                <a:gd name="connsiteY2" fmla="*/ 0 h 274640"/>
                <a:gd name="connsiteX3" fmla="*/ 0 w 502958"/>
                <a:gd name="connsiteY3" fmla="*/ 274641 h 274640"/>
              </a:gdLst>
              <a:ahLst/>
              <a:cxnLst>
                <a:cxn ang="0">
                  <a:pos x="connsiteX0" y="connsiteY0"/>
                </a:cxn>
                <a:cxn ang="0">
                  <a:pos x="connsiteX1" y="connsiteY1"/>
                </a:cxn>
                <a:cxn ang="0">
                  <a:pos x="connsiteX2" y="connsiteY2"/>
                </a:cxn>
                <a:cxn ang="0">
                  <a:pos x="connsiteX3" y="connsiteY3"/>
                </a:cxn>
              </a:cxnLst>
              <a:rect l="l" t="t" r="r" b="b"/>
              <a:pathLst>
                <a:path w="502958" h="274640">
                  <a:moveTo>
                    <a:pt x="228318" y="274641"/>
                  </a:moveTo>
                  <a:lnTo>
                    <a:pt x="502958" y="0"/>
                  </a:lnTo>
                  <a:lnTo>
                    <a:pt x="274641" y="0"/>
                  </a:lnTo>
                  <a:lnTo>
                    <a:pt x="0" y="27464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1" name="任意多边形: 形状 30"/>
            <p:cNvSpPr/>
            <p:nvPr/>
          </p:nvSpPr>
          <p:spPr>
            <a:xfrm>
              <a:off x="5211387" y="376204"/>
              <a:ext cx="502958" cy="274640"/>
            </a:xfrm>
            <a:custGeom>
              <a:avLst/>
              <a:gdLst>
                <a:gd name="connsiteX0" fmla="*/ 228317 w 502958"/>
                <a:gd name="connsiteY0" fmla="*/ 274641 h 274640"/>
                <a:gd name="connsiteX1" fmla="*/ 502958 w 502958"/>
                <a:gd name="connsiteY1" fmla="*/ 0 h 274640"/>
                <a:gd name="connsiteX2" fmla="*/ 274641 w 502958"/>
                <a:gd name="connsiteY2" fmla="*/ 0 h 274640"/>
                <a:gd name="connsiteX3" fmla="*/ 0 w 502958"/>
                <a:gd name="connsiteY3" fmla="*/ 274641 h 274640"/>
              </a:gdLst>
              <a:ahLst/>
              <a:cxnLst>
                <a:cxn ang="0">
                  <a:pos x="connsiteX0" y="connsiteY0"/>
                </a:cxn>
                <a:cxn ang="0">
                  <a:pos x="connsiteX1" y="connsiteY1"/>
                </a:cxn>
                <a:cxn ang="0">
                  <a:pos x="connsiteX2" y="connsiteY2"/>
                </a:cxn>
                <a:cxn ang="0">
                  <a:pos x="connsiteX3" y="connsiteY3"/>
                </a:cxn>
              </a:cxnLst>
              <a:rect l="l" t="t" r="r" b="b"/>
              <a:pathLst>
                <a:path w="502958" h="274640">
                  <a:moveTo>
                    <a:pt x="228317" y="274641"/>
                  </a:moveTo>
                  <a:lnTo>
                    <a:pt x="502958" y="0"/>
                  </a:lnTo>
                  <a:lnTo>
                    <a:pt x="274641" y="0"/>
                  </a:lnTo>
                  <a:lnTo>
                    <a:pt x="0" y="27464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2" name="任意多边形: 形状 31"/>
            <p:cNvSpPr/>
            <p:nvPr/>
          </p:nvSpPr>
          <p:spPr>
            <a:xfrm>
              <a:off x="4469904" y="360816"/>
              <a:ext cx="788904" cy="305417"/>
            </a:xfrm>
            <a:custGeom>
              <a:avLst/>
              <a:gdLst>
                <a:gd name="connsiteX0" fmla="*/ 788905 w 788904"/>
                <a:gd name="connsiteY0" fmla="*/ 0 h 305417"/>
                <a:gd name="connsiteX1" fmla="*/ 0 w 788904"/>
                <a:gd name="connsiteY1" fmla="*/ 0 h 305417"/>
                <a:gd name="connsiteX2" fmla="*/ 0 w 788904"/>
                <a:gd name="connsiteY2" fmla="*/ 305418 h 305417"/>
                <a:gd name="connsiteX3" fmla="*/ 483487 w 788904"/>
                <a:gd name="connsiteY3" fmla="*/ 305418 h 305417"/>
                <a:gd name="connsiteX4" fmla="*/ 788905 w 788904"/>
                <a:gd name="connsiteY4" fmla="*/ 0 h 305417"/>
                <a:gd name="connsiteX5" fmla="*/ 30777 w 788904"/>
                <a:gd name="connsiteY5" fmla="*/ 274641 h 305417"/>
                <a:gd name="connsiteX6" fmla="*/ 30777 w 788904"/>
                <a:gd name="connsiteY6" fmla="*/ 30777 h 305417"/>
                <a:gd name="connsiteX7" fmla="*/ 714788 w 788904"/>
                <a:gd name="connsiteY7" fmla="*/ 30777 h 305417"/>
                <a:gd name="connsiteX8" fmla="*/ 470768 w 788904"/>
                <a:gd name="connsiteY8" fmla="*/ 274641 h 305417"/>
                <a:gd name="connsiteX9" fmla="*/ 30777 w 788904"/>
                <a:gd name="connsiteY9" fmla="*/ 274641 h 3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904" h="305417">
                  <a:moveTo>
                    <a:pt x="788905" y="0"/>
                  </a:moveTo>
                  <a:lnTo>
                    <a:pt x="0" y="0"/>
                  </a:lnTo>
                  <a:lnTo>
                    <a:pt x="0" y="305418"/>
                  </a:lnTo>
                  <a:lnTo>
                    <a:pt x="483487" y="305418"/>
                  </a:lnTo>
                  <a:lnTo>
                    <a:pt x="788905" y="0"/>
                  </a:lnTo>
                  <a:close/>
                  <a:moveTo>
                    <a:pt x="30777" y="274641"/>
                  </a:moveTo>
                  <a:lnTo>
                    <a:pt x="30777" y="30777"/>
                  </a:lnTo>
                  <a:lnTo>
                    <a:pt x="714788" y="30777"/>
                  </a:lnTo>
                  <a:lnTo>
                    <a:pt x="470768" y="274641"/>
                  </a:lnTo>
                  <a:lnTo>
                    <a:pt x="30777" y="27464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3" name="任意多边形: 形状 32"/>
            <p:cNvSpPr/>
            <p:nvPr/>
          </p:nvSpPr>
          <p:spPr>
            <a:xfrm>
              <a:off x="6147426" y="376204"/>
              <a:ext cx="502958" cy="274640"/>
            </a:xfrm>
            <a:custGeom>
              <a:avLst/>
              <a:gdLst>
                <a:gd name="connsiteX0" fmla="*/ 228318 w 502958"/>
                <a:gd name="connsiteY0" fmla="*/ 274641 h 274640"/>
                <a:gd name="connsiteX1" fmla="*/ 502958 w 502958"/>
                <a:gd name="connsiteY1" fmla="*/ 0 h 274640"/>
                <a:gd name="connsiteX2" fmla="*/ 502958 w 502958"/>
                <a:gd name="connsiteY2" fmla="*/ 0 h 274640"/>
                <a:gd name="connsiteX3" fmla="*/ 274641 w 502958"/>
                <a:gd name="connsiteY3" fmla="*/ 0 h 274640"/>
                <a:gd name="connsiteX4" fmla="*/ 0 w 502958"/>
                <a:gd name="connsiteY4" fmla="*/ 274641 h 274640"/>
                <a:gd name="connsiteX5" fmla="*/ 228318 w 502958"/>
                <a:gd name="connsiteY5" fmla="*/ 274641 h 27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2958" h="274640">
                  <a:moveTo>
                    <a:pt x="228318" y="274641"/>
                  </a:moveTo>
                  <a:cubicBezTo>
                    <a:pt x="335567" y="167391"/>
                    <a:pt x="395708" y="107250"/>
                    <a:pt x="502958" y="0"/>
                  </a:cubicBezTo>
                  <a:lnTo>
                    <a:pt x="502958" y="0"/>
                  </a:lnTo>
                  <a:lnTo>
                    <a:pt x="274641" y="0"/>
                  </a:lnTo>
                  <a:lnTo>
                    <a:pt x="0" y="274641"/>
                  </a:lnTo>
                  <a:lnTo>
                    <a:pt x="228318" y="27464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4" name="任意多边形: 形状 33"/>
            <p:cNvSpPr/>
            <p:nvPr/>
          </p:nvSpPr>
          <p:spPr>
            <a:xfrm>
              <a:off x="5835256" y="376204"/>
              <a:ext cx="503115" cy="274640"/>
            </a:xfrm>
            <a:custGeom>
              <a:avLst/>
              <a:gdLst>
                <a:gd name="connsiteX0" fmla="*/ 228475 w 503115"/>
                <a:gd name="connsiteY0" fmla="*/ 274641 h 274640"/>
                <a:gd name="connsiteX1" fmla="*/ 503115 w 503115"/>
                <a:gd name="connsiteY1" fmla="*/ 0 h 274640"/>
                <a:gd name="connsiteX2" fmla="*/ 274641 w 503115"/>
                <a:gd name="connsiteY2" fmla="*/ 0 h 274640"/>
                <a:gd name="connsiteX3" fmla="*/ 0 w 503115"/>
                <a:gd name="connsiteY3" fmla="*/ 274641 h 274640"/>
              </a:gdLst>
              <a:ahLst/>
              <a:cxnLst>
                <a:cxn ang="0">
                  <a:pos x="connsiteX0" y="connsiteY0"/>
                </a:cxn>
                <a:cxn ang="0">
                  <a:pos x="connsiteX1" y="connsiteY1"/>
                </a:cxn>
                <a:cxn ang="0">
                  <a:pos x="connsiteX2" y="connsiteY2"/>
                </a:cxn>
                <a:cxn ang="0">
                  <a:pos x="connsiteX3" y="connsiteY3"/>
                </a:cxn>
              </a:cxnLst>
              <a:rect l="l" t="t" r="r" b="b"/>
              <a:pathLst>
                <a:path w="503115" h="274640">
                  <a:moveTo>
                    <a:pt x="228475" y="274641"/>
                  </a:moveTo>
                  <a:lnTo>
                    <a:pt x="503115" y="0"/>
                  </a:lnTo>
                  <a:lnTo>
                    <a:pt x="274641" y="0"/>
                  </a:lnTo>
                  <a:lnTo>
                    <a:pt x="0" y="27464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5" name="任意多边形: 形状 34"/>
            <p:cNvSpPr/>
            <p:nvPr/>
          </p:nvSpPr>
          <p:spPr>
            <a:xfrm>
              <a:off x="11584335" y="2234464"/>
              <a:ext cx="79770" cy="805863"/>
            </a:xfrm>
            <a:custGeom>
              <a:avLst/>
              <a:gdLst>
                <a:gd name="connsiteX0" fmla="*/ 79770 w 79770"/>
                <a:gd name="connsiteY0" fmla="*/ 805864 h 805863"/>
                <a:gd name="connsiteX1" fmla="*/ 79770 w 79770"/>
                <a:gd name="connsiteY1" fmla="*/ 0 h 805863"/>
                <a:gd name="connsiteX2" fmla="*/ 0 w 79770"/>
                <a:gd name="connsiteY2" fmla="*/ 79770 h 805863"/>
                <a:gd name="connsiteX3" fmla="*/ 0 w 79770"/>
                <a:gd name="connsiteY3" fmla="*/ 726879 h 805863"/>
                <a:gd name="connsiteX4" fmla="*/ 79770 w 79770"/>
                <a:gd name="connsiteY4" fmla="*/ 805864 h 805863"/>
                <a:gd name="connsiteX5" fmla="*/ 30620 w 79770"/>
                <a:gd name="connsiteY5" fmla="*/ 92489 h 805863"/>
                <a:gd name="connsiteX6" fmla="*/ 48993 w 79770"/>
                <a:gd name="connsiteY6" fmla="*/ 74117 h 805863"/>
                <a:gd name="connsiteX7" fmla="*/ 48993 w 79770"/>
                <a:gd name="connsiteY7" fmla="*/ 732218 h 805863"/>
                <a:gd name="connsiteX8" fmla="*/ 30620 w 79770"/>
                <a:gd name="connsiteY8" fmla="*/ 714003 h 805863"/>
                <a:gd name="connsiteX9" fmla="*/ 30620 w 79770"/>
                <a:gd name="connsiteY9" fmla="*/ 92489 h 80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770" h="805863">
                  <a:moveTo>
                    <a:pt x="79770" y="805864"/>
                  </a:moveTo>
                  <a:lnTo>
                    <a:pt x="79770" y="0"/>
                  </a:lnTo>
                  <a:lnTo>
                    <a:pt x="0" y="79770"/>
                  </a:lnTo>
                  <a:lnTo>
                    <a:pt x="0" y="726879"/>
                  </a:lnTo>
                  <a:lnTo>
                    <a:pt x="79770" y="805864"/>
                  </a:lnTo>
                  <a:close/>
                  <a:moveTo>
                    <a:pt x="30620" y="92489"/>
                  </a:moveTo>
                  <a:lnTo>
                    <a:pt x="48993" y="74117"/>
                  </a:lnTo>
                  <a:lnTo>
                    <a:pt x="48993" y="732218"/>
                  </a:lnTo>
                  <a:lnTo>
                    <a:pt x="30620" y="714003"/>
                  </a:lnTo>
                  <a:lnTo>
                    <a:pt x="30620" y="92489"/>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6" name="任意多边形: 形状 35"/>
            <p:cNvSpPr/>
            <p:nvPr/>
          </p:nvSpPr>
          <p:spPr>
            <a:xfrm>
              <a:off x="11008360" y="954378"/>
              <a:ext cx="607538" cy="729862"/>
            </a:xfrm>
            <a:custGeom>
              <a:avLst/>
              <a:gdLst>
                <a:gd name="connsiteX0" fmla="*/ 607538 w 607538"/>
                <a:gd name="connsiteY0" fmla="*/ 607538 h 729862"/>
                <a:gd name="connsiteX1" fmla="*/ 0 w 607538"/>
                <a:gd name="connsiteY1" fmla="*/ 0 h 729862"/>
                <a:gd name="connsiteX2" fmla="*/ 4083 w 607538"/>
                <a:gd name="connsiteY2" fmla="*/ 126407 h 729862"/>
                <a:gd name="connsiteX3" fmla="*/ 607538 w 607538"/>
                <a:gd name="connsiteY3" fmla="*/ 729863 h 729862"/>
              </a:gdLst>
              <a:ahLst/>
              <a:cxnLst>
                <a:cxn ang="0">
                  <a:pos x="connsiteX0" y="connsiteY0"/>
                </a:cxn>
                <a:cxn ang="0">
                  <a:pos x="connsiteX1" y="connsiteY1"/>
                </a:cxn>
                <a:cxn ang="0">
                  <a:pos x="connsiteX2" y="connsiteY2"/>
                </a:cxn>
                <a:cxn ang="0">
                  <a:pos x="connsiteX3" y="connsiteY3"/>
                </a:cxn>
              </a:cxnLst>
              <a:rect l="l" t="t" r="r" b="b"/>
              <a:pathLst>
                <a:path w="607538" h="729862">
                  <a:moveTo>
                    <a:pt x="607538" y="607538"/>
                  </a:moveTo>
                  <a:lnTo>
                    <a:pt x="0" y="0"/>
                  </a:lnTo>
                  <a:lnTo>
                    <a:pt x="4083" y="126407"/>
                  </a:lnTo>
                  <a:lnTo>
                    <a:pt x="607538" y="729863"/>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7" name="任意多边形: 形状 36"/>
            <p:cNvSpPr/>
            <p:nvPr/>
          </p:nvSpPr>
          <p:spPr>
            <a:xfrm>
              <a:off x="11090956" y="1254614"/>
              <a:ext cx="524941" cy="647266"/>
            </a:xfrm>
            <a:custGeom>
              <a:avLst/>
              <a:gdLst>
                <a:gd name="connsiteX0" fmla="*/ 524942 w 524941"/>
                <a:gd name="connsiteY0" fmla="*/ 524942 h 647266"/>
                <a:gd name="connsiteX1" fmla="*/ 0 w 524941"/>
                <a:gd name="connsiteY1" fmla="*/ 0 h 647266"/>
                <a:gd name="connsiteX2" fmla="*/ 4240 w 524941"/>
                <a:gd name="connsiteY2" fmla="*/ 126564 h 647266"/>
                <a:gd name="connsiteX3" fmla="*/ 524942 w 524941"/>
                <a:gd name="connsiteY3" fmla="*/ 647266 h 647266"/>
              </a:gdLst>
              <a:ahLst/>
              <a:cxnLst>
                <a:cxn ang="0">
                  <a:pos x="connsiteX0" y="connsiteY0"/>
                </a:cxn>
                <a:cxn ang="0">
                  <a:pos x="connsiteX1" y="connsiteY1"/>
                </a:cxn>
                <a:cxn ang="0">
                  <a:pos x="connsiteX2" y="connsiteY2"/>
                </a:cxn>
                <a:cxn ang="0">
                  <a:pos x="connsiteX3" y="connsiteY3"/>
                </a:cxn>
              </a:cxnLst>
              <a:rect l="l" t="t" r="r" b="b"/>
              <a:pathLst>
                <a:path w="524941" h="647266">
                  <a:moveTo>
                    <a:pt x="524942" y="524942"/>
                  </a:moveTo>
                  <a:lnTo>
                    <a:pt x="0" y="0"/>
                  </a:lnTo>
                  <a:lnTo>
                    <a:pt x="4240" y="126564"/>
                  </a:lnTo>
                  <a:lnTo>
                    <a:pt x="524942" y="647266"/>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8" name="任意多边形: 形状 37"/>
            <p:cNvSpPr/>
            <p:nvPr/>
          </p:nvSpPr>
          <p:spPr>
            <a:xfrm>
              <a:off x="11195536" y="1582016"/>
              <a:ext cx="420361" cy="542686"/>
            </a:xfrm>
            <a:custGeom>
              <a:avLst/>
              <a:gdLst>
                <a:gd name="connsiteX0" fmla="*/ 420362 w 420361"/>
                <a:gd name="connsiteY0" fmla="*/ 420362 h 542686"/>
                <a:gd name="connsiteX1" fmla="*/ 0 w 420361"/>
                <a:gd name="connsiteY1" fmla="*/ 0 h 542686"/>
                <a:gd name="connsiteX2" fmla="*/ 4082 w 420361"/>
                <a:gd name="connsiteY2" fmla="*/ 126407 h 542686"/>
                <a:gd name="connsiteX3" fmla="*/ 420362 w 420361"/>
                <a:gd name="connsiteY3" fmla="*/ 542686 h 542686"/>
              </a:gdLst>
              <a:ahLst/>
              <a:cxnLst>
                <a:cxn ang="0">
                  <a:pos x="connsiteX0" y="connsiteY0"/>
                </a:cxn>
                <a:cxn ang="0">
                  <a:pos x="connsiteX1" y="connsiteY1"/>
                </a:cxn>
                <a:cxn ang="0">
                  <a:pos x="connsiteX2" y="connsiteY2"/>
                </a:cxn>
                <a:cxn ang="0">
                  <a:pos x="connsiteX3" y="connsiteY3"/>
                </a:cxn>
              </a:cxnLst>
              <a:rect l="l" t="t" r="r" b="b"/>
              <a:pathLst>
                <a:path w="420361" h="542686">
                  <a:moveTo>
                    <a:pt x="420362" y="420362"/>
                  </a:moveTo>
                  <a:lnTo>
                    <a:pt x="0" y="0"/>
                  </a:lnTo>
                  <a:lnTo>
                    <a:pt x="4082" y="126407"/>
                  </a:lnTo>
                  <a:lnTo>
                    <a:pt x="420362" y="542686"/>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39" name="任意多边形: 形状 38"/>
            <p:cNvSpPr/>
            <p:nvPr/>
          </p:nvSpPr>
          <p:spPr>
            <a:xfrm>
              <a:off x="11538169" y="3176313"/>
              <a:ext cx="110547" cy="109290"/>
            </a:xfrm>
            <a:custGeom>
              <a:avLst/>
              <a:gdLst>
                <a:gd name="connsiteX0" fmla="*/ 0 w 110547"/>
                <a:gd name="connsiteY0" fmla="*/ 0 h 109290"/>
                <a:gd name="connsiteX1" fmla="*/ 110548 w 110547"/>
                <a:gd name="connsiteY1" fmla="*/ 0 h 109290"/>
                <a:gd name="connsiteX2" fmla="*/ 110548 w 110547"/>
                <a:gd name="connsiteY2" fmla="*/ 109291 h 109290"/>
                <a:gd name="connsiteX3" fmla="*/ 0 w 110547"/>
                <a:gd name="connsiteY3" fmla="*/ 109291 h 109290"/>
              </a:gdLst>
              <a:ahLst/>
              <a:cxnLst>
                <a:cxn ang="0">
                  <a:pos x="connsiteX0" y="connsiteY0"/>
                </a:cxn>
                <a:cxn ang="0">
                  <a:pos x="connsiteX1" y="connsiteY1"/>
                </a:cxn>
                <a:cxn ang="0">
                  <a:pos x="connsiteX2" y="connsiteY2"/>
                </a:cxn>
                <a:cxn ang="0">
                  <a:pos x="connsiteX3" y="connsiteY3"/>
                </a:cxn>
              </a:cxnLst>
              <a:rect l="l" t="t" r="r" b="b"/>
              <a:pathLst>
                <a:path w="110547" h="109290">
                  <a:moveTo>
                    <a:pt x="0" y="0"/>
                  </a:moveTo>
                  <a:lnTo>
                    <a:pt x="110548" y="0"/>
                  </a:lnTo>
                  <a:lnTo>
                    <a:pt x="110548" y="109291"/>
                  </a:lnTo>
                  <a:lnTo>
                    <a:pt x="0" y="10929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0" name="任意多边形: 形状 39"/>
            <p:cNvSpPr/>
            <p:nvPr/>
          </p:nvSpPr>
          <p:spPr>
            <a:xfrm>
              <a:off x="11538169" y="3320307"/>
              <a:ext cx="110547" cy="109290"/>
            </a:xfrm>
            <a:custGeom>
              <a:avLst/>
              <a:gdLst>
                <a:gd name="connsiteX0" fmla="*/ 0 w 110547"/>
                <a:gd name="connsiteY0" fmla="*/ 0 h 109290"/>
                <a:gd name="connsiteX1" fmla="*/ 110548 w 110547"/>
                <a:gd name="connsiteY1" fmla="*/ 0 h 109290"/>
                <a:gd name="connsiteX2" fmla="*/ 110548 w 110547"/>
                <a:gd name="connsiteY2" fmla="*/ 109291 h 109290"/>
                <a:gd name="connsiteX3" fmla="*/ 0 w 110547"/>
                <a:gd name="connsiteY3" fmla="*/ 109291 h 109290"/>
              </a:gdLst>
              <a:ahLst/>
              <a:cxnLst>
                <a:cxn ang="0">
                  <a:pos x="connsiteX0" y="connsiteY0"/>
                </a:cxn>
                <a:cxn ang="0">
                  <a:pos x="connsiteX1" y="connsiteY1"/>
                </a:cxn>
                <a:cxn ang="0">
                  <a:pos x="connsiteX2" y="connsiteY2"/>
                </a:cxn>
                <a:cxn ang="0">
                  <a:pos x="connsiteX3" y="connsiteY3"/>
                </a:cxn>
              </a:cxnLst>
              <a:rect l="l" t="t" r="r" b="b"/>
              <a:pathLst>
                <a:path w="110547" h="109290">
                  <a:moveTo>
                    <a:pt x="0" y="0"/>
                  </a:moveTo>
                  <a:lnTo>
                    <a:pt x="110548" y="0"/>
                  </a:lnTo>
                  <a:lnTo>
                    <a:pt x="110548" y="109291"/>
                  </a:lnTo>
                  <a:lnTo>
                    <a:pt x="0" y="10929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1" name="任意多边形: 形状 40"/>
            <p:cNvSpPr/>
            <p:nvPr/>
          </p:nvSpPr>
          <p:spPr>
            <a:xfrm>
              <a:off x="11538169" y="3464458"/>
              <a:ext cx="110547" cy="109290"/>
            </a:xfrm>
            <a:custGeom>
              <a:avLst/>
              <a:gdLst>
                <a:gd name="connsiteX0" fmla="*/ 0 w 110547"/>
                <a:gd name="connsiteY0" fmla="*/ 0 h 109290"/>
                <a:gd name="connsiteX1" fmla="*/ 110548 w 110547"/>
                <a:gd name="connsiteY1" fmla="*/ 0 h 109290"/>
                <a:gd name="connsiteX2" fmla="*/ 110548 w 110547"/>
                <a:gd name="connsiteY2" fmla="*/ 109291 h 109290"/>
                <a:gd name="connsiteX3" fmla="*/ 0 w 110547"/>
                <a:gd name="connsiteY3" fmla="*/ 109291 h 109290"/>
              </a:gdLst>
              <a:ahLst/>
              <a:cxnLst>
                <a:cxn ang="0">
                  <a:pos x="connsiteX0" y="connsiteY0"/>
                </a:cxn>
                <a:cxn ang="0">
                  <a:pos x="connsiteX1" y="connsiteY1"/>
                </a:cxn>
                <a:cxn ang="0">
                  <a:pos x="connsiteX2" y="connsiteY2"/>
                </a:cxn>
                <a:cxn ang="0">
                  <a:pos x="connsiteX3" y="connsiteY3"/>
                </a:cxn>
              </a:cxnLst>
              <a:rect l="l" t="t" r="r" b="b"/>
              <a:pathLst>
                <a:path w="110547" h="109290">
                  <a:moveTo>
                    <a:pt x="0" y="0"/>
                  </a:moveTo>
                  <a:lnTo>
                    <a:pt x="110548" y="0"/>
                  </a:lnTo>
                  <a:lnTo>
                    <a:pt x="110548" y="109291"/>
                  </a:lnTo>
                  <a:lnTo>
                    <a:pt x="0" y="10929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2" name="任意多边形: 形状 41"/>
            <p:cNvSpPr/>
            <p:nvPr/>
          </p:nvSpPr>
          <p:spPr>
            <a:xfrm>
              <a:off x="11538169" y="3608452"/>
              <a:ext cx="110547" cy="109290"/>
            </a:xfrm>
            <a:custGeom>
              <a:avLst/>
              <a:gdLst>
                <a:gd name="connsiteX0" fmla="*/ 0 w 110547"/>
                <a:gd name="connsiteY0" fmla="*/ 0 h 109290"/>
                <a:gd name="connsiteX1" fmla="*/ 110548 w 110547"/>
                <a:gd name="connsiteY1" fmla="*/ 0 h 109290"/>
                <a:gd name="connsiteX2" fmla="*/ 110548 w 110547"/>
                <a:gd name="connsiteY2" fmla="*/ 109291 h 109290"/>
                <a:gd name="connsiteX3" fmla="*/ 0 w 110547"/>
                <a:gd name="connsiteY3" fmla="*/ 109291 h 109290"/>
              </a:gdLst>
              <a:ahLst/>
              <a:cxnLst>
                <a:cxn ang="0">
                  <a:pos x="connsiteX0" y="connsiteY0"/>
                </a:cxn>
                <a:cxn ang="0">
                  <a:pos x="connsiteX1" y="connsiteY1"/>
                </a:cxn>
                <a:cxn ang="0">
                  <a:pos x="connsiteX2" y="connsiteY2"/>
                </a:cxn>
                <a:cxn ang="0">
                  <a:pos x="connsiteX3" y="connsiteY3"/>
                </a:cxn>
              </a:cxnLst>
              <a:rect l="l" t="t" r="r" b="b"/>
              <a:pathLst>
                <a:path w="110547" h="109290">
                  <a:moveTo>
                    <a:pt x="0" y="0"/>
                  </a:moveTo>
                  <a:lnTo>
                    <a:pt x="110548" y="0"/>
                  </a:lnTo>
                  <a:lnTo>
                    <a:pt x="110548" y="109291"/>
                  </a:lnTo>
                  <a:lnTo>
                    <a:pt x="0" y="10929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3" name="任意多边形: 形状 42"/>
            <p:cNvSpPr/>
            <p:nvPr/>
          </p:nvSpPr>
          <p:spPr>
            <a:xfrm>
              <a:off x="11538169" y="3752446"/>
              <a:ext cx="110547" cy="109290"/>
            </a:xfrm>
            <a:custGeom>
              <a:avLst/>
              <a:gdLst>
                <a:gd name="connsiteX0" fmla="*/ 0 w 110547"/>
                <a:gd name="connsiteY0" fmla="*/ 0 h 109290"/>
                <a:gd name="connsiteX1" fmla="*/ 110548 w 110547"/>
                <a:gd name="connsiteY1" fmla="*/ 0 h 109290"/>
                <a:gd name="connsiteX2" fmla="*/ 110548 w 110547"/>
                <a:gd name="connsiteY2" fmla="*/ 109291 h 109290"/>
                <a:gd name="connsiteX3" fmla="*/ 0 w 110547"/>
                <a:gd name="connsiteY3" fmla="*/ 109291 h 109290"/>
              </a:gdLst>
              <a:ahLst/>
              <a:cxnLst>
                <a:cxn ang="0">
                  <a:pos x="connsiteX0" y="connsiteY0"/>
                </a:cxn>
                <a:cxn ang="0">
                  <a:pos x="connsiteX1" y="connsiteY1"/>
                </a:cxn>
                <a:cxn ang="0">
                  <a:pos x="connsiteX2" y="connsiteY2"/>
                </a:cxn>
                <a:cxn ang="0">
                  <a:pos x="connsiteX3" y="connsiteY3"/>
                </a:cxn>
              </a:cxnLst>
              <a:rect l="l" t="t" r="r" b="b"/>
              <a:pathLst>
                <a:path w="110547" h="109290">
                  <a:moveTo>
                    <a:pt x="0" y="0"/>
                  </a:moveTo>
                  <a:lnTo>
                    <a:pt x="110548" y="0"/>
                  </a:lnTo>
                  <a:lnTo>
                    <a:pt x="110548" y="109291"/>
                  </a:lnTo>
                  <a:lnTo>
                    <a:pt x="0" y="10929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4" name="任意多边形: 形状 43"/>
            <p:cNvSpPr/>
            <p:nvPr/>
          </p:nvSpPr>
          <p:spPr>
            <a:xfrm>
              <a:off x="11538169" y="3896597"/>
              <a:ext cx="110547" cy="109290"/>
            </a:xfrm>
            <a:custGeom>
              <a:avLst/>
              <a:gdLst>
                <a:gd name="connsiteX0" fmla="*/ 0 w 110547"/>
                <a:gd name="connsiteY0" fmla="*/ 0 h 109290"/>
                <a:gd name="connsiteX1" fmla="*/ 110548 w 110547"/>
                <a:gd name="connsiteY1" fmla="*/ 0 h 109290"/>
                <a:gd name="connsiteX2" fmla="*/ 110548 w 110547"/>
                <a:gd name="connsiteY2" fmla="*/ 109291 h 109290"/>
                <a:gd name="connsiteX3" fmla="*/ 0 w 110547"/>
                <a:gd name="connsiteY3" fmla="*/ 109291 h 109290"/>
              </a:gdLst>
              <a:ahLst/>
              <a:cxnLst>
                <a:cxn ang="0">
                  <a:pos x="connsiteX0" y="connsiteY0"/>
                </a:cxn>
                <a:cxn ang="0">
                  <a:pos x="connsiteX1" y="connsiteY1"/>
                </a:cxn>
                <a:cxn ang="0">
                  <a:pos x="connsiteX2" y="connsiteY2"/>
                </a:cxn>
                <a:cxn ang="0">
                  <a:pos x="connsiteX3" y="connsiteY3"/>
                </a:cxn>
              </a:cxnLst>
              <a:rect l="l" t="t" r="r" b="b"/>
              <a:pathLst>
                <a:path w="110547" h="109290">
                  <a:moveTo>
                    <a:pt x="0" y="0"/>
                  </a:moveTo>
                  <a:lnTo>
                    <a:pt x="110548" y="0"/>
                  </a:lnTo>
                  <a:lnTo>
                    <a:pt x="110548" y="109291"/>
                  </a:lnTo>
                  <a:lnTo>
                    <a:pt x="0" y="109291"/>
                  </a:ln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5" name="任意多边形: 形状 44"/>
            <p:cNvSpPr/>
            <p:nvPr/>
          </p:nvSpPr>
          <p:spPr>
            <a:xfrm>
              <a:off x="4198876" y="751970"/>
              <a:ext cx="104580" cy="104580"/>
            </a:xfrm>
            <a:custGeom>
              <a:avLst/>
              <a:gdLst>
                <a:gd name="connsiteX0" fmla="*/ 52290 w 104580"/>
                <a:gd name="connsiteY0" fmla="*/ 104580 h 104580"/>
                <a:gd name="connsiteX1" fmla="*/ 0 w 104580"/>
                <a:gd name="connsiteY1" fmla="*/ 52290 h 104580"/>
                <a:gd name="connsiteX2" fmla="*/ 52290 w 104580"/>
                <a:gd name="connsiteY2" fmla="*/ 0 h 104580"/>
                <a:gd name="connsiteX3" fmla="*/ 104580 w 104580"/>
                <a:gd name="connsiteY3" fmla="*/ 52290 h 104580"/>
                <a:gd name="connsiteX4" fmla="*/ 52290 w 104580"/>
                <a:gd name="connsiteY4" fmla="*/ 104580 h 104580"/>
                <a:gd name="connsiteX5" fmla="*/ 52290 w 104580"/>
                <a:gd name="connsiteY5" fmla="*/ 30620 h 104580"/>
                <a:gd name="connsiteX6" fmla="*/ 30620 w 104580"/>
                <a:gd name="connsiteY6" fmla="*/ 52290 h 104580"/>
                <a:gd name="connsiteX7" fmla="*/ 52290 w 104580"/>
                <a:gd name="connsiteY7" fmla="*/ 73960 h 104580"/>
                <a:gd name="connsiteX8" fmla="*/ 73960 w 104580"/>
                <a:gd name="connsiteY8" fmla="*/ 52290 h 104580"/>
                <a:gd name="connsiteX9" fmla="*/ 52290 w 104580"/>
                <a:gd name="connsiteY9" fmla="*/ 30620 h 1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0" h="104580">
                  <a:moveTo>
                    <a:pt x="52290" y="104580"/>
                  </a:moveTo>
                  <a:cubicBezTo>
                    <a:pt x="23554" y="104580"/>
                    <a:pt x="0" y="81026"/>
                    <a:pt x="0" y="52290"/>
                  </a:cubicBezTo>
                  <a:cubicBezTo>
                    <a:pt x="0" y="23397"/>
                    <a:pt x="23554" y="0"/>
                    <a:pt x="52290" y="0"/>
                  </a:cubicBezTo>
                  <a:cubicBezTo>
                    <a:pt x="81026" y="0"/>
                    <a:pt x="104580" y="23554"/>
                    <a:pt x="104580" y="52290"/>
                  </a:cubicBezTo>
                  <a:cubicBezTo>
                    <a:pt x="104737" y="81026"/>
                    <a:pt x="81183" y="104580"/>
                    <a:pt x="52290" y="104580"/>
                  </a:cubicBezTo>
                  <a:close/>
                  <a:moveTo>
                    <a:pt x="52290" y="30620"/>
                  </a:moveTo>
                  <a:cubicBezTo>
                    <a:pt x="40356" y="30620"/>
                    <a:pt x="30620" y="40356"/>
                    <a:pt x="30620" y="52290"/>
                  </a:cubicBezTo>
                  <a:cubicBezTo>
                    <a:pt x="30620" y="64224"/>
                    <a:pt x="40356" y="73960"/>
                    <a:pt x="52290" y="73960"/>
                  </a:cubicBezTo>
                  <a:cubicBezTo>
                    <a:pt x="64224" y="73960"/>
                    <a:pt x="73960" y="64224"/>
                    <a:pt x="73960" y="52290"/>
                  </a:cubicBezTo>
                  <a:cubicBezTo>
                    <a:pt x="73960" y="40356"/>
                    <a:pt x="64224" y="30620"/>
                    <a:pt x="52290" y="30620"/>
                  </a:cubicBez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sp>
          <p:nvSpPr>
            <p:cNvPr id="46" name="任意多边形: 形状 45"/>
            <p:cNvSpPr/>
            <p:nvPr/>
          </p:nvSpPr>
          <p:spPr>
            <a:xfrm>
              <a:off x="11654370" y="4199346"/>
              <a:ext cx="104580" cy="104580"/>
            </a:xfrm>
            <a:custGeom>
              <a:avLst/>
              <a:gdLst>
                <a:gd name="connsiteX0" fmla="*/ 52290 w 104580"/>
                <a:gd name="connsiteY0" fmla="*/ 104580 h 104580"/>
                <a:gd name="connsiteX1" fmla="*/ 0 w 104580"/>
                <a:gd name="connsiteY1" fmla="*/ 52290 h 104580"/>
                <a:gd name="connsiteX2" fmla="*/ 52290 w 104580"/>
                <a:gd name="connsiteY2" fmla="*/ 0 h 104580"/>
                <a:gd name="connsiteX3" fmla="*/ 104580 w 104580"/>
                <a:gd name="connsiteY3" fmla="*/ 52290 h 104580"/>
                <a:gd name="connsiteX4" fmla="*/ 52290 w 104580"/>
                <a:gd name="connsiteY4" fmla="*/ 104580 h 104580"/>
                <a:gd name="connsiteX5" fmla="*/ 52290 w 104580"/>
                <a:gd name="connsiteY5" fmla="*/ 30620 h 104580"/>
                <a:gd name="connsiteX6" fmla="*/ 30620 w 104580"/>
                <a:gd name="connsiteY6" fmla="*/ 52290 h 104580"/>
                <a:gd name="connsiteX7" fmla="*/ 52290 w 104580"/>
                <a:gd name="connsiteY7" fmla="*/ 73960 h 104580"/>
                <a:gd name="connsiteX8" fmla="*/ 73960 w 104580"/>
                <a:gd name="connsiteY8" fmla="*/ 52290 h 104580"/>
                <a:gd name="connsiteX9" fmla="*/ 52290 w 104580"/>
                <a:gd name="connsiteY9" fmla="*/ 30620 h 10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580" h="104580">
                  <a:moveTo>
                    <a:pt x="52290" y="104580"/>
                  </a:moveTo>
                  <a:cubicBezTo>
                    <a:pt x="23397" y="104580"/>
                    <a:pt x="0" y="81026"/>
                    <a:pt x="0" y="52290"/>
                  </a:cubicBezTo>
                  <a:cubicBezTo>
                    <a:pt x="0" y="23397"/>
                    <a:pt x="23554" y="0"/>
                    <a:pt x="52290" y="0"/>
                  </a:cubicBezTo>
                  <a:cubicBezTo>
                    <a:pt x="81183" y="0"/>
                    <a:pt x="104580" y="23554"/>
                    <a:pt x="104580" y="52290"/>
                  </a:cubicBezTo>
                  <a:cubicBezTo>
                    <a:pt x="104580" y="81026"/>
                    <a:pt x="81026" y="104580"/>
                    <a:pt x="52290" y="104580"/>
                  </a:cubicBezTo>
                  <a:close/>
                  <a:moveTo>
                    <a:pt x="52290" y="30620"/>
                  </a:moveTo>
                  <a:cubicBezTo>
                    <a:pt x="40356" y="30620"/>
                    <a:pt x="30620" y="40356"/>
                    <a:pt x="30620" y="52290"/>
                  </a:cubicBezTo>
                  <a:cubicBezTo>
                    <a:pt x="30620" y="64224"/>
                    <a:pt x="40356" y="73960"/>
                    <a:pt x="52290" y="73960"/>
                  </a:cubicBezTo>
                  <a:cubicBezTo>
                    <a:pt x="64224" y="73960"/>
                    <a:pt x="73960" y="64224"/>
                    <a:pt x="73960" y="52290"/>
                  </a:cubicBezTo>
                  <a:cubicBezTo>
                    <a:pt x="73802" y="40356"/>
                    <a:pt x="64067" y="30620"/>
                    <a:pt x="52290" y="30620"/>
                  </a:cubicBezTo>
                  <a:close/>
                </a:path>
              </a:pathLst>
            </a:custGeom>
            <a:grpFill/>
            <a:ln w="15684" cap="flat">
              <a:noFill/>
              <a:prstDash val="solid"/>
              <a:miter/>
            </a:ln>
          </p:spPr>
          <p:txBody>
            <a:bodyPr rtlCol="0" anchor="ctr"/>
            <a:lstStyle/>
            <a:p>
              <a:endParaRPr lang="zh-CN" altLang="en-US">
                <a:cs typeface="汉仪君黑-55W" panose="00020600040101010101" charset="-122"/>
              </a:endParaRPr>
            </a:p>
          </p:txBody>
        </p:sp>
      </p:grpSp>
      <p:grpSp>
        <p:nvGrpSpPr>
          <p:cNvPr id="90" name="组合 89"/>
          <p:cNvGrpSpPr/>
          <p:nvPr userDrawn="1"/>
        </p:nvGrpSpPr>
        <p:grpSpPr>
          <a:xfrm>
            <a:off x="7658687" y="404722"/>
            <a:ext cx="4171727" cy="6123528"/>
            <a:chOff x="7658687" y="404722"/>
            <a:chExt cx="4171727" cy="6123528"/>
          </a:xfrm>
        </p:grpSpPr>
        <p:grpSp>
          <p:nvGrpSpPr>
            <p:cNvPr id="64" name="组合 63"/>
            <p:cNvGrpSpPr/>
            <p:nvPr userDrawn="1"/>
          </p:nvGrpSpPr>
          <p:grpSpPr>
            <a:xfrm>
              <a:off x="7658687" y="5034055"/>
              <a:ext cx="4171727" cy="1494195"/>
              <a:chOff x="7519197" y="5033679"/>
              <a:chExt cx="4171727" cy="1494195"/>
            </a:xfrm>
          </p:grpSpPr>
          <p:sp>
            <p:nvSpPr>
              <p:cNvPr id="11" name="任意多边形: 形状 10"/>
              <p:cNvSpPr/>
              <p:nvPr/>
            </p:nvSpPr>
            <p:spPr>
              <a:xfrm>
                <a:off x="7551968" y="5033679"/>
                <a:ext cx="4138956" cy="1461424"/>
              </a:xfrm>
              <a:custGeom>
                <a:avLst/>
                <a:gdLst>
                  <a:gd name="connsiteX0" fmla="*/ 4138956 w 4138956"/>
                  <a:gd name="connsiteY0" fmla="*/ 0 h 1461424"/>
                  <a:gd name="connsiteX1" fmla="*/ 4138956 w 4138956"/>
                  <a:gd name="connsiteY1" fmla="*/ 890172 h 1461424"/>
                  <a:gd name="connsiteX2" fmla="*/ 3567600 w 4138956"/>
                  <a:gd name="connsiteY2" fmla="*/ 1461424 h 1461424"/>
                  <a:gd name="connsiteX3" fmla="*/ 325517 w 4138956"/>
                  <a:gd name="connsiteY3" fmla="*/ 1461424 h 1461424"/>
                  <a:gd name="connsiteX4" fmla="*/ 325517 w 4138956"/>
                  <a:gd name="connsiteY4" fmla="*/ 1440903 h 1461424"/>
                  <a:gd name="connsiteX5" fmla="*/ 3559119 w 4138956"/>
                  <a:gd name="connsiteY5" fmla="*/ 1440903 h 1461424"/>
                  <a:gd name="connsiteX6" fmla="*/ 4118330 w 4138956"/>
                  <a:gd name="connsiteY6" fmla="*/ 881692 h 1461424"/>
                  <a:gd name="connsiteX7" fmla="*/ 4118330 w 4138956"/>
                  <a:gd name="connsiteY7" fmla="*/ 49629 h 1461424"/>
                  <a:gd name="connsiteX8" fmla="*/ 3996143 w 4138956"/>
                  <a:gd name="connsiteY8" fmla="*/ 171920 h 1461424"/>
                  <a:gd name="connsiteX9" fmla="*/ 3994678 w 4138956"/>
                  <a:gd name="connsiteY9" fmla="*/ 817824 h 1461424"/>
                  <a:gd name="connsiteX10" fmla="*/ 3991641 w 4138956"/>
                  <a:gd name="connsiteY10" fmla="*/ 820860 h 1461424"/>
                  <a:gd name="connsiteX11" fmla="*/ 3494519 w 4138956"/>
                  <a:gd name="connsiteY11" fmla="*/ 1317145 h 1461424"/>
                  <a:gd name="connsiteX12" fmla="*/ 190976 w 4138956"/>
                  <a:gd name="connsiteY12" fmla="*/ 1317145 h 1461424"/>
                  <a:gd name="connsiteX13" fmla="*/ 0 w 4138956"/>
                  <a:gd name="connsiteY13" fmla="*/ 1126170 h 1461424"/>
                  <a:gd name="connsiteX14" fmla="*/ 0 w 4138956"/>
                  <a:gd name="connsiteY14" fmla="*/ 934357 h 1461424"/>
                  <a:gd name="connsiteX15" fmla="*/ 20522 w 4138956"/>
                  <a:gd name="connsiteY15" fmla="*/ 934357 h 1461424"/>
                  <a:gd name="connsiteX16" fmla="*/ 20522 w 4138956"/>
                  <a:gd name="connsiteY16" fmla="*/ 1117689 h 1461424"/>
                  <a:gd name="connsiteX17" fmla="*/ 199561 w 4138956"/>
                  <a:gd name="connsiteY17" fmla="*/ 1296624 h 1461424"/>
                  <a:gd name="connsiteX18" fmla="*/ 3486038 w 4138956"/>
                  <a:gd name="connsiteY18" fmla="*/ 1296624 h 1461424"/>
                  <a:gd name="connsiteX19" fmla="*/ 3974052 w 4138956"/>
                  <a:gd name="connsiteY19" fmla="*/ 809343 h 1461424"/>
                  <a:gd name="connsiteX20" fmla="*/ 3975517 w 4138956"/>
                  <a:gd name="connsiteY20" fmla="*/ 163334 h 146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8956" h="1461424">
                    <a:moveTo>
                      <a:pt x="4138956" y="0"/>
                    </a:moveTo>
                    <a:lnTo>
                      <a:pt x="4138956" y="890172"/>
                    </a:lnTo>
                    <a:lnTo>
                      <a:pt x="3567600" y="1461424"/>
                    </a:lnTo>
                    <a:lnTo>
                      <a:pt x="325517" y="1461424"/>
                    </a:lnTo>
                    <a:lnTo>
                      <a:pt x="325517" y="1440903"/>
                    </a:lnTo>
                    <a:lnTo>
                      <a:pt x="3559119" y="1440903"/>
                    </a:lnTo>
                    <a:lnTo>
                      <a:pt x="4118330" y="881692"/>
                    </a:lnTo>
                    <a:lnTo>
                      <a:pt x="4118330" y="49629"/>
                    </a:lnTo>
                    <a:lnTo>
                      <a:pt x="3996143" y="171920"/>
                    </a:lnTo>
                    <a:lnTo>
                      <a:pt x="3994678" y="817824"/>
                    </a:lnTo>
                    <a:lnTo>
                      <a:pt x="3991641" y="820860"/>
                    </a:lnTo>
                    <a:lnTo>
                      <a:pt x="3494519" y="1317145"/>
                    </a:lnTo>
                    <a:lnTo>
                      <a:pt x="190976" y="1317145"/>
                    </a:lnTo>
                    <a:lnTo>
                      <a:pt x="0" y="1126170"/>
                    </a:lnTo>
                    <a:lnTo>
                      <a:pt x="0" y="934357"/>
                    </a:lnTo>
                    <a:lnTo>
                      <a:pt x="20522" y="934357"/>
                    </a:lnTo>
                    <a:lnTo>
                      <a:pt x="20522" y="1117689"/>
                    </a:lnTo>
                    <a:lnTo>
                      <a:pt x="199561" y="1296624"/>
                    </a:lnTo>
                    <a:lnTo>
                      <a:pt x="3486038" y="1296624"/>
                    </a:lnTo>
                    <a:lnTo>
                      <a:pt x="3974052" y="809343"/>
                    </a:lnTo>
                    <a:lnTo>
                      <a:pt x="3975517" y="163334"/>
                    </a:lnTo>
                    <a:close/>
                  </a:path>
                </a:pathLst>
              </a:custGeom>
              <a:solidFill>
                <a:schemeClr val="accent1"/>
              </a:solidFill>
              <a:ln w="10458" cap="flat">
                <a:noFill/>
                <a:prstDash val="solid"/>
                <a:miter/>
              </a:ln>
            </p:spPr>
            <p:txBody>
              <a:bodyPr rtlCol="0" anchor="ctr"/>
              <a:lstStyle/>
              <a:p>
                <a:endParaRPr lang="zh-CN" altLang="en-US">
                  <a:cs typeface="汉仪君黑-55W" panose="00020600040101010101" charset="-122"/>
                </a:endParaRPr>
              </a:p>
            </p:txBody>
          </p:sp>
          <p:sp>
            <p:nvSpPr>
              <p:cNvPr id="12" name="任意多边形: 形状 11"/>
              <p:cNvSpPr/>
              <p:nvPr/>
            </p:nvSpPr>
            <p:spPr>
              <a:xfrm>
                <a:off x="8985646" y="6427989"/>
                <a:ext cx="2186586" cy="56853"/>
              </a:xfrm>
              <a:custGeom>
                <a:avLst/>
                <a:gdLst>
                  <a:gd name="connsiteX0" fmla="*/ 2129734 w 2186586"/>
                  <a:gd name="connsiteY0" fmla="*/ 56853 h 56853"/>
                  <a:gd name="connsiteX1" fmla="*/ 2186587 w 2186586"/>
                  <a:gd name="connsiteY1" fmla="*/ 0 h 56853"/>
                  <a:gd name="connsiteX2" fmla="*/ 56853 w 2186586"/>
                  <a:gd name="connsiteY2" fmla="*/ 0 h 56853"/>
                  <a:gd name="connsiteX3" fmla="*/ 0 w 2186586"/>
                  <a:gd name="connsiteY3" fmla="*/ 56853 h 56853"/>
                </a:gdLst>
                <a:ahLst/>
                <a:cxnLst>
                  <a:cxn ang="0">
                    <a:pos x="connsiteX0" y="connsiteY0"/>
                  </a:cxn>
                  <a:cxn ang="0">
                    <a:pos x="connsiteX1" y="connsiteY1"/>
                  </a:cxn>
                  <a:cxn ang="0">
                    <a:pos x="connsiteX2" y="connsiteY2"/>
                  </a:cxn>
                  <a:cxn ang="0">
                    <a:pos x="connsiteX3" y="connsiteY3"/>
                  </a:cxn>
                </a:cxnLst>
                <a:rect l="l" t="t" r="r" b="b"/>
                <a:pathLst>
                  <a:path w="2186586" h="56853">
                    <a:moveTo>
                      <a:pt x="2129734" y="56853"/>
                    </a:moveTo>
                    <a:lnTo>
                      <a:pt x="2186587" y="0"/>
                    </a:lnTo>
                    <a:lnTo>
                      <a:pt x="56853" y="0"/>
                    </a:lnTo>
                    <a:lnTo>
                      <a:pt x="0" y="56853"/>
                    </a:lnTo>
                    <a:close/>
                  </a:path>
                </a:pathLst>
              </a:custGeom>
              <a:solidFill>
                <a:schemeClr val="accent1"/>
              </a:solidFill>
              <a:ln w="10458" cap="flat">
                <a:noFill/>
                <a:prstDash val="solid"/>
                <a:miter/>
              </a:ln>
            </p:spPr>
            <p:txBody>
              <a:bodyPr rtlCol="0" anchor="ctr"/>
              <a:lstStyle/>
              <a:p>
                <a:endParaRPr lang="zh-CN" altLang="en-US">
                  <a:cs typeface="汉仪君黑-55W" panose="00020600040101010101" charset="-122"/>
                </a:endParaRPr>
              </a:p>
            </p:txBody>
          </p:sp>
          <p:sp>
            <p:nvSpPr>
              <p:cNvPr id="13" name="任意多边形: 形状 12"/>
              <p:cNvSpPr/>
              <p:nvPr/>
            </p:nvSpPr>
            <p:spPr>
              <a:xfrm>
                <a:off x="11264056" y="6068339"/>
                <a:ext cx="416502" cy="416502"/>
              </a:xfrm>
              <a:custGeom>
                <a:avLst/>
                <a:gdLst>
                  <a:gd name="connsiteX0" fmla="*/ 0 w 416502"/>
                  <a:gd name="connsiteY0" fmla="*/ 416503 h 416502"/>
                  <a:gd name="connsiteX1" fmla="*/ 416503 w 416502"/>
                  <a:gd name="connsiteY1" fmla="*/ 0 h 416502"/>
                  <a:gd name="connsiteX2" fmla="*/ 416503 w 416502"/>
                  <a:gd name="connsiteY2" fmla="*/ 416503 h 416502"/>
                </a:gdLst>
                <a:ahLst/>
                <a:cxnLst>
                  <a:cxn ang="0">
                    <a:pos x="connsiteX0" y="connsiteY0"/>
                  </a:cxn>
                  <a:cxn ang="0">
                    <a:pos x="connsiteX1" y="connsiteY1"/>
                  </a:cxn>
                  <a:cxn ang="0">
                    <a:pos x="connsiteX2" y="connsiteY2"/>
                  </a:cxn>
                </a:cxnLst>
                <a:rect l="l" t="t" r="r" b="b"/>
                <a:pathLst>
                  <a:path w="416502" h="416502">
                    <a:moveTo>
                      <a:pt x="0" y="416503"/>
                    </a:moveTo>
                    <a:lnTo>
                      <a:pt x="416503" y="0"/>
                    </a:lnTo>
                    <a:lnTo>
                      <a:pt x="416503" y="416503"/>
                    </a:lnTo>
                    <a:close/>
                  </a:path>
                </a:pathLst>
              </a:custGeom>
              <a:solidFill>
                <a:schemeClr val="accent1"/>
              </a:solidFill>
              <a:ln w="10458" cap="flat">
                <a:noFill/>
                <a:prstDash val="solid"/>
                <a:miter/>
              </a:ln>
            </p:spPr>
            <p:txBody>
              <a:bodyPr rtlCol="0" anchor="ctr"/>
              <a:lstStyle/>
              <a:p>
                <a:endParaRPr lang="zh-CN" altLang="en-US">
                  <a:cs typeface="汉仪君黑-55W" panose="00020600040101010101" charset="-122"/>
                </a:endParaRPr>
              </a:p>
            </p:txBody>
          </p:sp>
          <p:sp>
            <p:nvSpPr>
              <p:cNvPr id="14" name="任意多边形: 形状 13"/>
              <p:cNvSpPr/>
              <p:nvPr/>
            </p:nvSpPr>
            <p:spPr>
              <a:xfrm>
                <a:off x="11632187" y="5298783"/>
                <a:ext cx="48372" cy="669252"/>
              </a:xfrm>
              <a:custGeom>
                <a:avLst/>
                <a:gdLst>
                  <a:gd name="connsiteX0" fmla="*/ 48372 w 48372"/>
                  <a:gd name="connsiteY0" fmla="*/ 0 h 669252"/>
                  <a:gd name="connsiteX1" fmla="*/ 0 w 48372"/>
                  <a:gd name="connsiteY1" fmla="*/ 48372 h 669252"/>
                  <a:gd name="connsiteX2" fmla="*/ 0 w 48372"/>
                  <a:gd name="connsiteY2" fmla="*/ 669252 h 669252"/>
                  <a:gd name="connsiteX3" fmla="*/ 48372 w 48372"/>
                  <a:gd name="connsiteY3" fmla="*/ 620775 h 669252"/>
                </a:gdLst>
                <a:ahLst/>
                <a:cxnLst>
                  <a:cxn ang="0">
                    <a:pos x="connsiteX0" y="connsiteY0"/>
                  </a:cxn>
                  <a:cxn ang="0">
                    <a:pos x="connsiteX1" y="connsiteY1"/>
                  </a:cxn>
                  <a:cxn ang="0">
                    <a:pos x="connsiteX2" y="connsiteY2"/>
                  </a:cxn>
                  <a:cxn ang="0">
                    <a:pos x="connsiteX3" y="connsiteY3"/>
                  </a:cxn>
                </a:cxnLst>
                <a:rect l="l" t="t" r="r" b="b"/>
                <a:pathLst>
                  <a:path w="48372" h="669252">
                    <a:moveTo>
                      <a:pt x="48372" y="0"/>
                    </a:moveTo>
                    <a:lnTo>
                      <a:pt x="0" y="48372"/>
                    </a:lnTo>
                    <a:lnTo>
                      <a:pt x="0" y="669252"/>
                    </a:lnTo>
                    <a:lnTo>
                      <a:pt x="48372" y="620775"/>
                    </a:lnTo>
                    <a:close/>
                  </a:path>
                </a:pathLst>
              </a:custGeom>
              <a:solidFill>
                <a:schemeClr val="accent1"/>
              </a:solidFill>
              <a:ln w="10458" cap="flat">
                <a:noFill/>
                <a:prstDash val="solid"/>
                <a:miter/>
              </a:ln>
            </p:spPr>
            <p:txBody>
              <a:bodyPr rtlCol="0" anchor="ctr"/>
              <a:lstStyle/>
              <a:p>
                <a:endParaRPr lang="zh-CN" altLang="en-US">
                  <a:cs typeface="汉仪君黑-55W" panose="00020600040101010101" charset="-122"/>
                </a:endParaRPr>
              </a:p>
            </p:txBody>
          </p:sp>
          <p:sp>
            <p:nvSpPr>
              <p:cNvPr id="15" name="任意多边形: 形状 14"/>
              <p:cNvSpPr/>
              <p:nvPr/>
            </p:nvSpPr>
            <p:spPr>
              <a:xfrm>
                <a:off x="7803147" y="6441810"/>
                <a:ext cx="86064" cy="86064"/>
              </a:xfrm>
              <a:custGeom>
                <a:avLst/>
                <a:gdLst>
                  <a:gd name="connsiteX0" fmla="*/ 86065 w 86064"/>
                  <a:gd name="connsiteY0" fmla="*/ 43032 h 86064"/>
                  <a:gd name="connsiteX1" fmla="*/ 43032 w 86064"/>
                  <a:gd name="connsiteY1" fmla="*/ 86065 h 86064"/>
                  <a:gd name="connsiteX2" fmla="*/ 0 w 86064"/>
                  <a:gd name="connsiteY2" fmla="*/ 43032 h 86064"/>
                  <a:gd name="connsiteX3" fmla="*/ 43032 w 86064"/>
                  <a:gd name="connsiteY3" fmla="*/ 0 h 86064"/>
                  <a:gd name="connsiteX4" fmla="*/ 86065 w 86064"/>
                  <a:gd name="connsiteY4" fmla="*/ 43032 h 86064"/>
                  <a:gd name="connsiteX5" fmla="*/ 20521 w 86064"/>
                  <a:gd name="connsiteY5" fmla="*/ 43032 h 86064"/>
                  <a:gd name="connsiteX6" fmla="*/ 43032 w 86064"/>
                  <a:gd name="connsiteY6" fmla="*/ 65543 h 86064"/>
                  <a:gd name="connsiteX7" fmla="*/ 65543 w 86064"/>
                  <a:gd name="connsiteY7" fmla="*/ 43032 h 86064"/>
                  <a:gd name="connsiteX8" fmla="*/ 43032 w 86064"/>
                  <a:gd name="connsiteY8" fmla="*/ 20521 h 86064"/>
                  <a:gd name="connsiteX9" fmla="*/ 20521 w 86064"/>
                  <a:gd name="connsiteY9" fmla="*/ 43032 h 8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64" h="86064">
                    <a:moveTo>
                      <a:pt x="86065" y="43032"/>
                    </a:moveTo>
                    <a:cubicBezTo>
                      <a:pt x="86065" y="66799"/>
                      <a:pt x="66800" y="86065"/>
                      <a:pt x="43032" y="86065"/>
                    </a:cubicBezTo>
                    <a:cubicBezTo>
                      <a:pt x="19265" y="86065"/>
                      <a:pt x="0" y="66799"/>
                      <a:pt x="0" y="43032"/>
                    </a:cubicBezTo>
                    <a:cubicBezTo>
                      <a:pt x="0" y="19265"/>
                      <a:pt x="19265" y="0"/>
                      <a:pt x="43032" y="0"/>
                    </a:cubicBezTo>
                    <a:cubicBezTo>
                      <a:pt x="66800" y="0"/>
                      <a:pt x="86065" y="19370"/>
                      <a:pt x="86065" y="43032"/>
                    </a:cubicBezTo>
                    <a:close/>
                    <a:moveTo>
                      <a:pt x="20521" y="43032"/>
                    </a:moveTo>
                    <a:cubicBezTo>
                      <a:pt x="20521" y="55387"/>
                      <a:pt x="30573" y="65543"/>
                      <a:pt x="43032" y="65543"/>
                    </a:cubicBezTo>
                    <a:cubicBezTo>
                      <a:pt x="55387" y="65543"/>
                      <a:pt x="65543" y="55492"/>
                      <a:pt x="65543" y="43032"/>
                    </a:cubicBezTo>
                    <a:cubicBezTo>
                      <a:pt x="65543" y="30573"/>
                      <a:pt x="55492" y="20521"/>
                      <a:pt x="43032" y="20521"/>
                    </a:cubicBezTo>
                    <a:cubicBezTo>
                      <a:pt x="30573" y="20626"/>
                      <a:pt x="20521" y="30677"/>
                      <a:pt x="20521" y="43032"/>
                    </a:cubicBezTo>
                    <a:close/>
                  </a:path>
                </a:pathLst>
              </a:custGeom>
              <a:solidFill>
                <a:schemeClr val="accent1"/>
              </a:solidFill>
              <a:ln w="10458" cap="flat">
                <a:noFill/>
                <a:prstDash val="solid"/>
                <a:miter/>
              </a:ln>
            </p:spPr>
            <p:txBody>
              <a:bodyPr rtlCol="0" anchor="ctr"/>
              <a:lstStyle/>
              <a:p>
                <a:endParaRPr lang="zh-CN" altLang="en-US">
                  <a:cs typeface="汉仪君黑-55W" panose="00020600040101010101" charset="-122"/>
                </a:endParaRPr>
              </a:p>
            </p:txBody>
          </p:sp>
          <p:sp>
            <p:nvSpPr>
              <p:cNvPr id="16" name="任意多边形: 形状 15"/>
              <p:cNvSpPr/>
              <p:nvPr/>
            </p:nvSpPr>
            <p:spPr>
              <a:xfrm>
                <a:off x="7519197" y="5896838"/>
                <a:ext cx="86064" cy="86064"/>
              </a:xfrm>
              <a:custGeom>
                <a:avLst/>
                <a:gdLst>
                  <a:gd name="connsiteX0" fmla="*/ 86065 w 86064"/>
                  <a:gd name="connsiteY0" fmla="*/ 43032 h 86064"/>
                  <a:gd name="connsiteX1" fmla="*/ 43032 w 86064"/>
                  <a:gd name="connsiteY1" fmla="*/ 86065 h 86064"/>
                  <a:gd name="connsiteX2" fmla="*/ 0 w 86064"/>
                  <a:gd name="connsiteY2" fmla="*/ 43032 h 86064"/>
                  <a:gd name="connsiteX3" fmla="*/ 43032 w 86064"/>
                  <a:gd name="connsiteY3" fmla="*/ 0 h 86064"/>
                  <a:gd name="connsiteX4" fmla="*/ 86065 w 86064"/>
                  <a:gd name="connsiteY4" fmla="*/ 43032 h 86064"/>
                  <a:gd name="connsiteX5" fmla="*/ 20522 w 86064"/>
                  <a:gd name="connsiteY5" fmla="*/ 43032 h 86064"/>
                  <a:gd name="connsiteX6" fmla="*/ 43032 w 86064"/>
                  <a:gd name="connsiteY6" fmla="*/ 65543 h 86064"/>
                  <a:gd name="connsiteX7" fmla="*/ 65543 w 86064"/>
                  <a:gd name="connsiteY7" fmla="*/ 43032 h 86064"/>
                  <a:gd name="connsiteX8" fmla="*/ 43032 w 86064"/>
                  <a:gd name="connsiteY8" fmla="*/ 20521 h 86064"/>
                  <a:gd name="connsiteX9" fmla="*/ 20522 w 86064"/>
                  <a:gd name="connsiteY9" fmla="*/ 43032 h 8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064" h="86064">
                    <a:moveTo>
                      <a:pt x="86065" y="43032"/>
                    </a:moveTo>
                    <a:cubicBezTo>
                      <a:pt x="86065" y="66800"/>
                      <a:pt x="66800" y="86065"/>
                      <a:pt x="43032" y="86065"/>
                    </a:cubicBezTo>
                    <a:cubicBezTo>
                      <a:pt x="19265" y="86065"/>
                      <a:pt x="0" y="66800"/>
                      <a:pt x="0" y="43032"/>
                    </a:cubicBezTo>
                    <a:cubicBezTo>
                      <a:pt x="0" y="19265"/>
                      <a:pt x="19265" y="0"/>
                      <a:pt x="43032" y="0"/>
                    </a:cubicBezTo>
                    <a:cubicBezTo>
                      <a:pt x="66800" y="0"/>
                      <a:pt x="86065" y="19265"/>
                      <a:pt x="86065" y="43032"/>
                    </a:cubicBezTo>
                    <a:close/>
                    <a:moveTo>
                      <a:pt x="20522" y="43032"/>
                    </a:moveTo>
                    <a:cubicBezTo>
                      <a:pt x="20522" y="55387"/>
                      <a:pt x="30573" y="65543"/>
                      <a:pt x="43032" y="65543"/>
                    </a:cubicBezTo>
                    <a:cubicBezTo>
                      <a:pt x="55387" y="65543"/>
                      <a:pt x="65543" y="55492"/>
                      <a:pt x="65543" y="43032"/>
                    </a:cubicBezTo>
                    <a:cubicBezTo>
                      <a:pt x="65543" y="30573"/>
                      <a:pt x="55387" y="20521"/>
                      <a:pt x="43032" y="20521"/>
                    </a:cubicBezTo>
                    <a:cubicBezTo>
                      <a:pt x="30678" y="20521"/>
                      <a:pt x="20522" y="30678"/>
                      <a:pt x="20522" y="43032"/>
                    </a:cubicBezTo>
                    <a:close/>
                  </a:path>
                </a:pathLst>
              </a:custGeom>
              <a:solidFill>
                <a:schemeClr val="accent1"/>
              </a:solidFill>
              <a:ln w="10458" cap="flat">
                <a:noFill/>
                <a:prstDash val="solid"/>
                <a:miter/>
              </a:ln>
            </p:spPr>
            <p:txBody>
              <a:bodyPr rtlCol="0" anchor="ctr"/>
              <a:lstStyle/>
              <a:p>
                <a:endParaRPr lang="zh-CN" altLang="en-US">
                  <a:cs typeface="汉仪君黑-55W" panose="00020600040101010101" charset="-122"/>
                </a:endParaRPr>
              </a:p>
            </p:txBody>
          </p:sp>
          <p:grpSp>
            <p:nvGrpSpPr>
              <p:cNvPr id="17" name="图形 29"/>
              <p:cNvGrpSpPr/>
              <p:nvPr/>
            </p:nvGrpSpPr>
            <p:grpSpPr>
              <a:xfrm>
                <a:off x="9216408" y="6109487"/>
                <a:ext cx="1775633" cy="154120"/>
                <a:chOff x="9216408" y="6109487"/>
                <a:chExt cx="1775633" cy="154120"/>
              </a:xfrm>
              <a:solidFill>
                <a:schemeClr val="accent1"/>
              </a:solidFill>
            </p:grpSpPr>
            <p:sp>
              <p:nvSpPr>
                <p:cNvPr id="21" name="任意多边形: 形状 20"/>
                <p:cNvSpPr/>
                <p:nvPr/>
              </p:nvSpPr>
              <p:spPr>
                <a:xfrm>
                  <a:off x="9894141" y="6109487"/>
                  <a:ext cx="250655" cy="154120"/>
                </a:xfrm>
                <a:custGeom>
                  <a:avLst/>
                  <a:gdLst>
                    <a:gd name="connsiteX0" fmla="*/ 250656 w 250655"/>
                    <a:gd name="connsiteY0" fmla="*/ 154121 h 154120"/>
                    <a:gd name="connsiteX1" fmla="*/ 96639 w 250655"/>
                    <a:gd name="connsiteY1" fmla="*/ 0 h 154120"/>
                    <a:gd name="connsiteX2" fmla="*/ 0 w 250655"/>
                    <a:gd name="connsiteY2" fmla="*/ 0 h 154120"/>
                    <a:gd name="connsiteX3" fmla="*/ 154121 w 250655"/>
                    <a:gd name="connsiteY3" fmla="*/ 154121 h 154120"/>
                  </a:gdLst>
                  <a:ahLst/>
                  <a:cxnLst>
                    <a:cxn ang="0">
                      <a:pos x="connsiteX0" y="connsiteY0"/>
                    </a:cxn>
                    <a:cxn ang="0">
                      <a:pos x="connsiteX1" y="connsiteY1"/>
                    </a:cxn>
                    <a:cxn ang="0">
                      <a:pos x="connsiteX2" y="connsiteY2"/>
                    </a:cxn>
                    <a:cxn ang="0">
                      <a:pos x="connsiteX3" y="connsiteY3"/>
                    </a:cxn>
                  </a:cxnLst>
                  <a:rect l="l" t="t" r="r" b="b"/>
                  <a:pathLst>
                    <a:path w="250655" h="154120">
                      <a:moveTo>
                        <a:pt x="250656" y="154121"/>
                      </a:moveTo>
                      <a:lnTo>
                        <a:pt x="96639" y="0"/>
                      </a:lnTo>
                      <a:lnTo>
                        <a:pt x="0" y="0"/>
                      </a:lnTo>
                      <a:lnTo>
                        <a:pt x="154121" y="154121"/>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22" name="任意多边形: 形状 21"/>
                <p:cNvSpPr/>
                <p:nvPr/>
              </p:nvSpPr>
              <p:spPr>
                <a:xfrm>
                  <a:off x="10063653" y="6109487"/>
                  <a:ext cx="250550" cy="154120"/>
                </a:xfrm>
                <a:custGeom>
                  <a:avLst/>
                  <a:gdLst>
                    <a:gd name="connsiteX0" fmla="*/ 250551 w 250550"/>
                    <a:gd name="connsiteY0" fmla="*/ 154121 h 154120"/>
                    <a:gd name="connsiteX1" fmla="*/ 96535 w 250550"/>
                    <a:gd name="connsiteY1" fmla="*/ 0 h 154120"/>
                    <a:gd name="connsiteX2" fmla="*/ 0 w 250550"/>
                    <a:gd name="connsiteY2" fmla="*/ 0 h 154120"/>
                    <a:gd name="connsiteX3" fmla="*/ 154016 w 250550"/>
                    <a:gd name="connsiteY3" fmla="*/ 154121 h 154120"/>
                  </a:gdLst>
                  <a:ahLst/>
                  <a:cxnLst>
                    <a:cxn ang="0">
                      <a:pos x="connsiteX0" y="connsiteY0"/>
                    </a:cxn>
                    <a:cxn ang="0">
                      <a:pos x="connsiteX1" y="connsiteY1"/>
                    </a:cxn>
                    <a:cxn ang="0">
                      <a:pos x="connsiteX2" y="connsiteY2"/>
                    </a:cxn>
                    <a:cxn ang="0">
                      <a:pos x="connsiteX3" y="connsiteY3"/>
                    </a:cxn>
                  </a:cxnLst>
                  <a:rect l="l" t="t" r="r" b="b"/>
                  <a:pathLst>
                    <a:path w="250550" h="154120">
                      <a:moveTo>
                        <a:pt x="250551" y="154121"/>
                      </a:moveTo>
                      <a:lnTo>
                        <a:pt x="96535" y="0"/>
                      </a:lnTo>
                      <a:lnTo>
                        <a:pt x="0" y="0"/>
                      </a:lnTo>
                      <a:lnTo>
                        <a:pt x="154016" y="154121"/>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23" name="任意多边形: 形状 22"/>
                <p:cNvSpPr/>
                <p:nvPr/>
              </p:nvSpPr>
              <p:spPr>
                <a:xfrm>
                  <a:off x="10237248" y="6109592"/>
                  <a:ext cx="754793" cy="154015"/>
                </a:xfrm>
                <a:custGeom>
                  <a:avLst/>
                  <a:gdLst>
                    <a:gd name="connsiteX0" fmla="*/ 754793 w 754793"/>
                    <a:gd name="connsiteY0" fmla="*/ 154016 h 154015"/>
                    <a:gd name="connsiteX1" fmla="*/ 754793 w 754793"/>
                    <a:gd name="connsiteY1" fmla="*/ 154016 h 154015"/>
                    <a:gd name="connsiteX2" fmla="*/ 600777 w 754793"/>
                    <a:gd name="connsiteY2" fmla="*/ 0 h 154015"/>
                    <a:gd name="connsiteX3" fmla="*/ 0 w 754793"/>
                    <a:gd name="connsiteY3" fmla="*/ 0 h 154015"/>
                    <a:gd name="connsiteX4" fmla="*/ 154016 w 754793"/>
                    <a:gd name="connsiteY4" fmla="*/ 154016 h 154015"/>
                    <a:gd name="connsiteX5" fmla="*/ 754793 w 754793"/>
                    <a:gd name="connsiteY5" fmla="*/ 154016 h 15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793" h="154015">
                      <a:moveTo>
                        <a:pt x="754793" y="154016"/>
                      </a:moveTo>
                      <a:lnTo>
                        <a:pt x="754793" y="154016"/>
                      </a:lnTo>
                      <a:cubicBezTo>
                        <a:pt x="694590" y="93813"/>
                        <a:pt x="660876" y="60099"/>
                        <a:pt x="600777" y="0"/>
                      </a:cubicBezTo>
                      <a:lnTo>
                        <a:pt x="0" y="0"/>
                      </a:lnTo>
                      <a:lnTo>
                        <a:pt x="154016" y="154016"/>
                      </a:lnTo>
                      <a:lnTo>
                        <a:pt x="754793" y="154016"/>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24" name="任意多边形: 形状 23"/>
                <p:cNvSpPr/>
                <p:nvPr/>
              </p:nvSpPr>
              <p:spPr>
                <a:xfrm>
                  <a:off x="9724734" y="6109487"/>
                  <a:ext cx="250655" cy="154120"/>
                </a:xfrm>
                <a:custGeom>
                  <a:avLst/>
                  <a:gdLst>
                    <a:gd name="connsiteX0" fmla="*/ 250656 w 250655"/>
                    <a:gd name="connsiteY0" fmla="*/ 154121 h 154120"/>
                    <a:gd name="connsiteX1" fmla="*/ 96535 w 250655"/>
                    <a:gd name="connsiteY1" fmla="*/ 0 h 154120"/>
                    <a:gd name="connsiteX2" fmla="*/ 0 w 250655"/>
                    <a:gd name="connsiteY2" fmla="*/ 0 h 154120"/>
                    <a:gd name="connsiteX3" fmla="*/ 154016 w 250655"/>
                    <a:gd name="connsiteY3" fmla="*/ 154121 h 154120"/>
                  </a:gdLst>
                  <a:ahLst/>
                  <a:cxnLst>
                    <a:cxn ang="0">
                      <a:pos x="connsiteX0" y="connsiteY0"/>
                    </a:cxn>
                    <a:cxn ang="0">
                      <a:pos x="connsiteX1" y="connsiteY1"/>
                    </a:cxn>
                    <a:cxn ang="0">
                      <a:pos x="connsiteX2" y="connsiteY2"/>
                    </a:cxn>
                    <a:cxn ang="0">
                      <a:pos x="connsiteX3" y="connsiteY3"/>
                    </a:cxn>
                  </a:cxnLst>
                  <a:rect l="l" t="t" r="r" b="b"/>
                  <a:pathLst>
                    <a:path w="250655" h="154120">
                      <a:moveTo>
                        <a:pt x="250656" y="154121"/>
                      </a:moveTo>
                      <a:lnTo>
                        <a:pt x="96535" y="0"/>
                      </a:lnTo>
                      <a:lnTo>
                        <a:pt x="0" y="0"/>
                      </a:lnTo>
                      <a:lnTo>
                        <a:pt x="154016" y="154121"/>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25" name="任意多边形: 形状 24"/>
                <p:cNvSpPr/>
                <p:nvPr/>
              </p:nvSpPr>
              <p:spPr>
                <a:xfrm>
                  <a:off x="9216408" y="6109487"/>
                  <a:ext cx="250550" cy="154120"/>
                </a:xfrm>
                <a:custGeom>
                  <a:avLst/>
                  <a:gdLst>
                    <a:gd name="connsiteX0" fmla="*/ 0 w 250550"/>
                    <a:gd name="connsiteY0" fmla="*/ 0 h 154120"/>
                    <a:gd name="connsiteX1" fmla="*/ 154016 w 250550"/>
                    <a:gd name="connsiteY1" fmla="*/ 154121 h 154120"/>
                    <a:gd name="connsiteX2" fmla="*/ 250551 w 250550"/>
                    <a:gd name="connsiteY2" fmla="*/ 154121 h 154120"/>
                    <a:gd name="connsiteX3" fmla="*/ 96535 w 250550"/>
                    <a:gd name="connsiteY3" fmla="*/ 0 h 154120"/>
                  </a:gdLst>
                  <a:ahLst/>
                  <a:cxnLst>
                    <a:cxn ang="0">
                      <a:pos x="connsiteX0" y="connsiteY0"/>
                    </a:cxn>
                    <a:cxn ang="0">
                      <a:pos x="connsiteX1" y="connsiteY1"/>
                    </a:cxn>
                    <a:cxn ang="0">
                      <a:pos x="connsiteX2" y="connsiteY2"/>
                    </a:cxn>
                    <a:cxn ang="0">
                      <a:pos x="connsiteX3" y="connsiteY3"/>
                    </a:cxn>
                  </a:cxnLst>
                  <a:rect l="l" t="t" r="r" b="b"/>
                  <a:pathLst>
                    <a:path w="250550" h="154120">
                      <a:moveTo>
                        <a:pt x="0" y="0"/>
                      </a:moveTo>
                      <a:lnTo>
                        <a:pt x="154016" y="154121"/>
                      </a:lnTo>
                      <a:lnTo>
                        <a:pt x="250551" y="154121"/>
                      </a:lnTo>
                      <a:lnTo>
                        <a:pt x="96535" y="0"/>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26" name="任意多边形: 形状 25"/>
                <p:cNvSpPr/>
                <p:nvPr/>
              </p:nvSpPr>
              <p:spPr>
                <a:xfrm>
                  <a:off x="9555223" y="6109487"/>
                  <a:ext cx="250655" cy="154120"/>
                </a:xfrm>
                <a:custGeom>
                  <a:avLst/>
                  <a:gdLst>
                    <a:gd name="connsiteX0" fmla="*/ 250655 w 250655"/>
                    <a:gd name="connsiteY0" fmla="*/ 154121 h 154120"/>
                    <a:gd name="connsiteX1" fmla="*/ 96639 w 250655"/>
                    <a:gd name="connsiteY1" fmla="*/ 0 h 154120"/>
                    <a:gd name="connsiteX2" fmla="*/ 0 w 250655"/>
                    <a:gd name="connsiteY2" fmla="*/ 0 h 154120"/>
                    <a:gd name="connsiteX3" fmla="*/ 154121 w 250655"/>
                    <a:gd name="connsiteY3" fmla="*/ 154121 h 154120"/>
                  </a:gdLst>
                  <a:ahLst/>
                  <a:cxnLst>
                    <a:cxn ang="0">
                      <a:pos x="connsiteX0" y="connsiteY0"/>
                    </a:cxn>
                    <a:cxn ang="0">
                      <a:pos x="connsiteX1" y="connsiteY1"/>
                    </a:cxn>
                    <a:cxn ang="0">
                      <a:pos x="connsiteX2" y="connsiteY2"/>
                    </a:cxn>
                    <a:cxn ang="0">
                      <a:pos x="connsiteX3" y="connsiteY3"/>
                    </a:cxn>
                  </a:cxnLst>
                  <a:rect l="l" t="t" r="r" b="b"/>
                  <a:pathLst>
                    <a:path w="250655" h="154120">
                      <a:moveTo>
                        <a:pt x="250655" y="154121"/>
                      </a:moveTo>
                      <a:lnTo>
                        <a:pt x="96639" y="0"/>
                      </a:lnTo>
                      <a:lnTo>
                        <a:pt x="0" y="0"/>
                      </a:lnTo>
                      <a:lnTo>
                        <a:pt x="154121" y="154121"/>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sp>
              <p:nvSpPr>
                <p:cNvPr id="27" name="任意多边形: 形状 26"/>
                <p:cNvSpPr/>
                <p:nvPr/>
              </p:nvSpPr>
              <p:spPr>
                <a:xfrm>
                  <a:off x="9385815" y="6109487"/>
                  <a:ext cx="250655" cy="154120"/>
                </a:xfrm>
                <a:custGeom>
                  <a:avLst/>
                  <a:gdLst>
                    <a:gd name="connsiteX0" fmla="*/ 250656 w 250655"/>
                    <a:gd name="connsiteY0" fmla="*/ 154121 h 154120"/>
                    <a:gd name="connsiteX1" fmla="*/ 96535 w 250655"/>
                    <a:gd name="connsiteY1" fmla="*/ 0 h 154120"/>
                    <a:gd name="connsiteX2" fmla="*/ 0 w 250655"/>
                    <a:gd name="connsiteY2" fmla="*/ 0 h 154120"/>
                    <a:gd name="connsiteX3" fmla="*/ 154016 w 250655"/>
                    <a:gd name="connsiteY3" fmla="*/ 154121 h 154120"/>
                  </a:gdLst>
                  <a:ahLst/>
                  <a:cxnLst>
                    <a:cxn ang="0">
                      <a:pos x="connsiteX0" y="connsiteY0"/>
                    </a:cxn>
                    <a:cxn ang="0">
                      <a:pos x="connsiteX1" y="connsiteY1"/>
                    </a:cxn>
                    <a:cxn ang="0">
                      <a:pos x="connsiteX2" y="connsiteY2"/>
                    </a:cxn>
                    <a:cxn ang="0">
                      <a:pos x="connsiteX3" y="connsiteY3"/>
                    </a:cxn>
                  </a:cxnLst>
                  <a:rect l="l" t="t" r="r" b="b"/>
                  <a:pathLst>
                    <a:path w="250655" h="154120">
                      <a:moveTo>
                        <a:pt x="250656" y="154121"/>
                      </a:moveTo>
                      <a:lnTo>
                        <a:pt x="96535" y="0"/>
                      </a:lnTo>
                      <a:lnTo>
                        <a:pt x="0" y="0"/>
                      </a:lnTo>
                      <a:lnTo>
                        <a:pt x="154016" y="154121"/>
                      </a:lnTo>
                      <a:close/>
                    </a:path>
                  </a:pathLst>
                </a:custGeom>
                <a:grpFill/>
                <a:ln w="10458" cap="flat">
                  <a:noFill/>
                  <a:prstDash val="solid"/>
                  <a:miter/>
                </a:ln>
              </p:spPr>
              <p:txBody>
                <a:bodyPr rtlCol="0" anchor="ctr"/>
                <a:lstStyle/>
                <a:p>
                  <a:endParaRPr lang="zh-CN" altLang="en-US">
                    <a:cs typeface="汉仪君黑-55W" panose="00020600040101010101" charset="-122"/>
                  </a:endParaRPr>
                </a:p>
              </p:txBody>
            </p:sp>
          </p:grpSp>
        </p:grpSp>
        <p:grpSp>
          <p:nvGrpSpPr>
            <p:cNvPr id="65" name="组合 64"/>
            <p:cNvGrpSpPr/>
            <p:nvPr userDrawn="1"/>
          </p:nvGrpSpPr>
          <p:grpSpPr>
            <a:xfrm>
              <a:off x="8379887" y="404722"/>
              <a:ext cx="3391790" cy="1551495"/>
              <a:chOff x="7006877" y="666750"/>
              <a:chExt cx="4601813" cy="2104992"/>
            </a:xfrm>
            <a:solidFill>
              <a:schemeClr val="accent1"/>
            </a:solidFill>
          </p:grpSpPr>
          <p:sp>
            <p:nvSpPr>
              <p:cNvPr id="66" name="任意多边形: 形状 65"/>
              <p:cNvSpPr/>
              <p:nvPr/>
            </p:nvSpPr>
            <p:spPr>
              <a:xfrm>
                <a:off x="11170539" y="727043"/>
                <a:ext cx="421957" cy="407670"/>
              </a:xfrm>
              <a:custGeom>
                <a:avLst/>
                <a:gdLst>
                  <a:gd name="connsiteX0" fmla="*/ 421958 w 421957"/>
                  <a:gd name="connsiteY0" fmla="*/ 0 h 407670"/>
                  <a:gd name="connsiteX1" fmla="*/ 0 w 421957"/>
                  <a:gd name="connsiteY1" fmla="*/ 0 h 407670"/>
                  <a:gd name="connsiteX2" fmla="*/ 421958 w 421957"/>
                  <a:gd name="connsiteY2" fmla="*/ 407670 h 407670"/>
                </a:gdLst>
                <a:ahLst/>
                <a:cxnLst>
                  <a:cxn ang="0">
                    <a:pos x="connsiteX0" y="connsiteY0"/>
                  </a:cxn>
                  <a:cxn ang="0">
                    <a:pos x="connsiteX1" y="connsiteY1"/>
                  </a:cxn>
                  <a:cxn ang="0">
                    <a:pos x="connsiteX2" y="connsiteY2"/>
                  </a:cxn>
                </a:cxnLst>
                <a:rect l="l" t="t" r="r" b="b"/>
                <a:pathLst>
                  <a:path w="421957" h="407670">
                    <a:moveTo>
                      <a:pt x="421958" y="0"/>
                    </a:moveTo>
                    <a:lnTo>
                      <a:pt x="0" y="0"/>
                    </a:lnTo>
                    <a:lnTo>
                      <a:pt x="421958" y="407670"/>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67" name="任意多边形: 形状 66"/>
              <p:cNvSpPr/>
              <p:nvPr/>
            </p:nvSpPr>
            <p:spPr>
              <a:xfrm>
                <a:off x="10751915" y="796575"/>
                <a:ext cx="338137" cy="178784"/>
              </a:xfrm>
              <a:custGeom>
                <a:avLst/>
                <a:gdLst>
                  <a:gd name="connsiteX0" fmla="*/ 0 w 338137"/>
                  <a:gd name="connsiteY0" fmla="*/ 0 h 178784"/>
                  <a:gd name="connsiteX1" fmla="*/ 178688 w 338137"/>
                  <a:gd name="connsiteY1" fmla="*/ 178784 h 178784"/>
                  <a:gd name="connsiteX2" fmla="*/ 338138 w 338137"/>
                  <a:gd name="connsiteY2" fmla="*/ 178784 h 178784"/>
                  <a:gd name="connsiteX3" fmla="*/ 159353 w 338137"/>
                  <a:gd name="connsiteY3" fmla="*/ 0 h 178784"/>
                </a:gdLst>
                <a:ahLst/>
                <a:cxnLst>
                  <a:cxn ang="0">
                    <a:pos x="connsiteX0" y="connsiteY0"/>
                  </a:cxn>
                  <a:cxn ang="0">
                    <a:pos x="connsiteX1" y="connsiteY1"/>
                  </a:cxn>
                  <a:cxn ang="0">
                    <a:pos x="connsiteX2" y="connsiteY2"/>
                  </a:cxn>
                  <a:cxn ang="0">
                    <a:pos x="connsiteX3" y="connsiteY3"/>
                  </a:cxn>
                </a:cxnLst>
                <a:rect l="l" t="t" r="r" b="b"/>
                <a:pathLst>
                  <a:path w="338137" h="178784">
                    <a:moveTo>
                      <a:pt x="0" y="0"/>
                    </a:moveTo>
                    <a:lnTo>
                      <a:pt x="178688" y="178784"/>
                    </a:lnTo>
                    <a:lnTo>
                      <a:pt x="338138" y="178784"/>
                    </a:lnTo>
                    <a:lnTo>
                      <a:pt x="159353" y="0"/>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68" name="任意多边形: 形状 67"/>
              <p:cNvSpPr/>
              <p:nvPr/>
            </p:nvSpPr>
            <p:spPr>
              <a:xfrm>
                <a:off x="10532650" y="796575"/>
                <a:ext cx="338137" cy="178784"/>
              </a:xfrm>
              <a:custGeom>
                <a:avLst/>
                <a:gdLst>
                  <a:gd name="connsiteX0" fmla="*/ 0 w 338137"/>
                  <a:gd name="connsiteY0" fmla="*/ 0 h 178784"/>
                  <a:gd name="connsiteX1" fmla="*/ 178689 w 338137"/>
                  <a:gd name="connsiteY1" fmla="*/ 178784 h 178784"/>
                  <a:gd name="connsiteX2" fmla="*/ 338138 w 338137"/>
                  <a:gd name="connsiteY2" fmla="*/ 178784 h 178784"/>
                  <a:gd name="connsiteX3" fmla="*/ 159353 w 338137"/>
                  <a:gd name="connsiteY3" fmla="*/ 0 h 178784"/>
                </a:gdLst>
                <a:ahLst/>
                <a:cxnLst>
                  <a:cxn ang="0">
                    <a:pos x="connsiteX0" y="connsiteY0"/>
                  </a:cxn>
                  <a:cxn ang="0">
                    <a:pos x="connsiteX1" y="connsiteY1"/>
                  </a:cxn>
                  <a:cxn ang="0">
                    <a:pos x="connsiteX2" y="connsiteY2"/>
                  </a:cxn>
                  <a:cxn ang="0">
                    <a:pos x="connsiteX3" y="connsiteY3"/>
                  </a:cxn>
                </a:cxnLst>
                <a:rect l="l" t="t" r="r" b="b"/>
                <a:pathLst>
                  <a:path w="338137" h="178784">
                    <a:moveTo>
                      <a:pt x="0" y="0"/>
                    </a:moveTo>
                    <a:lnTo>
                      <a:pt x="178689" y="178784"/>
                    </a:lnTo>
                    <a:lnTo>
                      <a:pt x="338138" y="178784"/>
                    </a:lnTo>
                    <a:lnTo>
                      <a:pt x="159353" y="0"/>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69" name="任意多边形: 形状 68"/>
              <p:cNvSpPr/>
              <p:nvPr/>
            </p:nvSpPr>
            <p:spPr>
              <a:xfrm>
                <a:off x="10313384" y="796575"/>
                <a:ext cx="338137" cy="178784"/>
              </a:xfrm>
              <a:custGeom>
                <a:avLst/>
                <a:gdLst>
                  <a:gd name="connsiteX0" fmla="*/ 0 w 338137"/>
                  <a:gd name="connsiteY0" fmla="*/ 0 h 178784"/>
                  <a:gd name="connsiteX1" fmla="*/ 178689 w 338137"/>
                  <a:gd name="connsiteY1" fmla="*/ 178784 h 178784"/>
                  <a:gd name="connsiteX2" fmla="*/ 338138 w 338137"/>
                  <a:gd name="connsiteY2" fmla="*/ 178784 h 178784"/>
                  <a:gd name="connsiteX3" fmla="*/ 159353 w 338137"/>
                  <a:gd name="connsiteY3" fmla="*/ 0 h 178784"/>
                </a:gdLst>
                <a:ahLst/>
                <a:cxnLst>
                  <a:cxn ang="0">
                    <a:pos x="connsiteX0" y="connsiteY0"/>
                  </a:cxn>
                  <a:cxn ang="0">
                    <a:pos x="connsiteX1" y="connsiteY1"/>
                  </a:cxn>
                  <a:cxn ang="0">
                    <a:pos x="connsiteX2" y="connsiteY2"/>
                  </a:cxn>
                  <a:cxn ang="0">
                    <a:pos x="connsiteX3" y="connsiteY3"/>
                  </a:cxn>
                </a:cxnLst>
                <a:rect l="l" t="t" r="r" b="b"/>
                <a:pathLst>
                  <a:path w="338137" h="178784">
                    <a:moveTo>
                      <a:pt x="0" y="0"/>
                    </a:moveTo>
                    <a:lnTo>
                      <a:pt x="178689" y="178784"/>
                    </a:lnTo>
                    <a:lnTo>
                      <a:pt x="338138" y="178784"/>
                    </a:lnTo>
                    <a:lnTo>
                      <a:pt x="159353" y="0"/>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70" name="任意多边形: 形状 69"/>
              <p:cNvSpPr/>
              <p:nvPr/>
            </p:nvSpPr>
            <p:spPr>
              <a:xfrm>
                <a:off x="10094118" y="796575"/>
                <a:ext cx="338042" cy="178784"/>
              </a:xfrm>
              <a:custGeom>
                <a:avLst/>
                <a:gdLst>
                  <a:gd name="connsiteX0" fmla="*/ 0 w 338042"/>
                  <a:gd name="connsiteY0" fmla="*/ 0 h 178784"/>
                  <a:gd name="connsiteX1" fmla="*/ 178689 w 338042"/>
                  <a:gd name="connsiteY1" fmla="*/ 178784 h 178784"/>
                  <a:gd name="connsiteX2" fmla="*/ 338042 w 338042"/>
                  <a:gd name="connsiteY2" fmla="*/ 178784 h 178784"/>
                  <a:gd name="connsiteX3" fmla="*/ 159353 w 338042"/>
                  <a:gd name="connsiteY3" fmla="*/ 0 h 178784"/>
                </a:gdLst>
                <a:ahLst/>
                <a:cxnLst>
                  <a:cxn ang="0">
                    <a:pos x="connsiteX0" y="connsiteY0"/>
                  </a:cxn>
                  <a:cxn ang="0">
                    <a:pos x="connsiteX1" y="connsiteY1"/>
                  </a:cxn>
                  <a:cxn ang="0">
                    <a:pos x="connsiteX2" y="connsiteY2"/>
                  </a:cxn>
                  <a:cxn ang="0">
                    <a:pos x="connsiteX3" y="connsiteY3"/>
                  </a:cxn>
                </a:cxnLst>
                <a:rect l="l" t="t" r="r" b="b"/>
                <a:pathLst>
                  <a:path w="338042" h="178784">
                    <a:moveTo>
                      <a:pt x="0" y="0"/>
                    </a:moveTo>
                    <a:lnTo>
                      <a:pt x="178689" y="178784"/>
                    </a:lnTo>
                    <a:lnTo>
                      <a:pt x="338042" y="178784"/>
                    </a:lnTo>
                    <a:lnTo>
                      <a:pt x="159353" y="0"/>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71" name="任意多边形: 形状 70"/>
              <p:cNvSpPr/>
              <p:nvPr/>
            </p:nvSpPr>
            <p:spPr>
              <a:xfrm>
                <a:off x="9874853" y="796575"/>
                <a:ext cx="338042" cy="178784"/>
              </a:xfrm>
              <a:custGeom>
                <a:avLst/>
                <a:gdLst>
                  <a:gd name="connsiteX0" fmla="*/ 0 w 338042"/>
                  <a:gd name="connsiteY0" fmla="*/ 0 h 178784"/>
                  <a:gd name="connsiteX1" fmla="*/ 178689 w 338042"/>
                  <a:gd name="connsiteY1" fmla="*/ 178784 h 178784"/>
                  <a:gd name="connsiteX2" fmla="*/ 338042 w 338042"/>
                  <a:gd name="connsiteY2" fmla="*/ 178784 h 178784"/>
                  <a:gd name="connsiteX3" fmla="*/ 159354 w 338042"/>
                  <a:gd name="connsiteY3" fmla="*/ 0 h 178784"/>
                </a:gdLst>
                <a:ahLst/>
                <a:cxnLst>
                  <a:cxn ang="0">
                    <a:pos x="connsiteX0" y="connsiteY0"/>
                  </a:cxn>
                  <a:cxn ang="0">
                    <a:pos x="connsiteX1" y="connsiteY1"/>
                  </a:cxn>
                  <a:cxn ang="0">
                    <a:pos x="connsiteX2" y="connsiteY2"/>
                  </a:cxn>
                  <a:cxn ang="0">
                    <a:pos x="connsiteX3" y="connsiteY3"/>
                  </a:cxn>
                </a:cxnLst>
                <a:rect l="l" t="t" r="r" b="b"/>
                <a:pathLst>
                  <a:path w="338042" h="178784">
                    <a:moveTo>
                      <a:pt x="0" y="0"/>
                    </a:moveTo>
                    <a:lnTo>
                      <a:pt x="178689" y="178784"/>
                    </a:lnTo>
                    <a:lnTo>
                      <a:pt x="338042" y="178784"/>
                    </a:lnTo>
                    <a:lnTo>
                      <a:pt x="159354" y="0"/>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72" name="任意多边形: 形状 71"/>
              <p:cNvSpPr/>
              <p:nvPr/>
            </p:nvSpPr>
            <p:spPr>
              <a:xfrm>
                <a:off x="9655587" y="796575"/>
                <a:ext cx="338042" cy="178784"/>
              </a:xfrm>
              <a:custGeom>
                <a:avLst/>
                <a:gdLst>
                  <a:gd name="connsiteX0" fmla="*/ 0 w 338042"/>
                  <a:gd name="connsiteY0" fmla="*/ 0 h 178784"/>
                  <a:gd name="connsiteX1" fmla="*/ 178689 w 338042"/>
                  <a:gd name="connsiteY1" fmla="*/ 178784 h 178784"/>
                  <a:gd name="connsiteX2" fmla="*/ 338042 w 338042"/>
                  <a:gd name="connsiteY2" fmla="*/ 178784 h 178784"/>
                  <a:gd name="connsiteX3" fmla="*/ 159353 w 338042"/>
                  <a:gd name="connsiteY3" fmla="*/ 0 h 178784"/>
                </a:gdLst>
                <a:ahLst/>
                <a:cxnLst>
                  <a:cxn ang="0">
                    <a:pos x="connsiteX0" y="connsiteY0"/>
                  </a:cxn>
                  <a:cxn ang="0">
                    <a:pos x="connsiteX1" y="connsiteY1"/>
                  </a:cxn>
                  <a:cxn ang="0">
                    <a:pos x="connsiteX2" y="connsiteY2"/>
                  </a:cxn>
                  <a:cxn ang="0">
                    <a:pos x="connsiteX3" y="connsiteY3"/>
                  </a:cxn>
                </a:cxnLst>
                <a:rect l="l" t="t" r="r" b="b"/>
                <a:pathLst>
                  <a:path w="338042" h="178784">
                    <a:moveTo>
                      <a:pt x="0" y="0"/>
                    </a:moveTo>
                    <a:lnTo>
                      <a:pt x="178689" y="178784"/>
                    </a:lnTo>
                    <a:lnTo>
                      <a:pt x="338042" y="178784"/>
                    </a:lnTo>
                    <a:lnTo>
                      <a:pt x="159353" y="0"/>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73" name="任意多边形: 形状 72"/>
              <p:cNvSpPr/>
              <p:nvPr/>
            </p:nvSpPr>
            <p:spPr>
              <a:xfrm>
                <a:off x="9436226" y="796575"/>
                <a:ext cx="338137" cy="178784"/>
              </a:xfrm>
              <a:custGeom>
                <a:avLst/>
                <a:gdLst>
                  <a:gd name="connsiteX0" fmla="*/ 0 w 338137"/>
                  <a:gd name="connsiteY0" fmla="*/ 0 h 178784"/>
                  <a:gd name="connsiteX1" fmla="*/ 178784 w 338137"/>
                  <a:gd name="connsiteY1" fmla="*/ 178784 h 178784"/>
                  <a:gd name="connsiteX2" fmla="*/ 338138 w 338137"/>
                  <a:gd name="connsiteY2" fmla="*/ 178784 h 178784"/>
                  <a:gd name="connsiteX3" fmla="*/ 159448 w 338137"/>
                  <a:gd name="connsiteY3" fmla="*/ 0 h 178784"/>
                </a:gdLst>
                <a:ahLst/>
                <a:cxnLst>
                  <a:cxn ang="0">
                    <a:pos x="connsiteX0" y="connsiteY0"/>
                  </a:cxn>
                  <a:cxn ang="0">
                    <a:pos x="connsiteX1" y="connsiteY1"/>
                  </a:cxn>
                  <a:cxn ang="0">
                    <a:pos x="connsiteX2" y="connsiteY2"/>
                  </a:cxn>
                  <a:cxn ang="0">
                    <a:pos x="connsiteX3" y="connsiteY3"/>
                  </a:cxn>
                </a:cxnLst>
                <a:rect l="l" t="t" r="r" b="b"/>
                <a:pathLst>
                  <a:path w="338137" h="178784">
                    <a:moveTo>
                      <a:pt x="0" y="0"/>
                    </a:moveTo>
                    <a:lnTo>
                      <a:pt x="178784" y="178784"/>
                    </a:lnTo>
                    <a:lnTo>
                      <a:pt x="338138" y="178784"/>
                    </a:lnTo>
                    <a:lnTo>
                      <a:pt x="159448" y="0"/>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74" name="任意多边形: 形状 73"/>
              <p:cNvSpPr/>
              <p:nvPr/>
            </p:nvSpPr>
            <p:spPr>
              <a:xfrm>
                <a:off x="9216961" y="796575"/>
                <a:ext cx="338137" cy="178784"/>
              </a:xfrm>
              <a:custGeom>
                <a:avLst/>
                <a:gdLst>
                  <a:gd name="connsiteX0" fmla="*/ 0 w 338137"/>
                  <a:gd name="connsiteY0" fmla="*/ 0 h 178784"/>
                  <a:gd name="connsiteX1" fmla="*/ 178784 w 338137"/>
                  <a:gd name="connsiteY1" fmla="*/ 178784 h 178784"/>
                  <a:gd name="connsiteX2" fmla="*/ 338138 w 338137"/>
                  <a:gd name="connsiteY2" fmla="*/ 178784 h 178784"/>
                  <a:gd name="connsiteX3" fmla="*/ 159449 w 338137"/>
                  <a:gd name="connsiteY3" fmla="*/ 0 h 178784"/>
                </a:gdLst>
                <a:ahLst/>
                <a:cxnLst>
                  <a:cxn ang="0">
                    <a:pos x="connsiteX0" y="connsiteY0"/>
                  </a:cxn>
                  <a:cxn ang="0">
                    <a:pos x="connsiteX1" y="connsiteY1"/>
                  </a:cxn>
                  <a:cxn ang="0">
                    <a:pos x="connsiteX2" y="connsiteY2"/>
                  </a:cxn>
                  <a:cxn ang="0">
                    <a:pos x="connsiteX3" y="connsiteY3"/>
                  </a:cxn>
                </a:cxnLst>
                <a:rect l="l" t="t" r="r" b="b"/>
                <a:pathLst>
                  <a:path w="338137" h="178784">
                    <a:moveTo>
                      <a:pt x="0" y="0"/>
                    </a:moveTo>
                    <a:lnTo>
                      <a:pt x="178784" y="178784"/>
                    </a:lnTo>
                    <a:lnTo>
                      <a:pt x="338138" y="178784"/>
                    </a:lnTo>
                    <a:lnTo>
                      <a:pt x="159449" y="0"/>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75" name="任意多边形: 形状 74"/>
              <p:cNvSpPr/>
              <p:nvPr/>
            </p:nvSpPr>
            <p:spPr>
              <a:xfrm>
                <a:off x="7333869" y="796575"/>
                <a:ext cx="2009965" cy="381666"/>
              </a:xfrm>
              <a:custGeom>
                <a:avLst/>
                <a:gdLst>
                  <a:gd name="connsiteX0" fmla="*/ 826484 w 2009965"/>
                  <a:gd name="connsiteY0" fmla="*/ 0 h 381666"/>
                  <a:gd name="connsiteX1" fmla="*/ 596551 w 2009965"/>
                  <a:gd name="connsiteY1" fmla="*/ 0 h 381666"/>
                  <a:gd name="connsiteX2" fmla="*/ 0 w 2009965"/>
                  <a:gd name="connsiteY2" fmla="*/ 0 h 381666"/>
                  <a:gd name="connsiteX3" fmla="*/ 381667 w 2009965"/>
                  <a:gd name="connsiteY3" fmla="*/ 381667 h 381666"/>
                  <a:gd name="connsiteX4" fmla="*/ 1208055 w 2009965"/>
                  <a:gd name="connsiteY4" fmla="*/ 381667 h 381666"/>
                  <a:gd name="connsiteX5" fmla="*/ 1313783 w 2009965"/>
                  <a:gd name="connsiteY5" fmla="*/ 253270 h 381666"/>
                  <a:gd name="connsiteX6" fmla="*/ 2009965 w 2009965"/>
                  <a:gd name="connsiteY6" fmla="*/ 253270 h 381666"/>
                  <a:gd name="connsiteX7" fmla="*/ 1734026 w 2009965"/>
                  <a:gd name="connsiteY7" fmla="*/ 0 h 38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9965" h="381666">
                    <a:moveTo>
                      <a:pt x="826484" y="0"/>
                    </a:moveTo>
                    <a:lnTo>
                      <a:pt x="596551" y="0"/>
                    </a:lnTo>
                    <a:lnTo>
                      <a:pt x="0" y="0"/>
                    </a:lnTo>
                    <a:lnTo>
                      <a:pt x="381667" y="381667"/>
                    </a:lnTo>
                    <a:lnTo>
                      <a:pt x="1208055" y="381667"/>
                    </a:lnTo>
                    <a:lnTo>
                      <a:pt x="1313783" y="253270"/>
                    </a:lnTo>
                    <a:lnTo>
                      <a:pt x="2009965" y="253270"/>
                    </a:lnTo>
                    <a:lnTo>
                      <a:pt x="1734026" y="0"/>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76" name="任意多边形: 形状 75"/>
              <p:cNvSpPr/>
              <p:nvPr/>
            </p:nvSpPr>
            <p:spPr>
              <a:xfrm>
                <a:off x="7038975" y="698946"/>
                <a:ext cx="64580" cy="64579"/>
              </a:xfrm>
              <a:custGeom>
                <a:avLst/>
                <a:gdLst>
                  <a:gd name="connsiteX0" fmla="*/ 32290 w 64580"/>
                  <a:gd name="connsiteY0" fmla="*/ 0 h 64579"/>
                  <a:gd name="connsiteX1" fmla="*/ 64580 w 64580"/>
                  <a:gd name="connsiteY1" fmla="*/ 32289 h 64579"/>
                  <a:gd name="connsiteX2" fmla="*/ 32290 w 64580"/>
                  <a:gd name="connsiteY2" fmla="*/ 64579 h 64579"/>
                  <a:gd name="connsiteX3" fmla="*/ 0 w 64580"/>
                  <a:gd name="connsiteY3" fmla="*/ 32289 h 64579"/>
                  <a:gd name="connsiteX4" fmla="*/ 32290 w 64580"/>
                  <a:gd name="connsiteY4" fmla="*/ 0 h 64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80" h="64579">
                    <a:moveTo>
                      <a:pt x="32290" y="0"/>
                    </a:moveTo>
                    <a:cubicBezTo>
                      <a:pt x="50102" y="0"/>
                      <a:pt x="64580" y="14478"/>
                      <a:pt x="64580" y="32289"/>
                    </a:cubicBezTo>
                    <a:cubicBezTo>
                      <a:pt x="64580" y="50101"/>
                      <a:pt x="50102" y="64579"/>
                      <a:pt x="32290" y="64579"/>
                    </a:cubicBezTo>
                    <a:cubicBezTo>
                      <a:pt x="14478" y="64579"/>
                      <a:pt x="0" y="50101"/>
                      <a:pt x="0" y="32289"/>
                    </a:cubicBezTo>
                    <a:cubicBezTo>
                      <a:pt x="0" y="14478"/>
                      <a:pt x="14478" y="0"/>
                      <a:pt x="32290" y="0"/>
                    </a:cubicBezTo>
                    <a:close/>
                  </a:path>
                </a:pathLst>
              </a:custGeom>
              <a:grpFill/>
              <a:ln w="9525" cap="flat">
                <a:noFill/>
                <a:prstDash val="solid"/>
                <a:miter/>
              </a:ln>
            </p:spPr>
            <p:txBody>
              <a:bodyPr wrap="square" rtlCol="0" anchor="ctr">
                <a:noAutofit/>
              </a:bodyPr>
              <a:lstStyle/>
              <a:p>
                <a:endParaRPr lang="zh-CN" altLang="en-US">
                  <a:cs typeface="汉仪君黑-55W" panose="00020600040101010101" charset="-122"/>
                </a:endParaRPr>
              </a:p>
            </p:txBody>
          </p:sp>
          <p:sp>
            <p:nvSpPr>
              <p:cNvPr id="77" name="任意多边形: 形状 76"/>
              <p:cNvSpPr/>
              <p:nvPr/>
            </p:nvSpPr>
            <p:spPr>
              <a:xfrm>
                <a:off x="7006877" y="666750"/>
                <a:ext cx="4601813" cy="2104992"/>
              </a:xfrm>
              <a:custGeom>
                <a:avLst/>
                <a:gdLst>
                  <a:gd name="connsiteX0" fmla="*/ 64484 w 4601813"/>
                  <a:gd name="connsiteY0" fmla="*/ 0 h 2104992"/>
                  <a:gd name="connsiteX1" fmla="*/ 125635 w 4601813"/>
                  <a:gd name="connsiteY1" fmla="*/ 44196 h 2104992"/>
                  <a:gd name="connsiteX2" fmla="*/ 3947446 w 4601813"/>
                  <a:gd name="connsiteY2" fmla="*/ 44196 h 2104992"/>
                  <a:gd name="connsiteX3" fmla="*/ 4601813 w 4601813"/>
                  <a:gd name="connsiteY3" fmla="*/ 698563 h 2104992"/>
                  <a:gd name="connsiteX4" fmla="*/ 4601813 w 4601813"/>
                  <a:gd name="connsiteY4" fmla="*/ 2104992 h 2104992"/>
                  <a:gd name="connsiteX5" fmla="*/ 4569619 w 4601813"/>
                  <a:gd name="connsiteY5" fmla="*/ 2104992 h 2104992"/>
                  <a:gd name="connsiteX6" fmla="*/ 4569619 w 4601813"/>
                  <a:gd name="connsiteY6" fmla="*/ 711899 h 2104992"/>
                  <a:gd name="connsiteX7" fmla="*/ 3934111 w 4601813"/>
                  <a:gd name="connsiteY7" fmla="*/ 76486 h 2104992"/>
                  <a:gd name="connsiteX8" fmla="*/ 127825 w 4601813"/>
                  <a:gd name="connsiteY8" fmla="*/ 76486 h 2104992"/>
                  <a:gd name="connsiteX9" fmla="*/ 64484 w 4601813"/>
                  <a:gd name="connsiteY9" fmla="*/ 128969 h 2104992"/>
                  <a:gd name="connsiteX10" fmla="*/ 0 w 4601813"/>
                  <a:gd name="connsiteY10" fmla="*/ 64484 h 2104992"/>
                  <a:gd name="connsiteX11" fmla="*/ 64484 w 4601813"/>
                  <a:gd name="connsiteY11" fmla="*/ 0 h 2104992"/>
                  <a:gd name="connsiteX12" fmla="*/ 64389 w 4601813"/>
                  <a:gd name="connsiteY12" fmla="*/ 32195 h 2104992"/>
                  <a:gd name="connsiteX13" fmla="*/ 32099 w 4601813"/>
                  <a:gd name="connsiteY13" fmla="*/ 64484 h 2104992"/>
                  <a:gd name="connsiteX14" fmla="*/ 64389 w 4601813"/>
                  <a:gd name="connsiteY14" fmla="*/ 96774 h 2104992"/>
                  <a:gd name="connsiteX15" fmla="*/ 96679 w 4601813"/>
                  <a:gd name="connsiteY15" fmla="*/ 64484 h 2104992"/>
                  <a:gd name="connsiteX16" fmla="*/ 64389 w 4601813"/>
                  <a:gd name="connsiteY16" fmla="*/ 32195 h 210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1813" h="2104992">
                    <a:moveTo>
                      <a:pt x="64484" y="0"/>
                    </a:moveTo>
                    <a:cubicBezTo>
                      <a:pt x="92964" y="0"/>
                      <a:pt x="117062" y="18574"/>
                      <a:pt x="125635" y="44196"/>
                    </a:cubicBezTo>
                    <a:lnTo>
                      <a:pt x="3947446" y="44196"/>
                    </a:lnTo>
                    <a:lnTo>
                      <a:pt x="4601813" y="698563"/>
                    </a:lnTo>
                    <a:lnTo>
                      <a:pt x="4601813" y="2104992"/>
                    </a:lnTo>
                    <a:lnTo>
                      <a:pt x="4569619" y="2104992"/>
                    </a:lnTo>
                    <a:lnTo>
                      <a:pt x="4569619" y="711899"/>
                    </a:lnTo>
                    <a:lnTo>
                      <a:pt x="3934111" y="76486"/>
                    </a:lnTo>
                    <a:lnTo>
                      <a:pt x="127825" y="76486"/>
                    </a:lnTo>
                    <a:cubicBezTo>
                      <a:pt x="122206" y="106299"/>
                      <a:pt x="95917" y="128969"/>
                      <a:pt x="64484" y="128969"/>
                    </a:cubicBezTo>
                    <a:cubicBezTo>
                      <a:pt x="28956" y="128969"/>
                      <a:pt x="0" y="100013"/>
                      <a:pt x="0" y="64484"/>
                    </a:cubicBezTo>
                    <a:cubicBezTo>
                      <a:pt x="0" y="28956"/>
                      <a:pt x="28956" y="0"/>
                      <a:pt x="64484" y="0"/>
                    </a:cubicBezTo>
                    <a:close/>
                    <a:moveTo>
                      <a:pt x="64389" y="32195"/>
                    </a:moveTo>
                    <a:cubicBezTo>
                      <a:pt x="46577" y="32195"/>
                      <a:pt x="32099" y="46673"/>
                      <a:pt x="32099" y="64484"/>
                    </a:cubicBezTo>
                    <a:cubicBezTo>
                      <a:pt x="32099" y="82296"/>
                      <a:pt x="46577" y="96774"/>
                      <a:pt x="64389" y="96774"/>
                    </a:cubicBezTo>
                    <a:cubicBezTo>
                      <a:pt x="82201" y="96774"/>
                      <a:pt x="96679" y="82296"/>
                      <a:pt x="96679" y="64484"/>
                    </a:cubicBezTo>
                    <a:cubicBezTo>
                      <a:pt x="96679" y="46673"/>
                      <a:pt x="82201" y="32195"/>
                      <a:pt x="64389" y="32195"/>
                    </a:cubicBezTo>
                    <a:close/>
                  </a:path>
                </a:pathLst>
              </a:custGeom>
              <a:grpFill/>
              <a:ln w="9525" cap="flat">
                <a:noFill/>
                <a:prstDash val="solid"/>
                <a:miter/>
              </a:ln>
            </p:spPr>
            <p:txBody>
              <a:bodyPr wrap="square" rtlCol="0" anchor="ctr">
                <a:noAutofit/>
              </a:bodyPr>
              <a:lstStyle/>
              <a:p>
                <a:endParaRPr lang="zh-CN" altLang="en-US">
                  <a:cs typeface="汉仪君黑-55W" panose="00020600040101010101" charset="-122"/>
                </a:endParaRPr>
              </a:p>
            </p:txBody>
          </p:sp>
        </p:grpSp>
        <p:sp>
          <p:nvSpPr>
            <p:cNvPr id="79" name="任意多边形: 形状 78"/>
            <p:cNvSpPr/>
            <p:nvPr/>
          </p:nvSpPr>
          <p:spPr>
            <a:xfrm rot="16200000" flipV="1">
              <a:off x="10963940" y="3255463"/>
              <a:ext cx="1582864" cy="140122"/>
            </a:xfrm>
            <a:custGeom>
              <a:avLst/>
              <a:gdLst>
                <a:gd name="connsiteX0" fmla="*/ 0 w 1582864"/>
                <a:gd name="connsiteY0" fmla="*/ 122206 h 122205"/>
                <a:gd name="connsiteX1" fmla="*/ 1582864 w 1582864"/>
                <a:gd name="connsiteY1" fmla="*/ 122206 h 122205"/>
                <a:gd name="connsiteX2" fmla="*/ 1582864 w 1582864"/>
                <a:gd name="connsiteY2" fmla="*/ 0 h 122205"/>
                <a:gd name="connsiteX3" fmla="*/ 122206 w 1582864"/>
                <a:gd name="connsiteY3" fmla="*/ 0 h 122205"/>
              </a:gdLst>
              <a:ahLst/>
              <a:cxnLst>
                <a:cxn ang="0">
                  <a:pos x="connsiteX0" y="connsiteY0"/>
                </a:cxn>
                <a:cxn ang="0">
                  <a:pos x="connsiteX1" y="connsiteY1"/>
                </a:cxn>
                <a:cxn ang="0">
                  <a:pos x="connsiteX2" y="connsiteY2"/>
                </a:cxn>
                <a:cxn ang="0">
                  <a:pos x="connsiteX3" y="connsiteY3"/>
                </a:cxn>
              </a:cxnLst>
              <a:rect l="l" t="t" r="r" b="b"/>
              <a:pathLst>
                <a:path w="1582864" h="122205">
                  <a:moveTo>
                    <a:pt x="0" y="122206"/>
                  </a:moveTo>
                  <a:lnTo>
                    <a:pt x="1582864" y="122206"/>
                  </a:lnTo>
                  <a:lnTo>
                    <a:pt x="1582864" y="0"/>
                  </a:lnTo>
                  <a:lnTo>
                    <a:pt x="122206" y="0"/>
                  </a:lnTo>
                  <a:close/>
                </a:path>
              </a:pathLst>
            </a:custGeom>
            <a:noFill/>
            <a:ln w="19050" cap="flat">
              <a:solidFill>
                <a:schemeClr val="accent1"/>
              </a:solidFill>
              <a:prstDash val="solid"/>
              <a:miter/>
            </a:ln>
          </p:spPr>
          <p:txBody>
            <a:bodyPr rtlCol="0" anchor="ctr"/>
            <a:lstStyle/>
            <a:p>
              <a:endParaRPr lang="zh-CN" altLang="en-US">
                <a:cs typeface="汉仪君黑-55W" panose="00020600040101010101" charset="-122"/>
              </a:endParaRPr>
            </a:p>
          </p:txBody>
        </p:sp>
        <p:grpSp>
          <p:nvGrpSpPr>
            <p:cNvPr id="89" name="组合 88"/>
            <p:cNvGrpSpPr/>
            <p:nvPr userDrawn="1"/>
          </p:nvGrpSpPr>
          <p:grpSpPr>
            <a:xfrm>
              <a:off x="11685311" y="4123671"/>
              <a:ext cx="140483" cy="954870"/>
              <a:chOff x="11655629" y="4338602"/>
              <a:chExt cx="108972" cy="740688"/>
            </a:xfrm>
          </p:grpSpPr>
          <p:sp>
            <p:nvSpPr>
              <p:cNvPr id="83" name="任意多边形: 形状 82"/>
              <p:cNvSpPr/>
              <p:nvPr userDrawn="1"/>
            </p:nvSpPr>
            <p:spPr>
              <a:xfrm>
                <a:off x="11655629" y="4338602"/>
                <a:ext cx="108972" cy="206101"/>
              </a:xfrm>
              <a:custGeom>
                <a:avLst/>
                <a:gdLst>
                  <a:gd name="connsiteX0" fmla="*/ 178784 w 178784"/>
                  <a:gd name="connsiteY0" fmla="*/ 0 h 338137"/>
                  <a:gd name="connsiteX1" fmla="*/ 0 w 178784"/>
                  <a:gd name="connsiteY1" fmla="*/ 178784 h 338137"/>
                  <a:gd name="connsiteX2" fmla="*/ 0 w 178784"/>
                  <a:gd name="connsiteY2" fmla="*/ 338138 h 338137"/>
                  <a:gd name="connsiteX3" fmla="*/ 178784 w 178784"/>
                  <a:gd name="connsiteY3" fmla="*/ 159353 h 338137"/>
                </a:gdLst>
                <a:ahLst/>
                <a:cxnLst>
                  <a:cxn ang="0">
                    <a:pos x="connsiteX0" y="connsiteY0"/>
                  </a:cxn>
                  <a:cxn ang="0">
                    <a:pos x="connsiteX1" y="connsiteY1"/>
                  </a:cxn>
                  <a:cxn ang="0">
                    <a:pos x="connsiteX2" y="connsiteY2"/>
                  </a:cxn>
                  <a:cxn ang="0">
                    <a:pos x="connsiteX3" y="connsiteY3"/>
                  </a:cxn>
                </a:cxnLst>
                <a:rect l="l" t="t" r="r" b="b"/>
                <a:pathLst>
                  <a:path w="178784" h="338137">
                    <a:moveTo>
                      <a:pt x="178784" y="0"/>
                    </a:moveTo>
                    <a:lnTo>
                      <a:pt x="0" y="178784"/>
                    </a:lnTo>
                    <a:lnTo>
                      <a:pt x="0" y="338138"/>
                    </a:lnTo>
                    <a:lnTo>
                      <a:pt x="178784" y="159353"/>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84" name="任意多边形: 形状 83"/>
              <p:cNvSpPr/>
              <p:nvPr userDrawn="1"/>
            </p:nvSpPr>
            <p:spPr>
              <a:xfrm>
                <a:off x="11655629" y="4472249"/>
                <a:ext cx="108972" cy="206101"/>
              </a:xfrm>
              <a:custGeom>
                <a:avLst/>
                <a:gdLst>
                  <a:gd name="connsiteX0" fmla="*/ 178784 w 178784"/>
                  <a:gd name="connsiteY0" fmla="*/ 0 h 338137"/>
                  <a:gd name="connsiteX1" fmla="*/ 0 w 178784"/>
                  <a:gd name="connsiteY1" fmla="*/ 178784 h 338137"/>
                  <a:gd name="connsiteX2" fmla="*/ 0 w 178784"/>
                  <a:gd name="connsiteY2" fmla="*/ 338138 h 338137"/>
                  <a:gd name="connsiteX3" fmla="*/ 178784 w 178784"/>
                  <a:gd name="connsiteY3" fmla="*/ 159353 h 338137"/>
                </a:gdLst>
                <a:ahLst/>
                <a:cxnLst>
                  <a:cxn ang="0">
                    <a:pos x="connsiteX0" y="connsiteY0"/>
                  </a:cxn>
                  <a:cxn ang="0">
                    <a:pos x="connsiteX1" y="connsiteY1"/>
                  </a:cxn>
                  <a:cxn ang="0">
                    <a:pos x="connsiteX2" y="connsiteY2"/>
                  </a:cxn>
                  <a:cxn ang="0">
                    <a:pos x="connsiteX3" y="connsiteY3"/>
                  </a:cxn>
                </a:cxnLst>
                <a:rect l="l" t="t" r="r" b="b"/>
                <a:pathLst>
                  <a:path w="178784" h="338137">
                    <a:moveTo>
                      <a:pt x="178784" y="0"/>
                    </a:moveTo>
                    <a:lnTo>
                      <a:pt x="0" y="178784"/>
                    </a:lnTo>
                    <a:lnTo>
                      <a:pt x="0" y="338138"/>
                    </a:lnTo>
                    <a:lnTo>
                      <a:pt x="178784" y="159353"/>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85" name="任意多边形: 形状 84"/>
              <p:cNvSpPr/>
              <p:nvPr userDrawn="1"/>
            </p:nvSpPr>
            <p:spPr>
              <a:xfrm>
                <a:off x="11655629" y="4605895"/>
                <a:ext cx="108972" cy="206101"/>
              </a:xfrm>
              <a:custGeom>
                <a:avLst/>
                <a:gdLst>
                  <a:gd name="connsiteX0" fmla="*/ 178784 w 178784"/>
                  <a:gd name="connsiteY0" fmla="*/ 0 h 338137"/>
                  <a:gd name="connsiteX1" fmla="*/ 0 w 178784"/>
                  <a:gd name="connsiteY1" fmla="*/ 178784 h 338137"/>
                  <a:gd name="connsiteX2" fmla="*/ 0 w 178784"/>
                  <a:gd name="connsiteY2" fmla="*/ 338138 h 338137"/>
                  <a:gd name="connsiteX3" fmla="*/ 178784 w 178784"/>
                  <a:gd name="connsiteY3" fmla="*/ 159353 h 338137"/>
                </a:gdLst>
                <a:ahLst/>
                <a:cxnLst>
                  <a:cxn ang="0">
                    <a:pos x="connsiteX0" y="connsiteY0"/>
                  </a:cxn>
                  <a:cxn ang="0">
                    <a:pos x="connsiteX1" y="connsiteY1"/>
                  </a:cxn>
                  <a:cxn ang="0">
                    <a:pos x="connsiteX2" y="connsiteY2"/>
                  </a:cxn>
                  <a:cxn ang="0">
                    <a:pos x="connsiteX3" y="connsiteY3"/>
                  </a:cxn>
                </a:cxnLst>
                <a:rect l="l" t="t" r="r" b="b"/>
                <a:pathLst>
                  <a:path w="178784" h="338137">
                    <a:moveTo>
                      <a:pt x="178784" y="0"/>
                    </a:moveTo>
                    <a:lnTo>
                      <a:pt x="0" y="178784"/>
                    </a:lnTo>
                    <a:lnTo>
                      <a:pt x="0" y="338138"/>
                    </a:lnTo>
                    <a:lnTo>
                      <a:pt x="178784" y="159353"/>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86" name="任意多边形: 形状 85"/>
              <p:cNvSpPr/>
              <p:nvPr userDrawn="1"/>
            </p:nvSpPr>
            <p:spPr>
              <a:xfrm>
                <a:off x="11655629" y="4739542"/>
                <a:ext cx="108972" cy="206101"/>
              </a:xfrm>
              <a:custGeom>
                <a:avLst/>
                <a:gdLst>
                  <a:gd name="connsiteX0" fmla="*/ 178784 w 178784"/>
                  <a:gd name="connsiteY0" fmla="*/ 0 h 338137"/>
                  <a:gd name="connsiteX1" fmla="*/ 0 w 178784"/>
                  <a:gd name="connsiteY1" fmla="*/ 178784 h 338137"/>
                  <a:gd name="connsiteX2" fmla="*/ 0 w 178784"/>
                  <a:gd name="connsiteY2" fmla="*/ 338137 h 338137"/>
                  <a:gd name="connsiteX3" fmla="*/ 178784 w 178784"/>
                  <a:gd name="connsiteY3" fmla="*/ 159353 h 338137"/>
                </a:gdLst>
                <a:ahLst/>
                <a:cxnLst>
                  <a:cxn ang="0">
                    <a:pos x="connsiteX0" y="connsiteY0"/>
                  </a:cxn>
                  <a:cxn ang="0">
                    <a:pos x="connsiteX1" y="connsiteY1"/>
                  </a:cxn>
                  <a:cxn ang="0">
                    <a:pos x="connsiteX2" y="connsiteY2"/>
                  </a:cxn>
                  <a:cxn ang="0">
                    <a:pos x="connsiteX3" y="connsiteY3"/>
                  </a:cxn>
                </a:cxnLst>
                <a:rect l="l" t="t" r="r" b="b"/>
                <a:pathLst>
                  <a:path w="178784" h="338137">
                    <a:moveTo>
                      <a:pt x="178784" y="0"/>
                    </a:moveTo>
                    <a:lnTo>
                      <a:pt x="0" y="178784"/>
                    </a:lnTo>
                    <a:lnTo>
                      <a:pt x="0" y="338137"/>
                    </a:lnTo>
                    <a:lnTo>
                      <a:pt x="178784" y="159353"/>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87" name="任意多边形: 形状 86"/>
              <p:cNvSpPr/>
              <p:nvPr userDrawn="1"/>
            </p:nvSpPr>
            <p:spPr>
              <a:xfrm>
                <a:off x="11655629" y="4873189"/>
                <a:ext cx="108972" cy="206101"/>
              </a:xfrm>
              <a:custGeom>
                <a:avLst/>
                <a:gdLst>
                  <a:gd name="connsiteX0" fmla="*/ 178784 w 178784"/>
                  <a:gd name="connsiteY0" fmla="*/ 0 h 338137"/>
                  <a:gd name="connsiteX1" fmla="*/ 0 w 178784"/>
                  <a:gd name="connsiteY1" fmla="*/ 178784 h 338137"/>
                  <a:gd name="connsiteX2" fmla="*/ 0 w 178784"/>
                  <a:gd name="connsiteY2" fmla="*/ 338138 h 338137"/>
                  <a:gd name="connsiteX3" fmla="*/ 178784 w 178784"/>
                  <a:gd name="connsiteY3" fmla="*/ 159353 h 338137"/>
                </a:gdLst>
                <a:ahLst/>
                <a:cxnLst>
                  <a:cxn ang="0">
                    <a:pos x="connsiteX0" y="connsiteY0"/>
                  </a:cxn>
                  <a:cxn ang="0">
                    <a:pos x="connsiteX1" y="connsiteY1"/>
                  </a:cxn>
                  <a:cxn ang="0">
                    <a:pos x="connsiteX2" y="connsiteY2"/>
                  </a:cxn>
                  <a:cxn ang="0">
                    <a:pos x="connsiteX3" y="connsiteY3"/>
                  </a:cxn>
                </a:cxnLst>
                <a:rect l="l" t="t" r="r" b="b"/>
                <a:pathLst>
                  <a:path w="178784" h="338137">
                    <a:moveTo>
                      <a:pt x="178784" y="0"/>
                    </a:moveTo>
                    <a:lnTo>
                      <a:pt x="0" y="178784"/>
                    </a:lnTo>
                    <a:lnTo>
                      <a:pt x="0" y="338138"/>
                    </a:lnTo>
                    <a:lnTo>
                      <a:pt x="178784" y="159353"/>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42" name="组合 41"/>
          <p:cNvGrpSpPr/>
          <p:nvPr userDrawn="1"/>
        </p:nvGrpSpPr>
        <p:grpSpPr>
          <a:xfrm>
            <a:off x="-2855" y="0"/>
            <a:ext cx="12190816" cy="6858000"/>
            <a:chOff x="-2855" y="0"/>
            <a:chExt cx="12190816" cy="6858000"/>
          </a:xfrm>
        </p:grpSpPr>
        <p:sp>
          <p:nvSpPr>
            <p:cNvPr id="43" name="矩形 42"/>
            <p:cNvSpPr/>
            <p:nvPr userDrawn="1"/>
          </p:nvSpPr>
          <p:spPr>
            <a:xfrm>
              <a:off x="-2855" y="0"/>
              <a:ext cx="121908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55W" panose="00020600040101010101" charset="-122"/>
              </a:endParaRPr>
            </a:p>
          </p:txBody>
        </p:sp>
        <p:sp>
          <p:nvSpPr>
            <p:cNvPr id="44" name="矩形 43"/>
            <p:cNvSpPr/>
            <p:nvPr userDrawn="1"/>
          </p:nvSpPr>
          <p:spPr>
            <a:xfrm>
              <a:off x="190500" y="160867"/>
              <a:ext cx="11811000" cy="6536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55W" panose="00020600040101010101" charset="-122"/>
              </a:endParaRPr>
            </a:p>
          </p:txBody>
        </p:sp>
      </p:grpSp>
      <p:sp>
        <p:nvSpPr>
          <p:cNvPr id="56" name="任意多边形: 形状 55"/>
          <p:cNvSpPr/>
          <p:nvPr/>
        </p:nvSpPr>
        <p:spPr>
          <a:xfrm>
            <a:off x="528630" y="2454428"/>
            <a:ext cx="187209" cy="354071"/>
          </a:xfrm>
          <a:custGeom>
            <a:avLst/>
            <a:gdLst>
              <a:gd name="connsiteX0" fmla="*/ 178784 w 178784"/>
              <a:gd name="connsiteY0" fmla="*/ 0 h 338137"/>
              <a:gd name="connsiteX1" fmla="*/ 0 w 178784"/>
              <a:gd name="connsiteY1" fmla="*/ 178784 h 338137"/>
              <a:gd name="connsiteX2" fmla="*/ 0 w 178784"/>
              <a:gd name="connsiteY2" fmla="*/ 338138 h 338137"/>
              <a:gd name="connsiteX3" fmla="*/ 178784 w 178784"/>
              <a:gd name="connsiteY3" fmla="*/ 159353 h 338137"/>
            </a:gdLst>
            <a:ahLst/>
            <a:cxnLst>
              <a:cxn ang="0">
                <a:pos x="connsiteX0" y="connsiteY0"/>
              </a:cxn>
              <a:cxn ang="0">
                <a:pos x="connsiteX1" y="connsiteY1"/>
              </a:cxn>
              <a:cxn ang="0">
                <a:pos x="connsiteX2" y="connsiteY2"/>
              </a:cxn>
              <a:cxn ang="0">
                <a:pos x="connsiteX3" y="connsiteY3"/>
              </a:cxn>
            </a:cxnLst>
            <a:rect l="l" t="t" r="r" b="b"/>
            <a:pathLst>
              <a:path w="178784" h="338137">
                <a:moveTo>
                  <a:pt x="178784" y="0"/>
                </a:moveTo>
                <a:lnTo>
                  <a:pt x="0" y="178784"/>
                </a:lnTo>
                <a:lnTo>
                  <a:pt x="0" y="338138"/>
                </a:lnTo>
                <a:lnTo>
                  <a:pt x="178784" y="159353"/>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57" name="任意多边形: 形状 56"/>
          <p:cNvSpPr/>
          <p:nvPr/>
        </p:nvSpPr>
        <p:spPr>
          <a:xfrm>
            <a:off x="528630" y="2684025"/>
            <a:ext cx="187209" cy="354071"/>
          </a:xfrm>
          <a:custGeom>
            <a:avLst/>
            <a:gdLst>
              <a:gd name="connsiteX0" fmla="*/ 178784 w 178784"/>
              <a:gd name="connsiteY0" fmla="*/ 0 h 338137"/>
              <a:gd name="connsiteX1" fmla="*/ 0 w 178784"/>
              <a:gd name="connsiteY1" fmla="*/ 178784 h 338137"/>
              <a:gd name="connsiteX2" fmla="*/ 0 w 178784"/>
              <a:gd name="connsiteY2" fmla="*/ 338138 h 338137"/>
              <a:gd name="connsiteX3" fmla="*/ 178784 w 178784"/>
              <a:gd name="connsiteY3" fmla="*/ 159353 h 338137"/>
            </a:gdLst>
            <a:ahLst/>
            <a:cxnLst>
              <a:cxn ang="0">
                <a:pos x="connsiteX0" y="connsiteY0"/>
              </a:cxn>
              <a:cxn ang="0">
                <a:pos x="connsiteX1" y="connsiteY1"/>
              </a:cxn>
              <a:cxn ang="0">
                <a:pos x="connsiteX2" y="connsiteY2"/>
              </a:cxn>
              <a:cxn ang="0">
                <a:pos x="connsiteX3" y="connsiteY3"/>
              </a:cxn>
            </a:cxnLst>
            <a:rect l="l" t="t" r="r" b="b"/>
            <a:pathLst>
              <a:path w="178784" h="338137">
                <a:moveTo>
                  <a:pt x="178784" y="0"/>
                </a:moveTo>
                <a:lnTo>
                  <a:pt x="0" y="178784"/>
                </a:lnTo>
                <a:lnTo>
                  <a:pt x="0" y="338138"/>
                </a:lnTo>
                <a:lnTo>
                  <a:pt x="178784" y="159353"/>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58" name="任意多边形: 形状 57"/>
          <p:cNvSpPr/>
          <p:nvPr/>
        </p:nvSpPr>
        <p:spPr>
          <a:xfrm>
            <a:off x="528630" y="2913623"/>
            <a:ext cx="187209" cy="354071"/>
          </a:xfrm>
          <a:custGeom>
            <a:avLst/>
            <a:gdLst>
              <a:gd name="connsiteX0" fmla="*/ 178784 w 178784"/>
              <a:gd name="connsiteY0" fmla="*/ 0 h 338137"/>
              <a:gd name="connsiteX1" fmla="*/ 0 w 178784"/>
              <a:gd name="connsiteY1" fmla="*/ 178784 h 338137"/>
              <a:gd name="connsiteX2" fmla="*/ 0 w 178784"/>
              <a:gd name="connsiteY2" fmla="*/ 338138 h 338137"/>
              <a:gd name="connsiteX3" fmla="*/ 178784 w 178784"/>
              <a:gd name="connsiteY3" fmla="*/ 159353 h 338137"/>
            </a:gdLst>
            <a:ahLst/>
            <a:cxnLst>
              <a:cxn ang="0">
                <a:pos x="connsiteX0" y="connsiteY0"/>
              </a:cxn>
              <a:cxn ang="0">
                <a:pos x="connsiteX1" y="connsiteY1"/>
              </a:cxn>
              <a:cxn ang="0">
                <a:pos x="connsiteX2" y="connsiteY2"/>
              </a:cxn>
              <a:cxn ang="0">
                <a:pos x="connsiteX3" y="connsiteY3"/>
              </a:cxn>
            </a:cxnLst>
            <a:rect l="l" t="t" r="r" b="b"/>
            <a:pathLst>
              <a:path w="178784" h="338137">
                <a:moveTo>
                  <a:pt x="178784" y="0"/>
                </a:moveTo>
                <a:lnTo>
                  <a:pt x="0" y="178784"/>
                </a:lnTo>
                <a:lnTo>
                  <a:pt x="0" y="338138"/>
                </a:lnTo>
                <a:lnTo>
                  <a:pt x="178784" y="159353"/>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59" name="任意多边形: 形状 58"/>
          <p:cNvSpPr/>
          <p:nvPr/>
        </p:nvSpPr>
        <p:spPr>
          <a:xfrm>
            <a:off x="528630" y="3143221"/>
            <a:ext cx="187209" cy="354071"/>
          </a:xfrm>
          <a:custGeom>
            <a:avLst/>
            <a:gdLst>
              <a:gd name="connsiteX0" fmla="*/ 178784 w 178784"/>
              <a:gd name="connsiteY0" fmla="*/ 0 h 338137"/>
              <a:gd name="connsiteX1" fmla="*/ 0 w 178784"/>
              <a:gd name="connsiteY1" fmla="*/ 178784 h 338137"/>
              <a:gd name="connsiteX2" fmla="*/ 0 w 178784"/>
              <a:gd name="connsiteY2" fmla="*/ 338137 h 338137"/>
              <a:gd name="connsiteX3" fmla="*/ 178784 w 178784"/>
              <a:gd name="connsiteY3" fmla="*/ 159353 h 338137"/>
            </a:gdLst>
            <a:ahLst/>
            <a:cxnLst>
              <a:cxn ang="0">
                <a:pos x="connsiteX0" y="connsiteY0"/>
              </a:cxn>
              <a:cxn ang="0">
                <a:pos x="connsiteX1" y="connsiteY1"/>
              </a:cxn>
              <a:cxn ang="0">
                <a:pos x="connsiteX2" y="connsiteY2"/>
              </a:cxn>
              <a:cxn ang="0">
                <a:pos x="connsiteX3" y="connsiteY3"/>
              </a:cxn>
            </a:cxnLst>
            <a:rect l="l" t="t" r="r" b="b"/>
            <a:pathLst>
              <a:path w="178784" h="338137">
                <a:moveTo>
                  <a:pt x="178784" y="0"/>
                </a:moveTo>
                <a:lnTo>
                  <a:pt x="0" y="178784"/>
                </a:lnTo>
                <a:lnTo>
                  <a:pt x="0" y="338137"/>
                </a:lnTo>
                <a:lnTo>
                  <a:pt x="178784" y="159353"/>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60" name="任意多边形: 形状 59"/>
          <p:cNvSpPr/>
          <p:nvPr/>
        </p:nvSpPr>
        <p:spPr>
          <a:xfrm>
            <a:off x="528630" y="3372819"/>
            <a:ext cx="187209" cy="354071"/>
          </a:xfrm>
          <a:custGeom>
            <a:avLst/>
            <a:gdLst>
              <a:gd name="connsiteX0" fmla="*/ 178784 w 178784"/>
              <a:gd name="connsiteY0" fmla="*/ 0 h 338137"/>
              <a:gd name="connsiteX1" fmla="*/ 0 w 178784"/>
              <a:gd name="connsiteY1" fmla="*/ 178784 h 338137"/>
              <a:gd name="connsiteX2" fmla="*/ 0 w 178784"/>
              <a:gd name="connsiteY2" fmla="*/ 338138 h 338137"/>
              <a:gd name="connsiteX3" fmla="*/ 178784 w 178784"/>
              <a:gd name="connsiteY3" fmla="*/ 159353 h 338137"/>
            </a:gdLst>
            <a:ahLst/>
            <a:cxnLst>
              <a:cxn ang="0">
                <a:pos x="connsiteX0" y="connsiteY0"/>
              </a:cxn>
              <a:cxn ang="0">
                <a:pos x="connsiteX1" y="connsiteY1"/>
              </a:cxn>
              <a:cxn ang="0">
                <a:pos x="connsiteX2" y="connsiteY2"/>
              </a:cxn>
              <a:cxn ang="0">
                <a:pos x="connsiteX3" y="connsiteY3"/>
              </a:cxn>
            </a:cxnLst>
            <a:rect l="l" t="t" r="r" b="b"/>
            <a:pathLst>
              <a:path w="178784" h="338137">
                <a:moveTo>
                  <a:pt x="178784" y="0"/>
                </a:moveTo>
                <a:lnTo>
                  <a:pt x="0" y="178784"/>
                </a:lnTo>
                <a:lnTo>
                  <a:pt x="0" y="338138"/>
                </a:lnTo>
                <a:lnTo>
                  <a:pt x="178784" y="159353"/>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61" name="任意多边形: 形状 60"/>
          <p:cNvSpPr/>
          <p:nvPr/>
        </p:nvSpPr>
        <p:spPr>
          <a:xfrm>
            <a:off x="10175129" y="6390205"/>
            <a:ext cx="1657452" cy="127964"/>
          </a:xfrm>
          <a:custGeom>
            <a:avLst/>
            <a:gdLst>
              <a:gd name="connsiteX0" fmla="*/ 0 w 1582864"/>
              <a:gd name="connsiteY0" fmla="*/ 122206 h 122205"/>
              <a:gd name="connsiteX1" fmla="*/ 1582864 w 1582864"/>
              <a:gd name="connsiteY1" fmla="*/ 122206 h 122205"/>
              <a:gd name="connsiteX2" fmla="*/ 1582864 w 1582864"/>
              <a:gd name="connsiteY2" fmla="*/ 0 h 122205"/>
              <a:gd name="connsiteX3" fmla="*/ 122206 w 1582864"/>
              <a:gd name="connsiteY3" fmla="*/ 0 h 122205"/>
            </a:gdLst>
            <a:ahLst/>
            <a:cxnLst>
              <a:cxn ang="0">
                <a:pos x="connsiteX0" y="connsiteY0"/>
              </a:cxn>
              <a:cxn ang="0">
                <a:pos x="connsiteX1" y="connsiteY1"/>
              </a:cxn>
              <a:cxn ang="0">
                <a:pos x="connsiteX2" y="connsiteY2"/>
              </a:cxn>
              <a:cxn ang="0">
                <a:pos x="connsiteX3" y="connsiteY3"/>
              </a:cxn>
            </a:cxnLst>
            <a:rect l="l" t="t" r="r" b="b"/>
            <a:pathLst>
              <a:path w="1582864" h="122205">
                <a:moveTo>
                  <a:pt x="0" y="122206"/>
                </a:moveTo>
                <a:lnTo>
                  <a:pt x="1582864" y="122206"/>
                </a:lnTo>
                <a:lnTo>
                  <a:pt x="1582864" y="0"/>
                </a:lnTo>
                <a:lnTo>
                  <a:pt x="122206"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78" name="任意多边形: 形状 77"/>
          <p:cNvSpPr/>
          <p:nvPr/>
        </p:nvSpPr>
        <p:spPr>
          <a:xfrm>
            <a:off x="335437" y="2162993"/>
            <a:ext cx="67622" cy="67622"/>
          </a:xfrm>
          <a:custGeom>
            <a:avLst/>
            <a:gdLst>
              <a:gd name="connsiteX0" fmla="*/ 33811 w 67622"/>
              <a:gd name="connsiteY0" fmla="*/ 0 h 67622"/>
              <a:gd name="connsiteX1" fmla="*/ 67622 w 67622"/>
              <a:gd name="connsiteY1" fmla="*/ 33810 h 67622"/>
              <a:gd name="connsiteX2" fmla="*/ 33811 w 67622"/>
              <a:gd name="connsiteY2" fmla="*/ 67622 h 67622"/>
              <a:gd name="connsiteX3" fmla="*/ 0 w 67622"/>
              <a:gd name="connsiteY3" fmla="*/ 33810 h 67622"/>
              <a:gd name="connsiteX4" fmla="*/ 33811 w 67622"/>
              <a:gd name="connsiteY4" fmla="*/ 0 h 6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2" h="67622">
                <a:moveTo>
                  <a:pt x="33811" y="0"/>
                </a:moveTo>
                <a:cubicBezTo>
                  <a:pt x="52461" y="0"/>
                  <a:pt x="67622" y="15160"/>
                  <a:pt x="67622" y="33810"/>
                </a:cubicBezTo>
                <a:cubicBezTo>
                  <a:pt x="67622" y="52462"/>
                  <a:pt x="52461" y="67622"/>
                  <a:pt x="33811" y="67622"/>
                </a:cubicBezTo>
                <a:cubicBezTo>
                  <a:pt x="15060" y="67622"/>
                  <a:pt x="0" y="52462"/>
                  <a:pt x="0" y="33810"/>
                </a:cubicBezTo>
                <a:cubicBezTo>
                  <a:pt x="0" y="15160"/>
                  <a:pt x="15160" y="0"/>
                  <a:pt x="33811" y="0"/>
                </a:cubicBezTo>
                <a:close/>
              </a:path>
            </a:pathLst>
          </a:custGeom>
          <a:solidFill>
            <a:schemeClr val="accent1"/>
          </a:solidFill>
          <a:ln w="9525" cap="flat">
            <a:noFill/>
            <a:prstDash val="solid"/>
            <a:miter/>
          </a:ln>
        </p:spPr>
        <p:txBody>
          <a:bodyPr wrap="square" rtlCol="0" anchor="ctr">
            <a:noAutofit/>
          </a:bodyPr>
          <a:lstStyle/>
          <a:p>
            <a:endParaRPr lang="zh-CN" altLang="en-US">
              <a:cs typeface="汉仪君黑-55W" panose="00020600040101010101" charset="-122"/>
            </a:endParaRPr>
          </a:p>
        </p:txBody>
      </p:sp>
      <p:sp>
        <p:nvSpPr>
          <p:cNvPr id="74" name="任意多边形: 形状 73"/>
          <p:cNvSpPr/>
          <p:nvPr/>
        </p:nvSpPr>
        <p:spPr>
          <a:xfrm>
            <a:off x="301625" y="2129282"/>
            <a:ext cx="11547314" cy="4405345"/>
          </a:xfrm>
          <a:custGeom>
            <a:avLst/>
            <a:gdLst>
              <a:gd name="connsiteX0" fmla="*/ 67523 w 11547314"/>
              <a:gd name="connsiteY0" fmla="*/ 0 h 4405345"/>
              <a:gd name="connsiteX1" fmla="*/ 135046 w 11547314"/>
              <a:gd name="connsiteY1" fmla="*/ 67522 h 4405345"/>
              <a:gd name="connsiteX2" fmla="*/ 84379 w 11547314"/>
              <a:gd name="connsiteY2" fmla="*/ 132851 h 4405345"/>
              <a:gd name="connsiteX3" fmla="*/ 84379 w 11547314"/>
              <a:gd name="connsiteY3" fmla="*/ 2787588 h 4405345"/>
              <a:gd name="connsiteX4" fmla="*/ 1668225 w 11547314"/>
              <a:gd name="connsiteY4" fmla="*/ 4371435 h 4405345"/>
              <a:gd name="connsiteX5" fmla="*/ 4985325 w 11547314"/>
              <a:gd name="connsiteY5" fmla="*/ 4371435 h 4405345"/>
              <a:gd name="connsiteX6" fmla="*/ 5393853 w 11547314"/>
              <a:gd name="connsiteY6" fmla="*/ 3962907 h 4405345"/>
              <a:gd name="connsiteX7" fmla="*/ 7067763 w 11547314"/>
              <a:gd name="connsiteY7" fmla="*/ 3962907 h 4405345"/>
              <a:gd name="connsiteX8" fmla="*/ 7476292 w 11547314"/>
              <a:gd name="connsiteY8" fmla="*/ 4371435 h 4405345"/>
              <a:gd name="connsiteX9" fmla="*/ 9733472 w 11547314"/>
              <a:gd name="connsiteY9" fmla="*/ 4371435 h 4405345"/>
              <a:gd name="connsiteX10" fmla="*/ 9955390 w 11547314"/>
              <a:gd name="connsiteY10" fmla="*/ 4149516 h 4405345"/>
              <a:gd name="connsiteX11" fmla="*/ 11513603 w 11547314"/>
              <a:gd name="connsiteY11" fmla="*/ 4149516 h 4405345"/>
              <a:gd name="connsiteX12" fmla="*/ 11513603 w 11547314"/>
              <a:gd name="connsiteY12" fmla="*/ 3252270 h 4405345"/>
              <a:gd name="connsiteX13" fmla="*/ 11547314 w 11547314"/>
              <a:gd name="connsiteY13" fmla="*/ 3252270 h 4405345"/>
              <a:gd name="connsiteX14" fmla="*/ 11547314 w 11547314"/>
              <a:gd name="connsiteY14" fmla="*/ 4183229 h 4405345"/>
              <a:gd name="connsiteX15" fmla="*/ 9969353 w 11547314"/>
              <a:gd name="connsiteY15" fmla="*/ 4183229 h 4405345"/>
              <a:gd name="connsiteX16" fmla="*/ 9747434 w 11547314"/>
              <a:gd name="connsiteY16" fmla="*/ 4405146 h 4405345"/>
              <a:gd name="connsiteX17" fmla="*/ 7486365 w 11547314"/>
              <a:gd name="connsiteY17" fmla="*/ 4405146 h 4405345"/>
              <a:gd name="connsiteX18" fmla="*/ 7486365 w 11547314"/>
              <a:gd name="connsiteY18" fmla="*/ 4405345 h 4405345"/>
              <a:gd name="connsiteX19" fmla="*/ 7469410 w 11547314"/>
              <a:gd name="connsiteY19" fmla="*/ 4405345 h 4405345"/>
              <a:gd name="connsiteX20" fmla="*/ 4975452 w 11547314"/>
              <a:gd name="connsiteY20" fmla="*/ 4405345 h 4405345"/>
              <a:gd name="connsiteX21" fmla="*/ 4975452 w 11547314"/>
              <a:gd name="connsiteY21" fmla="*/ 4405146 h 4405345"/>
              <a:gd name="connsiteX22" fmla="*/ 1654262 w 11547314"/>
              <a:gd name="connsiteY22" fmla="*/ 4405146 h 4405345"/>
              <a:gd name="connsiteX23" fmla="*/ 1649274 w 11547314"/>
              <a:gd name="connsiteY23" fmla="*/ 4400160 h 4405345"/>
              <a:gd name="connsiteX24" fmla="*/ 50667 w 11547314"/>
              <a:gd name="connsiteY24" fmla="*/ 2801552 h 4405345"/>
              <a:gd name="connsiteX25" fmla="*/ 50667 w 11547314"/>
              <a:gd name="connsiteY25" fmla="*/ 132851 h 4405345"/>
              <a:gd name="connsiteX26" fmla="*/ 0 w 11547314"/>
              <a:gd name="connsiteY26" fmla="*/ 67522 h 4405345"/>
              <a:gd name="connsiteX27" fmla="*/ 67523 w 11547314"/>
              <a:gd name="connsiteY27" fmla="*/ 0 h 4405345"/>
              <a:gd name="connsiteX28" fmla="*/ 67623 w 11547314"/>
              <a:gd name="connsiteY28" fmla="*/ 33712 h 4405345"/>
              <a:gd name="connsiteX29" fmla="*/ 33812 w 11547314"/>
              <a:gd name="connsiteY29" fmla="*/ 67522 h 4405345"/>
              <a:gd name="connsiteX30" fmla="*/ 67623 w 11547314"/>
              <a:gd name="connsiteY30" fmla="*/ 101334 h 4405345"/>
              <a:gd name="connsiteX31" fmla="*/ 101434 w 11547314"/>
              <a:gd name="connsiteY31" fmla="*/ 67522 h 4405345"/>
              <a:gd name="connsiteX32" fmla="*/ 67623 w 11547314"/>
              <a:gd name="connsiteY32" fmla="*/ 33712 h 4405345"/>
              <a:gd name="connsiteX33" fmla="*/ 5407917 w 11547314"/>
              <a:gd name="connsiteY33" fmla="*/ 3996818 h 4405345"/>
              <a:gd name="connsiteX34" fmla="*/ 5033299 w 11547314"/>
              <a:gd name="connsiteY34" fmla="*/ 4371435 h 4405345"/>
              <a:gd name="connsiteX35" fmla="*/ 7428417 w 11547314"/>
              <a:gd name="connsiteY35" fmla="*/ 4371435 h 4405345"/>
              <a:gd name="connsiteX36" fmla="*/ 7053800 w 11547314"/>
              <a:gd name="connsiteY36" fmla="*/ 3996818 h 4405345"/>
              <a:gd name="connsiteX37" fmla="*/ 5407917 w 11547314"/>
              <a:gd name="connsiteY37" fmla="*/ 3996818 h 440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547314" h="4405345">
                <a:moveTo>
                  <a:pt x="67523" y="0"/>
                </a:moveTo>
                <a:cubicBezTo>
                  <a:pt x="104726" y="0"/>
                  <a:pt x="135046" y="30320"/>
                  <a:pt x="135046" y="67522"/>
                </a:cubicBezTo>
                <a:cubicBezTo>
                  <a:pt x="135046" y="98940"/>
                  <a:pt x="113503" y="125371"/>
                  <a:pt x="84379" y="132851"/>
                </a:cubicBezTo>
                <a:lnTo>
                  <a:pt x="84379" y="2787588"/>
                </a:lnTo>
                <a:lnTo>
                  <a:pt x="1668225" y="4371435"/>
                </a:lnTo>
                <a:lnTo>
                  <a:pt x="4985325" y="4371435"/>
                </a:lnTo>
                <a:lnTo>
                  <a:pt x="5393853" y="3962907"/>
                </a:lnTo>
                <a:lnTo>
                  <a:pt x="7067763" y="3962907"/>
                </a:lnTo>
                <a:lnTo>
                  <a:pt x="7476292" y="4371435"/>
                </a:lnTo>
                <a:lnTo>
                  <a:pt x="9733472" y="4371435"/>
                </a:lnTo>
                <a:lnTo>
                  <a:pt x="9955390" y="4149516"/>
                </a:lnTo>
                <a:lnTo>
                  <a:pt x="11513603" y="4149516"/>
                </a:lnTo>
                <a:lnTo>
                  <a:pt x="11513603" y="3252270"/>
                </a:lnTo>
                <a:lnTo>
                  <a:pt x="11547314" y="3252270"/>
                </a:lnTo>
                <a:lnTo>
                  <a:pt x="11547314" y="4183229"/>
                </a:lnTo>
                <a:lnTo>
                  <a:pt x="9969353" y="4183229"/>
                </a:lnTo>
                <a:lnTo>
                  <a:pt x="9747434" y="4405146"/>
                </a:lnTo>
                <a:lnTo>
                  <a:pt x="7486365" y="4405146"/>
                </a:lnTo>
                <a:lnTo>
                  <a:pt x="7486365" y="4405345"/>
                </a:lnTo>
                <a:lnTo>
                  <a:pt x="7469410" y="4405345"/>
                </a:lnTo>
                <a:lnTo>
                  <a:pt x="4975452" y="4405345"/>
                </a:lnTo>
                <a:lnTo>
                  <a:pt x="4975452" y="4405146"/>
                </a:lnTo>
                <a:lnTo>
                  <a:pt x="1654262" y="4405146"/>
                </a:lnTo>
                <a:lnTo>
                  <a:pt x="1649274" y="4400160"/>
                </a:lnTo>
                <a:lnTo>
                  <a:pt x="50667" y="2801552"/>
                </a:lnTo>
                <a:lnTo>
                  <a:pt x="50667" y="132851"/>
                </a:lnTo>
                <a:cubicBezTo>
                  <a:pt x="21544" y="125271"/>
                  <a:pt x="0" y="98940"/>
                  <a:pt x="0" y="67522"/>
                </a:cubicBezTo>
                <a:cubicBezTo>
                  <a:pt x="0" y="30320"/>
                  <a:pt x="30320" y="0"/>
                  <a:pt x="67523" y="0"/>
                </a:cubicBezTo>
                <a:close/>
                <a:moveTo>
                  <a:pt x="67623" y="33712"/>
                </a:moveTo>
                <a:cubicBezTo>
                  <a:pt x="48972" y="33712"/>
                  <a:pt x="33812" y="48872"/>
                  <a:pt x="33812" y="67522"/>
                </a:cubicBezTo>
                <a:cubicBezTo>
                  <a:pt x="33812" y="86174"/>
                  <a:pt x="48872" y="101334"/>
                  <a:pt x="67623" y="101334"/>
                </a:cubicBezTo>
                <a:cubicBezTo>
                  <a:pt x="86273" y="101334"/>
                  <a:pt x="101434" y="86174"/>
                  <a:pt x="101434" y="67522"/>
                </a:cubicBezTo>
                <a:cubicBezTo>
                  <a:pt x="101434" y="48872"/>
                  <a:pt x="86273" y="33712"/>
                  <a:pt x="67623" y="33712"/>
                </a:cubicBezTo>
                <a:close/>
                <a:moveTo>
                  <a:pt x="5407917" y="3996818"/>
                </a:moveTo>
                <a:lnTo>
                  <a:pt x="5033299" y="4371435"/>
                </a:lnTo>
                <a:lnTo>
                  <a:pt x="7428417" y="4371435"/>
                </a:lnTo>
                <a:lnTo>
                  <a:pt x="7053800" y="3996818"/>
                </a:lnTo>
                <a:lnTo>
                  <a:pt x="5407917" y="3996818"/>
                </a:lnTo>
                <a:close/>
              </a:path>
            </a:pathLst>
          </a:custGeom>
          <a:solidFill>
            <a:schemeClr val="accent1"/>
          </a:solidFill>
          <a:ln w="9525" cap="flat">
            <a:noFill/>
            <a:prstDash val="solid"/>
            <a:miter/>
          </a:ln>
        </p:spPr>
        <p:txBody>
          <a:bodyPr wrap="square" rtlCol="0" anchor="ctr">
            <a:noAutofit/>
          </a:bodyPr>
          <a:lstStyle/>
          <a:p>
            <a:endParaRPr lang="zh-CN" altLang="en-US">
              <a:cs typeface="汉仪君黑-55W" panose="00020600040101010101" charset="-122"/>
            </a:endParaRPr>
          </a:p>
        </p:txBody>
      </p:sp>
      <p:sp>
        <p:nvSpPr>
          <p:cNvPr id="63" name="任意多边形: 形状 62"/>
          <p:cNvSpPr/>
          <p:nvPr/>
        </p:nvSpPr>
        <p:spPr>
          <a:xfrm>
            <a:off x="369148" y="5899192"/>
            <a:ext cx="618377" cy="618378"/>
          </a:xfrm>
          <a:custGeom>
            <a:avLst/>
            <a:gdLst>
              <a:gd name="connsiteX0" fmla="*/ 0 w 590549"/>
              <a:gd name="connsiteY0" fmla="*/ 590550 h 590550"/>
              <a:gd name="connsiteX1" fmla="*/ 590550 w 590549"/>
              <a:gd name="connsiteY1" fmla="*/ 590550 h 590550"/>
              <a:gd name="connsiteX2" fmla="*/ 0 w 590549"/>
              <a:gd name="connsiteY2" fmla="*/ 0 h 590550"/>
            </a:gdLst>
            <a:ahLst/>
            <a:cxnLst>
              <a:cxn ang="0">
                <a:pos x="connsiteX0" y="connsiteY0"/>
              </a:cxn>
              <a:cxn ang="0">
                <a:pos x="connsiteX1" y="connsiteY1"/>
              </a:cxn>
              <a:cxn ang="0">
                <a:pos x="connsiteX2" y="connsiteY2"/>
              </a:cxn>
            </a:cxnLst>
            <a:rect l="l" t="t" r="r" b="b"/>
            <a:pathLst>
              <a:path w="590549" h="590550">
                <a:moveTo>
                  <a:pt x="0" y="590550"/>
                </a:moveTo>
                <a:lnTo>
                  <a:pt x="590550" y="590550"/>
                </a:lnTo>
                <a:lnTo>
                  <a:pt x="0"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64" name="任意多边形: 形状 63"/>
          <p:cNvSpPr/>
          <p:nvPr/>
        </p:nvSpPr>
        <p:spPr>
          <a:xfrm>
            <a:off x="369148" y="5381551"/>
            <a:ext cx="1136020" cy="1136020"/>
          </a:xfrm>
          <a:custGeom>
            <a:avLst/>
            <a:gdLst>
              <a:gd name="connsiteX0" fmla="*/ 0 w 1084897"/>
              <a:gd name="connsiteY0" fmla="*/ 319945 h 1084897"/>
              <a:gd name="connsiteX1" fmla="*/ 764953 w 1084897"/>
              <a:gd name="connsiteY1" fmla="*/ 1084898 h 1084897"/>
              <a:gd name="connsiteX2" fmla="*/ 1084898 w 1084897"/>
              <a:gd name="connsiteY2" fmla="*/ 1084898 h 1084897"/>
              <a:gd name="connsiteX3" fmla="*/ 0 w 1084897"/>
              <a:gd name="connsiteY3" fmla="*/ 0 h 1084897"/>
            </a:gdLst>
            <a:ahLst/>
            <a:cxnLst>
              <a:cxn ang="0">
                <a:pos x="connsiteX0" y="connsiteY0"/>
              </a:cxn>
              <a:cxn ang="0">
                <a:pos x="connsiteX1" y="connsiteY1"/>
              </a:cxn>
              <a:cxn ang="0">
                <a:pos x="connsiteX2" y="connsiteY2"/>
              </a:cxn>
              <a:cxn ang="0">
                <a:pos x="connsiteX3" y="connsiteY3"/>
              </a:cxn>
            </a:cxnLst>
            <a:rect l="l" t="t" r="r" b="b"/>
            <a:pathLst>
              <a:path w="1084897" h="1084897">
                <a:moveTo>
                  <a:pt x="0" y="319945"/>
                </a:moveTo>
                <a:lnTo>
                  <a:pt x="764953" y="1084898"/>
                </a:lnTo>
                <a:lnTo>
                  <a:pt x="1084898" y="1084898"/>
                </a:lnTo>
                <a:lnTo>
                  <a:pt x="0"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65" name="任意多边形: 形状 64"/>
          <p:cNvSpPr/>
          <p:nvPr/>
        </p:nvSpPr>
        <p:spPr>
          <a:xfrm>
            <a:off x="5558836" y="6218854"/>
            <a:ext cx="1947293" cy="189103"/>
          </a:xfrm>
          <a:custGeom>
            <a:avLst/>
            <a:gdLst>
              <a:gd name="connsiteX0" fmla="*/ 1678972 w 1859661"/>
              <a:gd name="connsiteY0" fmla="*/ 0 h 180593"/>
              <a:gd name="connsiteX1" fmla="*/ 180594 w 1859661"/>
              <a:gd name="connsiteY1" fmla="*/ 0 h 180593"/>
              <a:gd name="connsiteX2" fmla="*/ 0 w 1859661"/>
              <a:gd name="connsiteY2" fmla="*/ 180594 h 180593"/>
              <a:gd name="connsiteX3" fmla="*/ 1859662 w 1859661"/>
              <a:gd name="connsiteY3" fmla="*/ 180594 h 180593"/>
            </a:gdLst>
            <a:ahLst/>
            <a:cxnLst>
              <a:cxn ang="0">
                <a:pos x="connsiteX0" y="connsiteY0"/>
              </a:cxn>
              <a:cxn ang="0">
                <a:pos x="connsiteX1" y="connsiteY1"/>
              </a:cxn>
              <a:cxn ang="0">
                <a:pos x="connsiteX2" y="connsiteY2"/>
              </a:cxn>
              <a:cxn ang="0">
                <a:pos x="connsiteX3" y="connsiteY3"/>
              </a:cxn>
            </a:cxnLst>
            <a:rect l="l" t="t" r="r" b="b"/>
            <a:pathLst>
              <a:path w="1859661" h="180593">
                <a:moveTo>
                  <a:pt x="1678972" y="0"/>
                </a:moveTo>
                <a:lnTo>
                  <a:pt x="180594" y="0"/>
                </a:lnTo>
                <a:lnTo>
                  <a:pt x="0" y="180594"/>
                </a:lnTo>
                <a:lnTo>
                  <a:pt x="1859662" y="180594"/>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grpSp>
        <p:nvGrpSpPr>
          <p:cNvPr id="80" name="组合 79"/>
          <p:cNvGrpSpPr/>
          <p:nvPr userDrawn="1"/>
        </p:nvGrpSpPr>
        <p:grpSpPr>
          <a:xfrm>
            <a:off x="7030278" y="323373"/>
            <a:ext cx="4818661" cy="4586532"/>
            <a:chOff x="7030279" y="749300"/>
            <a:chExt cx="4818661" cy="4586532"/>
          </a:xfrm>
        </p:grpSpPr>
        <p:sp>
          <p:nvSpPr>
            <p:cNvPr id="46" name="任意多边形: 形状 45"/>
            <p:cNvSpPr/>
            <p:nvPr/>
          </p:nvSpPr>
          <p:spPr>
            <a:xfrm>
              <a:off x="11390142" y="812434"/>
              <a:ext cx="441841" cy="426880"/>
            </a:xfrm>
            <a:custGeom>
              <a:avLst/>
              <a:gdLst>
                <a:gd name="connsiteX0" fmla="*/ 421958 w 421957"/>
                <a:gd name="connsiteY0" fmla="*/ 0 h 407670"/>
                <a:gd name="connsiteX1" fmla="*/ 0 w 421957"/>
                <a:gd name="connsiteY1" fmla="*/ 0 h 407670"/>
                <a:gd name="connsiteX2" fmla="*/ 421958 w 421957"/>
                <a:gd name="connsiteY2" fmla="*/ 407670 h 407670"/>
              </a:gdLst>
              <a:ahLst/>
              <a:cxnLst>
                <a:cxn ang="0">
                  <a:pos x="connsiteX0" y="connsiteY0"/>
                </a:cxn>
                <a:cxn ang="0">
                  <a:pos x="connsiteX1" y="connsiteY1"/>
                </a:cxn>
                <a:cxn ang="0">
                  <a:pos x="connsiteX2" y="connsiteY2"/>
                </a:cxn>
              </a:cxnLst>
              <a:rect l="l" t="t" r="r" b="b"/>
              <a:pathLst>
                <a:path w="421957" h="407670">
                  <a:moveTo>
                    <a:pt x="421958" y="0"/>
                  </a:moveTo>
                  <a:lnTo>
                    <a:pt x="0" y="0"/>
                  </a:lnTo>
                  <a:lnTo>
                    <a:pt x="421958" y="40767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47" name="任意多边形: 形状 46"/>
            <p:cNvSpPr/>
            <p:nvPr/>
          </p:nvSpPr>
          <p:spPr>
            <a:xfrm>
              <a:off x="10951792" y="885243"/>
              <a:ext cx="354071" cy="187209"/>
            </a:xfrm>
            <a:custGeom>
              <a:avLst/>
              <a:gdLst>
                <a:gd name="connsiteX0" fmla="*/ 0 w 338137"/>
                <a:gd name="connsiteY0" fmla="*/ 0 h 178784"/>
                <a:gd name="connsiteX1" fmla="*/ 178688 w 338137"/>
                <a:gd name="connsiteY1" fmla="*/ 178784 h 178784"/>
                <a:gd name="connsiteX2" fmla="*/ 338138 w 338137"/>
                <a:gd name="connsiteY2" fmla="*/ 178784 h 178784"/>
                <a:gd name="connsiteX3" fmla="*/ 159353 w 338137"/>
                <a:gd name="connsiteY3" fmla="*/ 0 h 178784"/>
              </a:gdLst>
              <a:ahLst/>
              <a:cxnLst>
                <a:cxn ang="0">
                  <a:pos x="connsiteX0" y="connsiteY0"/>
                </a:cxn>
                <a:cxn ang="0">
                  <a:pos x="connsiteX1" y="connsiteY1"/>
                </a:cxn>
                <a:cxn ang="0">
                  <a:pos x="connsiteX2" y="connsiteY2"/>
                </a:cxn>
                <a:cxn ang="0">
                  <a:pos x="connsiteX3" y="connsiteY3"/>
                </a:cxn>
              </a:cxnLst>
              <a:rect l="l" t="t" r="r" b="b"/>
              <a:pathLst>
                <a:path w="338137" h="178784">
                  <a:moveTo>
                    <a:pt x="0" y="0"/>
                  </a:moveTo>
                  <a:lnTo>
                    <a:pt x="178688" y="178784"/>
                  </a:lnTo>
                  <a:lnTo>
                    <a:pt x="338138" y="178784"/>
                  </a:lnTo>
                  <a:lnTo>
                    <a:pt x="159353"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48" name="任意多边形: 形状 47"/>
            <p:cNvSpPr/>
            <p:nvPr/>
          </p:nvSpPr>
          <p:spPr>
            <a:xfrm>
              <a:off x="10722194" y="885243"/>
              <a:ext cx="354071" cy="187209"/>
            </a:xfrm>
            <a:custGeom>
              <a:avLst/>
              <a:gdLst>
                <a:gd name="connsiteX0" fmla="*/ 0 w 338137"/>
                <a:gd name="connsiteY0" fmla="*/ 0 h 178784"/>
                <a:gd name="connsiteX1" fmla="*/ 178689 w 338137"/>
                <a:gd name="connsiteY1" fmla="*/ 178784 h 178784"/>
                <a:gd name="connsiteX2" fmla="*/ 338138 w 338137"/>
                <a:gd name="connsiteY2" fmla="*/ 178784 h 178784"/>
                <a:gd name="connsiteX3" fmla="*/ 159353 w 338137"/>
                <a:gd name="connsiteY3" fmla="*/ 0 h 178784"/>
              </a:gdLst>
              <a:ahLst/>
              <a:cxnLst>
                <a:cxn ang="0">
                  <a:pos x="connsiteX0" y="connsiteY0"/>
                </a:cxn>
                <a:cxn ang="0">
                  <a:pos x="connsiteX1" y="connsiteY1"/>
                </a:cxn>
                <a:cxn ang="0">
                  <a:pos x="connsiteX2" y="connsiteY2"/>
                </a:cxn>
                <a:cxn ang="0">
                  <a:pos x="connsiteX3" y="connsiteY3"/>
                </a:cxn>
              </a:cxnLst>
              <a:rect l="l" t="t" r="r" b="b"/>
              <a:pathLst>
                <a:path w="338137" h="178784">
                  <a:moveTo>
                    <a:pt x="0" y="0"/>
                  </a:moveTo>
                  <a:lnTo>
                    <a:pt x="178689" y="178784"/>
                  </a:lnTo>
                  <a:lnTo>
                    <a:pt x="338138" y="178784"/>
                  </a:lnTo>
                  <a:lnTo>
                    <a:pt x="159353"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49" name="任意多边形: 形状 48"/>
            <p:cNvSpPr/>
            <p:nvPr/>
          </p:nvSpPr>
          <p:spPr>
            <a:xfrm>
              <a:off x="10492596" y="885243"/>
              <a:ext cx="354071" cy="187209"/>
            </a:xfrm>
            <a:custGeom>
              <a:avLst/>
              <a:gdLst>
                <a:gd name="connsiteX0" fmla="*/ 0 w 338137"/>
                <a:gd name="connsiteY0" fmla="*/ 0 h 178784"/>
                <a:gd name="connsiteX1" fmla="*/ 178689 w 338137"/>
                <a:gd name="connsiteY1" fmla="*/ 178784 h 178784"/>
                <a:gd name="connsiteX2" fmla="*/ 338138 w 338137"/>
                <a:gd name="connsiteY2" fmla="*/ 178784 h 178784"/>
                <a:gd name="connsiteX3" fmla="*/ 159353 w 338137"/>
                <a:gd name="connsiteY3" fmla="*/ 0 h 178784"/>
              </a:gdLst>
              <a:ahLst/>
              <a:cxnLst>
                <a:cxn ang="0">
                  <a:pos x="connsiteX0" y="connsiteY0"/>
                </a:cxn>
                <a:cxn ang="0">
                  <a:pos x="connsiteX1" y="connsiteY1"/>
                </a:cxn>
                <a:cxn ang="0">
                  <a:pos x="connsiteX2" y="connsiteY2"/>
                </a:cxn>
                <a:cxn ang="0">
                  <a:pos x="connsiteX3" y="connsiteY3"/>
                </a:cxn>
              </a:cxnLst>
              <a:rect l="l" t="t" r="r" b="b"/>
              <a:pathLst>
                <a:path w="338137" h="178784">
                  <a:moveTo>
                    <a:pt x="0" y="0"/>
                  </a:moveTo>
                  <a:lnTo>
                    <a:pt x="178689" y="178784"/>
                  </a:lnTo>
                  <a:lnTo>
                    <a:pt x="338138" y="178784"/>
                  </a:lnTo>
                  <a:lnTo>
                    <a:pt x="159353"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50" name="任意多边形: 形状 49"/>
            <p:cNvSpPr/>
            <p:nvPr/>
          </p:nvSpPr>
          <p:spPr>
            <a:xfrm>
              <a:off x="10262998" y="885243"/>
              <a:ext cx="353971" cy="187209"/>
            </a:xfrm>
            <a:custGeom>
              <a:avLst/>
              <a:gdLst>
                <a:gd name="connsiteX0" fmla="*/ 0 w 338042"/>
                <a:gd name="connsiteY0" fmla="*/ 0 h 178784"/>
                <a:gd name="connsiteX1" fmla="*/ 178689 w 338042"/>
                <a:gd name="connsiteY1" fmla="*/ 178784 h 178784"/>
                <a:gd name="connsiteX2" fmla="*/ 338042 w 338042"/>
                <a:gd name="connsiteY2" fmla="*/ 178784 h 178784"/>
                <a:gd name="connsiteX3" fmla="*/ 159353 w 338042"/>
                <a:gd name="connsiteY3" fmla="*/ 0 h 178784"/>
              </a:gdLst>
              <a:ahLst/>
              <a:cxnLst>
                <a:cxn ang="0">
                  <a:pos x="connsiteX0" y="connsiteY0"/>
                </a:cxn>
                <a:cxn ang="0">
                  <a:pos x="connsiteX1" y="connsiteY1"/>
                </a:cxn>
                <a:cxn ang="0">
                  <a:pos x="connsiteX2" y="connsiteY2"/>
                </a:cxn>
                <a:cxn ang="0">
                  <a:pos x="connsiteX3" y="connsiteY3"/>
                </a:cxn>
              </a:cxnLst>
              <a:rect l="l" t="t" r="r" b="b"/>
              <a:pathLst>
                <a:path w="338042" h="178784">
                  <a:moveTo>
                    <a:pt x="0" y="0"/>
                  </a:moveTo>
                  <a:lnTo>
                    <a:pt x="178689" y="178784"/>
                  </a:lnTo>
                  <a:lnTo>
                    <a:pt x="338042" y="178784"/>
                  </a:lnTo>
                  <a:lnTo>
                    <a:pt x="159353"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51" name="任意多边形: 形状 50"/>
            <p:cNvSpPr/>
            <p:nvPr/>
          </p:nvSpPr>
          <p:spPr>
            <a:xfrm>
              <a:off x="10033400" y="885243"/>
              <a:ext cx="353971" cy="187209"/>
            </a:xfrm>
            <a:custGeom>
              <a:avLst/>
              <a:gdLst>
                <a:gd name="connsiteX0" fmla="*/ 0 w 338042"/>
                <a:gd name="connsiteY0" fmla="*/ 0 h 178784"/>
                <a:gd name="connsiteX1" fmla="*/ 178689 w 338042"/>
                <a:gd name="connsiteY1" fmla="*/ 178784 h 178784"/>
                <a:gd name="connsiteX2" fmla="*/ 338042 w 338042"/>
                <a:gd name="connsiteY2" fmla="*/ 178784 h 178784"/>
                <a:gd name="connsiteX3" fmla="*/ 159354 w 338042"/>
                <a:gd name="connsiteY3" fmla="*/ 0 h 178784"/>
              </a:gdLst>
              <a:ahLst/>
              <a:cxnLst>
                <a:cxn ang="0">
                  <a:pos x="connsiteX0" y="connsiteY0"/>
                </a:cxn>
                <a:cxn ang="0">
                  <a:pos x="connsiteX1" y="connsiteY1"/>
                </a:cxn>
                <a:cxn ang="0">
                  <a:pos x="connsiteX2" y="connsiteY2"/>
                </a:cxn>
                <a:cxn ang="0">
                  <a:pos x="connsiteX3" y="connsiteY3"/>
                </a:cxn>
              </a:cxnLst>
              <a:rect l="l" t="t" r="r" b="b"/>
              <a:pathLst>
                <a:path w="338042" h="178784">
                  <a:moveTo>
                    <a:pt x="0" y="0"/>
                  </a:moveTo>
                  <a:lnTo>
                    <a:pt x="178689" y="178784"/>
                  </a:lnTo>
                  <a:lnTo>
                    <a:pt x="338042" y="178784"/>
                  </a:lnTo>
                  <a:lnTo>
                    <a:pt x="159354"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52" name="任意多边形: 形状 51"/>
            <p:cNvSpPr/>
            <p:nvPr/>
          </p:nvSpPr>
          <p:spPr>
            <a:xfrm>
              <a:off x="9803802" y="885243"/>
              <a:ext cx="353971" cy="187209"/>
            </a:xfrm>
            <a:custGeom>
              <a:avLst/>
              <a:gdLst>
                <a:gd name="connsiteX0" fmla="*/ 0 w 338042"/>
                <a:gd name="connsiteY0" fmla="*/ 0 h 178784"/>
                <a:gd name="connsiteX1" fmla="*/ 178689 w 338042"/>
                <a:gd name="connsiteY1" fmla="*/ 178784 h 178784"/>
                <a:gd name="connsiteX2" fmla="*/ 338042 w 338042"/>
                <a:gd name="connsiteY2" fmla="*/ 178784 h 178784"/>
                <a:gd name="connsiteX3" fmla="*/ 159353 w 338042"/>
                <a:gd name="connsiteY3" fmla="*/ 0 h 178784"/>
              </a:gdLst>
              <a:ahLst/>
              <a:cxnLst>
                <a:cxn ang="0">
                  <a:pos x="connsiteX0" y="connsiteY0"/>
                </a:cxn>
                <a:cxn ang="0">
                  <a:pos x="connsiteX1" y="connsiteY1"/>
                </a:cxn>
                <a:cxn ang="0">
                  <a:pos x="connsiteX2" y="connsiteY2"/>
                </a:cxn>
                <a:cxn ang="0">
                  <a:pos x="connsiteX3" y="connsiteY3"/>
                </a:cxn>
              </a:cxnLst>
              <a:rect l="l" t="t" r="r" b="b"/>
              <a:pathLst>
                <a:path w="338042" h="178784">
                  <a:moveTo>
                    <a:pt x="0" y="0"/>
                  </a:moveTo>
                  <a:lnTo>
                    <a:pt x="178689" y="178784"/>
                  </a:lnTo>
                  <a:lnTo>
                    <a:pt x="338042" y="178784"/>
                  </a:lnTo>
                  <a:lnTo>
                    <a:pt x="159353"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53" name="任意多边形: 形状 52"/>
            <p:cNvSpPr/>
            <p:nvPr/>
          </p:nvSpPr>
          <p:spPr>
            <a:xfrm>
              <a:off x="9574104" y="885243"/>
              <a:ext cx="354071" cy="187209"/>
            </a:xfrm>
            <a:custGeom>
              <a:avLst/>
              <a:gdLst>
                <a:gd name="connsiteX0" fmla="*/ 0 w 338137"/>
                <a:gd name="connsiteY0" fmla="*/ 0 h 178784"/>
                <a:gd name="connsiteX1" fmla="*/ 178784 w 338137"/>
                <a:gd name="connsiteY1" fmla="*/ 178784 h 178784"/>
                <a:gd name="connsiteX2" fmla="*/ 338138 w 338137"/>
                <a:gd name="connsiteY2" fmla="*/ 178784 h 178784"/>
                <a:gd name="connsiteX3" fmla="*/ 159448 w 338137"/>
                <a:gd name="connsiteY3" fmla="*/ 0 h 178784"/>
              </a:gdLst>
              <a:ahLst/>
              <a:cxnLst>
                <a:cxn ang="0">
                  <a:pos x="connsiteX0" y="connsiteY0"/>
                </a:cxn>
                <a:cxn ang="0">
                  <a:pos x="connsiteX1" y="connsiteY1"/>
                </a:cxn>
                <a:cxn ang="0">
                  <a:pos x="connsiteX2" y="connsiteY2"/>
                </a:cxn>
                <a:cxn ang="0">
                  <a:pos x="connsiteX3" y="connsiteY3"/>
                </a:cxn>
              </a:cxnLst>
              <a:rect l="l" t="t" r="r" b="b"/>
              <a:pathLst>
                <a:path w="338137" h="178784">
                  <a:moveTo>
                    <a:pt x="0" y="0"/>
                  </a:moveTo>
                  <a:lnTo>
                    <a:pt x="178784" y="178784"/>
                  </a:lnTo>
                  <a:lnTo>
                    <a:pt x="338138" y="178784"/>
                  </a:lnTo>
                  <a:lnTo>
                    <a:pt x="159448"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54" name="任意多边形: 形状 53"/>
            <p:cNvSpPr/>
            <p:nvPr/>
          </p:nvSpPr>
          <p:spPr>
            <a:xfrm>
              <a:off x="9344507" y="885243"/>
              <a:ext cx="354071" cy="187209"/>
            </a:xfrm>
            <a:custGeom>
              <a:avLst/>
              <a:gdLst>
                <a:gd name="connsiteX0" fmla="*/ 0 w 338137"/>
                <a:gd name="connsiteY0" fmla="*/ 0 h 178784"/>
                <a:gd name="connsiteX1" fmla="*/ 178784 w 338137"/>
                <a:gd name="connsiteY1" fmla="*/ 178784 h 178784"/>
                <a:gd name="connsiteX2" fmla="*/ 338138 w 338137"/>
                <a:gd name="connsiteY2" fmla="*/ 178784 h 178784"/>
                <a:gd name="connsiteX3" fmla="*/ 159449 w 338137"/>
                <a:gd name="connsiteY3" fmla="*/ 0 h 178784"/>
              </a:gdLst>
              <a:ahLst/>
              <a:cxnLst>
                <a:cxn ang="0">
                  <a:pos x="connsiteX0" y="connsiteY0"/>
                </a:cxn>
                <a:cxn ang="0">
                  <a:pos x="connsiteX1" y="connsiteY1"/>
                </a:cxn>
                <a:cxn ang="0">
                  <a:pos x="connsiteX2" y="connsiteY2"/>
                </a:cxn>
                <a:cxn ang="0">
                  <a:pos x="connsiteX3" y="connsiteY3"/>
                </a:cxn>
              </a:cxnLst>
              <a:rect l="l" t="t" r="r" b="b"/>
              <a:pathLst>
                <a:path w="338137" h="178784">
                  <a:moveTo>
                    <a:pt x="0" y="0"/>
                  </a:moveTo>
                  <a:lnTo>
                    <a:pt x="178784" y="178784"/>
                  </a:lnTo>
                  <a:lnTo>
                    <a:pt x="338138" y="178784"/>
                  </a:lnTo>
                  <a:lnTo>
                    <a:pt x="159449"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55" name="任意多边形: 形状 54"/>
            <p:cNvSpPr/>
            <p:nvPr/>
          </p:nvSpPr>
          <p:spPr>
            <a:xfrm>
              <a:off x="7372679" y="885243"/>
              <a:ext cx="2104679" cy="399651"/>
            </a:xfrm>
            <a:custGeom>
              <a:avLst/>
              <a:gdLst>
                <a:gd name="connsiteX0" fmla="*/ 826484 w 2009965"/>
                <a:gd name="connsiteY0" fmla="*/ 0 h 381666"/>
                <a:gd name="connsiteX1" fmla="*/ 596551 w 2009965"/>
                <a:gd name="connsiteY1" fmla="*/ 0 h 381666"/>
                <a:gd name="connsiteX2" fmla="*/ 0 w 2009965"/>
                <a:gd name="connsiteY2" fmla="*/ 0 h 381666"/>
                <a:gd name="connsiteX3" fmla="*/ 381667 w 2009965"/>
                <a:gd name="connsiteY3" fmla="*/ 381667 h 381666"/>
                <a:gd name="connsiteX4" fmla="*/ 1208055 w 2009965"/>
                <a:gd name="connsiteY4" fmla="*/ 381667 h 381666"/>
                <a:gd name="connsiteX5" fmla="*/ 1313783 w 2009965"/>
                <a:gd name="connsiteY5" fmla="*/ 253270 h 381666"/>
                <a:gd name="connsiteX6" fmla="*/ 2009965 w 2009965"/>
                <a:gd name="connsiteY6" fmla="*/ 253270 h 381666"/>
                <a:gd name="connsiteX7" fmla="*/ 1734026 w 2009965"/>
                <a:gd name="connsiteY7" fmla="*/ 0 h 38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9965" h="381666">
                  <a:moveTo>
                    <a:pt x="826484" y="0"/>
                  </a:moveTo>
                  <a:lnTo>
                    <a:pt x="596551" y="0"/>
                  </a:lnTo>
                  <a:lnTo>
                    <a:pt x="0" y="0"/>
                  </a:lnTo>
                  <a:lnTo>
                    <a:pt x="381667" y="381667"/>
                  </a:lnTo>
                  <a:lnTo>
                    <a:pt x="1208055" y="381667"/>
                  </a:lnTo>
                  <a:lnTo>
                    <a:pt x="1313783" y="253270"/>
                  </a:lnTo>
                  <a:lnTo>
                    <a:pt x="2009965" y="253270"/>
                  </a:lnTo>
                  <a:lnTo>
                    <a:pt x="1734026"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
          <p:nvSpPr>
            <p:cNvPr id="79" name="任意多边形: 形状 78"/>
            <p:cNvSpPr/>
            <p:nvPr/>
          </p:nvSpPr>
          <p:spPr>
            <a:xfrm>
              <a:off x="7063889" y="783012"/>
              <a:ext cx="67624" cy="67622"/>
            </a:xfrm>
            <a:custGeom>
              <a:avLst/>
              <a:gdLst>
                <a:gd name="connsiteX0" fmla="*/ 33812 w 67624"/>
                <a:gd name="connsiteY0" fmla="*/ 0 h 67622"/>
                <a:gd name="connsiteX1" fmla="*/ 67624 w 67624"/>
                <a:gd name="connsiteY1" fmla="*/ 33811 h 67622"/>
                <a:gd name="connsiteX2" fmla="*/ 33812 w 67624"/>
                <a:gd name="connsiteY2" fmla="*/ 67622 h 67622"/>
                <a:gd name="connsiteX3" fmla="*/ 0 w 67624"/>
                <a:gd name="connsiteY3" fmla="*/ 33811 h 67622"/>
                <a:gd name="connsiteX4" fmla="*/ 33812 w 67624"/>
                <a:gd name="connsiteY4" fmla="*/ 0 h 67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24" h="67622">
                  <a:moveTo>
                    <a:pt x="33812" y="0"/>
                  </a:moveTo>
                  <a:cubicBezTo>
                    <a:pt x="52463" y="0"/>
                    <a:pt x="67624" y="15160"/>
                    <a:pt x="67624" y="33811"/>
                  </a:cubicBezTo>
                  <a:cubicBezTo>
                    <a:pt x="67624" y="52462"/>
                    <a:pt x="52463" y="67622"/>
                    <a:pt x="33812" y="67622"/>
                  </a:cubicBezTo>
                  <a:cubicBezTo>
                    <a:pt x="15161" y="67622"/>
                    <a:pt x="0" y="52462"/>
                    <a:pt x="0" y="33811"/>
                  </a:cubicBezTo>
                  <a:cubicBezTo>
                    <a:pt x="0" y="15160"/>
                    <a:pt x="15161" y="0"/>
                    <a:pt x="33812" y="0"/>
                  </a:cubicBezTo>
                  <a:close/>
                </a:path>
              </a:pathLst>
            </a:custGeom>
            <a:solidFill>
              <a:schemeClr val="accent1"/>
            </a:solidFill>
            <a:ln w="9525" cap="flat">
              <a:noFill/>
              <a:prstDash val="solid"/>
              <a:miter/>
            </a:ln>
          </p:spPr>
          <p:txBody>
            <a:bodyPr wrap="square" rtlCol="0" anchor="ctr">
              <a:noAutofit/>
            </a:bodyPr>
            <a:lstStyle/>
            <a:p>
              <a:endParaRPr lang="zh-CN" altLang="en-US">
                <a:cs typeface="汉仪君黑-55W" panose="00020600040101010101" charset="-122"/>
              </a:endParaRPr>
            </a:p>
          </p:txBody>
        </p:sp>
        <p:sp>
          <p:nvSpPr>
            <p:cNvPr id="75" name="任意多边形: 形状 74"/>
            <p:cNvSpPr/>
            <p:nvPr/>
          </p:nvSpPr>
          <p:spPr>
            <a:xfrm>
              <a:off x="7030279" y="749300"/>
              <a:ext cx="4818661" cy="4586532"/>
            </a:xfrm>
            <a:custGeom>
              <a:avLst/>
              <a:gdLst>
                <a:gd name="connsiteX0" fmla="*/ 67522 w 4818661"/>
                <a:gd name="connsiteY0" fmla="*/ 0 h 4586532"/>
                <a:gd name="connsiteX1" fmla="*/ 131555 w 4818661"/>
                <a:gd name="connsiteY1" fmla="*/ 46279 h 4586532"/>
                <a:gd name="connsiteX2" fmla="*/ 4133459 w 4818661"/>
                <a:gd name="connsiteY2" fmla="*/ 46279 h 4586532"/>
                <a:gd name="connsiteX3" fmla="*/ 4818661 w 4818661"/>
                <a:gd name="connsiteY3" fmla="*/ 731481 h 4586532"/>
                <a:gd name="connsiteX4" fmla="*/ 4818661 w 4818661"/>
                <a:gd name="connsiteY4" fmla="*/ 4586532 h 4586532"/>
                <a:gd name="connsiteX5" fmla="*/ 4784950 w 4818661"/>
                <a:gd name="connsiteY5" fmla="*/ 4586532 h 4586532"/>
                <a:gd name="connsiteX6" fmla="*/ 4784950 w 4818661"/>
                <a:gd name="connsiteY6" fmla="*/ 745445 h 4586532"/>
                <a:gd name="connsiteX7" fmla="*/ 4119495 w 4818661"/>
                <a:gd name="connsiteY7" fmla="*/ 80090 h 4586532"/>
                <a:gd name="connsiteX8" fmla="*/ 133848 w 4818661"/>
                <a:gd name="connsiteY8" fmla="*/ 80090 h 4586532"/>
                <a:gd name="connsiteX9" fmla="*/ 67522 w 4818661"/>
                <a:gd name="connsiteY9" fmla="*/ 135046 h 4586532"/>
                <a:gd name="connsiteX10" fmla="*/ 0 w 4818661"/>
                <a:gd name="connsiteY10" fmla="*/ 67523 h 4586532"/>
                <a:gd name="connsiteX11" fmla="*/ 67522 w 4818661"/>
                <a:gd name="connsiteY11" fmla="*/ 0 h 4586532"/>
                <a:gd name="connsiteX12" fmla="*/ 67423 w 4818661"/>
                <a:gd name="connsiteY12" fmla="*/ 33712 h 4586532"/>
                <a:gd name="connsiteX13" fmla="*/ 33611 w 4818661"/>
                <a:gd name="connsiteY13" fmla="*/ 67523 h 4586532"/>
                <a:gd name="connsiteX14" fmla="*/ 67423 w 4818661"/>
                <a:gd name="connsiteY14" fmla="*/ 101334 h 4586532"/>
                <a:gd name="connsiteX15" fmla="*/ 101235 w 4818661"/>
                <a:gd name="connsiteY15" fmla="*/ 67523 h 4586532"/>
                <a:gd name="connsiteX16" fmla="*/ 67423 w 4818661"/>
                <a:gd name="connsiteY16" fmla="*/ 33712 h 458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18661" h="4586532">
                  <a:moveTo>
                    <a:pt x="67522" y="0"/>
                  </a:moveTo>
                  <a:cubicBezTo>
                    <a:pt x="97344" y="0"/>
                    <a:pt x="122578" y="19449"/>
                    <a:pt x="131555" y="46279"/>
                  </a:cubicBezTo>
                  <a:lnTo>
                    <a:pt x="4133459" y="46279"/>
                  </a:lnTo>
                  <a:lnTo>
                    <a:pt x="4818661" y="731481"/>
                  </a:lnTo>
                  <a:lnTo>
                    <a:pt x="4818661" y="4586532"/>
                  </a:lnTo>
                  <a:lnTo>
                    <a:pt x="4784950" y="4586532"/>
                  </a:lnTo>
                  <a:lnTo>
                    <a:pt x="4784950" y="745445"/>
                  </a:lnTo>
                  <a:lnTo>
                    <a:pt x="4119495" y="80090"/>
                  </a:lnTo>
                  <a:lnTo>
                    <a:pt x="133848" y="80090"/>
                  </a:lnTo>
                  <a:cubicBezTo>
                    <a:pt x="127964" y="111308"/>
                    <a:pt x="100437" y="135046"/>
                    <a:pt x="67522" y="135046"/>
                  </a:cubicBezTo>
                  <a:cubicBezTo>
                    <a:pt x="30320" y="135046"/>
                    <a:pt x="0" y="104726"/>
                    <a:pt x="0" y="67523"/>
                  </a:cubicBezTo>
                  <a:cubicBezTo>
                    <a:pt x="0" y="30321"/>
                    <a:pt x="30320" y="0"/>
                    <a:pt x="67522" y="0"/>
                  </a:cubicBezTo>
                  <a:close/>
                  <a:moveTo>
                    <a:pt x="67423" y="33712"/>
                  </a:moveTo>
                  <a:cubicBezTo>
                    <a:pt x="48772" y="33712"/>
                    <a:pt x="33611" y="48872"/>
                    <a:pt x="33611" y="67523"/>
                  </a:cubicBezTo>
                  <a:cubicBezTo>
                    <a:pt x="33611" y="86174"/>
                    <a:pt x="48772" y="101334"/>
                    <a:pt x="67423" y="101334"/>
                  </a:cubicBezTo>
                  <a:cubicBezTo>
                    <a:pt x="86074" y="101334"/>
                    <a:pt x="101235" y="86174"/>
                    <a:pt x="101235" y="67523"/>
                  </a:cubicBezTo>
                  <a:cubicBezTo>
                    <a:pt x="101235" y="48872"/>
                    <a:pt x="86074" y="33712"/>
                    <a:pt x="67423" y="33712"/>
                  </a:cubicBezTo>
                  <a:close/>
                </a:path>
              </a:pathLst>
            </a:custGeom>
            <a:solidFill>
              <a:schemeClr val="accent1"/>
            </a:solidFill>
            <a:ln w="9525" cap="flat">
              <a:noFill/>
              <a:prstDash val="solid"/>
              <a:miter/>
            </a:ln>
          </p:spPr>
          <p:txBody>
            <a:bodyPr wrap="square" rtlCol="0" anchor="ctr">
              <a:noAutofit/>
            </a:bodyPr>
            <a:lstStyle/>
            <a:p>
              <a:endParaRPr lang="zh-CN" altLang="en-US">
                <a:cs typeface="汉仪君黑-55W" panose="00020600040101010101" charset="-122"/>
              </a:endParaRPr>
            </a:p>
          </p:txBody>
        </p:sp>
        <p:sp>
          <p:nvSpPr>
            <p:cNvPr id="66" name="任意多边形: 形状 65"/>
            <p:cNvSpPr/>
            <p:nvPr/>
          </p:nvSpPr>
          <p:spPr>
            <a:xfrm>
              <a:off x="11720375" y="4237251"/>
              <a:ext cx="94651" cy="973646"/>
            </a:xfrm>
            <a:custGeom>
              <a:avLst/>
              <a:gdLst>
                <a:gd name="connsiteX0" fmla="*/ 0 w 90392"/>
                <a:gd name="connsiteY0" fmla="*/ 90392 h 929830"/>
                <a:gd name="connsiteX1" fmla="*/ 0 w 90392"/>
                <a:gd name="connsiteY1" fmla="*/ 839534 h 929830"/>
                <a:gd name="connsiteX2" fmla="*/ 90392 w 90392"/>
                <a:gd name="connsiteY2" fmla="*/ 929830 h 929830"/>
                <a:gd name="connsiteX3" fmla="*/ 90392 w 90392"/>
                <a:gd name="connsiteY3" fmla="*/ 0 h 929830"/>
              </a:gdLst>
              <a:ahLst/>
              <a:cxnLst>
                <a:cxn ang="0">
                  <a:pos x="connsiteX0" y="connsiteY0"/>
                </a:cxn>
                <a:cxn ang="0">
                  <a:pos x="connsiteX1" y="connsiteY1"/>
                </a:cxn>
                <a:cxn ang="0">
                  <a:pos x="connsiteX2" y="connsiteY2"/>
                </a:cxn>
                <a:cxn ang="0">
                  <a:pos x="connsiteX3" y="connsiteY3"/>
                </a:cxn>
              </a:cxnLst>
              <a:rect l="l" t="t" r="r" b="b"/>
              <a:pathLst>
                <a:path w="90392" h="929830">
                  <a:moveTo>
                    <a:pt x="0" y="90392"/>
                  </a:moveTo>
                  <a:lnTo>
                    <a:pt x="0" y="839534"/>
                  </a:lnTo>
                  <a:lnTo>
                    <a:pt x="90392" y="929830"/>
                  </a:lnTo>
                  <a:lnTo>
                    <a:pt x="90392" y="0"/>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grpSp>
      <p:sp>
        <p:nvSpPr>
          <p:cNvPr id="67" name="任意多边形: 形状 66"/>
          <p:cNvSpPr/>
          <p:nvPr/>
        </p:nvSpPr>
        <p:spPr>
          <a:xfrm>
            <a:off x="11049934" y="5513603"/>
            <a:ext cx="670441" cy="670441"/>
          </a:xfrm>
          <a:custGeom>
            <a:avLst/>
            <a:gdLst>
              <a:gd name="connsiteX0" fmla="*/ 640270 w 640270"/>
              <a:gd name="connsiteY0" fmla="*/ 640271 h 640270"/>
              <a:gd name="connsiteX1" fmla="*/ 640270 w 640270"/>
              <a:gd name="connsiteY1" fmla="*/ 0 h 640270"/>
              <a:gd name="connsiteX2" fmla="*/ 0 w 640270"/>
              <a:gd name="connsiteY2" fmla="*/ 640271 h 640270"/>
              <a:gd name="connsiteX3" fmla="*/ 640270 w 640270"/>
              <a:gd name="connsiteY3" fmla="*/ 640271 h 640270"/>
              <a:gd name="connsiteX4" fmla="*/ 606933 w 640270"/>
              <a:gd name="connsiteY4" fmla="*/ 606933 h 640270"/>
              <a:gd name="connsiteX5" fmla="*/ 80486 w 640270"/>
              <a:gd name="connsiteY5" fmla="*/ 606933 h 640270"/>
              <a:gd name="connsiteX6" fmla="*/ 606933 w 640270"/>
              <a:gd name="connsiteY6" fmla="*/ 80486 h 640270"/>
              <a:gd name="connsiteX7" fmla="*/ 606933 w 640270"/>
              <a:gd name="connsiteY7" fmla="*/ 606933 h 64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270" h="640270">
                <a:moveTo>
                  <a:pt x="640270" y="640271"/>
                </a:moveTo>
                <a:lnTo>
                  <a:pt x="640270" y="0"/>
                </a:lnTo>
                <a:lnTo>
                  <a:pt x="0" y="640271"/>
                </a:lnTo>
                <a:lnTo>
                  <a:pt x="640270" y="640271"/>
                </a:lnTo>
                <a:close/>
                <a:moveTo>
                  <a:pt x="606933" y="606933"/>
                </a:moveTo>
                <a:lnTo>
                  <a:pt x="80486" y="606933"/>
                </a:lnTo>
                <a:lnTo>
                  <a:pt x="606933" y="80486"/>
                </a:lnTo>
                <a:lnTo>
                  <a:pt x="606933" y="606933"/>
                </a:lnTo>
                <a:close/>
              </a:path>
            </a:pathLst>
          </a:custGeom>
          <a:solidFill>
            <a:schemeClr val="accent1"/>
          </a:solidFill>
          <a:ln w="9525" cap="flat">
            <a:noFill/>
            <a:prstDash val="solid"/>
            <a:miter/>
          </a:ln>
        </p:spPr>
        <p:txBody>
          <a:bodyPr rtlCol="0" anchor="ctr"/>
          <a:lstStyle/>
          <a:p>
            <a:endParaRPr lang="zh-CN" altLang="en-US">
              <a:cs typeface="汉仪君黑-55W" panose="00020600040101010101"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矩形 5"/>
          <p:cNvSpPr/>
          <p:nvPr/>
        </p:nvSpPr>
        <p:spPr>
          <a:xfrm>
            <a:off x="-2855" y="0"/>
            <a:ext cx="121908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55W" panose="00020600040101010101" charset="-122"/>
            </a:endParaRPr>
          </a:p>
        </p:txBody>
      </p:sp>
      <p:sp>
        <p:nvSpPr>
          <p:cNvPr id="68" name="任意多边形: 形状 67"/>
          <p:cNvSpPr/>
          <p:nvPr/>
        </p:nvSpPr>
        <p:spPr>
          <a:xfrm>
            <a:off x="190500" y="160867"/>
            <a:ext cx="11811000" cy="6536267"/>
          </a:xfrm>
          <a:custGeom>
            <a:avLst/>
            <a:gdLst>
              <a:gd name="connsiteX0" fmla="*/ 0 w 11811000"/>
              <a:gd name="connsiteY0" fmla="*/ 0 h 6536267"/>
              <a:gd name="connsiteX1" fmla="*/ 10971126 w 11811000"/>
              <a:gd name="connsiteY1" fmla="*/ 0 h 6536267"/>
              <a:gd name="connsiteX2" fmla="*/ 11811000 w 11811000"/>
              <a:gd name="connsiteY2" fmla="*/ 519359 h 6536267"/>
              <a:gd name="connsiteX3" fmla="*/ 11811000 w 11811000"/>
              <a:gd name="connsiteY3" fmla="*/ 6536267 h 6536267"/>
              <a:gd name="connsiteX4" fmla="*/ 0 w 11811000"/>
              <a:gd name="connsiteY4" fmla="*/ 6536267 h 653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11000" h="6536267">
                <a:moveTo>
                  <a:pt x="0" y="0"/>
                </a:moveTo>
                <a:lnTo>
                  <a:pt x="10971126" y="0"/>
                </a:lnTo>
                <a:lnTo>
                  <a:pt x="11811000" y="519359"/>
                </a:lnTo>
                <a:lnTo>
                  <a:pt x="11811000" y="6536267"/>
                </a:lnTo>
                <a:lnTo>
                  <a:pt x="0" y="65362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汉仪君黑-55W" panose="00020600040101010101" charset="-122"/>
            </a:endParaRPr>
          </a:p>
        </p:txBody>
      </p:sp>
      <p:grpSp>
        <p:nvGrpSpPr>
          <p:cNvPr id="69" name="组合 68"/>
          <p:cNvGrpSpPr/>
          <p:nvPr userDrawn="1"/>
        </p:nvGrpSpPr>
        <p:grpSpPr>
          <a:xfrm rot="20830578">
            <a:off x="11394020" y="395648"/>
            <a:ext cx="318362" cy="318362"/>
            <a:chOff x="645509" y="5090541"/>
            <a:chExt cx="1084897" cy="1084897"/>
          </a:xfrm>
          <a:solidFill>
            <a:schemeClr val="accent1"/>
          </a:solidFill>
        </p:grpSpPr>
        <p:sp>
          <p:nvSpPr>
            <p:cNvPr id="70" name="任意多边形: 形状 69"/>
            <p:cNvSpPr/>
            <p:nvPr/>
          </p:nvSpPr>
          <p:spPr>
            <a:xfrm>
              <a:off x="645509" y="5584888"/>
              <a:ext cx="590549" cy="590550"/>
            </a:xfrm>
            <a:custGeom>
              <a:avLst/>
              <a:gdLst>
                <a:gd name="connsiteX0" fmla="*/ 0 w 590549"/>
                <a:gd name="connsiteY0" fmla="*/ 590550 h 590550"/>
                <a:gd name="connsiteX1" fmla="*/ 590550 w 590549"/>
                <a:gd name="connsiteY1" fmla="*/ 590550 h 590550"/>
                <a:gd name="connsiteX2" fmla="*/ 0 w 590549"/>
                <a:gd name="connsiteY2" fmla="*/ 0 h 590550"/>
              </a:gdLst>
              <a:ahLst/>
              <a:cxnLst>
                <a:cxn ang="0">
                  <a:pos x="connsiteX0" y="connsiteY0"/>
                </a:cxn>
                <a:cxn ang="0">
                  <a:pos x="connsiteX1" y="connsiteY1"/>
                </a:cxn>
                <a:cxn ang="0">
                  <a:pos x="connsiteX2" y="connsiteY2"/>
                </a:cxn>
              </a:cxnLst>
              <a:rect l="l" t="t" r="r" b="b"/>
              <a:pathLst>
                <a:path w="590549" h="590550">
                  <a:moveTo>
                    <a:pt x="0" y="590550"/>
                  </a:moveTo>
                  <a:lnTo>
                    <a:pt x="590550" y="590550"/>
                  </a:lnTo>
                  <a:lnTo>
                    <a:pt x="0" y="0"/>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sp>
          <p:nvSpPr>
            <p:cNvPr id="71" name="任意多边形: 形状 70"/>
            <p:cNvSpPr/>
            <p:nvPr/>
          </p:nvSpPr>
          <p:spPr>
            <a:xfrm>
              <a:off x="645509" y="5090541"/>
              <a:ext cx="1084897" cy="1084897"/>
            </a:xfrm>
            <a:custGeom>
              <a:avLst/>
              <a:gdLst>
                <a:gd name="connsiteX0" fmla="*/ 0 w 1084897"/>
                <a:gd name="connsiteY0" fmla="*/ 319945 h 1084897"/>
                <a:gd name="connsiteX1" fmla="*/ 764953 w 1084897"/>
                <a:gd name="connsiteY1" fmla="*/ 1084898 h 1084897"/>
                <a:gd name="connsiteX2" fmla="*/ 1084898 w 1084897"/>
                <a:gd name="connsiteY2" fmla="*/ 1084898 h 1084897"/>
                <a:gd name="connsiteX3" fmla="*/ 0 w 1084897"/>
                <a:gd name="connsiteY3" fmla="*/ 0 h 1084897"/>
              </a:gdLst>
              <a:ahLst/>
              <a:cxnLst>
                <a:cxn ang="0">
                  <a:pos x="connsiteX0" y="connsiteY0"/>
                </a:cxn>
                <a:cxn ang="0">
                  <a:pos x="connsiteX1" y="connsiteY1"/>
                </a:cxn>
                <a:cxn ang="0">
                  <a:pos x="connsiteX2" y="connsiteY2"/>
                </a:cxn>
                <a:cxn ang="0">
                  <a:pos x="connsiteX3" y="connsiteY3"/>
                </a:cxn>
              </a:cxnLst>
              <a:rect l="l" t="t" r="r" b="b"/>
              <a:pathLst>
                <a:path w="1084897" h="1084897">
                  <a:moveTo>
                    <a:pt x="0" y="319945"/>
                  </a:moveTo>
                  <a:lnTo>
                    <a:pt x="764953" y="1084898"/>
                  </a:lnTo>
                  <a:lnTo>
                    <a:pt x="1084898" y="1084898"/>
                  </a:lnTo>
                  <a:lnTo>
                    <a:pt x="0" y="0"/>
                  </a:lnTo>
                  <a:close/>
                </a:path>
              </a:pathLst>
            </a:custGeom>
            <a:grpFill/>
            <a:ln w="9525" cap="flat">
              <a:noFill/>
              <a:prstDash val="solid"/>
              <a:miter/>
            </a:ln>
          </p:spPr>
          <p:txBody>
            <a:bodyPr rtlCol="0" anchor="ctr"/>
            <a:lstStyle/>
            <a:p>
              <a:endParaRPr lang="zh-CN" altLang="en-US">
                <a:cs typeface="汉仪君黑-55W" panose="00020600040101010101" charset="-122"/>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汉仪君黑-55W" panose="00020600040101010101" charset="-122"/>
                <a:ea typeface="汉仪君黑-55W" panose="00020600040101010101" charset="-122"/>
                <a:cs typeface="汉仪君黑-55W" panose="00020600040101010101" charset="-122"/>
              </a:defRPr>
            </a:lvl1pPr>
          </a:lstStyle>
          <a:p>
            <a:fld id="{200C4EB3-7A22-49EF-B4AC-F7AE1585A5D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汉仪君黑-55W" panose="00020600040101010101" charset="-122"/>
                <a:ea typeface="汉仪君黑-55W" panose="00020600040101010101" charset="-122"/>
                <a:cs typeface="汉仪君黑-55W" panose="00020600040101010101"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汉仪君黑-55W" panose="00020600040101010101" charset="-122"/>
                <a:ea typeface="汉仪君黑-55W" panose="00020600040101010101" charset="-122"/>
                <a:cs typeface="汉仪君黑-55W" panose="00020600040101010101" charset="-122"/>
              </a:defRPr>
            </a:lvl1pPr>
          </a:lstStyle>
          <a:p>
            <a:fld id="{4F4DC8AE-6B83-453D-9B10-28718F70524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汉仪君黑-55W" panose="00020600040101010101" charset="-122"/>
          <a:ea typeface="汉仪君黑-55W" panose="00020600040101010101" charset="-122"/>
          <a:cs typeface="汉仪君黑-55W" panose="00020600040101010101"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汉仪君黑-55W" panose="00020600040101010101" charset="-122"/>
          <a:ea typeface="汉仪君黑-55W" panose="00020600040101010101" charset="-122"/>
          <a:cs typeface="汉仪君黑-55W" panose="00020600040101010101"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汉仪君黑-55W" panose="00020600040101010101" charset="-122"/>
          <a:ea typeface="汉仪君黑-55W" panose="00020600040101010101" charset="-122"/>
          <a:cs typeface="汉仪君黑-55W" panose="00020600040101010101"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汉仪君黑-55W" panose="00020600040101010101" charset="-122"/>
          <a:ea typeface="汉仪君黑-55W" panose="00020600040101010101" charset="-122"/>
          <a:cs typeface="汉仪君黑-55W" panose="00020600040101010101"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君黑-55W" panose="00020600040101010101" charset="-122"/>
          <a:ea typeface="汉仪君黑-55W" panose="00020600040101010101" charset="-122"/>
          <a:cs typeface="汉仪君黑-55W" panose="00020600040101010101"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汉仪君黑-55W" panose="00020600040101010101" charset="-122"/>
          <a:ea typeface="汉仪君黑-55W" panose="00020600040101010101" charset="-122"/>
          <a:cs typeface="汉仪君黑-55W" panose="0002060004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4.jpeg"/><Relationship Id="rId2" Type="http://schemas.openxmlformats.org/officeDocument/2006/relationships/image" Target="../media/image3.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4.jpeg"/><Relationship Id="rId2" Type="http://schemas.openxmlformats.org/officeDocument/2006/relationships/image" Target="../media/image3.sv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3.sv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hyperlink" Target="https://www.wjx.cn/vm/tUW84fH.aspx" TargetMode="Externa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5" Type="http://schemas.openxmlformats.org/officeDocument/2006/relationships/comments" Target="../comments/comment1.xml"/><Relationship Id="rId14" Type="http://schemas.openxmlformats.org/officeDocument/2006/relationships/slideLayout" Target="../slideLayouts/slideLayout9.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image" Target="../media/image3.sv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jpeg"/><Relationship Id="rId2" Type="http://schemas.openxmlformats.org/officeDocument/2006/relationships/image" Target="../media/image3.sv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jpeg"/></Relationships>
</file>

<file path=ppt/slides/_rels/slide5.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6" Type="http://schemas.openxmlformats.org/officeDocument/2006/relationships/slideLayout" Target="../slideLayouts/slideLayout9.xml"/><Relationship Id="rId15" Type="http://schemas.openxmlformats.org/officeDocument/2006/relationships/image" Target="../media/image10.jpeg"/><Relationship Id="rId14" Type="http://schemas.openxmlformats.org/officeDocument/2006/relationships/image" Target="../media/image9.jpeg"/><Relationship Id="rId13" Type="http://schemas.openxmlformats.org/officeDocument/2006/relationships/image" Target="../media/image8.jpeg"/><Relationship Id="rId12" Type="http://schemas.openxmlformats.org/officeDocument/2006/relationships/image" Target="../media/image7.jpeg"/><Relationship Id="rId11" Type="http://schemas.openxmlformats.org/officeDocument/2006/relationships/image" Target="../media/image3.svg"/><Relationship Id="rId10" Type="http://schemas.openxmlformats.org/officeDocument/2006/relationships/image" Target="../media/image1.png"/><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1.jpeg"/><Relationship Id="rId2" Type="http://schemas.openxmlformats.org/officeDocument/2006/relationships/image" Target="../media/image3.sv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2.jpeg"/><Relationship Id="rId2" Type="http://schemas.openxmlformats.org/officeDocument/2006/relationships/image" Target="../media/image3.sv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13.jpeg"/><Relationship Id="rId2" Type="http://schemas.openxmlformats.org/officeDocument/2006/relationships/image" Target="../media/image3.sv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4140" y="2687320"/>
            <a:ext cx="4779010" cy="134048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812800" fontAlgn="auto">
              <a:lnSpc>
                <a:spcPct val="150000"/>
              </a:lnSpc>
              <a:extLst>
                <a:ext uri="{35155182-B16C-46BC-9424-99874614C6A1}">
                  <wpsdc:indentchars xmlns:wpsdc="http://www.wps.cn/officeDocument/2017/drawingmlCustomData" val="200" checksum="3877492575"/>
                </a:ext>
              </a:extLst>
            </a:pPr>
            <a:r>
              <a:rPr lang="zh-CN" altLang="en-US" sz="3200" b="1" dirty="0">
                <a:latin typeface="汉仪雅酷黑 65W" panose="020B0604020202020204" charset="-122"/>
                <a:ea typeface="汉仪雅酷黑 65W" panose="020B0604020202020204" charset="-122"/>
                <a:cs typeface="+mn-ea"/>
                <a:sym typeface="+mn-lt"/>
              </a:rPr>
              <a:t>你平常会使用什么互联网应用做些什么事情？</a:t>
            </a:r>
            <a:endParaRPr lang="zh-CN" altLang="en-US" sz="3200" b="1" dirty="0">
              <a:latin typeface="汉仪雅酷黑 65W" panose="020B0604020202020204" charset="-122"/>
              <a:ea typeface="汉仪雅酷黑 65W" panose="020B0604020202020204" charset="-122"/>
              <a:cs typeface="+mn-ea"/>
              <a:sym typeface="+mn-lt"/>
            </a:endParaRPr>
          </a:p>
        </p:txBody>
      </p:sp>
      <p:cxnSp>
        <p:nvCxnSpPr>
          <p:cNvPr id="7" name="直接连接符 6"/>
          <p:cNvCxnSpPr/>
          <p:nvPr/>
        </p:nvCxnSpPr>
        <p:spPr>
          <a:xfrm>
            <a:off x="1249668" y="4397757"/>
            <a:ext cx="50241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reeform 271"/>
          <p:cNvSpPr>
            <a:spLocks noEditPoints="1"/>
          </p:cNvSpPr>
          <p:nvPr/>
        </p:nvSpPr>
        <p:spPr bwMode="auto">
          <a:xfrm>
            <a:off x="6543172" y="1787042"/>
            <a:ext cx="426032" cy="428400"/>
          </a:xfrm>
          <a:custGeom>
            <a:avLst/>
            <a:gdLst>
              <a:gd name="T0" fmla="*/ 718 w 903"/>
              <a:gd name="T1" fmla="*/ 206 h 903"/>
              <a:gd name="T2" fmla="*/ 764 w 903"/>
              <a:gd name="T3" fmla="*/ 278 h 903"/>
              <a:gd name="T4" fmla="*/ 372 w 903"/>
              <a:gd name="T5" fmla="*/ 455 h 903"/>
              <a:gd name="T6" fmla="*/ 265 w 903"/>
              <a:gd name="T7" fmla="*/ 490 h 903"/>
              <a:gd name="T8" fmla="*/ 254 w 903"/>
              <a:gd name="T9" fmla="*/ 607 h 903"/>
              <a:gd name="T10" fmla="*/ 357 w 903"/>
              <a:gd name="T11" fmla="*/ 662 h 903"/>
              <a:gd name="T12" fmla="*/ 447 w 903"/>
              <a:gd name="T13" fmla="*/ 588 h 903"/>
              <a:gd name="T14" fmla="*/ 494 w 903"/>
              <a:gd name="T15" fmla="*/ 429 h 903"/>
              <a:gd name="T16" fmla="*/ 526 w 903"/>
              <a:gd name="T17" fmla="*/ 633 h 903"/>
              <a:gd name="T18" fmla="*/ 346 w 903"/>
              <a:gd name="T19" fmla="*/ 752 h 903"/>
              <a:gd name="T20" fmla="*/ 166 w 903"/>
              <a:gd name="T21" fmla="*/ 633 h 903"/>
              <a:gd name="T22" fmla="*/ 208 w 903"/>
              <a:gd name="T23" fmla="*/ 418 h 903"/>
              <a:gd name="T24" fmla="*/ 415 w 903"/>
              <a:gd name="T25" fmla="*/ 373 h 903"/>
              <a:gd name="T26" fmla="*/ 408 w 903"/>
              <a:gd name="T27" fmla="*/ 599 h 903"/>
              <a:gd name="T28" fmla="*/ 331 w 903"/>
              <a:gd name="T29" fmla="*/ 631 h 903"/>
              <a:gd name="T30" fmla="*/ 272 w 903"/>
              <a:gd name="T31" fmla="*/ 572 h 903"/>
              <a:gd name="T32" fmla="*/ 304 w 903"/>
              <a:gd name="T33" fmla="*/ 495 h 903"/>
              <a:gd name="T34" fmla="*/ 350 w 903"/>
              <a:gd name="T35" fmla="*/ 527 h 903"/>
              <a:gd name="T36" fmla="*/ 321 w 903"/>
              <a:gd name="T37" fmla="*/ 574 h 903"/>
              <a:gd name="T38" fmla="*/ 376 w 903"/>
              <a:gd name="T39" fmla="*/ 563 h 903"/>
              <a:gd name="T40" fmla="*/ 658 w 903"/>
              <a:gd name="T41" fmla="*/ 605 h 903"/>
              <a:gd name="T42" fmla="*/ 580 w 903"/>
              <a:gd name="T43" fmla="*/ 769 h 903"/>
              <a:gd name="T44" fmla="*/ 425 w 903"/>
              <a:gd name="T45" fmla="*/ 862 h 903"/>
              <a:gd name="T46" fmla="*/ 238 w 903"/>
              <a:gd name="T47" fmla="*/ 854 h 903"/>
              <a:gd name="T48" fmla="*/ 93 w 903"/>
              <a:gd name="T49" fmla="*/ 746 h 903"/>
              <a:gd name="T50" fmla="*/ 31 w 903"/>
              <a:gd name="T51" fmla="*/ 573 h 903"/>
              <a:gd name="T52" fmla="*/ 76 w 903"/>
              <a:gd name="T53" fmla="*/ 393 h 903"/>
              <a:gd name="T54" fmla="*/ 209 w 903"/>
              <a:gd name="T55" fmla="*/ 272 h 903"/>
              <a:gd name="T56" fmla="*/ 391 w 903"/>
              <a:gd name="T57" fmla="*/ 244 h 903"/>
              <a:gd name="T58" fmla="*/ 548 w 903"/>
              <a:gd name="T59" fmla="*/ 313 h 903"/>
              <a:gd name="T60" fmla="*/ 324 w 903"/>
              <a:gd name="T61" fmla="*/ 333 h 903"/>
              <a:gd name="T62" fmla="*/ 159 w 903"/>
              <a:gd name="T63" fmla="*/ 430 h 903"/>
              <a:gd name="T64" fmla="*/ 122 w 903"/>
              <a:gd name="T65" fmla="*/ 579 h 903"/>
              <a:gd name="T66" fmla="*/ 219 w 903"/>
              <a:gd name="T67" fmla="*/ 743 h 903"/>
              <a:gd name="T68" fmla="*/ 370 w 903"/>
              <a:gd name="T69" fmla="*/ 781 h 903"/>
              <a:gd name="T70" fmla="*/ 534 w 903"/>
              <a:gd name="T71" fmla="*/ 683 h 903"/>
              <a:gd name="T72" fmla="*/ 568 w 903"/>
              <a:gd name="T73" fmla="*/ 515 h 903"/>
              <a:gd name="T74" fmla="*/ 622 w 903"/>
              <a:gd name="T75" fmla="*/ 402 h 903"/>
              <a:gd name="T76" fmla="*/ 608 w 903"/>
              <a:gd name="T77" fmla="*/ 173 h 903"/>
              <a:gd name="T78" fmla="*/ 632 w 903"/>
              <a:gd name="T79" fmla="*/ 249 h 903"/>
              <a:gd name="T80" fmla="*/ 740 w 903"/>
              <a:gd name="T81" fmla="*/ 55 h 903"/>
              <a:gd name="T82" fmla="*/ 813 w 903"/>
              <a:gd name="T83" fmla="*/ 11 h 903"/>
              <a:gd name="T84" fmla="*/ 711 w 903"/>
              <a:gd name="T85" fmla="*/ 36 h 903"/>
              <a:gd name="T86" fmla="*/ 581 w 903"/>
              <a:gd name="T87" fmla="*/ 157 h 903"/>
              <a:gd name="T88" fmla="*/ 556 w 903"/>
              <a:gd name="T89" fmla="*/ 281 h 903"/>
              <a:gd name="T90" fmla="*/ 379 w 903"/>
              <a:gd name="T91" fmla="*/ 213 h 903"/>
              <a:gd name="T92" fmla="*/ 181 w 903"/>
              <a:gd name="T93" fmla="*/ 252 h 903"/>
              <a:gd name="T94" fmla="*/ 41 w 903"/>
              <a:gd name="T95" fmla="*/ 392 h 903"/>
              <a:gd name="T96" fmla="*/ 2 w 903"/>
              <a:gd name="T97" fmla="*/ 590 h 903"/>
              <a:gd name="T98" fmla="*/ 70 w 903"/>
              <a:gd name="T99" fmla="*/ 767 h 903"/>
              <a:gd name="T100" fmla="*/ 7 w 903"/>
              <a:gd name="T101" fmla="*/ 900 h 903"/>
              <a:gd name="T102" fmla="*/ 163 w 903"/>
              <a:gd name="T103" fmla="*/ 850 h 903"/>
              <a:gd name="T104" fmla="*/ 346 w 903"/>
              <a:gd name="T105" fmla="*/ 903 h 903"/>
              <a:gd name="T106" fmla="*/ 531 w 903"/>
              <a:gd name="T107" fmla="*/ 850 h 903"/>
              <a:gd name="T108" fmla="*/ 686 w 903"/>
              <a:gd name="T109" fmla="*/ 900 h 903"/>
              <a:gd name="T110" fmla="*/ 622 w 903"/>
              <a:gd name="T111" fmla="*/ 767 h 903"/>
              <a:gd name="T112" fmla="*/ 690 w 903"/>
              <a:gd name="T113" fmla="*/ 590 h 903"/>
              <a:gd name="T114" fmla="*/ 655 w 903"/>
              <a:gd name="T115" fmla="*/ 400 h 903"/>
              <a:gd name="T116" fmla="*/ 684 w 903"/>
              <a:gd name="T117" fmla="*/ 322 h 903"/>
              <a:gd name="T118" fmla="*/ 801 w 903"/>
              <a:gd name="T119" fmla="*/ 287 h 903"/>
              <a:gd name="T120" fmla="*/ 903 w 903"/>
              <a:gd name="T121" fmla="*/ 106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903">
                <a:moveTo>
                  <a:pt x="714" y="297"/>
                </a:moveTo>
                <a:lnTo>
                  <a:pt x="707" y="296"/>
                </a:lnTo>
                <a:lnTo>
                  <a:pt x="700" y="295"/>
                </a:lnTo>
                <a:lnTo>
                  <a:pt x="692" y="293"/>
                </a:lnTo>
                <a:lnTo>
                  <a:pt x="685" y="290"/>
                </a:lnTo>
                <a:lnTo>
                  <a:pt x="676" y="287"/>
                </a:lnTo>
                <a:lnTo>
                  <a:pt x="669" y="282"/>
                </a:lnTo>
                <a:lnTo>
                  <a:pt x="661" y="277"/>
                </a:lnTo>
                <a:lnTo>
                  <a:pt x="654" y="270"/>
                </a:lnTo>
                <a:lnTo>
                  <a:pt x="718" y="206"/>
                </a:lnTo>
                <a:lnTo>
                  <a:pt x="718" y="206"/>
                </a:lnTo>
                <a:lnTo>
                  <a:pt x="718" y="206"/>
                </a:lnTo>
                <a:lnTo>
                  <a:pt x="804" y="120"/>
                </a:lnTo>
                <a:lnTo>
                  <a:pt x="866" y="120"/>
                </a:lnTo>
                <a:lnTo>
                  <a:pt x="855" y="146"/>
                </a:lnTo>
                <a:lnTo>
                  <a:pt x="843" y="174"/>
                </a:lnTo>
                <a:lnTo>
                  <a:pt x="835" y="189"/>
                </a:lnTo>
                <a:lnTo>
                  <a:pt x="827" y="204"/>
                </a:lnTo>
                <a:lnTo>
                  <a:pt x="817" y="218"/>
                </a:lnTo>
                <a:lnTo>
                  <a:pt x="807" y="232"/>
                </a:lnTo>
                <a:lnTo>
                  <a:pt x="798" y="246"/>
                </a:lnTo>
                <a:lnTo>
                  <a:pt x="787" y="258"/>
                </a:lnTo>
                <a:lnTo>
                  <a:pt x="776" y="268"/>
                </a:lnTo>
                <a:lnTo>
                  <a:pt x="764" y="278"/>
                </a:lnTo>
                <a:lnTo>
                  <a:pt x="753" y="285"/>
                </a:lnTo>
                <a:lnTo>
                  <a:pt x="740" y="292"/>
                </a:lnTo>
                <a:lnTo>
                  <a:pt x="733" y="294"/>
                </a:lnTo>
                <a:lnTo>
                  <a:pt x="727" y="295"/>
                </a:lnTo>
                <a:lnTo>
                  <a:pt x="720" y="296"/>
                </a:lnTo>
                <a:lnTo>
                  <a:pt x="714" y="297"/>
                </a:lnTo>
                <a:close/>
                <a:moveTo>
                  <a:pt x="409" y="472"/>
                </a:moveTo>
                <a:lnTo>
                  <a:pt x="402" y="468"/>
                </a:lnTo>
                <a:lnTo>
                  <a:pt x="395" y="464"/>
                </a:lnTo>
                <a:lnTo>
                  <a:pt x="388" y="460"/>
                </a:lnTo>
                <a:lnTo>
                  <a:pt x="380" y="457"/>
                </a:lnTo>
                <a:lnTo>
                  <a:pt x="372" y="455"/>
                </a:lnTo>
                <a:lnTo>
                  <a:pt x="363" y="453"/>
                </a:lnTo>
                <a:lnTo>
                  <a:pt x="355" y="452"/>
                </a:lnTo>
                <a:lnTo>
                  <a:pt x="346" y="452"/>
                </a:lnTo>
                <a:lnTo>
                  <a:pt x="335" y="452"/>
                </a:lnTo>
                <a:lnTo>
                  <a:pt x="325" y="454"/>
                </a:lnTo>
                <a:lnTo>
                  <a:pt x="315" y="456"/>
                </a:lnTo>
                <a:lnTo>
                  <a:pt x="305" y="459"/>
                </a:lnTo>
                <a:lnTo>
                  <a:pt x="296" y="465"/>
                </a:lnTo>
                <a:lnTo>
                  <a:pt x="287" y="470"/>
                </a:lnTo>
                <a:lnTo>
                  <a:pt x="280" y="475"/>
                </a:lnTo>
                <a:lnTo>
                  <a:pt x="272" y="483"/>
                </a:lnTo>
                <a:lnTo>
                  <a:pt x="265" y="490"/>
                </a:lnTo>
                <a:lnTo>
                  <a:pt x="259" y="498"/>
                </a:lnTo>
                <a:lnTo>
                  <a:pt x="254" y="506"/>
                </a:lnTo>
                <a:lnTo>
                  <a:pt x="250" y="516"/>
                </a:lnTo>
                <a:lnTo>
                  <a:pt x="245" y="526"/>
                </a:lnTo>
                <a:lnTo>
                  <a:pt x="243" y="535"/>
                </a:lnTo>
                <a:lnTo>
                  <a:pt x="241" y="546"/>
                </a:lnTo>
                <a:lnTo>
                  <a:pt x="241" y="557"/>
                </a:lnTo>
                <a:lnTo>
                  <a:pt x="241" y="568"/>
                </a:lnTo>
                <a:lnTo>
                  <a:pt x="243" y="578"/>
                </a:lnTo>
                <a:lnTo>
                  <a:pt x="245" y="588"/>
                </a:lnTo>
                <a:lnTo>
                  <a:pt x="250" y="598"/>
                </a:lnTo>
                <a:lnTo>
                  <a:pt x="254" y="607"/>
                </a:lnTo>
                <a:lnTo>
                  <a:pt x="259" y="616"/>
                </a:lnTo>
                <a:lnTo>
                  <a:pt x="265" y="623"/>
                </a:lnTo>
                <a:lnTo>
                  <a:pt x="272" y="631"/>
                </a:lnTo>
                <a:lnTo>
                  <a:pt x="280" y="638"/>
                </a:lnTo>
                <a:lnTo>
                  <a:pt x="287" y="644"/>
                </a:lnTo>
                <a:lnTo>
                  <a:pt x="296" y="649"/>
                </a:lnTo>
                <a:lnTo>
                  <a:pt x="305" y="654"/>
                </a:lnTo>
                <a:lnTo>
                  <a:pt x="315" y="658"/>
                </a:lnTo>
                <a:lnTo>
                  <a:pt x="325" y="660"/>
                </a:lnTo>
                <a:lnTo>
                  <a:pt x="335" y="662"/>
                </a:lnTo>
                <a:lnTo>
                  <a:pt x="346" y="662"/>
                </a:lnTo>
                <a:lnTo>
                  <a:pt x="357" y="662"/>
                </a:lnTo>
                <a:lnTo>
                  <a:pt x="367" y="660"/>
                </a:lnTo>
                <a:lnTo>
                  <a:pt x="377" y="658"/>
                </a:lnTo>
                <a:lnTo>
                  <a:pt x="387" y="653"/>
                </a:lnTo>
                <a:lnTo>
                  <a:pt x="396" y="649"/>
                </a:lnTo>
                <a:lnTo>
                  <a:pt x="405" y="644"/>
                </a:lnTo>
                <a:lnTo>
                  <a:pt x="414" y="638"/>
                </a:lnTo>
                <a:lnTo>
                  <a:pt x="421" y="631"/>
                </a:lnTo>
                <a:lnTo>
                  <a:pt x="428" y="623"/>
                </a:lnTo>
                <a:lnTo>
                  <a:pt x="434" y="616"/>
                </a:lnTo>
                <a:lnTo>
                  <a:pt x="438" y="607"/>
                </a:lnTo>
                <a:lnTo>
                  <a:pt x="444" y="598"/>
                </a:lnTo>
                <a:lnTo>
                  <a:pt x="447" y="588"/>
                </a:lnTo>
                <a:lnTo>
                  <a:pt x="449" y="578"/>
                </a:lnTo>
                <a:lnTo>
                  <a:pt x="451" y="568"/>
                </a:lnTo>
                <a:lnTo>
                  <a:pt x="451" y="557"/>
                </a:lnTo>
                <a:lnTo>
                  <a:pt x="451" y="548"/>
                </a:lnTo>
                <a:lnTo>
                  <a:pt x="450" y="540"/>
                </a:lnTo>
                <a:lnTo>
                  <a:pt x="448" y="531"/>
                </a:lnTo>
                <a:lnTo>
                  <a:pt x="446" y="522"/>
                </a:lnTo>
                <a:lnTo>
                  <a:pt x="443" y="515"/>
                </a:lnTo>
                <a:lnTo>
                  <a:pt x="439" y="507"/>
                </a:lnTo>
                <a:lnTo>
                  <a:pt x="435" y="501"/>
                </a:lnTo>
                <a:lnTo>
                  <a:pt x="431" y="494"/>
                </a:lnTo>
                <a:lnTo>
                  <a:pt x="494" y="429"/>
                </a:lnTo>
                <a:lnTo>
                  <a:pt x="505" y="443"/>
                </a:lnTo>
                <a:lnTo>
                  <a:pt x="514" y="457"/>
                </a:lnTo>
                <a:lnTo>
                  <a:pt x="522" y="472"/>
                </a:lnTo>
                <a:lnTo>
                  <a:pt x="529" y="488"/>
                </a:lnTo>
                <a:lnTo>
                  <a:pt x="535" y="504"/>
                </a:lnTo>
                <a:lnTo>
                  <a:pt x="538" y="521"/>
                </a:lnTo>
                <a:lnTo>
                  <a:pt x="541" y="539"/>
                </a:lnTo>
                <a:lnTo>
                  <a:pt x="542" y="557"/>
                </a:lnTo>
                <a:lnTo>
                  <a:pt x="541" y="577"/>
                </a:lnTo>
                <a:lnTo>
                  <a:pt x="538" y="596"/>
                </a:lnTo>
                <a:lnTo>
                  <a:pt x="533" y="615"/>
                </a:lnTo>
                <a:lnTo>
                  <a:pt x="526" y="633"/>
                </a:lnTo>
                <a:lnTo>
                  <a:pt x="518" y="650"/>
                </a:lnTo>
                <a:lnTo>
                  <a:pt x="508" y="666"/>
                </a:lnTo>
                <a:lnTo>
                  <a:pt x="497" y="681"/>
                </a:lnTo>
                <a:lnTo>
                  <a:pt x="484" y="695"/>
                </a:lnTo>
                <a:lnTo>
                  <a:pt x="470" y="708"/>
                </a:lnTo>
                <a:lnTo>
                  <a:pt x="455" y="719"/>
                </a:lnTo>
                <a:lnTo>
                  <a:pt x="439" y="728"/>
                </a:lnTo>
                <a:lnTo>
                  <a:pt x="422" y="737"/>
                </a:lnTo>
                <a:lnTo>
                  <a:pt x="404" y="743"/>
                </a:lnTo>
                <a:lnTo>
                  <a:pt x="386" y="749"/>
                </a:lnTo>
                <a:lnTo>
                  <a:pt x="366" y="752"/>
                </a:lnTo>
                <a:lnTo>
                  <a:pt x="346" y="752"/>
                </a:lnTo>
                <a:lnTo>
                  <a:pt x="326" y="751"/>
                </a:lnTo>
                <a:lnTo>
                  <a:pt x="306" y="749"/>
                </a:lnTo>
                <a:lnTo>
                  <a:pt x="288" y="743"/>
                </a:lnTo>
                <a:lnTo>
                  <a:pt x="270" y="737"/>
                </a:lnTo>
                <a:lnTo>
                  <a:pt x="253" y="728"/>
                </a:lnTo>
                <a:lnTo>
                  <a:pt x="237" y="719"/>
                </a:lnTo>
                <a:lnTo>
                  <a:pt x="222" y="708"/>
                </a:lnTo>
                <a:lnTo>
                  <a:pt x="208" y="695"/>
                </a:lnTo>
                <a:lnTo>
                  <a:pt x="195" y="681"/>
                </a:lnTo>
                <a:lnTo>
                  <a:pt x="184" y="666"/>
                </a:lnTo>
                <a:lnTo>
                  <a:pt x="174" y="650"/>
                </a:lnTo>
                <a:lnTo>
                  <a:pt x="166" y="633"/>
                </a:lnTo>
                <a:lnTo>
                  <a:pt x="159" y="615"/>
                </a:lnTo>
                <a:lnTo>
                  <a:pt x="154" y="596"/>
                </a:lnTo>
                <a:lnTo>
                  <a:pt x="152" y="577"/>
                </a:lnTo>
                <a:lnTo>
                  <a:pt x="151" y="557"/>
                </a:lnTo>
                <a:lnTo>
                  <a:pt x="152" y="536"/>
                </a:lnTo>
                <a:lnTo>
                  <a:pt x="154" y="517"/>
                </a:lnTo>
                <a:lnTo>
                  <a:pt x="159" y="499"/>
                </a:lnTo>
                <a:lnTo>
                  <a:pt x="166" y="481"/>
                </a:lnTo>
                <a:lnTo>
                  <a:pt x="174" y="464"/>
                </a:lnTo>
                <a:lnTo>
                  <a:pt x="184" y="447"/>
                </a:lnTo>
                <a:lnTo>
                  <a:pt x="195" y="432"/>
                </a:lnTo>
                <a:lnTo>
                  <a:pt x="208" y="418"/>
                </a:lnTo>
                <a:lnTo>
                  <a:pt x="222" y="406"/>
                </a:lnTo>
                <a:lnTo>
                  <a:pt x="237" y="395"/>
                </a:lnTo>
                <a:lnTo>
                  <a:pt x="253" y="385"/>
                </a:lnTo>
                <a:lnTo>
                  <a:pt x="270" y="377"/>
                </a:lnTo>
                <a:lnTo>
                  <a:pt x="288" y="370"/>
                </a:lnTo>
                <a:lnTo>
                  <a:pt x="306" y="365"/>
                </a:lnTo>
                <a:lnTo>
                  <a:pt x="326" y="362"/>
                </a:lnTo>
                <a:lnTo>
                  <a:pt x="346" y="362"/>
                </a:lnTo>
                <a:lnTo>
                  <a:pt x="364" y="362"/>
                </a:lnTo>
                <a:lnTo>
                  <a:pt x="381" y="365"/>
                </a:lnTo>
                <a:lnTo>
                  <a:pt x="399" y="368"/>
                </a:lnTo>
                <a:lnTo>
                  <a:pt x="415" y="373"/>
                </a:lnTo>
                <a:lnTo>
                  <a:pt x="431" y="381"/>
                </a:lnTo>
                <a:lnTo>
                  <a:pt x="446" y="388"/>
                </a:lnTo>
                <a:lnTo>
                  <a:pt x="460" y="398"/>
                </a:lnTo>
                <a:lnTo>
                  <a:pt x="474" y="409"/>
                </a:lnTo>
                <a:lnTo>
                  <a:pt x="409" y="472"/>
                </a:lnTo>
                <a:close/>
                <a:moveTo>
                  <a:pt x="421" y="557"/>
                </a:moveTo>
                <a:lnTo>
                  <a:pt x="421" y="564"/>
                </a:lnTo>
                <a:lnTo>
                  <a:pt x="420" y="572"/>
                </a:lnTo>
                <a:lnTo>
                  <a:pt x="418" y="579"/>
                </a:lnTo>
                <a:lnTo>
                  <a:pt x="416" y="586"/>
                </a:lnTo>
                <a:lnTo>
                  <a:pt x="413" y="592"/>
                </a:lnTo>
                <a:lnTo>
                  <a:pt x="408" y="599"/>
                </a:lnTo>
                <a:lnTo>
                  <a:pt x="404" y="605"/>
                </a:lnTo>
                <a:lnTo>
                  <a:pt x="400" y="610"/>
                </a:lnTo>
                <a:lnTo>
                  <a:pt x="394" y="615"/>
                </a:lnTo>
                <a:lnTo>
                  <a:pt x="388" y="619"/>
                </a:lnTo>
                <a:lnTo>
                  <a:pt x="382" y="623"/>
                </a:lnTo>
                <a:lnTo>
                  <a:pt x="375" y="627"/>
                </a:lnTo>
                <a:lnTo>
                  <a:pt x="369" y="629"/>
                </a:lnTo>
                <a:lnTo>
                  <a:pt x="361" y="631"/>
                </a:lnTo>
                <a:lnTo>
                  <a:pt x="354" y="632"/>
                </a:lnTo>
                <a:lnTo>
                  <a:pt x="346" y="632"/>
                </a:lnTo>
                <a:lnTo>
                  <a:pt x="339" y="632"/>
                </a:lnTo>
                <a:lnTo>
                  <a:pt x="331" y="631"/>
                </a:lnTo>
                <a:lnTo>
                  <a:pt x="324" y="629"/>
                </a:lnTo>
                <a:lnTo>
                  <a:pt x="317" y="627"/>
                </a:lnTo>
                <a:lnTo>
                  <a:pt x="311" y="623"/>
                </a:lnTo>
                <a:lnTo>
                  <a:pt x="304" y="619"/>
                </a:lnTo>
                <a:lnTo>
                  <a:pt x="298" y="615"/>
                </a:lnTo>
                <a:lnTo>
                  <a:pt x="292" y="610"/>
                </a:lnTo>
                <a:lnTo>
                  <a:pt x="288" y="605"/>
                </a:lnTo>
                <a:lnTo>
                  <a:pt x="284" y="599"/>
                </a:lnTo>
                <a:lnTo>
                  <a:pt x="280" y="592"/>
                </a:lnTo>
                <a:lnTo>
                  <a:pt x="276" y="586"/>
                </a:lnTo>
                <a:lnTo>
                  <a:pt x="274" y="579"/>
                </a:lnTo>
                <a:lnTo>
                  <a:pt x="272" y="572"/>
                </a:lnTo>
                <a:lnTo>
                  <a:pt x="271" y="564"/>
                </a:lnTo>
                <a:lnTo>
                  <a:pt x="271" y="557"/>
                </a:lnTo>
                <a:lnTo>
                  <a:pt x="271" y="549"/>
                </a:lnTo>
                <a:lnTo>
                  <a:pt x="272" y="542"/>
                </a:lnTo>
                <a:lnTo>
                  <a:pt x="274" y="534"/>
                </a:lnTo>
                <a:lnTo>
                  <a:pt x="276" y="528"/>
                </a:lnTo>
                <a:lnTo>
                  <a:pt x="280" y="521"/>
                </a:lnTo>
                <a:lnTo>
                  <a:pt x="284" y="515"/>
                </a:lnTo>
                <a:lnTo>
                  <a:pt x="288" y="509"/>
                </a:lnTo>
                <a:lnTo>
                  <a:pt x="292" y="503"/>
                </a:lnTo>
                <a:lnTo>
                  <a:pt x="298" y="499"/>
                </a:lnTo>
                <a:lnTo>
                  <a:pt x="304" y="495"/>
                </a:lnTo>
                <a:lnTo>
                  <a:pt x="311" y="490"/>
                </a:lnTo>
                <a:lnTo>
                  <a:pt x="317" y="487"/>
                </a:lnTo>
                <a:lnTo>
                  <a:pt x="324" y="485"/>
                </a:lnTo>
                <a:lnTo>
                  <a:pt x="331" y="483"/>
                </a:lnTo>
                <a:lnTo>
                  <a:pt x="339" y="482"/>
                </a:lnTo>
                <a:lnTo>
                  <a:pt x="346" y="482"/>
                </a:lnTo>
                <a:lnTo>
                  <a:pt x="358" y="483"/>
                </a:lnTo>
                <a:lnTo>
                  <a:pt x="369" y="485"/>
                </a:lnTo>
                <a:lnTo>
                  <a:pt x="378" y="489"/>
                </a:lnTo>
                <a:lnTo>
                  <a:pt x="388" y="494"/>
                </a:lnTo>
                <a:lnTo>
                  <a:pt x="354" y="528"/>
                </a:lnTo>
                <a:lnTo>
                  <a:pt x="350" y="527"/>
                </a:lnTo>
                <a:lnTo>
                  <a:pt x="346" y="527"/>
                </a:lnTo>
                <a:lnTo>
                  <a:pt x="340" y="527"/>
                </a:lnTo>
                <a:lnTo>
                  <a:pt x="334" y="529"/>
                </a:lnTo>
                <a:lnTo>
                  <a:pt x="329" y="532"/>
                </a:lnTo>
                <a:lnTo>
                  <a:pt x="325" y="535"/>
                </a:lnTo>
                <a:lnTo>
                  <a:pt x="321" y="540"/>
                </a:lnTo>
                <a:lnTo>
                  <a:pt x="318" y="545"/>
                </a:lnTo>
                <a:lnTo>
                  <a:pt x="317" y="550"/>
                </a:lnTo>
                <a:lnTo>
                  <a:pt x="316" y="557"/>
                </a:lnTo>
                <a:lnTo>
                  <a:pt x="317" y="563"/>
                </a:lnTo>
                <a:lnTo>
                  <a:pt x="318" y="569"/>
                </a:lnTo>
                <a:lnTo>
                  <a:pt x="321" y="574"/>
                </a:lnTo>
                <a:lnTo>
                  <a:pt x="325" y="578"/>
                </a:lnTo>
                <a:lnTo>
                  <a:pt x="329" y="581"/>
                </a:lnTo>
                <a:lnTo>
                  <a:pt x="334" y="585"/>
                </a:lnTo>
                <a:lnTo>
                  <a:pt x="340" y="586"/>
                </a:lnTo>
                <a:lnTo>
                  <a:pt x="346" y="587"/>
                </a:lnTo>
                <a:lnTo>
                  <a:pt x="352" y="586"/>
                </a:lnTo>
                <a:lnTo>
                  <a:pt x="358" y="585"/>
                </a:lnTo>
                <a:lnTo>
                  <a:pt x="363" y="581"/>
                </a:lnTo>
                <a:lnTo>
                  <a:pt x="367" y="578"/>
                </a:lnTo>
                <a:lnTo>
                  <a:pt x="371" y="574"/>
                </a:lnTo>
                <a:lnTo>
                  <a:pt x="374" y="569"/>
                </a:lnTo>
                <a:lnTo>
                  <a:pt x="376" y="563"/>
                </a:lnTo>
                <a:lnTo>
                  <a:pt x="376" y="557"/>
                </a:lnTo>
                <a:lnTo>
                  <a:pt x="376" y="553"/>
                </a:lnTo>
                <a:lnTo>
                  <a:pt x="375" y="549"/>
                </a:lnTo>
                <a:lnTo>
                  <a:pt x="409" y="515"/>
                </a:lnTo>
                <a:lnTo>
                  <a:pt x="414" y="525"/>
                </a:lnTo>
                <a:lnTo>
                  <a:pt x="418" y="534"/>
                </a:lnTo>
                <a:lnTo>
                  <a:pt x="420" y="545"/>
                </a:lnTo>
                <a:lnTo>
                  <a:pt x="421" y="557"/>
                </a:lnTo>
                <a:close/>
                <a:moveTo>
                  <a:pt x="662" y="557"/>
                </a:moveTo>
                <a:lnTo>
                  <a:pt x="661" y="573"/>
                </a:lnTo>
                <a:lnTo>
                  <a:pt x="660" y="589"/>
                </a:lnTo>
                <a:lnTo>
                  <a:pt x="658" y="605"/>
                </a:lnTo>
                <a:lnTo>
                  <a:pt x="656" y="620"/>
                </a:lnTo>
                <a:lnTo>
                  <a:pt x="653" y="636"/>
                </a:lnTo>
                <a:lnTo>
                  <a:pt x="648" y="651"/>
                </a:lnTo>
                <a:lnTo>
                  <a:pt x="643" y="665"/>
                </a:lnTo>
                <a:lnTo>
                  <a:pt x="638" y="680"/>
                </a:lnTo>
                <a:lnTo>
                  <a:pt x="631" y="694"/>
                </a:lnTo>
                <a:lnTo>
                  <a:pt x="624" y="707"/>
                </a:lnTo>
                <a:lnTo>
                  <a:pt x="616" y="721"/>
                </a:lnTo>
                <a:lnTo>
                  <a:pt x="608" y="734"/>
                </a:lnTo>
                <a:lnTo>
                  <a:pt x="599" y="746"/>
                </a:lnTo>
                <a:lnTo>
                  <a:pt x="589" y="757"/>
                </a:lnTo>
                <a:lnTo>
                  <a:pt x="580" y="769"/>
                </a:lnTo>
                <a:lnTo>
                  <a:pt x="569" y="780"/>
                </a:lnTo>
                <a:lnTo>
                  <a:pt x="558" y="791"/>
                </a:lnTo>
                <a:lnTo>
                  <a:pt x="547" y="800"/>
                </a:lnTo>
                <a:lnTo>
                  <a:pt x="535" y="810"/>
                </a:lnTo>
                <a:lnTo>
                  <a:pt x="523" y="818"/>
                </a:lnTo>
                <a:lnTo>
                  <a:pt x="510" y="827"/>
                </a:lnTo>
                <a:lnTo>
                  <a:pt x="496" y="835"/>
                </a:lnTo>
                <a:lnTo>
                  <a:pt x="483" y="842"/>
                </a:lnTo>
                <a:lnTo>
                  <a:pt x="469" y="848"/>
                </a:lnTo>
                <a:lnTo>
                  <a:pt x="454" y="854"/>
                </a:lnTo>
                <a:lnTo>
                  <a:pt x="440" y="858"/>
                </a:lnTo>
                <a:lnTo>
                  <a:pt x="425" y="862"/>
                </a:lnTo>
                <a:lnTo>
                  <a:pt x="409" y="867"/>
                </a:lnTo>
                <a:lnTo>
                  <a:pt x="394" y="869"/>
                </a:lnTo>
                <a:lnTo>
                  <a:pt x="378" y="871"/>
                </a:lnTo>
                <a:lnTo>
                  <a:pt x="362" y="872"/>
                </a:lnTo>
                <a:lnTo>
                  <a:pt x="346" y="873"/>
                </a:lnTo>
                <a:lnTo>
                  <a:pt x="330" y="872"/>
                </a:lnTo>
                <a:lnTo>
                  <a:pt x="314" y="871"/>
                </a:lnTo>
                <a:lnTo>
                  <a:pt x="298" y="869"/>
                </a:lnTo>
                <a:lnTo>
                  <a:pt x="283" y="867"/>
                </a:lnTo>
                <a:lnTo>
                  <a:pt x="267" y="862"/>
                </a:lnTo>
                <a:lnTo>
                  <a:pt x="253" y="858"/>
                </a:lnTo>
                <a:lnTo>
                  <a:pt x="238" y="854"/>
                </a:lnTo>
                <a:lnTo>
                  <a:pt x="223" y="848"/>
                </a:lnTo>
                <a:lnTo>
                  <a:pt x="209" y="842"/>
                </a:lnTo>
                <a:lnTo>
                  <a:pt x="196" y="835"/>
                </a:lnTo>
                <a:lnTo>
                  <a:pt x="182" y="827"/>
                </a:lnTo>
                <a:lnTo>
                  <a:pt x="169" y="818"/>
                </a:lnTo>
                <a:lnTo>
                  <a:pt x="157" y="810"/>
                </a:lnTo>
                <a:lnTo>
                  <a:pt x="145" y="800"/>
                </a:lnTo>
                <a:lnTo>
                  <a:pt x="134" y="791"/>
                </a:lnTo>
                <a:lnTo>
                  <a:pt x="123" y="780"/>
                </a:lnTo>
                <a:lnTo>
                  <a:pt x="112" y="769"/>
                </a:lnTo>
                <a:lnTo>
                  <a:pt x="103" y="757"/>
                </a:lnTo>
                <a:lnTo>
                  <a:pt x="93" y="746"/>
                </a:lnTo>
                <a:lnTo>
                  <a:pt x="84" y="734"/>
                </a:lnTo>
                <a:lnTo>
                  <a:pt x="76" y="721"/>
                </a:lnTo>
                <a:lnTo>
                  <a:pt x="68" y="707"/>
                </a:lnTo>
                <a:lnTo>
                  <a:pt x="61" y="694"/>
                </a:lnTo>
                <a:lnTo>
                  <a:pt x="55" y="680"/>
                </a:lnTo>
                <a:lnTo>
                  <a:pt x="49" y="665"/>
                </a:lnTo>
                <a:lnTo>
                  <a:pt x="45" y="651"/>
                </a:lnTo>
                <a:lnTo>
                  <a:pt x="40" y="636"/>
                </a:lnTo>
                <a:lnTo>
                  <a:pt x="36" y="620"/>
                </a:lnTo>
                <a:lnTo>
                  <a:pt x="34" y="605"/>
                </a:lnTo>
                <a:lnTo>
                  <a:pt x="32" y="589"/>
                </a:lnTo>
                <a:lnTo>
                  <a:pt x="31" y="573"/>
                </a:lnTo>
                <a:lnTo>
                  <a:pt x="30" y="557"/>
                </a:lnTo>
                <a:lnTo>
                  <a:pt x="31" y="541"/>
                </a:lnTo>
                <a:lnTo>
                  <a:pt x="32" y="525"/>
                </a:lnTo>
                <a:lnTo>
                  <a:pt x="34" y="509"/>
                </a:lnTo>
                <a:lnTo>
                  <a:pt x="36" y="494"/>
                </a:lnTo>
                <a:lnTo>
                  <a:pt x="40" y="477"/>
                </a:lnTo>
                <a:lnTo>
                  <a:pt x="45" y="462"/>
                </a:lnTo>
                <a:lnTo>
                  <a:pt x="49" y="448"/>
                </a:lnTo>
                <a:lnTo>
                  <a:pt x="55" y="433"/>
                </a:lnTo>
                <a:lnTo>
                  <a:pt x="61" y="420"/>
                </a:lnTo>
                <a:lnTo>
                  <a:pt x="68" y="407"/>
                </a:lnTo>
                <a:lnTo>
                  <a:pt x="76" y="393"/>
                </a:lnTo>
                <a:lnTo>
                  <a:pt x="84" y="380"/>
                </a:lnTo>
                <a:lnTo>
                  <a:pt x="93" y="368"/>
                </a:lnTo>
                <a:lnTo>
                  <a:pt x="103" y="356"/>
                </a:lnTo>
                <a:lnTo>
                  <a:pt x="112" y="344"/>
                </a:lnTo>
                <a:lnTo>
                  <a:pt x="123" y="334"/>
                </a:lnTo>
                <a:lnTo>
                  <a:pt x="134" y="323"/>
                </a:lnTo>
                <a:lnTo>
                  <a:pt x="145" y="313"/>
                </a:lnTo>
                <a:lnTo>
                  <a:pt x="157" y="304"/>
                </a:lnTo>
                <a:lnTo>
                  <a:pt x="169" y="295"/>
                </a:lnTo>
                <a:lnTo>
                  <a:pt x="182" y="287"/>
                </a:lnTo>
                <a:lnTo>
                  <a:pt x="196" y="279"/>
                </a:lnTo>
                <a:lnTo>
                  <a:pt x="209" y="272"/>
                </a:lnTo>
                <a:lnTo>
                  <a:pt x="223" y="265"/>
                </a:lnTo>
                <a:lnTo>
                  <a:pt x="238" y="260"/>
                </a:lnTo>
                <a:lnTo>
                  <a:pt x="253" y="255"/>
                </a:lnTo>
                <a:lnTo>
                  <a:pt x="267" y="251"/>
                </a:lnTo>
                <a:lnTo>
                  <a:pt x="283" y="247"/>
                </a:lnTo>
                <a:lnTo>
                  <a:pt x="298" y="245"/>
                </a:lnTo>
                <a:lnTo>
                  <a:pt x="314" y="243"/>
                </a:lnTo>
                <a:lnTo>
                  <a:pt x="330" y="242"/>
                </a:lnTo>
                <a:lnTo>
                  <a:pt x="346" y="240"/>
                </a:lnTo>
                <a:lnTo>
                  <a:pt x="361" y="242"/>
                </a:lnTo>
                <a:lnTo>
                  <a:pt x="376" y="243"/>
                </a:lnTo>
                <a:lnTo>
                  <a:pt x="391" y="244"/>
                </a:lnTo>
                <a:lnTo>
                  <a:pt x="406" y="247"/>
                </a:lnTo>
                <a:lnTo>
                  <a:pt x="420" y="250"/>
                </a:lnTo>
                <a:lnTo>
                  <a:pt x="434" y="253"/>
                </a:lnTo>
                <a:lnTo>
                  <a:pt x="448" y="258"/>
                </a:lnTo>
                <a:lnTo>
                  <a:pt x="462" y="263"/>
                </a:lnTo>
                <a:lnTo>
                  <a:pt x="475" y="268"/>
                </a:lnTo>
                <a:lnTo>
                  <a:pt x="488" y="275"/>
                </a:lnTo>
                <a:lnTo>
                  <a:pt x="500" y="281"/>
                </a:lnTo>
                <a:lnTo>
                  <a:pt x="513" y="289"/>
                </a:lnTo>
                <a:lnTo>
                  <a:pt x="525" y="296"/>
                </a:lnTo>
                <a:lnTo>
                  <a:pt x="537" y="305"/>
                </a:lnTo>
                <a:lnTo>
                  <a:pt x="548" y="313"/>
                </a:lnTo>
                <a:lnTo>
                  <a:pt x="558" y="323"/>
                </a:lnTo>
                <a:lnTo>
                  <a:pt x="494" y="387"/>
                </a:lnTo>
                <a:lnTo>
                  <a:pt x="479" y="375"/>
                </a:lnTo>
                <a:lnTo>
                  <a:pt x="463" y="364"/>
                </a:lnTo>
                <a:lnTo>
                  <a:pt x="445" y="354"/>
                </a:lnTo>
                <a:lnTo>
                  <a:pt x="426" y="346"/>
                </a:lnTo>
                <a:lnTo>
                  <a:pt x="407" y="339"/>
                </a:lnTo>
                <a:lnTo>
                  <a:pt x="388" y="335"/>
                </a:lnTo>
                <a:lnTo>
                  <a:pt x="367" y="332"/>
                </a:lnTo>
                <a:lnTo>
                  <a:pt x="346" y="331"/>
                </a:lnTo>
                <a:lnTo>
                  <a:pt x="334" y="332"/>
                </a:lnTo>
                <a:lnTo>
                  <a:pt x="324" y="333"/>
                </a:lnTo>
                <a:lnTo>
                  <a:pt x="312" y="334"/>
                </a:lnTo>
                <a:lnTo>
                  <a:pt x="301" y="336"/>
                </a:lnTo>
                <a:lnTo>
                  <a:pt x="290" y="338"/>
                </a:lnTo>
                <a:lnTo>
                  <a:pt x="280" y="341"/>
                </a:lnTo>
                <a:lnTo>
                  <a:pt x="269" y="344"/>
                </a:lnTo>
                <a:lnTo>
                  <a:pt x="258" y="349"/>
                </a:lnTo>
                <a:lnTo>
                  <a:pt x="239" y="358"/>
                </a:lnTo>
                <a:lnTo>
                  <a:pt x="219" y="369"/>
                </a:lnTo>
                <a:lnTo>
                  <a:pt x="202" y="383"/>
                </a:lnTo>
                <a:lnTo>
                  <a:pt x="186" y="397"/>
                </a:lnTo>
                <a:lnTo>
                  <a:pt x="172" y="413"/>
                </a:lnTo>
                <a:lnTo>
                  <a:pt x="159" y="430"/>
                </a:lnTo>
                <a:lnTo>
                  <a:pt x="148" y="450"/>
                </a:lnTo>
                <a:lnTo>
                  <a:pt x="138" y="469"/>
                </a:lnTo>
                <a:lnTo>
                  <a:pt x="134" y="480"/>
                </a:lnTo>
                <a:lnTo>
                  <a:pt x="130" y="489"/>
                </a:lnTo>
                <a:lnTo>
                  <a:pt x="127" y="500"/>
                </a:lnTo>
                <a:lnTo>
                  <a:pt x="125" y="512"/>
                </a:lnTo>
                <a:lnTo>
                  <a:pt x="123" y="522"/>
                </a:lnTo>
                <a:lnTo>
                  <a:pt x="122" y="534"/>
                </a:lnTo>
                <a:lnTo>
                  <a:pt x="121" y="545"/>
                </a:lnTo>
                <a:lnTo>
                  <a:pt x="121" y="557"/>
                </a:lnTo>
                <a:lnTo>
                  <a:pt x="121" y="569"/>
                </a:lnTo>
                <a:lnTo>
                  <a:pt x="122" y="579"/>
                </a:lnTo>
                <a:lnTo>
                  <a:pt x="123" y="591"/>
                </a:lnTo>
                <a:lnTo>
                  <a:pt x="125" y="602"/>
                </a:lnTo>
                <a:lnTo>
                  <a:pt x="127" y="614"/>
                </a:lnTo>
                <a:lnTo>
                  <a:pt x="130" y="624"/>
                </a:lnTo>
                <a:lnTo>
                  <a:pt x="134" y="634"/>
                </a:lnTo>
                <a:lnTo>
                  <a:pt x="138" y="645"/>
                </a:lnTo>
                <a:lnTo>
                  <a:pt x="148" y="664"/>
                </a:lnTo>
                <a:lnTo>
                  <a:pt x="159" y="683"/>
                </a:lnTo>
                <a:lnTo>
                  <a:pt x="172" y="700"/>
                </a:lnTo>
                <a:lnTo>
                  <a:pt x="186" y="717"/>
                </a:lnTo>
                <a:lnTo>
                  <a:pt x="202" y="731"/>
                </a:lnTo>
                <a:lnTo>
                  <a:pt x="219" y="743"/>
                </a:lnTo>
                <a:lnTo>
                  <a:pt x="239" y="755"/>
                </a:lnTo>
                <a:lnTo>
                  <a:pt x="258" y="765"/>
                </a:lnTo>
                <a:lnTo>
                  <a:pt x="269" y="769"/>
                </a:lnTo>
                <a:lnTo>
                  <a:pt x="280" y="772"/>
                </a:lnTo>
                <a:lnTo>
                  <a:pt x="290" y="776"/>
                </a:lnTo>
                <a:lnTo>
                  <a:pt x="301" y="778"/>
                </a:lnTo>
                <a:lnTo>
                  <a:pt x="312" y="780"/>
                </a:lnTo>
                <a:lnTo>
                  <a:pt x="324" y="781"/>
                </a:lnTo>
                <a:lnTo>
                  <a:pt x="334" y="782"/>
                </a:lnTo>
                <a:lnTo>
                  <a:pt x="346" y="783"/>
                </a:lnTo>
                <a:lnTo>
                  <a:pt x="358" y="782"/>
                </a:lnTo>
                <a:lnTo>
                  <a:pt x="370" y="781"/>
                </a:lnTo>
                <a:lnTo>
                  <a:pt x="380" y="780"/>
                </a:lnTo>
                <a:lnTo>
                  <a:pt x="391" y="778"/>
                </a:lnTo>
                <a:lnTo>
                  <a:pt x="403" y="776"/>
                </a:lnTo>
                <a:lnTo>
                  <a:pt x="414" y="772"/>
                </a:lnTo>
                <a:lnTo>
                  <a:pt x="423" y="769"/>
                </a:lnTo>
                <a:lnTo>
                  <a:pt x="434" y="765"/>
                </a:lnTo>
                <a:lnTo>
                  <a:pt x="453" y="755"/>
                </a:lnTo>
                <a:lnTo>
                  <a:pt x="473" y="744"/>
                </a:lnTo>
                <a:lnTo>
                  <a:pt x="490" y="731"/>
                </a:lnTo>
                <a:lnTo>
                  <a:pt x="506" y="717"/>
                </a:lnTo>
                <a:lnTo>
                  <a:pt x="520" y="700"/>
                </a:lnTo>
                <a:lnTo>
                  <a:pt x="534" y="683"/>
                </a:lnTo>
                <a:lnTo>
                  <a:pt x="544" y="664"/>
                </a:lnTo>
                <a:lnTo>
                  <a:pt x="554" y="645"/>
                </a:lnTo>
                <a:lnTo>
                  <a:pt x="558" y="634"/>
                </a:lnTo>
                <a:lnTo>
                  <a:pt x="562" y="624"/>
                </a:lnTo>
                <a:lnTo>
                  <a:pt x="565" y="614"/>
                </a:lnTo>
                <a:lnTo>
                  <a:pt x="567" y="602"/>
                </a:lnTo>
                <a:lnTo>
                  <a:pt x="569" y="591"/>
                </a:lnTo>
                <a:lnTo>
                  <a:pt x="570" y="579"/>
                </a:lnTo>
                <a:lnTo>
                  <a:pt x="571" y="569"/>
                </a:lnTo>
                <a:lnTo>
                  <a:pt x="572" y="557"/>
                </a:lnTo>
                <a:lnTo>
                  <a:pt x="571" y="535"/>
                </a:lnTo>
                <a:lnTo>
                  <a:pt x="568" y="515"/>
                </a:lnTo>
                <a:lnTo>
                  <a:pt x="564" y="496"/>
                </a:lnTo>
                <a:lnTo>
                  <a:pt x="557" y="476"/>
                </a:lnTo>
                <a:lnTo>
                  <a:pt x="549" y="458"/>
                </a:lnTo>
                <a:lnTo>
                  <a:pt x="539" y="440"/>
                </a:lnTo>
                <a:lnTo>
                  <a:pt x="528" y="424"/>
                </a:lnTo>
                <a:lnTo>
                  <a:pt x="515" y="409"/>
                </a:lnTo>
                <a:lnTo>
                  <a:pt x="580" y="344"/>
                </a:lnTo>
                <a:lnTo>
                  <a:pt x="588" y="355"/>
                </a:lnTo>
                <a:lnTo>
                  <a:pt x="598" y="366"/>
                </a:lnTo>
                <a:lnTo>
                  <a:pt x="607" y="378"/>
                </a:lnTo>
                <a:lnTo>
                  <a:pt x="614" y="390"/>
                </a:lnTo>
                <a:lnTo>
                  <a:pt x="622" y="402"/>
                </a:lnTo>
                <a:lnTo>
                  <a:pt x="628" y="415"/>
                </a:lnTo>
                <a:lnTo>
                  <a:pt x="635" y="428"/>
                </a:lnTo>
                <a:lnTo>
                  <a:pt x="640" y="441"/>
                </a:lnTo>
                <a:lnTo>
                  <a:pt x="645" y="455"/>
                </a:lnTo>
                <a:lnTo>
                  <a:pt x="650" y="469"/>
                </a:lnTo>
                <a:lnTo>
                  <a:pt x="654" y="483"/>
                </a:lnTo>
                <a:lnTo>
                  <a:pt x="656" y="497"/>
                </a:lnTo>
                <a:lnTo>
                  <a:pt x="659" y="512"/>
                </a:lnTo>
                <a:lnTo>
                  <a:pt x="660" y="527"/>
                </a:lnTo>
                <a:lnTo>
                  <a:pt x="661" y="542"/>
                </a:lnTo>
                <a:lnTo>
                  <a:pt x="662" y="557"/>
                </a:lnTo>
                <a:close/>
                <a:moveTo>
                  <a:pt x="608" y="173"/>
                </a:moveTo>
                <a:lnTo>
                  <a:pt x="610" y="166"/>
                </a:lnTo>
                <a:lnTo>
                  <a:pt x="612" y="159"/>
                </a:lnTo>
                <a:lnTo>
                  <a:pt x="615" y="153"/>
                </a:lnTo>
                <a:lnTo>
                  <a:pt x="620" y="146"/>
                </a:lnTo>
                <a:lnTo>
                  <a:pt x="628" y="134"/>
                </a:lnTo>
                <a:lnTo>
                  <a:pt x="639" y="123"/>
                </a:lnTo>
                <a:lnTo>
                  <a:pt x="651" y="111"/>
                </a:lnTo>
                <a:lnTo>
                  <a:pt x="663" y="100"/>
                </a:lnTo>
                <a:lnTo>
                  <a:pt x="677" y="90"/>
                </a:lnTo>
                <a:lnTo>
                  <a:pt x="692" y="81"/>
                </a:lnTo>
                <a:lnTo>
                  <a:pt x="692" y="189"/>
                </a:lnTo>
                <a:lnTo>
                  <a:pt x="632" y="249"/>
                </a:lnTo>
                <a:lnTo>
                  <a:pt x="625" y="239"/>
                </a:lnTo>
                <a:lnTo>
                  <a:pt x="618" y="230"/>
                </a:lnTo>
                <a:lnTo>
                  <a:pt x="613" y="220"/>
                </a:lnTo>
                <a:lnTo>
                  <a:pt x="610" y="210"/>
                </a:lnTo>
                <a:lnTo>
                  <a:pt x="607" y="201"/>
                </a:lnTo>
                <a:lnTo>
                  <a:pt x="606" y="191"/>
                </a:lnTo>
                <a:lnTo>
                  <a:pt x="607" y="183"/>
                </a:lnTo>
                <a:lnTo>
                  <a:pt x="608" y="173"/>
                </a:lnTo>
                <a:close/>
                <a:moveTo>
                  <a:pt x="783" y="99"/>
                </a:moveTo>
                <a:lnTo>
                  <a:pt x="722" y="159"/>
                </a:lnTo>
                <a:lnTo>
                  <a:pt x="722" y="64"/>
                </a:lnTo>
                <a:lnTo>
                  <a:pt x="740" y="55"/>
                </a:lnTo>
                <a:lnTo>
                  <a:pt x="756" y="47"/>
                </a:lnTo>
                <a:lnTo>
                  <a:pt x="771" y="42"/>
                </a:lnTo>
                <a:lnTo>
                  <a:pt x="783" y="37"/>
                </a:lnTo>
                <a:lnTo>
                  <a:pt x="783" y="99"/>
                </a:lnTo>
                <a:close/>
                <a:moveTo>
                  <a:pt x="901" y="97"/>
                </a:moveTo>
                <a:lnTo>
                  <a:pt x="897" y="94"/>
                </a:lnTo>
                <a:lnTo>
                  <a:pt x="895" y="91"/>
                </a:lnTo>
                <a:lnTo>
                  <a:pt x="892" y="90"/>
                </a:lnTo>
                <a:lnTo>
                  <a:pt x="888" y="90"/>
                </a:lnTo>
                <a:lnTo>
                  <a:pt x="813" y="90"/>
                </a:lnTo>
                <a:lnTo>
                  <a:pt x="813" y="15"/>
                </a:lnTo>
                <a:lnTo>
                  <a:pt x="813" y="11"/>
                </a:lnTo>
                <a:lnTo>
                  <a:pt x="811" y="8"/>
                </a:lnTo>
                <a:lnTo>
                  <a:pt x="809" y="6"/>
                </a:lnTo>
                <a:lnTo>
                  <a:pt x="806" y="2"/>
                </a:lnTo>
                <a:lnTo>
                  <a:pt x="803" y="1"/>
                </a:lnTo>
                <a:lnTo>
                  <a:pt x="800" y="0"/>
                </a:lnTo>
                <a:lnTo>
                  <a:pt x="796" y="0"/>
                </a:lnTo>
                <a:lnTo>
                  <a:pt x="793" y="0"/>
                </a:lnTo>
                <a:lnTo>
                  <a:pt x="783" y="5"/>
                </a:lnTo>
                <a:lnTo>
                  <a:pt x="760" y="13"/>
                </a:lnTo>
                <a:lnTo>
                  <a:pt x="745" y="20"/>
                </a:lnTo>
                <a:lnTo>
                  <a:pt x="728" y="27"/>
                </a:lnTo>
                <a:lnTo>
                  <a:pt x="711" y="36"/>
                </a:lnTo>
                <a:lnTo>
                  <a:pt x="692" y="46"/>
                </a:lnTo>
                <a:lnTo>
                  <a:pt x="673" y="57"/>
                </a:lnTo>
                <a:lnTo>
                  <a:pt x="655" y="70"/>
                </a:lnTo>
                <a:lnTo>
                  <a:pt x="638" y="83"/>
                </a:lnTo>
                <a:lnTo>
                  <a:pt x="622" y="98"/>
                </a:lnTo>
                <a:lnTo>
                  <a:pt x="614" y="105"/>
                </a:lnTo>
                <a:lnTo>
                  <a:pt x="607" y="113"/>
                </a:lnTo>
                <a:lnTo>
                  <a:pt x="600" y="121"/>
                </a:lnTo>
                <a:lnTo>
                  <a:pt x="595" y="130"/>
                </a:lnTo>
                <a:lnTo>
                  <a:pt x="589" y="139"/>
                </a:lnTo>
                <a:lnTo>
                  <a:pt x="585" y="147"/>
                </a:lnTo>
                <a:lnTo>
                  <a:pt x="581" y="157"/>
                </a:lnTo>
                <a:lnTo>
                  <a:pt x="579" y="165"/>
                </a:lnTo>
                <a:lnTo>
                  <a:pt x="577" y="179"/>
                </a:lnTo>
                <a:lnTo>
                  <a:pt x="576" y="192"/>
                </a:lnTo>
                <a:lnTo>
                  <a:pt x="578" y="205"/>
                </a:lnTo>
                <a:lnTo>
                  <a:pt x="581" y="218"/>
                </a:lnTo>
                <a:lnTo>
                  <a:pt x="585" y="232"/>
                </a:lnTo>
                <a:lnTo>
                  <a:pt x="593" y="245"/>
                </a:lnTo>
                <a:lnTo>
                  <a:pt x="601" y="258"/>
                </a:lnTo>
                <a:lnTo>
                  <a:pt x="611" y="270"/>
                </a:lnTo>
                <a:lnTo>
                  <a:pt x="580" y="302"/>
                </a:lnTo>
                <a:lnTo>
                  <a:pt x="568" y="291"/>
                </a:lnTo>
                <a:lnTo>
                  <a:pt x="556" y="281"/>
                </a:lnTo>
                <a:lnTo>
                  <a:pt x="543" y="273"/>
                </a:lnTo>
                <a:lnTo>
                  <a:pt x="531" y="264"/>
                </a:lnTo>
                <a:lnTo>
                  <a:pt x="517" y="255"/>
                </a:lnTo>
                <a:lnTo>
                  <a:pt x="503" y="248"/>
                </a:lnTo>
                <a:lnTo>
                  <a:pt x="489" y="242"/>
                </a:lnTo>
                <a:lnTo>
                  <a:pt x="474" y="235"/>
                </a:lnTo>
                <a:lnTo>
                  <a:pt x="459" y="230"/>
                </a:lnTo>
                <a:lnTo>
                  <a:pt x="444" y="224"/>
                </a:lnTo>
                <a:lnTo>
                  <a:pt x="428" y="220"/>
                </a:lnTo>
                <a:lnTo>
                  <a:pt x="411" y="217"/>
                </a:lnTo>
                <a:lnTo>
                  <a:pt x="395" y="215"/>
                </a:lnTo>
                <a:lnTo>
                  <a:pt x="379" y="213"/>
                </a:lnTo>
                <a:lnTo>
                  <a:pt x="363" y="212"/>
                </a:lnTo>
                <a:lnTo>
                  <a:pt x="346" y="210"/>
                </a:lnTo>
                <a:lnTo>
                  <a:pt x="328" y="212"/>
                </a:lnTo>
                <a:lnTo>
                  <a:pt x="311" y="213"/>
                </a:lnTo>
                <a:lnTo>
                  <a:pt x="293" y="215"/>
                </a:lnTo>
                <a:lnTo>
                  <a:pt x="276" y="218"/>
                </a:lnTo>
                <a:lnTo>
                  <a:pt x="259" y="221"/>
                </a:lnTo>
                <a:lnTo>
                  <a:pt x="243" y="227"/>
                </a:lnTo>
                <a:lnTo>
                  <a:pt x="227" y="232"/>
                </a:lnTo>
                <a:lnTo>
                  <a:pt x="212" y="238"/>
                </a:lnTo>
                <a:lnTo>
                  <a:pt x="196" y="245"/>
                </a:lnTo>
                <a:lnTo>
                  <a:pt x="181" y="252"/>
                </a:lnTo>
                <a:lnTo>
                  <a:pt x="167" y="261"/>
                </a:lnTo>
                <a:lnTo>
                  <a:pt x="153" y="269"/>
                </a:lnTo>
                <a:lnTo>
                  <a:pt x="139" y="279"/>
                </a:lnTo>
                <a:lnTo>
                  <a:pt x="126" y="290"/>
                </a:lnTo>
                <a:lnTo>
                  <a:pt x="113" y="301"/>
                </a:lnTo>
                <a:lnTo>
                  <a:pt x="102" y="312"/>
                </a:lnTo>
                <a:lnTo>
                  <a:pt x="90" y="324"/>
                </a:lnTo>
                <a:lnTo>
                  <a:pt x="79" y="337"/>
                </a:lnTo>
                <a:lnTo>
                  <a:pt x="68" y="350"/>
                </a:lnTo>
                <a:lnTo>
                  <a:pt x="59" y="364"/>
                </a:lnTo>
                <a:lnTo>
                  <a:pt x="50" y="378"/>
                </a:lnTo>
                <a:lnTo>
                  <a:pt x="41" y="392"/>
                </a:lnTo>
                <a:lnTo>
                  <a:pt x="34" y="407"/>
                </a:lnTo>
                <a:lnTo>
                  <a:pt x="27" y="422"/>
                </a:lnTo>
                <a:lnTo>
                  <a:pt x="21" y="438"/>
                </a:lnTo>
                <a:lnTo>
                  <a:pt x="16" y="454"/>
                </a:lnTo>
                <a:lnTo>
                  <a:pt x="10" y="470"/>
                </a:lnTo>
                <a:lnTo>
                  <a:pt x="7" y="487"/>
                </a:lnTo>
                <a:lnTo>
                  <a:pt x="4" y="504"/>
                </a:lnTo>
                <a:lnTo>
                  <a:pt x="2" y="521"/>
                </a:lnTo>
                <a:lnTo>
                  <a:pt x="1" y="539"/>
                </a:lnTo>
                <a:lnTo>
                  <a:pt x="0" y="557"/>
                </a:lnTo>
                <a:lnTo>
                  <a:pt x="1" y="574"/>
                </a:lnTo>
                <a:lnTo>
                  <a:pt x="2" y="590"/>
                </a:lnTo>
                <a:lnTo>
                  <a:pt x="4" y="606"/>
                </a:lnTo>
                <a:lnTo>
                  <a:pt x="6" y="622"/>
                </a:lnTo>
                <a:lnTo>
                  <a:pt x="9" y="638"/>
                </a:lnTo>
                <a:lnTo>
                  <a:pt x="14" y="654"/>
                </a:lnTo>
                <a:lnTo>
                  <a:pt x="19" y="669"/>
                </a:lnTo>
                <a:lnTo>
                  <a:pt x="24" y="684"/>
                </a:lnTo>
                <a:lnTo>
                  <a:pt x="31" y="699"/>
                </a:lnTo>
                <a:lnTo>
                  <a:pt x="37" y="713"/>
                </a:lnTo>
                <a:lnTo>
                  <a:pt x="45" y="727"/>
                </a:lnTo>
                <a:lnTo>
                  <a:pt x="53" y="740"/>
                </a:lnTo>
                <a:lnTo>
                  <a:pt x="62" y="754"/>
                </a:lnTo>
                <a:lnTo>
                  <a:pt x="70" y="767"/>
                </a:lnTo>
                <a:lnTo>
                  <a:pt x="81" y="779"/>
                </a:lnTo>
                <a:lnTo>
                  <a:pt x="91" y="791"/>
                </a:lnTo>
                <a:lnTo>
                  <a:pt x="4" y="877"/>
                </a:lnTo>
                <a:lnTo>
                  <a:pt x="3" y="880"/>
                </a:lnTo>
                <a:lnTo>
                  <a:pt x="1" y="882"/>
                </a:lnTo>
                <a:lnTo>
                  <a:pt x="0" y="885"/>
                </a:lnTo>
                <a:lnTo>
                  <a:pt x="0" y="888"/>
                </a:lnTo>
                <a:lnTo>
                  <a:pt x="0" y="890"/>
                </a:lnTo>
                <a:lnTo>
                  <a:pt x="1" y="894"/>
                </a:lnTo>
                <a:lnTo>
                  <a:pt x="3" y="896"/>
                </a:lnTo>
                <a:lnTo>
                  <a:pt x="4" y="899"/>
                </a:lnTo>
                <a:lnTo>
                  <a:pt x="7" y="900"/>
                </a:lnTo>
                <a:lnTo>
                  <a:pt x="9" y="902"/>
                </a:lnTo>
                <a:lnTo>
                  <a:pt x="12" y="903"/>
                </a:lnTo>
                <a:lnTo>
                  <a:pt x="15" y="903"/>
                </a:lnTo>
                <a:lnTo>
                  <a:pt x="18" y="903"/>
                </a:lnTo>
                <a:lnTo>
                  <a:pt x="21" y="902"/>
                </a:lnTo>
                <a:lnTo>
                  <a:pt x="23" y="900"/>
                </a:lnTo>
                <a:lnTo>
                  <a:pt x="25" y="899"/>
                </a:lnTo>
                <a:lnTo>
                  <a:pt x="112" y="812"/>
                </a:lnTo>
                <a:lnTo>
                  <a:pt x="124" y="822"/>
                </a:lnTo>
                <a:lnTo>
                  <a:pt x="137" y="832"/>
                </a:lnTo>
                <a:lnTo>
                  <a:pt x="149" y="841"/>
                </a:lnTo>
                <a:lnTo>
                  <a:pt x="163" y="850"/>
                </a:lnTo>
                <a:lnTo>
                  <a:pt x="176" y="858"/>
                </a:lnTo>
                <a:lnTo>
                  <a:pt x="189" y="866"/>
                </a:lnTo>
                <a:lnTo>
                  <a:pt x="203" y="872"/>
                </a:lnTo>
                <a:lnTo>
                  <a:pt x="218" y="879"/>
                </a:lnTo>
                <a:lnTo>
                  <a:pt x="233" y="884"/>
                </a:lnTo>
                <a:lnTo>
                  <a:pt x="248" y="889"/>
                </a:lnTo>
                <a:lnTo>
                  <a:pt x="265" y="894"/>
                </a:lnTo>
                <a:lnTo>
                  <a:pt x="281" y="897"/>
                </a:lnTo>
                <a:lnTo>
                  <a:pt x="297" y="899"/>
                </a:lnTo>
                <a:lnTo>
                  <a:pt x="313" y="901"/>
                </a:lnTo>
                <a:lnTo>
                  <a:pt x="329" y="902"/>
                </a:lnTo>
                <a:lnTo>
                  <a:pt x="346" y="903"/>
                </a:lnTo>
                <a:lnTo>
                  <a:pt x="363" y="902"/>
                </a:lnTo>
                <a:lnTo>
                  <a:pt x="379" y="901"/>
                </a:lnTo>
                <a:lnTo>
                  <a:pt x="395" y="899"/>
                </a:lnTo>
                <a:lnTo>
                  <a:pt x="411" y="897"/>
                </a:lnTo>
                <a:lnTo>
                  <a:pt x="428" y="894"/>
                </a:lnTo>
                <a:lnTo>
                  <a:pt x="444" y="889"/>
                </a:lnTo>
                <a:lnTo>
                  <a:pt x="459" y="884"/>
                </a:lnTo>
                <a:lnTo>
                  <a:pt x="474" y="879"/>
                </a:lnTo>
                <a:lnTo>
                  <a:pt x="489" y="872"/>
                </a:lnTo>
                <a:lnTo>
                  <a:pt x="503" y="866"/>
                </a:lnTo>
                <a:lnTo>
                  <a:pt x="517" y="858"/>
                </a:lnTo>
                <a:lnTo>
                  <a:pt x="531" y="850"/>
                </a:lnTo>
                <a:lnTo>
                  <a:pt x="543" y="841"/>
                </a:lnTo>
                <a:lnTo>
                  <a:pt x="556" y="832"/>
                </a:lnTo>
                <a:lnTo>
                  <a:pt x="568" y="822"/>
                </a:lnTo>
                <a:lnTo>
                  <a:pt x="580" y="812"/>
                </a:lnTo>
                <a:lnTo>
                  <a:pt x="667" y="899"/>
                </a:lnTo>
                <a:lnTo>
                  <a:pt x="669" y="900"/>
                </a:lnTo>
                <a:lnTo>
                  <a:pt x="672" y="902"/>
                </a:lnTo>
                <a:lnTo>
                  <a:pt x="674" y="903"/>
                </a:lnTo>
                <a:lnTo>
                  <a:pt x="677" y="903"/>
                </a:lnTo>
                <a:lnTo>
                  <a:pt x="681" y="903"/>
                </a:lnTo>
                <a:lnTo>
                  <a:pt x="683" y="902"/>
                </a:lnTo>
                <a:lnTo>
                  <a:pt x="686" y="900"/>
                </a:lnTo>
                <a:lnTo>
                  <a:pt x="688" y="899"/>
                </a:lnTo>
                <a:lnTo>
                  <a:pt x="690" y="896"/>
                </a:lnTo>
                <a:lnTo>
                  <a:pt x="691" y="894"/>
                </a:lnTo>
                <a:lnTo>
                  <a:pt x="692" y="890"/>
                </a:lnTo>
                <a:lnTo>
                  <a:pt x="692" y="888"/>
                </a:lnTo>
                <a:lnTo>
                  <a:pt x="692" y="885"/>
                </a:lnTo>
                <a:lnTo>
                  <a:pt x="691" y="882"/>
                </a:lnTo>
                <a:lnTo>
                  <a:pt x="690" y="880"/>
                </a:lnTo>
                <a:lnTo>
                  <a:pt x="688" y="877"/>
                </a:lnTo>
                <a:lnTo>
                  <a:pt x="601" y="791"/>
                </a:lnTo>
                <a:lnTo>
                  <a:pt x="612" y="779"/>
                </a:lnTo>
                <a:lnTo>
                  <a:pt x="622" y="767"/>
                </a:lnTo>
                <a:lnTo>
                  <a:pt x="630" y="754"/>
                </a:lnTo>
                <a:lnTo>
                  <a:pt x="639" y="740"/>
                </a:lnTo>
                <a:lnTo>
                  <a:pt x="647" y="727"/>
                </a:lnTo>
                <a:lnTo>
                  <a:pt x="655" y="713"/>
                </a:lnTo>
                <a:lnTo>
                  <a:pt x="661" y="699"/>
                </a:lnTo>
                <a:lnTo>
                  <a:pt x="668" y="684"/>
                </a:lnTo>
                <a:lnTo>
                  <a:pt x="673" y="669"/>
                </a:lnTo>
                <a:lnTo>
                  <a:pt x="679" y="654"/>
                </a:lnTo>
                <a:lnTo>
                  <a:pt x="683" y="638"/>
                </a:lnTo>
                <a:lnTo>
                  <a:pt x="686" y="622"/>
                </a:lnTo>
                <a:lnTo>
                  <a:pt x="689" y="606"/>
                </a:lnTo>
                <a:lnTo>
                  <a:pt x="690" y="590"/>
                </a:lnTo>
                <a:lnTo>
                  <a:pt x="691" y="574"/>
                </a:lnTo>
                <a:lnTo>
                  <a:pt x="692" y="557"/>
                </a:lnTo>
                <a:lnTo>
                  <a:pt x="691" y="540"/>
                </a:lnTo>
                <a:lnTo>
                  <a:pt x="690" y="524"/>
                </a:lnTo>
                <a:lnTo>
                  <a:pt x="689" y="507"/>
                </a:lnTo>
                <a:lnTo>
                  <a:pt x="686" y="491"/>
                </a:lnTo>
                <a:lnTo>
                  <a:pt x="683" y="475"/>
                </a:lnTo>
                <a:lnTo>
                  <a:pt x="679" y="459"/>
                </a:lnTo>
                <a:lnTo>
                  <a:pt x="673" y="444"/>
                </a:lnTo>
                <a:lnTo>
                  <a:pt x="668" y="429"/>
                </a:lnTo>
                <a:lnTo>
                  <a:pt x="661" y="414"/>
                </a:lnTo>
                <a:lnTo>
                  <a:pt x="655" y="400"/>
                </a:lnTo>
                <a:lnTo>
                  <a:pt x="647" y="386"/>
                </a:lnTo>
                <a:lnTo>
                  <a:pt x="639" y="372"/>
                </a:lnTo>
                <a:lnTo>
                  <a:pt x="630" y="359"/>
                </a:lnTo>
                <a:lnTo>
                  <a:pt x="622" y="347"/>
                </a:lnTo>
                <a:lnTo>
                  <a:pt x="612" y="335"/>
                </a:lnTo>
                <a:lnTo>
                  <a:pt x="601" y="323"/>
                </a:lnTo>
                <a:lnTo>
                  <a:pt x="632" y="292"/>
                </a:lnTo>
                <a:lnTo>
                  <a:pt x="642" y="299"/>
                </a:lnTo>
                <a:lnTo>
                  <a:pt x="653" y="307"/>
                </a:lnTo>
                <a:lnTo>
                  <a:pt x="662" y="313"/>
                </a:lnTo>
                <a:lnTo>
                  <a:pt x="673" y="318"/>
                </a:lnTo>
                <a:lnTo>
                  <a:pt x="684" y="322"/>
                </a:lnTo>
                <a:lnTo>
                  <a:pt x="694" y="325"/>
                </a:lnTo>
                <a:lnTo>
                  <a:pt x="704" y="326"/>
                </a:lnTo>
                <a:lnTo>
                  <a:pt x="714" y="327"/>
                </a:lnTo>
                <a:lnTo>
                  <a:pt x="725" y="326"/>
                </a:lnTo>
                <a:lnTo>
                  <a:pt x="735" y="324"/>
                </a:lnTo>
                <a:lnTo>
                  <a:pt x="746" y="322"/>
                </a:lnTo>
                <a:lnTo>
                  <a:pt x="756" y="318"/>
                </a:lnTo>
                <a:lnTo>
                  <a:pt x="765" y="313"/>
                </a:lnTo>
                <a:lnTo>
                  <a:pt x="774" y="308"/>
                </a:lnTo>
                <a:lnTo>
                  <a:pt x="784" y="302"/>
                </a:lnTo>
                <a:lnTo>
                  <a:pt x="792" y="294"/>
                </a:lnTo>
                <a:lnTo>
                  <a:pt x="801" y="287"/>
                </a:lnTo>
                <a:lnTo>
                  <a:pt x="808" y="278"/>
                </a:lnTo>
                <a:lnTo>
                  <a:pt x="816" y="269"/>
                </a:lnTo>
                <a:lnTo>
                  <a:pt x="823" y="261"/>
                </a:lnTo>
                <a:lnTo>
                  <a:pt x="838" y="242"/>
                </a:lnTo>
                <a:lnTo>
                  <a:pt x="850" y="222"/>
                </a:lnTo>
                <a:lnTo>
                  <a:pt x="862" y="202"/>
                </a:lnTo>
                <a:lnTo>
                  <a:pt x="872" y="183"/>
                </a:lnTo>
                <a:lnTo>
                  <a:pt x="881" y="164"/>
                </a:lnTo>
                <a:lnTo>
                  <a:pt x="888" y="147"/>
                </a:lnTo>
                <a:lnTo>
                  <a:pt x="898" y="121"/>
                </a:lnTo>
                <a:lnTo>
                  <a:pt x="903" y="110"/>
                </a:lnTo>
                <a:lnTo>
                  <a:pt x="903" y="106"/>
                </a:lnTo>
                <a:lnTo>
                  <a:pt x="903" y="103"/>
                </a:lnTo>
                <a:lnTo>
                  <a:pt x="902" y="100"/>
                </a:lnTo>
                <a:lnTo>
                  <a:pt x="901" y="97"/>
                </a:lnTo>
                <a:close/>
              </a:path>
            </a:pathLst>
          </a:custGeom>
          <a:solidFill>
            <a:schemeClr val="accent1">
              <a:lumMod val="100000"/>
            </a:schemeClr>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cs typeface="+mn-ea"/>
              <a:sym typeface="+mn-lt"/>
            </a:endParaRPr>
          </a:p>
        </p:txBody>
      </p:sp>
      <p:sp>
        <p:nvSpPr>
          <p:cNvPr id="6" name="矩形 5"/>
          <p:cNvSpPr/>
          <p:nvPr/>
        </p:nvSpPr>
        <p:spPr>
          <a:xfrm>
            <a:off x="1614805" y="567055"/>
            <a:ext cx="2393315"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dirty="0">
                <a:latin typeface="汉仪雅酷黑 65W" panose="020B0604020202020204" charset="-122"/>
                <a:ea typeface="汉仪雅酷黑 65W" panose="020B0604020202020204" charset="-122"/>
                <a:cs typeface="+mn-ea"/>
                <a:sym typeface="+mn-lt"/>
              </a:rPr>
              <a:t>说一说</a:t>
            </a:r>
            <a:endParaRPr lang="zh-CN" altLang="en-US" sz="2800" b="1" dirty="0">
              <a:latin typeface="汉仪雅酷黑 65W" panose="020B0604020202020204" charset="-122"/>
              <a:ea typeface="汉仪雅酷黑 65W" panose="020B0604020202020204" charset="-122"/>
              <a:cs typeface="+mn-ea"/>
              <a:sym typeface="+mn-lt"/>
            </a:endParaRPr>
          </a:p>
        </p:txBody>
      </p:sp>
      <p:pic>
        <p:nvPicPr>
          <p:cNvPr id="8" name="图形 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47014" y="704096"/>
            <a:ext cx="847725" cy="247650"/>
          </a:xfrm>
          <a:prstGeom prst="rect">
            <a:avLst/>
          </a:prstGeom>
        </p:spPr>
      </p:pic>
      <p:pic>
        <p:nvPicPr>
          <p:cNvPr id="9" name="http://photo-static-api.fotomore.com/creative/vcg/veer/400/new/VCG41N487143512.jpg?uid=386&amp;timestamp=1709901237&amp;sign=bdaad3e5a134a4048537415edd53b4e6" descr="女性手触摸平板电脑图标。"/>
          <p:cNvPicPr/>
          <p:nvPr/>
        </p:nvPicPr>
        <p:blipFill>
          <a:blip r:embed="rId3"/>
          <a:stretch>
            <a:fillRect/>
          </a:stretch>
        </p:blipFill>
        <p:spPr>
          <a:xfrm>
            <a:off x="6688455" y="2040890"/>
            <a:ext cx="5317200" cy="354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p:cNvSpPr/>
          <p:nvPr/>
        </p:nvSpPr>
        <p:spPr>
          <a:xfrm>
            <a:off x="4051300" y="1612265"/>
            <a:ext cx="4103370" cy="3977005"/>
          </a:xfrm>
          <a:prstGeom prst="roundRect">
            <a:avLst>
              <a:gd name="adj" fmla="val 0"/>
            </a:avLst>
          </a:prstGeom>
          <a:solidFill>
            <a:schemeClr val="bg1"/>
          </a:solidFill>
          <a:ln>
            <a:solidFill>
              <a:schemeClr val="accent1">
                <a:lumMod val="100000"/>
              </a:schemeClr>
            </a:solidFill>
          </a:ln>
          <a:effectLst>
            <a:outerShdw blurRad="25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cs typeface="+mn-ea"/>
              <a:sym typeface="+mn-lt"/>
            </a:endParaRPr>
          </a:p>
        </p:txBody>
      </p:sp>
      <p:sp>
        <p:nvSpPr>
          <p:cNvPr id="24" name="文本框 23"/>
          <p:cNvSpPr txBox="1"/>
          <p:nvPr/>
        </p:nvSpPr>
        <p:spPr>
          <a:xfrm>
            <a:off x="335915" y="1882140"/>
            <a:ext cx="3780155" cy="3297555"/>
          </a:xfrm>
          <a:prstGeom prst="rect">
            <a:avLst/>
          </a:prstGeom>
          <a:noFill/>
        </p:spPr>
        <p:txBody>
          <a:bodyPr wrap="square">
            <a:noAutofit/>
          </a:bodyPr>
          <a:lstStyle/>
          <a:p>
            <a:pPr indent="609600" algn="l" fontAlgn="auto">
              <a:lnSpc>
                <a:spcPct val="150000"/>
              </a:lnSpc>
              <a:buClrTx/>
              <a:buSzTx/>
              <a:buFontTx/>
              <a:extLst>
                <a:ext uri="{35155182-B16C-46BC-9424-99874614C6A1}">
                  <wpsdc:indentchars xmlns:wpsdc="http://www.wps.cn/officeDocument/2017/drawingmlCustomData" val="200" checksum="4158780845"/>
                </a:ext>
              </a:extLst>
            </a:pPr>
            <a:r>
              <a:rPr lang="zh-CN" altLang="en-US" sz="2400" dirty="0">
                <a:latin typeface="微软雅黑" panose="020B0503020204020204" charset="-122"/>
                <a:ea typeface="微软雅黑" panose="020B0503020204020204" charset="-122"/>
                <a:sym typeface="方正姚体" panose="02010601030101010101" pitchFamily="2" charset="-122"/>
              </a:rPr>
              <a:t>包括虚拟现实、物联网、人工智能等各种新兴技术，与互联网结合后能诞生全新的用户体验。</a:t>
            </a:r>
            <a:endParaRPr lang="zh-CN" altLang="en-US" sz="2400" dirty="0">
              <a:latin typeface="微软雅黑" panose="020B0503020204020204" charset="-122"/>
              <a:ea typeface="微软雅黑" panose="020B0503020204020204" charset="-122"/>
              <a:sym typeface="方正姚体" panose="02010601030101010101" pitchFamily="2" charset="-122"/>
            </a:endParaRPr>
          </a:p>
          <a:p>
            <a:pPr indent="609600" algn="l" fontAlgn="auto">
              <a:lnSpc>
                <a:spcPct val="150000"/>
              </a:lnSpc>
              <a:buClrTx/>
              <a:buSzTx/>
              <a:buFontTx/>
              <a:extLst>
                <a:ext uri="{35155182-B16C-46BC-9424-99874614C6A1}">
                  <wpsdc:indentchars xmlns:wpsdc="http://www.wps.cn/officeDocument/2017/drawingmlCustomData" val="200" checksum="4158780845"/>
                </a:ext>
              </a:extLst>
            </a:pPr>
            <a:endParaRPr lang="zh-CN" altLang="en-US" sz="2400" dirty="0">
              <a:latin typeface="微软雅黑" panose="020B0503020204020204" charset="-122"/>
              <a:ea typeface="微软雅黑" panose="020B0503020204020204" charset="-122"/>
              <a:sym typeface="方正姚体" panose="02010601030101010101" pitchFamily="2" charset="-122"/>
            </a:endParaRPr>
          </a:p>
          <a:p>
            <a:pPr indent="609600" algn="l" fontAlgn="auto">
              <a:buClrTx/>
              <a:buSzTx/>
              <a:buFontTx/>
              <a:extLst>
                <a:ext uri="{35155182-B16C-46BC-9424-99874614C6A1}">
                  <wpsdc:indentchars xmlns:wpsdc="http://www.wps.cn/officeDocument/2017/drawingmlCustomData" val="200" checksum="4158780845"/>
                </a:ext>
              </a:extLst>
            </a:pPr>
            <a:endParaRPr lang="zh-CN" altLang="en-US" sz="2400" dirty="0">
              <a:solidFill>
                <a:schemeClr val="tx1"/>
              </a:solidFill>
              <a:latin typeface="微软雅黑" panose="020B0503020204020204" charset="-122"/>
              <a:ea typeface="微软雅黑" panose="020B0503020204020204" charset="-122"/>
              <a:sym typeface="方正姚体" panose="02010601030101010101" pitchFamily="2" charset="-122"/>
            </a:endParaRPr>
          </a:p>
        </p:txBody>
      </p:sp>
      <p:sp>
        <p:nvSpPr>
          <p:cNvPr id="4" name="矩形 3"/>
          <p:cNvSpPr/>
          <p:nvPr/>
        </p:nvSpPr>
        <p:spPr>
          <a:xfrm>
            <a:off x="1614805" y="469900"/>
            <a:ext cx="2393315"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dirty="0">
                <a:latin typeface="汉仪雅酷黑 65W" panose="020B0604020202020204" charset="-122"/>
                <a:ea typeface="汉仪雅酷黑 65W" panose="020B0604020202020204" charset="-122"/>
                <a:cs typeface="+mn-ea"/>
                <a:sym typeface="+mn-lt"/>
              </a:rPr>
              <a:t>智能技术</a:t>
            </a:r>
            <a:endParaRPr lang="zh-CN" altLang="en-US" sz="2800" b="1" dirty="0">
              <a:latin typeface="汉仪雅酷黑 65W" panose="020B0604020202020204" charset="-122"/>
              <a:ea typeface="汉仪雅酷黑 65W" panose="020B0604020202020204" charset="-122"/>
              <a:cs typeface="+mn-ea"/>
              <a:sym typeface="+mn-lt"/>
            </a:endParaRPr>
          </a:p>
        </p:txBody>
      </p:sp>
      <p:pic>
        <p:nvPicPr>
          <p:cNvPr id="7" name="图形 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47014" y="606941"/>
            <a:ext cx="847725" cy="247650"/>
          </a:xfrm>
          <a:prstGeom prst="rect">
            <a:avLst/>
          </a:prstGeom>
        </p:spPr>
      </p:pic>
      <p:pic>
        <p:nvPicPr>
          <p:cNvPr id="5" name="http://photo-static-api.fotomore.com/creative/vcg/400/new/VCG41N1185763700.jpg?uid=386&amp;timestamp=1710052811&amp;sign=f3b90c674a7f013573e3686a1f9fcdf5" descr="机器人展示蓝色地球仪"/>
          <p:cNvPicPr>
            <a:picLocks noChangeAspect="1"/>
          </p:cNvPicPr>
          <p:nvPr/>
        </p:nvPicPr>
        <p:blipFill>
          <a:blip r:embed="rId3"/>
          <a:srcRect l="8336" r="17368"/>
          <a:stretch>
            <a:fillRect/>
          </a:stretch>
        </p:blipFill>
        <p:spPr>
          <a:xfrm>
            <a:off x="4116070" y="1764665"/>
            <a:ext cx="3960000" cy="3624353"/>
          </a:xfrm>
          <a:prstGeom prst="rect">
            <a:avLst/>
          </a:prstGeom>
        </p:spPr>
      </p:pic>
      <p:sp>
        <p:nvSpPr>
          <p:cNvPr id="8" name="文本框 7"/>
          <p:cNvSpPr txBox="1"/>
          <p:nvPr/>
        </p:nvSpPr>
        <p:spPr>
          <a:xfrm>
            <a:off x="8559800" y="1764665"/>
            <a:ext cx="3119120" cy="3415030"/>
          </a:xfrm>
          <a:prstGeom prst="rect">
            <a:avLst/>
          </a:prstGeom>
          <a:noFill/>
        </p:spPr>
        <p:txBody>
          <a:bodyPr wrap="square" rtlCol="0" anchor="t">
            <a:spAutoFit/>
          </a:bodyPr>
          <a:p>
            <a:pPr algn="l">
              <a:lnSpc>
                <a:spcPct val="150000"/>
              </a:lnSpc>
            </a:pPr>
            <a:r>
              <a:rPr lang="zh-CN" altLang="en-US" sz="2400" b="1" dirty="0">
                <a:latin typeface="微软雅黑" panose="020B0503020204020204" charset="-122"/>
                <a:ea typeface="微软雅黑" panose="020B0503020204020204" charset="-122"/>
                <a:sym typeface="方正姚体" panose="02010601030101010101" pitchFamily="2" charset="-122"/>
              </a:rPr>
              <a:t>虚拟现实：</a:t>
            </a:r>
            <a:r>
              <a:rPr lang="zh-CN" altLang="en-US" sz="2400" dirty="0">
                <a:latin typeface="微软雅黑" panose="020B0503020204020204" charset="-122"/>
                <a:ea typeface="微软雅黑" panose="020B0503020204020204" charset="-122"/>
                <a:sym typeface="方正姚体" panose="02010601030101010101" pitchFamily="2" charset="-122"/>
              </a:rPr>
              <a:t>沉浸性、交互性、想象性。</a:t>
            </a:r>
            <a:endParaRPr lang="zh-CN" altLang="en-US" sz="2400" dirty="0">
              <a:latin typeface="微软雅黑" panose="020B0503020204020204" charset="-122"/>
              <a:ea typeface="微软雅黑" panose="020B0503020204020204" charset="-122"/>
              <a:sym typeface="方正姚体" panose="02010601030101010101" pitchFamily="2" charset="-122"/>
            </a:endParaRPr>
          </a:p>
          <a:p>
            <a:pPr algn="l">
              <a:lnSpc>
                <a:spcPct val="150000"/>
              </a:lnSpc>
            </a:pPr>
            <a:r>
              <a:rPr lang="zh-CN" altLang="en-US" sz="2400" b="1" dirty="0">
                <a:latin typeface="微软雅黑" panose="020B0503020204020204" charset="-122"/>
                <a:ea typeface="微软雅黑" panose="020B0503020204020204" charset="-122"/>
                <a:sym typeface="方正姚体" panose="02010601030101010101" pitchFamily="2" charset="-122"/>
              </a:rPr>
              <a:t>物联网：</a:t>
            </a:r>
            <a:r>
              <a:rPr lang="zh-CN" altLang="en-US" sz="2400" dirty="0">
                <a:latin typeface="微软雅黑" panose="020B0503020204020204" charset="-122"/>
                <a:ea typeface="微软雅黑" panose="020B0503020204020204" charset="-122"/>
                <a:sym typeface="方正姚体" panose="02010601030101010101" pitchFamily="2" charset="-122"/>
              </a:rPr>
              <a:t>物物相连、万物互联。</a:t>
            </a:r>
            <a:endParaRPr lang="zh-CN" altLang="en-US" sz="2400" dirty="0">
              <a:latin typeface="微软雅黑" panose="020B0503020204020204" charset="-122"/>
              <a:ea typeface="微软雅黑" panose="020B0503020204020204" charset="-122"/>
              <a:sym typeface="方正姚体" panose="02010601030101010101" pitchFamily="2" charset="-122"/>
            </a:endParaRPr>
          </a:p>
          <a:p>
            <a:pPr algn="l">
              <a:lnSpc>
                <a:spcPct val="150000"/>
              </a:lnSpc>
            </a:pPr>
            <a:r>
              <a:rPr lang="zh-CN" altLang="en-US" sz="2400" b="1" dirty="0">
                <a:latin typeface="微软雅黑" panose="020B0503020204020204" charset="-122"/>
                <a:ea typeface="微软雅黑" panose="020B0503020204020204" charset="-122"/>
                <a:sym typeface="方正姚体" panose="02010601030101010101" pitchFamily="2" charset="-122"/>
              </a:rPr>
              <a:t>人工智能：</a:t>
            </a:r>
            <a:r>
              <a:rPr lang="zh-CN" altLang="en-US" sz="2400" dirty="0">
                <a:latin typeface="微软雅黑" panose="020B0503020204020204" charset="-122"/>
                <a:ea typeface="微软雅黑" panose="020B0503020204020204" charset="-122"/>
                <a:sym typeface="方正姚体" panose="02010601030101010101" pitchFamily="2" charset="-122"/>
              </a:rPr>
              <a:t>模拟、延伸、扩展人的智能。</a:t>
            </a:r>
            <a:endParaRPr lang="zh-CN" altLang="en-US" sz="2400" dirty="0">
              <a:latin typeface="微软雅黑" panose="020B0503020204020204" charset="-122"/>
              <a:ea typeface="微软雅黑" panose="020B0503020204020204" charset="-122"/>
              <a:sym typeface="方正姚体" panose="02010601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p:cNvSpPr/>
          <p:nvPr/>
        </p:nvSpPr>
        <p:spPr>
          <a:xfrm>
            <a:off x="2797175" y="2113280"/>
            <a:ext cx="6309995" cy="3488055"/>
          </a:xfrm>
          <a:custGeom>
            <a:avLst/>
            <a:gdLst>
              <a:gd name="connsiteX0" fmla="*/ 1285970 w 5812898"/>
              <a:gd name="connsiteY0" fmla="*/ 0 h 2582333"/>
              <a:gd name="connsiteX1" fmla="*/ 5812898 w 5812898"/>
              <a:gd name="connsiteY1" fmla="*/ 0 h 2582333"/>
              <a:gd name="connsiteX2" fmla="*/ 5812898 w 5812898"/>
              <a:gd name="connsiteY2" fmla="*/ 2582333 h 2582333"/>
              <a:gd name="connsiteX3" fmla="*/ 0 w 5812898"/>
              <a:gd name="connsiteY3" fmla="*/ 2582333 h 2582333"/>
              <a:gd name="connsiteX4" fmla="*/ 0 w 5812898"/>
              <a:gd name="connsiteY4" fmla="*/ 1067746 h 258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898" h="2582333">
                <a:moveTo>
                  <a:pt x="1285970" y="0"/>
                </a:moveTo>
                <a:lnTo>
                  <a:pt x="5812898" y="0"/>
                </a:lnTo>
                <a:lnTo>
                  <a:pt x="5812898" y="2582333"/>
                </a:lnTo>
                <a:lnTo>
                  <a:pt x="0" y="2582333"/>
                </a:lnTo>
                <a:lnTo>
                  <a:pt x="0" y="106774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 name="文本框 1"/>
          <p:cNvSpPr txBox="1"/>
          <p:nvPr/>
        </p:nvSpPr>
        <p:spPr>
          <a:xfrm>
            <a:off x="897255" y="375920"/>
            <a:ext cx="3387090" cy="2646045"/>
          </a:xfrm>
          <a:prstGeom prst="rect">
            <a:avLst/>
          </a:prstGeom>
          <a:solidFill>
            <a:schemeClr val="bg1"/>
          </a:solidFill>
        </p:spPr>
        <p:txBody>
          <a:bodyPr wrap="square" rtlCol="0">
            <a:spAutoFit/>
          </a:bodyPr>
          <a:lstStyle/>
          <a:p>
            <a:pPr algn="r"/>
            <a:r>
              <a:rPr lang="en-US" altLang="zh-CN" sz="16600" b="1" dirty="0">
                <a:ln>
                  <a:gradFill flip="none" rotWithShape="1">
                    <a:gsLst>
                      <a:gs pos="0">
                        <a:schemeClr val="accent1"/>
                      </a:gs>
                      <a:gs pos="80000">
                        <a:schemeClr val="accent1">
                          <a:alpha val="0"/>
                        </a:schemeClr>
                      </a:gs>
                    </a:gsLst>
                    <a:lin ang="2700000" scaled="1"/>
                    <a:tileRect/>
                  </a:gradFill>
                </a:ln>
                <a:noFill/>
                <a:latin typeface="汉仪雅酷黑 65W" panose="020B0604020202020204" charset="-122"/>
                <a:ea typeface="汉仪雅酷黑 65W" panose="020B0604020202020204" charset="-122"/>
                <a:cs typeface="+mn-ea"/>
                <a:sym typeface="+mn-lt"/>
              </a:rPr>
              <a:t>02</a:t>
            </a:r>
            <a:endParaRPr lang="en-US" altLang="zh-CN" sz="16600" b="1" dirty="0">
              <a:ln>
                <a:gradFill flip="none" rotWithShape="1">
                  <a:gsLst>
                    <a:gs pos="0">
                      <a:schemeClr val="accent1"/>
                    </a:gs>
                    <a:gs pos="100000">
                      <a:schemeClr val="accent1">
                        <a:alpha val="0"/>
                      </a:schemeClr>
                    </a:gs>
                  </a:gsLst>
                  <a:lin ang="2700000" scaled="1"/>
                  <a:tileRect/>
                </a:gradFill>
              </a:ln>
              <a:noFill/>
              <a:latin typeface="汉仪雅酷黑 65W" panose="020B0604020202020204" charset="-122"/>
              <a:ea typeface="汉仪雅酷黑 65W" panose="020B0604020202020204" charset="-122"/>
              <a:cs typeface="+mn-ea"/>
              <a:sym typeface="+mn-lt"/>
            </a:endParaRPr>
          </a:p>
        </p:txBody>
      </p:sp>
      <p:sp>
        <p:nvSpPr>
          <p:cNvPr id="6" name="矩形 5"/>
          <p:cNvSpPr/>
          <p:nvPr/>
        </p:nvSpPr>
        <p:spPr>
          <a:xfrm>
            <a:off x="4284345" y="1345565"/>
            <a:ext cx="4822825" cy="70675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4000" b="1" spc="200" dirty="0">
                <a:solidFill>
                  <a:schemeClr val="tx1"/>
                </a:solidFill>
                <a:uFillTx/>
                <a:latin typeface="汉仪雅酷黑 65W" panose="020B0604020202020204" charset="-122"/>
                <a:ea typeface="汉仪雅酷黑 65W" panose="020B0604020202020204" charset="-122"/>
                <a:cs typeface="+mn-ea"/>
                <a:sym typeface="+mn-lt"/>
              </a:rPr>
              <a:t>探索过去的新技术</a:t>
            </a:r>
            <a:endParaRPr lang="zh-CN" altLang="en-US" sz="4000" b="1" spc="200" dirty="0">
              <a:solidFill>
                <a:schemeClr val="tx1"/>
              </a:solidFill>
              <a:uFillTx/>
              <a:latin typeface="汉仪雅酷黑 65W" panose="020B0604020202020204" charset="-122"/>
              <a:ea typeface="汉仪雅酷黑 65W" panose="020B0604020202020204" charset="-122"/>
              <a:cs typeface="+mn-ea"/>
              <a:sym typeface="+mn-lt"/>
            </a:endParaRPr>
          </a:p>
        </p:txBody>
      </p:sp>
      <p:sp>
        <p:nvSpPr>
          <p:cNvPr id="8" name="文本框 7"/>
          <p:cNvSpPr txBox="1"/>
          <p:nvPr/>
        </p:nvSpPr>
        <p:spPr>
          <a:xfrm>
            <a:off x="3118485" y="2599690"/>
            <a:ext cx="6106160" cy="2036445"/>
          </a:xfrm>
          <a:prstGeom prst="rect">
            <a:avLst/>
          </a:prstGeom>
          <a:noFill/>
        </p:spPr>
        <p:txBody>
          <a:bodyPr wrap="square">
            <a:noAutofit/>
          </a:bodyPr>
          <a:lstStyle/>
          <a:p>
            <a:pPr indent="609600" algn="l" fontAlgn="auto">
              <a:lnSpc>
                <a:spcPct val="150000"/>
              </a:lnSpc>
              <a:extLst>
                <a:ext uri="{35155182-B16C-46BC-9424-99874614C6A1}">
                  <wpsdc:indentchars xmlns:wpsdc="http://www.wps.cn/officeDocument/2017/drawingmlCustomData" val="200" checksum="4158780845"/>
                </a:ext>
              </a:extLst>
            </a:pPr>
            <a:r>
              <a:rPr sz="2400" dirty="0">
                <a:solidFill>
                  <a:schemeClr val="tx1">
                    <a:lumMod val="50000"/>
                    <a:lumOff val="50000"/>
                  </a:schemeClr>
                </a:solidFill>
                <a:cs typeface="+mn-ea"/>
                <a:sym typeface="+mn-lt"/>
              </a:rPr>
              <a:t>（1）完成任务二的问题。</a:t>
            </a:r>
            <a:endParaRPr sz="2400" dirty="0">
              <a:solidFill>
                <a:schemeClr val="tx1">
                  <a:lumMod val="50000"/>
                  <a:lumOff val="50000"/>
                </a:schemeClr>
              </a:solidFill>
              <a:cs typeface="+mn-ea"/>
              <a:sym typeface="+mn-lt"/>
            </a:endParaRPr>
          </a:p>
          <a:p>
            <a:pPr indent="609600" algn="l" fontAlgn="auto">
              <a:lnSpc>
                <a:spcPct val="150000"/>
              </a:lnSpc>
              <a:extLst>
                <a:ext uri="{35155182-B16C-46BC-9424-99874614C6A1}">
                  <wpsdc:indentchars xmlns:wpsdc="http://www.wps.cn/officeDocument/2017/drawingmlCustomData" val="200" checksum="4158780845"/>
                </a:ext>
              </a:extLst>
            </a:pPr>
            <a:r>
              <a:rPr sz="2400" dirty="0">
                <a:solidFill>
                  <a:schemeClr val="tx1">
                    <a:lumMod val="50000"/>
                    <a:lumOff val="50000"/>
                  </a:schemeClr>
                </a:solidFill>
                <a:cs typeface="+mn-ea"/>
                <a:sym typeface="+mn-lt"/>
              </a:rPr>
              <a:t>（2）小组交流，</a:t>
            </a:r>
            <a:r>
              <a:rPr lang="zh-CN" sz="2400" dirty="0">
                <a:solidFill>
                  <a:schemeClr val="tx1">
                    <a:lumMod val="50000"/>
                    <a:lumOff val="50000"/>
                  </a:schemeClr>
                </a:solidFill>
                <a:cs typeface="+mn-ea"/>
                <a:sym typeface="+mn-lt"/>
              </a:rPr>
              <a:t>合作</a:t>
            </a:r>
            <a:r>
              <a:rPr sz="2400" dirty="0">
                <a:solidFill>
                  <a:schemeClr val="tx1">
                    <a:lumMod val="50000"/>
                    <a:lumOff val="50000"/>
                  </a:schemeClr>
                </a:solidFill>
                <a:cs typeface="+mn-ea"/>
                <a:sym typeface="+mn-lt"/>
              </a:rPr>
              <a:t>完善图谱。</a:t>
            </a:r>
            <a:endParaRPr sz="2400" dirty="0">
              <a:solidFill>
                <a:schemeClr val="tx1">
                  <a:lumMod val="50000"/>
                  <a:lumOff val="50000"/>
                </a:schemeClr>
              </a:solidFill>
              <a:cs typeface="+mn-ea"/>
              <a:sym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956945" y="1080770"/>
            <a:ext cx="10277475" cy="64262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4" name="文本框 3"/>
          <p:cNvSpPr txBox="1"/>
          <p:nvPr/>
        </p:nvSpPr>
        <p:spPr>
          <a:xfrm>
            <a:off x="1568450" y="937895"/>
            <a:ext cx="6334125" cy="841375"/>
          </a:xfrm>
          <a:prstGeom prst="rect">
            <a:avLst/>
          </a:prstGeom>
          <a:noFill/>
        </p:spPr>
        <p:txBody>
          <a:bodyPr wrap="square" anchor="ctr" anchorCtr="0">
            <a:noAutofit/>
          </a:bodyPr>
          <a:lstStyle/>
          <a:p>
            <a:pPr>
              <a:lnSpc>
                <a:spcPct val="150000"/>
              </a:lnSpc>
            </a:pPr>
            <a:r>
              <a:rPr lang="zh-CN" altLang="en-US" sz="3200" b="0" dirty="0">
                <a:cs typeface="+mn-ea"/>
                <a:sym typeface="+mn-lt"/>
              </a:rPr>
              <a:t>互联网应用与新技术之间的联系。</a:t>
            </a:r>
            <a:endParaRPr lang="zh-CN" altLang="en-US" sz="3200" b="0" dirty="0">
              <a:cs typeface="+mn-ea"/>
              <a:sym typeface="+mn-lt"/>
            </a:endParaRPr>
          </a:p>
        </p:txBody>
      </p:sp>
      <p:sp>
        <p:nvSpPr>
          <p:cNvPr id="2" name="矩形 1"/>
          <p:cNvSpPr/>
          <p:nvPr/>
        </p:nvSpPr>
        <p:spPr>
          <a:xfrm>
            <a:off x="1614805" y="469900"/>
            <a:ext cx="2393315"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dirty="0">
                <a:latin typeface="汉仪雅酷黑 65W" panose="020B0604020202020204" charset="-122"/>
                <a:ea typeface="汉仪雅酷黑 65W" panose="020B0604020202020204" charset="-122"/>
                <a:cs typeface="+mn-ea"/>
                <a:sym typeface="+mn-lt"/>
              </a:rPr>
              <a:t>说一说</a:t>
            </a:r>
            <a:endParaRPr lang="zh-CN" altLang="en-US" sz="2800" b="1" dirty="0">
              <a:latin typeface="汉仪雅酷黑 65W" panose="020B0604020202020204" charset="-122"/>
              <a:ea typeface="汉仪雅酷黑 65W" panose="020B0604020202020204" charset="-122"/>
              <a:cs typeface="+mn-ea"/>
              <a:sym typeface="+mn-lt"/>
            </a:endParaRPr>
          </a:p>
        </p:txBody>
      </p:sp>
      <p:pic>
        <p:nvPicPr>
          <p:cNvPr id="3" name="图形 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47014" y="606941"/>
            <a:ext cx="847725" cy="247650"/>
          </a:xfrm>
          <a:prstGeom prst="rect">
            <a:avLst/>
          </a:prstGeom>
        </p:spPr>
      </p:pic>
      <p:grpSp>
        <p:nvGrpSpPr>
          <p:cNvPr id="6" name="组合 5"/>
          <p:cNvGrpSpPr/>
          <p:nvPr/>
        </p:nvGrpSpPr>
        <p:grpSpPr>
          <a:xfrm>
            <a:off x="2262505" y="3347085"/>
            <a:ext cx="2593975" cy="1808480"/>
            <a:chOff x="3563" y="5271"/>
            <a:chExt cx="4085" cy="2848"/>
          </a:xfrm>
        </p:grpSpPr>
        <p:sp>
          <p:nvSpPr>
            <p:cNvPr id="5" name="矩形 4"/>
            <p:cNvSpPr/>
            <p:nvPr/>
          </p:nvSpPr>
          <p:spPr>
            <a:xfrm>
              <a:off x="3563" y="5271"/>
              <a:ext cx="4085" cy="2848"/>
            </a:xfrm>
            <a:prstGeom prst="rect">
              <a:avLst/>
            </a:prstGeom>
            <a:no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cs typeface="+mn-ea"/>
                <a:sym typeface="+mn-lt"/>
              </a:endParaRPr>
            </a:p>
          </p:txBody>
        </p:sp>
        <p:sp>
          <p:nvSpPr>
            <p:cNvPr id="16" name="文本框 15"/>
            <p:cNvSpPr txBox="1"/>
            <p:nvPr/>
          </p:nvSpPr>
          <p:spPr>
            <a:xfrm>
              <a:off x="3794" y="6236"/>
              <a:ext cx="3854" cy="919"/>
            </a:xfrm>
            <a:prstGeom prst="rect">
              <a:avLst/>
            </a:prstGeom>
            <a:noFill/>
          </p:spPr>
          <p:txBody>
            <a:bodyPr wrap="square">
              <a:spAutoFit/>
            </a:bodyPr>
            <a:p>
              <a:r>
                <a:rPr lang="zh-CN" altLang="en-US" sz="3200" b="1" dirty="0">
                  <a:latin typeface="汉仪雅酷黑 65W" panose="020B0604020202020204" charset="-122"/>
                  <a:ea typeface="汉仪雅酷黑 65W" panose="020B0604020202020204" charset="-122"/>
                  <a:cs typeface="+mn-ea"/>
                  <a:sym typeface="+mn-lt"/>
                </a:rPr>
                <a:t>互联网应用</a:t>
              </a:r>
              <a:endParaRPr lang="zh-CN" altLang="en-US" sz="3200" b="1" dirty="0">
                <a:latin typeface="汉仪雅酷黑 65W" panose="020B0604020202020204" charset="-122"/>
                <a:ea typeface="汉仪雅酷黑 65W" panose="020B0604020202020204" charset="-122"/>
                <a:cs typeface="+mn-ea"/>
                <a:sym typeface="+mn-lt"/>
              </a:endParaRPr>
            </a:p>
          </p:txBody>
        </p:sp>
      </p:grpSp>
      <p:grpSp>
        <p:nvGrpSpPr>
          <p:cNvPr id="7" name="组合 6"/>
          <p:cNvGrpSpPr/>
          <p:nvPr/>
        </p:nvGrpSpPr>
        <p:grpSpPr>
          <a:xfrm>
            <a:off x="7729855" y="3347720"/>
            <a:ext cx="2593340" cy="1807210"/>
            <a:chOff x="12173" y="5272"/>
            <a:chExt cx="4084" cy="2846"/>
          </a:xfrm>
        </p:grpSpPr>
        <p:sp>
          <p:nvSpPr>
            <p:cNvPr id="17" name="矩形 16"/>
            <p:cNvSpPr/>
            <p:nvPr/>
          </p:nvSpPr>
          <p:spPr>
            <a:xfrm>
              <a:off x="12173" y="5272"/>
              <a:ext cx="4085" cy="2847"/>
            </a:xfrm>
            <a:prstGeom prst="rect">
              <a:avLst/>
            </a:prstGeom>
            <a:noFill/>
            <a:ln>
              <a:solidFill>
                <a:schemeClr val="accent1">
                  <a:lumMod val="10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cs typeface="+mn-ea"/>
                <a:sym typeface="+mn-lt"/>
              </a:endParaRPr>
            </a:p>
          </p:txBody>
        </p:sp>
        <p:sp>
          <p:nvSpPr>
            <p:cNvPr id="18" name="文本框 17"/>
            <p:cNvSpPr txBox="1"/>
            <p:nvPr/>
          </p:nvSpPr>
          <p:spPr>
            <a:xfrm>
              <a:off x="13270" y="6236"/>
              <a:ext cx="2316" cy="919"/>
            </a:xfrm>
            <a:prstGeom prst="rect">
              <a:avLst/>
            </a:prstGeom>
            <a:noFill/>
          </p:spPr>
          <p:txBody>
            <a:bodyPr wrap="square">
              <a:spAutoFit/>
            </a:bodyPr>
            <a:p>
              <a:r>
                <a:rPr lang="zh-CN" altLang="en-US" sz="3200" b="1" dirty="0">
                  <a:latin typeface="汉仪雅酷黑 65W" panose="020B0604020202020204" charset="-122"/>
                  <a:ea typeface="汉仪雅酷黑 65W" panose="020B0604020202020204" charset="-122"/>
                  <a:cs typeface="+mn-ea"/>
                  <a:sym typeface="+mn-lt"/>
                </a:rPr>
                <a:t>新技术</a:t>
              </a:r>
              <a:endParaRPr lang="zh-CN" altLang="en-US" sz="3200" b="1" dirty="0">
                <a:latin typeface="汉仪雅酷黑 65W" panose="020B0604020202020204" charset="-122"/>
                <a:ea typeface="汉仪雅酷黑 65W" panose="020B0604020202020204" charset="-122"/>
                <a:cs typeface="+mn-ea"/>
                <a:sym typeface="+mn-lt"/>
              </a:endParaRPr>
            </a:p>
          </p:txBody>
        </p:sp>
      </p:grpSp>
      <p:sp>
        <p:nvSpPr>
          <p:cNvPr id="19" name="上弧形箭头 18"/>
          <p:cNvSpPr/>
          <p:nvPr/>
        </p:nvSpPr>
        <p:spPr>
          <a:xfrm>
            <a:off x="4080510" y="2543175"/>
            <a:ext cx="4345940" cy="768350"/>
          </a:xfrm>
          <a:prstGeom prst="curvedDown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21" name="下弧形箭头 20"/>
          <p:cNvSpPr/>
          <p:nvPr/>
        </p:nvSpPr>
        <p:spPr>
          <a:xfrm flipH="1">
            <a:off x="4008120" y="5212080"/>
            <a:ext cx="4418330" cy="724535"/>
          </a:xfrm>
          <a:prstGeom prst="curved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32" name="文本框 31"/>
          <p:cNvSpPr txBox="1"/>
          <p:nvPr>
            <p:custDataLst>
              <p:tags r:id="rId3"/>
            </p:custDataLst>
          </p:nvPr>
        </p:nvSpPr>
        <p:spPr>
          <a:xfrm>
            <a:off x="5569585" y="1948180"/>
            <a:ext cx="1305560" cy="558800"/>
          </a:xfrm>
          <a:prstGeom prst="rect">
            <a:avLst/>
          </a:prstGeom>
          <a:noFill/>
        </p:spPr>
        <p:txBody>
          <a:bodyPr wrap="square" anchor="b" anchorCtr="0">
            <a:noAutofit/>
            <a:scene3d>
              <a:camera prst="orthographicFront"/>
              <a:lightRig rig="threePt" dir="t"/>
            </a:scene3d>
          </a:bodyPr>
          <a:p>
            <a:pPr algn="ctr">
              <a:lnSpc>
                <a:spcPct val="150000"/>
              </a:lnSpc>
            </a:pPr>
            <a:r>
              <a:rPr lang="zh-CN" altLang="en-US" sz="2800" b="1" dirty="0">
                <a:solidFill>
                  <a:schemeClr val="accent1"/>
                </a:solidFill>
                <a:effectLst>
                  <a:outerShdw blurRad="38100" dist="25400" dir="5400000" algn="ctr" rotWithShape="0">
                    <a:srgbClr val="6E747A">
                      <a:alpha val="43000"/>
                    </a:srgbClr>
                  </a:outerShdw>
                </a:effectLst>
                <a:cs typeface="+mn-ea"/>
                <a:sym typeface="+mn-lt"/>
              </a:rPr>
              <a:t>反哺</a:t>
            </a:r>
            <a:endParaRPr lang="zh-CN" altLang="en-US" sz="2800" b="1" dirty="0">
              <a:solidFill>
                <a:schemeClr val="accent1"/>
              </a:solidFill>
              <a:effectLst>
                <a:outerShdw blurRad="38100" dist="25400" dir="5400000" algn="ctr" rotWithShape="0">
                  <a:srgbClr val="6E747A">
                    <a:alpha val="43000"/>
                  </a:srgbClr>
                </a:outerShdw>
              </a:effectLst>
              <a:cs typeface="+mn-ea"/>
              <a:sym typeface="+mn-lt"/>
            </a:endParaRPr>
          </a:p>
        </p:txBody>
      </p:sp>
      <p:sp>
        <p:nvSpPr>
          <p:cNvPr id="33" name="文本框 32"/>
          <p:cNvSpPr txBox="1"/>
          <p:nvPr>
            <p:custDataLst>
              <p:tags r:id="rId4"/>
            </p:custDataLst>
          </p:nvPr>
        </p:nvSpPr>
        <p:spPr>
          <a:xfrm>
            <a:off x="5569585" y="6060440"/>
            <a:ext cx="1305560" cy="558800"/>
          </a:xfrm>
          <a:prstGeom prst="rect">
            <a:avLst/>
          </a:prstGeom>
          <a:noFill/>
        </p:spPr>
        <p:txBody>
          <a:bodyPr wrap="square" anchor="b" anchorCtr="0">
            <a:noAutofit/>
            <a:scene3d>
              <a:camera prst="orthographicFront"/>
              <a:lightRig rig="threePt" dir="t"/>
            </a:scene3d>
          </a:bodyPr>
          <a:p>
            <a:pPr algn="ctr">
              <a:lnSpc>
                <a:spcPct val="150000"/>
              </a:lnSpc>
            </a:pPr>
            <a:r>
              <a:rPr lang="zh-CN" altLang="en-US" sz="2800" b="1" dirty="0">
                <a:solidFill>
                  <a:schemeClr val="accent1"/>
                </a:solidFill>
                <a:effectLst>
                  <a:outerShdw blurRad="38100" dist="25400" dir="5400000" algn="ctr" rotWithShape="0">
                    <a:srgbClr val="6E747A">
                      <a:alpha val="43000"/>
                    </a:srgbClr>
                  </a:outerShdw>
                </a:effectLst>
                <a:cs typeface="+mn-ea"/>
                <a:sym typeface="+mn-lt"/>
              </a:rPr>
              <a:t>催生</a:t>
            </a:r>
            <a:endParaRPr lang="zh-CN" altLang="en-US" sz="2800" b="1" dirty="0">
              <a:solidFill>
                <a:schemeClr val="accent1"/>
              </a:solidFill>
              <a:effectLst>
                <a:outerShdw blurRad="38100" dist="25400" dir="5400000" algn="ctr" rotWithShape="0">
                  <a:srgbClr val="6E747A">
                    <a:alpha val="43000"/>
                  </a:srgbClr>
                </a:outerShdw>
              </a:effectLst>
              <a:cs typeface="+mn-ea"/>
              <a:sym typeface="+mn-lt"/>
            </a:endParaRPr>
          </a:p>
        </p:txBody>
      </p:sp>
      <p:sp>
        <p:nvSpPr>
          <p:cNvPr id="34" name="文本框 33"/>
          <p:cNvSpPr txBox="1"/>
          <p:nvPr/>
        </p:nvSpPr>
        <p:spPr>
          <a:xfrm>
            <a:off x="5272405" y="3593465"/>
            <a:ext cx="2040890" cy="1106805"/>
          </a:xfrm>
          <a:prstGeom prst="rect">
            <a:avLst/>
          </a:prstGeom>
          <a:noFill/>
        </p:spPr>
        <p:txBody>
          <a:bodyPr wrap="square" rtlCol="0">
            <a:spAutoFit/>
            <a:scene3d>
              <a:camera prst="orthographicFront"/>
              <a:lightRig rig="threePt" dir="t"/>
            </a:scene3d>
          </a:bodyPr>
          <a:p>
            <a:r>
              <a:rPr lang="zh-CN" altLang="en-US" sz="66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创新</a:t>
            </a:r>
            <a:endParaRPr lang="zh-CN" altLang="en-US" sz="6600" b="1">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linds(horizontal)">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linds(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p:bldP spid="21" grpId="0" animBg="1"/>
      <p:bldP spid="3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p:cNvSpPr/>
          <p:nvPr/>
        </p:nvSpPr>
        <p:spPr>
          <a:xfrm>
            <a:off x="7611110" y="1370965"/>
            <a:ext cx="3448685" cy="3931285"/>
          </a:xfrm>
          <a:custGeom>
            <a:avLst/>
            <a:gdLst>
              <a:gd name="connsiteX0" fmla="*/ 0 w 3446431"/>
              <a:gd name="connsiteY0" fmla="*/ 0 h 4445000"/>
              <a:gd name="connsiteX1" fmla="*/ 2934861 w 3446431"/>
              <a:gd name="connsiteY1" fmla="*/ 0 h 4445000"/>
              <a:gd name="connsiteX2" fmla="*/ 3446431 w 3446431"/>
              <a:gd name="connsiteY2" fmla="*/ 490529 h 4445000"/>
              <a:gd name="connsiteX3" fmla="*/ 3446431 w 3446431"/>
              <a:gd name="connsiteY3" fmla="*/ 4445000 h 4445000"/>
              <a:gd name="connsiteX4" fmla="*/ 0 w 3446431"/>
              <a:gd name="connsiteY4" fmla="*/ 4445000 h 444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431" h="4445000">
                <a:moveTo>
                  <a:pt x="0" y="0"/>
                </a:moveTo>
                <a:lnTo>
                  <a:pt x="2934861" y="0"/>
                </a:lnTo>
                <a:lnTo>
                  <a:pt x="3446431" y="490529"/>
                </a:lnTo>
                <a:lnTo>
                  <a:pt x="3446431" y="4445000"/>
                </a:lnTo>
                <a:lnTo>
                  <a:pt x="0" y="4445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1" name="文本框 40"/>
          <p:cNvSpPr txBox="1"/>
          <p:nvPr/>
        </p:nvSpPr>
        <p:spPr>
          <a:xfrm>
            <a:off x="1387614" y="4241336"/>
            <a:ext cx="5297805" cy="1568450"/>
          </a:xfrm>
          <a:prstGeom prst="rect">
            <a:avLst/>
          </a:prstGeom>
          <a:noFill/>
        </p:spPr>
        <p:txBody>
          <a:bodyPr wrap="none" rtlCol="0">
            <a:spAutoFit/>
          </a:bodyPr>
          <a:lstStyle/>
          <a:p>
            <a:r>
              <a:rPr lang="en-US" altLang="zh-CN" sz="9600" b="1" dirty="0">
                <a:latin typeface="汉仪雅酷黑 65W" panose="020B0604020202020204" charset="-122"/>
                <a:ea typeface="汉仪雅酷黑 65W" panose="020B0604020202020204" charset="-122"/>
                <a:cs typeface="+mn-ea"/>
                <a:sym typeface="+mn-lt"/>
              </a:rPr>
              <a:t>THE END</a:t>
            </a:r>
            <a:endParaRPr lang="en-US" altLang="zh-CN" sz="9600" b="1" dirty="0">
              <a:latin typeface="汉仪雅酷黑 65W" panose="020B0604020202020204" charset="-122"/>
              <a:ea typeface="汉仪雅酷黑 65W" panose="020B0604020202020204" charset="-122"/>
              <a:cs typeface="+mn-ea"/>
              <a:sym typeface="+mn-lt"/>
            </a:endParaRPr>
          </a:p>
        </p:txBody>
      </p:sp>
      <p:pic>
        <p:nvPicPr>
          <p:cNvPr id="3" name="http://photo-static-api.fotomore.com/creative/vcg/400/new/VCG41N859195442.jpg?uid=386&amp;timestamp=1709980827&amp;sign=4050afeeffda0202d6085e3a06cd04fc" descr="商业女性拿着灯泡，新想法与创新技术和创造力的想法。"/>
          <p:cNvPicPr/>
          <p:nvPr/>
        </p:nvPicPr>
        <p:blipFill>
          <a:blip r:embed="rId1"/>
          <a:srcRect l="17889" r="14638" b="4047"/>
          <a:stretch>
            <a:fillRect/>
          </a:stretch>
        </p:blipFill>
        <p:spPr>
          <a:xfrm>
            <a:off x="7710170" y="1482725"/>
            <a:ext cx="3288030" cy="3702050"/>
          </a:xfrm>
          <a:prstGeom prst="snip1Rect">
            <a:avLst/>
          </a:prstGeom>
        </p:spPr>
      </p:pic>
      <p:sp>
        <p:nvSpPr>
          <p:cNvPr id="100" name="文本框 99"/>
          <p:cNvSpPr txBox="1"/>
          <p:nvPr/>
        </p:nvSpPr>
        <p:spPr>
          <a:xfrm>
            <a:off x="659765" y="2338070"/>
            <a:ext cx="6505575" cy="460375"/>
          </a:xfrm>
          <a:prstGeom prst="rect">
            <a:avLst/>
          </a:prstGeom>
          <a:noFill/>
          <a:ln w="9525">
            <a:noFill/>
          </a:ln>
        </p:spPr>
        <p:txBody>
          <a:bodyPr wrap="square">
            <a:spAutoFit/>
          </a:bodyPr>
          <a:p>
            <a:pPr indent="0"/>
            <a:r>
              <a:rPr lang="en-US" sz="2400" b="1">
                <a:solidFill>
                  <a:schemeClr val="tx1"/>
                </a:solidFill>
                <a:latin typeface="微软雅黑" panose="020B0503020204020204" charset="-122"/>
                <a:ea typeface="宋体" panose="02010600030101010101" pitchFamily="2" charset="-122"/>
              </a:rPr>
              <a:t> </a:t>
            </a:r>
            <a:r>
              <a:rPr lang="en-US" sz="2400" b="1" u="sng">
                <a:solidFill>
                  <a:schemeClr val="tx1"/>
                </a:solidFill>
                <a:latin typeface="微软雅黑" panose="020B0503020204020204" charset="-122"/>
                <a:ea typeface="宋体" panose="02010600030101010101" pitchFamily="2" charset="-122"/>
                <a:hlinkClick r:id="rId2"/>
              </a:rPr>
              <a:t>https://www.wjx.cn/vm/tUW84fH.aspx# </a:t>
            </a:r>
            <a:endParaRPr lang="en-US" altLang="en-US" sz="2400" b="1" u="sng">
              <a:solidFill>
                <a:schemeClr val="tx1"/>
              </a:solidFill>
              <a:latin typeface="微软雅黑" panose="020B0503020204020204" charset="-122"/>
              <a:ea typeface="宋体" panose="02010600030101010101" pitchFamily="2" charset="-122"/>
              <a:hlinkClick r:id="rId2"/>
            </a:endParaRPr>
          </a:p>
        </p:txBody>
      </p:sp>
      <p:sp>
        <p:nvSpPr>
          <p:cNvPr id="4" name="矩形 3"/>
          <p:cNvSpPr/>
          <p:nvPr/>
        </p:nvSpPr>
        <p:spPr>
          <a:xfrm>
            <a:off x="1387475" y="312420"/>
            <a:ext cx="1241425" cy="5835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3200" dirty="0">
                <a:solidFill>
                  <a:schemeClr val="accent1"/>
                </a:solidFill>
                <a:latin typeface="汉仪雅酷黑 65W" panose="020B0604020202020204" charset="-122"/>
                <a:ea typeface="汉仪雅酷黑 65W" panose="020B0604020202020204" charset="-122"/>
                <a:cs typeface="+mn-ea"/>
                <a:sym typeface="+mn-lt"/>
              </a:rPr>
              <a:t>自评</a:t>
            </a:r>
            <a:endParaRPr lang="zh-CN" altLang="en-US" sz="2800" b="1" dirty="0">
              <a:latin typeface="汉仪雅酷黑 65W" panose="020B0604020202020204" charset="-122"/>
              <a:ea typeface="汉仪雅酷黑 65W" panose="020B0604020202020204" charset="-122"/>
              <a:cs typeface="+mn-ea"/>
              <a:sym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1951137" y="1811483"/>
            <a:ext cx="2427386" cy="899751"/>
          </a:xfrm>
          <a:prstGeom prst="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3" name="矩形 2"/>
          <p:cNvSpPr/>
          <p:nvPr>
            <p:custDataLst>
              <p:tags r:id="rId2"/>
            </p:custDataLst>
          </p:nvPr>
        </p:nvSpPr>
        <p:spPr>
          <a:xfrm>
            <a:off x="1951137" y="3136836"/>
            <a:ext cx="2427386" cy="899751"/>
          </a:xfrm>
          <a:prstGeom prst="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4" name="矩形 3"/>
          <p:cNvSpPr/>
          <p:nvPr>
            <p:custDataLst>
              <p:tags r:id="rId3"/>
            </p:custDataLst>
          </p:nvPr>
        </p:nvSpPr>
        <p:spPr>
          <a:xfrm>
            <a:off x="1951137" y="4462189"/>
            <a:ext cx="2427386" cy="899751"/>
          </a:xfrm>
          <a:prstGeom prst="rect">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cs typeface="+mn-ea"/>
              <a:sym typeface="+mn-lt"/>
            </a:endParaRPr>
          </a:p>
        </p:txBody>
      </p:sp>
      <p:sp>
        <p:nvSpPr>
          <p:cNvPr id="5" name="TextBox 24"/>
          <p:cNvSpPr txBox="1"/>
          <p:nvPr>
            <p:custDataLst>
              <p:tags r:id="rId4"/>
            </p:custDataLst>
          </p:nvPr>
        </p:nvSpPr>
        <p:spPr>
          <a:xfrm>
            <a:off x="1882775" y="1909949"/>
            <a:ext cx="2593336" cy="7067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000" dirty="0">
                <a:solidFill>
                  <a:schemeClr val="bg1"/>
                </a:solidFill>
                <a:latin typeface="汉仪雅酷黑 65W" panose="020B0604020202020204" charset="-122"/>
                <a:ea typeface="汉仪雅酷黑 65W" panose="020B0604020202020204" charset="-122"/>
                <a:cs typeface="+mn-ea"/>
                <a:sym typeface="+mn-lt"/>
              </a:rPr>
              <a:t>淘宝</a:t>
            </a:r>
            <a:r>
              <a:rPr lang="en-US" sz="2000" dirty="0">
                <a:solidFill>
                  <a:schemeClr val="bg1"/>
                </a:solidFill>
                <a:latin typeface="汉仪雅酷黑 65W" panose="020B0604020202020204" charset="-122"/>
                <a:ea typeface="汉仪雅酷黑 65W" panose="020B0604020202020204" charset="-122"/>
                <a:cs typeface="+mn-ea"/>
                <a:sym typeface="+mn-lt"/>
              </a:rPr>
              <a:t>内部的交易记录和用户的行为数据</a:t>
            </a:r>
            <a:endParaRPr lang="en-US" sz="2000" dirty="0">
              <a:solidFill>
                <a:schemeClr val="bg1"/>
              </a:solidFill>
              <a:latin typeface="汉仪雅酷黑 65W" panose="020B0604020202020204" charset="-122"/>
              <a:ea typeface="汉仪雅酷黑 65W" panose="020B0604020202020204" charset="-122"/>
              <a:cs typeface="+mn-ea"/>
              <a:sym typeface="+mn-lt"/>
            </a:endParaRPr>
          </a:p>
        </p:txBody>
      </p:sp>
      <p:sp>
        <p:nvSpPr>
          <p:cNvPr id="6" name="文本框 5"/>
          <p:cNvSpPr txBox="1"/>
          <p:nvPr>
            <p:custDataLst>
              <p:tags r:id="rId5"/>
            </p:custDataLst>
          </p:nvPr>
        </p:nvSpPr>
        <p:spPr>
          <a:xfrm>
            <a:off x="5443045" y="3136852"/>
            <a:ext cx="1694260" cy="368300"/>
          </a:xfrm>
          <a:prstGeom prst="rect">
            <a:avLst/>
          </a:prstGeom>
          <a:noFill/>
        </p:spPr>
        <p:txBody>
          <a:bodyPr wrap="square">
            <a:spAutoFit/>
          </a:bodyPr>
          <a:lstStyle/>
          <a:p>
            <a:pPr algn="ctr"/>
            <a:r>
              <a:rPr lang="zh-CN" altLang="en-US" b="1" dirty="0">
                <a:latin typeface="汉仪雅酷黑 65W" panose="020B0604020202020204" charset="-122"/>
                <a:ea typeface="汉仪雅酷黑 65W" panose="020B0604020202020204" charset="-122"/>
                <a:cs typeface="+mn-ea"/>
                <a:sym typeface="+mn-lt"/>
              </a:rPr>
              <a:t>数据分析挖掘</a:t>
            </a:r>
            <a:endParaRPr lang="zh-CN" altLang="en-US" b="1" dirty="0">
              <a:latin typeface="汉仪雅酷黑 65W" panose="020B0604020202020204" charset="-122"/>
              <a:ea typeface="汉仪雅酷黑 65W" panose="020B0604020202020204" charset="-122"/>
              <a:cs typeface="+mn-ea"/>
              <a:sym typeface="+mn-lt"/>
            </a:endParaRPr>
          </a:p>
        </p:txBody>
      </p:sp>
      <p:sp>
        <p:nvSpPr>
          <p:cNvPr id="8" name="TextBox 24"/>
          <p:cNvSpPr txBox="1"/>
          <p:nvPr>
            <p:custDataLst>
              <p:tags r:id="rId6"/>
            </p:custDataLst>
          </p:nvPr>
        </p:nvSpPr>
        <p:spPr>
          <a:xfrm>
            <a:off x="1911726" y="3237175"/>
            <a:ext cx="2440219" cy="7067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bg1"/>
                </a:solidFill>
                <a:latin typeface="汉仪雅酷黑 65W" panose="020B0604020202020204" charset="-122"/>
                <a:ea typeface="汉仪雅酷黑 65W" panose="020B0604020202020204" charset="-122"/>
                <a:cs typeface="+mn-ea"/>
                <a:sym typeface="+mn-lt"/>
              </a:rPr>
              <a:t>支付宝系统内部的消费转账记录</a:t>
            </a:r>
            <a:endParaRPr lang="en-US" sz="2000" dirty="0">
              <a:solidFill>
                <a:schemeClr val="bg1"/>
              </a:solidFill>
              <a:latin typeface="汉仪雅酷黑 65W" panose="020B0604020202020204" charset="-122"/>
              <a:ea typeface="汉仪雅酷黑 65W" panose="020B0604020202020204" charset="-122"/>
              <a:cs typeface="+mn-ea"/>
              <a:sym typeface="+mn-lt"/>
            </a:endParaRPr>
          </a:p>
        </p:txBody>
      </p:sp>
      <p:sp>
        <p:nvSpPr>
          <p:cNvPr id="10" name="文本框 9"/>
          <p:cNvSpPr txBox="1"/>
          <p:nvPr>
            <p:custDataLst>
              <p:tags r:id="rId7"/>
            </p:custDataLst>
          </p:nvPr>
        </p:nvSpPr>
        <p:spPr>
          <a:xfrm>
            <a:off x="7543800" y="2976880"/>
            <a:ext cx="3002280" cy="1198880"/>
          </a:xfrm>
          <a:prstGeom prst="rect">
            <a:avLst/>
          </a:prstGeom>
          <a:noFill/>
        </p:spPr>
        <p:txBody>
          <a:bodyPr wrap="square">
            <a:spAutoFit/>
          </a:bodyPr>
          <a:lstStyle/>
          <a:p>
            <a:pPr indent="0" fontAlgn="auto">
              <a:lnSpc>
                <a:spcPct val="150000"/>
              </a:lnSpc>
            </a:pPr>
            <a:r>
              <a:rPr lang="zh-CN" altLang="en-US" sz="2400" b="0" dirty="0">
                <a:cs typeface="+mn-ea"/>
                <a:sym typeface="+mn-lt"/>
              </a:rPr>
              <a:t>精准定位用户需求，实现个性化推荐。</a:t>
            </a:r>
            <a:endParaRPr lang="zh-CN" altLang="en-US" sz="2400" b="0" dirty="0">
              <a:cs typeface="+mn-ea"/>
              <a:sym typeface="+mn-lt"/>
            </a:endParaRPr>
          </a:p>
        </p:txBody>
      </p:sp>
      <p:sp>
        <p:nvSpPr>
          <p:cNvPr id="11" name="TextBox 24"/>
          <p:cNvSpPr txBox="1"/>
          <p:nvPr>
            <p:custDataLst>
              <p:tags r:id="rId8"/>
            </p:custDataLst>
          </p:nvPr>
        </p:nvSpPr>
        <p:spPr>
          <a:xfrm>
            <a:off x="1950970" y="4569549"/>
            <a:ext cx="2393898" cy="7067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chemeClr val="bg1"/>
                </a:solidFill>
                <a:latin typeface="汉仪雅酷黑 65W" panose="020B0604020202020204" charset="-122"/>
                <a:ea typeface="汉仪雅酷黑 65W" panose="020B0604020202020204" charset="-122"/>
                <a:cs typeface="+mn-ea"/>
                <a:sym typeface="+mn-lt"/>
              </a:rPr>
              <a:t>平台以外的</a:t>
            </a:r>
            <a:endParaRPr lang="en-US" sz="2000" dirty="0">
              <a:solidFill>
                <a:schemeClr val="bg1"/>
              </a:solidFill>
              <a:latin typeface="汉仪雅酷黑 65W" panose="020B0604020202020204" charset="-122"/>
              <a:ea typeface="汉仪雅酷黑 65W" panose="020B0604020202020204" charset="-122"/>
              <a:cs typeface="+mn-ea"/>
              <a:sym typeface="+mn-lt"/>
            </a:endParaRPr>
          </a:p>
          <a:p>
            <a:pPr algn="ctr"/>
            <a:r>
              <a:rPr lang="en-US" sz="2000" dirty="0">
                <a:solidFill>
                  <a:schemeClr val="bg1"/>
                </a:solidFill>
                <a:latin typeface="汉仪雅酷黑 65W" panose="020B0604020202020204" charset="-122"/>
                <a:ea typeface="汉仪雅酷黑 65W" panose="020B0604020202020204" charset="-122"/>
                <a:cs typeface="+mn-ea"/>
                <a:sym typeface="+mn-lt"/>
              </a:rPr>
              <a:t>其他数据</a:t>
            </a:r>
            <a:endParaRPr lang="en-US" sz="2000" dirty="0">
              <a:solidFill>
                <a:schemeClr val="bg1"/>
              </a:solidFill>
              <a:latin typeface="汉仪雅酷黑 65W" panose="020B0604020202020204" charset="-122"/>
              <a:ea typeface="汉仪雅酷黑 65W" panose="020B0604020202020204" charset="-122"/>
              <a:cs typeface="+mn-ea"/>
              <a:sym typeface="+mn-lt"/>
            </a:endParaRPr>
          </a:p>
        </p:txBody>
      </p:sp>
      <p:sp>
        <p:nvSpPr>
          <p:cNvPr id="14" name="矩形 13"/>
          <p:cNvSpPr/>
          <p:nvPr/>
        </p:nvSpPr>
        <p:spPr>
          <a:xfrm>
            <a:off x="1614805" y="469900"/>
            <a:ext cx="2459990"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dirty="0">
                <a:latin typeface="汉仪雅酷黑 65W" panose="020B0604020202020204" charset="-122"/>
                <a:ea typeface="汉仪雅酷黑 65W" panose="020B0604020202020204" charset="-122"/>
                <a:cs typeface="+mn-ea"/>
                <a:sym typeface="+mn-lt"/>
              </a:rPr>
              <a:t>个性化推荐</a:t>
            </a:r>
            <a:endParaRPr lang="zh-CN" altLang="en-US" sz="2800" b="1" dirty="0">
              <a:latin typeface="汉仪雅酷黑 65W" panose="020B0604020202020204" charset="-122"/>
              <a:ea typeface="汉仪雅酷黑 65W" panose="020B0604020202020204" charset="-122"/>
              <a:cs typeface="+mn-ea"/>
              <a:sym typeface="+mn-lt"/>
            </a:endParaRPr>
          </a:p>
        </p:txBody>
      </p:sp>
      <p:pic>
        <p:nvPicPr>
          <p:cNvPr id="18" name="图形 10"/>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014" y="606941"/>
            <a:ext cx="847725" cy="247650"/>
          </a:xfrm>
          <a:prstGeom prst="rect">
            <a:avLst/>
          </a:prstGeom>
        </p:spPr>
      </p:pic>
      <p:grpSp>
        <p:nvGrpSpPr>
          <p:cNvPr id="25" name="组合 24"/>
          <p:cNvGrpSpPr/>
          <p:nvPr/>
        </p:nvGrpSpPr>
        <p:grpSpPr>
          <a:xfrm>
            <a:off x="4680585" y="2458720"/>
            <a:ext cx="2686050" cy="2425065"/>
            <a:chOff x="7371" y="3872"/>
            <a:chExt cx="4230" cy="3819"/>
          </a:xfrm>
        </p:grpSpPr>
        <p:cxnSp>
          <p:nvCxnSpPr>
            <p:cNvPr id="16" name="直接箭头连接符 15"/>
            <p:cNvCxnSpPr/>
            <p:nvPr>
              <p:custDataLst>
                <p:tags r:id="rId11"/>
              </p:custDataLst>
            </p:nvPr>
          </p:nvCxnSpPr>
          <p:spPr>
            <a:xfrm>
              <a:off x="7431" y="5639"/>
              <a:ext cx="4170" cy="4"/>
            </a:xfrm>
            <a:prstGeom prst="straightConnector1">
              <a:avLst/>
            </a:prstGeom>
            <a:ln>
              <a:solidFill>
                <a:schemeClr val="accent1">
                  <a:lumMod val="10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2"/>
              </p:custDataLst>
            </p:nvPr>
          </p:nvCxnSpPr>
          <p:spPr>
            <a:xfrm>
              <a:off x="7371" y="3872"/>
              <a:ext cx="1226" cy="0"/>
            </a:xfrm>
            <a:prstGeom prst="line">
              <a:avLst/>
            </a:prstGeom>
          </p:spPr>
          <p:style>
            <a:lnRef idx="2">
              <a:schemeClr val="accent1"/>
            </a:lnRef>
            <a:fillRef idx="0">
              <a:srgbClr val="FFFFFF"/>
            </a:fillRef>
            <a:effectRef idx="0">
              <a:srgbClr val="FFFFFF"/>
            </a:effectRef>
            <a:fontRef idx="minor">
              <a:schemeClr val="tx1"/>
            </a:fontRef>
          </p:style>
        </p:cxnSp>
        <p:cxnSp>
          <p:nvCxnSpPr>
            <p:cNvPr id="20" name="直接连接符 19"/>
            <p:cNvCxnSpPr/>
            <p:nvPr/>
          </p:nvCxnSpPr>
          <p:spPr>
            <a:xfrm>
              <a:off x="8597" y="3872"/>
              <a:ext cx="17" cy="3819"/>
            </a:xfrm>
            <a:prstGeom prst="line">
              <a:avLst/>
            </a:prstGeom>
          </p:spPr>
          <p:style>
            <a:lnRef idx="2">
              <a:schemeClr val="accent1"/>
            </a:lnRef>
            <a:fillRef idx="0">
              <a:srgbClr val="FFFFFF"/>
            </a:fillRef>
            <a:effectRef idx="0">
              <a:srgbClr val="FFFFFF"/>
            </a:effectRef>
            <a:fontRef idx="minor">
              <a:schemeClr val="tx1"/>
            </a:fontRef>
          </p:style>
        </p:cxnSp>
        <p:cxnSp>
          <p:nvCxnSpPr>
            <p:cNvPr id="21" name="直接连接符 20"/>
            <p:cNvCxnSpPr/>
            <p:nvPr>
              <p:custDataLst>
                <p:tags r:id="rId13"/>
              </p:custDataLst>
            </p:nvPr>
          </p:nvCxnSpPr>
          <p:spPr>
            <a:xfrm>
              <a:off x="7431" y="7691"/>
              <a:ext cx="1210" cy="0"/>
            </a:xfrm>
            <a:prstGeom prst="line">
              <a:avLst/>
            </a:prstGeom>
          </p:spPr>
          <p:style>
            <a:lnRef idx="2">
              <a:schemeClr val="accent1"/>
            </a:lnRef>
            <a:fillRef idx="0">
              <a:srgbClr val="FFFFFF"/>
            </a:fillRef>
            <a:effectRef idx="0">
              <a:srgbClr val="FFFFFF"/>
            </a:effectRef>
            <a:fontRef idx="minor">
              <a:schemeClr val="tx1"/>
            </a:fontRef>
          </p:style>
        </p:cxnSp>
      </p:grpSp>
      <p:sp>
        <p:nvSpPr>
          <p:cNvPr id="22" name="矩形 21"/>
          <p:cNvSpPr/>
          <p:nvPr/>
        </p:nvSpPr>
        <p:spPr>
          <a:xfrm>
            <a:off x="4718685" y="469900"/>
            <a:ext cx="2459990"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dirty="0">
                <a:latin typeface="汉仪雅酷黑 65W" panose="020B0604020202020204" charset="-122"/>
                <a:ea typeface="汉仪雅酷黑 65W" panose="020B0604020202020204" charset="-122"/>
                <a:cs typeface="+mn-ea"/>
                <a:sym typeface="+mn-lt"/>
              </a:rPr>
              <a:t>大数据技术</a:t>
            </a:r>
            <a:endParaRPr lang="zh-CN" altLang="en-US" sz="2800" b="1" dirty="0">
              <a:latin typeface="汉仪雅酷黑 65W" panose="020B0604020202020204" charset="-122"/>
              <a:ea typeface="汉仪雅酷黑 65W" panose="020B0604020202020204" charset="-122"/>
              <a:cs typeface="+mn-ea"/>
              <a:sym typeface="+mn-lt"/>
            </a:endParaRPr>
          </a:p>
        </p:txBody>
      </p:sp>
      <p:sp>
        <p:nvSpPr>
          <p:cNvPr id="24" name="左箭头 23"/>
          <p:cNvSpPr/>
          <p:nvPr/>
        </p:nvSpPr>
        <p:spPr>
          <a:xfrm>
            <a:off x="3687445" y="619125"/>
            <a:ext cx="932815" cy="219075"/>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18" presetClass="entr" presetSubtype="6"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Righ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right)">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6" grpId="0"/>
      <p:bldP spid="10" grpId="0"/>
      <p:bldP spid="24" grpId="0"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86855" y="2484755"/>
            <a:ext cx="4533265" cy="156845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812800" fontAlgn="auto">
              <a:lnSpc>
                <a:spcPct val="150000"/>
              </a:lnSpc>
              <a:extLst>
                <a:ext uri="{35155182-B16C-46BC-9424-99874614C6A1}">
                  <wpsdc:indentchars xmlns:wpsdc="http://www.wps.cn/officeDocument/2017/drawingmlCustomData" val="200" checksum="3877492575"/>
                </a:ext>
              </a:extLst>
            </a:pPr>
            <a:r>
              <a:rPr lang="zh-CN" altLang="en-US" sz="3200" b="1" dirty="0">
                <a:latin typeface="汉仪雅酷黑 65W" panose="020B0604020202020204" charset="-122"/>
                <a:ea typeface="汉仪雅酷黑 65W" panose="020B0604020202020204" charset="-122"/>
                <a:cs typeface="+mn-ea"/>
                <a:sym typeface="+mn-lt"/>
              </a:rPr>
              <a:t>你还知道哪些目前流行的新技术吗？</a:t>
            </a:r>
            <a:endParaRPr lang="zh-CN" altLang="en-US" sz="3200" b="1" dirty="0">
              <a:latin typeface="汉仪雅酷黑 65W" panose="020B0604020202020204" charset="-122"/>
              <a:ea typeface="汉仪雅酷黑 65W" panose="020B0604020202020204" charset="-122"/>
              <a:cs typeface="+mn-ea"/>
              <a:sym typeface="+mn-lt"/>
            </a:endParaRPr>
          </a:p>
        </p:txBody>
      </p:sp>
      <p:cxnSp>
        <p:nvCxnSpPr>
          <p:cNvPr id="7" name="直接连接符 6"/>
          <p:cNvCxnSpPr/>
          <p:nvPr/>
        </p:nvCxnSpPr>
        <p:spPr>
          <a:xfrm>
            <a:off x="6297918" y="4272027"/>
            <a:ext cx="50241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reeform 271"/>
          <p:cNvSpPr>
            <a:spLocks noEditPoints="1"/>
          </p:cNvSpPr>
          <p:nvPr/>
        </p:nvSpPr>
        <p:spPr bwMode="auto">
          <a:xfrm>
            <a:off x="68077" y="1545107"/>
            <a:ext cx="426032" cy="428400"/>
          </a:xfrm>
          <a:custGeom>
            <a:avLst/>
            <a:gdLst>
              <a:gd name="T0" fmla="*/ 718 w 903"/>
              <a:gd name="T1" fmla="*/ 206 h 903"/>
              <a:gd name="T2" fmla="*/ 764 w 903"/>
              <a:gd name="T3" fmla="*/ 278 h 903"/>
              <a:gd name="T4" fmla="*/ 372 w 903"/>
              <a:gd name="T5" fmla="*/ 455 h 903"/>
              <a:gd name="T6" fmla="*/ 265 w 903"/>
              <a:gd name="T7" fmla="*/ 490 h 903"/>
              <a:gd name="T8" fmla="*/ 254 w 903"/>
              <a:gd name="T9" fmla="*/ 607 h 903"/>
              <a:gd name="T10" fmla="*/ 357 w 903"/>
              <a:gd name="T11" fmla="*/ 662 h 903"/>
              <a:gd name="T12" fmla="*/ 447 w 903"/>
              <a:gd name="T13" fmla="*/ 588 h 903"/>
              <a:gd name="T14" fmla="*/ 494 w 903"/>
              <a:gd name="T15" fmla="*/ 429 h 903"/>
              <a:gd name="T16" fmla="*/ 526 w 903"/>
              <a:gd name="T17" fmla="*/ 633 h 903"/>
              <a:gd name="T18" fmla="*/ 346 w 903"/>
              <a:gd name="T19" fmla="*/ 752 h 903"/>
              <a:gd name="T20" fmla="*/ 166 w 903"/>
              <a:gd name="T21" fmla="*/ 633 h 903"/>
              <a:gd name="T22" fmla="*/ 208 w 903"/>
              <a:gd name="T23" fmla="*/ 418 h 903"/>
              <a:gd name="T24" fmla="*/ 415 w 903"/>
              <a:gd name="T25" fmla="*/ 373 h 903"/>
              <a:gd name="T26" fmla="*/ 408 w 903"/>
              <a:gd name="T27" fmla="*/ 599 h 903"/>
              <a:gd name="T28" fmla="*/ 331 w 903"/>
              <a:gd name="T29" fmla="*/ 631 h 903"/>
              <a:gd name="T30" fmla="*/ 272 w 903"/>
              <a:gd name="T31" fmla="*/ 572 h 903"/>
              <a:gd name="T32" fmla="*/ 304 w 903"/>
              <a:gd name="T33" fmla="*/ 495 h 903"/>
              <a:gd name="T34" fmla="*/ 350 w 903"/>
              <a:gd name="T35" fmla="*/ 527 h 903"/>
              <a:gd name="T36" fmla="*/ 321 w 903"/>
              <a:gd name="T37" fmla="*/ 574 h 903"/>
              <a:gd name="T38" fmla="*/ 376 w 903"/>
              <a:gd name="T39" fmla="*/ 563 h 903"/>
              <a:gd name="T40" fmla="*/ 658 w 903"/>
              <a:gd name="T41" fmla="*/ 605 h 903"/>
              <a:gd name="T42" fmla="*/ 580 w 903"/>
              <a:gd name="T43" fmla="*/ 769 h 903"/>
              <a:gd name="T44" fmla="*/ 425 w 903"/>
              <a:gd name="T45" fmla="*/ 862 h 903"/>
              <a:gd name="T46" fmla="*/ 238 w 903"/>
              <a:gd name="T47" fmla="*/ 854 h 903"/>
              <a:gd name="T48" fmla="*/ 93 w 903"/>
              <a:gd name="T49" fmla="*/ 746 h 903"/>
              <a:gd name="T50" fmla="*/ 31 w 903"/>
              <a:gd name="T51" fmla="*/ 573 h 903"/>
              <a:gd name="T52" fmla="*/ 76 w 903"/>
              <a:gd name="T53" fmla="*/ 393 h 903"/>
              <a:gd name="T54" fmla="*/ 209 w 903"/>
              <a:gd name="T55" fmla="*/ 272 h 903"/>
              <a:gd name="T56" fmla="*/ 391 w 903"/>
              <a:gd name="T57" fmla="*/ 244 h 903"/>
              <a:gd name="T58" fmla="*/ 548 w 903"/>
              <a:gd name="T59" fmla="*/ 313 h 903"/>
              <a:gd name="T60" fmla="*/ 324 w 903"/>
              <a:gd name="T61" fmla="*/ 333 h 903"/>
              <a:gd name="T62" fmla="*/ 159 w 903"/>
              <a:gd name="T63" fmla="*/ 430 h 903"/>
              <a:gd name="T64" fmla="*/ 122 w 903"/>
              <a:gd name="T65" fmla="*/ 579 h 903"/>
              <a:gd name="T66" fmla="*/ 219 w 903"/>
              <a:gd name="T67" fmla="*/ 743 h 903"/>
              <a:gd name="T68" fmla="*/ 370 w 903"/>
              <a:gd name="T69" fmla="*/ 781 h 903"/>
              <a:gd name="T70" fmla="*/ 534 w 903"/>
              <a:gd name="T71" fmla="*/ 683 h 903"/>
              <a:gd name="T72" fmla="*/ 568 w 903"/>
              <a:gd name="T73" fmla="*/ 515 h 903"/>
              <a:gd name="T74" fmla="*/ 622 w 903"/>
              <a:gd name="T75" fmla="*/ 402 h 903"/>
              <a:gd name="T76" fmla="*/ 608 w 903"/>
              <a:gd name="T77" fmla="*/ 173 h 903"/>
              <a:gd name="T78" fmla="*/ 632 w 903"/>
              <a:gd name="T79" fmla="*/ 249 h 903"/>
              <a:gd name="T80" fmla="*/ 740 w 903"/>
              <a:gd name="T81" fmla="*/ 55 h 903"/>
              <a:gd name="T82" fmla="*/ 813 w 903"/>
              <a:gd name="T83" fmla="*/ 11 h 903"/>
              <a:gd name="T84" fmla="*/ 711 w 903"/>
              <a:gd name="T85" fmla="*/ 36 h 903"/>
              <a:gd name="T86" fmla="*/ 581 w 903"/>
              <a:gd name="T87" fmla="*/ 157 h 903"/>
              <a:gd name="T88" fmla="*/ 556 w 903"/>
              <a:gd name="T89" fmla="*/ 281 h 903"/>
              <a:gd name="T90" fmla="*/ 379 w 903"/>
              <a:gd name="T91" fmla="*/ 213 h 903"/>
              <a:gd name="T92" fmla="*/ 181 w 903"/>
              <a:gd name="T93" fmla="*/ 252 h 903"/>
              <a:gd name="T94" fmla="*/ 41 w 903"/>
              <a:gd name="T95" fmla="*/ 392 h 903"/>
              <a:gd name="T96" fmla="*/ 2 w 903"/>
              <a:gd name="T97" fmla="*/ 590 h 903"/>
              <a:gd name="T98" fmla="*/ 70 w 903"/>
              <a:gd name="T99" fmla="*/ 767 h 903"/>
              <a:gd name="T100" fmla="*/ 7 w 903"/>
              <a:gd name="T101" fmla="*/ 900 h 903"/>
              <a:gd name="T102" fmla="*/ 163 w 903"/>
              <a:gd name="T103" fmla="*/ 850 h 903"/>
              <a:gd name="T104" fmla="*/ 346 w 903"/>
              <a:gd name="T105" fmla="*/ 903 h 903"/>
              <a:gd name="T106" fmla="*/ 531 w 903"/>
              <a:gd name="T107" fmla="*/ 850 h 903"/>
              <a:gd name="T108" fmla="*/ 686 w 903"/>
              <a:gd name="T109" fmla="*/ 900 h 903"/>
              <a:gd name="T110" fmla="*/ 622 w 903"/>
              <a:gd name="T111" fmla="*/ 767 h 903"/>
              <a:gd name="T112" fmla="*/ 690 w 903"/>
              <a:gd name="T113" fmla="*/ 590 h 903"/>
              <a:gd name="T114" fmla="*/ 655 w 903"/>
              <a:gd name="T115" fmla="*/ 400 h 903"/>
              <a:gd name="T116" fmla="*/ 684 w 903"/>
              <a:gd name="T117" fmla="*/ 322 h 903"/>
              <a:gd name="T118" fmla="*/ 801 w 903"/>
              <a:gd name="T119" fmla="*/ 287 h 903"/>
              <a:gd name="T120" fmla="*/ 903 w 903"/>
              <a:gd name="T121" fmla="*/ 106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903">
                <a:moveTo>
                  <a:pt x="714" y="297"/>
                </a:moveTo>
                <a:lnTo>
                  <a:pt x="707" y="296"/>
                </a:lnTo>
                <a:lnTo>
                  <a:pt x="700" y="295"/>
                </a:lnTo>
                <a:lnTo>
                  <a:pt x="692" y="293"/>
                </a:lnTo>
                <a:lnTo>
                  <a:pt x="685" y="290"/>
                </a:lnTo>
                <a:lnTo>
                  <a:pt x="676" y="287"/>
                </a:lnTo>
                <a:lnTo>
                  <a:pt x="669" y="282"/>
                </a:lnTo>
                <a:lnTo>
                  <a:pt x="661" y="277"/>
                </a:lnTo>
                <a:lnTo>
                  <a:pt x="654" y="270"/>
                </a:lnTo>
                <a:lnTo>
                  <a:pt x="718" y="206"/>
                </a:lnTo>
                <a:lnTo>
                  <a:pt x="718" y="206"/>
                </a:lnTo>
                <a:lnTo>
                  <a:pt x="718" y="206"/>
                </a:lnTo>
                <a:lnTo>
                  <a:pt x="804" y="120"/>
                </a:lnTo>
                <a:lnTo>
                  <a:pt x="866" y="120"/>
                </a:lnTo>
                <a:lnTo>
                  <a:pt x="855" y="146"/>
                </a:lnTo>
                <a:lnTo>
                  <a:pt x="843" y="174"/>
                </a:lnTo>
                <a:lnTo>
                  <a:pt x="835" y="189"/>
                </a:lnTo>
                <a:lnTo>
                  <a:pt x="827" y="204"/>
                </a:lnTo>
                <a:lnTo>
                  <a:pt x="817" y="218"/>
                </a:lnTo>
                <a:lnTo>
                  <a:pt x="807" y="232"/>
                </a:lnTo>
                <a:lnTo>
                  <a:pt x="798" y="246"/>
                </a:lnTo>
                <a:lnTo>
                  <a:pt x="787" y="258"/>
                </a:lnTo>
                <a:lnTo>
                  <a:pt x="776" y="268"/>
                </a:lnTo>
                <a:lnTo>
                  <a:pt x="764" y="278"/>
                </a:lnTo>
                <a:lnTo>
                  <a:pt x="753" y="285"/>
                </a:lnTo>
                <a:lnTo>
                  <a:pt x="740" y="292"/>
                </a:lnTo>
                <a:lnTo>
                  <a:pt x="733" y="294"/>
                </a:lnTo>
                <a:lnTo>
                  <a:pt x="727" y="295"/>
                </a:lnTo>
                <a:lnTo>
                  <a:pt x="720" y="296"/>
                </a:lnTo>
                <a:lnTo>
                  <a:pt x="714" y="297"/>
                </a:lnTo>
                <a:close/>
                <a:moveTo>
                  <a:pt x="409" y="472"/>
                </a:moveTo>
                <a:lnTo>
                  <a:pt x="402" y="468"/>
                </a:lnTo>
                <a:lnTo>
                  <a:pt x="395" y="464"/>
                </a:lnTo>
                <a:lnTo>
                  <a:pt x="388" y="460"/>
                </a:lnTo>
                <a:lnTo>
                  <a:pt x="380" y="457"/>
                </a:lnTo>
                <a:lnTo>
                  <a:pt x="372" y="455"/>
                </a:lnTo>
                <a:lnTo>
                  <a:pt x="363" y="453"/>
                </a:lnTo>
                <a:lnTo>
                  <a:pt x="355" y="452"/>
                </a:lnTo>
                <a:lnTo>
                  <a:pt x="346" y="452"/>
                </a:lnTo>
                <a:lnTo>
                  <a:pt x="335" y="452"/>
                </a:lnTo>
                <a:lnTo>
                  <a:pt x="325" y="454"/>
                </a:lnTo>
                <a:lnTo>
                  <a:pt x="315" y="456"/>
                </a:lnTo>
                <a:lnTo>
                  <a:pt x="305" y="459"/>
                </a:lnTo>
                <a:lnTo>
                  <a:pt x="296" y="465"/>
                </a:lnTo>
                <a:lnTo>
                  <a:pt x="287" y="470"/>
                </a:lnTo>
                <a:lnTo>
                  <a:pt x="280" y="475"/>
                </a:lnTo>
                <a:lnTo>
                  <a:pt x="272" y="483"/>
                </a:lnTo>
                <a:lnTo>
                  <a:pt x="265" y="490"/>
                </a:lnTo>
                <a:lnTo>
                  <a:pt x="259" y="498"/>
                </a:lnTo>
                <a:lnTo>
                  <a:pt x="254" y="506"/>
                </a:lnTo>
                <a:lnTo>
                  <a:pt x="250" y="516"/>
                </a:lnTo>
                <a:lnTo>
                  <a:pt x="245" y="526"/>
                </a:lnTo>
                <a:lnTo>
                  <a:pt x="243" y="535"/>
                </a:lnTo>
                <a:lnTo>
                  <a:pt x="241" y="546"/>
                </a:lnTo>
                <a:lnTo>
                  <a:pt x="241" y="557"/>
                </a:lnTo>
                <a:lnTo>
                  <a:pt x="241" y="568"/>
                </a:lnTo>
                <a:lnTo>
                  <a:pt x="243" y="578"/>
                </a:lnTo>
                <a:lnTo>
                  <a:pt x="245" y="588"/>
                </a:lnTo>
                <a:lnTo>
                  <a:pt x="250" y="598"/>
                </a:lnTo>
                <a:lnTo>
                  <a:pt x="254" y="607"/>
                </a:lnTo>
                <a:lnTo>
                  <a:pt x="259" y="616"/>
                </a:lnTo>
                <a:lnTo>
                  <a:pt x="265" y="623"/>
                </a:lnTo>
                <a:lnTo>
                  <a:pt x="272" y="631"/>
                </a:lnTo>
                <a:lnTo>
                  <a:pt x="280" y="638"/>
                </a:lnTo>
                <a:lnTo>
                  <a:pt x="287" y="644"/>
                </a:lnTo>
                <a:lnTo>
                  <a:pt x="296" y="649"/>
                </a:lnTo>
                <a:lnTo>
                  <a:pt x="305" y="654"/>
                </a:lnTo>
                <a:lnTo>
                  <a:pt x="315" y="658"/>
                </a:lnTo>
                <a:lnTo>
                  <a:pt x="325" y="660"/>
                </a:lnTo>
                <a:lnTo>
                  <a:pt x="335" y="662"/>
                </a:lnTo>
                <a:lnTo>
                  <a:pt x="346" y="662"/>
                </a:lnTo>
                <a:lnTo>
                  <a:pt x="357" y="662"/>
                </a:lnTo>
                <a:lnTo>
                  <a:pt x="367" y="660"/>
                </a:lnTo>
                <a:lnTo>
                  <a:pt x="377" y="658"/>
                </a:lnTo>
                <a:lnTo>
                  <a:pt x="387" y="653"/>
                </a:lnTo>
                <a:lnTo>
                  <a:pt x="396" y="649"/>
                </a:lnTo>
                <a:lnTo>
                  <a:pt x="405" y="644"/>
                </a:lnTo>
                <a:lnTo>
                  <a:pt x="414" y="638"/>
                </a:lnTo>
                <a:lnTo>
                  <a:pt x="421" y="631"/>
                </a:lnTo>
                <a:lnTo>
                  <a:pt x="428" y="623"/>
                </a:lnTo>
                <a:lnTo>
                  <a:pt x="434" y="616"/>
                </a:lnTo>
                <a:lnTo>
                  <a:pt x="438" y="607"/>
                </a:lnTo>
                <a:lnTo>
                  <a:pt x="444" y="598"/>
                </a:lnTo>
                <a:lnTo>
                  <a:pt x="447" y="588"/>
                </a:lnTo>
                <a:lnTo>
                  <a:pt x="449" y="578"/>
                </a:lnTo>
                <a:lnTo>
                  <a:pt x="451" y="568"/>
                </a:lnTo>
                <a:lnTo>
                  <a:pt x="451" y="557"/>
                </a:lnTo>
                <a:lnTo>
                  <a:pt x="451" y="548"/>
                </a:lnTo>
                <a:lnTo>
                  <a:pt x="450" y="540"/>
                </a:lnTo>
                <a:lnTo>
                  <a:pt x="448" y="531"/>
                </a:lnTo>
                <a:lnTo>
                  <a:pt x="446" y="522"/>
                </a:lnTo>
                <a:lnTo>
                  <a:pt x="443" y="515"/>
                </a:lnTo>
                <a:lnTo>
                  <a:pt x="439" y="507"/>
                </a:lnTo>
                <a:lnTo>
                  <a:pt x="435" y="501"/>
                </a:lnTo>
                <a:lnTo>
                  <a:pt x="431" y="494"/>
                </a:lnTo>
                <a:lnTo>
                  <a:pt x="494" y="429"/>
                </a:lnTo>
                <a:lnTo>
                  <a:pt x="505" y="443"/>
                </a:lnTo>
                <a:lnTo>
                  <a:pt x="514" y="457"/>
                </a:lnTo>
                <a:lnTo>
                  <a:pt x="522" y="472"/>
                </a:lnTo>
                <a:lnTo>
                  <a:pt x="529" y="488"/>
                </a:lnTo>
                <a:lnTo>
                  <a:pt x="535" y="504"/>
                </a:lnTo>
                <a:lnTo>
                  <a:pt x="538" y="521"/>
                </a:lnTo>
                <a:lnTo>
                  <a:pt x="541" y="539"/>
                </a:lnTo>
                <a:lnTo>
                  <a:pt x="542" y="557"/>
                </a:lnTo>
                <a:lnTo>
                  <a:pt x="541" y="577"/>
                </a:lnTo>
                <a:lnTo>
                  <a:pt x="538" y="596"/>
                </a:lnTo>
                <a:lnTo>
                  <a:pt x="533" y="615"/>
                </a:lnTo>
                <a:lnTo>
                  <a:pt x="526" y="633"/>
                </a:lnTo>
                <a:lnTo>
                  <a:pt x="518" y="650"/>
                </a:lnTo>
                <a:lnTo>
                  <a:pt x="508" y="666"/>
                </a:lnTo>
                <a:lnTo>
                  <a:pt x="497" y="681"/>
                </a:lnTo>
                <a:lnTo>
                  <a:pt x="484" y="695"/>
                </a:lnTo>
                <a:lnTo>
                  <a:pt x="470" y="708"/>
                </a:lnTo>
                <a:lnTo>
                  <a:pt x="455" y="719"/>
                </a:lnTo>
                <a:lnTo>
                  <a:pt x="439" y="728"/>
                </a:lnTo>
                <a:lnTo>
                  <a:pt x="422" y="737"/>
                </a:lnTo>
                <a:lnTo>
                  <a:pt x="404" y="743"/>
                </a:lnTo>
                <a:lnTo>
                  <a:pt x="386" y="749"/>
                </a:lnTo>
                <a:lnTo>
                  <a:pt x="366" y="752"/>
                </a:lnTo>
                <a:lnTo>
                  <a:pt x="346" y="752"/>
                </a:lnTo>
                <a:lnTo>
                  <a:pt x="326" y="751"/>
                </a:lnTo>
                <a:lnTo>
                  <a:pt x="306" y="749"/>
                </a:lnTo>
                <a:lnTo>
                  <a:pt x="288" y="743"/>
                </a:lnTo>
                <a:lnTo>
                  <a:pt x="270" y="737"/>
                </a:lnTo>
                <a:lnTo>
                  <a:pt x="253" y="728"/>
                </a:lnTo>
                <a:lnTo>
                  <a:pt x="237" y="719"/>
                </a:lnTo>
                <a:lnTo>
                  <a:pt x="222" y="708"/>
                </a:lnTo>
                <a:lnTo>
                  <a:pt x="208" y="695"/>
                </a:lnTo>
                <a:lnTo>
                  <a:pt x="195" y="681"/>
                </a:lnTo>
                <a:lnTo>
                  <a:pt x="184" y="666"/>
                </a:lnTo>
                <a:lnTo>
                  <a:pt x="174" y="650"/>
                </a:lnTo>
                <a:lnTo>
                  <a:pt x="166" y="633"/>
                </a:lnTo>
                <a:lnTo>
                  <a:pt x="159" y="615"/>
                </a:lnTo>
                <a:lnTo>
                  <a:pt x="154" y="596"/>
                </a:lnTo>
                <a:lnTo>
                  <a:pt x="152" y="577"/>
                </a:lnTo>
                <a:lnTo>
                  <a:pt x="151" y="557"/>
                </a:lnTo>
                <a:lnTo>
                  <a:pt x="152" y="536"/>
                </a:lnTo>
                <a:lnTo>
                  <a:pt x="154" y="517"/>
                </a:lnTo>
                <a:lnTo>
                  <a:pt x="159" y="499"/>
                </a:lnTo>
                <a:lnTo>
                  <a:pt x="166" y="481"/>
                </a:lnTo>
                <a:lnTo>
                  <a:pt x="174" y="464"/>
                </a:lnTo>
                <a:lnTo>
                  <a:pt x="184" y="447"/>
                </a:lnTo>
                <a:lnTo>
                  <a:pt x="195" y="432"/>
                </a:lnTo>
                <a:lnTo>
                  <a:pt x="208" y="418"/>
                </a:lnTo>
                <a:lnTo>
                  <a:pt x="222" y="406"/>
                </a:lnTo>
                <a:lnTo>
                  <a:pt x="237" y="395"/>
                </a:lnTo>
                <a:lnTo>
                  <a:pt x="253" y="385"/>
                </a:lnTo>
                <a:lnTo>
                  <a:pt x="270" y="377"/>
                </a:lnTo>
                <a:lnTo>
                  <a:pt x="288" y="370"/>
                </a:lnTo>
                <a:lnTo>
                  <a:pt x="306" y="365"/>
                </a:lnTo>
                <a:lnTo>
                  <a:pt x="326" y="362"/>
                </a:lnTo>
                <a:lnTo>
                  <a:pt x="346" y="362"/>
                </a:lnTo>
                <a:lnTo>
                  <a:pt x="364" y="362"/>
                </a:lnTo>
                <a:lnTo>
                  <a:pt x="381" y="365"/>
                </a:lnTo>
                <a:lnTo>
                  <a:pt x="399" y="368"/>
                </a:lnTo>
                <a:lnTo>
                  <a:pt x="415" y="373"/>
                </a:lnTo>
                <a:lnTo>
                  <a:pt x="431" y="381"/>
                </a:lnTo>
                <a:lnTo>
                  <a:pt x="446" y="388"/>
                </a:lnTo>
                <a:lnTo>
                  <a:pt x="460" y="398"/>
                </a:lnTo>
                <a:lnTo>
                  <a:pt x="474" y="409"/>
                </a:lnTo>
                <a:lnTo>
                  <a:pt x="409" y="472"/>
                </a:lnTo>
                <a:close/>
                <a:moveTo>
                  <a:pt x="421" y="557"/>
                </a:moveTo>
                <a:lnTo>
                  <a:pt x="421" y="564"/>
                </a:lnTo>
                <a:lnTo>
                  <a:pt x="420" y="572"/>
                </a:lnTo>
                <a:lnTo>
                  <a:pt x="418" y="579"/>
                </a:lnTo>
                <a:lnTo>
                  <a:pt x="416" y="586"/>
                </a:lnTo>
                <a:lnTo>
                  <a:pt x="413" y="592"/>
                </a:lnTo>
                <a:lnTo>
                  <a:pt x="408" y="599"/>
                </a:lnTo>
                <a:lnTo>
                  <a:pt x="404" y="605"/>
                </a:lnTo>
                <a:lnTo>
                  <a:pt x="400" y="610"/>
                </a:lnTo>
                <a:lnTo>
                  <a:pt x="394" y="615"/>
                </a:lnTo>
                <a:lnTo>
                  <a:pt x="388" y="619"/>
                </a:lnTo>
                <a:lnTo>
                  <a:pt x="382" y="623"/>
                </a:lnTo>
                <a:lnTo>
                  <a:pt x="375" y="627"/>
                </a:lnTo>
                <a:lnTo>
                  <a:pt x="369" y="629"/>
                </a:lnTo>
                <a:lnTo>
                  <a:pt x="361" y="631"/>
                </a:lnTo>
                <a:lnTo>
                  <a:pt x="354" y="632"/>
                </a:lnTo>
                <a:lnTo>
                  <a:pt x="346" y="632"/>
                </a:lnTo>
                <a:lnTo>
                  <a:pt x="339" y="632"/>
                </a:lnTo>
                <a:lnTo>
                  <a:pt x="331" y="631"/>
                </a:lnTo>
                <a:lnTo>
                  <a:pt x="324" y="629"/>
                </a:lnTo>
                <a:lnTo>
                  <a:pt x="317" y="627"/>
                </a:lnTo>
                <a:lnTo>
                  <a:pt x="311" y="623"/>
                </a:lnTo>
                <a:lnTo>
                  <a:pt x="304" y="619"/>
                </a:lnTo>
                <a:lnTo>
                  <a:pt x="298" y="615"/>
                </a:lnTo>
                <a:lnTo>
                  <a:pt x="292" y="610"/>
                </a:lnTo>
                <a:lnTo>
                  <a:pt x="288" y="605"/>
                </a:lnTo>
                <a:lnTo>
                  <a:pt x="284" y="599"/>
                </a:lnTo>
                <a:lnTo>
                  <a:pt x="280" y="592"/>
                </a:lnTo>
                <a:lnTo>
                  <a:pt x="276" y="586"/>
                </a:lnTo>
                <a:lnTo>
                  <a:pt x="274" y="579"/>
                </a:lnTo>
                <a:lnTo>
                  <a:pt x="272" y="572"/>
                </a:lnTo>
                <a:lnTo>
                  <a:pt x="271" y="564"/>
                </a:lnTo>
                <a:lnTo>
                  <a:pt x="271" y="557"/>
                </a:lnTo>
                <a:lnTo>
                  <a:pt x="271" y="549"/>
                </a:lnTo>
                <a:lnTo>
                  <a:pt x="272" y="542"/>
                </a:lnTo>
                <a:lnTo>
                  <a:pt x="274" y="534"/>
                </a:lnTo>
                <a:lnTo>
                  <a:pt x="276" y="528"/>
                </a:lnTo>
                <a:lnTo>
                  <a:pt x="280" y="521"/>
                </a:lnTo>
                <a:lnTo>
                  <a:pt x="284" y="515"/>
                </a:lnTo>
                <a:lnTo>
                  <a:pt x="288" y="509"/>
                </a:lnTo>
                <a:lnTo>
                  <a:pt x="292" y="503"/>
                </a:lnTo>
                <a:lnTo>
                  <a:pt x="298" y="499"/>
                </a:lnTo>
                <a:lnTo>
                  <a:pt x="304" y="495"/>
                </a:lnTo>
                <a:lnTo>
                  <a:pt x="311" y="490"/>
                </a:lnTo>
                <a:lnTo>
                  <a:pt x="317" y="487"/>
                </a:lnTo>
                <a:lnTo>
                  <a:pt x="324" y="485"/>
                </a:lnTo>
                <a:lnTo>
                  <a:pt x="331" y="483"/>
                </a:lnTo>
                <a:lnTo>
                  <a:pt x="339" y="482"/>
                </a:lnTo>
                <a:lnTo>
                  <a:pt x="346" y="482"/>
                </a:lnTo>
                <a:lnTo>
                  <a:pt x="358" y="483"/>
                </a:lnTo>
                <a:lnTo>
                  <a:pt x="369" y="485"/>
                </a:lnTo>
                <a:lnTo>
                  <a:pt x="378" y="489"/>
                </a:lnTo>
                <a:lnTo>
                  <a:pt x="388" y="494"/>
                </a:lnTo>
                <a:lnTo>
                  <a:pt x="354" y="528"/>
                </a:lnTo>
                <a:lnTo>
                  <a:pt x="350" y="527"/>
                </a:lnTo>
                <a:lnTo>
                  <a:pt x="346" y="527"/>
                </a:lnTo>
                <a:lnTo>
                  <a:pt x="340" y="527"/>
                </a:lnTo>
                <a:lnTo>
                  <a:pt x="334" y="529"/>
                </a:lnTo>
                <a:lnTo>
                  <a:pt x="329" y="532"/>
                </a:lnTo>
                <a:lnTo>
                  <a:pt x="325" y="535"/>
                </a:lnTo>
                <a:lnTo>
                  <a:pt x="321" y="540"/>
                </a:lnTo>
                <a:lnTo>
                  <a:pt x="318" y="545"/>
                </a:lnTo>
                <a:lnTo>
                  <a:pt x="317" y="550"/>
                </a:lnTo>
                <a:lnTo>
                  <a:pt x="316" y="557"/>
                </a:lnTo>
                <a:lnTo>
                  <a:pt x="317" y="563"/>
                </a:lnTo>
                <a:lnTo>
                  <a:pt x="318" y="569"/>
                </a:lnTo>
                <a:lnTo>
                  <a:pt x="321" y="574"/>
                </a:lnTo>
                <a:lnTo>
                  <a:pt x="325" y="578"/>
                </a:lnTo>
                <a:lnTo>
                  <a:pt x="329" y="581"/>
                </a:lnTo>
                <a:lnTo>
                  <a:pt x="334" y="585"/>
                </a:lnTo>
                <a:lnTo>
                  <a:pt x="340" y="586"/>
                </a:lnTo>
                <a:lnTo>
                  <a:pt x="346" y="587"/>
                </a:lnTo>
                <a:lnTo>
                  <a:pt x="352" y="586"/>
                </a:lnTo>
                <a:lnTo>
                  <a:pt x="358" y="585"/>
                </a:lnTo>
                <a:lnTo>
                  <a:pt x="363" y="581"/>
                </a:lnTo>
                <a:lnTo>
                  <a:pt x="367" y="578"/>
                </a:lnTo>
                <a:lnTo>
                  <a:pt x="371" y="574"/>
                </a:lnTo>
                <a:lnTo>
                  <a:pt x="374" y="569"/>
                </a:lnTo>
                <a:lnTo>
                  <a:pt x="376" y="563"/>
                </a:lnTo>
                <a:lnTo>
                  <a:pt x="376" y="557"/>
                </a:lnTo>
                <a:lnTo>
                  <a:pt x="376" y="553"/>
                </a:lnTo>
                <a:lnTo>
                  <a:pt x="375" y="549"/>
                </a:lnTo>
                <a:lnTo>
                  <a:pt x="409" y="515"/>
                </a:lnTo>
                <a:lnTo>
                  <a:pt x="414" y="525"/>
                </a:lnTo>
                <a:lnTo>
                  <a:pt x="418" y="534"/>
                </a:lnTo>
                <a:lnTo>
                  <a:pt x="420" y="545"/>
                </a:lnTo>
                <a:lnTo>
                  <a:pt x="421" y="557"/>
                </a:lnTo>
                <a:close/>
                <a:moveTo>
                  <a:pt x="662" y="557"/>
                </a:moveTo>
                <a:lnTo>
                  <a:pt x="661" y="573"/>
                </a:lnTo>
                <a:lnTo>
                  <a:pt x="660" y="589"/>
                </a:lnTo>
                <a:lnTo>
                  <a:pt x="658" y="605"/>
                </a:lnTo>
                <a:lnTo>
                  <a:pt x="656" y="620"/>
                </a:lnTo>
                <a:lnTo>
                  <a:pt x="653" y="636"/>
                </a:lnTo>
                <a:lnTo>
                  <a:pt x="648" y="651"/>
                </a:lnTo>
                <a:lnTo>
                  <a:pt x="643" y="665"/>
                </a:lnTo>
                <a:lnTo>
                  <a:pt x="638" y="680"/>
                </a:lnTo>
                <a:lnTo>
                  <a:pt x="631" y="694"/>
                </a:lnTo>
                <a:lnTo>
                  <a:pt x="624" y="707"/>
                </a:lnTo>
                <a:lnTo>
                  <a:pt x="616" y="721"/>
                </a:lnTo>
                <a:lnTo>
                  <a:pt x="608" y="734"/>
                </a:lnTo>
                <a:lnTo>
                  <a:pt x="599" y="746"/>
                </a:lnTo>
                <a:lnTo>
                  <a:pt x="589" y="757"/>
                </a:lnTo>
                <a:lnTo>
                  <a:pt x="580" y="769"/>
                </a:lnTo>
                <a:lnTo>
                  <a:pt x="569" y="780"/>
                </a:lnTo>
                <a:lnTo>
                  <a:pt x="558" y="791"/>
                </a:lnTo>
                <a:lnTo>
                  <a:pt x="547" y="800"/>
                </a:lnTo>
                <a:lnTo>
                  <a:pt x="535" y="810"/>
                </a:lnTo>
                <a:lnTo>
                  <a:pt x="523" y="818"/>
                </a:lnTo>
                <a:lnTo>
                  <a:pt x="510" y="827"/>
                </a:lnTo>
                <a:lnTo>
                  <a:pt x="496" y="835"/>
                </a:lnTo>
                <a:lnTo>
                  <a:pt x="483" y="842"/>
                </a:lnTo>
                <a:lnTo>
                  <a:pt x="469" y="848"/>
                </a:lnTo>
                <a:lnTo>
                  <a:pt x="454" y="854"/>
                </a:lnTo>
                <a:lnTo>
                  <a:pt x="440" y="858"/>
                </a:lnTo>
                <a:lnTo>
                  <a:pt x="425" y="862"/>
                </a:lnTo>
                <a:lnTo>
                  <a:pt x="409" y="867"/>
                </a:lnTo>
                <a:lnTo>
                  <a:pt x="394" y="869"/>
                </a:lnTo>
                <a:lnTo>
                  <a:pt x="378" y="871"/>
                </a:lnTo>
                <a:lnTo>
                  <a:pt x="362" y="872"/>
                </a:lnTo>
                <a:lnTo>
                  <a:pt x="346" y="873"/>
                </a:lnTo>
                <a:lnTo>
                  <a:pt x="330" y="872"/>
                </a:lnTo>
                <a:lnTo>
                  <a:pt x="314" y="871"/>
                </a:lnTo>
                <a:lnTo>
                  <a:pt x="298" y="869"/>
                </a:lnTo>
                <a:lnTo>
                  <a:pt x="283" y="867"/>
                </a:lnTo>
                <a:lnTo>
                  <a:pt x="267" y="862"/>
                </a:lnTo>
                <a:lnTo>
                  <a:pt x="253" y="858"/>
                </a:lnTo>
                <a:lnTo>
                  <a:pt x="238" y="854"/>
                </a:lnTo>
                <a:lnTo>
                  <a:pt x="223" y="848"/>
                </a:lnTo>
                <a:lnTo>
                  <a:pt x="209" y="842"/>
                </a:lnTo>
                <a:lnTo>
                  <a:pt x="196" y="835"/>
                </a:lnTo>
                <a:lnTo>
                  <a:pt x="182" y="827"/>
                </a:lnTo>
                <a:lnTo>
                  <a:pt x="169" y="818"/>
                </a:lnTo>
                <a:lnTo>
                  <a:pt x="157" y="810"/>
                </a:lnTo>
                <a:lnTo>
                  <a:pt x="145" y="800"/>
                </a:lnTo>
                <a:lnTo>
                  <a:pt x="134" y="791"/>
                </a:lnTo>
                <a:lnTo>
                  <a:pt x="123" y="780"/>
                </a:lnTo>
                <a:lnTo>
                  <a:pt x="112" y="769"/>
                </a:lnTo>
                <a:lnTo>
                  <a:pt x="103" y="757"/>
                </a:lnTo>
                <a:lnTo>
                  <a:pt x="93" y="746"/>
                </a:lnTo>
                <a:lnTo>
                  <a:pt x="84" y="734"/>
                </a:lnTo>
                <a:lnTo>
                  <a:pt x="76" y="721"/>
                </a:lnTo>
                <a:lnTo>
                  <a:pt x="68" y="707"/>
                </a:lnTo>
                <a:lnTo>
                  <a:pt x="61" y="694"/>
                </a:lnTo>
                <a:lnTo>
                  <a:pt x="55" y="680"/>
                </a:lnTo>
                <a:lnTo>
                  <a:pt x="49" y="665"/>
                </a:lnTo>
                <a:lnTo>
                  <a:pt x="45" y="651"/>
                </a:lnTo>
                <a:lnTo>
                  <a:pt x="40" y="636"/>
                </a:lnTo>
                <a:lnTo>
                  <a:pt x="36" y="620"/>
                </a:lnTo>
                <a:lnTo>
                  <a:pt x="34" y="605"/>
                </a:lnTo>
                <a:lnTo>
                  <a:pt x="32" y="589"/>
                </a:lnTo>
                <a:lnTo>
                  <a:pt x="31" y="573"/>
                </a:lnTo>
                <a:lnTo>
                  <a:pt x="30" y="557"/>
                </a:lnTo>
                <a:lnTo>
                  <a:pt x="31" y="541"/>
                </a:lnTo>
                <a:lnTo>
                  <a:pt x="32" y="525"/>
                </a:lnTo>
                <a:lnTo>
                  <a:pt x="34" y="509"/>
                </a:lnTo>
                <a:lnTo>
                  <a:pt x="36" y="494"/>
                </a:lnTo>
                <a:lnTo>
                  <a:pt x="40" y="477"/>
                </a:lnTo>
                <a:lnTo>
                  <a:pt x="45" y="462"/>
                </a:lnTo>
                <a:lnTo>
                  <a:pt x="49" y="448"/>
                </a:lnTo>
                <a:lnTo>
                  <a:pt x="55" y="433"/>
                </a:lnTo>
                <a:lnTo>
                  <a:pt x="61" y="420"/>
                </a:lnTo>
                <a:lnTo>
                  <a:pt x="68" y="407"/>
                </a:lnTo>
                <a:lnTo>
                  <a:pt x="76" y="393"/>
                </a:lnTo>
                <a:lnTo>
                  <a:pt x="84" y="380"/>
                </a:lnTo>
                <a:lnTo>
                  <a:pt x="93" y="368"/>
                </a:lnTo>
                <a:lnTo>
                  <a:pt x="103" y="356"/>
                </a:lnTo>
                <a:lnTo>
                  <a:pt x="112" y="344"/>
                </a:lnTo>
                <a:lnTo>
                  <a:pt x="123" y="334"/>
                </a:lnTo>
                <a:lnTo>
                  <a:pt x="134" y="323"/>
                </a:lnTo>
                <a:lnTo>
                  <a:pt x="145" y="313"/>
                </a:lnTo>
                <a:lnTo>
                  <a:pt x="157" y="304"/>
                </a:lnTo>
                <a:lnTo>
                  <a:pt x="169" y="295"/>
                </a:lnTo>
                <a:lnTo>
                  <a:pt x="182" y="287"/>
                </a:lnTo>
                <a:lnTo>
                  <a:pt x="196" y="279"/>
                </a:lnTo>
                <a:lnTo>
                  <a:pt x="209" y="272"/>
                </a:lnTo>
                <a:lnTo>
                  <a:pt x="223" y="265"/>
                </a:lnTo>
                <a:lnTo>
                  <a:pt x="238" y="260"/>
                </a:lnTo>
                <a:lnTo>
                  <a:pt x="253" y="255"/>
                </a:lnTo>
                <a:lnTo>
                  <a:pt x="267" y="251"/>
                </a:lnTo>
                <a:lnTo>
                  <a:pt x="283" y="247"/>
                </a:lnTo>
                <a:lnTo>
                  <a:pt x="298" y="245"/>
                </a:lnTo>
                <a:lnTo>
                  <a:pt x="314" y="243"/>
                </a:lnTo>
                <a:lnTo>
                  <a:pt x="330" y="242"/>
                </a:lnTo>
                <a:lnTo>
                  <a:pt x="346" y="240"/>
                </a:lnTo>
                <a:lnTo>
                  <a:pt x="361" y="242"/>
                </a:lnTo>
                <a:lnTo>
                  <a:pt x="376" y="243"/>
                </a:lnTo>
                <a:lnTo>
                  <a:pt x="391" y="244"/>
                </a:lnTo>
                <a:lnTo>
                  <a:pt x="406" y="247"/>
                </a:lnTo>
                <a:lnTo>
                  <a:pt x="420" y="250"/>
                </a:lnTo>
                <a:lnTo>
                  <a:pt x="434" y="253"/>
                </a:lnTo>
                <a:lnTo>
                  <a:pt x="448" y="258"/>
                </a:lnTo>
                <a:lnTo>
                  <a:pt x="462" y="263"/>
                </a:lnTo>
                <a:lnTo>
                  <a:pt x="475" y="268"/>
                </a:lnTo>
                <a:lnTo>
                  <a:pt x="488" y="275"/>
                </a:lnTo>
                <a:lnTo>
                  <a:pt x="500" y="281"/>
                </a:lnTo>
                <a:lnTo>
                  <a:pt x="513" y="289"/>
                </a:lnTo>
                <a:lnTo>
                  <a:pt x="525" y="296"/>
                </a:lnTo>
                <a:lnTo>
                  <a:pt x="537" y="305"/>
                </a:lnTo>
                <a:lnTo>
                  <a:pt x="548" y="313"/>
                </a:lnTo>
                <a:lnTo>
                  <a:pt x="558" y="323"/>
                </a:lnTo>
                <a:lnTo>
                  <a:pt x="494" y="387"/>
                </a:lnTo>
                <a:lnTo>
                  <a:pt x="479" y="375"/>
                </a:lnTo>
                <a:lnTo>
                  <a:pt x="463" y="364"/>
                </a:lnTo>
                <a:lnTo>
                  <a:pt x="445" y="354"/>
                </a:lnTo>
                <a:lnTo>
                  <a:pt x="426" y="346"/>
                </a:lnTo>
                <a:lnTo>
                  <a:pt x="407" y="339"/>
                </a:lnTo>
                <a:lnTo>
                  <a:pt x="388" y="335"/>
                </a:lnTo>
                <a:lnTo>
                  <a:pt x="367" y="332"/>
                </a:lnTo>
                <a:lnTo>
                  <a:pt x="346" y="331"/>
                </a:lnTo>
                <a:lnTo>
                  <a:pt x="334" y="332"/>
                </a:lnTo>
                <a:lnTo>
                  <a:pt x="324" y="333"/>
                </a:lnTo>
                <a:lnTo>
                  <a:pt x="312" y="334"/>
                </a:lnTo>
                <a:lnTo>
                  <a:pt x="301" y="336"/>
                </a:lnTo>
                <a:lnTo>
                  <a:pt x="290" y="338"/>
                </a:lnTo>
                <a:lnTo>
                  <a:pt x="280" y="341"/>
                </a:lnTo>
                <a:lnTo>
                  <a:pt x="269" y="344"/>
                </a:lnTo>
                <a:lnTo>
                  <a:pt x="258" y="349"/>
                </a:lnTo>
                <a:lnTo>
                  <a:pt x="239" y="358"/>
                </a:lnTo>
                <a:lnTo>
                  <a:pt x="219" y="369"/>
                </a:lnTo>
                <a:lnTo>
                  <a:pt x="202" y="383"/>
                </a:lnTo>
                <a:lnTo>
                  <a:pt x="186" y="397"/>
                </a:lnTo>
                <a:lnTo>
                  <a:pt x="172" y="413"/>
                </a:lnTo>
                <a:lnTo>
                  <a:pt x="159" y="430"/>
                </a:lnTo>
                <a:lnTo>
                  <a:pt x="148" y="450"/>
                </a:lnTo>
                <a:lnTo>
                  <a:pt x="138" y="469"/>
                </a:lnTo>
                <a:lnTo>
                  <a:pt x="134" y="480"/>
                </a:lnTo>
                <a:lnTo>
                  <a:pt x="130" y="489"/>
                </a:lnTo>
                <a:lnTo>
                  <a:pt x="127" y="500"/>
                </a:lnTo>
                <a:lnTo>
                  <a:pt x="125" y="512"/>
                </a:lnTo>
                <a:lnTo>
                  <a:pt x="123" y="522"/>
                </a:lnTo>
                <a:lnTo>
                  <a:pt x="122" y="534"/>
                </a:lnTo>
                <a:lnTo>
                  <a:pt x="121" y="545"/>
                </a:lnTo>
                <a:lnTo>
                  <a:pt x="121" y="557"/>
                </a:lnTo>
                <a:lnTo>
                  <a:pt x="121" y="569"/>
                </a:lnTo>
                <a:lnTo>
                  <a:pt x="122" y="579"/>
                </a:lnTo>
                <a:lnTo>
                  <a:pt x="123" y="591"/>
                </a:lnTo>
                <a:lnTo>
                  <a:pt x="125" y="602"/>
                </a:lnTo>
                <a:lnTo>
                  <a:pt x="127" y="614"/>
                </a:lnTo>
                <a:lnTo>
                  <a:pt x="130" y="624"/>
                </a:lnTo>
                <a:lnTo>
                  <a:pt x="134" y="634"/>
                </a:lnTo>
                <a:lnTo>
                  <a:pt x="138" y="645"/>
                </a:lnTo>
                <a:lnTo>
                  <a:pt x="148" y="664"/>
                </a:lnTo>
                <a:lnTo>
                  <a:pt x="159" y="683"/>
                </a:lnTo>
                <a:lnTo>
                  <a:pt x="172" y="700"/>
                </a:lnTo>
                <a:lnTo>
                  <a:pt x="186" y="717"/>
                </a:lnTo>
                <a:lnTo>
                  <a:pt x="202" y="731"/>
                </a:lnTo>
                <a:lnTo>
                  <a:pt x="219" y="743"/>
                </a:lnTo>
                <a:lnTo>
                  <a:pt x="239" y="755"/>
                </a:lnTo>
                <a:lnTo>
                  <a:pt x="258" y="765"/>
                </a:lnTo>
                <a:lnTo>
                  <a:pt x="269" y="769"/>
                </a:lnTo>
                <a:lnTo>
                  <a:pt x="280" y="772"/>
                </a:lnTo>
                <a:lnTo>
                  <a:pt x="290" y="776"/>
                </a:lnTo>
                <a:lnTo>
                  <a:pt x="301" y="778"/>
                </a:lnTo>
                <a:lnTo>
                  <a:pt x="312" y="780"/>
                </a:lnTo>
                <a:lnTo>
                  <a:pt x="324" y="781"/>
                </a:lnTo>
                <a:lnTo>
                  <a:pt x="334" y="782"/>
                </a:lnTo>
                <a:lnTo>
                  <a:pt x="346" y="783"/>
                </a:lnTo>
                <a:lnTo>
                  <a:pt x="358" y="782"/>
                </a:lnTo>
                <a:lnTo>
                  <a:pt x="370" y="781"/>
                </a:lnTo>
                <a:lnTo>
                  <a:pt x="380" y="780"/>
                </a:lnTo>
                <a:lnTo>
                  <a:pt x="391" y="778"/>
                </a:lnTo>
                <a:lnTo>
                  <a:pt x="403" y="776"/>
                </a:lnTo>
                <a:lnTo>
                  <a:pt x="414" y="772"/>
                </a:lnTo>
                <a:lnTo>
                  <a:pt x="423" y="769"/>
                </a:lnTo>
                <a:lnTo>
                  <a:pt x="434" y="765"/>
                </a:lnTo>
                <a:lnTo>
                  <a:pt x="453" y="755"/>
                </a:lnTo>
                <a:lnTo>
                  <a:pt x="473" y="744"/>
                </a:lnTo>
                <a:lnTo>
                  <a:pt x="490" y="731"/>
                </a:lnTo>
                <a:lnTo>
                  <a:pt x="506" y="717"/>
                </a:lnTo>
                <a:lnTo>
                  <a:pt x="520" y="700"/>
                </a:lnTo>
                <a:lnTo>
                  <a:pt x="534" y="683"/>
                </a:lnTo>
                <a:lnTo>
                  <a:pt x="544" y="664"/>
                </a:lnTo>
                <a:lnTo>
                  <a:pt x="554" y="645"/>
                </a:lnTo>
                <a:lnTo>
                  <a:pt x="558" y="634"/>
                </a:lnTo>
                <a:lnTo>
                  <a:pt x="562" y="624"/>
                </a:lnTo>
                <a:lnTo>
                  <a:pt x="565" y="614"/>
                </a:lnTo>
                <a:lnTo>
                  <a:pt x="567" y="602"/>
                </a:lnTo>
                <a:lnTo>
                  <a:pt x="569" y="591"/>
                </a:lnTo>
                <a:lnTo>
                  <a:pt x="570" y="579"/>
                </a:lnTo>
                <a:lnTo>
                  <a:pt x="571" y="569"/>
                </a:lnTo>
                <a:lnTo>
                  <a:pt x="572" y="557"/>
                </a:lnTo>
                <a:lnTo>
                  <a:pt x="571" y="535"/>
                </a:lnTo>
                <a:lnTo>
                  <a:pt x="568" y="515"/>
                </a:lnTo>
                <a:lnTo>
                  <a:pt x="564" y="496"/>
                </a:lnTo>
                <a:lnTo>
                  <a:pt x="557" y="476"/>
                </a:lnTo>
                <a:lnTo>
                  <a:pt x="549" y="458"/>
                </a:lnTo>
                <a:lnTo>
                  <a:pt x="539" y="440"/>
                </a:lnTo>
                <a:lnTo>
                  <a:pt x="528" y="424"/>
                </a:lnTo>
                <a:lnTo>
                  <a:pt x="515" y="409"/>
                </a:lnTo>
                <a:lnTo>
                  <a:pt x="580" y="344"/>
                </a:lnTo>
                <a:lnTo>
                  <a:pt x="588" y="355"/>
                </a:lnTo>
                <a:lnTo>
                  <a:pt x="598" y="366"/>
                </a:lnTo>
                <a:lnTo>
                  <a:pt x="607" y="378"/>
                </a:lnTo>
                <a:lnTo>
                  <a:pt x="614" y="390"/>
                </a:lnTo>
                <a:lnTo>
                  <a:pt x="622" y="402"/>
                </a:lnTo>
                <a:lnTo>
                  <a:pt x="628" y="415"/>
                </a:lnTo>
                <a:lnTo>
                  <a:pt x="635" y="428"/>
                </a:lnTo>
                <a:lnTo>
                  <a:pt x="640" y="441"/>
                </a:lnTo>
                <a:lnTo>
                  <a:pt x="645" y="455"/>
                </a:lnTo>
                <a:lnTo>
                  <a:pt x="650" y="469"/>
                </a:lnTo>
                <a:lnTo>
                  <a:pt x="654" y="483"/>
                </a:lnTo>
                <a:lnTo>
                  <a:pt x="656" y="497"/>
                </a:lnTo>
                <a:lnTo>
                  <a:pt x="659" y="512"/>
                </a:lnTo>
                <a:lnTo>
                  <a:pt x="660" y="527"/>
                </a:lnTo>
                <a:lnTo>
                  <a:pt x="661" y="542"/>
                </a:lnTo>
                <a:lnTo>
                  <a:pt x="662" y="557"/>
                </a:lnTo>
                <a:close/>
                <a:moveTo>
                  <a:pt x="608" y="173"/>
                </a:moveTo>
                <a:lnTo>
                  <a:pt x="610" y="166"/>
                </a:lnTo>
                <a:lnTo>
                  <a:pt x="612" y="159"/>
                </a:lnTo>
                <a:lnTo>
                  <a:pt x="615" y="153"/>
                </a:lnTo>
                <a:lnTo>
                  <a:pt x="620" y="146"/>
                </a:lnTo>
                <a:lnTo>
                  <a:pt x="628" y="134"/>
                </a:lnTo>
                <a:lnTo>
                  <a:pt x="639" y="123"/>
                </a:lnTo>
                <a:lnTo>
                  <a:pt x="651" y="111"/>
                </a:lnTo>
                <a:lnTo>
                  <a:pt x="663" y="100"/>
                </a:lnTo>
                <a:lnTo>
                  <a:pt x="677" y="90"/>
                </a:lnTo>
                <a:lnTo>
                  <a:pt x="692" y="81"/>
                </a:lnTo>
                <a:lnTo>
                  <a:pt x="692" y="189"/>
                </a:lnTo>
                <a:lnTo>
                  <a:pt x="632" y="249"/>
                </a:lnTo>
                <a:lnTo>
                  <a:pt x="625" y="239"/>
                </a:lnTo>
                <a:lnTo>
                  <a:pt x="618" y="230"/>
                </a:lnTo>
                <a:lnTo>
                  <a:pt x="613" y="220"/>
                </a:lnTo>
                <a:lnTo>
                  <a:pt x="610" y="210"/>
                </a:lnTo>
                <a:lnTo>
                  <a:pt x="607" y="201"/>
                </a:lnTo>
                <a:lnTo>
                  <a:pt x="606" y="191"/>
                </a:lnTo>
                <a:lnTo>
                  <a:pt x="607" y="183"/>
                </a:lnTo>
                <a:lnTo>
                  <a:pt x="608" y="173"/>
                </a:lnTo>
                <a:close/>
                <a:moveTo>
                  <a:pt x="783" y="99"/>
                </a:moveTo>
                <a:lnTo>
                  <a:pt x="722" y="159"/>
                </a:lnTo>
                <a:lnTo>
                  <a:pt x="722" y="64"/>
                </a:lnTo>
                <a:lnTo>
                  <a:pt x="740" y="55"/>
                </a:lnTo>
                <a:lnTo>
                  <a:pt x="756" y="47"/>
                </a:lnTo>
                <a:lnTo>
                  <a:pt x="771" y="42"/>
                </a:lnTo>
                <a:lnTo>
                  <a:pt x="783" y="37"/>
                </a:lnTo>
                <a:lnTo>
                  <a:pt x="783" y="99"/>
                </a:lnTo>
                <a:close/>
                <a:moveTo>
                  <a:pt x="901" y="97"/>
                </a:moveTo>
                <a:lnTo>
                  <a:pt x="897" y="94"/>
                </a:lnTo>
                <a:lnTo>
                  <a:pt x="895" y="91"/>
                </a:lnTo>
                <a:lnTo>
                  <a:pt x="892" y="90"/>
                </a:lnTo>
                <a:lnTo>
                  <a:pt x="888" y="90"/>
                </a:lnTo>
                <a:lnTo>
                  <a:pt x="813" y="90"/>
                </a:lnTo>
                <a:lnTo>
                  <a:pt x="813" y="15"/>
                </a:lnTo>
                <a:lnTo>
                  <a:pt x="813" y="11"/>
                </a:lnTo>
                <a:lnTo>
                  <a:pt x="811" y="8"/>
                </a:lnTo>
                <a:lnTo>
                  <a:pt x="809" y="6"/>
                </a:lnTo>
                <a:lnTo>
                  <a:pt x="806" y="2"/>
                </a:lnTo>
                <a:lnTo>
                  <a:pt x="803" y="1"/>
                </a:lnTo>
                <a:lnTo>
                  <a:pt x="800" y="0"/>
                </a:lnTo>
                <a:lnTo>
                  <a:pt x="796" y="0"/>
                </a:lnTo>
                <a:lnTo>
                  <a:pt x="793" y="0"/>
                </a:lnTo>
                <a:lnTo>
                  <a:pt x="783" y="5"/>
                </a:lnTo>
                <a:lnTo>
                  <a:pt x="760" y="13"/>
                </a:lnTo>
                <a:lnTo>
                  <a:pt x="745" y="20"/>
                </a:lnTo>
                <a:lnTo>
                  <a:pt x="728" y="27"/>
                </a:lnTo>
                <a:lnTo>
                  <a:pt x="711" y="36"/>
                </a:lnTo>
                <a:lnTo>
                  <a:pt x="692" y="46"/>
                </a:lnTo>
                <a:lnTo>
                  <a:pt x="673" y="57"/>
                </a:lnTo>
                <a:lnTo>
                  <a:pt x="655" y="70"/>
                </a:lnTo>
                <a:lnTo>
                  <a:pt x="638" y="83"/>
                </a:lnTo>
                <a:lnTo>
                  <a:pt x="622" y="98"/>
                </a:lnTo>
                <a:lnTo>
                  <a:pt x="614" y="105"/>
                </a:lnTo>
                <a:lnTo>
                  <a:pt x="607" y="113"/>
                </a:lnTo>
                <a:lnTo>
                  <a:pt x="600" y="121"/>
                </a:lnTo>
                <a:lnTo>
                  <a:pt x="595" y="130"/>
                </a:lnTo>
                <a:lnTo>
                  <a:pt x="589" y="139"/>
                </a:lnTo>
                <a:lnTo>
                  <a:pt x="585" y="147"/>
                </a:lnTo>
                <a:lnTo>
                  <a:pt x="581" y="157"/>
                </a:lnTo>
                <a:lnTo>
                  <a:pt x="579" y="165"/>
                </a:lnTo>
                <a:lnTo>
                  <a:pt x="577" y="179"/>
                </a:lnTo>
                <a:lnTo>
                  <a:pt x="576" y="192"/>
                </a:lnTo>
                <a:lnTo>
                  <a:pt x="578" y="205"/>
                </a:lnTo>
                <a:lnTo>
                  <a:pt x="581" y="218"/>
                </a:lnTo>
                <a:lnTo>
                  <a:pt x="585" y="232"/>
                </a:lnTo>
                <a:lnTo>
                  <a:pt x="593" y="245"/>
                </a:lnTo>
                <a:lnTo>
                  <a:pt x="601" y="258"/>
                </a:lnTo>
                <a:lnTo>
                  <a:pt x="611" y="270"/>
                </a:lnTo>
                <a:lnTo>
                  <a:pt x="580" y="302"/>
                </a:lnTo>
                <a:lnTo>
                  <a:pt x="568" y="291"/>
                </a:lnTo>
                <a:lnTo>
                  <a:pt x="556" y="281"/>
                </a:lnTo>
                <a:lnTo>
                  <a:pt x="543" y="273"/>
                </a:lnTo>
                <a:lnTo>
                  <a:pt x="531" y="264"/>
                </a:lnTo>
                <a:lnTo>
                  <a:pt x="517" y="255"/>
                </a:lnTo>
                <a:lnTo>
                  <a:pt x="503" y="248"/>
                </a:lnTo>
                <a:lnTo>
                  <a:pt x="489" y="242"/>
                </a:lnTo>
                <a:lnTo>
                  <a:pt x="474" y="235"/>
                </a:lnTo>
                <a:lnTo>
                  <a:pt x="459" y="230"/>
                </a:lnTo>
                <a:lnTo>
                  <a:pt x="444" y="224"/>
                </a:lnTo>
                <a:lnTo>
                  <a:pt x="428" y="220"/>
                </a:lnTo>
                <a:lnTo>
                  <a:pt x="411" y="217"/>
                </a:lnTo>
                <a:lnTo>
                  <a:pt x="395" y="215"/>
                </a:lnTo>
                <a:lnTo>
                  <a:pt x="379" y="213"/>
                </a:lnTo>
                <a:lnTo>
                  <a:pt x="363" y="212"/>
                </a:lnTo>
                <a:lnTo>
                  <a:pt x="346" y="210"/>
                </a:lnTo>
                <a:lnTo>
                  <a:pt x="328" y="212"/>
                </a:lnTo>
                <a:lnTo>
                  <a:pt x="311" y="213"/>
                </a:lnTo>
                <a:lnTo>
                  <a:pt x="293" y="215"/>
                </a:lnTo>
                <a:lnTo>
                  <a:pt x="276" y="218"/>
                </a:lnTo>
                <a:lnTo>
                  <a:pt x="259" y="221"/>
                </a:lnTo>
                <a:lnTo>
                  <a:pt x="243" y="227"/>
                </a:lnTo>
                <a:lnTo>
                  <a:pt x="227" y="232"/>
                </a:lnTo>
                <a:lnTo>
                  <a:pt x="212" y="238"/>
                </a:lnTo>
                <a:lnTo>
                  <a:pt x="196" y="245"/>
                </a:lnTo>
                <a:lnTo>
                  <a:pt x="181" y="252"/>
                </a:lnTo>
                <a:lnTo>
                  <a:pt x="167" y="261"/>
                </a:lnTo>
                <a:lnTo>
                  <a:pt x="153" y="269"/>
                </a:lnTo>
                <a:lnTo>
                  <a:pt x="139" y="279"/>
                </a:lnTo>
                <a:lnTo>
                  <a:pt x="126" y="290"/>
                </a:lnTo>
                <a:lnTo>
                  <a:pt x="113" y="301"/>
                </a:lnTo>
                <a:lnTo>
                  <a:pt x="102" y="312"/>
                </a:lnTo>
                <a:lnTo>
                  <a:pt x="90" y="324"/>
                </a:lnTo>
                <a:lnTo>
                  <a:pt x="79" y="337"/>
                </a:lnTo>
                <a:lnTo>
                  <a:pt x="68" y="350"/>
                </a:lnTo>
                <a:lnTo>
                  <a:pt x="59" y="364"/>
                </a:lnTo>
                <a:lnTo>
                  <a:pt x="50" y="378"/>
                </a:lnTo>
                <a:lnTo>
                  <a:pt x="41" y="392"/>
                </a:lnTo>
                <a:lnTo>
                  <a:pt x="34" y="407"/>
                </a:lnTo>
                <a:lnTo>
                  <a:pt x="27" y="422"/>
                </a:lnTo>
                <a:lnTo>
                  <a:pt x="21" y="438"/>
                </a:lnTo>
                <a:lnTo>
                  <a:pt x="16" y="454"/>
                </a:lnTo>
                <a:lnTo>
                  <a:pt x="10" y="470"/>
                </a:lnTo>
                <a:lnTo>
                  <a:pt x="7" y="487"/>
                </a:lnTo>
                <a:lnTo>
                  <a:pt x="4" y="504"/>
                </a:lnTo>
                <a:lnTo>
                  <a:pt x="2" y="521"/>
                </a:lnTo>
                <a:lnTo>
                  <a:pt x="1" y="539"/>
                </a:lnTo>
                <a:lnTo>
                  <a:pt x="0" y="557"/>
                </a:lnTo>
                <a:lnTo>
                  <a:pt x="1" y="574"/>
                </a:lnTo>
                <a:lnTo>
                  <a:pt x="2" y="590"/>
                </a:lnTo>
                <a:lnTo>
                  <a:pt x="4" y="606"/>
                </a:lnTo>
                <a:lnTo>
                  <a:pt x="6" y="622"/>
                </a:lnTo>
                <a:lnTo>
                  <a:pt x="9" y="638"/>
                </a:lnTo>
                <a:lnTo>
                  <a:pt x="14" y="654"/>
                </a:lnTo>
                <a:lnTo>
                  <a:pt x="19" y="669"/>
                </a:lnTo>
                <a:lnTo>
                  <a:pt x="24" y="684"/>
                </a:lnTo>
                <a:lnTo>
                  <a:pt x="31" y="699"/>
                </a:lnTo>
                <a:lnTo>
                  <a:pt x="37" y="713"/>
                </a:lnTo>
                <a:lnTo>
                  <a:pt x="45" y="727"/>
                </a:lnTo>
                <a:lnTo>
                  <a:pt x="53" y="740"/>
                </a:lnTo>
                <a:lnTo>
                  <a:pt x="62" y="754"/>
                </a:lnTo>
                <a:lnTo>
                  <a:pt x="70" y="767"/>
                </a:lnTo>
                <a:lnTo>
                  <a:pt x="81" y="779"/>
                </a:lnTo>
                <a:lnTo>
                  <a:pt x="91" y="791"/>
                </a:lnTo>
                <a:lnTo>
                  <a:pt x="4" y="877"/>
                </a:lnTo>
                <a:lnTo>
                  <a:pt x="3" y="880"/>
                </a:lnTo>
                <a:lnTo>
                  <a:pt x="1" y="882"/>
                </a:lnTo>
                <a:lnTo>
                  <a:pt x="0" y="885"/>
                </a:lnTo>
                <a:lnTo>
                  <a:pt x="0" y="888"/>
                </a:lnTo>
                <a:lnTo>
                  <a:pt x="0" y="890"/>
                </a:lnTo>
                <a:lnTo>
                  <a:pt x="1" y="894"/>
                </a:lnTo>
                <a:lnTo>
                  <a:pt x="3" y="896"/>
                </a:lnTo>
                <a:lnTo>
                  <a:pt x="4" y="899"/>
                </a:lnTo>
                <a:lnTo>
                  <a:pt x="7" y="900"/>
                </a:lnTo>
                <a:lnTo>
                  <a:pt x="9" y="902"/>
                </a:lnTo>
                <a:lnTo>
                  <a:pt x="12" y="903"/>
                </a:lnTo>
                <a:lnTo>
                  <a:pt x="15" y="903"/>
                </a:lnTo>
                <a:lnTo>
                  <a:pt x="18" y="903"/>
                </a:lnTo>
                <a:lnTo>
                  <a:pt x="21" y="902"/>
                </a:lnTo>
                <a:lnTo>
                  <a:pt x="23" y="900"/>
                </a:lnTo>
                <a:lnTo>
                  <a:pt x="25" y="899"/>
                </a:lnTo>
                <a:lnTo>
                  <a:pt x="112" y="812"/>
                </a:lnTo>
                <a:lnTo>
                  <a:pt x="124" y="822"/>
                </a:lnTo>
                <a:lnTo>
                  <a:pt x="137" y="832"/>
                </a:lnTo>
                <a:lnTo>
                  <a:pt x="149" y="841"/>
                </a:lnTo>
                <a:lnTo>
                  <a:pt x="163" y="850"/>
                </a:lnTo>
                <a:lnTo>
                  <a:pt x="176" y="858"/>
                </a:lnTo>
                <a:lnTo>
                  <a:pt x="189" y="866"/>
                </a:lnTo>
                <a:lnTo>
                  <a:pt x="203" y="872"/>
                </a:lnTo>
                <a:lnTo>
                  <a:pt x="218" y="879"/>
                </a:lnTo>
                <a:lnTo>
                  <a:pt x="233" y="884"/>
                </a:lnTo>
                <a:lnTo>
                  <a:pt x="248" y="889"/>
                </a:lnTo>
                <a:lnTo>
                  <a:pt x="265" y="894"/>
                </a:lnTo>
                <a:lnTo>
                  <a:pt x="281" y="897"/>
                </a:lnTo>
                <a:lnTo>
                  <a:pt x="297" y="899"/>
                </a:lnTo>
                <a:lnTo>
                  <a:pt x="313" y="901"/>
                </a:lnTo>
                <a:lnTo>
                  <a:pt x="329" y="902"/>
                </a:lnTo>
                <a:lnTo>
                  <a:pt x="346" y="903"/>
                </a:lnTo>
                <a:lnTo>
                  <a:pt x="363" y="902"/>
                </a:lnTo>
                <a:lnTo>
                  <a:pt x="379" y="901"/>
                </a:lnTo>
                <a:lnTo>
                  <a:pt x="395" y="899"/>
                </a:lnTo>
                <a:lnTo>
                  <a:pt x="411" y="897"/>
                </a:lnTo>
                <a:lnTo>
                  <a:pt x="428" y="894"/>
                </a:lnTo>
                <a:lnTo>
                  <a:pt x="444" y="889"/>
                </a:lnTo>
                <a:lnTo>
                  <a:pt x="459" y="884"/>
                </a:lnTo>
                <a:lnTo>
                  <a:pt x="474" y="879"/>
                </a:lnTo>
                <a:lnTo>
                  <a:pt x="489" y="872"/>
                </a:lnTo>
                <a:lnTo>
                  <a:pt x="503" y="866"/>
                </a:lnTo>
                <a:lnTo>
                  <a:pt x="517" y="858"/>
                </a:lnTo>
                <a:lnTo>
                  <a:pt x="531" y="850"/>
                </a:lnTo>
                <a:lnTo>
                  <a:pt x="543" y="841"/>
                </a:lnTo>
                <a:lnTo>
                  <a:pt x="556" y="832"/>
                </a:lnTo>
                <a:lnTo>
                  <a:pt x="568" y="822"/>
                </a:lnTo>
                <a:lnTo>
                  <a:pt x="580" y="812"/>
                </a:lnTo>
                <a:lnTo>
                  <a:pt x="667" y="899"/>
                </a:lnTo>
                <a:lnTo>
                  <a:pt x="669" y="900"/>
                </a:lnTo>
                <a:lnTo>
                  <a:pt x="672" y="902"/>
                </a:lnTo>
                <a:lnTo>
                  <a:pt x="674" y="903"/>
                </a:lnTo>
                <a:lnTo>
                  <a:pt x="677" y="903"/>
                </a:lnTo>
                <a:lnTo>
                  <a:pt x="681" y="903"/>
                </a:lnTo>
                <a:lnTo>
                  <a:pt x="683" y="902"/>
                </a:lnTo>
                <a:lnTo>
                  <a:pt x="686" y="900"/>
                </a:lnTo>
                <a:lnTo>
                  <a:pt x="688" y="899"/>
                </a:lnTo>
                <a:lnTo>
                  <a:pt x="690" y="896"/>
                </a:lnTo>
                <a:lnTo>
                  <a:pt x="691" y="894"/>
                </a:lnTo>
                <a:lnTo>
                  <a:pt x="692" y="890"/>
                </a:lnTo>
                <a:lnTo>
                  <a:pt x="692" y="888"/>
                </a:lnTo>
                <a:lnTo>
                  <a:pt x="692" y="885"/>
                </a:lnTo>
                <a:lnTo>
                  <a:pt x="691" y="882"/>
                </a:lnTo>
                <a:lnTo>
                  <a:pt x="690" y="880"/>
                </a:lnTo>
                <a:lnTo>
                  <a:pt x="688" y="877"/>
                </a:lnTo>
                <a:lnTo>
                  <a:pt x="601" y="791"/>
                </a:lnTo>
                <a:lnTo>
                  <a:pt x="612" y="779"/>
                </a:lnTo>
                <a:lnTo>
                  <a:pt x="622" y="767"/>
                </a:lnTo>
                <a:lnTo>
                  <a:pt x="630" y="754"/>
                </a:lnTo>
                <a:lnTo>
                  <a:pt x="639" y="740"/>
                </a:lnTo>
                <a:lnTo>
                  <a:pt x="647" y="727"/>
                </a:lnTo>
                <a:lnTo>
                  <a:pt x="655" y="713"/>
                </a:lnTo>
                <a:lnTo>
                  <a:pt x="661" y="699"/>
                </a:lnTo>
                <a:lnTo>
                  <a:pt x="668" y="684"/>
                </a:lnTo>
                <a:lnTo>
                  <a:pt x="673" y="669"/>
                </a:lnTo>
                <a:lnTo>
                  <a:pt x="679" y="654"/>
                </a:lnTo>
                <a:lnTo>
                  <a:pt x="683" y="638"/>
                </a:lnTo>
                <a:lnTo>
                  <a:pt x="686" y="622"/>
                </a:lnTo>
                <a:lnTo>
                  <a:pt x="689" y="606"/>
                </a:lnTo>
                <a:lnTo>
                  <a:pt x="690" y="590"/>
                </a:lnTo>
                <a:lnTo>
                  <a:pt x="691" y="574"/>
                </a:lnTo>
                <a:lnTo>
                  <a:pt x="692" y="557"/>
                </a:lnTo>
                <a:lnTo>
                  <a:pt x="691" y="540"/>
                </a:lnTo>
                <a:lnTo>
                  <a:pt x="690" y="524"/>
                </a:lnTo>
                <a:lnTo>
                  <a:pt x="689" y="507"/>
                </a:lnTo>
                <a:lnTo>
                  <a:pt x="686" y="491"/>
                </a:lnTo>
                <a:lnTo>
                  <a:pt x="683" y="475"/>
                </a:lnTo>
                <a:lnTo>
                  <a:pt x="679" y="459"/>
                </a:lnTo>
                <a:lnTo>
                  <a:pt x="673" y="444"/>
                </a:lnTo>
                <a:lnTo>
                  <a:pt x="668" y="429"/>
                </a:lnTo>
                <a:lnTo>
                  <a:pt x="661" y="414"/>
                </a:lnTo>
                <a:lnTo>
                  <a:pt x="655" y="400"/>
                </a:lnTo>
                <a:lnTo>
                  <a:pt x="647" y="386"/>
                </a:lnTo>
                <a:lnTo>
                  <a:pt x="639" y="372"/>
                </a:lnTo>
                <a:lnTo>
                  <a:pt x="630" y="359"/>
                </a:lnTo>
                <a:lnTo>
                  <a:pt x="622" y="347"/>
                </a:lnTo>
                <a:lnTo>
                  <a:pt x="612" y="335"/>
                </a:lnTo>
                <a:lnTo>
                  <a:pt x="601" y="323"/>
                </a:lnTo>
                <a:lnTo>
                  <a:pt x="632" y="292"/>
                </a:lnTo>
                <a:lnTo>
                  <a:pt x="642" y="299"/>
                </a:lnTo>
                <a:lnTo>
                  <a:pt x="653" y="307"/>
                </a:lnTo>
                <a:lnTo>
                  <a:pt x="662" y="313"/>
                </a:lnTo>
                <a:lnTo>
                  <a:pt x="673" y="318"/>
                </a:lnTo>
                <a:lnTo>
                  <a:pt x="684" y="322"/>
                </a:lnTo>
                <a:lnTo>
                  <a:pt x="694" y="325"/>
                </a:lnTo>
                <a:lnTo>
                  <a:pt x="704" y="326"/>
                </a:lnTo>
                <a:lnTo>
                  <a:pt x="714" y="327"/>
                </a:lnTo>
                <a:lnTo>
                  <a:pt x="725" y="326"/>
                </a:lnTo>
                <a:lnTo>
                  <a:pt x="735" y="324"/>
                </a:lnTo>
                <a:lnTo>
                  <a:pt x="746" y="322"/>
                </a:lnTo>
                <a:lnTo>
                  <a:pt x="756" y="318"/>
                </a:lnTo>
                <a:lnTo>
                  <a:pt x="765" y="313"/>
                </a:lnTo>
                <a:lnTo>
                  <a:pt x="774" y="308"/>
                </a:lnTo>
                <a:lnTo>
                  <a:pt x="784" y="302"/>
                </a:lnTo>
                <a:lnTo>
                  <a:pt x="792" y="294"/>
                </a:lnTo>
                <a:lnTo>
                  <a:pt x="801" y="287"/>
                </a:lnTo>
                <a:lnTo>
                  <a:pt x="808" y="278"/>
                </a:lnTo>
                <a:lnTo>
                  <a:pt x="816" y="269"/>
                </a:lnTo>
                <a:lnTo>
                  <a:pt x="823" y="261"/>
                </a:lnTo>
                <a:lnTo>
                  <a:pt x="838" y="242"/>
                </a:lnTo>
                <a:lnTo>
                  <a:pt x="850" y="222"/>
                </a:lnTo>
                <a:lnTo>
                  <a:pt x="862" y="202"/>
                </a:lnTo>
                <a:lnTo>
                  <a:pt x="872" y="183"/>
                </a:lnTo>
                <a:lnTo>
                  <a:pt x="881" y="164"/>
                </a:lnTo>
                <a:lnTo>
                  <a:pt x="888" y="147"/>
                </a:lnTo>
                <a:lnTo>
                  <a:pt x="898" y="121"/>
                </a:lnTo>
                <a:lnTo>
                  <a:pt x="903" y="110"/>
                </a:lnTo>
                <a:lnTo>
                  <a:pt x="903" y="106"/>
                </a:lnTo>
                <a:lnTo>
                  <a:pt x="903" y="103"/>
                </a:lnTo>
                <a:lnTo>
                  <a:pt x="902" y="100"/>
                </a:lnTo>
                <a:lnTo>
                  <a:pt x="901" y="97"/>
                </a:lnTo>
                <a:close/>
              </a:path>
            </a:pathLst>
          </a:custGeom>
          <a:solidFill>
            <a:schemeClr val="accent1">
              <a:lumMod val="100000"/>
            </a:schemeClr>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cs typeface="+mn-ea"/>
              <a:sym typeface="+mn-lt"/>
            </a:endParaRPr>
          </a:p>
        </p:txBody>
      </p:sp>
      <p:sp>
        <p:nvSpPr>
          <p:cNvPr id="6" name="矩形 5"/>
          <p:cNvSpPr/>
          <p:nvPr/>
        </p:nvSpPr>
        <p:spPr>
          <a:xfrm>
            <a:off x="1614805" y="567055"/>
            <a:ext cx="2393315"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dirty="0">
                <a:latin typeface="汉仪雅酷黑 65W" panose="020B0604020202020204" charset="-122"/>
                <a:ea typeface="汉仪雅酷黑 65W" panose="020B0604020202020204" charset="-122"/>
                <a:cs typeface="+mn-ea"/>
                <a:sym typeface="+mn-lt"/>
              </a:rPr>
              <a:t>说一说</a:t>
            </a:r>
            <a:endParaRPr lang="zh-CN" altLang="en-US" sz="2800" b="1" dirty="0">
              <a:latin typeface="汉仪雅酷黑 65W" panose="020B0604020202020204" charset="-122"/>
              <a:ea typeface="汉仪雅酷黑 65W" panose="020B0604020202020204" charset="-122"/>
              <a:cs typeface="+mn-ea"/>
              <a:sym typeface="+mn-lt"/>
            </a:endParaRPr>
          </a:p>
        </p:txBody>
      </p:sp>
      <p:pic>
        <p:nvPicPr>
          <p:cNvPr id="8" name="图形 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47014" y="704096"/>
            <a:ext cx="847725" cy="247650"/>
          </a:xfrm>
          <a:prstGeom prst="rect">
            <a:avLst/>
          </a:prstGeom>
        </p:spPr>
      </p:pic>
      <p:pic>
        <p:nvPicPr>
          <p:cNvPr id="3" name="http://photo-static-api.fotomore.com/creative/vcg/400/new/VCG41N1191384606.jpg?uid=386&amp;timestamp=1709906697&amp;sign=024ca567177ac6f97cb800210943661d" descr="3D机器人手臂触摸HUD全息图界面用户进入网络工业系统作为人工智能指挥官。技术和科学概念。数字化转型、未来主义和颠覆性创新"/>
          <p:cNvPicPr/>
          <p:nvPr/>
        </p:nvPicPr>
        <p:blipFill>
          <a:blip r:embed="rId3"/>
          <a:stretch>
            <a:fillRect/>
          </a:stretch>
        </p:blipFill>
        <p:spPr>
          <a:xfrm>
            <a:off x="216535" y="1798320"/>
            <a:ext cx="5317200" cy="3546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p:cNvSpPr/>
          <p:nvPr/>
        </p:nvSpPr>
        <p:spPr>
          <a:xfrm>
            <a:off x="7610928" y="1247163"/>
            <a:ext cx="3448957" cy="4363674"/>
          </a:xfrm>
          <a:custGeom>
            <a:avLst/>
            <a:gdLst>
              <a:gd name="connsiteX0" fmla="*/ 0 w 3446431"/>
              <a:gd name="connsiteY0" fmla="*/ 0 h 4445000"/>
              <a:gd name="connsiteX1" fmla="*/ 2934861 w 3446431"/>
              <a:gd name="connsiteY1" fmla="*/ 0 h 4445000"/>
              <a:gd name="connsiteX2" fmla="*/ 3446431 w 3446431"/>
              <a:gd name="connsiteY2" fmla="*/ 490529 h 4445000"/>
              <a:gd name="connsiteX3" fmla="*/ 3446431 w 3446431"/>
              <a:gd name="connsiteY3" fmla="*/ 4445000 h 4445000"/>
              <a:gd name="connsiteX4" fmla="*/ 0 w 3446431"/>
              <a:gd name="connsiteY4" fmla="*/ 4445000 h 444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6431" h="4445000">
                <a:moveTo>
                  <a:pt x="0" y="0"/>
                </a:moveTo>
                <a:lnTo>
                  <a:pt x="2934861" y="0"/>
                </a:lnTo>
                <a:lnTo>
                  <a:pt x="3446431" y="490529"/>
                </a:lnTo>
                <a:lnTo>
                  <a:pt x="3446431" y="4445000"/>
                </a:lnTo>
                <a:lnTo>
                  <a:pt x="0" y="4445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0" name="文本框 39"/>
          <p:cNvSpPr txBox="1"/>
          <p:nvPr/>
        </p:nvSpPr>
        <p:spPr>
          <a:xfrm>
            <a:off x="1268894" y="327191"/>
            <a:ext cx="2746375" cy="583565"/>
          </a:xfrm>
          <a:prstGeom prst="rect">
            <a:avLst/>
          </a:prstGeom>
          <a:noFill/>
        </p:spPr>
        <p:txBody>
          <a:bodyPr wrap="none" rtlCol="0">
            <a:spAutoFit/>
          </a:bodyPr>
          <a:lstStyle/>
          <a:p>
            <a:r>
              <a:rPr lang="en-US" altLang="zh-CN" sz="3200" dirty="0">
                <a:solidFill>
                  <a:schemeClr val="accent1"/>
                </a:solidFill>
                <a:latin typeface="汉仪雅酷黑 65W" panose="020B0604020202020204" charset="-122"/>
                <a:ea typeface="汉仪雅酷黑 65W" panose="020B0604020202020204" charset="-122"/>
                <a:cs typeface="+mn-ea"/>
                <a:sym typeface="+mn-lt"/>
              </a:rPr>
              <a:t> </a:t>
            </a:r>
            <a:r>
              <a:rPr lang="zh-CN" altLang="en-US" sz="3200" dirty="0">
                <a:solidFill>
                  <a:schemeClr val="accent1"/>
                </a:solidFill>
                <a:latin typeface="汉仪雅酷黑 65W" panose="020B0604020202020204" charset="-122"/>
                <a:ea typeface="汉仪雅酷黑 65W" panose="020B0604020202020204" charset="-122"/>
                <a:cs typeface="+mn-ea"/>
                <a:sym typeface="+mn-lt"/>
              </a:rPr>
              <a:t>互联网与创新</a:t>
            </a:r>
            <a:endParaRPr lang="zh-CN" altLang="en-US" sz="3200" dirty="0">
              <a:solidFill>
                <a:schemeClr val="accent1"/>
              </a:solidFill>
              <a:latin typeface="汉仪雅酷黑 65W" panose="020B0604020202020204" charset="-122"/>
              <a:ea typeface="汉仪雅酷黑 65W" panose="020B0604020202020204" charset="-122"/>
              <a:cs typeface="+mn-ea"/>
              <a:sym typeface="+mn-lt"/>
            </a:endParaRPr>
          </a:p>
        </p:txBody>
      </p:sp>
      <p:sp>
        <p:nvSpPr>
          <p:cNvPr id="41" name="文本框 40"/>
          <p:cNvSpPr txBox="1"/>
          <p:nvPr/>
        </p:nvSpPr>
        <p:spPr>
          <a:xfrm>
            <a:off x="804545" y="2505710"/>
            <a:ext cx="6503670" cy="922020"/>
          </a:xfrm>
          <a:prstGeom prst="rect">
            <a:avLst/>
          </a:prstGeom>
          <a:noFill/>
        </p:spPr>
        <p:txBody>
          <a:bodyPr wrap="square" rtlCol="0">
            <a:spAutoFit/>
          </a:bodyPr>
          <a:lstStyle/>
          <a:p>
            <a:pPr algn="dist"/>
            <a:r>
              <a:rPr lang="zh-CN" altLang="en-US" sz="5400" b="1" dirty="0">
                <a:latin typeface="汉仪雅酷黑 65W" panose="020B0604020202020204" charset="-122"/>
                <a:ea typeface="汉仪雅酷黑 65W" panose="020B0604020202020204" charset="-122"/>
                <a:cs typeface="+mn-ea"/>
                <a:sym typeface="+mn-lt"/>
              </a:rPr>
              <a:t>互联网应用与新技术</a:t>
            </a:r>
            <a:endParaRPr lang="zh-CN" altLang="en-US" sz="5400" b="1" dirty="0">
              <a:latin typeface="汉仪雅酷黑 65W" panose="020B0604020202020204" charset="-122"/>
              <a:ea typeface="汉仪雅酷黑 65W" panose="020B0604020202020204" charset="-122"/>
              <a:cs typeface="+mn-ea"/>
              <a:sym typeface="+mn-lt"/>
            </a:endParaRPr>
          </a:p>
        </p:txBody>
      </p:sp>
      <p:sp>
        <p:nvSpPr>
          <p:cNvPr id="46" name="文本框 45"/>
          <p:cNvSpPr txBox="1"/>
          <p:nvPr/>
        </p:nvSpPr>
        <p:spPr>
          <a:xfrm>
            <a:off x="1387475" y="3896360"/>
            <a:ext cx="4350385" cy="337185"/>
          </a:xfrm>
          <a:prstGeom prst="rect">
            <a:avLst/>
          </a:prstGeom>
          <a:noFill/>
          <a:ln w="12700">
            <a:solidFill>
              <a:schemeClr val="accent1"/>
            </a:solidFill>
          </a:ln>
        </p:spPr>
        <p:txBody>
          <a:bodyPr wrap="square" rtlCol="0">
            <a:spAutoFit/>
          </a:bodyPr>
          <a:lstStyle/>
          <a:p>
            <a:pPr algn="ctr"/>
            <a:r>
              <a:rPr lang="en-US" altLang="zh-CN" sz="1600" b="1" dirty="0">
                <a:cs typeface="+mn-ea"/>
                <a:sym typeface="+mn-lt"/>
              </a:rPr>
              <a:t> </a:t>
            </a:r>
            <a:r>
              <a:rPr lang="zh-CN" altLang="en-US" sz="1600" b="1" dirty="0">
                <a:cs typeface="+mn-ea"/>
                <a:sym typeface="+mn-lt"/>
              </a:rPr>
              <a:t> </a:t>
            </a:r>
            <a:r>
              <a:rPr lang="en-US" altLang="zh-CN" sz="1600" b="1" dirty="0">
                <a:cs typeface="+mn-ea"/>
                <a:sym typeface="+mn-lt"/>
              </a:rPr>
              <a:t>2024</a:t>
            </a:r>
            <a:r>
              <a:rPr lang="zh-CN" altLang="en-US" sz="1600" b="1" dirty="0">
                <a:cs typeface="+mn-ea"/>
                <a:sym typeface="+mn-lt"/>
              </a:rPr>
              <a:t>年</a:t>
            </a:r>
            <a:r>
              <a:rPr lang="en-US" altLang="zh-CN" sz="1600" b="1" dirty="0">
                <a:cs typeface="+mn-ea"/>
                <a:sym typeface="+mn-lt"/>
              </a:rPr>
              <a:t>3</a:t>
            </a:r>
            <a:r>
              <a:rPr lang="zh-CN" altLang="en-US" sz="1600" b="1" dirty="0">
                <a:cs typeface="+mn-ea"/>
                <a:sym typeface="+mn-lt"/>
              </a:rPr>
              <a:t>月</a:t>
            </a:r>
            <a:endParaRPr lang="zh-CN" altLang="en-US" sz="1600" b="1" dirty="0">
              <a:cs typeface="+mn-ea"/>
              <a:sym typeface="+mn-lt"/>
            </a:endParaRPr>
          </a:p>
        </p:txBody>
      </p:sp>
      <p:pic>
        <p:nvPicPr>
          <p:cNvPr id="4" name="http://photo-static-api.fotomore.com/creative/vcg/400/new/VCG41N1197242164.jpg?uid=386&amp;timestamp=1709907119&amp;sign=165cb1750e77a2c91d3d731fd49ee152" descr="触摸虚拟世界"/>
          <p:cNvPicPr/>
          <p:nvPr/>
        </p:nvPicPr>
        <p:blipFill>
          <a:blip r:embed="rId1"/>
          <a:stretch>
            <a:fillRect/>
          </a:stretch>
        </p:blipFill>
        <p:spPr>
          <a:xfrm>
            <a:off x="7675880" y="1294765"/>
            <a:ext cx="3326400" cy="4284000"/>
          </a:xfrm>
          <a:prstGeom prst="snip1Rect">
            <a:avLst>
              <a:gd name="adj" fmla="val 14039"/>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2"/>
          <p:cNvCxnSpPr/>
          <p:nvPr>
            <p:custDataLst>
              <p:tags r:id="rId1"/>
            </p:custDataLst>
          </p:nvPr>
        </p:nvCxnSpPr>
        <p:spPr>
          <a:xfrm flipH="1">
            <a:off x="929667" y="3989799"/>
            <a:ext cx="10331627" cy="0"/>
          </a:xfrm>
          <a:prstGeom prst="line">
            <a:avLst/>
          </a:prstGeom>
          <a:ln w="19050">
            <a:solidFill>
              <a:schemeClr val="accent1">
                <a:lumMod val="100000"/>
              </a:schemeClr>
            </a:solidFill>
          </a:ln>
        </p:spPr>
        <p:style>
          <a:lnRef idx="1">
            <a:schemeClr val="accent1"/>
          </a:lnRef>
          <a:fillRef idx="0">
            <a:schemeClr val="accent1"/>
          </a:fillRef>
          <a:effectRef idx="0">
            <a:schemeClr val="accent1"/>
          </a:effectRef>
          <a:fontRef idx="minor">
            <a:schemeClr val="tx1"/>
          </a:fontRef>
        </p:style>
      </p:cxnSp>
      <p:sp>
        <p:nvSpPr>
          <p:cNvPr id="3" name="Oval 17"/>
          <p:cNvSpPr/>
          <p:nvPr>
            <p:custDataLst>
              <p:tags r:id="rId2"/>
            </p:custDataLst>
          </p:nvPr>
        </p:nvSpPr>
        <p:spPr>
          <a:xfrm>
            <a:off x="1947442" y="3914932"/>
            <a:ext cx="149734" cy="149734"/>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cs typeface="+mn-ea"/>
              <a:sym typeface="+mn-lt"/>
            </a:endParaRPr>
          </a:p>
        </p:txBody>
      </p:sp>
      <p:sp>
        <p:nvSpPr>
          <p:cNvPr id="4" name="Oval 18"/>
          <p:cNvSpPr/>
          <p:nvPr>
            <p:custDataLst>
              <p:tags r:id="rId3"/>
            </p:custDataLst>
          </p:nvPr>
        </p:nvSpPr>
        <p:spPr>
          <a:xfrm>
            <a:off x="4705038" y="3914932"/>
            <a:ext cx="149734" cy="149734"/>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cs typeface="+mn-ea"/>
              <a:sym typeface="+mn-lt"/>
            </a:endParaRPr>
          </a:p>
        </p:txBody>
      </p:sp>
      <p:sp>
        <p:nvSpPr>
          <p:cNvPr id="5" name="Oval 20"/>
          <p:cNvSpPr/>
          <p:nvPr>
            <p:custDataLst>
              <p:tags r:id="rId4"/>
            </p:custDataLst>
          </p:nvPr>
        </p:nvSpPr>
        <p:spPr>
          <a:xfrm>
            <a:off x="10103402" y="3914932"/>
            <a:ext cx="149734" cy="149734"/>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cs typeface="+mn-ea"/>
              <a:sym typeface="+mn-lt"/>
            </a:endParaRPr>
          </a:p>
        </p:txBody>
      </p:sp>
      <p:sp>
        <p:nvSpPr>
          <p:cNvPr id="6" name="Oval 19"/>
          <p:cNvSpPr/>
          <p:nvPr>
            <p:custDataLst>
              <p:tags r:id="rId5"/>
            </p:custDataLst>
          </p:nvPr>
        </p:nvSpPr>
        <p:spPr>
          <a:xfrm>
            <a:off x="7391332" y="3914932"/>
            <a:ext cx="149734" cy="149734"/>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cs typeface="+mn-ea"/>
              <a:sym typeface="+mn-lt"/>
            </a:endParaRPr>
          </a:p>
        </p:txBody>
      </p:sp>
      <p:sp>
        <p:nvSpPr>
          <p:cNvPr id="10" name="矩形 9"/>
          <p:cNvSpPr/>
          <p:nvPr>
            <p:custDataLst>
              <p:tags r:id="rId6"/>
            </p:custDataLst>
          </p:nvPr>
        </p:nvSpPr>
        <p:spPr>
          <a:xfrm>
            <a:off x="911860" y="4340860"/>
            <a:ext cx="2134235"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latin typeface="汉仪雅酷黑 65W" panose="020B0604020202020204" charset="-122"/>
                <a:ea typeface="汉仪雅酷黑 65W" panose="020B0604020202020204" charset="-122"/>
                <a:cs typeface="+mn-ea"/>
                <a:sym typeface="+mn-lt"/>
              </a:rPr>
              <a:t>云存储技术</a:t>
            </a:r>
            <a:endParaRPr lang="zh-CN" altLang="en-US" sz="2800" b="1" dirty="0">
              <a:latin typeface="汉仪雅酷黑 65W" panose="020B0604020202020204" charset="-122"/>
              <a:ea typeface="汉仪雅酷黑 65W" panose="020B0604020202020204" charset="-122"/>
              <a:cs typeface="+mn-ea"/>
              <a:sym typeface="+mn-lt"/>
            </a:endParaRPr>
          </a:p>
        </p:txBody>
      </p:sp>
      <p:sp>
        <p:nvSpPr>
          <p:cNvPr id="12" name="矩形 11"/>
          <p:cNvSpPr/>
          <p:nvPr>
            <p:custDataLst>
              <p:tags r:id="rId7"/>
            </p:custDataLst>
          </p:nvPr>
        </p:nvSpPr>
        <p:spPr>
          <a:xfrm>
            <a:off x="3769360" y="2941955"/>
            <a:ext cx="2199640"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latin typeface="汉仪雅酷黑 65W" panose="020B0604020202020204" charset="-122"/>
                <a:ea typeface="汉仪雅酷黑 65W" panose="020B0604020202020204" charset="-122"/>
                <a:cs typeface="+mn-ea"/>
                <a:sym typeface="+mn-lt"/>
              </a:rPr>
              <a:t>云计算技术</a:t>
            </a:r>
            <a:endParaRPr lang="zh-CN" altLang="en-US" sz="2800" b="1" dirty="0">
              <a:latin typeface="汉仪雅酷黑 65W" panose="020B0604020202020204" charset="-122"/>
              <a:ea typeface="汉仪雅酷黑 65W" panose="020B0604020202020204" charset="-122"/>
              <a:cs typeface="+mn-ea"/>
              <a:sym typeface="+mn-lt"/>
            </a:endParaRPr>
          </a:p>
        </p:txBody>
      </p:sp>
      <p:sp>
        <p:nvSpPr>
          <p:cNvPr id="14" name="矩形 13"/>
          <p:cNvSpPr/>
          <p:nvPr>
            <p:custDataLst>
              <p:tags r:id="rId8"/>
            </p:custDataLst>
          </p:nvPr>
        </p:nvSpPr>
        <p:spPr>
          <a:xfrm>
            <a:off x="6424930" y="4340860"/>
            <a:ext cx="2096770"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latin typeface="汉仪雅酷黑 65W" panose="020B0604020202020204" charset="-122"/>
                <a:ea typeface="汉仪雅酷黑 65W" panose="020B0604020202020204" charset="-122"/>
                <a:cs typeface="+mn-ea"/>
                <a:sym typeface="+mn-lt"/>
              </a:rPr>
              <a:t>大数据技术</a:t>
            </a:r>
            <a:endParaRPr lang="zh-CN" altLang="en-US" sz="2800" b="1" dirty="0">
              <a:latin typeface="汉仪雅酷黑 65W" panose="020B0604020202020204" charset="-122"/>
              <a:ea typeface="汉仪雅酷黑 65W" panose="020B0604020202020204" charset="-122"/>
              <a:cs typeface="+mn-ea"/>
              <a:sym typeface="+mn-lt"/>
            </a:endParaRPr>
          </a:p>
        </p:txBody>
      </p:sp>
      <p:sp>
        <p:nvSpPr>
          <p:cNvPr id="16" name="矩形 15"/>
          <p:cNvSpPr/>
          <p:nvPr>
            <p:custDataLst>
              <p:tags r:id="rId9"/>
            </p:custDataLst>
          </p:nvPr>
        </p:nvSpPr>
        <p:spPr>
          <a:xfrm>
            <a:off x="9304655" y="2941955"/>
            <a:ext cx="1748155"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latin typeface="汉仪雅酷黑 65W" panose="020B0604020202020204" charset="-122"/>
                <a:ea typeface="汉仪雅酷黑 65W" panose="020B0604020202020204" charset="-122"/>
                <a:cs typeface="+mn-ea"/>
                <a:sym typeface="+mn-lt"/>
              </a:rPr>
              <a:t>智能技术</a:t>
            </a:r>
            <a:endParaRPr lang="zh-CN" altLang="en-US" sz="2800" b="1" dirty="0">
              <a:latin typeface="汉仪雅酷黑 65W" panose="020B0604020202020204" charset="-122"/>
              <a:ea typeface="汉仪雅酷黑 65W" panose="020B0604020202020204" charset="-122"/>
              <a:cs typeface="+mn-ea"/>
              <a:sym typeface="+mn-lt"/>
            </a:endParaRPr>
          </a:p>
        </p:txBody>
      </p:sp>
      <p:sp>
        <p:nvSpPr>
          <p:cNvPr id="7" name="矩形 6"/>
          <p:cNvSpPr/>
          <p:nvPr/>
        </p:nvSpPr>
        <p:spPr>
          <a:xfrm>
            <a:off x="1614805" y="469900"/>
            <a:ext cx="2393315"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dirty="0">
                <a:latin typeface="汉仪雅酷黑 65W" panose="020B0604020202020204" charset="-122"/>
                <a:ea typeface="汉仪雅酷黑 65W" panose="020B0604020202020204" charset="-122"/>
                <a:cs typeface="+mn-ea"/>
                <a:sym typeface="+mn-lt"/>
              </a:rPr>
              <a:t>新技术</a:t>
            </a:r>
            <a:endParaRPr lang="zh-CN" altLang="en-US" sz="2800" b="1" dirty="0">
              <a:latin typeface="汉仪雅酷黑 65W" panose="020B0604020202020204" charset="-122"/>
              <a:ea typeface="汉仪雅酷黑 65W" panose="020B0604020202020204" charset="-122"/>
              <a:cs typeface="+mn-ea"/>
              <a:sym typeface="+mn-lt"/>
            </a:endParaRPr>
          </a:p>
        </p:txBody>
      </p:sp>
      <p:pic>
        <p:nvPicPr>
          <p:cNvPr id="8" name="图形 10"/>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7014" y="606941"/>
            <a:ext cx="847725" cy="247650"/>
          </a:xfrm>
          <a:prstGeom prst="rect">
            <a:avLst/>
          </a:prstGeom>
        </p:spPr>
      </p:pic>
      <p:pic>
        <p:nvPicPr>
          <p:cNvPr id="18" name="http://photo-static-api.fotomore.com/creative/vcg/veer/400/new/VCG41N494418770.jpg?uid=386&amp;timestamp=1709907631&amp;sign=bbd02563c9054ed58df76605273260ff" descr="抽象的云"/>
          <p:cNvPicPr>
            <a:picLocks noChangeAspect="1"/>
          </p:cNvPicPr>
          <p:nvPr/>
        </p:nvPicPr>
        <p:blipFill>
          <a:blip r:embed="rId12"/>
          <a:srcRect r="-2443" b="14466"/>
          <a:stretch>
            <a:fillRect/>
          </a:stretch>
        </p:blipFill>
        <p:spPr>
          <a:xfrm>
            <a:off x="929640" y="2350770"/>
            <a:ext cx="1943735" cy="1460500"/>
          </a:xfrm>
          <a:prstGeom prst="rect">
            <a:avLst/>
          </a:prstGeom>
        </p:spPr>
      </p:pic>
      <p:pic>
        <p:nvPicPr>
          <p:cNvPr id="20" name="http://photo-static-api.fotomore.com/creative/vcg/400/new/VCG41N1276396679.jpg?uid=386&amp;timestamp=1709907780&amp;sign=42771bb395f30e0bb84ac28ffe71576e" descr="拥有加密计算机代码的大数字数据云。云计算。安全保护数据云。大数据的安全。数据库存储，3d渲染，孤立在白色背景上。包括剪切路径。"/>
          <p:cNvPicPr>
            <a:picLocks noChangeAspect="1"/>
          </p:cNvPicPr>
          <p:nvPr/>
        </p:nvPicPr>
        <p:blipFill>
          <a:blip r:embed="rId13"/>
          <a:stretch>
            <a:fillRect/>
          </a:stretch>
        </p:blipFill>
        <p:spPr>
          <a:xfrm>
            <a:off x="3705225" y="4168140"/>
            <a:ext cx="2133000" cy="1706400"/>
          </a:xfrm>
          <a:prstGeom prst="rect">
            <a:avLst/>
          </a:prstGeom>
        </p:spPr>
      </p:pic>
      <p:pic>
        <p:nvPicPr>
          <p:cNvPr id="22" name="图片 21"/>
          <p:cNvPicPr/>
          <p:nvPr/>
        </p:nvPicPr>
        <p:blipFill>
          <a:blip r:embed="rId14">
            <a:extLst>
              <a:ext uri="{28A0092B-C50C-407E-A947-70E740481C1C}">
                <a14:useLocalDpi xmlns:a14="http://schemas.microsoft.com/office/drawing/2010/main" val="0"/>
              </a:ext>
            </a:extLst>
          </a:blip>
          <a:stretch>
            <a:fillRect/>
          </a:stretch>
        </p:blipFill>
        <p:spPr>
          <a:xfrm>
            <a:off x="6517823" y="1960638"/>
            <a:ext cx="1897200" cy="1677600"/>
          </a:xfrm>
          <a:prstGeom prst="rect">
            <a:avLst/>
          </a:prstGeom>
          <a:ln>
            <a:solidFill>
              <a:srgbClr val="07FFFF"/>
            </a:solidFill>
          </a:ln>
        </p:spPr>
      </p:pic>
      <p:pic>
        <p:nvPicPr>
          <p:cNvPr id="24" name="http://photo-static-api.fotomore.com/creative/vcg/veer/400/new/VCG41N505250249.jpg?uid=386&amp;timestamp=1709908019&amp;sign=ed5afc7a05c547f94a6ce5ce0f865d01" descr="机器人"/>
          <p:cNvPicPr/>
          <p:nvPr/>
        </p:nvPicPr>
        <p:blipFill>
          <a:blip r:embed="rId15"/>
          <a:srcRect l="14902"/>
          <a:stretch>
            <a:fillRect/>
          </a:stretch>
        </p:blipFill>
        <p:spPr>
          <a:xfrm>
            <a:off x="9304655" y="4297680"/>
            <a:ext cx="1903730" cy="16776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
          <p:cNvSpPr/>
          <p:nvPr/>
        </p:nvSpPr>
        <p:spPr>
          <a:xfrm>
            <a:off x="2751455" y="1963420"/>
            <a:ext cx="6835140" cy="3884930"/>
          </a:xfrm>
          <a:custGeom>
            <a:avLst/>
            <a:gdLst>
              <a:gd name="connsiteX0" fmla="*/ 1285970 w 5812898"/>
              <a:gd name="connsiteY0" fmla="*/ 0 h 2582333"/>
              <a:gd name="connsiteX1" fmla="*/ 5812898 w 5812898"/>
              <a:gd name="connsiteY1" fmla="*/ 0 h 2582333"/>
              <a:gd name="connsiteX2" fmla="*/ 5812898 w 5812898"/>
              <a:gd name="connsiteY2" fmla="*/ 2582333 h 2582333"/>
              <a:gd name="connsiteX3" fmla="*/ 0 w 5812898"/>
              <a:gd name="connsiteY3" fmla="*/ 2582333 h 2582333"/>
              <a:gd name="connsiteX4" fmla="*/ 0 w 5812898"/>
              <a:gd name="connsiteY4" fmla="*/ 1067746 h 2582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898" h="2582333">
                <a:moveTo>
                  <a:pt x="1285970" y="0"/>
                </a:moveTo>
                <a:lnTo>
                  <a:pt x="5812898" y="0"/>
                </a:lnTo>
                <a:lnTo>
                  <a:pt x="5812898" y="2582333"/>
                </a:lnTo>
                <a:lnTo>
                  <a:pt x="0" y="2582333"/>
                </a:lnTo>
                <a:lnTo>
                  <a:pt x="0" y="106774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 name="文本框 1"/>
          <p:cNvSpPr txBox="1"/>
          <p:nvPr/>
        </p:nvSpPr>
        <p:spPr>
          <a:xfrm>
            <a:off x="897255" y="375920"/>
            <a:ext cx="3387090" cy="2646045"/>
          </a:xfrm>
          <a:prstGeom prst="rect">
            <a:avLst/>
          </a:prstGeom>
          <a:solidFill>
            <a:schemeClr val="bg1"/>
          </a:solidFill>
        </p:spPr>
        <p:txBody>
          <a:bodyPr wrap="square" rtlCol="0">
            <a:spAutoFit/>
          </a:bodyPr>
          <a:lstStyle/>
          <a:p>
            <a:pPr algn="r"/>
            <a:r>
              <a:rPr lang="en-US" altLang="zh-CN" sz="16600" b="1" dirty="0">
                <a:ln>
                  <a:gradFill flip="none" rotWithShape="1">
                    <a:gsLst>
                      <a:gs pos="0">
                        <a:schemeClr val="accent1"/>
                      </a:gs>
                      <a:gs pos="80000">
                        <a:schemeClr val="accent1">
                          <a:alpha val="0"/>
                        </a:schemeClr>
                      </a:gs>
                    </a:gsLst>
                    <a:lin ang="2700000" scaled="1"/>
                    <a:tileRect/>
                  </a:gradFill>
                </a:ln>
                <a:noFill/>
                <a:latin typeface="汉仪雅酷黑 65W" panose="020B0604020202020204" charset="-122"/>
                <a:ea typeface="汉仪雅酷黑 65W" panose="020B0604020202020204" charset="-122"/>
                <a:cs typeface="+mn-ea"/>
                <a:sym typeface="+mn-lt"/>
              </a:rPr>
              <a:t>01</a:t>
            </a:r>
            <a:endParaRPr lang="en-US" altLang="zh-CN" sz="16600" b="1" dirty="0">
              <a:ln>
                <a:gradFill flip="none" rotWithShape="1">
                  <a:gsLst>
                    <a:gs pos="0">
                      <a:schemeClr val="accent1"/>
                    </a:gs>
                    <a:gs pos="100000">
                      <a:schemeClr val="accent1">
                        <a:alpha val="0"/>
                      </a:schemeClr>
                    </a:gs>
                  </a:gsLst>
                  <a:lin ang="2700000" scaled="1"/>
                  <a:tileRect/>
                </a:gradFill>
              </a:ln>
              <a:noFill/>
              <a:latin typeface="汉仪雅酷黑 65W" panose="020B0604020202020204" charset="-122"/>
              <a:ea typeface="汉仪雅酷黑 65W" panose="020B0604020202020204" charset="-122"/>
              <a:cs typeface="+mn-ea"/>
              <a:sym typeface="+mn-lt"/>
            </a:endParaRPr>
          </a:p>
        </p:txBody>
      </p:sp>
      <p:sp>
        <p:nvSpPr>
          <p:cNvPr id="6" name="矩形 5"/>
          <p:cNvSpPr/>
          <p:nvPr/>
        </p:nvSpPr>
        <p:spPr>
          <a:xfrm>
            <a:off x="4640580" y="1155065"/>
            <a:ext cx="4822825" cy="70675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4000" b="1" spc="200" dirty="0">
                <a:solidFill>
                  <a:schemeClr val="tx1"/>
                </a:solidFill>
                <a:uFillTx/>
                <a:latin typeface="汉仪雅酷黑 65W" panose="020B0604020202020204" charset="-122"/>
                <a:ea typeface="汉仪雅酷黑 65W" panose="020B0604020202020204" charset="-122"/>
                <a:cs typeface="+mn-ea"/>
                <a:sym typeface="+mn-lt"/>
              </a:rPr>
              <a:t>探究现在的新技术</a:t>
            </a:r>
            <a:endParaRPr lang="zh-CN" altLang="en-US" sz="4000" b="1" spc="200" dirty="0">
              <a:solidFill>
                <a:schemeClr val="tx1"/>
              </a:solidFill>
              <a:uFillTx/>
              <a:latin typeface="汉仪雅酷黑 65W" panose="020B0604020202020204" charset="-122"/>
              <a:ea typeface="汉仪雅酷黑 65W" panose="020B0604020202020204" charset="-122"/>
              <a:cs typeface="+mn-ea"/>
              <a:sym typeface="+mn-lt"/>
            </a:endParaRPr>
          </a:p>
        </p:txBody>
      </p:sp>
      <p:sp>
        <p:nvSpPr>
          <p:cNvPr id="8" name="文本框 7"/>
          <p:cNvSpPr txBox="1"/>
          <p:nvPr/>
        </p:nvSpPr>
        <p:spPr>
          <a:xfrm>
            <a:off x="3589020" y="2162175"/>
            <a:ext cx="5556250" cy="3560445"/>
          </a:xfrm>
          <a:prstGeom prst="rect">
            <a:avLst/>
          </a:prstGeom>
          <a:noFill/>
        </p:spPr>
        <p:txBody>
          <a:bodyPr wrap="square">
            <a:noAutofit/>
          </a:bodyPr>
          <a:lstStyle/>
          <a:p>
            <a:pPr indent="609600" algn="l" fontAlgn="auto">
              <a:lnSpc>
                <a:spcPct val="150000"/>
              </a:lnSpc>
              <a:extLst>
                <a:ext uri="{35155182-B16C-46BC-9424-99874614C6A1}">
                  <wpsdc:indentchars xmlns:wpsdc="http://www.wps.cn/officeDocument/2017/drawingmlCustomData" val="200" checksum="4158780845"/>
                </a:ext>
              </a:extLst>
            </a:pPr>
            <a:r>
              <a:rPr lang="zh-CN" altLang="en-US" sz="2400" b="0" dirty="0">
                <a:solidFill>
                  <a:schemeClr val="tx1">
                    <a:lumMod val="50000"/>
                    <a:lumOff val="50000"/>
                  </a:schemeClr>
                </a:solidFill>
                <a:cs typeface="+mn-ea"/>
                <a:sym typeface="+mn-lt"/>
              </a:rPr>
              <a:t>（</a:t>
            </a:r>
            <a:r>
              <a:rPr lang="en-US" altLang="zh-CN" sz="2400" b="0" dirty="0">
                <a:solidFill>
                  <a:schemeClr val="tx1">
                    <a:lumMod val="50000"/>
                    <a:lumOff val="50000"/>
                  </a:schemeClr>
                </a:solidFill>
                <a:cs typeface="+mn-ea"/>
                <a:sym typeface="+mn-lt"/>
              </a:rPr>
              <a:t>1</a:t>
            </a:r>
            <a:r>
              <a:rPr lang="zh-CN" altLang="en-US" sz="2400" b="0" dirty="0">
                <a:solidFill>
                  <a:schemeClr val="tx1">
                    <a:lumMod val="50000"/>
                    <a:lumOff val="50000"/>
                  </a:schemeClr>
                </a:solidFill>
                <a:cs typeface="+mn-ea"/>
                <a:sym typeface="+mn-lt"/>
              </a:rPr>
              <a:t>）每一小组进行分工，小组成员分别选择一项新技术，进行探究。</a:t>
            </a:r>
            <a:endParaRPr lang="zh-CN" altLang="en-US" sz="2400" b="0" dirty="0">
              <a:solidFill>
                <a:schemeClr val="tx1">
                  <a:lumMod val="50000"/>
                  <a:lumOff val="50000"/>
                </a:schemeClr>
              </a:solidFill>
              <a:cs typeface="+mn-ea"/>
              <a:sym typeface="+mn-lt"/>
            </a:endParaRPr>
          </a:p>
          <a:p>
            <a:pPr indent="609600" algn="l" fontAlgn="auto">
              <a:lnSpc>
                <a:spcPct val="150000"/>
              </a:lnSpc>
              <a:extLst>
                <a:ext uri="{35155182-B16C-46BC-9424-99874614C6A1}">
                  <wpsdc:indentchars xmlns:wpsdc="http://www.wps.cn/officeDocument/2017/drawingmlCustomData" val="200" checksum="4158780845"/>
                </a:ext>
              </a:extLst>
            </a:pPr>
            <a:r>
              <a:rPr lang="zh-CN" altLang="en-US" sz="2400" b="0" dirty="0">
                <a:solidFill>
                  <a:schemeClr val="tx1">
                    <a:lumMod val="50000"/>
                    <a:lumOff val="50000"/>
                  </a:schemeClr>
                </a:solidFill>
                <a:cs typeface="+mn-ea"/>
                <a:sym typeface="+mn-lt"/>
              </a:rPr>
              <a:t>（</a:t>
            </a:r>
            <a:r>
              <a:rPr lang="en-US" altLang="zh-CN" sz="2400" b="0" dirty="0">
                <a:solidFill>
                  <a:schemeClr val="tx1">
                    <a:lumMod val="50000"/>
                    <a:lumOff val="50000"/>
                  </a:schemeClr>
                </a:solidFill>
                <a:cs typeface="+mn-ea"/>
                <a:sym typeface="+mn-lt"/>
              </a:rPr>
              <a:t>2</a:t>
            </a:r>
            <a:r>
              <a:rPr lang="zh-CN" altLang="en-US" sz="2400" b="0" dirty="0">
                <a:solidFill>
                  <a:schemeClr val="tx1">
                    <a:lumMod val="50000"/>
                    <a:lumOff val="50000"/>
                  </a:schemeClr>
                </a:solidFill>
                <a:cs typeface="+mn-ea"/>
                <a:sym typeface="+mn-lt"/>
              </a:rPr>
              <a:t>）组长根据分工情况，将对应的任务单分发给各组员。</a:t>
            </a:r>
            <a:endParaRPr lang="zh-CN" altLang="en-US" sz="2400" b="0" dirty="0">
              <a:solidFill>
                <a:schemeClr val="tx1">
                  <a:lumMod val="50000"/>
                  <a:lumOff val="50000"/>
                </a:schemeClr>
              </a:solidFill>
              <a:cs typeface="+mn-ea"/>
              <a:sym typeface="+mn-lt"/>
            </a:endParaRPr>
          </a:p>
          <a:p>
            <a:pPr indent="609600" algn="l" fontAlgn="auto">
              <a:lnSpc>
                <a:spcPct val="150000"/>
              </a:lnSpc>
              <a:extLst>
                <a:ext uri="{35155182-B16C-46BC-9424-99874614C6A1}">
                  <wpsdc:indentchars xmlns:wpsdc="http://www.wps.cn/officeDocument/2017/drawingmlCustomData" val="200" checksum="4158780845"/>
                </a:ext>
              </a:extLst>
            </a:pPr>
            <a:r>
              <a:rPr lang="zh-CN" altLang="en-US" sz="2400" b="0" dirty="0">
                <a:solidFill>
                  <a:schemeClr val="tx1">
                    <a:lumMod val="50000"/>
                    <a:lumOff val="50000"/>
                  </a:schemeClr>
                </a:solidFill>
                <a:cs typeface="+mn-ea"/>
                <a:sym typeface="+mn-lt"/>
              </a:rPr>
              <a:t>（</a:t>
            </a:r>
            <a:r>
              <a:rPr lang="en-US" altLang="zh-CN" sz="2400" b="0" dirty="0">
                <a:solidFill>
                  <a:schemeClr val="tx1">
                    <a:lumMod val="50000"/>
                    <a:lumOff val="50000"/>
                  </a:schemeClr>
                </a:solidFill>
                <a:cs typeface="+mn-ea"/>
                <a:sym typeface="+mn-lt"/>
              </a:rPr>
              <a:t>3</a:t>
            </a:r>
            <a:r>
              <a:rPr lang="zh-CN" altLang="en-US" sz="2400" b="0" dirty="0">
                <a:solidFill>
                  <a:schemeClr val="tx1">
                    <a:lumMod val="50000"/>
                    <a:lumOff val="50000"/>
                  </a:schemeClr>
                </a:solidFill>
                <a:cs typeface="+mn-ea"/>
                <a:sym typeface="+mn-lt"/>
              </a:rPr>
              <a:t>）完成学习单任务一的问题后，进行小组交流，组长填写汇总表。</a:t>
            </a:r>
            <a:endParaRPr lang="zh-CN" altLang="en-US" sz="2400" b="0" dirty="0">
              <a:solidFill>
                <a:schemeClr val="tx1">
                  <a:lumMod val="50000"/>
                  <a:lumOff val="50000"/>
                </a:schemeClr>
              </a:solidFill>
              <a:cs typeface="+mn-ea"/>
              <a:sym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p:cNvSpPr/>
          <p:nvPr/>
        </p:nvSpPr>
        <p:spPr>
          <a:xfrm>
            <a:off x="6827520" y="1839595"/>
            <a:ext cx="4103370" cy="4131310"/>
          </a:xfrm>
          <a:prstGeom prst="roundRect">
            <a:avLst>
              <a:gd name="adj" fmla="val 0"/>
            </a:avLst>
          </a:prstGeom>
          <a:solidFill>
            <a:schemeClr val="bg1"/>
          </a:solidFill>
          <a:ln>
            <a:solidFill>
              <a:schemeClr val="accent1">
                <a:lumMod val="100000"/>
              </a:schemeClr>
            </a:solidFill>
          </a:ln>
          <a:effectLst>
            <a:outerShdw blurRad="25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cs typeface="+mn-ea"/>
              <a:sym typeface="+mn-lt"/>
            </a:endParaRPr>
          </a:p>
        </p:txBody>
      </p:sp>
      <p:sp>
        <p:nvSpPr>
          <p:cNvPr id="24" name="文本框 23"/>
          <p:cNvSpPr txBox="1"/>
          <p:nvPr/>
        </p:nvSpPr>
        <p:spPr>
          <a:xfrm>
            <a:off x="993140" y="2552700"/>
            <a:ext cx="5102860" cy="1753235"/>
          </a:xfrm>
          <a:prstGeom prst="rect">
            <a:avLst/>
          </a:prstGeom>
          <a:noFill/>
        </p:spPr>
        <p:txBody>
          <a:bodyPr wrap="square">
            <a:spAutoFit/>
          </a:bodyPr>
          <a:lstStyle/>
          <a:p>
            <a:pPr indent="609600" algn="l" fontAlgn="auto">
              <a:lnSpc>
                <a:spcPct val="150000"/>
              </a:lnSpc>
              <a:extLst>
                <a:ext uri="{35155182-B16C-46BC-9424-99874614C6A1}">
                  <wpsdc:indentchars xmlns:wpsdc="http://www.wps.cn/officeDocument/2017/drawingmlCustomData" val="200" checksum="4158780845"/>
                </a:ext>
              </a:extLst>
            </a:pPr>
            <a:r>
              <a:rPr lang="en-US" altLang="zh-CN" sz="2400" dirty="0">
                <a:latin typeface="微软雅黑" panose="020B0503020204020204" charset="-122"/>
                <a:ea typeface="微软雅黑" panose="020B0503020204020204" charset="-122"/>
                <a:sym typeface="方正姚体" panose="02010601030101010101" pitchFamily="2" charset="-122"/>
              </a:rPr>
              <a:t>将资源存储到网络服务器上的一种技术，使用者可以通过网络方便地存取数据。</a:t>
            </a:r>
            <a:endParaRPr lang="en-US" altLang="zh-CN" sz="2400" dirty="0">
              <a:solidFill>
                <a:schemeClr val="tx1"/>
              </a:solidFill>
              <a:latin typeface="微软雅黑" panose="020B0503020204020204" charset="-122"/>
              <a:ea typeface="微软雅黑" panose="020B0503020204020204" charset="-122"/>
              <a:sym typeface="方正姚体" panose="02010601030101010101" pitchFamily="2" charset="-122"/>
            </a:endParaRPr>
          </a:p>
        </p:txBody>
      </p:sp>
      <p:sp>
        <p:nvSpPr>
          <p:cNvPr id="4" name="矩形 3"/>
          <p:cNvSpPr/>
          <p:nvPr/>
        </p:nvSpPr>
        <p:spPr>
          <a:xfrm>
            <a:off x="1614805" y="469900"/>
            <a:ext cx="2393315"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dirty="0">
                <a:latin typeface="汉仪雅酷黑 65W" panose="020B0604020202020204" charset="-122"/>
                <a:ea typeface="汉仪雅酷黑 65W" panose="020B0604020202020204" charset="-122"/>
                <a:cs typeface="+mn-ea"/>
                <a:sym typeface="+mn-lt"/>
              </a:rPr>
              <a:t>云存储技术</a:t>
            </a:r>
            <a:endParaRPr lang="zh-CN" altLang="en-US" sz="2800" b="1" dirty="0">
              <a:latin typeface="汉仪雅酷黑 65W" panose="020B0604020202020204" charset="-122"/>
              <a:ea typeface="汉仪雅酷黑 65W" panose="020B0604020202020204" charset="-122"/>
              <a:cs typeface="+mn-ea"/>
              <a:sym typeface="+mn-lt"/>
            </a:endParaRPr>
          </a:p>
        </p:txBody>
      </p:sp>
      <p:pic>
        <p:nvPicPr>
          <p:cNvPr id="7" name="图形 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47014" y="606941"/>
            <a:ext cx="847725" cy="247650"/>
          </a:xfrm>
          <a:prstGeom prst="rect">
            <a:avLst/>
          </a:prstGeom>
        </p:spPr>
      </p:pic>
      <p:pic>
        <p:nvPicPr>
          <p:cNvPr id="12" name="http://photo-static-api.fotomore.com/creative/vcg/veer/400/new/VCG41N641137400.jpg?uid=386&amp;timestamp=1710040398&amp;sign=6323782016f0d3a7a918026b486b0d2b" descr="云托管"/>
          <p:cNvPicPr>
            <a:picLocks noChangeAspect="1"/>
          </p:cNvPicPr>
          <p:nvPr/>
        </p:nvPicPr>
        <p:blipFill>
          <a:blip r:embed="rId3"/>
          <a:srcRect l="13660" r="10326"/>
          <a:stretch>
            <a:fillRect/>
          </a:stretch>
        </p:blipFill>
        <p:spPr>
          <a:xfrm>
            <a:off x="7054850" y="2052955"/>
            <a:ext cx="3648666" cy="360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p:cNvSpPr/>
          <p:nvPr/>
        </p:nvSpPr>
        <p:spPr>
          <a:xfrm>
            <a:off x="7303135" y="1839595"/>
            <a:ext cx="4103370" cy="3914775"/>
          </a:xfrm>
          <a:prstGeom prst="roundRect">
            <a:avLst>
              <a:gd name="adj" fmla="val 0"/>
            </a:avLst>
          </a:prstGeom>
          <a:solidFill>
            <a:schemeClr val="bg1"/>
          </a:solidFill>
          <a:ln>
            <a:solidFill>
              <a:schemeClr val="accent1">
                <a:lumMod val="100000"/>
              </a:schemeClr>
            </a:solidFill>
          </a:ln>
          <a:effectLst>
            <a:outerShdw blurRad="25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cs typeface="+mn-ea"/>
              <a:sym typeface="+mn-lt"/>
            </a:endParaRPr>
          </a:p>
        </p:txBody>
      </p:sp>
      <p:sp>
        <p:nvSpPr>
          <p:cNvPr id="24" name="文本框 23"/>
          <p:cNvSpPr txBox="1"/>
          <p:nvPr/>
        </p:nvSpPr>
        <p:spPr>
          <a:xfrm>
            <a:off x="767715" y="2168525"/>
            <a:ext cx="6270625" cy="2861310"/>
          </a:xfrm>
          <a:prstGeom prst="rect">
            <a:avLst/>
          </a:prstGeom>
          <a:noFill/>
        </p:spPr>
        <p:txBody>
          <a:bodyPr wrap="square">
            <a:spAutoFit/>
          </a:bodyPr>
          <a:lstStyle/>
          <a:p>
            <a:pPr indent="609600" algn="l" fontAlgn="auto">
              <a:lnSpc>
                <a:spcPct val="150000"/>
              </a:lnSpc>
              <a:extLst>
                <a:ext uri="{35155182-B16C-46BC-9424-99874614C6A1}">
                  <wpsdc:indentchars xmlns:wpsdc="http://www.wps.cn/officeDocument/2017/drawingmlCustomData" val="200" checksum="4158780845"/>
                </a:ext>
              </a:extLst>
            </a:pPr>
            <a:r>
              <a:rPr lang="zh-CN" altLang="en-US" sz="2400" dirty="0">
                <a:solidFill>
                  <a:schemeClr val="tx1"/>
                </a:solidFill>
                <a:latin typeface="微软雅黑" panose="020B0503020204020204" charset="-122"/>
                <a:ea typeface="微软雅黑" panose="020B0503020204020204" charset="-122"/>
                <a:sym typeface="方正姚体" panose="02010601030101010101" pitchFamily="2" charset="-122"/>
              </a:rPr>
              <a:t>分布式计算的一种，通过网络</a:t>
            </a:r>
            <a:r>
              <a:rPr lang="en-US" altLang="zh-CN" sz="2400" dirty="0">
                <a:solidFill>
                  <a:schemeClr val="tx1"/>
                </a:solidFill>
                <a:latin typeface="微软雅黑" panose="020B0503020204020204" charset="-122"/>
                <a:ea typeface="微软雅黑" panose="020B0503020204020204" charset="-122"/>
                <a:sym typeface="方正姚体" panose="02010601030101010101" pitchFamily="2" charset="-122"/>
              </a:rPr>
              <a:t>“</a:t>
            </a:r>
            <a:r>
              <a:rPr lang="zh-CN" altLang="en-US" sz="2400" dirty="0">
                <a:solidFill>
                  <a:schemeClr val="tx1"/>
                </a:solidFill>
                <a:latin typeface="微软雅黑" panose="020B0503020204020204" charset="-122"/>
                <a:ea typeface="微软雅黑" panose="020B0503020204020204" charset="-122"/>
                <a:sym typeface="方正姚体" panose="02010601030101010101" pitchFamily="2" charset="-122"/>
              </a:rPr>
              <a:t>云</a:t>
            </a:r>
            <a:r>
              <a:rPr lang="en-US" altLang="zh-CN" sz="2400" dirty="0">
                <a:solidFill>
                  <a:schemeClr val="tx1"/>
                </a:solidFill>
                <a:latin typeface="微软雅黑" panose="020B0503020204020204" charset="-122"/>
                <a:ea typeface="微软雅黑" panose="020B0503020204020204" charset="-122"/>
                <a:sym typeface="方正姚体" panose="02010601030101010101" pitchFamily="2" charset="-122"/>
              </a:rPr>
              <a:t>”</a:t>
            </a:r>
            <a:r>
              <a:rPr lang="zh-CN" altLang="en-US" sz="2400" dirty="0">
                <a:solidFill>
                  <a:schemeClr val="tx1"/>
                </a:solidFill>
                <a:latin typeface="微软雅黑" panose="020B0503020204020204" charset="-122"/>
                <a:ea typeface="微软雅黑" panose="020B0503020204020204" charset="-122"/>
                <a:sym typeface="方正姚体" panose="02010601030101010101" pitchFamily="2" charset="-122"/>
              </a:rPr>
              <a:t>将巨大的数据计算处理程序分解成无数个小程序，然后，通过多部服务器组成的系统进行处理和分析这些小程序得到结果并返回给用户。</a:t>
            </a:r>
            <a:endParaRPr lang="zh-CN" altLang="en-US" sz="2400" dirty="0">
              <a:solidFill>
                <a:schemeClr val="tx1"/>
              </a:solidFill>
              <a:latin typeface="微软雅黑" panose="020B0503020204020204" charset="-122"/>
              <a:ea typeface="微软雅黑" panose="020B0503020204020204" charset="-122"/>
              <a:cs typeface="+mn-ea"/>
              <a:sym typeface="方正姚体" panose="02010601030101010101" pitchFamily="2" charset="-122"/>
            </a:endParaRPr>
          </a:p>
        </p:txBody>
      </p:sp>
      <p:sp>
        <p:nvSpPr>
          <p:cNvPr id="4" name="矩形 3"/>
          <p:cNvSpPr/>
          <p:nvPr/>
        </p:nvSpPr>
        <p:spPr>
          <a:xfrm>
            <a:off x="1614805" y="469900"/>
            <a:ext cx="2393315"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dirty="0">
                <a:latin typeface="汉仪雅酷黑 65W" panose="020B0604020202020204" charset="-122"/>
                <a:ea typeface="汉仪雅酷黑 65W" panose="020B0604020202020204" charset="-122"/>
                <a:cs typeface="+mn-ea"/>
                <a:sym typeface="+mn-lt"/>
              </a:rPr>
              <a:t>云计算技术</a:t>
            </a:r>
            <a:endParaRPr lang="zh-CN" altLang="en-US" sz="2800" b="1" dirty="0">
              <a:latin typeface="汉仪雅酷黑 65W" panose="020B0604020202020204" charset="-122"/>
              <a:ea typeface="汉仪雅酷黑 65W" panose="020B0604020202020204" charset="-122"/>
              <a:cs typeface="+mn-ea"/>
              <a:sym typeface="+mn-lt"/>
            </a:endParaRPr>
          </a:p>
        </p:txBody>
      </p:sp>
      <p:pic>
        <p:nvPicPr>
          <p:cNvPr id="7" name="图形 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47014" y="606941"/>
            <a:ext cx="847725" cy="247650"/>
          </a:xfrm>
          <a:prstGeom prst="rect">
            <a:avLst/>
          </a:prstGeom>
        </p:spPr>
      </p:pic>
      <p:pic>
        <p:nvPicPr>
          <p:cNvPr id="13" name="http://photo-static-api.fotomore.com/creative/vcg/veer/400/new/VCG41N639797642.jpg?uid=386&amp;timestamp=1710052749&amp;sign=24b9e21733fe2ccb101ee0ea9bbadf33" descr="数字背景下的云计算"/>
          <p:cNvPicPr/>
          <p:nvPr/>
        </p:nvPicPr>
        <p:blipFill>
          <a:blip r:embed="rId3"/>
          <a:stretch>
            <a:fillRect/>
          </a:stretch>
        </p:blipFill>
        <p:spPr>
          <a:xfrm>
            <a:off x="7370445" y="1992630"/>
            <a:ext cx="3960000" cy="360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
          <p:cNvSpPr/>
          <p:nvPr/>
        </p:nvSpPr>
        <p:spPr>
          <a:xfrm>
            <a:off x="4114800" y="1839595"/>
            <a:ext cx="4103370" cy="3977005"/>
          </a:xfrm>
          <a:prstGeom prst="roundRect">
            <a:avLst>
              <a:gd name="adj" fmla="val 0"/>
            </a:avLst>
          </a:prstGeom>
          <a:solidFill>
            <a:schemeClr val="bg1"/>
          </a:solidFill>
          <a:ln>
            <a:solidFill>
              <a:schemeClr val="accent1">
                <a:lumMod val="100000"/>
              </a:schemeClr>
            </a:solidFill>
          </a:ln>
          <a:effectLst>
            <a:outerShdw blurRad="254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cs typeface="+mn-ea"/>
              <a:sym typeface="+mn-lt"/>
            </a:endParaRPr>
          </a:p>
        </p:txBody>
      </p:sp>
      <p:sp>
        <p:nvSpPr>
          <p:cNvPr id="23" name="文本框 22"/>
          <p:cNvSpPr txBox="1"/>
          <p:nvPr/>
        </p:nvSpPr>
        <p:spPr>
          <a:xfrm>
            <a:off x="8509635" y="1203325"/>
            <a:ext cx="3348355" cy="3415030"/>
          </a:xfrm>
          <a:prstGeom prst="rect">
            <a:avLst/>
          </a:prstGeom>
          <a:noFill/>
        </p:spPr>
        <p:txBody>
          <a:bodyPr wrap="square">
            <a:spAutoFit/>
          </a:bodyPr>
          <a:lstStyle/>
          <a:p>
            <a:pPr indent="0" algn="l" fontAlgn="auto">
              <a:lnSpc>
                <a:spcPct val="150000"/>
              </a:lnSpc>
            </a:pPr>
            <a:r>
              <a:rPr lang="zh-CN" altLang="en-US" sz="2400" b="1" dirty="0">
                <a:solidFill>
                  <a:schemeClr val="tx1"/>
                </a:solidFill>
                <a:latin typeface="微软雅黑" panose="020B0503020204020204" charset="-122"/>
                <a:ea typeface="微软雅黑" panose="020B0503020204020204" charset="-122"/>
                <a:sym typeface="方正姚体" panose="02010601030101010101" pitchFamily="2" charset="-122"/>
              </a:rPr>
              <a:t>大数据技术：</a:t>
            </a:r>
            <a:endParaRPr lang="zh-CN" altLang="en-US" sz="2400" b="1" dirty="0">
              <a:solidFill>
                <a:schemeClr val="tx1"/>
              </a:solidFill>
              <a:latin typeface="微软雅黑" panose="020B0503020204020204" charset="-122"/>
              <a:ea typeface="微软雅黑" panose="020B0503020204020204" charset="-122"/>
              <a:sym typeface="方正姚体" panose="02010601030101010101" pitchFamily="2" charset="-122"/>
            </a:endParaRPr>
          </a:p>
          <a:p>
            <a:pPr indent="609600" algn="l" fontAlgn="auto">
              <a:lnSpc>
                <a:spcPct val="150000"/>
              </a:lnSpc>
              <a:extLst>
                <a:ext uri="{35155182-B16C-46BC-9424-99874614C6A1}">
                  <wpsdc:indentchars xmlns:wpsdc="http://www.wps.cn/officeDocument/2017/drawingmlCustomData" val="200" checksum="4158780845"/>
                </a:ext>
              </a:extLst>
            </a:pPr>
            <a:r>
              <a:rPr lang="en-US" altLang="zh-CN" sz="2400" dirty="0">
                <a:solidFill>
                  <a:schemeClr val="tx1"/>
                </a:solidFill>
                <a:latin typeface="微软雅黑" panose="020B0503020204020204" charset="-122"/>
                <a:ea typeface="微软雅黑" panose="020B0503020204020204" charset="-122"/>
                <a:sym typeface="方正姚体" panose="02010601030101010101" pitchFamily="2" charset="-122"/>
              </a:rPr>
              <a:t>一组用于处理、分析和挖掘大数据的工具和技术，包括大数据查询、大数据处理、大数据分析和大数据挖掘等。</a:t>
            </a:r>
            <a:endParaRPr lang="zh-CN" altLang="en-US" sz="2400" dirty="0">
              <a:solidFill>
                <a:schemeClr val="tx1"/>
              </a:solidFill>
              <a:latin typeface="微软雅黑" panose="020B0503020204020204" charset="-122"/>
              <a:ea typeface="微软雅黑" panose="020B0503020204020204" charset="-122"/>
              <a:sym typeface="方正姚体" panose="02010601030101010101" pitchFamily="2" charset="-122"/>
            </a:endParaRPr>
          </a:p>
        </p:txBody>
      </p:sp>
      <p:sp>
        <p:nvSpPr>
          <p:cNvPr id="24" name="文本框 23"/>
          <p:cNvSpPr txBox="1"/>
          <p:nvPr/>
        </p:nvSpPr>
        <p:spPr>
          <a:xfrm>
            <a:off x="337820" y="1203325"/>
            <a:ext cx="3777615" cy="5488940"/>
          </a:xfrm>
          <a:prstGeom prst="rect">
            <a:avLst/>
          </a:prstGeom>
          <a:noFill/>
        </p:spPr>
        <p:txBody>
          <a:bodyPr wrap="square">
            <a:noAutofit/>
          </a:bodyPr>
          <a:lstStyle/>
          <a:p>
            <a:pPr algn="l">
              <a:lnSpc>
                <a:spcPct val="150000"/>
              </a:lnSpc>
            </a:pPr>
            <a:r>
              <a:rPr lang="zh-CN" altLang="en-US" sz="2400" b="1" dirty="0">
                <a:solidFill>
                  <a:schemeClr val="tx1"/>
                </a:solidFill>
                <a:latin typeface="微软雅黑" panose="020B0503020204020204" charset="-122"/>
                <a:ea typeface="微软雅黑" panose="020B0503020204020204" charset="-122"/>
                <a:sym typeface="方正姚体" panose="02010601030101010101" pitchFamily="2" charset="-122"/>
              </a:rPr>
              <a:t>大数据</a:t>
            </a:r>
            <a:r>
              <a:rPr lang="en-US" altLang="zh-CN" sz="2400" b="1" dirty="0">
                <a:solidFill>
                  <a:schemeClr val="tx1"/>
                </a:solidFill>
                <a:latin typeface="微软雅黑" panose="020B0503020204020204" charset="-122"/>
                <a:ea typeface="微软雅黑" panose="020B0503020204020204" charset="-122"/>
                <a:sym typeface="方正姚体" panose="02010601030101010101" pitchFamily="2" charset="-122"/>
              </a:rPr>
              <a:t>：</a:t>
            </a:r>
            <a:endParaRPr lang="en-US" altLang="zh-CN" sz="2400" b="1" dirty="0">
              <a:solidFill>
                <a:schemeClr val="tx1"/>
              </a:solidFill>
              <a:latin typeface="微软雅黑" panose="020B0503020204020204" charset="-122"/>
              <a:ea typeface="微软雅黑" panose="020B0503020204020204" charset="-122"/>
              <a:sym typeface="方正姚体" panose="02010601030101010101" pitchFamily="2" charset="-122"/>
            </a:endParaRPr>
          </a:p>
          <a:p>
            <a:pPr indent="609600" algn="l" fontAlgn="auto">
              <a:lnSpc>
                <a:spcPct val="150000"/>
              </a:lnSpc>
              <a:buClrTx/>
              <a:buSzTx/>
              <a:buFontTx/>
              <a:extLst>
                <a:ext uri="{35155182-B16C-46BC-9424-99874614C6A1}">
                  <wpsdc:indentchars xmlns:wpsdc="http://www.wps.cn/officeDocument/2017/drawingmlCustomData" val="200" checksum="4158780845"/>
                </a:ext>
              </a:extLst>
            </a:pPr>
            <a:r>
              <a:rPr lang="zh-CN" altLang="en-US" sz="2400" dirty="0">
                <a:latin typeface="微软雅黑" panose="020B0503020204020204" charset="-122"/>
                <a:ea typeface="微软雅黑" panose="020B0503020204020204" charset="-122"/>
                <a:sym typeface="方正姚体" panose="02010601030101010101" pitchFamily="2" charset="-122"/>
              </a:rPr>
              <a:t>所涉及的数据资料量巨大，以致无法通过人脑，甚至常规软件进行捕捉、管理和处理的数据集合。</a:t>
            </a:r>
            <a:endParaRPr lang="zh-CN" altLang="en-US" sz="2400" dirty="0">
              <a:latin typeface="微软雅黑" panose="020B0503020204020204" charset="-122"/>
              <a:ea typeface="微软雅黑" panose="020B0503020204020204" charset="-122"/>
              <a:sym typeface="方正姚体" panose="02010601030101010101" pitchFamily="2" charset="-122"/>
            </a:endParaRPr>
          </a:p>
          <a:p>
            <a:pPr indent="609600" algn="l" fontAlgn="auto">
              <a:lnSpc>
                <a:spcPct val="150000"/>
              </a:lnSpc>
              <a:buClrTx/>
              <a:buSzTx/>
              <a:buFontTx/>
              <a:extLst>
                <a:ext uri="{35155182-B16C-46BC-9424-99874614C6A1}">
                  <wpsdc:indentchars xmlns:wpsdc="http://www.wps.cn/officeDocument/2017/drawingmlCustomData" val="200" checksum="4158780845"/>
                </a:ext>
              </a:extLst>
            </a:pPr>
            <a:r>
              <a:rPr lang="zh-CN" altLang="en-US" sz="2400" dirty="0">
                <a:solidFill>
                  <a:schemeClr val="tx1"/>
                </a:solidFill>
                <a:latin typeface="微软雅黑" panose="020B0503020204020204" charset="-122"/>
                <a:ea typeface="微软雅黑" panose="020B0503020204020204" charset="-122"/>
                <a:sym typeface="方正姚体" panose="02010601030101010101" pitchFamily="2" charset="-122"/>
              </a:rPr>
              <a:t>数据规模大、数据处理速度快、数据种类多、数据价值密度低、数据真实性高</a:t>
            </a:r>
            <a:endParaRPr lang="zh-CN" altLang="en-US" sz="2400" dirty="0">
              <a:solidFill>
                <a:schemeClr val="tx1"/>
              </a:solidFill>
              <a:latin typeface="微软雅黑" panose="020B0503020204020204" charset="-122"/>
              <a:ea typeface="微软雅黑" panose="020B0503020204020204" charset="-122"/>
              <a:sym typeface="方正姚体" panose="02010601030101010101" pitchFamily="2" charset="-122"/>
            </a:endParaRPr>
          </a:p>
        </p:txBody>
      </p:sp>
      <p:sp>
        <p:nvSpPr>
          <p:cNvPr id="4" name="矩形 3"/>
          <p:cNvSpPr/>
          <p:nvPr/>
        </p:nvSpPr>
        <p:spPr>
          <a:xfrm>
            <a:off x="1614805" y="469900"/>
            <a:ext cx="2393315" cy="52197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800" b="1" dirty="0">
                <a:latin typeface="汉仪雅酷黑 65W" panose="020B0604020202020204" charset="-122"/>
                <a:ea typeface="汉仪雅酷黑 65W" panose="020B0604020202020204" charset="-122"/>
                <a:cs typeface="+mn-ea"/>
                <a:sym typeface="+mn-lt"/>
              </a:rPr>
              <a:t>大数据技术</a:t>
            </a:r>
            <a:endParaRPr lang="zh-CN" altLang="en-US" sz="2800" b="1" dirty="0">
              <a:latin typeface="汉仪雅酷黑 65W" panose="020B0604020202020204" charset="-122"/>
              <a:ea typeface="汉仪雅酷黑 65W" panose="020B0604020202020204" charset="-122"/>
              <a:cs typeface="+mn-ea"/>
              <a:sym typeface="+mn-lt"/>
            </a:endParaRPr>
          </a:p>
        </p:txBody>
      </p:sp>
      <p:pic>
        <p:nvPicPr>
          <p:cNvPr id="7" name="图形 10"/>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47014" y="606941"/>
            <a:ext cx="847725" cy="247650"/>
          </a:xfrm>
          <a:prstGeom prst="rect">
            <a:avLst/>
          </a:prstGeom>
        </p:spPr>
      </p:pic>
      <p:pic>
        <p:nvPicPr>
          <p:cNvPr id="3" name="http://photo-static-api.fotomore.com/creative/vcg/400/version23/VCG41630019720.jpg?uid=386&amp;timestamp=1710052436&amp;sign=71aa7122a9f10da12d04c70cfce5ce7c" descr="云计算"/>
          <p:cNvPicPr/>
          <p:nvPr/>
        </p:nvPicPr>
        <p:blipFill>
          <a:blip r:embed="rId3"/>
          <a:stretch>
            <a:fillRect/>
          </a:stretch>
        </p:blipFill>
        <p:spPr>
          <a:xfrm>
            <a:off x="4186555" y="2028190"/>
            <a:ext cx="3960000" cy="360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3" grpId="0"/>
    </p:bldLst>
  </p:timing>
</p:sld>
</file>

<file path=ppt/tags/tag1.xml><?xml version="1.0" encoding="utf-8"?>
<p:tagLst xmlns:p="http://schemas.openxmlformats.org/presentationml/2006/main">
  <p:tag name="KSO_WM_DIAGRAM_VIRTUALLY_FRAME" val="{&quot;height&quot;:280.46354330708664,&quot;left&quot;:148.24999999999994,&quot;top&quot;:142.63645669291336,&quot;width&quot;:674.6207086614173}"/>
</p:tagLst>
</file>

<file path=ppt/tags/tag10.xml><?xml version="1.0" encoding="utf-8"?>
<p:tagLst xmlns:p="http://schemas.openxmlformats.org/presentationml/2006/main">
  <p:tag name="KSO_WM_DIAGRAM_VIRTUALLY_FRAME" val="{&quot;height&quot;:280.46354330708664,&quot;left&quot;:148.24999999999994,&quot;top&quot;:142.63645669291336,&quot;width&quot;:674.6207086614173}"/>
</p:tagLst>
</file>

<file path=ppt/tags/tag11.xml><?xml version="1.0" encoding="utf-8"?>
<p:tagLst xmlns:p="http://schemas.openxmlformats.org/presentationml/2006/main">
  <p:tag name="KSO_WM_DIAGRAM_VIRTUALLY_FRAME" val="{&quot;height&quot;:294.26354330708665,&quot;left&quot;:89.5,&quot;top&quot;:163.38645669291336,&quot;width&quot;:793.0207086614173}"/>
</p:tagLst>
</file>

<file path=ppt/tags/tag12.xml><?xml version="1.0" encoding="utf-8"?>
<p:tagLst xmlns:p="http://schemas.openxmlformats.org/presentationml/2006/main">
  <p:tag name="KSO_WM_DIAGRAM_VIRTUALLY_FRAME" val="{&quot;height&quot;:331.1102362204725,&quot;left&quot;:71.80212598425197,&quot;top&quot;:142.66669291338582,&quot;width&quot;:814.9958267716537}"/>
</p:tagLst>
</file>

<file path=ppt/tags/tag13.xml><?xml version="1.0" encoding="utf-8"?>
<p:tagLst xmlns:p="http://schemas.openxmlformats.org/presentationml/2006/main">
  <p:tag name="KSO_WM_DIAGRAM_VIRTUALLY_FRAME" val="{&quot;height&quot;:331.1102362204725,&quot;left&quot;:71.80212598425197,&quot;top&quot;:142.66669291338582,&quot;width&quot;:814.9958267716537}"/>
</p:tagLst>
</file>

<file path=ppt/tags/tag14.xml><?xml version="1.0" encoding="utf-8"?>
<p:tagLst xmlns:p="http://schemas.openxmlformats.org/presentationml/2006/main">
  <p:tag name="KSO_WM_DIAGRAM_VIRTUALLY_FRAME" val="{&quot;height&quot;:331.1102362204725,&quot;left&quot;:71.80212598425197,&quot;top&quot;:142.66669291338582,&quot;width&quot;:814.9958267716537}"/>
</p:tagLst>
</file>

<file path=ppt/tags/tag15.xml><?xml version="1.0" encoding="utf-8"?>
<p:tagLst xmlns:p="http://schemas.openxmlformats.org/presentationml/2006/main">
  <p:tag name="KSO_WM_DIAGRAM_VIRTUALLY_FRAME" val="{&quot;height&quot;:331.1102362204725,&quot;left&quot;:71.80212598425197,&quot;top&quot;:142.66669291338582,&quot;width&quot;:814.9958267716537}"/>
</p:tagLst>
</file>

<file path=ppt/tags/tag16.xml><?xml version="1.0" encoding="utf-8"?>
<p:tagLst xmlns:p="http://schemas.openxmlformats.org/presentationml/2006/main">
  <p:tag name="KSO_WM_DIAGRAM_VIRTUALLY_FRAME" val="{&quot;height&quot;:331.1102362204725,&quot;left&quot;:71.80212598425197,&quot;top&quot;:142.66669291338582,&quot;width&quot;:814.9958267716537}"/>
</p:tagLst>
</file>

<file path=ppt/tags/tag17.xml><?xml version="1.0" encoding="utf-8"?>
<p:tagLst xmlns:p="http://schemas.openxmlformats.org/presentationml/2006/main">
  <p:tag name="KSO_WM_DIAGRAM_VIRTUALLY_FRAME" val="{&quot;height&quot;:331.1102362204725,&quot;left&quot;:71.80212598425197,&quot;top&quot;:142.66669291338582,&quot;width&quot;:814.9958267716537}"/>
</p:tagLst>
</file>

<file path=ppt/tags/tag18.xml><?xml version="1.0" encoding="utf-8"?>
<p:tagLst xmlns:p="http://schemas.openxmlformats.org/presentationml/2006/main">
  <p:tag name="KSO_WM_DIAGRAM_VIRTUALLY_FRAME" val="{&quot;height&quot;:331.1102362204725,&quot;left&quot;:71.80212598425197,&quot;top&quot;:142.66669291338582,&quot;width&quot;:814.9958267716537}"/>
</p:tagLst>
</file>

<file path=ppt/tags/tag19.xml><?xml version="1.0" encoding="utf-8"?>
<p:tagLst xmlns:p="http://schemas.openxmlformats.org/presentationml/2006/main">
  <p:tag name="KSO_WM_DIAGRAM_VIRTUALLY_FRAME" val="{&quot;height&quot;:331.1102362204725,&quot;left&quot;:71.80212598425197,&quot;top&quot;:142.66669291338582,&quot;width&quot;:814.9958267716537}"/>
</p:tagLst>
</file>

<file path=ppt/tags/tag2.xml><?xml version="1.0" encoding="utf-8"?>
<p:tagLst xmlns:p="http://schemas.openxmlformats.org/presentationml/2006/main">
  <p:tag name="KSO_WM_DIAGRAM_VIRTUALLY_FRAME" val="{&quot;height&quot;:280.46354330708664,&quot;left&quot;:148.24999999999994,&quot;top&quot;:142.63645669291336,&quot;width&quot;:674.6207086614173}"/>
</p:tagLst>
</file>

<file path=ppt/tags/tag20.xml><?xml version="1.0" encoding="utf-8"?>
<p:tagLst xmlns:p="http://schemas.openxmlformats.org/presentationml/2006/main">
  <p:tag name="KSO_WM_DIAGRAM_VIRTUALLY_FRAME" val="{&quot;height&quot;:331.1102362204725,&quot;left&quot;:71.80212598425197,&quot;top&quot;:142.66669291338582,&quot;width&quot;:814.9958267716537}"/>
</p:tagLst>
</file>

<file path=ppt/tags/tag21.xml><?xml version="1.0" encoding="utf-8"?>
<p:tagLst xmlns:p="http://schemas.openxmlformats.org/presentationml/2006/main">
  <p:tag name="KSO_WM_DIAGRAM_VIRTUALLY_FRAME" val="{&quot;height&quot;:191.4,&quot;left&quot;:303.8,&quot;top&quot;:164.6,&quot;width&quot;:583.45}"/>
</p:tagLst>
</file>

<file path=ppt/tags/tag22.xml><?xml version="1.0" encoding="utf-8"?>
<p:tagLst xmlns:p="http://schemas.openxmlformats.org/presentationml/2006/main">
  <p:tag name="KSO_WM_DIAGRAM_VIRTUALLY_FRAME" val="{&quot;height&quot;:191.4,&quot;left&quot;:303.8,&quot;top&quot;:164.6,&quot;width&quot;:583.45}"/>
</p:tagLst>
</file>

<file path=ppt/tags/tag23.xml><?xml version="1.0" encoding="utf-8"?>
<p:tagLst xmlns:p="http://schemas.openxmlformats.org/presentationml/2006/main">
  <p:tag name="COMMONDATA" val="eyJoZGlkIjoiMDg1M2RlOGE4MGJjZjYzNjllYWE1OThlMTE5ZDUyODQifQ=="/>
  <p:tag name="commondata" val="eyJjb3VudCI6MSwiaGRpZCI6IjhiYjZiZTMwNmRjYjUwOWFkY2VmYjMxODYyNzdjYzI4IiwidXNlckNvdW50IjoxfQ=="/>
</p:tagLst>
</file>

<file path=ppt/tags/tag3.xml><?xml version="1.0" encoding="utf-8"?>
<p:tagLst xmlns:p="http://schemas.openxmlformats.org/presentationml/2006/main">
  <p:tag name="KSO_WM_DIAGRAM_VIRTUALLY_FRAME" val="{&quot;height&quot;:280.46354330708664,&quot;left&quot;:148.24999999999994,&quot;top&quot;:142.63645669291336,&quot;width&quot;:674.6207086614173}"/>
</p:tagLst>
</file>

<file path=ppt/tags/tag4.xml><?xml version="1.0" encoding="utf-8"?>
<p:tagLst xmlns:p="http://schemas.openxmlformats.org/presentationml/2006/main">
  <p:tag name="KSO_WM_DIAGRAM_VIRTUALLY_FRAME" val="{&quot;height&quot;:280.46354330708664,&quot;left&quot;:148.24999999999994,&quot;top&quot;:142.63645669291336,&quot;width&quot;:674.6207086614173}"/>
</p:tagLst>
</file>

<file path=ppt/tags/tag5.xml><?xml version="1.0" encoding="utf-8"?>
<p:tagLst xmlns:p="http://schemas.openxmlformats.org/presentationml/2006/main">
  <p:tag name="KSO_WM_DIAGRAM_VIRTUALLY_FRAME" val="{&quot;height&quot;:280.46354330708664,&quot;left&quot;:148.24999999999994,&quot;top&quot;:142.63645669291336,&quot;width&quot;:674.6207086614173}"/>
</p:tagLst>
</file>

<file path=ppt/tags/tag6.xml><?xml version="1.0" encoding="utf-8"?>
<p:tagLst xmlns:p="http://schemas.openxmlformats.org/presentationml/2006/main">
  <p:tag name="KSO_WM_DIAGRAM_VIRTUALLY_FRAME" val="{&quot;height&quot;:280.46354330708664,&quot;left&quot;:148.24999999999994,&quot;top&quot;:142.63645669291336,&quot;width&quot;:674.6207086614173}"/>
</p:tagLst>
</file>

<file path=ppt/tags/tag7.xml><?xml version="1.0" encoding="utf-8"?>
<p:tagLst xmlns:p="http://schemas.openxmlformats.org/presentationml/2006/main">
  <p:tag name="KSO_WM_DIAGRAM_VIRTUALLY_FRAME" val="{&quot;height&quot;:280.46354330708664,&quot;left&quot;:148.24999999999994,&quot;top&quot;:142.63645669291336,&quot;width&quot;:674.6207086614173}"/>
</p:tagLst>
</file>

<file path=ppt/tags/tag8.xml><?xml version="1.0" encoding="utf-8"?>
<p:tagLst xmlns:p="http://schemas.openxmlformats.org/presentationml/2006/main">
  <p:tag name="KSO_WM_DIAGRAM_VIRTUALLY_FRAME" val="{&quot;height&quot;:280.46354330708664,&quot;left&quot;:148.24999999999994,&quot;top&quot;:142.63645669291336,&quot;width&quot;:674.6207086614173}"/>
</p:tagLst>
</file>

<file path=ppt/tags/tag9.xml><?xml version="1.0" encoding="utf-8"?>
<p:tagLst xmlns:p="http://schemas.openxmlformats.org/presentationml/2006/main">
  <p:tag name="KSO_WM_DIAGRAM_VIRTUALLY_FRAME" val="{&quot;height&quot;:280.46354330708664,&quot;left&quot;:148.24999999999994,&quot;top&quot;:142.63645669291336,&quot;width&quot;:674.6207086614173}"/>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68BF"/>
      </a:accent1>
      <a:accent2>
        <a:srgbClr val="89C700"/>
      </a:accent2>
      <a:accent3>
        <a:srgbClr val="0884E3"/>
      </a:accent3>
      <a:accent4>
        <a:srgbClr val="FEA029"/>
      </a:accent4>
      <a:accent5>
        <a:srgbClr val="F07F79"/>
      </a:accent5>
      <a:accent6>
        <a:srgbClr val="95E1C1"/>
      </a:accent6>
      <a:hlink>
        <a:srgbClr val="4472C4"/>
      </a:hlink>
      <a:folHlink>
        <a:srgbClr val="BFBFBF"/>
      </a:folHlink>
    </a:clrScheme>
    <a:fontScheme name="oreszc33">
      <a:majorFont>
        <a:latin typeface="汉仪君黑-55W"/>
        <a:ea typeface="汉仪君黑-55W"/>
        <a:cs typeface=""/>
      </a:majorFont>
      <a:minorFont>
        <a:latin typeface="汉仪君黑-55W"/>
        <a:ea typeface="汉仪君黑-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君黑-55W"/>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君黑-55W"/>
        <a:ea typeface=""/>
        <a:cs typeface=""/>
        <a:font script="Jpan" typeface="ＭＳ Ｐゴシック"/>
        <a:font script="Hang" typeface="맑은 고딕"/>
        <a:font script="Hans" typeface="汉仪君黑-55W"/>
        <a:font script="Hant" typeface="新細明體"/>
        <a:font script="Arab" typeface="汉仪君黑-55W"/>
        <a:font script="Hebr" typeface="汉仪君黑-55W"/>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55W"/>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汉仪君黑-55W"/>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汉仪君黑-55W"/>
        <a:ea typeface=""/>
        <a:cs typeface=""/>
        <a:font script="Jpan" typeface="ＭＳ Ｐゴシック"/>
        <a:font script="Hang" typeface="맑은 고딕"/>
        <a:font script="Hans" typeface="汉仪君黑-55W"/>
        <a:font script="Hant" typeface="新細明體"/>
        <a:font script="Arab" typeface="汉仪君黑-55W"/>
        <a:font script="Hebr" typeface="汉仪君黑-55W"/>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汉仪君黑-55W"/>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731</Words>
  <Application>WPS 演示</Application>
  <PresentationFormat>宽屏</PresentationFormat>
  <Paragraphs>101</Paragraphs>
  <Slides>13</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13</vt:i4>
      </vt:variant>
    </vt:vector>
  </HeadingPairs>
  <TitlesOfParts>
    <vt:vector size="22" baseType="lpstr">
      <vt:lpstr>Arial</vt:lpstr>
      <vt:lpstr>宋体</vt:lpstr>
      <vt:lpstr>Wingdings</vt:lpstr>
      <vt:lpstr>汉仪君黑-55W</vt:lpstr>
      <vt:lpstr>汉仪雅酷黑 65W</vt:lpstr>
      <vt:lpstr>微软雅黑</vt:lpstr>
      <vt:lpstr>方正姚体</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姚 米多</dc:creator>
  <cp:lastModifiedBy>sunshine</cp:lastModifiedBy>
  <cp:revision>38</cp:revision>
  <dcterms:created xsi:type="dcterms:W3CDTF">2022-09-13T14:17:00Z</dcterms:created>
  <dcterms:modified xsi:type="dcterms:W3CDTF">2024-03-17T02:29:41Z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EBC45C57A49E426B8F396F17085D4697_13</vt:lpwstr>
  </property>
  <property fmtid="{D5CDD505-2E9C-101B-9397-08002B2CF9AE}" pid="3" name="KSOProductBuildVer">
    <vt:lpwstr>2052-12.1.0.16388</vt:lpwstr>
  </property>
  <property fmtid="{D5CDD505-2E9C-101B-9397-08002B2CF9AE}" pid="4" name="KSOTemplateUUID">
    <vt:lpwstr>v1.0_mb_L/i/wBYVxyZAhIHZLTHylw==</vt:lpwstr>
  </property>
</Properties>
</file>