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handoutMasterIdLst>
    <p:handoutMasterId r:id="rId28"/>
  </p:handoutMasterIdLst>
  <p:sldIdLst>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2"/>
    <p:sldId id="327" r:id="rId23"/>
    <p:sldId id="328" r:id="rId24"/>
    <p:sldId id="329" r:id="rId25"/>
    <p:sldId id="331" r:id="rId26"/>
    <p:sldId id="330"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5" autoAdjust="0"/>
    <p:restoredTop sz="92935" autoAdjust="0"/>
  </p:normalViewPr>
  <p:slideViewPr>
    <p:cSldViewPr snapToGrid="0" showGuides="1">
      <p:cViewPr varScale="1">
        <p:scale>
          <a:sx n="106" d="100"/>
          <a:sy n="106" d="100"/>
        </p:scale>
        <p:origin x="1218" y="96"/>
      </p:cViewPr>
      <p:guideLst>
        <p:guide orient="horz" pos="2165"/>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67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30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08812-0EF1-427D-81E2-C7988FB90D1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C6D73-1CDB-4072-B548-8CE492C7F4E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CE624-3660-4035-AB45-CE49DDC2C6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F825-9C29-43CC-BB96-80A60E9689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0" Type="http://schemas.openxmlformats.org/officeDocument/2006/relationships/tags" Target="../tags/tag19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2" name="Rectangle 2_#color_$accent1_$accent1_4-2080&amp;379"/>
          <p:cNvSpPr/>
          <p:nvPr userDrawn="1">
            <p:custDataLst>
              <p:tags r:id="rId2"/>
            </p:custDataLst>
          </p:nvPr>
        </p:nvSpPr>
        <p:spPr>
          <a:xfrm>
            <a:off x="3677412" y="3984752"/>
            <a:ext cx="4837176" cy="685800"/>
          </a:xfrm>
          <a:custGeom>
            <a:avLst/>
            <a:gdLst/>
            <a:ahLst/>
            <a:cxnLst/>
            <a:rect l="l" t="t" r="r" b="b"/>
            <a:pathLst>
              <a:path w="4837176" h="685800">
                <a:moveTo>
                  <a:pt x="576072" y="64008"/>
                </a:moveTo>
                <a:cubicBezTo>
                  <a:pt x="612648" y="27432"/>
                  <a:pt x="667512" y="0"/>
                  <a:pt x="722376" y="0"/>
                </a:cubicBezTo>
                <a:lnTo>
                  <a:pt x="4608576" y="0"/>
                </a:lnTo>
                <a:cubicBezTo>
                  <a:pt x="4690872" y="0"/>
                  <a:pt x="4736592" y="109728"/>
                  <a:pt x="4681728" y="173736"/>
                </a:cubicBezTo>
                <a:lnTo>
                  <a:pt x="4261104" y="621792"/>
                </a:lnTo>
                <a:cubicBezTo>
                  <a:pt x="4224528" y="658368"/>
                  <a:pt x="4169664" y="685800"/>
                  <a:pt x="4114800" y="685800"/>
                </a:cubicBezTo>
                <a:lnTo>
                  <a:pt x="228600" y="685800"/>
                </a:lnTo>
                <a:cubicBezTo>
                  <a:pt x="146304" y="685800"/>
                  <a:pt x="100584" y="576072"/>
                  <a:pt x="155448" y="512064"/>
                </a:cubicBezTo>
                <a:lnTo>
                  <a:pt x="576072" y="64008"/>
                </a:lnTo>
              </a:path>
            </a:pathLst>
          </a:custGeom>
          <a:gradFill>
            <a:gsLst>
              <a:gs pos="0">
                <a:schemeClr val="accent1">
                  <a:alpha val="100000"/>
                </a:schemeClr>
              </a:gs>
              <a:gs pos="100000">
                <a:schemeClr val="accent1">
                  <a:lumMod val="75000"/>
                  <a:alpha val="100000"/>
                </a:schemeClr>
              </a:gs>
            </a:gsLst>
            <a:lin ang="27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7" name="Vector_#color_$accent1_$accent3_2-2084&amp;11796"/>
          <p:cNvSpPr/>
          <p:nvPr userDrawn="1">
            <p:custDataLst>
              <p:tags r:id="rId3"/>
            </p:custDataLst>
          </p:nvPr>
        </p:nvSpPr>
        <p:spPr>
          <a:xfrm>
            <a:off x="7214616" y="6080760"/>
            <a:ext cx="4974336" cy="777240"/>
          </a:xfrm>
          <a:custGeom>
            <a:avLst/>
            <a:gdLst/>
            <a:ahLst/>
            <a:cxnLst/>
            <a:rect l="l" t="t" r="r" b="b"/>
            <a:pathLst>
              <a:path w="4974336" h="777240">
                <a:moveTo>
                  <a:pt x="4974336" y="0"/>
                </a:moveTo>
                <a:lnTo>
                  <a:pt x="4974336" y="777240"/>
                </a:lnTo>
                <a:lnTo>
                  <a:pt x="0" y="777240"/>
                </a:lnTo>
                <a:lnTo>
                  <a:pt x="603504" y="173736"/>
                </a:lnTo>
                <a:cubicBezTo>
                  <a:pt x="713232" y="64008"/>
                  <a:pt x="859536" y="9144"/>
                  <a:pt x="1014984" y="9144"/>
                </a:cubicBezTo>
                <a:lnTo>
                  <a:pt x="4919472" y="9144"/>
                </a:lnTo>
                <a:cubicBezTo>
                  <a:pt x="4937760" y="9144"/>
                  <a:pt x="4956048" y="0"/>
                  <a:pt x="4974336" y="0"/>
                </a:cubicBezTo>
              </a:path>
            </a:pathLst>
          </a:custGeom>
          <a:gradFill>
            <a:gsLst>
              <a:gs pos="0">
                <a:schemeClr val="accent1">
                  <a:alpha val="39600"/>
                </a:schemeClr>
              </a:gs>
              <a:gs pos="100000">
                <a:schemeClr val="accent3">
                  <a:lumMod val="40000"/>
                  <a:lumOff val="60000"/>
                  <a:alpha val="6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8" name="Vector_#color_$accent1_3_$accent1_3-2084&amp;11799"/>
          <p:cNvSpPr/>
          <p:nvPr userDrawn="1">
            <p:custDataLst>
              <p:tags r:id="rId4"/>
            </p:custDataLst>
          </p:nvPr>
        </p:nvSpPr>
        <p:spPr>
          <a:xfrm>
            <a:off x="0" y="0"/>
            <a:ext cx="4334256" cy="4005072"/>
          </a:xfrm>
          <a:custGeom>
            <a:avLst/>
            <a:gdLst/>
            <a:ahLst/>
            <a:cxnLst/>
            <a:rect l="l" t="t" r="r" b="b"/>
            <a:pathLst>
              <a:path w="4334256" h="4005072">
                <a:moveTo>
                  <a:pt x="4334256" y="0"/>
                </a:moveTo>
                <a:lnTo>
                  <a:pt x="2313432" y="0"/>
                </a:lnTo>
                <a:lnTo>
                  <a:pt x="0" y="2304288"/>
                </a:lnTo>
                <a:lnTo>
                  <a:pt x="0" y="4005072"/>
                </a:lnTo>
                <a:lnTo>
                  <a:pt x="146304" y="4005072"/>
                </a:lnTo>
                <a:cubicBezTo>
                  <a:pt x="265176" y="4005072"/>
                  <a:pt x="374904" y="3950208"/>
                  <a:pt x="457200" y="3867912"/>
                </a:cubicBezTo>
                <a:lnTo>
                  <a:pt x="4334256" y="0"/>
                </a:lnTo>
              </a:path>
            </a:pathLst>
          </a:custGeom>
          <a:gradFill>
            <a:gsLst>
              <a:gs pos="0">
                <a:schemeClr val="accent1">
                  <a:lumMod val="60000"/>
                  <a:lumOff val="40000"/>
                  <a:alpha val="30000"/>
                </a:schemeClr>
              </a:gs>
              <a:gs pos="68000">
                <a:schemeClr val="accent1">
                  <a:lumMod val="60000"/>
                  <a:lumOff val="40000"/>
                  <a:alpha val="0"/>
                </a:schemeClr>
              </a:gs>
            </a:gsLst>
            <a:lin ang="942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Subtract-2087&amp;326"/>
          <p:cNvSpPr/>
          <p:nvPr userDrawn="1">
            <p:custDataLst>
              <p:tags r:id="rId5"/>
            </p:custDataLst>
          </p:nvPr>
        </p:nvSpPr>
        <p:spPr>
          <a:xfrm>
            <a:off x="8330184" y="2152396"/>
            <a:ext cx="3858768" cy="3941064"/>
          </a:xfrm>
          <a:custGeom>
            <a:avLst/>
            <a:gdLst/>
            <a:ahLst/>
            <a:cxnLst/>
            <a:rect l="l" t="t" r="r" b="b"/>
            <a:pathLst>
              <a:path w="3858768" h="3941064">
                <a:moveTo>
                  <a:pt x="3858768" y="0"/>
                </a:moveTo>
                <a:lnTo>
                  <a:pt x="3858768" y="3941064"/>
                </a:lnTo>
                <a:cubicBezTo>
                  <a:pt x="3840480" y="3941064"/>
                  <a:pt x="3822192" y="3941064"/>
                  <a:pt x="3803904" y="3941064"/>
                </a:cubicBezTo>
                <a:lnTo>
                  <a:pt x="0" y="3941064"/>
                </a:lnTo>
                <a:lnTo>
                  <a:pt x="3858768" y="0"/>
                </a:lnTo>
              </a:path>
            </a:pathLst>
          </a:custGeom>
          <a:gradFill>
            <a:gsLst>
              <a:gs pos="0">
                <a:schemeClr val="accent1">
                  <a:lumMod val="20000"/>
                  <a:lumOff val="80000"/>
                  <a:alpha val="32000"/>
                </a:schemeClr>
              </a:gs>
              <a:gs pos="61000">
                <a:schemeClr val="accent1">
                  <a:lumMod val="60000"/>
                  <a:lumOff val="40000"/>
                  <a:alpha val="0"/>
                </a:schemeClr>
              </a:gs>
            </a:gsLst>
            <a:lin ang="19385106"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Subtract-2087&amp;329"/>
          <p:cNvSpPr/>
          <p:nvPr userDrawn="1">
            <p:custDataLst>
              <p:tags r:id="rId6"/>
            </p:custDataLst>
          </p:nvPr>
        </p:nvSpPr>
        <p:spPr>
          <a:xfrm>
            <a:off x="10628376" y="3474720"/>
            <a:ext cx="1563624" cy="1563624"/>
          </a:xfrm>
          <a:custGeom>
            <a:avLst/>
            <a:gdLst/>
            <a:ahLst/>
            <a:cxnLst/>
            <a:rect l="l" t="t" r="r" b="b"/>
            <a:pathLst>
              <a:path w="1563624" h="1563624">
                <a:moveTo>
                  <a:pt x="1563624" y="0"/>
                </a:moveTo>
                <a:lnTo>
                  <a:pt x="1563624" y="1563624"/>
                </a:lnTo>
                <a:lnTo>
                  <a:pt x="0" y="1563624"/>
                </a:lnTo>
                <a:lnTo>
                  <a:pt x="0" y="1563624"/>
                </a:lnTo>
                <a:lnTo>
                  <a:pt x="1563624" y="0"/>
                </a:lnTo>
              </a:path>
            </a:pathLst>
          </a:custGeom>
          <a:gradFill>
            <a:gsLst>
              <a:gs pos="0">
                <a:schemeClr val="accent1">
                  <a:lumMod val="60000"/>
                  <a:lumOff val="40000"/>
                  <a:alpha val="28000"/>
                </a:schemeClr>
              </a:gs>
              <a:gs pos="54000">
                <a:schemeClr val="accent1">
                  <a:lumMod val="60000"/>
                  <a:lumOff val="40000"/>
                  <a:alpha val="0"/>
                </a:schemeClr>
              </a:gs>
            </a:gsLst>
            <a:lin ang="19101987"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Subtract_#color_$accent1_1_$accent1_1-2086&amp;196"/>
          <p:cNvSpPr/>
          <p:nvPr userDrawn="1">
            <p:custDataLst>
              <p:tags r:id="rId7"/>
            </p:custDataLst>
          </p:nvPr>
        </p:nvSpPr>
        <p:spPr>
          <a:xfrm>
            <a:off x="749808" y="1115568"/>
            <a:ext cx="3355848" cy="2148840"/>
          </a:xfrm>
          <a:custGeom>
            <a:avLst/>
            <a:gdLst/>
            <a:ahLst/>
            <a:cxnLst/>
            <a:rect l="l" t="t" r="r" b="b"/>
            <a:pathLst>
              <a:path w="3355848" h="2148840">
                <a:moveTo>
                  <a:pt x="1901952" y="0"/>
                </a:moveTo>
                <a:lnTo>
                  <a:pt x="3355848" y="0"/>
                </a:lnTo>
                <a:lnTo>
                  <a:pt x="1298448" y="2057400"/>
                </a:lnTo>
                <a:cubicBezTo>
                  <a:pt x="1234440" y="2112264"/>
                  <a:pt x="1161288" y="2148840"/>
                  <a:pt x="1069848" y="2148840"/>
                </a:cubicBezTo>
                <a:lnTo>
                  <a:pt x="173736" y="2148840"/>
                </a:lnTo>
                <a:cubicBezTo>
                  <a:pt x="18288" y="2148840"/>
                  <a:pt x="-54864" y="1956816"/>
                  <a:pt x="54864" y="1847088"/>
                </a:cubicBezTo>
                <a:lnTo>
                  <a:pt x="1901952" y="0"/>
                </a:lnTo>
              </a:path>
            </a:pathLst>
          </a:custGeom>
          <a:gradFill>
            <a:gsLst>
              <a:gs pos="0">
                <a:schemeClr val="accent1">
                  <a:lumMod val="60000"/>
                  <a:lumOff val="40000"/>
                  <a:alpha val="30000"/>
                </a:schemeClr>
              </a:gs>
              <a:gs pos="38000">
                <a:schemeClr val="accent1">
                  <a:lumMod val="20000"/>
                  <a:lumOff val="80000"/>
                  <a:alpha val="0"/>
                </a:schemeClr>
              </a:gs>
            </a:gsLst>
            <a:lin ang="11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3" name="Vector_#color_$accent1_4_$accent3_3-2084&amp;11802"/>
          <p:cNvSpPr/>
          <p:nvPr userDrawn="1">
            <p:custDataLst>
              <p:tags r:id="rId8"/>
            </p:custDataLst>
          </p:nvPr>
        </p:nvSpPr>
        <p:spPr>
          <a:xfrm>
            <a:off x="8415528" y="5038344"/>
            <a:ext cx="3776472" cy="1819656"/>
          </a:xfrm>
          <a:custGeom>
            <a:avLst/>
            <a:gdLst/>
            <a:ahLst/>
            <a:cxnLst/>
            <a:rect l="l" t="t" r="r" b="b"/>
            <a:pathLst>
              <a:path w="3776472" h="1819656">
                <a:moveTo>
                  <a:pt x="3776472" y="0"/>
                </a:moveTo>
                <a:lnTo>
                  <a:pt x="3776472" y="1819656"/>
                </a:lnTo>
                <a:lnTo>
                  <a:pt x="0" y="1819656"/>
                </a:lnTo>
                <a:lnTo>
                  <a:pt x="1527048" y="283464"/>
                </a:lnTo>
                <a:cubicBezTo>
                  <a:pt x="1709928" y="100584"/>
                  <a:pt x="1956816" y="0"/>
                  <a:pt x="2212848" y="0"/>
                </a:cubicBezTo>
                <a:lnTo>
                  <a:pt x="3776472" y="0"/>
                </a:lnTo>
              </a:path>
            </a:pathLst>
          </a:custGeom>
          <a:gradFill>
            <a:gsLst>
              <a:gs pos="0">
                <a:schemeClr val="accent3">
                  <a:lumMod val="60000"/>
                  <a:lumOff val="40000"/>
                  <a:alpha val="23000"/>
                </a:schemeClr>
              </a:gs>
              <a:gs pos="100000">
                <a:schemeClr val="accent1">
                  <a:lumMod val="75000"/>
                  <a:alpha val="40000"/>
                </a:schemeClr>
              </a:gs>
            </a:gsLst>
            <a:lin ang="611177"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5" name="Vector_#color_$accent1_$accent1_3-2084&amp;11805"/>
          <p:cNvSpPr/>
          <p:nvPr userDrawn="1">
            <p:custDataLst>
              <p:tags r:id="rId9"/>
            </p:custDataLst>
          </p:nvPr>
        </p:nvSpPr>
        <p:spPr>
          <a:xfrm>
            <a:off x="0" y="0"/>
            <a:ext cx="5568696" cy="2139696"/>
          </a:xfrm>
          <a:custGeom>
            <a:avLst/>
            <a:gdLst/>
            <a:ahLst/>
            <a:cxnLst/>
            <a:rect l="l" t="t" r="r" b="b"/>
            <a:pathLst>
              <a:path w="5568696" h="2139696">
                <a:moveTo>
                  <a:pt x="5568696" y="0"/>
                </a:moveTo>
                <a:lnTo>
                  <a:pt x="0" y="0"/>
                </a:lnTo>
                <a:lnTo>
                  <a:pt x="0" y="2139696"/>
                </a:lnTo>
                <a:lnTo>
                  <a:pt x="786384" y="1353312"/>
                </a:lnTo>
                <a:cubicBezTo>
                  <a:pt x="941832" y="1197864"/>
                  <a:pt x="1143000" y="1115568"/>
                  <a:pt x="1362456" y="1115568"/>
                </a:cubicBezTo>
                <a:lnTo>
                  <a:pt x="4224528" y="1115568"/>
                </a:lnTo>
                <a:cubicBezTo>
                  <a:pt x="4370832" y="1115568"/>
                  <a:pt x="4507992" y="1060704"/>
                  <a:pt x="4617720" y="950976"/>
                </a:cubicBezTo>
                <a:lnTo>
                  <a:pt x="5568696" y="0"/>
                </a:lnTo>
              </a:path>
            </a:pathLst>
          </a:custGeom>
          <a:gradFill>
            <a:gsLst>
              <a:gs pos="0">
                <a:schemeClr val="accent1">
                  <a:alpha val="39600"/>
                </a:schemeClr>
              </a:gs>
              <a:gs pos="100000">
                <a:schemeClr val="accent1">
                  <a:lumMod val="60000"/>
                  <a:lumOff val="40000"/>
                  <a:alpha val="19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6" name="Vector_#color_$accent1_$accent3-2084&amp;11808"/>
          <p:cNvSpPr/>
          <p:nvPr userDrawn="1">
            <p:custDataLst>
              <p:tags r:id="rId10"/>
            </p:custDataLst>
          </p:nvPr>
        </p:nvSpPr>
        <p:spPr>
          <a:xfrm>
            <a:off x="0" y="0"/>
            <a:ext cx="3392424" cy="1636776"/>
          </a:xfrm>
          <a:custGeom>
            <a:avLst/>
            <a:gdLst/>
            <a:ahLst/>
            <a:cxnLst/>
            <a:rect l="l" t="t" r="r" b="b"/>
            <a:pathLst>
              <a:path w="3392424" h="1636776">
                <a:moveTo>
                  <a:pt x="3392424" y="0"/>
                </a:moveTo>
                <a:lnTo>
                  <a:pt x="859536" y="0"/>
                </a:lnTo>
                <a:lnTo>
                  <a:pt x="0" y="868680"/>
                </a:lnTo>
                <a:lnTo>
                  <a:pt x="0" y="1636776"/>
                </a:lnTo>
                <a:lnTo>
                  <a:pt x="1463040" y="1636776"/>
                </a:lnTo>
                <a:cubicBezTo>
                  <a:pt x="1645920" y="1636776"/>
                  <a:pt x="1819656" y="1563624"/>
                  <a:pt x="1956816" y="1435608"/>
                </a:cubicBezTo>
                <a:lnTo>
                  <a:pt x="3392424" y="0"/>
                </a:lnTo>
              </a:path>
            </a:pathLst>
          </a:custGeom>
          <a:gradFill>
            <a:gsLst>
              <a:gs pos="0">
                <a:schemeClr val="accent1">
                  <a:alpha val="50000"/>
                </a:schemeClr>
              </a:gs>
              <a:gs pos="100000">
                <a:schemeClr val="accent3">
                  <a:alpha val="50000"/>
                </a:schemeClr>
              </a:gs>
            </a:gsLst>
            <a:lin ang="469746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7" name="Vector_#color_$accent1_4_$accent1_4-2084&amp;11811"/>
          <p:cNvSpPr/>
          <p:nvPr userDrawn="1">
            <p:custDataLst>
              <p:tags r:id="rId11"/>
            </p:custDataLst>
          </p:nvPr>
        </p:nvSpPr>
        <p:spPr>
          <a:xfrm>
            <a:off x="9308592" y="5541264"/>
            <a:ext cx="2880360" cy="1316736"/>
          </a:xfrm>
          <a:custGeom>
            <a:avLst/>
            <a:gdLst/>
            <a:ahLst/>
            <a:cxnLst/>
            <a:rect l="l" t="t" r="r" b="b"/>
            <a:pathLst>
              <a:path w="2880360" h="1316736">
                <a:moveTo>
                  <a:pt x="2880360" y="0"/>
                </a:moveTo>
                <a:lnTo>
                  <a:pt x="2880360" y="1316736"/>
                </a:lnTo>
                <a:lnTo>
                  <a:pt x="0" y="1316736"/>
                </a:lnTo>
                <a:lnTo>
                  <a:pt x="1115568" y="201168"/>
                </a:lnTo>
                <a:cubicBezTo>
                  <a:pt x="1252728" y="73152"/>
                  <a:pt x="1426464" y="0"/>
                  <a:pt x="1609344" y="0"/>
                </a:cubicBezTo>
                <a:lnTo>
                  <a:pt x="2880360" y="0"/>
                </a:lnTo>
              </a:path>
            </a:pathLst>
          </a:custGeom>
          <a:gradFill flip="none" rotWithShape="1">
            <a:gsLst>
              <a:gs pos="0">
                <a:schemeClr val="accent1">
                  <a:alpha val="60000"/>
                  <a:lumMod val="69000"/>
                  <a:lumOff val="31000"/>
                </a:schemeClr>
              </a:gs>
              <a:gs pos="100000">
                <a:schemeClr val="accent1">
                  <a:alpha val="16200"/>
                  <a:lumMod val="70000"/>
                  <a:lumOff val="30000"/>
                </a:schemeClr>
              </a:gs>
            </a:gsLst>
            <a:lin ang="0" scaled="0"/>
            <a:tileRect/>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ctrTitle" hasCustomPrompt="1"/>
            <p:custDataLst>
              <p:tags r:id="rId12"/>
            </p:custDataLst>
          </p:nvPr>
        </p:nvSpPr>
        <p:spPr>
          <a:xfrm>
            <a:off x="838200" y="1198881"/>
            <a:ext cx="10515600" cy="2263140"/>
          </a:xfrm>
        </p:spPr>
        <p:txBody>
          <a:bodyPr wrap="square" anchor="b" anchorCtr="0">
            <a:normAutofit/>
          </a:bodyPr>
          <a:lstStyle>
            <a:lvl1pPr algn="ctr">
              <a:lnSpc>
                <a:spcPct val="100000"/>
              </a:lnSpc>
              <a:defRPr sz="7000">
                <a:solidFill>
                  <a:schemeClr val="tx1"/>
                </a:solidFill>
                <a:latin typeface="+mj-ea"/>
                <a:ea typeface="+mj-ea"/>
              </a:defRPr>
            </a:lvl1pPr>
          </a:lstStyle>
          <a:p>
            <a:r>
              <a:rPr lang="zh-CN" altLang="en-US" dirty="0"/>
              <a:t>单击此处编辑母版标题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6"/>
            </p:custDataLst>
          </p:nvPr>
        </p:nvSpPr>
        <p:spPr>
          <a:xfrm>
            <a:off x="3878400" y="3984752"/>
            <a:ext cx="4435200" cy="685800"/>
          </a:xfrm>
        </p:spPr>
        <p:txBody>
          <a:bodyPr wrap="square" anchor="ctr">
            <a:normAutofit/>
          </a:bodyPr>
          <a:lstStyle>
            <a:lvl1pPr marL="0" indent="0" algn="ctr">
              <a:lnSpc>
                <a:spcPct val="100000"/>
              </a:lnSpc>
              <a:buNone/>
              <a:defRPr sz="2200">
                <a:solidFill>
                  <a:srgbClr val="FFFFFF"/>
                </a:solidFill>
                <a:latin typeface="+mn-ea"/>
                <a:ea typeface="+mn-ea"/>
                <a:cs typeface="+mn-ea"/>
              </a:defRPr>
            </a:lvl1pPr>
          </a:lstStyle>
          <a:p>
            <a:pPr lvl="0"/>
            <a:r>
              <a:rPr lang="zh-CN" altLang="en-US" dirty="0"/>
              <a:t>署名</a:t>
            </a:r>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4800" y="1296000"/>
            <a:ext cx="10800000" cy="576000"/>
          </a:xfrm>
        </p:spPr>
        <p:txBody>
          <a:bodyPr wrap="square" anchor="t">
            <a:normAutofit/>
          </a:bodyPr>
          <a:lstStyle>
            <a:lvl1pPr marL="0" indent="0">
              <a:buNone/>
              <a:defRPr sz="2400" b="0">
                <a:latin typeface="+mn-ea"/>
                <a:ea typeface="+mn-ea"/>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2" name="Vector_#color_$accent1_$accent3_2-2084&amp;11796"/>
          <p:cNvSpPr/>
          <p:nvPr userDrawn="1">
            <p:custDataLst>
              <p:tags r:id="rId2"/>
            </p:custDataLst>
          </p:nvPr>
        </p:nvSpPr>
        <p:spPr>
          <a:xfrm>
            <a:off x="7214870" y="6080760"/>
            <a:ext cx="4974590" cy="777240"/>
          </a:xfrm>
          <a:custGeom>
            <a:avLst/>
            <a:gdLst/>
            <a:ahLst/>
            <a:cxnLst/>
            <a:rect l="l" t="t" r="r" b="b"/>
            <a:pathLst>
              <a:path w="4974336" h="777240">
                <a:moveTo>
                  <a:pt x="4974336" y="0"/>
                </a:moveTo>
                <a:lnTo>
                  <a:pt x="4974336" y="777240"/>
                </a:lnTo>
                <a:lnTo>
                  <a:pt x="0" y="777240"/>
                </a:lnTo>
                <a:lnTo>
                  <a:pt x="603504" y="173736"/>
                </a:lnTo>
                <a:cubicBezTo>
                  <a:pt x="713232" y="64008"/>
                  <a:pt x="859536" y="9144"/>
                  <a:pt x="1014984" y="9144"/>
                </a:cubicBezTo>
                <a:lnTo>
                  <a:pt x="4919472" y="9144"/>
                </a:lnTo>
                <a:cubicBezTo>
                  <a:pt x="4937760" y="9144"/>
                  <a:pt x="4956048" y="0"/>
                  <a:pt x="4974336" y="0"/>
                </a:cubicBezTo>
              </a:path>
            </a:pathLst>
          </a:custGeom>
          <a:gradFill>
            <a:gsLst>
              <a:gs pos="0">
                <a:schemeClr val="accent1">
                  <a:alpha val="39600"/>
                </a:schemeClr>
              </a:gs>
              <a:gs pos="100000">
                <a:schemeClr val="accent3">
                  <a:lumMod val="40000"/>
                  <a:lumOff val="60000"/>
                  <a:alpha val="6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3" name="Subtract-2087&amp;326"/>
          <p:cNvSpPr/>
          <p:nvPr userDrawn="1">
            <p:custDataLst>
              <p:tags r:id="rId3"/>
            </p:custDataLst>
          </p:nvPr>
        </p:nvSpPr>
        <p:spPr>
          <a:xfrm>
            <a:off x="8329930" y="2152650"/>
            <a:ext cx="3858895" cy="3940810"/>
          </a:xfrm>
          <a:custGeom>
            <a:avLst/>
            <a:gdLst/>
            <a:ahLst/>
            <a:cxnLst/>
            <a:rect l="l" t="t" r="r" b="b"/>
            <a:pathLst>
              <a:path w="3858768" h="3941064">
                <a:moveTo>
                  <a:pt x="3858768" y="0"/>
                </a:moveTo>
                <a:lnTo>
                  <a:pt x="3858768" y="3941064"/>
                </a:lnTo>
                <a:cubicBezTo>
                  <a:pt x="3840480" y="3941064"/>
                  <a:pt x="3822192" y="3941064"/>
                  <a:pt x="3803904" y="3941064"/>
                </a:cubicBezTo>
                <a:lnTo>
                  <a:pt x="0" y="3941064"/>
                </a:lnTo>
                <a:lnTo>
                  <a:pt x="3858768" y="0"/>
                </a:lnTo>
              </a:path>
            </a:pathLst>
          </a:custGeom>
          <a:gradFill>
            <a:gsLst>
              <a:gs pos="0">
                <a:schemeClr val="accent1">
                  <a:lumMod val="20000"/>
                  <a:lumOff val="80000"/>
                  <a:alpha val="32000"/>
                </a:schemeClr>
              </a:gs>
              <a:gs pos="61000">
                <a:schemeClr val="accent1">
                  <a:lumMod val="60000"/>
                  <a:lumOff val="40000"/>
                  <a:alpha val="0"/>
                </a:schemeClr>
              </a:gs>
            </a:gsLst>
            <a:lin ang="19385106"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5" name="Subtract-2087&amp;329"/>
          <p:cNvSpPr/>
          <p:nvPr userDrawn="1">
            <p:custDataLst>
              <p:tags r:id="rId4"/>
            </p:custDataLst>
          </p:nvPr>
        </p:nvSpPr>
        <p:spPr>
          <a:xfrm>
            <a:off x="10628630" y="3474720"/>
            <a:ext cx="1563370" cy="1563370"/>
          </a:xfrm>
          <a:custGeom>
            <a:avLst/>
            <a:gdLst/>
            <a:ahLst/>
            <a:cxnLst/>
            <a:rect l="l" t="t" r="r" b="b"/>
            <a:pathLst>
              <a:path w="1563624" h="1563624">
                <a:moveTo>
                  <a:pt x="1563624" y="0"/>
                </a:moveTo>
                <a:lnTo>
                  <a:pt x="1563624" y="1563624"/>
                </a:lnTo>
                <a:lnTo>
                  <a:pt x="0" y="1563624"/>
                </a:lnTo>
                <a:lnTo>
                  <a:pt x="0" y="1563624"/>
                </a:lnTo>
                <a:lnTo>
                  <a:pt x="1563624" y="0"/>
                </a:lnTo>
              </a:path>
            </a:pathLst>
          </a:custGeom>
          <a:gradFill>
            <a:gsLst>
              <a:gs pos="0">
                <a:schemeClr val="accent1">
                  <a:lumMod val="60000"/>
                  <a:lumOff val="40000"/>
                  <a:alpha val="28000"/>
                </a:schemeClr>
              </a:gs>
              <a:gs pos="54000">
                <a:schemeClr val="accent1">
                  <a:lumMod val="60000"/>
                  <a:lumOff val="40000"/>
                  <a:alpha val="0"/>
                </a:schemeClr>
              </a:gs>
            </a:gsLst>
            <a:lin ang="19101987"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6" name="Vector_#color_$accent1_4_$accent3_3-2084&amp;11802"/>
          <p:cNvSpPr/>
          <p:nvPr userDrawn="1">
            <p:custDataLst>
              <p:tags r:id="rId5"/>
            </p:custDataLst>
          </p:nvPr>
        </p:nvSpPr>
        <p:spPr>
          <a:xfrm>
            <a:off x="8415655" y="5038090"/>
            <a:ext cx="3776345" cy="1819910"/>
          </a:xfrm>
          <a:custGeom>
            <a:avLst/>
            <a:gdLst/>
            <a:ahLst/>
            <a:cxnLst/>
            <a:rect l="l" t="t" r="r" b="b"/>
            <a:pathLst>
              <a:path w="3776472" h="1819656">
                <a:moveTo>
                  <a:pt x="3776472" y="0"/>
                </a:moveTo>
                <a:lnTo>
                  <a:pt x="3776472" y="1819656"/>
                </a:lnTo>
                <a:lnTo>
                  <a:pt x="0" y="1819656"/>
                </a:lnTo>
                <a:lnTo>
                  <a:pt x="1527048" y="283464"/>
                </a:lnTo>
                <a:cubicBezTo>
                  <a:pt x="1709928" y="100584"/>
                  <a:pt x="1956816" y="0"/>
                  <a:pt x="2212848" y="0"/>
                </a:cubicBezTo>
                <a:lnTo>
                  <a:pt x="3776472" y="0"/>
                </a:lnTo>
              </a:path>
            </a:pathLst>
          </a:custGeom>
          <a:gradFill>
            <a:gsLst>
              <a:gs pos="0">
                <a:schemeClr val="accent3">
                  <a:lumMod val="60000"/>
                  <a:lumOff val="40000"/>
                  <a:alpha val="23000"/>
                </a:schemeClr>
              </a:gs>
              <a:gs pos="100000">
                <a:schemeClr val="accent1">
                  <a:lumMod val="75000"/>
                  <a:alpha val="40000"/>
                </a:schemeClr>
              </a:gs>
            </a:gsLst>
            <a:lin ang="611177"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7" name="Vector_#color_$accent1_4_$accent1_4-2084&amp;11811"/>
          <p:cNvSpPr/>
          <p:nvPr userDrawn="1">
            <p:custDataLst>
              <p:tags r:id="rId6"/>
            </p:custDataLst>
          </p:nvPr>
        </p:nvSpPr>
        <p:spPr>
          <a:xfrm>
            <a:off x="9308465" y="5541010"/>
            <a:ext cx="2880360" cy="1316990"/>
          </a:xfrm>
          <a:custGeom>
            <a:avLst/>
            <a:gdLst/>
            <a:ahLst/>
            <a:cxnLst/>
            <a:rect l="l" t="t" r="r" b="b"/>
            <a:pathLst>
              <a:path w="2880360" h="1316736">
                <a:moveTo>
                  <a:pt x="2880360" y="0"/>
                </a:moveTo>
                <a:lnTo>
                  <a:pt x="2880360" y="1316736"/>
                </a:lnTo>
                <a:lnTo>
                  <a:pt x="0" y="1316736"/>
                </a:lnTo>
                <a:lnTo>
                  <a:pt x="1115568" y="201168"/>
                </a:lnTo>
                <a:cubicBezTo>
                  <a:pt x="1252728" y="73152"/>
                  <a:pt x="1426464" y="0"/>
                  <a:pt x="1609344" y="0"/>
                </a:cubicBezTo>
                <a:lnTo>
                  <a:pt x="2880360" y="0"/>
                </a:lnTo>
              </a:path>
            </a:pathLst>
          </a:custGeom>
          <a:gradFill flip="none" rotWithShape="1">
            <a:gsLst>
              <a:gs pos="0">
                <a:schemeClr val="accent1">
                  <a:alpha val="60000"/>
                  <a:lumMod val="69000"/>
                  <a:lumOff val="31000"/>
                </a:schemeClr>
              </a:gs>
              <a:gs pos="100000">
                <a:schemeClr val="accent1">
                  <a:alpha val="16200"/>
                  <a:lumMod val="70000"/>
                  <a:lumOff val="30000"/>
                </a:schemeClr>
              </a:gs>
            </a:gsLst>
            <a:lin ang="0" scaled="0"/>
            <a:tileRect/>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7" name="Subtract_#color_$accent1_1_$accent1_1-2086&amp;196"/>
          <p:cNvSpPr/>
          <p:nvPr userDrawn="1">
            <p:custDataLst>
              <p:tags r:id="rId7"/>
            </p:custDataLst>
          </p:nvPr>
        </p:nvSpPr>
        <p:spPr>
          <a:xfrm>
            <a:off x="749808" y="1115568"/>
            <a:ext cx="3355848" cy="2148840"/>
          </a:xfrm>
          <a:custGeom>
            <a:avLst/>
            <a:gdLst/>
            <a:ahLst/>
            <a:cxnLst/>
            <a:rect l="l" t="t" r="r" b="b"/>
            <a:pathLst>
              <a:path w="3355848" h="2148840">
                <a:moveTo>
                  <a:pt x="1901952" y="0"/>
                </a:moveTo>
                <a:lnTo>
                  <a:pt x="3355848" y="0"/>
                </a:lnTo>
                <a:lnTo>
                  <a:pt x="1298448" y="2057400"/>
                </a:lnTo>
                <a:cubicBezTo>
                  <a:pt x="1234440" y="2112264"/>
                  <a:pt x="1161288" y="2148840"/>
                  <a:pt x="1069848" y="2148840"/>
                </a:cubicBezTo>
                <a:lnTo>
                  <a:pt x="173736" y="2148840"/>
                </a:lnTo>
                <a:cubicBezTo>
                  <a:pt x="18288" y="2148840"/>
                  <a:pt x="-54864" y="1956816"/>
                  <a:pt x="54864" y="1847088"/>
                </a:cubicBezTo>
                <a:lnTo>
                  <a:pt x="1901952" y="0"/>
                </a:lnTo>
              </a:path>
            </a:pathLst>
          </a:custGeom>
          <a:gradFill>
            <a:gsLst>
              <a:gs pos="0">
                <a:schemeClr val="accent1">
                  <a:lumMod val="60000"/>
                  <a:lumOff val="40000"/>
                  <a:alpha val="30000"/>
                </a:schemeClr>
              </a:gs>
              <a:gs pos="38000">
                <a:schemeClr val="accent1">
                  <a:lumMod val="20000"/>
                  <a:lumOff val="80000"/>
                  <a:alpha val="0"/>
                </a:schemeClr>
              </a:gs>
            </a:gsLst>
            <a:lin ang="1140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Rectangle 2_#color_$accent1_$accent1_4-2080&amp;432"/>
          <p:cNvSpPr/>
          <p:nvPr userDrawn="1">
            <p:custDataLst>
              <p:tags r:id="rId8"/>
            </p:custDataLst>
          </p:nvPr>
        </p:nvSpPr>
        <p:spPr>
          <a:xfrm>
            <a:off x="3677412" y="3941064"/>
            <a:ext cx="4837176" cy="685800"/>
          </a:xfrm>
          <a:custGeom>
            <a:avLst/>
            <a:gdLst/>
            <a:ahLst/>
            <a:cxnLst/>
            <a:rect l="l" t="t" r="r" b="b"/>
            <a:pathLst>
              <a:path w="4837176" h="685800">
                <a:moveTo>
                  <a:pt x="576072" y="64008"/>
                </a:moveTo>
                <a:cubicBezTo>
                  <a:pt x="612648" y="27432"/>
                  <a:pt x="667512" y="0"/>
                  <a:pt x="722376" y="0"/>
                </a:cubicBezTo>
                <a:lnTo>
                  <a:pt x="4608576" y="0"/>
                </a:lnTo>
                <a:cubicBezTo>
                  <a:pt x="4690872" y="0"/>
                  <a:pt x="4736592" y="109728"/>
                  <a:pt x="4681728" y="173736"/>
                </a:cubicBezTo>
                <a:lnTo>
                  <a:pt x="4261104" y="621792"/>
                </a:lnTo>
                <a:cubicBezTo>
                  <a:pt x="4224528" y="658368"/>
                  <a:pt x="4169664" y="685800"/>
                  <a:pt x="4114800" y="685800"/>
                </a:cubicBezTo>
                <a:lnTo>
                  <a:pt x="228600" y="685800"/>
                </a:lnTo>
                <a:cubicBezTo>
                  <a:pt x="146304" y="685800"/>
                  <a:pt x="100584" y="576072"/>
                  <a:pt x="155448" y="512064"/>
                </a:cubicBezTo>
                <a:lnTo>
                  <a:pt x="576072" y="64008"/>
                </a:lnTo>
              </a:path>
            </a:pathLst>
          </a:custGeom>
          <a:gradFill>
            <a:gsLst>
              <a:gs pos="0">
                <a:schemeClr val="accent1">
                  <a:alpha val="100000"/>
                </a:schemeClr>
              </a:gs>
              <a:gs pos="94255">
                <a:schemeClr val="accent1">
                  <a:lumMod val="75000"/>
                  <a:alpha val="100000"/>
                </a:schemeClr>
              </a:gs>
            </a:gsLst>
            <a:lin ang="43077"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Vector_#color_$accent1_3_$accent1_3-2084&amp;11865"/>
          <p:cNvSpPr/>
          <p:nvPr userDrawn="1">
            <p:custDataLst>
              <p:tags r:id="rId9"/>
            </p:custDataLst>
          </p:nvPr>
        </p:nvSpPr>
        <p:spPr>
          <a:xfrm>
            <a:off x="0" y="0"/>
            <a:ext cx="4334256" cy="4005072"/>
          </a:xfrm>
          <a:custGeom>
            <a:avLst/>
            <a:gdLst/>
            <a:ahLst/>
            <a:cxnLst/>
            <a:rect l="l" t="t" r="r" b="b"/>
            <a:pathLst>
              <a:path w="4334256" h="4005072">
                <a:moveTo>
                  <a:pt x="4334256" y="0"/>
                </a:moveTo>
                <a:lnTo>
                  <a:pt x="2313432" y="0"/>
                </a:lnTo>
                <a:lnTo>
                  <a:pt x="0" y="2304288"/>
                </a:lnTo>
                <a:lnTo>
                  <a:pt x="0" y="4005072"/>
                </a:lnTo>
                <a:lnTo>
                  <a:pt x="146304" y="4005072"/>
                </a:lnTo>
                <a:cubicBezTo>
                  <a:pt x="265176" y="4005072"/>
                  <a:pt x="374904" y="3950208"/>
                  <a:pt x="457200" y="3867912"/>
                </a:cubicBezTo>
                <a:lnTo>
                  <a:pt x="4334256" y="0"/>
                </a:lnTo>
              </a:path>
            </a:pathLst>
          </a:custGeom>
          <a:gradFill>
            <a:gsLst>
              <a:gs pos="0">
                <a:schemeClr val="accent1">
                  <a:lumMod val="60000"/>
                  <a:lumOff val="40000"/>
                  <a:alpha val="30000"/>
                </a:schemeClr>
              </a:gs>
              <a:gs pos="68000">
                <a:schemeClr val="accent1">
                  <a:lumMod val="60000"/>
                  <a:lumOff val="40000"/>
                  <a:alpha val="0"/>
                </a:schemeClr>
              </a:gs>
            </a:gsLst>
            <a:lin ang="942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5" name="Vector_#color_$accent1_$accent3_2-2084&amp;11871"/>
          <p:cNvSpPr/>
          <p:nvPr userDrawn="1">
            <p:custDataLst>
              <p:tags r:id="rId10"/>
            </p:custDataLst>
          </p:nvPr>
        </p:nvSpPr>
        <p:spPr>
          <a:xfrm>
            <a:off x="0" y="0"/>
            <a:ext cx="5568696" cy="2139696"/>
          </a:xfrm>
          <a:custGeom>
            <a:avLst/>
            <a:gdLst/>
            <a:ahLst/>
            <a:cxnLst/>
            <a:rect l="l" t="t" r="r" b="b"/>
            <a:pathLst>
              <a:path w="5568696" h="2139696">
                <a:moveTo>
                  <a:pt x="5568696" y="0"/>
                </a:moveTo>
                <a:lnTo>
                  <a:pt x="0" y="0"/>
                </a:lnTo>
                <a:lnTo>
                  <a:pt x="0" y="2139696"/>
                </a:lnTo>
                <a:lnTo>
                  <a:pt x="786384" y="1353312"/>
                </a:lnTo>
                <a:cubicBezTo>
                  <a:pt x="941832" y="1197864"/>
                  <a:pt x="1143000" y="1115568"/>
                  <a:pt x="1362456" y="1115568"/>
                </a:cubicBezTo>
                <a:lnTo>
                  <a:pt x="4224528" y="1115568"/>
                </a:lnTo>
                <a:cubicBezTo>
                  <a:pt x="4370832" y="1115568"/>
                  <a:pt x="4507992" y="1060704"/>
                  <a:pt x="4617720" y="950976"/>
                </a:cubicBezTo>
                <a:lnTo>
                  <a:pt x="5568696" y="0"/>
                </a:lnTo>
              </a:path>
            </a:pathLst>
          </a:custGeom>
          <a:gradFill>
            <a:gsLst>
              <a:gs pos="0">
                <a:schemeClr val="accent1">
                  <a:alpha val="39600"/>
                </a:schemeClr>
              </a:gs>
              <a:gs pos="100000">
                <a:schemeClr val="accent1">
                  <a:lumMod val="60000"/>
                  <a:lumOff val="40000"/>
                  <a:alpha val="19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6" name="Vector_#color_$accent1_$accent3-2084&amp;11874"/>
          <p:cNvSpPr/>
          <p:nvPr userDrawn="1">
            <p:custDataLst>
              <p:tags r:id="rId11"/>
            </p:custDataLst>
          </p:nvPr>
        </p:nvSpPr>
        <p:spPr>
          <a:xfrm>
            <a:off x="0" y="0"/>
            <a:ext cx="3392424" cy="1636776"/>
          </a:xfrm>
          <a:custGeom>
            <a:avLst/>
            <a:gdLst/>
            <a:ahLst/>
            <a:cxnLst/>
            <a:rect l="l" t="t" r="r" b="b"/>
            <a:pathLst>
              <a:path w="3392424" h="1636776">
                <a:moveTo>
                  <a:pt x="3392424" y="0"/>
                </a:moveTo>
                <a:lnTo>
                  <a:pt x="859536" y="0"/>
                </a:lnTo>
                <a:lnTo>
                  <a:pt x="0" y="868680"/>
                </a:lnTo>
                <a:lnTo>
                  <a:pt x="0" y="1636776"/>
                </a:lnTo>
                <a:lnTo>
                  <a:pt x="1463040" y="1636776"/>
                </a:lnTo>
                <a:cubicBezTo>
                  <a:pt x="1645920" y="1636776"/>
                  <a:pt x="1819656" y="1563624"/>
                  <a:pt x="1956816" y="1435608"/>
                </a:cubicBezTo>
                <a:lnTo>
                  <a:pt x="3392424" y="0"/>
                </a:lnTo>
              </a:path>
            </a:pathLst>
          </a:custGeom>
          <a:gradFill>
            <a:gsLst>
              <a:gs pos="0">
                <a:schemeClr val="accent1">
                  <a:alpha val="50000"/>
                </a:schemeClr>
              </a:gs>
              <a:gs pos="100000">
                <a:schemeClr val="accent3">
                  <a:alpha val="50000"/>
                </a:schemeClr>
              </a:gs>
            </a:gsLst>
            <a:lin ang="469746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ctrTitle" hasCustomPrompt="1"/>
            <p:custDataLst>
              <p:tags r:id="rId12"/>
            </p:custDataLst>
          </p:nvPr>
        </p:nvSpPr>
        <p:spPr>
          <a:xfrm>
            <a:off x="838200" y="1419480"/>
            <a:ext cx="10515000" cy="2045146"/>
          </a:xfrm>
        </p:spPr>
        <p:txBody>
          <a:bodyPr wrap="square" anchor="b">
            <a:normAutofit/>
          </a:bodyPr>
          <a:lstStyle>
            <a:lvl1pPr algn="ctr">
              <a:lnSpc>
                <a:spcPct val="100000"/>
              </a:lnSpc>
              <a:defRPr sz="7000">
                <a:solidFill>
                  <a:schemeClr val="tx1"/>
                </a:solidFill>
                <a:latin typeface="+mj-ea"/>
                <a:ea typeface="+mj-ea"/>
              </a:defRPr>
            </a:lvl1pPr>
          </a:lstStyle>
          <a:p>
            <a:r>
              <a:rPr lang="zh-CN" altLang="en-US"/>
              <a:t>单击编辑母版标题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6"/>
            </p:custDataLst>
          </p:nvPr>
        </p:nvSpPr>
        <p:spPr>
          <a:xfrm>
            <a:off x="3810060" y="3949304"/>
            <a:ext cx="4594311" cy="677560"/>
          </a:xfrm>
        </p:spPr>
        <p:txBody>
          <a:bodyPr wrap="square" anchor="ctr">
            <a:normAutofit/>
          </a:bodyPr>
          <a:lstStyle>
            <a:lvl1pPr marL="0" indent="0" algn="ctr">
              <a:lnSpc>
                <a:spcPct val="100000"/>
              </a:lnSpc>
              <a:buNone/>
              <a:defRPr sz="2200">
                <a:solidFill>
                  <a:srgbClr val="FFFFFF"/>
                </a:solidFill>
                <a:latin typeface="+mn-ea"/>
                <a:ea typeface="+mn-ea"/>
                <a:cs typeface="+mn-ea"/>
              </a:defRPr>
            </a:lvl1pPr>
          </a:lstStyle>
          <a:p>
            <a:pPr lvl="0"/>
            <a:r>
              <a:rPr lang="zh-CN" altLang="en-US" dirty="0"/>
              <a:t>署名</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日期占位符 9"/>
          <p:cNvSpPr>
            <a:spLocks noGrp="1"/>
          </p:cNvSpPr>
          <p:nvPr>
            <p:ph type="dt" sz="half" idx="10"/>
            <p:custDataLst>
              <p:tags r:id="rId3"/>
            </p:custDataLst>
          </p:nvPr>
        </p:nvSpPr>
        <p:spPr>
          <a:xfrm>
            <a:off x="838200" y="6356350"/>
            <a:ext cx="2743200" cy="365125"/>
          </a:xfrm>
          <a:prstGeom prst="rect">
            <a:avLst/>
          </a:prstGeom>
        </p:spPr>
        <p:txBody>
          <a:bodyPr>
            <a:normAutofit/>
          </a:bodyPr>
          <a:lstStyle/>
          <a:p>
            <a:fld id="{D9B51104-5B32-4D09-9D7F-5A9DBA9207E0}" type="datetimeFigureOut">
              <a:rPr lang="zh-CN" altLang="en-US" smtClean="0"/>
            </a:fld>
            <a:endParaRPr lang="zh-CN" altLang="en-US"/>
          </a:p>
        </p:txBody>
      </p:sp>
      <p:sp>
        <p:nvSpPr>
          <p:cNvPr id="11" name="页脚占位符 10"/>
          <p:cNvSpPr>
            <a:spLocks noGrp="1"/>
          </p:cNvSpPr>
          <p:nvPr>
            <p:ph type="ftr" sz="quarter" idx="11"/>
            <p:custDataLst>
              <p:tags r:id="rId4"/>
            </p:custDataLst>
          </p:nvPr>
        </p:nvSpPr>
        <p:spPr>
          <a:xfrm>
            <a:off x="4038600" y="6356350"/>
            <a:ext cx="4114800" cy="365125"/>
          </a:xfrm>
          <a:prstGeom prst="rect">
            <a:avLst/>
          </a:prstGeom>
        </p:spPr>
        <p:txBody>
          <a:bodyPr>
            <a:normAutofit/>
          </a:bodyPr>
          <a:lstStyle/>
          <a:p>
            <a:endParaRPr lang="zh-CN" altLang="en-US"/>
          </a:p>
        </p:txBody>
      </p:sp>
      <p:sp>
        <p:nvSpPr>
          <p:cNvPr id="12" name="灯片编号占位符 11"/>
          <p:cNvSpPr>
            <a:spLocks noGrp="1"/>
          </p:cNvSpPr>
          <p:nvPr>
            <p:ph type="sldNum" sz="quarter" idx="12"/>
            <p:custDataLst>
              <p:tags r:id="rId5"/>
            </p:custDataLst>
          </p:nvPr>
        </p:nvSpPr>
        <p:spPr>
          <a:xfrm>
            <a:off x="8610600" y="6356350"/>
            <a:ext cx="2743200" cy="365125"/>
          </a:xfrm>
          <a:prstGeom prst="rect">
            <a:avLst/>
          </a:prstGeom>
        </p:spPr>
        <p:txBody>
          <a:bodyPr>
            <a:normAutofit/>
          </a:bodyPr>
          <a:lstStyle/>
          <a:p>
            <a:fld id="{95F7CDD5-F590-4140-B8CE-62F1277D199B}" type="slidenum">
              <a:rPr lang="zh-CN" altLang="en-US" smtClean="0"/>
            </a:fld>
            <a:endParaRPr lang="zh-CN" altLang="en-US"/>
          </a:p>
        </p:txBody>
      </p:sp>
      <p:sp>
        <p:nvSpPr>
          <p:cNvPr id="13" name="标题 12"/>
          <p:cNvSpPr>
            <a:spLocks noGrp="1"/>
          </p:cNvSpPr>
          <p:nvPr>
            <p:ph type="title" hasCustomPrompt="1"/>
            <p:custDataLst>
              <p:tags r:id="rId6"/>
            </p:custDataLst>
          </p:nvPr>
        </p:nvSpPr>
        <p:spPr>
          <a:xfrm>
            <a:off x="185060" y="2798126"/>
            <a:ext cx="6317343" cy="1200329"/>
          </a:xfrm>
          <a:prstGeom prst="rect">
            <a:avLst/>
          </a:prstGeom>
        </p:spPr>
        <p:txBody>
          <a:bodyPr anchor="b">
            <a:normAutofit/>
          </a:bodyPr>
          <a:lstStyle>
            <a:lvl1pPr algn="ctr">
              <a:defRPr sz="6000" b="1">
                <a:solidFill>
                  <a:schemeClr val="accent1"/>
                </a:solidFill>
              </a:defRPr>
            </a:lvl1pPr>
          </a:lstStyle>
          <a:p>
            <a:r>
              <a:rPr lang="zh-CN" altLang="en-US" dirty="0"/>
              <a:t>单击此处编辑标题</a:t>
            </a:r>
            <a:endParaRPr lang="zh-CN" altLang="en-US" dirty="0"/>
          </a:p>
        </p:txBody>
      </p:sp>
      <p:sp>
        <p:nvSpPr>
          <p:cNvPr id="21" name="文本占位符 20"/>
          <p:cNvSpPr>
            <a:spLocks noGrp="1"/>
          </p:cNvSpPr>
          <p:nvPr>
            <p:ph type="body" sz="quarter" idx="13"/>
            <p:custDataLst>
              <p:tags r:id="rId7"/>
            </p:custDataLst>
          </p:nvPr>
        </p:nvSpPr>
        <p:spPr>
          <a:xfrm>
            <a:off x="185060" y="4078286"/>
            <a:ext cx="6317343" cy="535531"/>
          </a:xfrm>
        </p:spPr>
        <p:txBody>
          <a:bodyPr anchor="t">
            <a:normAutofit/>
          </a:bodyPr>
          <a:lstStyle>
            <a:lvl1pPr marL="0" indent="0" algn="ctr">
              <a:buNone/>
              <a:defRPr sz="2400"/>
            </a:lvl1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KSO_Shape"/>
          <p:cNvSpPr/>
          <p:nvPr>
            <p:custDataLst>
              <p:tags r:id="rId2"/>
            </p:custDataLst>
          </p:nvPr>
        </p:nvSpPr>
        <p:spPr bwMode="auto">
          <a:xfrm flipH="1">
            <a:off x="10291277" y="101600"/>
            <a:ext cx="1508188" cy="899886"/>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 name="标题 1"/>
          <p:cNvSpPr>
            <a:spLocks noGrp="1"/>
          </p:cNvSpPr>
          <p:nvPr>
            <p:ph type="title"/>
            <p:custDataLst>
              <p:tags r:id="rId3"/>
            </p:custDataLst>
          </p:nvPr>
        </p:nvSpPr>
        <p:spPr>
          <a:xfrm>
            <a:off x="838200" y="365125"/>
            <a:ext cx="10515600" cy="1325563"/>
          </a:xfrm>
          <a:prstGeom prst="rect">
            <a:avLst/>
          </a:prstGeom>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4"/>
            </p:custDataLst>
          </p:nvPr>
        </p:nvSpPr>
        <p:spPr>
          <a:xfrm>
            <a:off x="838200" y="1825625"/>
            <a:ext cx="10515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1" name="MH_Others_1"/>
          <p:cNvSpPr/>
          <p:nvPr>
            <p:custDataLst>
              <p:tags r:id="rId2"/>
            </p:custDataLst>
          </p:nvPr>
        </p:nvSpPr>
        <p:spPr>
          <a:xfrm>
            <a:off x="6822147" y="2021457"/>
            <a:ext cx="1383951" cy="1369072"/>
          </a:xfrm>
          <a:prstGeom prst="ellipse">
            <a:avLst/>
          </a:prstGeom>
          <a:solidFill>
            <a:schemeClr val="accent1"/>
          </a:solidFill>
          <a:ln w="12700" cap="flat" cmpd="sng" algn="ctr">
            <a:noFill/>
            <a:prstDash val="solid"/>
            <a:miter lim="800000"/>
          </a:ln>
          <a:effectLst/>
        </p:spPr>
        <p:txBody>
          <a:bodyPr wrap="square" lIns="0" tIns="0" rIns="0" bIns="0" anchor="ctr">
            <a:noAutofit/>
          </a:bodyPr>
          <a:lstStyle/>
          <a:p>
            <a:pPr algn="ctr"/>
            <a:endParaRPr lang="zh-CN" altLang="en-US" sz="2665" b="1" kern="0" dirty="0">
              <a:solidFill>
                <a:prstClr val="white"/>
              </a:solidFill>
              <a:latin typeface="华文细黑" panose="02010600040101010101" pitchFamily="2" charset="-122"/>
              <a:ea typeface="华文细黑" panose="02010600040101010101" pitchFamily="2" charset="-122"/>
            </a:endParaRPr>
          </a:p>
        </p:txBody>
      </p:sp>
      <p:sp>
        <p:nvSpPr>
          <p:cNvPr id="12" name="MH_Number"/>
          <p:cNvSpPr/>
          <p:nvPr>
            <p:custDataLst>
              <p:tags r:id="rId3"/>
            </p:custDataLst>
          </p:nvPr>
        </p:nvSpPr>
        <p:spPr>
          <a:xfrm>
            <a:off x="7546994" y="3056673"/>
            <a:ext cx="906732" cy="897523"/>
          </a:xfrm>
          <a:prstGeom prst="ellipse">
            <a:avLst/>
          </a:prstGeom>
          <a:solidFill>
            <a:schemeClr val="bg1"/>
          </a:solidFill>
          <a:ln w="12700" cap="flat" cmpd="sng" algn="ctr">
            <a:solidFill>
              <a:schemeClr val="accent1"/>
            </a:solidFill>
            <a:prstDash val="solid"/>
            <a:miter lim="800000"/>
          </a:ln>
          <a:effectLst/>
        </p:spPr>
        <p:txBody>
          <a:bodyPr wrap="square" lIns="0" tIns="72000" rIns="0" bIns="0" anchor="ctr">
            <a:noAutofit/>
          </a:bodyPr>
          <a:lstStyle/>
          <a:p>
            <a:pPr algn="ctr"/>
            <a:endParaRPr lang="zh-CN" altLang="en-US" sz="3735" b="1" kern="0" dirty="0">
              <a:solidFill>
                <a:schemeClr val="accent1"/>
              </a:solidFill>
              <a:latin typeface="华文细黑" panose="02010600040101010101" pitchFamily="2" charset="-122"/>
              <a:ea typeface="华文细黑" panose="02010600040101010101" pitchFamily="2" charset="-122"/>
            </a:endParaRPr>
          </a:p>
        </p:txBody>
      </p:sp>
      <p:sp>
        <p:nvSpPr>
          <p:cNvPr id="7" name="日期占位符 6"/>
          <p:cNvSpPr>
            <a:spLocks noGrp="1"/>
          </p:cNvSpPr>
          <p:nvPr>
            <p:ph type="dt" sz="half" idx="10"/>
            <p:custDataLst>
              <p:tags r:id="rId4"/>
            </p:custDataLst>
          </p:nvPr>
        </p:nvSpPr>
        <p:spPr>
          <a:xfrm>
            <a:off x="838200" y="6356350"/>
            <a:ext cx="2743200" cy="365125"/>
          </a:xfrm>
          <a:prstGeom prst="rect">
            <a:avLst/>
          </a:prstGeom>
        </p:spPr>
        <p:txBody>
          <a:bodyPr>
            <a:normAutofit/>
          </a:bodyPr>
          <a:lstStyle/>
          <a:p>
            <a:fld id="{D9B51104-5B32-4D09-9D7F-5A9DBA9207E0}"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a:xfrm>
            <a:off x="4038600" y="6356350"/>
            <a:ext cx="4114800" cy="365125"/>
          </a:xfrm>
          <a:prstGeom prst="rect">
            <a:avLst/>
          </a:prstGeom>
        </p:spPr>
        <p:txBody>
          <a:bodyPr>
            <a:normAutofit/>
          </a:bodyPr>
          <a:lstStyle/>
          <a:p>
            <a:endParaRPr lang="zh-CN" altLang="en-US"/>
          </a:p>
        </p:txBody>
      </p:sp>
      <p:sp>
        <p:nvSpPr>
          <p:cNvPr id="9" name="灯片编号占位符 8"/>
          <p:cNvSpPr>
            <a:spLocks noGrp="1"/>
          </p:cNvSpPr>
          <p:nvPr>
            <p:ph type="sldNum" sz="quarter" idx="12"/>
            <p:custDataLst>
              <p:tags r:id="rId6"/>
            </p:custDataLst>
          </p:nvPr>
        </p:nvSpPr>
        <p:spPr>
          <a:xfrm>
            <a:off x="8610600" y="6356350"/>
            <a:ext cx="2743200" cy="365125"/>
          </a:xfrm>
          <a:prstGeom prst="rect">
            <a:avLst/>
          </a:prstGeom>
        </p:spPr>
        <p:txBody>
          <a:bodyPr>
            <a:normAutofit/>
          </a:bodyPr>
          <a:lstStyle/>
          <a:p>
            <a:fld id="{95F7CDD5-F590-4140-B8CE-62F1277D199B}" type="slidenum">
              <a:rPr lang="zh-CN" altLang="en-US" smtClean="0"/>
            </a:fld>
            <a:endParaRPr lang="zh-CN" altLang="en-US"/>
          </a:p>
        </p:txBody>
      </p:sp>
      <p:sp>
        <p:nvSpPr>
          <p:cNvPr id="10" name="标题 9"/>
          <p:cNvSpPr>
            <a:spLocks noGrp="1"/>
          </p:cNvSpPr>
          <p:nvPr>
            <p:ph type="title" hasCustomPrompt="1"/>
            <p:custDataLst>
              <p:tags r:id="rId7"/>
            </p:custDataLst>
          </p:nvPr>
        </p:nvSpPr>
        <p:spPr>
          <a:xfrm>
            <a:off x="1722582" y="3405439"/>
            <a:ext cx="5814474" cy="830997"/>
          </a:xfrm>
          <a:prstGeom prst="rect">
            <a:avLst/>
          </a:prstGeom>
        </p:spPr>
        <p:txBody>
          <a:bodyPr anchor="t">
            <a:normAutofit/>
          </a:bodyPr>
          <a:lstStyle>
            <a:lvl1pPr algn="r">
              <a:defRPr sz="4000">
                <a:solidFill>
                  <a:schemeClr val="tx1"/>
                </a:solidFill>
              </a:defRPr>
            </a:lvl1pPr>
          </a:lstStyle>
          <a:p>
            <a:r>
              <a:rPr lang="zh-CN" altLang="en-US" dirty="0"/>
              <a:t>单击此处编辑标题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KSO_Shape"/>
          <p:cNvSpPr/>
          <p:nvPr>
            <p:custDataLst>
              <p:tags r:id="rId2"/>
            </p:custDataLst>
          </p:nvPr>
        </p:nvSpPr>
        <p:spPr bwMode="auto">
          <a:xfrm flipH="1">
            <a:off x="10291277" y="101600"/>
            <a:ext cx="1508188" cy="899886"/>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 name="标题 1"/>
          <p:cNvSpPr>
            <a:spLocks noGrp="1"/>
          </p:cNvSpPr>
          <p:nvPr>
            <p:ph type="title"/>
            <p:custDataLst>
              <p:tags r:id="rId3"/>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4"/>
            </p:custDataLst>
          </p:nvPr>
        </p:nvSpPr>
        <p:spPr>
          <a:xfrm>
            <a:off x="838200" y="1825625"/>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5"/>
            </p:custDataLst>
          </p:nvPr>
        </p:nvSpPr>
        <p:spPr>
          <a:xfrm>
            <a:off x="6172200" y="1825625"/>
            <a:ext cx="5181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07069"/>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73989"/>
            <a:ext cx="5157787" cy="823912"/>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73989"/>
            <a:ext cx="5183188" cy="823912"/>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a:xfrm>
            <a:off x="838200" y="6356350"/>
            <a:ext cx="2743200" cy="365125"/>
          </a:xfrm>
          <a:prstGeom prst="rect">
            <a:avLst/>
          </a:prstGeom>
        </p:spPr>
        <p:txBody>
          <a:bodyPr/>
          <a:lstStyle/>
          <a:p>
            <a:fld id="{D9B51104-5B32-4D09-9D7F-5A9DBA9207E0}"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4"/>
            </p:custDataLst>
          </p:nvPr>
        </p:nvSpPr>
        <p:spPr>
          <a:xfrm>
            <a:off x="8610600" y="6356350"/>
            <a:ext cx="2743200" cy="365125"/>
          </a:xfrm>
          <a:prstGeom prst="rect">
            <a:avLst/>
          </a:prstGeom>
        </p:spPr>
        <p:txBody>
          <a:bodyPr/>
          <a:lstStyle/>
          <a:p>
            <a:fld id="{95F7CDD5-F590-4140-B8CE-62F1277D199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KSO_Shape"/>
          <p:cNvSpPr/>
          <p:nvPr>
            <p:custDataLst>
              <p:tags r:id="rId2"/>
            </p:custDataLst>
          </p:nvPr>
        </p:nvSpPr>
        <p:spPr bwMode="auto">
          <a:xfrm flipH="1">
            <a:off x="11383428" y="0"/>
            <a:ext cx="812802" cy="484972"/>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 name="标题 1"/>
          <p:cNvSpPr>
            <a:spLocks noGrp="1"/>
          </p:cNvSpPr>
          <p:nvPr>
            <p:ph type="title"/>
            <p:custDataLst>
              <p:tags r:id="rId3"/>
            </p:custDataLst>
          </p:nvPr>
        </p:nvSpPr>
        <p:spPr>
          <a:xfrm>
            <a:off x="839787" y="457200"/>
            <a:ext cx="4165200" cy="1600200"/>
          </a:xfrm>
          <a:prstGeom prst="rect">
            <a:avLst/>
          </a:prstGeo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4"/>
            </p:custDataLst>
          </p:nvPr>
        </p:nvSpPr>
        <p:spPr>
          <a:xfrm>
            <a:off x="5184000" y="457200"/>
            <a:ext cx="6170400"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5"/>
            </p:custDataLst>
          </p:nvPr>
        </p:nvSpPr>
        <p:spPr>
          <a:xfrm>
            <a:off x="839787" y="2057400"/>
            <a:ext cx="4165200"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6"/>
            </p:custDataLst>
          </p:nvPr>
        </p:nvSpPr>
        <p:spPr>
          <a:xfrm>
            <a:off x="838200" y="6356350"/>
            <a:ext cx="2743200" cy="365125"/>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610600" y="6356350"/>
            <a:ext cx="2743200" cy="365125"/>
          </a:xfrm>
          <a:prstGeom prst="rect">
            <a:avLst/>
          </a:prstGeo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254342" y="365125"/>
            <a:ext cx="1099457"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907091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KSO_Shape"/>
          <p:cNvSpPr/>
          <p:nvPr>
            <p:custDataLst>
              <p:tags r:id="rId2"/>
            </p:custDataLst>
          </p:nvPr>
        </p:nvSpPr>
        <p:spPr bwMode="auto">
          <a:xfrm flipH="1">
            <a:off x="10291277" y="101600"/>
            <a:ext cx="1508188" cy="899886"/>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838200" y="551543"/>
            <a:ext cx="10515600" cy="5558971"/>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1" name="任意多边形 10"/>
          <p:cNvSpPr/>
          <p:nvPr userDrawn="1">
            <p:custDataLst>
              <p:tags r:id="rId2"/>
            </p:custDataLst>
          </p:nvPr>
        </p:nvSpPr>
        <p:spPr>
          <a:xfrm>
            <a:off x="5889138" y="2279301"/>
            <a:ext cx="2021141" cy="2549585"/>
          </a:xfrm>
          <a:custGeom>
            <a:avLst/>
            <a:gdLst>
              <a:gd name="connsiteX0" fmla="*/ 520043 w 1508125"/>
              <a:gd name="connsiteY0" fmla="*/ 72811 h 1905000"/>
              <a:gd name="connsiteX1" fmla="*/ 72858 w 1508125"/>
              <a:gd name="connsiteY1" fmla="*/ 519703 h 1905000"/>
              <a:gd name="connsiteX2" fmla="*/ 520043 w 1508125"/>
              <a:gd name="connsiteY2" fmla="*/ 966596 h 1905000"/>
              <a:gd name="connsiteX3" fmla="*/ 967228 w 1508125"/>
              <a:gd name="connsiteY3" fmla="*/ 519703 h 1905000"/>
              <a:gd name="connsiteX4" fmla="*/ 520043 w 1508125"/>
              <a:gd name="connsiteY4" fmla="*/ 72811 h 1905000"/>
              <a:gd name="connsiteX5" fmla="*/ 520043 w 1508125"/>
              <a:gd name="connsiteY5" fmla="*/ 0 h 1905000"/>
              <a:gd name="connsiteX6" fmla="*/ 1040086 w 1508125"/>
              <a:gd name="connsiteY6" fmla="*/ 519703 h 1905000"/>
              <a:gd name="connsiteX7" fmla="*/ 838502 w 1508125"/>
              <a:gd name="connsiteY7" fmla="*/ 929951 h 1905000"/>
              <a:gd name="connsiteX8" fmla="*/ 947488 w 1508125"/>
              <a:gd name="connsiteY8" fmla="*/ 1099058 h 1905000"/>
              <a:gd name="connsiteX9" fmla="*/ 980820 w 1508125"/>
              <a:gd name="connsiteY9" fmla="*/ 1075193 h 1905000"/>
              <a:gd name="connsiteX10" fmla="*/ 1504732 w 1508125"/>
              <a:gd name="connsiteY10" fmla="*/ 1823103 h 1905000"/>
              <a:gd name="connsiteX11" fmla="*/ 1394159 w 1508125"/>
              <a:gd name="connsiteY11" fmla="*/ 1903952 h 1905000"/>
              <a:gd name="connsiteX12" fmla="*/ 859270 w 1508125"/>
              <a:gd name="connsiteY12" fmla="*/ 1162220 h 1905000"/>
              <a:gd name="connsiteX13" fmla="*/ 891053 w 1508125"/>
              <a:gd name="connsiteY13" fmla="*/ 1139464 h 1905000"/>
              <a:gd name="connsiteX14" fmla="*/ 781019 w 1508125"/>
              <a:gd name="connsiteY14" fmla="*/ 968732 h 1905000"/>
              <a:gd name="connsiteX15" fmla="*/ 520043 w 1508125"/>
              <a:gd name="connsiteY15" fmla="*/ 1039406 h 1905000"/>
              <a:gd name="connsiteX16" fmla="*/ 0 w 1508125"/>
              <a:gd name="connsiteY16" fmla="*/ 519703 h 1905000"/>
              <a:gd name="connsiteX17" fmla="*/ 520043 w 1508125"/>
              <a:gd name="connsiteY17"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8125" h="1905000">
                <a:moveTo>
                  <a:pt x="520043" y="72811"/>
                </a:moveTo>
                <a:cubicBezTo>
                  <a:pt x="273070" y="72811"/>
                  <a:pt x="72858" y="272891"/>
                  <a:pt x="72858" y="519703"/>
                </a:cubicBezTo>
                <a:cubicBezTo>
                  <a:pt x="72858" y="766515"/>
                  <a:pt x="273070" y="966596"/>
                  <a:pt x="520043" y="966596"/>
                </a:cubicBezTo>
                <a:cubicBezTo>
                  <a:pt x="767016" y="966596"/>
                  <a:pt x="967228" y="766515"/>
                  <a:pt x="967228" y="519703"/>
                </a:cubicBezTo>
                <a:cubicBezTo>
                  <a:pt x="967228" y="272891"/>
                  <a:pt x="767016" y="72811"/>
                  <a:pt x="520043" y="72811"/>
                </a:cubicBezTo>
                <a:close/>
                <a:moveTo>
                  <a:pt x="520043" y="0"/>
                </a:moveTo>
                <a:cubicBezTo>
                  <a:pt x="807255" y="0"/>
                  <a:pt x="1040086" y="232679"/>
                  <a:pt x="1040086" y="519703"/>
                </a:cubicBezTo>
                <a:cubicBezTo>
                  <a:pt x="1040086" y="686685"/>
                  <a:pt x="961283" y="835273"/>
                  <a:pt x="838502" y="929951"/>
                </a:cubicBezTo>
                <a:lnTo>
                  <a:pt x="947488" y="1099058"/>
                </a:lnTo>
                <a:lnTo>
                  <a:pt x="980820" y="1075193"/>
                </a:lnTo>
                <a:cubicBezTo>
                  <a:pt x="1402638" y="1441264"/>
                  <a:pt x="1531612" y="1722024"/>
                  <a:pt x="1504732" y="1823103"/>
                </a:cubicBezTo>
                <a:cubicBezTo>
                  <a:pt x="1495679" y="1891591"/>
                  <a:pt x="1433003" y="1909893"/>
                  <a:pt x="1394159" y="1903952"/>
                </a:cubicBezTo>
                <a:cubicBezTo>
                  <a:pt x="1137923" y="1842919"/>
                  <a:pt x="944541" y="1361818"/>
                  <a:pt x="859270" y="1162220"/>
                </a:cubicBezTo>
                <a:lnTo>
                  <a:pt x="891053" y="1139464"/>
                </a:lnTo>
                <a:lnTo>
                  <a:pt x="781019" y="968732"/>
                </a:lnTo>
                <a:cubicBezTo>
                  <a:pt x="704512" y="1013829"/>
                  <a:pt x="615267" y="1039406"/>
                  <a:pt x="520043" y="1039406"/>
                </a:cubicBezTo>
                <a:cubicBezTo>
                  <a:pt x="232831" y="1039406"/>
                  <a:pt x="0" y="806727"/>
                  <a:pt x="0" y="519703"/>
                </a:cubicBezTo>
                <a:cubicBezTo>
                  <a:pt x="0" y="232679"/>
                  <a:pt x="232831" y="0"/>
                  <a:pt x="520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735">
              <a:solidFill>
                <a:schemeClr val="tx1"/>
              </a:solidFill>
            </a:endParaRPr>
          </a:p>
        </p:txBody>
      </p:sp>
      <p:sp>
        <p:nvSpPr>
          <p:cNvPr id="7" name="日期占位符 6"/>
          <p:cNvSpPr>
            <a:spLocks noGrp="1"/>
          </p:cNvSpPr>
          <p:nvPr>
            <p:ph type="dt" sz="half" idx="10"/>
            <p:custDataLst>
              <p:tags r:id="rId3"/>
            </p:custDataLst>
          </p:nvPr>
        </p:nvSpPr>
        <p:spPr>
          <a:xfrm>
            <a:off x="838200" y="6356350"/>
            <a:ext cx="2743200" cy="365125"/>
          </a:xfrm>
          <a:prstGeom prst="rect">
            <a:avLst/>
          </a:prstGeom>
        </p:spPr>
        <p:txBody>
          <a:bodyPr>
            <a:normAutofit/>
          </a:bodyPr>
          <a:lstStyle/>
          <a:p>
            <a:fld id="{D9B51104-5B32-4D09-9D7F-5A9DBA9207E0}" type="datetimeFigureOut">
              <a:rPr lang="zh-CN" altLang="en-US" smtClean="0"/>
            </a:fld>
            <a:endParaRPr lang="zh-CN" altLang="en-US"/>
          </a:p>
        </p:txBody>
      </p:sp>
      <p:sp>
        <p:nvSpPr>
          <p:cNvPr id="8" name="页脚占位符 7"/>
          <p:cNvSpPr>
            <a:spLocks noGrp="1"/>
          </p:cNvSpPr>
          <p:nvPr>
            <p:ph type="ftr" sz="quarter" idx="11"/>
            <p:custDataLst>
              <p:tags r:id="rId4"/>
            </p:custDataLst>
          </p:nvPr>
        </p:nvSpPr>
        <p:spPr>
          <a:xfrm>
            <a:off x="4038600" y="6356350"/>
            <a:ext cx="4114800" cy="365125"/>
          </a:xfrm>
          <a:prstGeom prst="rect">
            <a:avLst/>
          </a:prstGeom>
        </p:spPr>
        <p:txBody>
          <a:bodyPr>
            <a:normAutofit/>
          </a:bodyPr>
          <a:lstStyle/>
          <a:p>
            <a:endParaRPr lang="zh-CN" altLang="en-US"/>
          </a:p>
        </p:txBody>
      </p:sp>
      <p:sp>
        <p:nvSpPr>
          <p:cNvPr id="9" name="灯片编号占位符 8"/>
          <p:cNvSpPr>
            <a:spLocks noGrp="1"/>
          </p:cNvSpPr>
          <p:nvPr>
            <p:ph type="sldNum" sz="quarter" idx="12"/>
            <p:custDataLst>
              <p:tags r:id="rId5"/>
            </p:custDataLst>
          </p:nvPr>
        </p:nvSpPr>
        <p:spPr>
          <a:xfrm>
            <a:off x="8610600" y="6356350"/>
            <a:ext cx="2743200" cy="365125"/>
          </a:xfrm>
          <a:prstGeom prst="rect">
            <a:avLst/>
          </a:prstGeom>
        </p:spPr>
        <p:txBody>
          <a:bodyPr>
            <a:normAutofit/>
          </a:bodyPr>
          <a:lstStyle/>
          <a:p>
            <a:fld id="{95F7CDD5-F590-4140-B8CE-62F1277D199B}" type="slidenum">
              <a:rPr lang="zh-CN" altLang="en-US" smtClean="0"/>
            </a:fld>
            <a:endParaRPr lang="zh-CN" altLang="en-US"/>
          </a:p>
        </p:txBody>
      </p:sp>
      <p:sp>
        <p:nvSpPr>
          <p:cNvPr id="6" name="标题 5"/>
          <p:cNvSpPr>
            <a:spLocks noGrp="1"/>
          </p:cNvSpPr>
          <p:nvPr>
            <p:ph type="title" hasCustomPrompt="1"/>
            <p:custDataLst>
              <p:tags r:id="rId6"/>
            </p:custDataLst>
          </p:nvPr>
        </p:nvSpPr>
        <p:spPr>
          <a:xfrm>
            <a:off x="3311984" y="2502323"/>
            <a:ext cx="5099504" cy="939492"/>
          </a:xfrm>
          <a:prstGeom prst="rect">
            <a:avLst/>
          </a:prstGeom>
        </p:spPr>
        <p:txBody>
          <a:bodyPr>
            <a:normAutofit/>
          </a:bodyPr>
          <a:lstStyle>
            <a:lvl1pPr algn="dist">
              <a:defRPr/>
            </a:lvl1pPr>
          </a:lstStyle>
          <a:p>
            <a:r>
              <a:rPr lang="zh-CN" altLang="en-US" dirty="0"/>
              <a:t>单击此处编辑标题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KSO_Shape"/>
          <p:cNvSpPr/>
          <p:nvPr userDrawn="1">
            <p:custDataLst>
              <p:tags r:id="rId2"/>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mn-lt"/>
              <a:ea typeface="+mn-ea"/>
            </a:endParaRPr>
          </a:p>
        </p:txBody>
      </p:sp>
      <p:sp>
        <p:nvSpPr>
          <p:cNvPr id="8" name="KSO_Shape"/>
          <p:cNvSpPr/>
          <p:nvPr userDrawn="1">
            <p:custDataLst>
              <p:tags r:id="rId3"/>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mn-lt"/>
              <a:ea typeface="+mn-ea"/>
            </a:endParaRPr>
          </a:p>
        </p:txBody>
      </p:sp>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KSO_Shape"/>
          <p:cNvSpPr/>
          <p:nvPr userDrawn="1">
            <p:custDataLst>
              <p:tags r:id="rId3"/>
            </p:custDataLst>
          </p:nvPr>
        </p:nvSpPr>
        <p:spPr bwMode="auto">
          <a:xfrm flipH="1">
            <a:off x="10270490" y="-17780"/>
            <a:ext cx="1803400" cy="1076325"/>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dirty="0">
              <a:sym typeface="+mn-ea"/>
            </a:endParaRPr>
          </a:p>
        </p:txBody>
      </p:sp>
      <p:sp>
        <p:nvSpPr>
          <p:cNvPr id="6" name="KSO_Shape"/>
          <p:cNvSpPr/>
          <p:nvPr userDrawn="1">
            <p:custDataLst>
              <p:tags r:id="rId3"/>
            </p:custDataLst>
          </p:nvPr>
        </p:nvSpPr>
        <p:spPr bwMode="auto">
          <a:xfrm>
            <a:off x="-168" y="5857240"/>
            <a:ext cx="1508188" cy="899886"/>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8" name="KSO_Shape"/>
          <p:cNvSpPr/>
          <p:nvPr userDrawn="1">
            <p:custDataLst>
              <p:tags r:id="rId3"/>
            </p:custDataLst>
          </p:nvPr>
        </p:nvSpPr>
        <p:spPr bwMode="auto">
          <a:xfrm>
            <a:off x="10441305" y="5161915"/>
            <a:ext cx="1710055" cy="1696085"/>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mn-lt"/>
              <a:ea typeface="+mn-ea"/>
            </a:endParaRPr>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6" name="任意多边形 5"/>
          <p:cNvSpPr/>
          <p:nvPr userDrawn="1">
            <p:custDataLst>
              <p:tags r:id="rId3"/>
            </p:custDataLst>
          </p:nvPr>
        </p:nvSpPr>
        <p:spPr>
          <a:xfrm flipH="1">
            <a:off x="118110" y="5635625"/>
            <a:ext cx="861060" cy="1085850"/>
          </a:xfrm>
          <a:custGeom>
            <a:avLst/>
            <a:gdLst>
              <a:gd name="connsiteX0" fmla="*/ 520043 w 1508125"/>
              <a:gd name="connsiteY0" fmla="*/ 72811 h 1905000"/>
              <a:gd name="connsiteX1" fmla="*/ 72858 w 1508125"/>
              <a:gd name="connsiteY1" fmla="*/ 519703 h 1905000"/>
              <a:gd name="connsiteX2" fmla="*/ 520043 w 1508125"/>
              <a:gd name="connsiteY2" fmla="*/ 966596 h 1905000"/>
              <a:gd name="connsiteX3" fmla="*/ 967228 w 1508125"/>
              <a:gd name="connsiteY3" fmla="*/ 519703 h 1905000"/>
              <a:gd name="connsiteX4" fmla="*/ 520043 w 1508125"/>
              <a:gd name="connsiteY4" fmla="*/ 72811 h 1905000"/>
              <a:gd name="connsiteX5" fmla="*/ 520043 w 1508125"/>
              <a:gd name="connsiteY5" fmla="*/ 0 h 1905000"/>
              <a:gd name="connsiteX6" fmla="*/ 1040086 w 1508125"/>
              <a:gd name="connsiteY6" fmla="*/ 519703 h 1905000"/>
              <a:gd name="connsiteX7" fmla="*/ 838502 w 1508125"/>
              <a:gd name="connsiteY7" fmla="*/ 929951 h 1905000"/>
              <a:gd name="connsiteX8" fmla="*/ 947488 w 1508125"/>
              <a:gd name="connsiteY8" fmla="*/ 1099058 h 1905000"/>
              <a:gd name="connsiteX9" fmla="*/ 980820 w 1508125"/>
              <a:gd name="connsiteY9" fmla="*/ 1075193 h 1905000"/>
              <a:gd name="connsiteX10" fmla="*/ 1504732 w 1508125"/>
              <a:gd name="connsiteY10" fmla="*/ 1823103 h 1905000"/>
              <a:gd name="connsiteX11" fmla="*/ 1394159 w 1508125"/>
              <a:gd name="connsiteY11" fmla="*/ 1903952 h 1905000"/>
              <a:gd name="connsiteX12" fmla="*/ 859270 w 1508125"/>
              <a:gd name="connsiteY12" fmla="*/ 1162220 h 1905000"/>
              <a:gd name="connsiteX13" fmla="*/ 891053 w 1508125"/>
              <a:gd name="connsiteY13" fmla="*/ 1139464 h 1905000"/>
              <a:gd name="connsiteX14" fmla="*/ 781019 w 1508125"/>
              <a:gd name="connsiteY14" fmla="*/ 968732 h 1905000"/>
              <a:gd name="connsiteX15" fmla="*/ 520043 w 1508125"/>
              <a:gd name="connsiteY15" fmla="*/ 1039406 h 1905000"/>
              <a:gd name="connsiteX16" fmla="*/ 0 w 1508125"/>
              <a:gd name="connsiteY16" fmla="*/ 519703 h 1905000"/>
              <a:gd name="connsiteX17" fmla="*/ 520043 w 1508125"/>
              <a:gd name="connsiteY17"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8125" h="1905000">
                <a:moveTo>
                  <a:pt x="520043" y="72811"/>
                </a:moveTo>
                <a:cubicBezTo>
                  <a:pt x="273070" y="72811"/>
                  <a:pt x="72858" y="272891"/>
                  <a:pt x="72858" y="519703"/>
                </a:cubicBezTo>
                <a:cubicBezTo>
                  <a:pt x="72858" y="766515"/>
                  <a:pt x="273070" y="966596"/>
                  <a:pt x="520043" y="966596"/>
                </a:cubicBezTo>
                <a:cubicBezTo>
                  <a:pt x="767016" y="966596"/>
                  <a:pt x="967228" y="766515"/>
                  <a:pt x="967228" y="519703"/>
                </a:cubicBezTo>
                <a:cubicBezTo>
                  <a:pt x="967228" y="272891"/>
                  <a:pt x="767016" y="72811"/>
                  <a:pt x="520043" y="72811"/>
                </a:cubicBezTo>
                <a:close/>
                <a:moveTo>
                  <a:pt x="520043" y="0"/>
                </a:moveTo>
                <a:cubicBezTo>
                  <a:pt x="807255" y="0"/>
                  <a:pt x="1040086" y="232679"/>
                  <a:pt x="1040086" y="519703"/>
                </a:cubicBezTo>
                <a:cubicBezTo>
                  <a:pt x="1040086" y="686685"/>
                  <a:pt x="961283" y="835273"/>
                  <a:pt x="838502" y="929951"/>
                </a:cubicBezTo>
                <a:lnTo>
                  <a:pt x="947488" y="1099058"/>
                </a:lnTo>
                <a:lnTo>
                  <a:pt x="980820" y="1075193"/>
                </a:lnTo>
                <a:cubicBezTo>
                  <a:pt x="1402638" y="1441264"/>
                  <a:pt x="1531612" y="1722024"/>
                  <a:pt x="1504732" y="1823103"/>
                </a:cubicBezTo>
                <a:cubicBezTo>
                  <a:pt x="1495679" y="1891591"/>
                  <a:pt x="1433003" y="1909893"/>
                  <a:pt x="1394159" y="1903952"/>
                </a:cubicBezTo>
                <a:cubicBezTo>
                  <a:pt x="1137923" y="1842919"/>
                  <a:pt x="944541" y="1361818"/>
                  <a:pt x="859270" y="1162220"/>
                </a:cubicBezTo>
                <a:lnTo>
                  <a:pt x="891053" y="1139464"/>
                </a:lnTo>
                <a:lnTo>
                  <a:pt x="781019" y="968732"/>
                </a:lnTo>
                <a:cubicBezTo>
                  <a:pt x="704512" y="1013829"/>
                  <a:pt x="615267" y="1039406"/>
                  <a:pt x="520043" y="1039406"/>
                </a:cubicBezTo>
                <a:cubicBezTo>
                  <a:pt x="232831" y="1039406"/>
                  <a:pt x="0" y="806727"/>
                  <a:pt x="0" y="519703"/>
                </a:cubicBezTo>
                <a:cubicBezTo>
                  <a:pt x="0" y="232679"/>
                  <a:pt x="232831" y="0"/>
                  <a:pt x="520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en-US" sz="3735">
              <a:solidFill>
                <a:schemeClr val="tx1"/>
              </a:solidFill>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1" name="任意多边形 10"/>
          <p:cNvSpPr/>
          <p:nvPr userDrawn="1">
            <p:custDataLst>
              <p:tags r:id="rId10"/>
            </p:custDataLst>
          </p:nvPr>
        </p:nvSpPr>
        <p:spPr>
          <a:xfrm>
            <a:off x="11080750" y="0"/>
            <a:ext cx="861060" cy="1085850"/>
          </a:xfrm>
          <a:custGeom>
            <a:avLst/>
            <a:gdLst>
              <a:gd name="connsiteX0" fmla="*/ 520043 w 1508125"/>
              <a:gd name="connsiteY0" fmla="*/ 72811 h 1905000"/>
              <a:gd name="connsiteX1" fmla="*/ 72858 w 1508125"/>
              <a:gd name="connsiteY1" fmla="*/ 519703 h 1905000"/>
              <a:gd name="connsiteX2" fmla="*/ 520043 w 1508125"/>
              <a:gd name="connsiteY2" fmla="*/ 966596 h 1905000"/>
              <a:gd name="connsiteX3" fmla="*/ 967228 w 1508125"/>
              <a:gd name="connsiteY3" fmla="*/ 519703 h 1905000"/>
              <a:gd name="connsiteX4" fmla="*/ 520043 w 1508125"/>
              <a:gd name="connsiteY4" fmla="*/ 72811 h 1905000"/>
              <a:gd name="connsiteX5" fmla="*/ 520043 w 1508125"/>
              <a:gd name="connsiteY5" fmla="*/ 0 h 1905000"/>
              <a:gd name="connsiteX6" fmla="*/ 1040086 w 1508125"/>
              <a:gd name="connsiteY6" fmla="*/ 519703 h 1905000"/>
              <a:gd name="connsiteX7" fmla="*/ 838502 w 1508125"/>
              <a:gd name="connsiteY7" fmla="*/ 929951 h 1905000"/>
              <a:gd name="connsiteX8" fmla="*/ 947488 w 1508125"/>
              <a:gd name="connsiteY8" fmla="*/ 1099058 h 1905000"/>
              <a:gd name="connsiteX9" fmla="*/ 980820 w 1508125"/>
              <a:gd name="connsiteY9" fmla="*/ 1075193 h 1905000"/>
              <a:gd name="connsiteX10" fmla="*/ 1504732 w 1508125"/>
              <a:gd name="connsiteY10" fmla="*/ 1823103 h 1905000"/>
              <a:gd name="connsiteX11" fmla="*/ 1394159 w 1508125"/>
              <a:gd name="connsiteY11" fmla="*/ 1903952 h 1905000"/>
              <a:gd name="connsiteX12" fmla="*/ 859270 w 1508125"/>
              <a:gd name="connsiteY12" fmla="*/ 1162220 h 1905000"/>
              <a:gd name="connsiteX13" fmla="*/ 891053 w 1508125"/>
              <a:gd name="connsiteY13" fmla="*/ 1139464 h 1905000"/>
              <a:gd name="connsiteX14" fmla="*/ 781019 w 1508125"/>
              <a:gd name="connsiteY14" fmla="*/ 968732 h 1905000"/>
              <a:gd name="connsiteX15" fmla="*/ 520043 w 1508125"/>
              <a:gd name="connsiteY15" fmla="*/ 1039406 h 1905000"/>
              <a:gd name="connsiteX16" fmla="*/ 0 w 1508125"/>
              <a:gd name="connsiteY16" fmla="*/ 519703 h 1905000"/>
              <a:gd name="connsiteX17" fmla="*/ 520043 w 1508125"/>
              <a:gd name="connsiteY17"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8125" h="1905000">
                <a:moveTo>
                  <a:pt x="520043" y="72811"/>
                </a:moveTo>
                <a:cubicBezTo>
                  <a:pt x="273070" y="72811"/>
                  <a:pt x="72858" y="272891"/>
                  <a:pt x="72858" y="519703"/>
                </a:cubicBezTo>
                <a:cubicBezTo>
                  <a:pt x="72858" y="766515"/>
                  <a:pt x="273070" y="966596"/>
                  <a:pt x="520043" y="966596"/>
                </a:cubicBezTo>
                <a:cubicBezTo>
                  <a:pt x="767016" y="966596"/>
                  <a:pt x="967228" y="766515"/>
                  <a:pt x="967228" y="519703"/>
                </a:cubicBezTo>
                <a:cubicBezTo>
                  <a:pt x="967228" y="272891"/>
                  <a:pt x="767016" y="72811"/>
                  <a:pt x="520043" y="72811"/>
                </a:cubicBezTo>
                <a:close/>
                <a:moveTo>
                  <a:pt x="520043" y="0"/>
                </a:moveTo>
                <a:cubicBezTo>
                  <a:pt x="807255" y="0"/>
                  <a:pt x="1040086" y="232679"/>
                  <a:pt x="1040086" y="519703"/>
                </a:cubicBezTo>
                <a:cubicBezTo>
                  <a:pt x="1040086" y="686685"/>
                  <a:pt x="961283" y="835273"/>
                  <a:pt x="838502" y="929951"/>
                </a:cubicBezTo>
                <a:lnTo>
                  <a:pt x="947488" y="1099058"/>
                </a:lnTo>
                <a:lnTo>
                  <a:pt x="980820" y="1075193"/>
                </a:lnTo>
                <a:cubicBezTo>
                  <a:pt x="1402638" y="1441264"/>
                  <a:pt x="1531612" y="1722024"/>
                  <a:pt x="1504732" y="1823103"/>
                </a:cubicBezTo>
                <a:cubicBezTo>
                  <a:pt x="1495679" y="1891591"/>
                  <a:pt x="1433003" y="1909893"/>
                  <a:pt x="1394159" y="1903952"/>
                </a:cubicBezTo>
                <a:cubicBezTo>
                  <a:pt x="1137923" y="1842919"/>
                  <a:pt x="944541" y="1361818"/>
                  <a:pt x="859270" y="1162220"/>
                </a:cubicBezTo>
                <a:lnTo>
                  <a:pt x="891053" y="1139464"/>
                </a:lnTo>
                <a:lnTo>
                  <a:pt x="781019" y="968732"/>
                </a:lnTo>
                <a:cubicBezTo>
                  <a:pt x="704512" y="1013829"/>
                  <a:pt x="615267" y="1039406"/>
                  <a:pt x="520043" y="1039406"/>
                </a:cubicBezTo>
                <a:cubicBezTo>
                  <a:pt x="232831" y="1039406"/>
                  <a:pt x="0" y="806727"/>
                  <a:pt x="0" y="519703"/>
                </a:cubicBezTo>
                <a:cubicBezTo>
                  <a:pt x="0" y="232679"/>
                  <a:pt x="232831" y="0"/>
                  <a:pt x="520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en-US" sz="3735">
              <a:solidFill>
                <a:schemeClr val="tx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6" name="KSO_Shape"/>
          <p:cNvSpPr/>
          <p:nvPr userDrawn="1">
            <p:custDataLst>
              <p:tags r:id="rId3"/>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mn-lt"/>
              <a:ea typeface="+mn-ea"/>
            </a:endParaRPr>
          </a:p>
        </p:txBody>
      </p:sp>
      <p:sp>
        <p:nvSpPr>
          <p:cNvPr id="8" name="KSO_Shape"/>
          <p:cNvSpPr/>
          <p:nvPr userDrawn="1">
            <p:custDataLst>
              <p:tags r:id="rId4"/>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mn-lt"/>
              <a:ea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sym typeface="+mn-ea"/>
            </a:endParaRPr>
          </a:p>
        </p:txBody>
      </p:sp>
      <p:sp>
        <p:nvSpPr>
          <p:cNvPr id="6" name="KSO_Shape"/>
          <p:cNvSpPr/>
          <p:nvPr userDrawn="1">
            <p:custDataLst>
              <p:tags r:id="rId3"/>
            </p:custDataLst>
          </p:nvPr>
        </p:nvSpPr>
        <p:spPr bwMode="auto">
          <a:xfrm flipH="1">
            <a:off x="10270490" y="-17780"/>
            <a:ext cx="1803400" cy="1076325"/>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 name="KSO_Shape"/>
          <p:cNvSpPr/>
          <p:nvPr userDrawn="1">
            <p:custDataLst>
              <p:tags r:id="rId4"/>
            </p:custDataLst>
          </p:nvPr>
        </p:nvSpPr>
        <p:spPr bwMode="auto">
          <a:xfrm>
            <a:off x="-168" y="5857240"/>
            <a:ext cx="1508188" cy="899886"/>
          </a:xfrm>
          <a:custGeom>
            <a:avLst/>
            <a:gdLst>
              <a:gd name="T0" fmla="*/ 255239482 w 10487"/>
              <a:gd name="T1" fmla="*/ 131711046 h 6252"/>
              <a:gd name="T2" fmla="*/ 207986327 w 10487"/>
              <a:gd name="T3" fmla="*/ 157610558 h 6252"/>
              <a:gd name="T4" fmla="*/ 174394421 w 10487"/>
              <a:gd name="T5" fmla="*/ 151135725 h 6252"/>
              <a:gd name="T6" fmla="*/ 166309933 w 10487"/>
              <a:gd name="T7" fmla="*/ 129134312 h 6252"/>
              <a:gd name="T8" fmla="*/ 173998417 w 10487"/>
              <a:gd name="T9" fmla="*/ 93357290 h 6252"/>
              <a:gd name="T10" fmla="*/ 177694157 w 10487"/>
              <a:gd name="T11" fmla="*/ 22728091 h 6252"/>
              <a:gd name="T12" fmla="*/ 171589510 w 10487"/>
              <a:gd name="T13" fmla="*/ 23388955 h 6252"/>
              <a:gd name="T14" fmla="*/ 166804757 w 10487"/>
              <a:gd name="T15" fmla="*/ 21406727 h 6252"/>
              <a:gd name="T16" fmla="*/ 166738817 w 10487"/>
              <a:gd name="T17" fmla="*/ 5219463 h 6252"/>
              <a:gd name="T18" fmla="*/ 159083213 w 10487"/>
              <a:gd name="T19" fmla="*/ 40501065 h 6252"/>
              <a:gd name="T20" fmla="*/ 150338778 w 10487"/>
              <a:gd name="T21" fmla="*/ 16253259 h 6252"/>
              <a:gd name="T22" fmla="*/ 144168191 w 10487"/>
              <a:gd name="T23" fmla="*/ 24346890 h 6252"/>
              <a:gd name="T24" fmla="*/ 139383439 w 10487"/>
              <a:gd name="T25" fmla="*/ 34125316 h 6252"/>
              <a:gd name="T26" fmla="*/ 137403597 w 10487"/>
              <a:gd name="T27" fmla="*/ 39278784 h 6252"/>
              <a:gd name="T28" fmla="*/ 131266071 w 10487"/>
              <a:gd name="T29" fmla="*/ 20481699 h 6252"/>
              <a:gd name="T30" fmla="*/ 123841349 w 10487"/>
              <a:gd name="T31" fmla="*/ 34521653 h 6252"/>
              <a:gd name="T32" fmla="*/ 114733970 w 10487"/>
              <a:gd name="T33" fmla="*/ 29995961 h 6252"/>
              <a:gd name="T34" fmla="*/ 108959388 w 10487"/>
              <a:gd name="T35" fmla="*/ 37395821 h 6252"/>
              <a:gd name="T36" fmla="*/ 104537579 w 10487"/>
              <a:gd name="T37" fmla="*/ 50378575 h 6252"/>
              <a:gd name="T38" fmla="*/ 99851828 w 10487"/>
              <a:gd name="T39" fmla="*/ 56853408 h 6252"/>
              <a:gd name="T40" fmla="*/ 95694143 w 10487"/>
              <a:gd name="T41" fmla="*/ 70199591 h 6252"/>
              <a:gd name="T42" fmla="*/ 97178978 w 10487"/>
              <a:gd name="T43" fmla="*/ 81828073 h 6252"/>
              <a:gd name="T44" fmla="*/ 90645448 w 10487"/>
              <a:gd name="T45" fmla="*/ 82389672 h 6252"/>
              <a:gd name="T46" fmla="*/ 87048709 w 10487"/>
              <a:gd name="T47" fmla="*/ 87113532 h 6252"/>
              <a:gd name="T48" fmla="*/ 86322640 w 10487"/>
              <a:gd name="T49" fmla="*/ 93621454 h 6252"/>
              <a:gd name="T50" fmla="*/ 92295406 w 10487"/>
              <a:gd name="T51" fmla="*/ 101814169 h 6252"/>
              <a:gd name="T52" fmla="*/ 90084502 w 10487"/>
              <a:gd name="T53" fmla="*/ 107892665 h 6252"/>
              <a:gd name="T54" fmla="*/ 87180589 w 10487"/>
              <a:gd name="T55" fmla="*/ 113244483 h 6252"/>
              <a:gd name="T56" fmla="*/ 84573862 w 10487"/>
              <a:gd name="T57" fmla="*/ 119785311 h 6252"/>
              <a:gd name="T58" fmla="*/ 86520642 w 10487"/>
              <a:gd name="T59" fmla="*/ 127812947 h 6252"/>
              <a:gd name="T60" fmla="*/ 87411653 w 10487"/>
              <a:gd name="T61" fmla="*/ 134386864 h 6252"/>
              <a:gd name="T62" fmla="*/ 92658350 w 10487"/>
              <a:gd name="T63" fmla="*/ 137921715 h 6252"/>
              <a:gd name="T64" fmla="*/ 94473250 w 10487"/>
              <a:gd name="T65" fmla="*/ 143306439 h 6252"/>
              <a:gd name="T66" fmla="*/ 96618032 w 10487"/>
              <a:gd name="T67" fmla="*/ 147435795 h 6252"/>
              <a:gd name="T68" fmla="*/ 97542104 w 10487"/>
              <a:gd name="T69" fmla="*/ 150309782 h 6252"/>
              <a:gd name="T70" fmla="*/ 100973901 w 10487"/>
              <a:gd name="T71" fmla="*/ 153283034 h 6252"/>
              <a:gd name="T72" fmla="*/ 100577896 w 10487"/>
              <a:gd name="T73" fmla="*/ 156817703 h 6252"/>
              <a:gd name="T74" fmla="*/ 88302663 w 10487"/>
              <a:gd name="T75" fmla="*/ 163589970 h 6252"/>
              <a:gd name="T76" fmla="*/ 68998711 w 10487"/>
              <a:gd name="T77" fmla="*/ 167620241 h 6252"/>
              <a:gd name="T78" fmla="*/ 67315873 w 10487"/>
              <a:gd name="T79" fmla="*/ 172674625 h 6252"/>
              <a:gd name="T80" fmla="*/ 59759271 w 10487"/>
              <a:gd name="T81" fmla="*/ 178092438 h 6252"/>
              <a:gd name="T82" fmla="*/ 96189148 w 10487"/>
              <a:gd name="T83" fmla="*/ 179744144 h 6252"/>
              <a:gd name="T84" fmla="*/ 85662693 w 10487"/>
              <a:gd name="T85" fmla="*/ 183179729 h 6252"/>
              <a:gd name="T86" fmla="*/ 48705112 w 10487"/>
              <a:gd name="T87" fmla="*/ 191405533 h 6252"/>
              <a:gd name="T88" fmla="*/ 14849082 w 10487"/>
              <a:gd name="T89" fmla="*/ 191405533 h 6252"/>
              <a:gd name="T90" fmla="*/ 15905033 w 10487"/>
              <a:gd name="T91" fmla="*/ 197351856 h 6252"/>
              <a:gd name="T92" fmla="*/ 7292479 w 10487"/>
              <a:gd name="T93" fmla="*/ 195039286 h 6252"/>
              <a:gd name="T94" fmla="*/ 2408907 w 10487"/>
              <a:gd name="T95" fmla="*/ 198706310 h 6252"/>
              <a:gd name="T96" fmla="*/ 560946 w 10487"/>
              <a:gd name="T97" fmla="*/ 202472235 h 6252"/>
              <a:gd name="T98" fmla="*/ 62531121 w 10487"/>
              <a:gd name="T99" fmla="*/ 196988426 h 6252"/>
              <a:gd name="T100" fmla="*/ 110939229 w 10487"/>
              <a:gd name="T101" fmla="*/ 189918907 h 6252"/>
              <a:gd name="T102" fmla="*/ 119089657 w 10487"/>
              <a:gd name="T103" fmla="*/ 190414510 h 6252"/>
              <a:gd name="T104" fmla="*/ 131167070 w 10487"/>
              <a:gd name="T105" fmla="*/ 184104757 h 6252"/>
              <a:gd name="T106" fmla="*/ 178585167 w 10487"/>
              <a:gd name="T107" fmla="*/ 181924360 h 6252"/>
              <a:gd name="T108" fmla="*/ 234648697 w 10487"/>
              <a:gd name="T109" fmla="*/ 154406230 h 6252"/>
              <a:gd name="T110" fmla="*/ 260222055 w 10487"/>
              <a:gd name="T111" fmla="*/ 151234810 h 6252"/>
              <a:gd name="T112" fmla="*/ 334434585 w 10487"/>
              <a:gd name="T113" fmla="*/ 152688347 h 6252"/>
              <a:gd name="T114" fmla="*/ 16103036 w 10487"/>
              <a:gd name="T115" fmla="*/ 201778464 h 6252"/>
              <a:gd name="T116" fmla="*/ 81439068 w 10487"/>
              <a:gd name="T117" fmla="*/ 189687650 h 6252"/>
              <a:gd name="T118" fmla="*/ 20887788 w 10487"/>
              <a:gd name="T119" fmla="*/ 201646473 h 6252"/>
              <a:gd name="T120" fmla="*/ 80845061 w 10487"/>
              <a:gd name="T121" fmla="*/ 186714579 h 6252"/>
              <a:gd name="T122" fmla="*/ 111764117 w 10487"/>
              <a:gd name="T123" fmla="*/ 185624290 h 6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87" h="6252">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Vector_#color_$accent1_3_$accent1_3-2084&amp;11814"/>
          <p:cNvSpPr/>
          <p:nvPr userDrawn="1">
            <p:custDataLst>
              <p:tags r:id="rId2"/>
            </p:custDataLst>
          </p:nvPr>
        </p:nvSpPr>
        <p:spPr>
          <a:xfrm>
            <a:off x="8421624" y="0"/>
            <a:ext cx="3767328" cy="3767328"/>
          </a:xfrm>
          <a:custGeom>
            <a:avLst/>
            <a:gdLst/>
            <a:ahLst/>
            <a:cxnLst/>
            <a:rect l="l" t="t" r="r" b="b"/>
            <a:pathLst>
              <a:path w="3767328" h="3767328">
                <a:moveTo>
                  <a:pt x="3767328" y="3767328"/>
                </a:moveTo>
                <a:lnTo>
                  <a:pt x="0" y="0"/>
                </a:lnTo>
                <a:lnTo>
                  <a:pt x="2020824" y="0"/>
                </a:lnTo>
                <a:lnTo>
                  <a:pt x="3767328" y="1746504"/>
                </a:lnTo>
                <a:lnTo>
                  <a:pt x="3767328" y="3767328"/>
                </a:lnTo>
              </a:path>
            </a:pathLst>
          </a:custGeom>
          <a:gradFill>
            <a:gsLst>
              <a:gs pos="0">
                <a:schemeClr val="accent1">
                  <a:lumMod val="60000"/>
                  <a:lumOff val="40000"/>
                  <a:alpha val="50000"/>
                </a:schemeClr>
              </a:gs>
              <a:gs pos="70000">
                <a:schemeClr val="accent1">
                  <a:lumMod val="60000"/>
                  <a:lumOff val="40000"/>
                  <a:alpha val="0"/>
                </a:schemeClr>
              </a:gs>
            </a:gsLst>
            <a:lin ang="66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6" name="Subtract_#color_$accent1_1_$accent1_1-2086&amp;197"/>
          <p:cNvSpPr/>
          <p:nvPr userDrawn="1">
            <p:custDataLst>
              <p:tags r:id="rId3"/>
            </p:custDataLst>
          </p:nvPr>
        </p:nvSpPr>
        <p:spPr>
          <a:xfrm>
            <a:off x="8650224" y="1115568"/>
            <a:ext cx="3355848" cy="2148840"/>
          </a:xfrm>
          <a:custGeom>
            <a:avLst/>
            <a:gdLst/>
            <a:ahLst/>
            <a:cxnLst/>
            <a:rect l="l" t="t" r="r" b="b"/>
            <a:pathLst>
              <a:path w="3355848" h="2148840">
                <a:moveTo>
                  <a:pt x="1453896" y="0"/>
                </a:moveTo>
                <a:lnTo>
                  <a:pt x="0" y="0"/>
                </a:lnTo>
                <a:lnTo>
                  <a:pt x="2057400" y="2057400"/>
                </a:lnTo>
                <a:cubicBezTo>
                  <a:pt x="2112264" y="2112264"/>
                  <a:pt x="2194560" y="2148840"/>
                  <a:pt x="2286000" y="2148840"/>
                </a:cubicBezTo>
                <a:lnTo>
                  <a:pt x="3172968" y="2148840"/>
                </a:lnTo>
                <a:cubicBezTo>
                  <a:pt x="3337560" y="2148840"/>
                  <a:pt x="3410712" y="1956816"/>
                  <a:pt x="3300984" y="1847088"/>
                </a:cubicBezTo>
                <a:lnTo>
                  <a:pt x="1453896" y="0"/>
                </a:lnTo>
              </a:path>
            </a:pathLst>
          </a:custGeom>
          <a:gradFill>
            <a:gsLst>
              <a:gs pos="0">
                <a:schemeClr val="accent1">
                  <a:lumMod val="20000"/>
                  <a:lumOff val="80000"/>
                  <a:alpha val="50000"/>
                </a:schemeClr>
              </a:gs>
              <a:gs pos="70000">
                <a:schemeClr val="accent1">
                  <a:lumMod val="20000"/>
                  <a:lumOff val="80000"/>
                  <a:alpha val="0"/>
                </a:schemeClr>
              </a:gs>
            </a:gsLst>
            <a:lin ang="210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0" name="Vector_#color_$accent1_$accent1_3-2084&amp;11820"/>
          <p:cNvSpPr/>
          <p:nvPr userDrawn="1">
            <p:custDataLst>
              <p:tags r:id="rId4"/>
            </p:custDataLst>
          </p:nvPr>
        </p:nvSpPr>
        <p:spPr>
          <a:xfrm>
            <a:off x="7181088" y="0"/>
            <a:ext cx="5010912" cy="1581912"/>
          </a:xfrm>
          <a:custGeom>
            <a:avLst/>
            <a:gdLst/>
            <a:ahLst/>
            <a:cxnLst/>
            <a:rect l="l" t="t" r="r" b="b"/>
            <a:pathLst>
              <a:path w="5010912" h="1581912">
                <a:moveTo>
                  <a:pt x="5010912" y="1581912"/>
                </a:moveTo>
                <a:lnTo>
                  <a:pt x="4782312" y="1353312"/>
                </a:lnTo>
                <a:cubicBezTo>
                  <a:pt x="4626864" y="1197864"/>
                  <a:pt x="4416552" y="1115568"/>
                  <a:pt x="4206240" y="1115568"/>
                </a:cubicBezTo>
                <a:lnTo>
                  <a:pt x="1344168" y="1115568"/>
                </a:lnTo>
                <a:cubicBezTo>
                  <a:pt x="1197864" y="1115568"/>
                  <a:pt x="1060704" y="1060704"/>
                  <a:pt x="950976" y="950976"/>
                </a:cubicBezTo>
                <a:lnTo>
                  <a:pt x="0" y="0"/>
                </a:lnTo>
                <a:lnTo>
                  <a:pt x="5010912" y="0"/>
                </a:lnTo>
                <a:lnTo>
                  <a:pt x="5010912" y="1581912"/>
                </a:lnTo>
              </a:path>
            </a:pathLst>
          </a:custGeom>
          <a:gradFill>
            <a:gsLst>
              <a:gs pos="0">
                <a:schemeClr val="accent1">
                  <a:alpha val="39600"/>
                </a:schemeClr>
              </a:gs>
              <a:gs pos="100000">
                <a:schemeClr val="accent1">
                  <a:lumMod val="60000"/>
                  <a:lumOff val="40000"/>
                  <a:alpha val="6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Vector_#color_$accent1_$accent1_4-2084&amp;11823"/>
          <p:cNvSpPr/>
          <p:nvPr userDrawn="1">
            <p:custDataLst>
              <p:tags r:id="rId5"/>
            </p:custDataLst>
          </p:nvPr>
        </p:nvSpPr>
        <p:spPr>
          <a:xfrm>
            <a:off x="9363456" y="0"/>
            <a:ext cx="2825496" cy="1636776"/>
          </a:xfrm>
          <a:custGeom>
            <a:avLst/>
            <a:gdLst/>
            <a:ahLst/>
            <a:cxnLst/>
            <a:rect l="l" t="t" r="r" b="b"/>
            <a:pathLst>
              <a:path w="2825496" h="1636776">
                <a:moveTo>
                  <a:pt x="2825496" y="1636776"/>
                </a:moveTo>
                <a:lnTo>
                  <a:pt x="1929384" y="1636776"/>
                </a:lnTo>
                <a:cubicBezTo>
                  <a:pt x="1746504" y="1636776"/>
                  <a:pt x="1563624" y="1563624"/>
                  <a:pt x="1435608" y="1435608"/>
                </a:cubicBezTo>
                <a:lnTo>
                  <a:pt x="0" y="0"/>
                </a:lnTo>
                <a:lnTo>
                  <a:pt x="2532888" y="0"/>
                </a:lnTo>
                <a:lnTo>
                  <a:pt x="2825496" y="301752"/>
                </a:lnTo>
                <a:lnTo>
                  <a:pt x="2825496" y="1636776"/>
                </a:lnTo>
              </a:path>
            </a:pathLst>
          </a:custGeom>
          <a:gradFill>
            <a:gsLst>
              <a:gs pos="0">
                <a:schemeClr val="accent1">
                  <a:lumMod val="75000"/>
                  <a:alpha val="50000"/>
                </a:schemeClr>
              </a:gs>
              <a:gs pos="100000">
                <a:schemeClr val="accent1">
                  <a:alpha val="50000"/>
                </a:schemeClr>
              </a:gs>
            </a:gsLst>
            <a:lin ang="469746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6"/>
            </p:custDataLst>
          </p:nvPr>
        </p:nvSpPr>
        <p:spPr>
          <a:xfrm>
            <a:off x="839787" y="257175"/>
            <a:ext cx="7627557" cy="1389113"/>
          </a:xfrm>
        </p:spPr>
        <p:txBody>
          <a:bodyPr wrap="square" anchor="b">
            <a:normAutofit/>
          </a:bodyPr>
          <a:lstStyle>
            <a:lvl1pPr algn="l">
              <a:defRPr sz="5000">
                <a:solidFill>
                  <a:schemeClr val="tx1"/>
                </a:solidFill>
                <a:latin typeface="+mj-ea"/>
                <a:ea typeface="+mj-ea"/>
              </a:defRPr>
            </a:lvl1pPr>
          </a:lstStyle>
          <a:p>
            <a:r>
              <a:rPr lang="zh-CN" altLang="en-US" dirty="0"/>
              <a:t>标题</a:t>
            </a:r>
            <a:endParaRPr lang="zh-CN" altLang="en-US" dirty="0"/>
          </a:p>
        </p:txBody>
      </p:sp>
      <p:sp>
        <p:nvSpPr>
          <p:cNvPr id="7"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p>
            <a:endParaRPr lang="zh-CN" alt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Vector_#color_$accent1_3_$accent1_3-2084&amp;11826"/>
          <p:cNvSpPr/>
          <p:nvPr userDrawn="1">
            <p:custDataLst>
              <p:tags r:id="rId2"/>
            </p:custDataLst>
          </p:nvPr>
        </p:nvSpPr>
        <p:spPr>
          <a:xfrm>
            <a:off x="6272784" y="0"/>
            <a:ext cx="5678424" cy="4005072"/>
          </a:xfrm>
          <a:custGeom>
            <a:avLst/>
            <a:gdLst/>
            <a:ahLst/>
            <a:cxnLst/>
            <a:rect l="l" t="t" r="r" b="b"/>
            <a:pathLst>
              <a:path w="5678424" h="4005072">
                <a:moveTo>
                  <a:pt x="2020824" y="0"/>
                </a:moveTo>
                <a:lnTo>
                  <a:pt x="5614416" y="3584448"/>
                </a:lnTo>
                <a:cubicBezTo>
                  <a:pt x="5769864" y="3739896"/>
                  <a:pt x="5650992" y="4005072"/>
                  <a:pt x="5440680" y="4005072"/>
                </a:cubicBezTo>
                <a:lnTo>
                  <a:pt x="4187952" y="4005072"/>
                </a:lnTo>
                <a:cubicBezTo>
                  <a:pt x="4078224" y="4005072"/>
                  <a:pt x="3959352" y="3959352"/>
                  <a:pt x="3877056" y="3877056"/>
                </a:cubicBezTo>
                <a:lnTo>
                  <a:pt x="0" y="0"/>
                </a:lnTo>
                <a:lnTo>
                  <a:pt x="2020824" y="0"/>
                </a:lnTo>
              </a:path>
            </a:pathLst>
          </a:custGeom>
          <a:gradFill>
            <a:gsLst>
              <a:gs pos="0">
                <a:schemeClr val="accent1">
                  <a:lumMod val="60000"/>
                  <a:lumOff val="40000"/>
                  <a:alpha val="46000"/>
                </a:schemeClr>
              </a:gs>
              <a:gs pos="57000">
                <a:schemeClr val="accent1">
                  <a:lumMod val="60000"/>
                  <a:lumOff val="40000"/>
                  <a:alpha val="0"/>
                </a:schemeClr>
              </a:gs>
            </a:gsLst>
            <a:lin ang="5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_#color_$accent1_$accent1_3-2084&amp;11829"/>
          <p:cNvSpPr/>
          <p:nvPr userDrawn="1">
            <p:custDataLst>
              <p:tags r:id="rId3"/>
            </p:custDataLst>
          </p:nvPr>
        </p:nvSpPr>
        <p:spPr>
          <a:xfrm>
            <a:off x="5032248" y="0"/>
            <a:ext cx="7159752" cy="3026664"/>
          </a:xfrm>
          <a:custGeom>
            <a:avLst/>
            <a:gdLst/>
            <a:ahLst/>
            <a:cxnLst/>
            <a:rect l="l" t="t" r="r" b="b"/>
            <a:pathLst>
              <a:path w="7159752" h="3026664">
                <a:moveTo>
                  <a:pt x="5769864" y="0"/>
                </a:moveTo>
                <a:lnTo>
                  <a:pt x="0" y="0"/>
                </a:lnTo>
                <a:lnTo>
                  <a:pt x="960120" y="960120"/>
                </a:lnTo>
                <a:cubicBezTo>
                  <a:pt x="1060704" y="1060704"/>
                  <a:pt x="1197864" y="1115568"/>
                  <a:pt x="1353312" y="1115568"/>
                </a:cubicBezTo>
                <a:lnTo>
                  <a:pt x="4206240" y="1115568"/>
                </a:lnTo>
                <a:cubicBezTo>
                  <a:pt x="4425696" y="1115568"/>
                  <a:pt x="4636008" y="1207008"/>
                  <a:pt x="4782312" y="1353312"/>
                </a:cubicBezTo>
                <a:lnTo>
                  <a:pt x="6455664" y="3026664"/>
                </a:lnTo>
                <a:lnTo>
                  <a:pt x="7159752" y="3026664"/>
                </a:lnTo>
                <a:lnTo>
                  <a:pt x="7159752" y="1645920"/>
                </a:lnTo>
                <a:lnTo>
                  <a:pt x="5769864" y="0"/>
                </a:lnTo>
              </a:path>
            </a:pathLst>
          </a:custGeom>
          <a:gradFill>
            <a:gsLst>
              <a:gs pos="0">
                <a:schemeClr val="accent1">
                  <a:alpha val="39600"/>
                </a:schemeClr>
              </a:gs>
              <a:gs pos="100000">
                <a:schemeClr val="accent1">
                  <a:lumMod val="60000"/>
                  <a:lumOff val="40000"/>
                  <a:alpha val="60000"/>
                </a:schemeClr>
              </a:gs>
            </a:gsLst>
            <a:lin ang="108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0" name="Subtract_#color_$accent1_1_$accent1_1-2086&amp;195"/>
          <p:cNvSpPr/>
          <p:nvPr userDrawn="1">
            <p:custDataLst>
              <p:tags r:id="rId4"/>
            </p:custDataLst>
          </p:nvPr>
        </p:nvSpPr>
        <p:spPr>
          <a:xfrm>
            <a:off x="6460109" y="1115568"/>
            <a:ext cx="3355848" cy="2148840"/>
          </a:xfrm>
          <a:custGeom>
            <a:avLst/>
            <a:gdLst/>
            <a:ahLst/>
            <a:cxnLst/>
            <a:rect l="l" t="t" r="r" b="b"/>
            <a:pathLst>
              <a:path w="3355848" h="2148840">
                <a:moveTo>
                  <a:pt x="1453896" y="0"/>
                </a:moveTo>
                <a:lnTo>
                  <a:pt x="3300984" y="1847088"/>
                </a:lnTo>
                <a:cubicBezTo>
                  <a:pt x="3419856" y="1956816"/>
                  <a:pt x="3337560" y="2148840"/>
                  <a:pt x="3182112" y="2148840"/>
                </a:cubicBezTo>
                <a:lnTo>
                  <a:pt x="2286000" y="2148840"/>
                </a:lnTo>
                <a:cubicBezTo>
                  <a:pt x="2194560" y="2148840"/>
                  <a:pt x="2121408" y="2112264"/>
                  <a:pt x="2057400" y="2057400"/>
                </a:cubicBezTo>
                <a:lnTo>
                  <a:pt x="0" y="0"/>
                </a:lnTo>
                <a:lnTo>
                  <a:pt x="1453896" y="0"/>
                </a:lnTo>
              </a:path>
            </a:pathLst>
          </a:custGeom>
          <a:gradFill>
            <a:gsLst>
              <a:gs pos="0">
                <a:schemeClr val="accent1">
                  <a:lumMod val="40000"/>
                  <a:lumOff val="60000"/>
                  <a:alpha val="28000"/>
                </a:schemeClr>
              </a:gs>
              <a:gs pos="51000">
                <a:schemeClr val="accent1">
                  <a:lumMod val="20000"/>
                  <a:lumOff val="80000"/>
                  <a:alpha val="0"/>
                </a:schemeClr>
              </a:gs>
            </a:gsLst>
            <a:lin ang="210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Subtract_#color_$accent1_1_$accent1_1-2086&amp;194"/>
          <p:cNvSpPr/>
          <p:nvPr userDrawn="1">
            <p:custDataLst>
              <p:tags r:id="rId5"/>
            </p:custDataLst>
          </p:nvPr>
        </p:nvSpPr>
        <p:spPr>
          <a:xfrm>
            <a:off x="2194560" y="3493008"/>
            <a:ext cx="3355848" cy="2148840"/>
          </a:xfrm>
          <a:custGeom>
            <a:avLst/>
            <a:gdLst/>
            <a:ahLst/>
            <a:cxnLst/>
            <a:rect l="l" t="t" r="r" b="b"/>
            <a:pathLst>
              <a:path w="3355848" h="2148840">
                <a:moveTo>
                  <a:pt x="1901952" y="2148840"/>
                </a:moveTo>
                <a:lnTo>
                  <a:pt x="54864" y="301752"/>
                </a:lnTo>
                <a:cubicBezTo>
                  <a:pt x="-54864" y="192024"/>
                  <a:pt x="18288" y="0"/>
                  <a:pt x="173736" y="0"/>
                </a:cubicBezTo>
                <a:lnTo>
                  <a:pt x="1069848" y="0"/>
                </a:lnTo>
                <a:cubicBezTo>
                  <a:pt x="1161288" y="0"/>
                  <a:pt x="1243584" y="36576"/>
                  <a:pt x="1298448" y="91440"/>
                </a:cubicBezTo>
                <a:lnTo>
                  <a:pt x="3355848" y="2148840"/>
                </a:lnTo>
                <a:lnTo>
                  <a:pt x="1901952" y="2148840"/>
                </a:lnTo>
              </a:path>
            </a:pathLst>
          </a:custGeom>
          <a:gradFill>
            <a:gsLst>
              <a:gs pos="100000">
                <a:schemeClr val="accent1">
                  <a:lumMod val="40000"/>
                  <a:lumOff val="60000"/>
                  <a:alpha val="28000"/>
                </a:schemeClr>
              </a:gs>
              <a:gs pos="56000">
                <a:schemeClr val="accent1">
                  <a:lumMod val="20000"/>
                  <a:lumOff val="80000"/>
                  <a:alpha val="0"/>
                </a:schemeClr>
              </a:gs>
            </a:gsLst>
            <a:lin ang="2100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Vector_#color_$accent1_$accent3-2084&amp;11832"/>
          <p:cNvSpPr/>
          <p:nvPr userDrawn="1">
            <p:custDataLst>
              <p:tags r:id="rId6"/>
            </p:custDataLst>
          </p:nvPr>
        </p:nvSpPr>
        <p:spPr>
          <a:xfrm>
            <a:off x="7214616" y="0"/>
            <a:ext cx="3849624" cy="1645920"/>
          </a:xfrm>
          <a:custGeom>
            <a:avLst/>
            <a:gdLst/>
            <a:ahLst/>
            <a:cxnLst/>
            <a:rect l="l" t="t" r="r" b="b"/>
            <a:pathLst>
              <a:path w="3849624" h="1645920">
                <a:moveTo>
                  <a:pt x="2532888" y="0"/>
                </a:moveTo>
                <a:lnTo>
                  <a:pt x="3785616" y="1261872"/>
                </a:lnTo>
                <a:cubicBezTo>
                  <a:pt x="3922776" y="1399032"/>
                  <a:pt x="3822192" y="1645920"/>
                  <a:pt x="3630168" y="1645920"/>
                </a:cubicBezTo>
                <a:lnTo>
                  <a:pt x="1929384" y="1645920"/>
                </a:lnTo>
                <a:cubicBezTo>
                  <a:pt x="1746504" y="1645920"/>
                  <a:pt x="1572768" y="1572768"/>
                  <a:pt x="1435608" y="1435608"/>
                </a:cubicBezTo>
                <a:lnTo>
                  <a:pt x="0" y="0"/>
                </a:lnTo>
                <a:lnTo>
                  <a:pt x="2532888" y="0"/>
                </a:lnTo>
              </a:path>
            </a:pathLst>
          </a:custGeom>
          <a:gradFill>
            <a:gsLst>
              <a:gs pos="0">
                <a:schemeClr val="accent1">
                  <a:alpha val="23000"/>
                </a:schemeClr>
              </a:gs>
              <a:gs pos="100000">
                <a:schemeClr val="accent3">
                  <a:alpha val="50000"/>
                </a:schemeClr>
              </a:gs>
            </a:gsLst>
            <a:lin ang="15497459"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3" name="Vector_#color_$accent1_3_$accent1_3-2084&amp;11835"/>
          <p:cNvSpPr/>
          <p:nvPr userDrawn="1">
            <p:custDataLst>
              <p:tags r:id="rId7"/>
            </p:custDataLst>
          </p:nvPr>
        </p:nvSpPr>
        <p:spPr>
          <a:xfrm>
            <a:off x="0" y="2752344"/>
            <a:ext cx="5779008" cy="4105656"/>
          </a:xfrm>
          <a:custGeom>
            <a:avLst/>
            <a:gdLst/>
            <a:ahLst/>
            <a:cxnLst/>
            <a:rect l="l" t="t" r="r" b="b"/>
            <a:pathLst>
              <a:path w="5779008" h="4105656">
                <a:moveTo>
                  <a:pt x="5779008" y="4105656"/>
                </a:moveTo>
                <a:lnTo>
                  <a:pt x="3758184" y="4105656"/>
                </a:lnTo>
                <a:lnTo>
                  <a:pt x="73152" y="420624"/>
                </a:lnTo>
                <a:cubicBezTo>
                  <a:pt x="-82296" y="265176"/>
                  <a:pt x="27432" y="0"/>
                  <a:pt x="246888" y="0"/>
                </a:cubicBezTo>
                <a:lnTo>
                  <a:pt x="1490472" y="0"/>
                </a:lnTo>
                <a:cubicBezTo>
                  <a:pt x="1609344" y="0"/>
                  <a:pt x="1719072" y="45720"/>
                  <a:pt x="1801368" y="128016"/>
                </a:cubicBezTo>
                <a:lnTo>
                  <a:pt x="5779008" y="4105656"/>
                </a:lnTo>
              </a:path>
            </a:pathLst>
          </a:custGeom>
          <a:gradFill>
            <a:gsLst>
              <a:gs pos="0">
                <a:schemeClr val="accent1">
                  <a:lumMod val="60000"/>
                  <a:lumOff val="40000"/>
                  <a:alpha val="67000"/>
                </a:schemeClr>
              </a:gs>
              <a:gs pos="51000">
                <a:schemeClr val="accent1">
                  <a:lumMod val="60000"/>
                  <a:lumOff val="40000"/>
                  <a:alpha val="0"/>
                </a:schemeClr>
              </a:gs>
            </a:gsLst>
            <a:lin ang="150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4" name="Vector_#color_$accent1_$accent1_3-2084&amp;11838"/>
          <p:cNvSpPr/>
          <p:nvPr userDrawn="1">
            <p:custDataLst>
              <p:tags r:id="rId8"/>
            </p:custDataLst>
          </p:nvPr>
        </p:nvSpPr>
        <p:spPr>
          <a:xfrm>
            <a:off x="0" y="3730752"/>
            <a:ext cx="7114032" cy="3127248"/>
          </a:xfrm>
          <a:custGeom>
            <a:avLst/>
            <a:gdLst/>
            <a:ahLst/>
            <a:cxnLst/>
            <a:rect l="l" t="t" r="r" b="b"/>
            <a:pathLst>
              <a:path w="7114032" h="3127248">
                <a:moveTo>
                  <a:pt x="0" y="1545336"/>
                </a:moveTo>
                <a:lnTo>
                  <a:pt x="0" y="0"/>
                </a:lnTo>
                <a:lnTo>
                  <a:pt x="557784" y="0"/>
                </a:lnTo>
                <a:lnTo>
                  <a:pt x="2231136" y="1673352"/>
                </a:lnTo>
                <a:cubicBezTo>
                  <a:pt x="2386584" y="1819656"/>
                  <a:pt x="2587752" y="1911096"/>
                  <a:pt x="2807208" y="1911096"/>
                </a:cubicBezTo>
                <a:lnTo>
                  <a:pt x="5669280" y="1911096"/>
                </a:lnTo>
                <a:cubicBezTo>
                  <a:pt x="5815584" y="1911096"/>
                  <a:pt x="5952744" y="1965960"/>
                  <a:pt x="6062472" y="2075688"/>
                </a:cubicBezTo>
                <a:lnTo>
                  <a:pt x="7114032" y="3127248"/>
                </a:lnTo>
                <a:lnTo>
                  <a:pt x="1335024" y="3127248"/>
                </a:lnTo>
                <a:lnTo>
                  <a:pt x="0" y="1545336"/>
                </a:lnTo>
              </a:path>
            </a:pathLst>
          </a:custGeom>
          <a:gradFill>
            <a:gsLst>
              <a:gs pos="0">
                <a:schemeClr val="accent1">
                  <a:alpha val="39600"/>
                </a:schemeClr>
              </a:gs>
              <a:gs pos="100000">
                <a:schemeClr val="accent1">
                  <a:lumMod val="60000"/>
                  <a:lumOff val="40000"/>
                  <a:alpha val="6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5" name="Vector_#color_$accent1_$accent3-2084&amp;11841"/>
          <p:cNvSpPr/>
          <p:nvPr userDrawn="1">
            <p:custDataLst>
              <p:tags r:id="rId9"/>
            </p:custDataLst>
          </p:nvPr>
        </p:nvSpPr>
        <p:spPr>
          <a:xfrm>
            <a:off x="987552" y="5120640"/>
            <a:ext cx="3950208" cy="1737360"/>
          </a:xfrm>
          <a:custGeom>
            <a:avLst/>
            <a:gdLst/>
            <a:ahLst/>
            <a:cxnLst/>
            <a:rect l="l" t="t" r="r" b="b"/>
            <a:pathLst>
              <a:path w="3950208" h="1737360">
                <a:moveTo>
                  <a:pt x="3950208" y="1737360"/>
                </a:moveTo>
                <a:lnTo>
                  <a:pt x="1408176" y="1737360"/>
                </a:lnTo>
                <a:lnTo>
                  <a:pt x="64008" y="374904"/>
                </a:lnTo>
                <a:cubicBezTo>
                  <a:pt x="-73152" y="237744"/>
                  <a:pt x="27432" y="0"/>
                  <a:pt x="219456" y="0"/>
                </a:cubicBezTo>
                <a:lnTo>
                  <a:pt x="1920240" y="0"/>
                </a:lnTo>
                <a:cubicBezTo>
                  <a:pt x="2103120" y="0"/>
                  <a:pt x="2286000" y="73152"/>
                  <a:pt x="2414016" y="201168"/>
                </a:cubicBezTo>
                <a:lnTo>
                  <a:pt x="3950208" y="1737360"/>
                </a:lnTo>
              </a:path>
            </a:pathLst>
          </a:custGeom>
          <a:gradFill>
            <a:gsLst>
              <a:gs pos="100000">
                <a:schemeClr val="accent1">
                  <a:alpha val="23000"/>
                </a:schemeClr>
              </a:gs>
              <a:gs pos="0">
                <a:schemeClr val="accent3">
                  <a:alpha val="50000"/>
                </a:schemeClr>
              </a:gs>
            </a:gsLst>
            <a:lin ang="15497459"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p:custDataLst>
              <p:tags r:id="rId10"/>
            </p:custDataLst>
          </p:nvPr>
        </p:nvSpPr>
        <p:spPr>
          <a:xfrm>
            <a:off x="1525200" y="3429072"/>
            <a:ext cx="9144000" cy="1691568"/>
          </a:xfrm>
        </p:spPr>
        <p:txBody>
          <a:bodyPr wrap="square" anchor="t">
            <a:normAutofit/>
          </a:bodyPr>
          <a:lstStyle>
            <a:lvl1pPr algn="ctr">
              <a:defRPr sz="5000">
                <a:solidFill>
                  <a:schemeClr val="tx1"/>
                </a:solidFill>
                <a:latin typeface="+mj-ea"/>
                <a:ea typeface="+mj-ea"/>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1"/>
            </p:custDataLst>
          </p:nvPr>
        </p:nvSpPr>
        <p:spPr>
          <a:xfrm>
            <a:off x="1525200" y="1141730"/>
            <a:ext cx="9144000" cy="2003139"/>
          </a:xfrm>
        </p:spPr>
        <p:txBody>
          <a:bodyPr wrap="square" anchor="b">
            <a:normAutofit/>
          </a:bodyPr>
          <a:lstStyle>
            <a:lvl1pPr marL="0" indent="0" algn="ctr">
              <a:buNone/>
              <a:defRPr sz="4600" b="1">
                <a:solidFill>
                  <a:schemeClr val="accent1">
                    <a:lumMod val="75000"/>
                  </a:schemeClr>
                </a:solidFill>
                <a:latin typeface="+mj-ea"/>
                <a:ea typeface="+mj-ea"/>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3"/>
            </p:custDataLst>
          </p:nvPr>
        </p:nvSpPr>
        <p:spPr/>
        <p:txBody>
          <a:bodyPr/>
          <a:lstStyle/>
          <a:p>
            <a:endParaRPr lang="zh-CN" altLang="en-US"/>
          </a:p>
        </p:txBody>
      </p:sp>
      <p:sp>
        <p:nvSpPr>
          <p:cNvPr id="6" name="灯片编号占位符 6"/>
          <p:cNvSpPr>
            <a:spLocks noGrp="1"/>
          </p:cNvSpPr>
          <p:nvPr>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atin typeface="+mj-ea"/>
                <a:ea typeface="+mj-ea"/>
                <a:cs typeface="+mj-ea"/>
              </a:defRPr>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4800" y="1364400"/>
            <a:ext cx="5181600" cy="4813200"/>
          </a:xfrm>
        </p:spPr>
        <p:txBody>
          <a:bodyPr wrap="square">
            <a:normAutofit/>
          </a:bodyPr>
          <a:lstStyle>
            <a:lvl1pPr>
              <a:defRPr>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313200" y="1364400"/>
            <a:ext cx="5181600" cy="4813200"/>
          </a:xfrm>
        </p:spPr>
        <p:txBody>
          <a:bodyPr wrap="square">
            <a:normAutofit/>
          </a:bodyPr>
          <a:lstStyle>
            <a:lvl1pPr>
              <a:defRPr>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4800" y="1364400"/>
            <a:ext cx="5157787" cy="540000"/>
          </a:xfrm>
        </p:spPr>
        <p:txBody>
          <a:bodyPr wrap="square" anchor="b">
            <a:normAutofit/>
          </a:bodyPr>
          <a:lstStyle>
            <a:lvl1pPr marL="0" indent="0">
              <a:buNone/>
              <a:defRPr sz="2400" b="1">
                <a:latin typeface="+mn-ea"/>
                <a:ea typeface="+mn-ea"/>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4800" y="2061275"/>
            <a:ext cx="5157787" cy="4128388"/>
          </a:xfrm>
        </p:spPr>
        <p:txBody>
          <a:bodyPr wrap="square">
            <a:normAutofit/>
          </a:bodyPr>
          <a:lstStyle>
            <a:lvl1pPr>
              <a:defRPr sz="2200">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311612" y="1364400"/>
            <a:ext cx="5183188" cy="540000"/>
          </a:xfrm>
        </p:spPr>
        <p:txBody>
          <a:bodyPr wrap="square" anchor="b">
            <a:normAutofit/>
          </a:bodyPr>
          <a:lstStyle>
            <a:lvl1pPr marL="0" indent="0">
              <a:buNone/>
              <a:defRPr sz="2400" b="1">
                <a:latin typeface="+mn-ea"/>
                <a:ea typeface="+mn-ea"/>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311612" y="2061275"/>
            <a:ext cx="5183188" cy="4128388"/>
          </a:xfrm>
        </p:spPr>
        <p:txBody>
          <a:bodyPr wrap="square">
            <a:normAutofit/>
          </a:bodyPr>
          <a:lstStyle>
            <a:lvl1pPr>
              <a:defRPr sz="2200">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838200" y="360000"/>
            <a:ext cx="10515600" cy="5817600"/>
          </a:xfrm>
        </p:spPr>
        <p:txBody>
          <a:bodyPr wrap="square">
            <a:normAutofit/>
          </a:bodyPr>
          <a:lstStyle>
            <a:lvl1pPr>
              <a:defRPr>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2.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220.xml"/><Relationship Id="rId24" Type="http://schemas.openxmlformats.org/officeDocument/2006/relationships/tags" Target="../tags/tag219.xml"/><Relationship Id="rId23" Type="http://schemas.openxmlformats.org/officeDocument/2006/relationships/tags" Target="../tags/tag218.xml"/><Relationship Id="rId22" Type="http://schemas.openxmlformats.org/officeDocument/2006/relationships/tags" Target="../tags/tag217.xml"/><Relationship Id="rId21" Type="http://schemas.openxmlformats.org/officeDocument/2006/relationships/tags" Target="../tags/tag216.xml"/><Relationship Id="rId20" Type="http://schemas.openxmlformats.org/officeDocument/2006/relationships/tags" Target="../tags/tag215.xml"/><Relationship Id="rId2" Type="http://schemas.openxmlformats.org/officeDocument/2006/relationships/slideLayout" Target="../slideLayouts/slideLayout13.xml"/><Relationship Id="rId19" Type="http://schemas.openxmlformats.org/officeDocument/2006/relationships/image" Target="../media/image2.jpe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Vector_#color_$accent1_3_$accent1_3-2084&amp;11844"/>
          <p:cNvSpPr/>
          <p:nvPr userDrawn="1">
            <p:custDataLst>
              <p:tags r:id="rId12"/>
            </p:custDataLst>
          </p:nvPr>
        </p:nvSpPr>
        <p:spPr>
          <a:xfrm>
            <a:off x="0" y="0"/>
            <a:ext cx="2231136" cy="1965960"/>
          </a:xfrm>
          <a:custGeom>
            <a:avLst/>
            <a:gdLst/>
            <a:ahLst/>
            <a:cxnLst/>
            <a:rect l="l" t="t" r="r" b="b"/>
            <a:pathLst>
              <a:path w="2231136" h="1965960">
                <a:moveTo>
                  <a:pt x="2231136" y="0"/>
                </a:moveTo>
                <a:lnTo>
                  <a:pt x="1170432" y="0"/>
                </a:lnTo>
                <a:lnTo>
                  <a:pt x="0" y="1170432"/>
                </a:lnTo>
                <a:lnTo>
                  <a:pt x="0" y="1965960"/>
                </a:lnTo>
                <a:lnTo>
                  <a:pt x="155448" y="1965960"/>
                </a:lnTo>
                <a:cubicBezTo>
                  <a:pt x="219456" y="1965960"/>
                  <a:pt x="283464" y="1947672"/>
                  <a:pt x="320040" y="1901952"/>
                </a:cubicBezTo>
                <a:lnTo>
                  <a:pt x="2231136" y="0"/>
                </a:lnTo>
              </a:path>
            </a:pathLst>
          </a:custGeom>
          <a:gradFill>
            <a:gsLst>
              <a:gs pos="0">
                <a:schemeClr val="accent1">
                  <a:lumMod val="60000"/>
                  <a:lumOff val="40000"/>
                  <a:alpha val="50000"/>
                </a:schemeClr>
              </a:gs>
              <a:gs pos="80000">
                <a:schemeClr val="accent1">
                  <a:lumMod val="60000"/>
                  <a:lumOff val="40000"/>
                  <a:alpha val="0"/>
                </a:schemeClr>
              </a:gs>
            </a:gsLst>
            <a:lin ang="72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_#color_$accent1_$accent3_2-2084&amp;11847"/>
          <p:cNvSpPr/>
          <p:nvPr userDrawn="1">
            <p:custDataLst>
              <p:tags r:id="rId13"/>
            </p:custDataLst>
          </p:nvPr>
        </p:nvSpPr>
        <p:spPr>
          <a:xfrm>
            <a:off x="0" y="0"/>
            <a:ext cx="2871216" cy="1088136"/>
          </a:xfrm>
          <a:custGeom>
            <a:avLst/>
            <a:gdLst/>
            <a:ahLst/>
            <a:cxnLst/>
            <a:rect l="l" t="t" r="r" b="b"/>
            <a:pathLst>
              <a:path w="2871216" h="1088136">
                <a:moveTo>
                  <a:pt x="2871216" y="0"/>
                </a:moveTo>
                <a:lnTo>
                  <a:pt x="2487168" y="384048"/>
                </a:lnTo>
                <a:cubicBezTo>
                  <a:pt x="2432304" y="438912"/>
                  <a:pt x="2359152" y="466344"/>
                  <a:pt x="2286000" y="466344"/>
                </a:cubicBezTo>
                <a:lnTo>
                  <a:pt x="795528" y="466344"/>
                </a:lnTo>
                <a:cubicBezTo>
                  <a:pt x="676656" y="466344"/>
                  <a:pt x="566928" y="512064"/>
                  <a:pt x="493776" y="594360"/>
                </a:cubicBezTo>
                <a:lnTo>
                  <a:pt x="0" y="1088136"/>
                </a:lnTo>
                <a:lnTo>
                  <a:pt x="0" y="0"/>
                </a:lnTo>
                <a:lnTo>
                  <a:pt x="2871216" y="0"/>
                </a:lnTo>
              </a:path>
            </a:pathLst>
          </a:custGeom>
          <a:gradFill>
            <a:gsLst>
              <a:gs pos="0">
                <a:schemeClr val="accent1">
                  <a:alpha val="39600"/>
                </a:schemeClr>
              </a:gs>
              <a:gs pos="100000">
                <a:schemeClr val="accent3">
                  <a:lumMod val="40000"/>
                  <a:lumOff val="60000"/>
                  <a:alpha val="6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0" name="Vector_#color_$accent1_3_$accent1_3-2084&amp;11850"/>
          <p:cNvSpPr/>
          <p:nvPr userDrawn="1">
            <p:custDataLst>
              <p:tags r:id="rId14"/>
            </p:custDataLst>
          </p:nvPr>
        </p:nvSpPr>
        <p:spPr>
          <a:xfrm>
            <a:off x="9793224" y="4892040"/>
            <a:ext cx="2395728" cy="1965960"/>
          </a:xfrm>
          <a:custGeom>
            <a:avLst/>
            <a:gdLst/>
            <a:ahLst/>
            <a:cxnLst/>
            <a:rect l="l" t="t" r="r" b="b"/>
            <a:pathLst>
              <a:path w="2395728" h="1965960">
                <a:moveTo>
                  <a:pt x="1051560" y="1965960"/>
                </a:moveTo>
                <a:lnTo>
                  <a:pt x="0" y="1965960"/>
                </a:lnTo>
                <a:lnTo>
                  <a:pt x="1901952" y="64008"/>
                </a:lnTo>
                <a:cubicBezTo>
                  <a:pt x="1947672" y="27432"/>
                  <a:pt x="2011680" y="0"/>
                  <a:pt x="2066544" y="0"/>
                </a:cubicBezTo>
                <a:lnTo>
                  <a:pt x="2395728" y="0"/>
                </a:lnTo>
                <a:lnTo>
                  <a:pt x="2395728" y="630936"/>
                </a:lnTo>
                <a:lnTo>
                  <a:pt x="1051560" y="1965960"/>
                </a:lnTo>
              </a:path>
            </a:pathLst>
          </a:custGeom>
          <a:gradFill>
            <a:gsLst>
              <a:gs pos="0">
                <a:schemeClr val="accent1">
                  <a:lumMod val="60000"/>
                  <a:lumOff val="40000"/>
                  <a:alpha val="50000"/>
                </a:schemeClr>
              </a:gs>
              <a:gs pos="80000">
                <a:schemeClr val="accent1">
                  <a:lumMod val="60000"/>
                  <a:lumOff val="40000"/>
                  <a:alpha val="0"/>
                </a:schemeClr>
              </a:gs>
            </a:gsLst>
            <a:lin ang="210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Vector_#color_$accent1_$accent3_2-2084&amp;11853"/>
          <p:cNvSpPr/>
          <p:nvPr userDrawn="1">
            <p:custDataLst>
              <p:tags r:id="rId15"/>
            </p:custDataLst>
          </p:nvPr>
        </p:nvSpPr>
        <p:spPr>
          <a:xfrm>
            <a:off x="9153144" y="5522976"/>
            <a:ext cx="3035808" cy="1335024"/>
          </a:xfrm>
          <a:custGeom>
            <a:avLst/>
            <a:gdLst/>
            <a:ahLst/>
            <a:cxnLst/>
            <a:rect l="l" t="t" r="r" b="b"/>
            <a:pathLst>
              <a:path w="3035808" h="1335024">
                <a:moveTo>
                  <a:pt x="2990088" y="1335024"/>
                </a:moveTo>
                <a:lnTo>
                  <a:pt x="0" y="1335024"/>
                </a:lnTo>
                <a:lnTo>
                  <a:pt x="384048" y="950976"/>
                </a:lnTo>
                <a:cubicBezTo>
                  <a:pt x="438912" y="896112"/>
                  <a:pt x="512064" y="868680"/>
                  <a:pt x="585216" y="868680"/>
                </a:cubicBezTo>
                <a:lnTo>
                  <a:pt x="2075688" y="868680"/>
                </a:lnTo>
                <a:cubicBezTo>
                  <a:pt x="2185416" y="868680"/>
                  <a:pt x="2295144" y="822960"/>
                  <a:pt x="2377440" y="740664"/>
                </a:cubicBezTo>
                <a:lnTo>
                  <a:pt x="3035808" y="0"/>
                </a:lnTo>
                <a:lnTo>
                  <a:pt x="3035808" y="1280160"/>
                </a:lnTo>
                <a:lnTo>
                  <a:pt x="2990088" y="1335024"/>
                </a:lnTo>
              </a:path>
            </a:pathLst>
          </a:custGeom>
          <a:gradFill>
            <a:gsLst>
              <a:gs pos="0">
                <a:schemeClr val="accent1">
                  <a:alpha val="39600"/>
                </a:schemeClr>
              </a:gs>
              <a:gs pos="100000">
                <a:schemeClr val="accent3">
                  <a:lumMod val="40000"/>
                  <a:lumOff val="60000"/>
                  <a:alpha val="60000"/>
                </a:schemeClr>
              </a:gs>
            </a:gsLst>
            <a:lin ang="108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16"/>
            </p:custDataLst>
          </p:nvPr>
        </p:nvSpPr>
        <p:spPr>
          <a:xfrm>
            <a:off x="69480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4800" y="1364400"/>
            <a:ext cx="10800000" cy="481320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480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75160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2"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100000"/>
        </a:lnSpc>
        <a:spcBef>
          <a:spcPct val="0"/>
        </a:spcBef>
        <a:buNone/>
        <a:defRPr sz="36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8" name="标题占位符 7"/>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9" name="文本占位符 8"/>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日期占位符 9"/>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lumMod val="50000"/>
                    <a:lumOff val="50000"/>
                  </a:schemeClr>
                </a:solidFill>
              </a:defRPr>
            </a:lvl1pPr>
          </a:lstStyle>
          <a:p>
            <a:fld id="{9B930110-F19F-4CED-8207-5974A8377762}" type="datetimeFigureOut">
              <a:rPr lang="zh-CN" altLang="en-US" smtClean="0"/>
            </a:fld>
            <a:endParaRPr lang="zh-CN" altLang="en-US"/>
          </a:p>
        </p:txBody>
      </p:sp>
      <p:sp>
        <p:nvSpPr>
          <p:cNvPr id="11" name="页脚占位符 10"/>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lumMod val="50000"/>
                    <a:lumOff val="50000"/>
                  </a:schemeClr>
                </a:solidFill>
              </a:defRPr>
            </a:lvl1pPr>
          </a:lstStyle>
          <a:p>
            <a:endParaRPr lang="zh-CN" altLang="en-US"/>
          </a:p>
        </p:txBody>
      </p:sp>
      <p:sp>
        <p:nvSpPr>
          <p:cNvPr id="12" name="灯片编号占位符 11"/>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lumMod val="50000"/>
                    <a:lumOff val="50000"/>
                  </a:schemeClr>
                </a:solidFill>
              </a:defRPr>
            </a:lvl1pPr>
          </a:lstStyle>
          <a:p>
            <a:fld id="{EF61BFCE-67FB-4A91-BEDD-2B4418B37BD7}" type="slidenum">
              <a:rPr lang="zh-CN" altLang="en-US" smtClean="0"/>
            </a:fld>
            <a:endParaRPr lang="zh-CN" altLang="en-US"/>
          </a:p>
        </p:txBody>
      </p:sp>
      <p:sp>
        <p:nvSpPr>
          <p:cNvPr id="2"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12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8.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image" Target="../media/image3.png"/><Relationship Id="rId2" Type="http://schemas.openxmlformats.org/officeDocument/2006/relationships/tags" Target="../tags/tag286.xml"/><Relationship Id="rId1" Type="http://schemas.openxmlformats.org/officeDocument/2006/relationships/tags" Target="../tags/tag28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image" Target="../media/image4.png"/><Relationship Id="rId2" Type="http://schemas.openxmlformats.org/officeDocument/2006/relationships/tags" Target="../tags/tag290.xml"/><Relationship Id="rId1" Type="http://schemas.openxmlformats.org/officeDocument/2006/relationships/tags" Target="../tags/tag289.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image" Target="../media/image5.png"/><Relationship Id="rId2" Type="http://schemas.openxmlformats.org/officeDocument/2006/relationships/tags" Target="../tags/tag294.xml"/><Relationship Id="rId1" Type="http://schemas.openxmlformats.org/officeDocument/2006/relationships/tags" Target="../tags/tag293.xml"/></Relationships>
</file>

<file path=ppt/slides/_rels/slide2.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6" Type="http://schemas.openxmlformats.org/officeDocument/2006/relationships/slideLayout" Target="../slideLayouts/slideLayout18.xml"/><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image" Target="../media/image6.png"/><Relationship Id="rId2" Type="http://schemas.openxmlformats.org/officeDocument/2006/relationships/tags" Target="../tags/tag298.xml"/><Relationship Id="rId1" Type="http://schemas.openxmlformats.org/officeDocument/2006/relationships/tags" Target="../tags/tag297.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image" Target="../media/image7.png"/><Relationship Id="rId2" Type="http://schemas.openxmlformats.org/officeDocument/2006/relationships/tags" Target="../tags/tag302.xml"/><Relationship Id="rId1" Type="http://schemas.openxmlformats.org/officeDocument/2006/relationships/tags" Target="../tags/tag3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5.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463550" y="955675"/>
            <a:ext cx="5632450" cy="2363470"/>
          </a:xfrm>
        </p:spPr>
        <p:txBody>
          <a:bodyPr>
            <a:normAutofit/>
          </a:bodyPr>
          <a:p>
            <a:pPr marL="0" indent="0" algn="ctr">
              <a:lnSpc>
                <a:spcPct val="120000"/>
              </a:lnSpc>
              <a:spcBef>
                <a:spcPts val="0"/>
              </a:spcBef>
              <a:spcAft>
                <a:spcPts val="0"/>
              </a:spcAft>
              <a:buSzPct val="100000"/>
              <a:buNone/>
            </a:pPr>
            <a:r>
              <a:rPr lang="zh-CN" altLang="en-US" dirty="0">
                <a:sym typeface="+mn-ea"/>
              </a:rPr>
              <a:t>大单元视角下的</a:t>
            </a:r>
            <a:r>
              <a:rPr lang="zh-CN" altLang="en-US" sz="6000" dirty="0">
                <a:solidFill>
                  <a:schemeClr val="accent1"/>
                </a:solidFill>
              </a:rPr>
              <a:t>道德与法治教学</a:t>
            </a:r>
            <a:endParaRPr lang="zh-CN" altLang="en-US" sz="6000" dirty="0">
              <a:solidFill>
                <a:schemeClr val="accent1"/>
              </a:solidFill>
            </a:endParaRPr>
          </a:p>
        </p:txBody>
      </p:sp>
      <p:sp>
        <p:nvSpPr>
          <p:cNvPr id="8" name="副标题 7"/>
          <p:cNvSpPr>
            <a:spLocks noGrp="1"/>
          </p:cNvSpPr>
          <p:nvPr>
            <p:ph type="body" sz="quarter" idx="13"/>
            <p:custDataLst>
              <p:tags r:id="rId2"/>
            </p:custDataLst>
          </p:nvPr>
        </p:nvSpPr>
        <p:spPr>
          <a:xfrm>
            <a:off x="277135" y="3514406"/>
            <a:ext cx="6317343" cy="535531"/>
          </a:xfrm>
          <a:prstGeom prst="rect">
            <a:avLst/>
          </a:prstGeom>
        </p:spPr>
        <p:txBody>
          <a:bodyPr>
            <a:noAutofit/>
          </a:bodyPr>
          <a:p>
            <a:pPr marL="0" lvl="0" indent="0" algn="ctr">
              <a:lnSpc>
                <a:spcPct val="120000"/>
              </a:lnSpc>
              <a:spcBef>
                <a:spcPts val="1000"/>
              </a:spcBef>
              <a:spcAft>
                <a:spcPts val="0"/>
              </a:spcAft>
              <a:buSzPct val="100000"/>
              <a:buNone/>
            </a:pPr>
            <a:r>
              <a:rPr lang="zh-CN" altLang="en-US" dirty="0">
                <a:solidFill>
                  <a:schemeClr val="dk1"/>
                </a:solidFill>
              </a:rPr>
              <a:t>分享人：李叶男</a:t>
            </a:r>
            <a:endParaRPr lang="zh-CN" altLang="en-US" dirty="0">
              <a:solidFill>
                <a:schemeClr val="dk1"/>
              </a:solidFill>
            </a:endParaRPr>
          </a:p>
          <a:p>
            <a:pPr marL="0" lvl="0" indent="0" algn="ctr">
              <a:lnSpc>
                <a:spcPct val="120000"/>
              </a:lnSpc>
              <a:spcBef>
                <a:spcPts val="1000"/>
              </a:spcBef>
              <a:spcAft>
                <a:spcPts val="0"/>
              </a:spcAft>
              <a:buSzPct val="100000"/>
              <a:buNone/>
            </a:pPr>
            <a:r>
              <a:rPr lang="en-US" altLang="zh-CN" dirty="0">
                <a:solidFill>
                  <a:schemeClr val="dk1"/>
                </a:solidFill>
              </a:rPr>
              <a:t> </a:t>
            </a:r>
            <a:r>
              <a:rPr lang="zh-CN" altLang="en-US" dirty="0">
                <a:solidFill>
                  <a:schemeClr val="dk1"/>
                </a:solidFill>
              </a:rPr>
              <a:t>时间：</a:t>
            </a:r>
            <a:r>
              <a:rPr lang="en-US" altLang="zh-CN" dirty="0">
                <a:solidFill>
                  <a:schemeClr val="dk1"/>
                </a:solidFill>
              </a:rPr>
              <a:t>2024.1.25</a:t>
            </a:r>
            <a:endParaRPr lang="en-US" altLang="zh-CN" dirty="0">
              <a:solidFill>
                <a:schemeClr val="dk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558117" y="3219384"/>
            <a:ext cx="5814474" cy="830997"/>
          </a:xfrm>
        </p:spPr>
        <p:txBody>
          <a:bodyPr lIns="90000" tIns="46800" rIns="90000" bIns="46800">
            <a:noAutofit/>
          </a:bodyPr>
          <a:lstStyle/>
          <a:p>
            <a:pPr marL="0" indent="0" algn="r">
              <a:lnSpc>
                <a:spcPct val="120000"/>
              </a:lnSpc>
              <a:spcBef>
                <a:spcPts val="0"/>
              </a:spcBef>
              <a:spcAft>
                <a:spcPts val="0"/>
              </a:spcAft>
              <a:buSzPct val="100000"/>
              <a:buNone/>
            </a:pPr>
            <a:r>
              <a:rPr lang="zh-CN" altLang="en-US" sz="6000" dirty="0">
                <a:solidFill>
                  <a:schemeClr val="accent1"/>
                </a:solidFill>
                <a:sym typeface="+mn-ea"/>
              </a:rPr>
              <a:t>大单元概念</a:t>
            </a:r>
            <a:endParaRPr lang="zh-CN" altLang="en-US" sz="6000" dirty="0">
              <a:solidFill>
                <a:schemeClr val="accent1"/>
              </a:solidFill>
              <a:sym typeface="+mn-ea"/>
            </a:endParaRPr>
          </a:p>
        </p:txBody>
      </p:sp>
      <p:sp>
        <p:nvSpPr>
          <p:cNvPr id="3" name="文本框 2"/>
          <p:cNvSpPr txBox="1"/>
          <p:nvPr>
            <p:custDataLst>
              <p:tags r:id="rId2"/>
            </p:custDataLst>
          </p:nvPr>
        </p:nvSpPr>
        <p:spPr>
          <a:xfrm>
            <a:off x="7546994" y="3032220"/>
            <a:ext cx="906732" cy="897523"/>
          </a:xfrm>
          <a:prstGeom prst="rect">
            <a:avLst/>
          </a:prstGeom>
          <a:noFill/>
          <a:ln w="12700" cap="flat" cmpd="sng" algn="ctr">
            <a:noFill/>
            <a:prstDash val="solid"/>
            <a:miter lim="800000"/>
          </a:ln>
          <a:effectLst/>
        </p:spPr>
        <p:txBody>
          <a:bodyPr wrap="square" lIns="90000" tIns="46800" rIns="90000" bIns="46800" anchor="ctr">
            <a:normAutofit/>
          </a:bodyPr>
          <a:lstStyle>
            <a:defPPr>
              <a:defRPr lang="en-US"/>
            </a:defPPr>
            <a:lvl1pPr algn="ctr">
              <a:defRPr sz="4800" b="1" kern="0">
                <a:solidFill>
                  <a:schemeClr val="tx2"/>
                </a:solidFill>
                <a:latin typeface="+mj-lt"/>
                <a:ea typeface="华文细黑" panose="02010600040101010101" pitchFamily="2" charset="-122"/>
              </a:defRPr>
            </a:lvl1pPr>
          </a:lstStyle>
          <a:p>
            <a:r>
              <a:rPr lang="en-US" altLang="zh-CN" dirty="0">
                <a:solidFill>
                  <a:schemeClr val="accent1"/>
                </a:solidFill>
                <a:latin typeface="+mn-lt"/>
                <a:ea typeface="+mn-ea"/>
              </a:rPr>
              <a:t>3</a:t>
            </a:r>
            <a:endParaRPr lang="en-US" altLang="zh-CN" dirty="0">
              <a:solidFill>
                <a:schemeClr val="accent1"/>
              </a:solidFill>
              <a:latin typeface="+mn-lt"/>
              <a:ea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custDataLst>
              <p:tags r:id="rId3"/>
            </p:custDataLst>
          </p:nvPr>
        </p:nvSpPr>
        <p:spPr>
          <a:xfrm>
            <a:off x="804655" y="761150"/>
            <a:ext cx="10800000" cy="4813200"/>
          </a:xfrm>
          <a:prstGeom prst="rect">
            <a:avLst/>
          </a:prstGeom>
        </p:spPr>
        <p:txBody>
          <a:bodyPr vert="horz" wrap="square" lIns="0" tIns="0" rIns="0" bIns="0" rtlCol="0">
            <a:normAutofit fontScale="9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dk1"/>
                </a:solidFill>
                <a:latin typeface="黑体" panose="02010609060101010101" charset="-122"/>
                <a:ea typeface="黑体" panose="02010609060101010101" charset="-122"/>
                <a:cs typeface="黑体" panose="02010609060101010101" charset="-122"/>
              </a:rPr>
              <a:t>从说文解字的角度分析大单元含义，应先了解各大词典对单元含义的解释 。</a:t>
            </a:r>
            <a:endParaRPr lang="zh-CN" altLang="en-US" sz="2800">
              <a:solidFill>
                <a:schemeClr val="dk1"/>
              </a:solidFill>
              <a:latin typeface="黑体" panose="02010609060101010101" charset="-122"/>
              <a:ea typeface="黑体" panose="02010609060101010101" charset="-122"/>
              <a:cs typeface="黑体" panose="02010609060101010101" charset="-122"/>
            </a:endParaRPr>
          </a:p>
          <a:p>
            <a:pPr marL="0" indent="0">
              <a:buNone/>
            </a:pPr>
            <a:r>
              <a:rPr lang="en-US" altLang="zh-CN" sz="2800">
                <a:solidFill>
                  <a:schemeClr val="dk1"/>
                </a:solidFill>
                <a:latin typeface="黑体" panose="02010609060101010101" charset="-122"/>
                <a:ea typeface="黑体" panose="02010609060101010101" charset="-122"/>
                <a:cs typeface="黑体" panose="02010609060101010101" charset="-122"/>
              </a:rPr>
              <a:t>1 </a:t>
            </a:r>
            <a:r>
              <a:rPr lang="zh-CN" altLang="en-US" sz="2800">
                <a:solidFill>
                  <a:schemeClr val="dk1"/>
                </a:solidFill>
                <a:latin typeface="黑体" panose="02010609060101010101" charset="-122"/>
                <a:ea typeface="黑体" panose="02010609060101010101" charset="-122"/>
                <a:cs typeface="黑体" panose="02010609060101010101" charset="-122"/>
              </a:rPr>
              <a:t>《辞海》中对于“单元 ”是这样定义的：将单元定义为“学习的段落 ”； </a:t>
            </a:r>
            <a:endParaRPr lang="zh-CN" altLang="en-US" sz="2800">
              <a:solidFill>
                <a:schemeClr val="dk1"/>
              </a:solidFill>
              <a:latin typeface="黑体" panose="02010609060101010101" charset="-122"/>
              <a:ea typeface="黑体" panose="02010609060101010101" charset="-122"/>
              <a:cs typeface="黑体" panose="02010609060101010101" charset="-122"/>
            </a:endParaRPr>
          </a:p>
          <a:p>
            <a:pPr marL="0" indent="0">
              <a:buNone/>
            </a:pPr>
            <a:r>
              <a:rPr lang="en-US" altLang="zh-CN" sz="2800">
                <a:solidFill>
                  <a:schemeClr val="dk1"/>
                </a:solidFill>
                <a:latin typeface="黑体" panose="02010609060101010101" charset="-122"/>
                <a:ea typeface="黑体" panose="02010609060101010101" charset="-122"/>
                <a:cs typeface="黑体" panose="02010609060101010101" charset="-122"/>
              </a:rPr>
              <a:t>2 </a:t>
            </a:r>
            <a:r>
              <a:rPr lang="zh-CN" altLang="en-US" sz="2800">
                <a:solidFill>
                  <a:schemeClr val="dk1"/>
                </a:solidFill>
                <a:latin typeface="黑体" panose="02010609060101010101" charset="-122"/>
                <a:ea typeface="黑体" panose="02010609060101010101" charset="-122"/>
                <a:cs typeface="黑体" panose="02010609060101010101" charset="-122"/>
              </a:rPr>
              <a:t>《汉语大词典》对其进行如下解释：某一集合中自成一体的特殊单位 ”； </a:t>
            </a:r>
            <a:endParaRPr lang="zh-CN" altLang="en-US" sz="2800">
              <a:solidFill>
                <a:schemeClr val="dk1"/>
              </a:solidFill>
              <a:latin typeface="黑体" panose="02010609060101010101" charset="-122"/>
              <a:ea typeface="黑体" panose="02010609060101010101" charset="-122"/>
              <a:cs typeface="黑体" panose="02010609060101010101" charset="-122"/>
            </a:endParaRPr>
          </a:p>
          <a:p>
            <a:pPr marL="0" indent="0">
              <a:buNone/>
            </a:pPr>
            <a:r>
              <a:rPr lang="en-US" altLang="zh-CN" sz="2800">
                <a:solidFill>
                  <a:schemeClr val="dk1"/>
                </a:solidFill>
                <a:latin typeface="黑体" panose="02010609060101010101" charset="-122"/>
                <a:ea typeface="黑体" panose="02010609060101010101" charset="-122"/>
                <a:cs typeface="黑体" panose="02010609060101010101" charset="-122"/>
              </a:rPr>
              <a:t>3  </a:t>
            </a:r>
            <a:r>
              <a:rPr lang="zh-CN" altLang="en-US" sz="2800">
                <a:solidFill>
                  <a:schemeClr val="dk1"/>
                </a:solidFill>
                <a:latin typeface="黑体" panose="02010609060101010101" charset="-122"/>
                <a:ea typeface="黑体" panose="02010609060101010101" charset="-122"/>
                <a:cs typeface="黑体" panose="02010609060101010101" charset="-122"/>
              </a:rPr>
              <a:t>在对单元概念进行持续地深入探讨后，其定义被重新界定为“某些特定目标、特征为单元的形成提供支撑，单元是教材与经验的集合体，可以被大致划分为两种类型，分别是教材单元、经验单元。其中教材单元又被称为学科单元，经验单元又被称为生活单元。二者分别以专业知识 、既有经验为基础 。”</a:t>
            </a:r>
            <a:endParaRPr lang="zh-CN" altLang="en-US" sz="2800">
              <a:solidFill>
                <a:schemeClr val="dk1"/>
              </a:solidFill>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custDataLst>
              <p:tags r:id="rId3"/>
            </p:custDataLst>
          </p:nvPr>
        </p:nvSpPr>
        <p:spPr>
          <a:xfrm>
            <a:off x="694690" y="1364615"/>
            <a:ext cx="10800080" cy="378269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a:solidFill>
                  <a:schemeClr val="dk1"/>
                </a:solidFill>
                <a:latin typeface="黑体" panose="02010609060101010101" charset="-122"/>
                <a:ea typeface="黑体" panose="02010609060101010101" charset="-122"/>
                <a:cs typeface="黑体" panose="02010609060101010101" charset="-122"/>
              </a:rPr>
              <a:t>  </a:t>
            </a:r>
            <a:r>
              <a:rPr lang="zh-CN" altLang="en-US" sz="3200">
                <a:solidFill>
                  <a:schemeClr val="dk1"/>
                </a:solidFill>
                <a:latin typeface="黑体" panose="02010609060101010101" charset="-122"/>
                <a:ea typeface="黑体" panose="02010609060101010101" charset="-122"/>
                <a:cs typeface="黑体" panose="02010609060101010101" charset="-122"/>
              </a:rPr>
              <a:t>大单元教学这一概念的提出，每位学者都有自己的想法，所以目前没有统一的界定。其中趋向主流的大单元教学概念是崔允漷、钟启泉等提出的以培养核心素质为目标的大单元教学 。</a:t>
            </a:r>
            <a:endParaRPr lang="zh-CN" altLang="en-US" sz="3200">
              <a:solidFill>
                <a:schemeClr val="dk1"/>
              </a:solidFill>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nvSpPr>
        <p:spPr>
          <a:xfrm>
            <a:off x="334645" y="346710"/>
            <a:ext cx="11301730" cy="4989830"/>
          </a:xfrm>
          <a:prstGeom prst="rect">
            <a:avLst/>
          </a:prstGeom>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rgbClr val="000000"/>
                </a:solidFill>
                <a:latin typeface="黑体" panose="02010609060101010101" charset="-122"/>
                <a:ea typeface="黑体" panose="02010609060101010101" charset="-122"/>
                <a:cs typeface="黑体" panose="02010609060101010101" charset="-122"/>
              </a:rPr>
              <a:t>大单元与过去单元之间有着极为明显的区别，大单元格外注重大字，以“大”作为切入点。“大 ”的具体特点体现在如下几方面：</a:t>
            </a:r>
            <a:endParaRPr lang="zh-CN" altLang="en-US">
              <a:solidFill>
                <a:srgbClr val="000000"/>
              </a:solidFill>
              <a:latin typeface="黑体" panose="02010609060101010101" charset="-122"/>
              <a:ea typeface="黑体" panose="02010609060101010101" charset="-122"/>
              <a:cs typeface="黑体" panose="02010609060101010101" charset="-122"/>
            </a:endParaRPr>
          </a:p>
          <a:p>
            <a:r>
              <a:rPr lang="zh-CN" altLang="en-US" sz="2800" b="1">
                <a:solidFill>
                  <a:srgbClr val="FF0000"/>
                </a:solidFill>
                <a:latin typeface="黑体" panose="02010609060101010101" charset="-122"/>
                <a:ea typeface="黑体" panose="02010609060101010101" charset="-122"/>
                <a:cs typeface="黑体" panose="02010609060101010101" charset="-122"/>
              </a:rPr>
              <a:t>第一，大单元要求教师拥有大格局 </a:t>
            </a:r>
            <a:r>
              <a:rPr lang="zh-CN" altLang="en-US" sz="2800" b="1">
                <a:solidFill>
                  <a:srgbClr val="000000"/>
                </a:solidFill>
                <a:latin typeface="黑体" panose="02010609060101010101" charset="-122"/>
                <a:ea typeface="黑体" panose="02010609060101010101" charset="-122"/>
                <a:cs typeface="黑体" panose="02010609060101010101" charset="-122"/>
              </a:rPr>
              <a:t>。</a:t>
            </a:r>
            <a:r>
              <a:rPr lang="zh-CN" altLang="en-US">
                <a:solidFill>
                  <a:srgbClr val="000000"/>
                </a:solidFill>
                <a:latin typeface="黑体" panose="02010609060101010101" charset="-122"/>
                <a:ea typeface="黑体" panose="02010609060101010101" charset="-122"/>
                <a:cs typeface="黑体" panose="02010609060101010101" charset="-122"/>
              </a:rPr>
              <a:t>应立足该学段学生在年龄特点、兴趣习惯、经验方法、思维能力等方面的学情，按照学科知识逻辑，对教材内容进行有逻辑、成体系的统整，将单个知识点进行整合，按照由简单到复杂、由具体到抽象的顺序，科学设计教学发展进程，构建系统性的知识大单元集合。新课标重在培养学生适应终身发展和社发展需要的必备品格和关键能力，进而培养德智体美劳全面发展的社会主义建设者和接班人。这就意味着教师的站位要更高、观念要更新，要以发展的眼光将整本教材为我所用。</a:t>
            </a:r>
            <a:endParaRPr lang="zh-CN" altLang="en-US">
              <a:solidFill>
                <a:srgbClr val="000000"/>
              </a:solidFill>
              <a:latin typeface="黑体" panose="02010609060101010101" charset="-122"/>
              <a:ea typeface="黑体" panose="02010609060101010101" charset="-122"/>
              <a:cs typeface="黑体" panose="02010609060101010101" charset="-122"/>
            </a:endParaRPr>
          </a:p>
          <a:p>
            <a:pPr marL="0" indent="0">
              <a:buNone/>
            </a:pPr>
            <a:endParaRPr lang="zh-CN" altLang="en-US">
              <a:solidFill>
                <a:srgbClr val="000000"/>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nvSpPr>
        <p:spPr>
          <a:xfrm>
            <a:off x="290830" y="249555"/>
            <a:ext cx="11610340" cy="4813300"/>
          </a:xfrm>
          <a:prstGeom prst="rect">
            <a:avLst/>
          </a:prstGeom>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第二，教学内容上“大 ”。</a:t>
            </a:r>
            <a:r>
              <a:rPr lang="zh-CN" altLang="en-US" sz="2800">
                <a:solidFill>
                  <a:srgbClr val="000000"/>
                </a:solidFill>
                <a:latin typeface="黑体" panose="02010609060101010101" charset="-122"/>
                <a:ea typeface="黑体" panose="02010609060101010101" charset="-122"/>
                <a:cs typeface="黑体" panose="02010609060101010101" charset="-122"/>
                <a:sym typeface="+mn-ea"/>
              </a:rPr>
              <a:t>它不再以单独篇章的内容作为教学重点， 而是对小学段的知识框架的讲解加以重视，在成功搭建教学的大框架后，不断填充学科知识、学习方法 。与此同时，始终坚持对比如今内容与过去内容的不同，科学分析未来学科知识的关系，用系统宏观的角度去考量教学内容。</a:t>
            </a:r>
            <a:endParaRPr lang="zh-CN" altLang="en-US" sz="2800">
              <a:solidFill>
                <a:srgbClr val="000000"/>
              </a:solidFill>
              <a:latin typeface="黑体" panose="02010609060101010101" charset="-122"/>
              <a:ea typeface="黑体" panose="02010609060101010101" charset="-122"/>
              <a:cs typeface="黑体" panose="02010609060101010101" charset="-122"/>
            </a:endParaRPr>
          </a:p>
          <a:p>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第三，教学视野上“大 ”。</a:t>
            </a:r>
            <a:r>
              <a:rPr lang="zh-CN" altLang="en-US" sz="2800">
                <a:solidFill>
                  <a:srgbClr val="000000"/>
                </a:solidFill>
                <a:latin typeface="黑体" panose="02010609060101010101" charset="-122"/>
                <a:ea typeface="黑体" panose="02010609060101010101" charset="-122"/>
                <a:cs typeface="黑体" panose="02010609060101010101" charset="-122"/>
                <a:sym typeface="+mn-ea"/>
              </a:rPr>
              <a:t>在组织各种教学活动的过程中，不再只重视讲解知识点，而是要做到统观全局，全面了解学生在课堂内外的能力发展情况，更加关注学生的能力培养和发展。教师应当扩大自己观察的视角，全面贯彻陶行知老先生“学习即生活 ”的教育理念。</a:t>
            </a:r>
            <a:endParaRPr lang="zh-CN" altLang="en-US" sz="2800">
              <a:solidFill>
                <a:srgbClr val="000000"/>
              </a:solidFill>
              <a:latin typeface="黑体" panose="02010609060101010101" charset="-122"/>
              <a:ea typeface="黑体" panose="02010609060101010101" charset="-122"/>
              <a:cs typeface="黑体" panose="02010609060101010101" charset="-122"/>
            </a:endParaRPr>
          </a:p>
          <a:p>
            <a:endParaRPr lang="zh-CN" altLang="en-US" sz="2800">
              <a:solidFill>
                <a:srgbClr val="000000"/>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601297" y="3032059"/>
            <a:ext cx="5814474" cy="830997"/>
          </a:xfrm>
        </p:spPr>
        <p:txBody>
          <a:bodyPr lIns="90000" tIns="46800" rIns="90000" bIns="46800">
            <a:noAutofit/>
          </a:bodyPr>
          <a:lstStyle/>
          <a:p>
            <a:pPr marL="0" indent="0" algn="r">
              <a:lnSpc>
                <a:spcPct val="120000"/>
              </a:lnSpc>
              <a:spcBef>
                <a:spcPts val="0"/>
              </a:spcBef>
              <a:spcAft>
                <a:spcPts val="0"/>
              </a:spcAft>
              <a:buSzPct val="100000"/>
              <a:buNone/>
            </a:pPr>
            <a:r>
              <a:rPr lang="zh-CN" altLang="en-US" sz="6000" dirty="0">
                <a:solidFill>
                  <a:schemeClr val="accent1"/>
                </a:solidFill>
              </a:rPr>
              <a:t>设计策略</a:t>
            </a:r>
            <a:endParaRPr lang="zh-CN" altLang="en-US" sz="6000" dirty="0">
              <a:solidFill>
                <a:schemeClr val="accent1"/>
              </a:solidFill>
            </a:endParaRPr>
          </a:p>
        </p:txBody>
      </p:sp>
      <p:sp>
        <p:nvSpPr>
          <p:cNvPr id="3" name="文本框 2"/>
          <p:cNvSpPr txBox="1"/>
          <p:nvPr>
            <p:custDataLst>
              <p:tags r:id="rId2"/>
            </p:custDataLst>
          </p:nvPr>
        </p:nvSpPr>
        <p:spPr>
          <a:xfrm>
            <a:off x="7546994" y="3032220"/>
            <a:ext cx="906732" cy="897523"/>
          </a:xfrm>
          <a:prstGeom prst="rect">
            <a:avLst/>
          </a:prstGeom>
          <a:noFill/>
          <a:ln w="12700" cap="flat" cmpd="sng" algn="ctr">
            <a:noFill/>
            <a:prstDash val="solid"/>
            <a:miter lim="800000"/>
          </a:ln>
          <a:effectLst/>
        </p:spPr>
        <p:txBody>
          <a:bodyPr wrap="square" lIns="90000" tIns="46800" rIns="90000" bIns="46800" anchor="ctr">
            <a:normAutofit/>
          </a:bodyPr>
          <a:lstStyle>
            <a:defPPr>
              <a:defRPr lang="en-US"/>
            </a:defPPr>
            <a:lvl1pPr algn="ctr">
              <a:defRPr sz="4800" b="1" kern="0">
                <a:solidFill>
                  <a:schemeClr val="tx2"/>
                </a:solidFill>
                <a:latin typeface="+mj-lt"/>
                <a:ea typeface="华文细黑" panose="02010600040101010101" pitchFamily="2" charset="-122"/>
              </a:defRPr>
            </a:lvl1pPr>
          </a:lstStyle>
          <a:p>
            <a:r>
              <a:rPr lang="en-US" altLang="zh-CN" dirty="0">
                <a:solidFill>
                  <a:schemeClr val="accent1"/>
                </a:solidFill>
                <a:latin typeface="+mn-lt"/>
                <a:ea typeface="+mn-ea"/>
              </a:rPr>
              <a:t>4</a:t>
            </a:r>
            <a:endParaRPr lang="en-US" altLang="zh-CN" dirty="0">
              <a:solidFill>
                <a:schemeClr val="accent1"/>
              </a:solidFill>
              <a:latin typeface="+mn-lt"/>
              <a:ea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descr="7b0a2020202022776f7264617274223a2022220a7d0a"/>
          <p:cNvSpPr>
            <a:spLocks noGrp="1"/>
          </p:cNvSpPr>
          <p:nvPr/>
        </p:nvSpPr>
        <p:spPr>
          <a:xfrm>
            <a:off x="504190" y="0"/>
            <a:ext cx="12621260" cy="6574790"/>
          </a:xfrm>
          <a:prstGeom prst="rect">
            <a:avLst/>
          </a:prstGeom>
        </p:spPr>
        <p:txBody>
          <a:bodyPr vert="horz" wrap="square" lIns="0" tIns="0" rIns="0" bIns="0" rtlCol="0">
            <a:noAutofit/>
            <a:scene3d>
              <a:camera prst="obliqueBottomRight"/>
              <a:lightRig rig="flat" dir="t"/>
            </a:scene3d>
            <a:sp3d extrusionH="34787" contourW="1657" prstMaterial="matte">
              <a:extrusionClr>
                <a:srgbClr val="039687"/>
              </a:extrusionClr>
              <a:contourClr>
                <a:srgbClr val="FBFFFF"/>
              </a:contourClr>
            </a:sp3d>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a:ln w="1657" cmpd="sng"/>
                <a:gradFill>
                  <a:gsLst>
                    <a:gs pos="89000">
                      <a:schemeClr val="accent1"/>
                    </a:gs>
                    <a:gs pos="35000">
                      <a:srgbClr val="04CAB5"/>
                    </a:gs>
                  </a:gsLst>
                  <a:lin ang="16200000" scaled="1"/>
                </a:gradFill>
                <a:effectLst/>
                <a:latin typeface="黑体" panose="02010609060101010101" charset="-122"/>
                <a:ea typeface="黑体" panose="02010609060101010101" charset="-122"/>
                <a:cs typeface="黑体" panose="02010609060101010101" charset="-122"/>
              </a:rPr>
              <a:t>一、发掘核心素养,撰写大单元教学目标 </a:t>
            </a:r>
            <a:endParaRPr lang="zh-CN" altLang="en-US">
              <a:ln w="1657" cmpd="sng"/>
              <a:gradFill>
                <a:gsLst>
                  <a:gs pos="89000">
                    <a:schemeClr val="accent1"/>
                  </a:gs>
                  <a:gs pos="35000">
                    <a:srgbClr val="04CAB5"/>
                  </a:gs>
                </a:gsLst>
                <a:lin ang="16200000" scaled="1"/>
              </a:gradFill>
              <a:effectLst/>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(一)以培养核心素养为主线,指引教学目标的制定 </a:t>
            </a:r>
            <a:endParaRPr lang="zh-CN" altLang="en-US" b="1">
              <a:solidFill>
                <a:schemeClr val="tx1"/>
              </a:solidFill>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(二)分层递进大单元教学目标 </a:t>
            </a:r>
            <a:endParaRPr lang="zh-CN" altLang="en-US" b="1">
              <a:solidFill>
                <a:schemeClr val="tx1"/>
              </a:solidFill>
              <a:latin typeface="黑体" panose="02010609060101010101" charset="-122"/>
              <a:ea typeface="黑体" panose="02010609060101010101" charset="-122"/>
              <a:cs typeface="黑体" panose="02010609060101010101" charset="-122"/>
            </a:endParaRPr>
          </a:p>
          <a:p>
            <a:pPr algn="ctr">
              <a:buClrTx/>
              <a:buSzTx/>
            </a:pPr>
            <a:r>
              <a:rPr lang="zh-CN" altLang="en-US">
                <a:ln w="1657" cmpd="sng"/>
                <a:gradFill>
                  <a:gsLst>
                    <a:gs pos="89000">
                      <a:schemeClr val="accent1"/>
                    </a:gs>
                    <a:gs pos="35000">
                      <a:srgbClr val="04CAB5"/>
                    </a:gs>
                  </a:gsLst>
                  <a:lin ang="16200000" scaled="1"/>
                </a:gradFill>
                <a:effectLst/>
                <a:latin typeface="黑体" panose="02010609060101010101" charset="-122"/>
                <a:ea typeface="黑体" panose="02010609060101010101" charset="-122"/>
                <a:cs typeface="黑体" panose="02010609060101010101" charset="-122"/>
              </a:rPr>
              <a:t>二、贯彻核心素养,优化大单元教学内容 </a:t>
            </a:r>
            <a:endParaRPr lang="zh-CN" altLang="en-US">
              <a:ln w="1657" cmpd="sng"/>
              <a:gradFill>
                <a:gsLst>
                  <a:gs pos="89000">
                    <a:schemeClr val="accent1"/>
                  </a:gs>
                  <a:gs pos="35000">
                    <a:srgbClr val="04CAB5"/>
                  </a:gs>
                </a:gsLst>
                <a:lin ang="16200000" scaled="1"/>
              </a:gradFill>
              <a:effectLst/>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(一)整合教材单元知识, 以大概念把握教学内容 </a:t>
            </a:r>
            <a:endParaRPr lang="zh-CN" altLang="en-US" b="1">
              <a:solidFill>
                <a:schemeClr val="tx1"/>
              </a:solidFill>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(二)把握知识结构,创设真实大情境,整合大单元教学内容 </a:t>
            </a:r>
            <a:endParaRPr lang="zh-CN" altLang="en-US" b="1">
              <a:solidFill>
                <a:schemeClr val="tx1"/>
              </a:solidFill>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(三)多维整合、适当增补内容 </a:t>
            </a:r>
            <a:endParaRPr lang="zh-CN" altLang="en-US" b="1">
              <a:solidFill>
                <a:schemeClr val="tx1"/>
              </a:solidFill>
              <a:latin typeface="黑体" panose="02010609060101010101" charset="-122"/>
              <a:ea typeface="黑体" panose="02010609060101010101" charset="-122"/>
              <a:cs typeface="黑体" panose="02010609060101010101" charset="-122"/>
            </a:endParaRPr>
          </a:p>
          <a:p>
            <a:pPr algn="ctr">
              <a:buClrTx/>
              <a:buSzTx/>
            </a:pPr>
            <a:r>
              <a:rPr lang="zh-CN" altLang="en-US">
                <a:ln w="1657" cmpd="sng"/>
                <a:gradFill>
                  <a:gsLst>
                    <a:gs pos="89000">
                      <a:schemeClr val="accent1"/>
                    </a:gs>
                    <a:gs pos="35000">
                      <a:srgbClr val="04CAB5"/>
                    </a:gs>
                  </a:gsLst>
                  <a:lin ang="16200000" scaled="1"/>
                </a:gradFill>
                <a:effectLst/>
                <a:latin typeface="黑体" panose="02010609060101010101" charset="-122"/>
                <a:ea typeface="黑体" panose="02010609060101010101" charset="-122"/>
                <a:cs typeface="黑体" panose="02010609060101010101" charset="-122"/>
              </a:rPr>
              <a:t>三、聚焦核心素养,设计大单元教学任务 </a:t>
            </a:r>
            <a:endParaRPr lang="zh-CN" altLang="en-US">
              <a:ln w="1657" cmpd="sng"/>
              <a:gradFill>
                <a:gsLst>
                  <a:gs pos="89000">
                    <a:schemeClr val="accent1"/>
                  </a:gs>
                  <a:gs pos="35000">
                    <a:srgbClr val="04CAB5"/>
                  </a:gs>
                </a:gsLst>
                <a:lin ang="16200000" scaled="1"/>
              </a:gradFill>
              <a:effectLst/>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(一)立足教学主题,确定大情境 </a:t>
            </a:r>
            <a:endParaRPr lang="zh-CN" altLang="en-US" b="1">
              <a:solidFill>
                <a:schemeClr val="tx1"/>
              </a:solidFill>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(二)创设教学情境,提出大问题 </a:t>
            </a:r>
            <a:endParaRPr lang="zh-CN" altLang="en-US" b="1">
              <a:solidFill>
                <a:schemeClr val="tx1"/>
              </a:solidFill>
              <a:latin typeface="黑体" panose="02010609060101010101" charset="-122"/>
              <a:ea typeface="黑体" panose="02010609060101010101" charset="-122"/>
              <a:cs typeface="黑体" panose="02010609060101010101" charset="-122"/>
            </a:endParaRPr>
          </a:p>
          <a:p>
            <a:r>
              <a:rPr lang="zh-CN" altLang="en-US" b="1">
                <a:solidFill>
                  <a:schemeClr val="tx1"/>
                </a:solidFill>
                <a:latin typeface="黑体" panose="02010609060101010101" charset="-122"/>
                <a:ea typeface="黑体" panose="02010609060101010101" charset="-122"/>
                <a:cs typeface="黑体" panose="02010609060101010101" charset="-122"/>
              </a:rPr>
              <a:t>(三)整合教学问题,设置大任务 </a:t>
            </a:r>
            <a:endParaRPr lang="zh-CN" altLang="en-US" b="1">
              <a:solidFill>
                <a:schemeClr val="tx1"/>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pic>
        <p:nvPicPr>
          <p:cNvPr id="4" name="内容占位符 3"/>
          <p:cNvPicPr>
            <a:picLocks noChangeAspect="1"/>
          </p:cNvPicPr>
          <p:nvPr>
            <p:ph idx="4294967295"/>
          </p:nvPr>
        </p:nvPicPr>
        <p:blipFill>
          <a:blip r:embed="rId3"/>
          <a:stretch>
            <a:fillRect/>
          </a:stretch>
        </p:blipFill>
        <p:spPr>
          <a:xfrm>
            <a:off x="296545" y="720725"/>
            <a:ext cx="11618595" cy="5423535"/>
          </a:xfrm>
          <a:prstGeom prst="rect">
            <a:avLst/>
          </a:prstGeom>
        </p:spPr>
      </p:pic>
      <p:sp>
        <p:nvSpPr>
          <p:cNvPr id="2" name="标题 1"/>
          <p:cNvSpPr>
            <a:spLocks noGrp="1"/>
          </p:cNvSpPr>
          <p:nvPr>
            <p:custDataLst>
              <p:tags r:id="rId4"/>
            </p:custDataLst>
          </p:nvPr>
        </p:nvSpPr>
        <p:spPr>
          <a:xfrm>
            <a:off x="0" y="-149860"/>
            <a:ext cx="7760335" cy="720090"/>
          </a:xfrm>
          <a:prstGeom prst="rect">
            <a:avLst/>
          </a:prstGeom>
        </p:spPr>
        <p:txBody>
          <a:bodyPr vert="horz" wrap="square" lIns="0" tIns="0" rIns="0" bIns="0" rtlCol="0" anchor="b">
            <a:normAutofit fontScale="70000"/>
          </a:bodyPr>
          <a:lstStyle>
            <a:lvl1pPr algn="ctr" defTabSz="914400" rtl="0" eaLnBrk="1" latinLnBrk="0" hangingPunct="1">
              <a:lnSpc>
                <a:spcPct val="100000"/>
              </a:lnSpc>
              <a:spcBef>
                <a:spcPct val="0"/>
              </a:spcBef>
              <a:buNone/>
              <a:defRPr sz="3600" b="1" kern="1200">
                <a:solidFill>
                  <a:schemeClr val="accent1">
                    <a:lumMod val="75000"/>
                  </a:schemeClr>
                </a:solidFill>
                <a:latin typeface="+mj-lt"/>
                <a:ea typeface="+mj-ea"/>
                <a:cs typeface="+mj-cs"/>
              </a:defRPr>
            </a:lvl1pPr>
          </a:lstStyle>
          <a:p>
            <a:r>
              <a:rPr lang="zh-CN" altLang="en-US">
                <a:solidFill>
                  <a:schemeClr val="accent1">
                    <a:lumMod val="75000"/>
                  </a:schemeClr>
                </a:solidFill>
                <a:latin typeface="黑体" panose="02010609060101010101" charset="-122"/>
                <a:ea typeface="黑体" panose="02010609060101010101" charset="-122"/>
              </a:rPr>
              <a:t>课例：五年级上册</a:t>
            </a:r>
            <a:r>
              <a:rPr lang="en-US" altLang="zh-CN">
                <a:solidFill>
                  <a:schemeClr val="accent1">
                    <a:lumMod val="75000"/>
                  </a:schemeClr>
                </a:solidFill>
                <a:latin typeface="黑体" panose="02010609060101010101" charset="-122"/>
                <a:ea typeface="黑体" panose="02010609060101010101" charset="-122"/>
              </a:rPr>
              <a:t>“</a:t>
            </a:r>
            <a:r>
              <a:rPr lang="zh-CN" altLang="en-US">
                <a:solidFill>
                  <a:schemeClr val="accent1">
                    <a:lumMod val="75000"/>
                  </a:schemeClr>
                </a:solidFill>
                <a:latin typeface="黑体" panose="02010609060101010101" charset="-122"/>
                <a:ea typeface="黑体" panose="02010609060101010101" charset="-122"/>
              </a:rPr>
              <a:t>骄人祖先</a:t>
            </a:r>
            <a:r>
              <a:rPr lang="en-US" altLang="zh-CN">
                <a:solidFill>
                  <a:schemeClr val="accent1">
                    <a:lumMod val="75000"/>
                  </a:schemeClr>
                </a:solidFill>
                <a:latin typeface="黑体" panose="02010609060101010101" charset="-122"/>
                <a:ea typeface="黑体" panose="02010609060101010101" charset="-122"/>
              </a:rPr>
              <a:t> </a:t>
            </a:r>
            <a:r>
              <a:rPr lang="zh-CN" altLang="en-US">
                <a:solidFill>
                  <a:schemeClr val="accent1">
                    <a:lumMod val="75000"/>
                  </a:schemeClr>
                </a:solidFill>
                <a:latin typeface="黑体" panose="02010609060101010101" charset="-122"/>
                <a:ea typeface="黑体" panose="02010609060101010101" charset="-122"/>
              </a:rPr>
              <a:t>灿烂文化</a:t>
            </a:r>
            <a:r>
              <a:rPr lang="en-US" altLang="zh-CN">
                <a:solidFill>
                  <a:schemeClr val="accent1">
                    <a:lumMod val="75000"/>
                  </a:schemeClr>
                </a:solidFill>
                <a:latin typeface="黑体" panose="02010609060101010101" charset="-122"/>
                <a:ea typeface="黑体" panose="02010609060101010101" charset="-122"/>
              </a:rPr>
              <a:t>”</a:t>
            </a:r>
            <a:r>
              <a:rPr lang="zh-CN" altLang="en-US">
                <a:solidFill>
                  <a:schemeClr val="accent1">
                    <a:lumMod val="75000"/>
                  </a:schemeClr>
                </a:solidFill>
                <a:latin typeface="黑体" panose="02010609060101010101" charset="-122"/>
                <a:ea typeface="黑体" panose="02010609060101010101" charset="-122"/>
              </a:rPr>
              <a:t>单元为例</a:t>
            </a:r>
            <a:endParaRPr lang="zh-CN" altLang="en-US">
              <a:solidFill>
                <a:schemeClr val="accent1">
                  <a:lumMod val="75000"/>
                </a:schemeClr>
              </a:solidFill>
              <a:latin typeface="黑体" panose="02010609060101010101" charset="-122"/>
              <a:ea typeface="黑体" panose="02010609060101010101" charset="-122"/>
            </a:endParaRPr>
          </a:p>
        </p:txBody>
      </p:sp>
      <p:sp>
        <p:nvSpPr>
          <p:cNvPr id="3" name="文本框 2"/>
          <p:cNvSpPr txBox="1"/>
          <p:nvPr/>
        </p:nvSpPr>
        <p:spPr>
          <a:xfrm>
            <a:off x="424815" y="1036320"/>
            <a:ext cx="1140460" cy="82994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4800" b="1">
                <a:solidFill>
                  <a:srgbClr val="FF0000"/>
                </a:solidFill>
                <a:latin typeface="Arial" panose="020B0604020202020204" pitchFamily="34" charset="0"/>
                <a:ea typeface="微软雅黑" panose="020B0503020204020204" charset="-122"/>
              </a:rPr>
              <a:t>1</a:t>
            </a:r>
            <a:endParaRPr lang="en-US" altLang="zh-CN" sz="4800" b="1">
              <a:solidFill>
                <a:srgbClr val="FF0000"/>
              </a:solidFill>
              <a:latin typeface="Arial" panose="020B0604020202020204" pitchFamily="34" charset="0"/>
              <a:ea typeface="微软雅黑" panose="020B0503020204020204" charset="-122"/>
            </a:endParaRPr>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pic>
        <p:nvPicPr>
          <p:cNvPr id="4" name="内容占位符 3"/>
          <p:cNvPicPr>
            <a:picLocks noChangeAspect="1"/>
          </p:cNvPicPr>
          <p:nvPr/>
        </p:nvPicPr>
        <p:blipFill>
          <a:blip r:embed="rId3"/>
          <a:stretch>
            <a:fillRect/>
          </a:stretch>
        </p:blipFill>
        <p:spPr>
          <a:xfrm>
            <a:off x="426720" y="405130"/>
            <a:ext cx="11213465" cy="5467350"/>
          </a:xfrm>
          <a:prstGeom prst="rect">
            <a:avLst/>
          </a:prstGeom>
        </p:spPr>
      </p:pic>
      <p:sp>
        <p:nvSpPr>
          <p:cNvPr id="3" name="文本框 2"/>
          <p:cNvSpPr txBox="1"/>
          <p:nvPr>
            <p:custDataLst>
              <p:tags r:id="rId4"/>
            </p:custDataLst>
          </p:nvPr>
        </p:nvSpPr>
        <p:spPr>
          <a:xfrm>
            <a:off x="277495" y="405130"/>
            <a:ext cx="1140460" cy="82994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4800" b="1">
                <a:solidFill>
                  <a:srgbClr val="FF0000"/>
                </a:solidFill>
                <a:latin typeface="Arial" panose="020B0604020202020204" pitchFamily="34" charset="0"/>
                <a:ea typeface="微软雅黑" panose="020B0503020204020204" charset="-122"/>
              </a:rPr>
              <a:t>2</a:t>
            </a:r>
            <a:endParaRPr lang="en-US" altLang="zh-CN" sz="4800" b="1">
              <a:solidFill>
                <a:srgbClr val="FF0000"/>
              </a:solidFill>
              <a:latin typeface="Arial" panose="020B0604020202020204" pitchFamily="34" charset="0"/>
              <a:ea typeface="微软雅黑" panose="020B0503020204020204" charset="-122"/>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pic>
        <p:nvPicPr>
          <p:cNvPr id="4" name="内容占位符 3"/>
          <p:cNvPicPr>
            <a:picLocks noChangeAspect="1"/>
          </p:cNvPicPr>
          <p:nvPr/>
        </p:nvPicPr>
        <p:blipFill>
          <a:blip r:embed="rId3"/>
          <a:stretch>
            <a:fillRect/>
          </a:stretch>
        </p:blipFill>
        <p:spPr>
          <a:xfrm>
            <a:off x="0" y="630555"/>
            <a:ext cx="12192000" cy="5313680"/>
          </a:xfrm>
          <a:prstGeom prst="rect">
            <a:avLst/>
          </a:prstGeom>
        </p:spPr>
      </p:pic>
      <p:sp>
        <p:nvSpPr>
          <p:cNvPr id="3" name="文本框 2"/>
          <p:cNvSpPr txBox="1"/>
          <p:nvPr>
            <p:custDataLst>
              <p:tags r:id="rId4"/>
            </p:custDataLst>
          </p:nvPr>
        </p:nvSpPr>
        <p:spPr>
          <a:xfrm>
            <a:off x="325755" y="206375"/>
            <a:ext cx="1140460" cy="82994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4800" b="1">
                <a:solidFill>
                  <a:srgbClr val="FF0000"/>
                </a:solidFill>
                <a:latin typeface="Arial" panose="020B0604020202020204" pitchFamily="34" charset="0"/>
                <a:ea typeface="微软雅黑" panose="020B0503020204020204" charset="-122"/>
              </a:rPr>
              <a:t>3</a:t>
            </a:r>
            <a:endParaRPr lang="en-US" altLang="zh-CN" sz="4800" b="1">
              <a:solidFill>
                <a:srgbClr val="FF0000"/>
              </a:solidFill>
              <a:latin typeface="Arial" panose="020B0604020202020204" pitchFamily="34" charset="0"/>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45"/>
          <p:cNvSpPr txBox="1">
            <a:spLocks noChangeArrowheads="1"/>
          </p:cNvSpPr>
          <p:nvPr>
            <p:custDataLst>
              <p:tags r:id="rId1"/>
            </p:custDataLst>
          </p:nvPr>
        </p:nvSpPr>
        <p:spPr bwMode="auto">
          <a:xfrm>
            <a:off x="4978400" y="365125"/>
            <a:ext cx="2235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orm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marL="0" indent="0" algn="ctr" eaLnBrk="1" hangingPunct="1">
              <a:lnSpc>
                <a:spcPct val="90000"/>
              </a:lnSpc>
              <a:spcBef>
                <a:spcPts val="0"/>
              </a:spcBef>
              <a:spcAft>
                <a:spcPts val="0"/>
              </a:spcAft>
              <a:buSzPct val="100000"/>
              <a:buFontTx/>
              <a:buNone/>
            </a:pPr>
            <a:r>
              <a:rPr lang="zh-CN" altLang="en-US" sz="4400" dirty="0">
                <a:solidFill>
                  <a:schemeClr val="accent1">
                    <a:lumMod val="75000"/>
                  </a:schemeClr>
                </a:solidFill>
                <a:latin typeface="+mj-lt"/>
                <a:ea typeface="+mj-ea"/>
                <a:cs typeface="+mj-cs"/>
              </a:rPr>
              <a:t>目录</a:t>
            </a:r>
            <a:endParaRPr lang="zh-CN" altLang="en-US" sz="4400" dirty="0">
              <a:solidFill>
                <a:schemeClr val="accent1">
                  <a:lumMod val="75000"/>
                </a:schemeClr>
              </a:solidFill>
              <a:latin typeface="+mj-lt"/>
              <a:ea typeface="+mj-ea"/>
              <a:cs typeface="+mj-cs"/>
            </a:endParaRPr>
          </a:p>
        </p:txBody>
      </p:sp>
      <p:sp>
        <p:nvSpPr>
          <p:cNvPr id="3" name="圆角矩形 2"/>
          <p:cNvSpPr/>
          <p:nvPr>
            <p:custDataLst>
              <p:tags r:id="rId2"/>
            </p:custDataLst>
          </p:nvPr>
        </p:nvSpPr>
        <p:spPr>
          <a:xfrm>
            <a:off x="942975" y="2681288"/>
            <a:ext cx="677863" cy="676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lt1"/>
              </a:solidFill>
            </a:endParaRPr>
          </a:p>
        </p:txBody>
      </p:sp>
      <p:sp>
        <p:nvSpPr>
          <p:cNvPr id="5" name="文本框 4"/>
          <p:cNvSpPr txBox="1"/>
          <p:nvPr>
            <p:custDataLst>
              <p:tags r:id="rId3"/>
            </p:custDataLst>
          </p:nvPr>
        </p:nvSpPr>
        <p:spPr>
          <a:xfrm>
            <a:off x="1103313" y="2697163"/>
            <a:ext cx="355600" cy="646112"/>
          </a:xfrm>
          <a:prstGeom prst="rect">
            <a:avLst/>
          </a:prstGeom>
          <a:noFill/>
          <a:ln>
            <a:noFill/>
          </a:ln>
        </p:spPr>
        <p:txBody>
          <a:bodyPr lIns="90000" tIns="46800" rIns="90000" bIns="46800">
            <a:normAutofit fontScale="70000"/>
          </a:bodyPr>
          <a:lstStyle/>
          <a:p>
            <a:pPr algn="ctr"/>
            <a:r>
              <a:rPr lang="en-US" altLang="zh-CN" sz="3600" dirty="0">
                <a:solidFill>
                  <a:schemeClr val="lt1"/>
                </a:solidFill>
              </a:rPr>
              <a:t>1</a:t>
            </a:r>
            <a:endParaRPr lang="en-US" altLang="zh-CN" sz="3600" dirty="0">
              <a:solidFill>
                <a:schemeClr val="lt1"/>
              </a:solidFill>
            </a:endParaRPr>
          </a:p>
        </p:txBody>
      </p:sp>
      <p:sp>
        <p:nvSpPr>
          <p:cNvPr id="8" name="圆角矩形 7"/>
          <p:cNvSpPr/>
          <p:nvPr>
            <p:custDataLst>
              <p:tags r:id="rId4"/>
            </p:custDataLst>
          </p:nvPr>
        </p:nvSpPr>
        <p:spPr>
          <a:xfrm>
            <a:off x="6305550" y="2681288"/>
            <a:ext cx="677863" cy="677862"/>
          </a:xfrm>
          <a:prstGeom prst="round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lt1"/>
              </a:solidFill>
            </a:endParaRPr>
          </a:p>
        </p:txBody>
      </p:sp>
      <p:sp>
        <p:nvSpPr>
          <p:cNvPr id="29" name="文本框 28"/>
          <p:cNvSpPr txBox="1"/>
          <p:nvPr>
            <p:custDataLst>
              <p:tags r:id="rId5"/>
            </p:custDataLst>
          </p:nvPr>
        </p:nvSpPr>
        <p:spPr>
          <a:xfrm>
            <a:off x="6465888" y="2697163"/>
            <a:ext cx="355600" cy="644525"/>
          </a:xfrm>
          <a:prstGeom prst="rect">
            <a:avLst/>
          </a:prstGeom>
          <a:noFill/>
          <a:ln>
            <a:noFill/>
          </a:ln>
        </p:spPr>
        <p:txBody>
          <a:bodyPr lIns="90000" tIns="46800" rIns="90000" bIns="46800">
            <a:normAutofit fontScale="70000"/>
          </a:bodyPr>
          <a:lstStyle/>
          <a:p>
            <a:pPr algn="ctr"/>
            <a:r>
              <a:rPr lang="en-US" altLang="zh-CN" sz="3600" dirty="0">
                <a:solidFill>
                  <a:schemeClr val="lt1"/>
                </a:solidFill>
              </a:rPr>
              <a:t>2</a:t>
            </a:r>
            <a:endParaRPr lang="en-US" altLang="zh-CN" sz="3600" dirty="0">
              <a:solidFill>
                <a:schemeClr val="lt1"/>
              </a:solidFill>
            </a:endParaRPr>
          </a:p>
        </p:txBody>
      </p:sp>
      <p:sp>
        <p:nvSpPr>
          <p:cNvPr id="41" name="文本框 40"/>
          <p:cNvSpPr txBox="1"/>
          <p:nvPr>
            <p:custDataLst>
              <p:tags r:id="rId6"/>
            </p:custDataLst>
          </p:nvPr>
        </p:nvSpPr>
        <p:spPr>
          <a:xfrm>
            <a:off x="7594600" y="2789238"/>
            <a:ext cx="3654425" cy="460375"/>
          </a:xfrm>
          <a:prstGeom prst="rect">
            <a:avLst/>
          </a:prstGeom>
        </p:spPr>
        <p:txBody>
          <a:bodyPr>
            <a:normAutofit/>
          </a:bodyPr>
          <a:lstStyle>
            <a:defPPr>
              <a:defRPr lang="zh-CN"/>
            </a:defPPr>
            <a:lvl1pPr eaLnBrk="1" fontAlgn="auto" hangingPunct="1">
              <a:spcBef>
                <a:spcPts val="0"/>
              </a:spcBef>
              <a:spcAft>
                <a:spcPts val="0"/>
              </a:spcAft>
              <a:defRPr sz="2400" cap="all">
                <a:solidFill>
                  <a:schemeClr val="bg1">
                    <a:lumMod val="50000"/>
                  </a:schemeClr>
                </a:solidFill>
                <a:latin typeface="+mj-lt"/>
                <a:ea typeface="+mn-ea"/>
              </a:defRPr>
            </a:lvl1pPr>
          </a:lstStyle>
          <a:p>
            <a:pPr marL="0" indent="0" algn="l">
              <a:lnSpc>
                <a:spcPct val="100000"/>
              </a:lnSpc>
              <a:spcBef>
                <a:spcPts val="0"/>
              </a:spcBef>
              <a:spcAft>
                <a:spcPts val="0"/>
              </a:spcAft>
              <a:buSzPct val="100000"/>
              <a:buNone/>
            </a:pPr>
            <a:r>
              <a:rPr lang="zh-CN" altLang="en-US" sz="2400">
                <a:solidFill>
                  <a:schemeClr val="lt1">
                    <a:lumMod val="50000"/>
                  </a:schemeClr>
                </a:solidFill>
                <a:latin typeface="+mn-lt"/>
              </a:rPr>
              <a:t>研究意义</a:t>
            </a:r>
            <a:endParaRPr lang="zh-CN" altLang="en-US" sz="2400">
              <a:solidFill>
                <a:schemeClr val="lt1">
                  <a:lumMod val="50000"/>
                </a:schemeClr>
              </a:solidFill>
              <a:latin typeface="+mn-lt"/>
            </a:endParaRPr>
          </a:p>
        </p:txBody>
      </p:sp>
      <p:sp>
        <p:nvSpPr>
          <p:cNvPr id="25" name="圆角矩形 24"/>
          <p:cNvSpPr/>
          <p:nvPr>
            <p:custDataLst>
              <p:tags r:id="rId7"/>
            </p:custDataLst>
          </p:nvPr>
        </p:nvSpPr>
        <p:spPr>
          <a:xfrm>
            <a:off x="6305550" y="4524375"/>
            <a:ext cx="677863" cy="677863"/>
          </a:xfrm>
          <a:prstGeom prst="round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lt1"/>
              </a:solidFill>
            </a:endParaRPr>
          </a:p>
        </p:txBody>
      </p:sp>
      <p:sp>
        <p:nvSpPr>
          <p:cNvPr id="9" name="文本框 8"/>
          <p:cNvSpPr txBox="1"/>
          <p:nvPr>
            <p:custDataLst>
              <p:tags r:id="rId8"/>
            </p:custDataLst>
          </p:nvPr>
        </p:nvSpPr>
        <p:spPr>
          <a:xfrm>
            <a:off x="6465888" y="4540250"/>
            <a:ext cx="355600" cy="646113"/>
          </a:xfrm>
          <a:prstGeom prst="rect">
            <a:avLst/>
          </a:prstGeom>
          <a:noFill/>
          <a:ln>
            <a:noFill/>
          </a:ln>
        </p:spPr>
        <p:txBody>
          <a:bodyPr lIns="90000" tIns="46800" rIns="90000" bIns="46800">
            <a:normAutofit fontScale="70000"/>
          </a:bodyPr>
          <a:lstStyle/>
          <a:p>
            <a:pPr algn="ctr"/>
            <a:r>
              <a:rPr lang="en-US" altLang="zh-CN" sz="3600" dirty="0">
                <a:solidFill>
                  <a:schemeClr val="lt1"/>
                </a:solidFill>
              </a:rPr>
              <a:t>4</a:t>
            </a:r>
            <a:endParaRPr lang="en-US" altLang="zh-CN" sz="3600" dirty="0">
              <a:solidFill>
                <a:schemeClr val="lt1"/>
              </a:solidFill>
            </a:endParaRPr>
          </a:p>
        </p:txBody>
      </p:sp>
      <p:sp>
        <p:nvSpPr>
          <p:cNvPr id="42" name="文本框 41"/>
          <p:cNvSpPr txBox="1"/>
          <p:nvPr>
            <p:custDataLst>
              <p:tags r:id="rId9"/>
            </p:custDataLst>
          </p:nvPr>
        </p:nvSpPr>
        <p:spPr>
          <a:xfrm>
            <a:off x="7594600" y="4632325"/>
            <a:ext cx="3654425" cy="461963"/>
          </a:xfrm>
          <a:prstGeom prst="rect">
            <a:avLst/>
          </a:prstGeom>
        </p:spPr>
        <p:txBody>
          <a:bodyPr>
            <a:normAutofit/>
          </a:bodyPr>
          <a:lstStyle>
            <a:defPPr>
              <a:defRPr lang="zh-CN"/>
            </a:defPPr>
            <a:lvl1pPr eaLnBrk="1" fontAlgn="auto" hangingPunct="1">
              <a:spcBef>
                <a:spcPts val="0"/>
              </a:spcBef>
              <a:spcAft>
                <a:spcPts val="0"/>
              </a:spcAft>
              <a:defRPr sz="2400" cap="all">
                <a:solidFill>
                  <a:schemeClr val="bg1">
                    <a:lumMod val="50000"/>
                  </a:schemeClr>
                </a:solidFill>
                <a:latin typeface="+mj-lt"/>
                <a:ea typeface="+mn-ea"/>
              </a:defRPr>
            </a:lvl1pPr>
          </a:lstStyle>
          <a:p>
            <a:pPr marL="0" indent="0" algn="l">
              <a:lnSpc>
                <a:spcPct val="100000"/>
              </a:lnSpc>
              <a:spcBef>
                <a:spcPts val="0"/>
              </a:spcBef>
              <a:spcAft>
                <a:spcPts val="0"/>
              </a:spcAft>
              <a:buSzPct val="100000"/>
              <a:buNone/>
            </a:pPr>
            <a:r>
              <a:rPr lang="zh-CN" altLang="en-US" sz="2400">
                <a:solidFill>
                  <a:schemeClr val="lt1">
                    <a:lumMod val="50000"/>
                  </a:schemeClr>
                </a:solidFill>
                <a:latin typeface="+mn-lt"/>
              </a:rPr>
              <a:t>大单元教学设计策略</a:t>
            </a:r>
            <a:endParaRPr lang="zh-CN" altLang="en-US" sz="2400">
              <a:solidFill>
                <a:schemeClr val="lt1">
                  <a:lumMod val="50000"/>
                </a:schemeClr>
              </a:solidFill>
              <a:latin typeface="+mn-lt"/>
            </a:endParaRPr>
          </a:p>
        </p:txBody>
      </p:sp>
      <p:sp>
        <p:nvSpPr>
          <p:cNvPr id="18" name="圆角矩形 17"/>
          <p:cNvSpPr/>
          <p:nvPr>
            <p:custDataLst>
              <p:tags r:id="rId10"/>
            </p:custDataLst>
          </p:nvPr>
        </p:nvSpPr>
        <p:spPr>
          <a:xfrm>
            <a:off x="942975" y="4524375"/>
            <a:ext cx="677863" cy="6778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lt1"/>
              </a:solidFill>
            </a:endParaRPr>
          </a:p>
        </p:txBody>
      </p:sp>
      <p:sp>
        <p:nvSpPr>
          <p:cNvPr id="19" name="文本框 18"/>
          <p:cNvSpPr txBox="1"/>
          <p:nvPr>
            <p:custDataLst>
              <p:tags r:id="rId11"/>
            </p:custDataLst>
          </p:nvPr>
        </p:nvSpPr>
        <p:spPr>
          <a:xfrm>
            <a:off x="1103313" y="4540250"/>
            <a:ext cx="355600" cy="646113"/>
          </a:xfrm>
          <a:prstGeom prst="rect">
            <a:avLst/>
          </a:prstGeom>
          <a:noFill/>
          <a:ln>
            <a:noFill/>
          </a:ln>
        </p:spPr>
        <p:txBody>
          <a:bodyPr lIns="90000" tIns="46800" rIns="90000" bIns="46800">
            <a:normAutofit fontScale="70000"/>
          </a:bodyPr>
          <a:lstStyle/>
          <a:p>
            <a:pPr algn="ctr"/>
            <a:r>
              <a:rPr lang="en-US" altLang="zh-CN" sz="3600" dirty="0">
                <a:solidFill>
                  <a:schemeClr val="lt1"/>
                </a:solidFill>
              </a:rPr>
              <a:t>3</a:t>
            </a:r>
            <a:endParaRPr lang="en-US" altLang="zh-CN" sz="3600" dirty="0">
              <a:solidFill>
                <a:schemeClr val="lt1"/>
              </a:solidFill>
            </a:endParaRPr>
          </a:p>
        </p:txBody>
      </p:sp>
      <p:sp>
        <p:nvSpPr>
          <p:cNvPr id="45" name="文本框 44"/>
          <p:cNvSpPr txBox="1"/>
          <p:nvPr>
            <p:custDataLst>
              <p:tags r:id="rId12"/>
            </p:custDataLst>
          </p:nvPr>
        </p:nvSpPr>
        <p:spPr>
          <a:xfrm>
            <a:off x="2232025" y="4632325"/>
            <a:ext cx="3654425" cy="461963"/>
          </a:xfrm>
          <a:prstGeom prst="rect">
            <a:avLst/>
          </a:prstGeom>
        </p:spPr>
        <p:txBody>
          <a:bodyPr>
            <a:normAutofit/>
          </a:bodyPr>
          <a:lstStyle>
            <a:defPPr>
              <a:defRPr lang="zh-CN"/>
            </a:defPPr>
            <a:lvl1pPr eaLnBrk="1" fontAlgn="auto" hangingPunct="1">
              <a:spcBef>
                <a:spcPts val="0"/>
              </a:spcBef>
              <a:spcAft>
                <a:spcPts val="0"/>
              </a:spcAft>
              <a:defRPr sz="2400" cap="all">
                <a:solidFill>
                  <a:schemeClr val="bg1">
                    <a:lumMod val="50000"/>
                  </a:schemeClr>
                </a:solidFill>
                <a:latin typeface="+mj-lt"/>
                <a:ea typeface="+mn-ea"/>
              </a:defRPr>
            </a:lvl1pPr>
          </a:lstStyle>
          <a:p>
            <a:pPr marL="0" indent="0" algn="l">
              <a:lnSpc>
                <a:spcPct val="100000"/>
              </a:lnSpc>
              <a:spcBef>
                <a:spcPts val="0"/>
              </a:spcBef>
              <a:spcAft>
                <a:spcPts val="0"/>
              </a:spcAft>
              <a:buSzPct val="100000"/>
              <a:buNone/>
            </a:pPr>
            <a:r>
              <a:rPr lang="zh-CN" altLang="en-US" sz="2400" dirty="0">
                <a:solidFill>
                  <a:schemeClr val="lt1">
                    <a:lumMod val="50000"/>
                  </a:schemeClr>
                </a:solidFill>
                <a:latin typeface="+mn-lt"/>
              </a:rPr>
              <a:t>大单元概念界定</a:t>
            </a:r>
            <a:endParaRPr lang="zh-CN" altLang="en-US" sz="2400" dirty="0">
              <a:solidFill>
                <a:schemeClr val="lt1">
                  <a:lumMod val="50000"/>
                </a:schemeClr>
              </a:solidFill>
              <a:latin typeface="+mn-lt"/>
            </a:endParaRPr>
          </a:p>
        </p:txBody>
      </p:sp>
      <p:sp>
        <p:nvSpPr>
          <p:cNvPr id="40" name="文本框 39"/>
          <p:cNvSpPr txBox="1"/>
          <p:nvPr>
            <p:custDataLst>
              <p:tags r:id="rId13"/>
            </p:custDataLst>
          </p:nvPr>
        </p:nvSpPr>
        <p:spPr>
          <a:xfrm>
            <a:off x="2232025" y="2789238"/>
            <a:ext cx="3654425" cy="461962"/>
          </a:xfrm>
          <a:prstGeom prst="rect">
            <a:avLst/>
          </a:prstGeom>
        </p:spPr>
        <p:txBody>
          <a:bodyPr>
            <a:normAutofit/>
          </a:bodyPr>
          <a:lstStyle>
            <a:defPPr>
              <a:defRPr lang="zh-CN"/>
            </a:defPPr>
            <a:lvl1pPr eaLnBrk="1" fontAlgn="auto" hangingPunct="1">
              <a:spcBef>
                <a:spcPts val="0"/>
              </a:spcBef>
              <a:spcAft>
                <a:spcPts val="0"/>
              </a:spcAft>
              <a:defRPr sz="2400" cap="all">
                <a:solidFill>
                  <a:schemeClr val="bg1">
                    <a:lumMod val="50000"/>
                  </a:schemeClr>
                </a:solidFill>
                <a:latin typeface="+mj-lt"/>
                <a:ea typeface="+mn-ea"/>
              </a:defRPr>
            </a:lvl1pPr>
          </a:lstStyle>
          <a:p>
            <a:pPr marL="0" indent="0" algn="l">
              <a:lnSpc>
                <a:spcPct val="100000"/>
              </a:lnSpc>
              <a:spcBef>
                <a:spcPts val="0"/>
              </a:spcBef>
              <a:spcAft>
                <a:spcPts val="0"/>
              </a:spcAft>
              <a:buSzPct val="100000"/>
              <a:buNone/>
            </a:pPr>
            <a:r>
              <a:rPr lang="zh-CN" altLang="en-US" sz="2400">
                <a:solidFill>
                  <a:schemeClr val="lt1">
                    <a:lumMod val="50000"/>
                  </a:schemeClr>
                </a:solidFill>
                <a:latin typeface="+mn-lt"/>
              </a:rPr>
              <a:t>研究背景</a:t>
            </a:r>
            <a:endParaRPr lang="zh-CN" altLang="en-US" sz="2400">
              <a:solidFill>
                <a:schemeClr val="lt1">
                  <a:lumMod val="50000"/>
                </a:schemeClr>
              </a:solidFill>
              <a:latin typeface="+mn-lt"/>
            </a:endParaRPr>
          </a:p>
        </p:txBody>
      </p:sp>
      <p:sp>
        <p:nvSpPr>
          <p:cNvPr id="2" name="等腰三角形 1"/>
          <p:cNvSpPr/>
          <p:nvPr>
            <p:custDataLst>
              <p:tags r:id="rId14"/>
            </p:custDataLst>
          </p:nvPr>
        </p:nvSpPr>
        <p:spPr>
          <a:xfrm rot="10800000">
            <a:off x="5565775" y="0"/>
            <a:ext cx="1060450" cy="3921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sz="2400">
              <a:solidFill>
                <a:schemeClr val="lt1"/>
              </a:solidFill>
            </a:endParaRPr>
          </a:p>
        </p:txBody>
      </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pic>
        <p:nvPicPr>
          <p:cNvPr id="4" name="内容占位符 3"/>
          <p:cNvPicPr>
            <a:picLocks noChangeAspect="1"/>
          </p:cNvPicPr>
          <p:nvPr/>
        </p:nvPicPr>
        <p:blipFill>
          <a:blip r:embed="rId3"/>
          <a:stretch>
            <a:fillRect/>
          </a:stretch>
        </p:blipFill>
        <p:spPr>
          <a:xfrm>
            <a:off x="695960" y="273685"/>
            <a:ext cx="10547350" cy="5190490"/>
          </a:xfrm>
          <a:prstGeom prst="rect">
            <a:avLst/>
          </a:prstGeom>
        </p:spPr>
      </p:pic>
      <p:sp>
        <p:nvSpPr>
          <p:cNvPr id="3" name="文本框 2"/>
          <p:cNvSpPr txBox="1"/>
          <p:nvPr>
            <p:custDataLst>
              <p:tags r:id="rId4"/>
            </p:custDataLst>
          </p:nvPr>
        </p:nvSpPr>
        <p:spPr>
          <a:xfrm>
            <a:off x="78105" y="206375"/>
            <a:ext cx="1140460" cy="82994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4800" b="1">
                <a:solidFill>
                  <a:srgbClr val="FF0000"/>
                </a:solidFill>
                <a:latin typeface="Arial" panose="020B0604020202020204" pitchFamily="34" charset="0"/>
                <a:ea typeface="微软雅黑" panose="020B0503020204020204" charset="-122"/>
              </a:rPr>
              <a:t>4</a:t>
            </a:r>
            <a:endParaRPr lang="en-US" altLang="zh-CN" sz="4800" b="1">
              <a:solidFill>
                <a:srgbClr val="FF0000"/>
              </a:solidFill>
              <a:latin typeface="Arial" panose="020B0604020202020204" pitchFamily="34" charset="0"/>
              <a:ea typeface="微软雅黑" panose="020B0503020204020204" charset="-122"/>
            </a:endParaRPr>
          </a:p>
        </p:txBody>
      </p:sp>
      <p:sp>
        <p:nvSpPr>
          <p:cNvPr id="2" name="矩形 1"/>
          <p:cNvSpPr/>
          <p:nvPr/>
        </p:nvSpPr>
        <p:spPr>
          <a:xfrm>
            <a:off x="1751965" y="1366520"/>
            <a:ext cx="1199515" cy="852170"/>
          </a:xfrm>
          <a:prstGeom prst="rect">
            <a:avLst/>
          </a:prstGeom>
          <a:noFill/>
          <a:ln w="50800" cmpd="sng">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pic>
        <p:nvPicPr>
          <p:cNvPr id="4" name="内容占位符 3"/>
          <p:cNvPicPr>
            <a:picLocks noChangeAspect="1"/>
          </p:cNvPicPr>
          <p:nvPr/>
        </p:nvPicPr>
        <p:blipFill>
          <a:blip r:embed="rId3"/>
          <a:stretch>
            <a:fillRect/>
          </a:stretch>
        </p:blipFill>
        <p:spPr>
          <a:xfrm>
            <a:off x="513080" y="146050"/>
            <a:ext cx="11497310" cy="6260465"/>
          </a:xfrm>
          <a:prstGeom prst="rect">
            <a:avLst/>
          </a:prstGeom>
        </p:spPr>
      </p:pic>
      <p:sp>
        <p:nvSpPr>
          <p:cNvPr id="2" name="矩形 1"/>
          <p:cNvSpPr/>
          <p:nvPr>
            <p:custDataLst>
              <p:tags r:id="rId4"/>
            </p:custDataLst>
          </p:nvPr>
        </p:nvSpPr>
        <p:spPr>
          <a:xfrm>
            <a:off x="2673350" y="1729105"/>
            <a:ext cx="1342390" cy="852170"/>
          </a:xfrm>
          <a:prstGeom prst="rect">
            <a:avLst/>
          </a:prstGeom>
          <a:noFill/>
          <a:ln w="50800" cmpd="sng">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5050" y="671195"/>
            <a:ext cx="10297160" cy="359981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2800">
                <a:latin typeface="楷体" panose="02010609060101010101" charset="-122"/>
                <a:ea typeface="楷体" panose="02010609060101010101" charset="-122"/>
                <a:cs typeface="楷体" panose="02010609060101010101" charset="-122"/>
              </a:rPr>
              <a:t> </a:t>
            </a:r>
            <a:r>
              <a:rPr lang="en-US" altLang="zh-CN" sz="3600" b="1">
                <a:latin typeface="楷体" panose="02010609060101010101" charset="-122"/>
                <a:ea typeface="楷体" panose="02010609060101010101" charset="-122"/>
                <a:cs typeface="楷体" panose="02010609060101010101" charset="-122"/>
              </a:rPr>
              <a:t>  </a:t>
            </a:r>
            <a:r>
              <a:rPr lang="zh-CN" altLang="en-US" sz="3200">
                <a:latin typeface="新宋体" panose="02010609030101010101" charset="-122"/>
                <a:ea typeface="新宋体" panose="02010609030101010101" charset="-122"/>
                <a:cs typeface="新宋体" panose="02010609030101010101" charset="-122"/>
              </a:rPr>
              <a:t>总之，以大概念引领小学道德与法治单元整体教学设计，重新架构，有利于教学内容结构化，系统化以及教学迁移真实化，最终提升学生的核心素养，这也为一线教师在教学实践研究中提供了更多方法，在大概念引领下结构化教学模式的探索可以解决教师</a:t>
            </a:r>
            <a:r>
              <a:rPr lang="en-US" altLang="zh-CN" sz="3200">
                <a:latin typeface="新宋体" panose="02010609030101010101" charset="-122"/>
                <a:ea typeface="新宋体" panose="02010609030101010101" charset="-122"/>
                <a:cs typeface="新宋体" panose="02010609030101010101" charset="-122"/>
              </a:rPr>
              <a:t>“</a:t>
            </a:r>
            <a:r>
              <a:rPr lang="zh-CN" altLang="en-US" sz="3200">
                <a:latin typeface="新宋体" panose="02010609030101010101" charset="-122"/>
                <a:ea typeface="新宋体" panose="02010609030101010101" charset="-122"/>
                <a:cs typeface="新宋体" panose="02010609030101010101" charset="-122"/>
              </a:rPr>
              <a:t>教不完</a:t>
            </a:r>
            <a:r>
              <a:rPr lang="en-US" altLang="zh-CN" sz="3200">
                <a:latin typeface="新宋体" panose="02010609030101010101" charset="-122"/>
                <a:ea typeface="新宋体" panose="02010609030101010101" charset="-122"/>
                <a:cs typeface="新宋体" panose="02010609030101010101" charset="-122"/>
              </a:rPr>
              <a:t>”</a:t>
            </a:r>
            <a:r>
              <a:rPr lang="zh-CN" altLang="en-US" sz="3200">
                <a:latin typeface="新宋体" panose="02010609030101010101" charset="-122"/>
                <a:ea typeface="新宋体" panose="02010609030101010101" charset="-122"/>
                <a:cs typeface="新宋体" panose="02010609030101010101" charset="-122"/>
              </a:rPr>
              <a:t>的问题，既是帮助学生形成高阶思维的有效途径，又是实现立德树人目标的重要手段。</a:t>
            </a:r>
            <a:endParaRPr lang="zh-CN" altLang="en-US" sz="3200">
              <a:latin typeface="新宋体" panose="02010609030101010101" charset="-122"/>
              <a:ea typeface="新宋体" panose="02010609030101010101" charset="-122"/>
              <a:cs typeface="新宋体" panose="02010609030101010101" charset="-122"/>
            </a:endParaRPr>
          </a:p>
        </p:txBody>
      </p:sp>
      <p:pic>
        <p:nvPicPr>
          <p:cNvPr id="3" name="https://photo-static-api.fotomore.com/creative/vcg/400/new/VCG211269710192.jpg" descr="黄花的特写"/>
          <p:cNvPicPr>
            <a:picLocks noChangeAspect="1"/>
          </p:cNvPicPr>
          <p:nvPr/>
        </p:nvPicPr>
        <p:blipFill>
          <a:blip r:embed="rId1"/>
          <a:stretch>
            <a:fillRect/>
          </a:stretch>
        </p:blipFill>
        <p:spPr>
          <a:xfrm>
            <a:off x="7898130" y="4271645"/>
            <a:ext cx="3957955" cy="2378075"/>
          </a:xfrm>
          <a:prstGeom prst="round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607012" y="3032059"/>
            <a:ext cx="5814474" cy="830997"/>
          </a:xfrm>
        </p:spPr>
        <p:txBody>
          <a:bodyPr lIns="90000" tIns="46800" rIns="90000" bIns="46800">
            <a:noAutofit/>
          </a:bodyPr>
          <a:lstStyle/>
          <a:p>
            <a:r>
              <a:rPr lang="zh-CN" altLang="en-US" sz="5400">
                <a:solidFill>
                  <a:schemeClr val="accent1"/>
                </a:solidFill>
              </a:rPr>
              <a:t>谢谢聆听！</a:t>
            </a:r>
            <a:endParaRPr lang="zh-CN" altLang="en-US" sz="5400">
              <a:solidFill>
                <a:schemeClr val="accent1"/>
              </a:solidFill>
            </a:endParaRPr>
          </a:p>
        </p:txBody>
      </p:sp>
      <p:sp>
        <p:nvSpPr>
          <p:cNvPr id="3" name="文本框 2"/>
          <p:cNvSpPr txBox="1"/>
          <p:nvPr>
            <p:custDataLst>
              <p:tags r:id="rId2"/>
            </p:custDataLst>
          </p:nvPr>
        </p:nvSpPr>
        <p:spPr>
          <a:xfrm>
            <a:off x="7546994" y="3032220"/>
            <a:ext cx="906732" cy="897523"/>
          </a:xfrm>
          <a:prstGeom prst="rect">
            <a:avLst/>
          </a:prstGeom>
          <a:noFill/>
          <a:ln w="12700" cap="flat" cmpd="sng" algn="ctr">
            <a:noFill/>
            <a:prstDash val="solid"/>
            <a:miter lim="800000"/>
          </a:ln>
          <a:effectLst/>
        </p:spPr>
        <p:txBody>
          <a:bodyPr wrap="square" lIns="90000" tIns="46800" rIns="90000" bIns="46800" anchor="ctr">
            <a:normAutofit/>
          </a:bodyPr>
          <a:lstStyle>
            <a:defPPr>
              <a:defRPr lang="en-US"/>
            </a:defPPr>
            <a:lvl1pPr algn="ctr">
              <a:defRPr sz="4800" b="1" kern="0">
                <a:solidFill>
                  <a:schemeClr val="tx2"/>
                </a:solidFill>
                <a:latin typeface="+mj-lt"/>
                <a:ea typeface="华文细黑" panose="02010600040101010101" pitchFamily="2" charset="-122"/>
              </a:defRPr>
            </a:lvl1pPr>
          </a:lstStyle>
          <a:p>
            <a:r>
              <a:rPr lang="en-US" altLang="zh-CN" dirty="0">
                <a:solidFill>
                  <a:schemeClr val="accent1"/>
                </a:solidFill>
                <a:latin typeface="+mn-lt"/>
                <a:ea typeface="+mn-ea"/>
              </a:rPr>
              <a:t>5</a:t>
            </a:r>
            <a:endParaRPr lang="en-US" altLang="zh-CN" dirty="0">
              <a:solidFill>
                <a:schemeClr val="accent1"/>
              </a:solidFill>
              <a:latin typeface="+mn-lt"/>
              <a:ea typeface="+mn-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59692" y="3098734"/>
            <a:ext cx="5814474" cy="830997"/>
          </a:xfrm>
        </p:spPr>
        <p:txBody>
          <a:bodyPr lIns="90000" tIns="46800" rIns="90000" bIns="46800">
            <a:noAutofit/>
          </a:bodyPr>
          <a:lstStyle/>
          <a:p>
            <a:pPr marL="0" indent="0" algn="r">
              <a:lnSpc>
                <a:spcPct val="120000"/>
              </a:lnSpc>
              <a:spcBef>
                <a:spcPts val="0"/>
              </a:spcBef>
              <a:spcAft>
                <a:spcPts val="0"/>
              </a:spcAft>
              <a:buSzPct val="100000"/>
              <a:buNone/>
            </a:pPr>
            <a:r>
              <a:rPr lang="zh-CN" altLang="en-US" sz="6000" dirty="0">
                <a:solidFill>
                  <a:schemeClr val="accent1"/>
                </a:solidFill>
              </a:rPr>
              <a:t>研究背景</a:t>
            </a:r>
            <a:endParaRPr lang="zh-CN" altLang="en-US" sz="6000" dirty="0">
              <a:solidFill>
                <a:schemeClr val="accent1"/>
              </a:solidFill>
            </a:endParaRPr>
          </a:p>
        </p:txBody>
      </p:sp>
      <p:sp>
        <p:nvSpPr>
          <p:cNvPr id="3" name="文本框 2"/>
          <p:cNvSpPr txBox="1"/>
          <p:nvPr>
            <p:custDataLst>
              <p:tags r:id="rId2"/>
            </p:custDataLst>
          </p:nvPr>
        </p:nvSpPr>
        <p:spPr>
          <a:xfrm>
            <a:off x="7546994" y="3032220"/>
            <a:ext cx="906732" cy="897523"/>
          </a:xfrm>
          <a:prstGeom prst="rect">
            <a:avLst/>
          </a:prstGeom>
          <a:noFill/>
          <a:ln w="12700" cap="flat" cmpd="sng" algn="ctr">
            <a:noFill/>
            <a:prstDash val="solid"/>
            <a:miter lim="800000"/>
          </a:ln>
          <a:effectLst/>
        </p:spPr>
        <p:txBody>
          <a:bodyPr wrap="square" lIns="90000" tIns="46800" rIns="90000" bIns="46800" anchor="ctr">
            <a:normAutofit/>
          </a:bodyPr>
          <a:lstStyle>
            <a:defPPr>
              <a:defRPr lang="en-US"/>
            </a:defPPr>
            <a:lvl1pPr algn="ctr">
              <a:defRPr sz="4800" b="1" kern="0">
                <a:solidFill>
                  <a:schemeClr val="tx2"/>
                </a:solidFill>
                <a:latin typeface="+mj-lt"/>
                <a:ea typeface="华文细黑" panose="02010600040101010101" pitchFamily="2" charset="-122"/>
              </a:defRPr>
            </a:lvl1pPr>
          </a:lstStyle>
          <a:p>
            <a:r>
              <a:rPr lang="en-US" altLang="zh-CN" dirty="0">
                <a:solidFill>
                  <a:schemeClr val="accent1"/>
                </a:solidFill>
                <a:latin typeface="+mn-lt"/>
                <a:ea typeface="+mn-ea"/>
              </a:rPr>
              <a:t>1</a:t>
            </a:r>
            <a:endParaRPr lang="en-US" altLang="zh-CN" dirty="0">
              <a:solidFill>
                <a:schemeClr val="accent1"/>
              </a:solidFill>
              <a:latin typeface="+mn-lt"/>
              <a:ea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正文"/>
          <p:cNvSpPr>
            <a:spLocks noGrp="1"/>
          </p:cNvSpPr>
          <p:nvPr>
            <p:custDataLst>
              <p:tags r:id="rId3"/>
            </p:custDataLst>
          </p:nvPr>
        </p:nvSpPr>
        <p:spPr>
          <a:xfrm>
            <a:off x="97155" y="492760"/>
            <a:ext cx="11864340" cy="5219700"/>
          </a:xfrm>
          <a:prstGeom prst="rect">
            <a:avLst/>
          </a:prstGeom>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a:solidFill>
                  <a:schemeClr val="dk1"/>
                </a:solidFill>
                <a:latin typeface="黑体" panose="02010609060101010101" charset="-122"/>
                <a:ea typeface="黑体" panose="02010609060101010101" charset="-122"/>
                <a:cs typeface="黑体" panose="02010609060101010101" charset="-122"/>
              </a:rPr>
              <a:t>基于新形势、回应新要求、解决新问题，教育部于2022年4月21日印发了新版《义务教育道德与法治课程标准（2022 年版）》，随着这一标准的公布，一方面代表了国家对于义务教育中道德与法治课程的重视，另一方面是对教育领域的一次变革，为深化改革教育教学提供科学的引导，以新时代的发展要求为前提，探究新课改理念在教学工作中的实施，并针对具体推进工作中遇到的问题给出科学的指导。道德与法治课程标准的修订，目的是确保教育方针能够得到全面的贯彻和落实，在育人方面坚信习近平新时代中国特色社会主义思想的正确引导，落实立德树人根本任务,为培养担当民族复兴大任的时代新人服务。此次修订，高度凝练了道德与法治课程在培养学生核心素养方面的重要表现，并将其总结为</a:t>
            </a:r>
            <a:r>
              <a:rPr lang="zh-CN" altLang="en-US" sz="2000" b="1" dirty="0">
                <a:solidFill>
                  <a:srgbClr val="00B050"/>
                </a:solidFill>
                <a:latin typeface="黑体" panose="02010609060101010101" charset="-122"/>
                <a:ea typeface="黑体" panose="02010609060101010101" charset="-122"/>
                <a:cs typeface="黑体" panose="02010609060101010101" charset="-122"/>
              </a:rPr>
              <a:t>责任意识、政治认同、道德修养、法治观念和健全人格</a:t>
            </a:r>
            <a:r>
              <a:rPr lang="zh-CN" altLang="en-US" sz="2000" b="1" dirty="0">
                <a:solidFill>
                  <a:schemeClr val="dk1"/>
                </a:solidFill>
                <a:latin typeface="黑体" panose="02010609060101010101" charset="-122"/>
                <a:ea typeface="黑体" panose="02010609060101010101" charset="-122"/>
                <a:cs typeface="黑体" panose="02010609060101010101" charset="-122"/>
              </a:rPr>
              <a:t>几个方面。</a:t>
            </a:r>
            <a:endParaRPr lang="zh-CN" altLang="en-US" sz="2000" b="1" dirty="0">
              <a:solidFill>
                <a:schemeClr val="dk1"/>
              </a:solidFill>
              <a:latin typeface="黑体" panose="02010609060101010101" charset="-122"/>
              <a:ea typeface="黑体" panose="02010609060101010101" charset="-122"/>
              <a:cs typeface="黑体" panose="02010609060101010101" charset="-122"/>
            </a:endParaRPr>
          </a:p>
          <a:p>
            <a:r>
              <a:rPr lang="zh-CN" altLang="en-US" sz="2000" b="1" dirty="0">
                <a:solidFill>
                  <a:schemeClr val="dk1"/>
                </a:solidFill>
                <a:latin typeface="黑体" panose="02010609060101010101" charset="-122"/>
                <a:ea typeface="黑体" panose="02010609060101010101" charset="-122"/>
                <a:cs typeface="黑体" panose="02010609060101010101" charset="-122"/>
              </a:rPr>
              <a:t>除此之外，道德与法治课程是落实立德树人的有效途径，一方面符合了新课改的要求，另一方面为培育新时代接班人奠定良好的基础，伴随着道德与法治课程的开展，不仅为新课改创造了发展的环境，同时紧跟新课改的步伐，以实践教学结果为方向，不断的完善课改的内容和方向。同时核心素养的提出也不得不让教师重新思考教学模式和教学方法的创新与转变。</a:t>
            </a:r>
            <a:endParaRPr lang="zh-CN" altLang="en-US" sz="2000" b="1" dirty="0">
              <a:solidFill>
                <a:schemeClr val="dk1"/>
              </a:solidFill>
              <a:latin typeface="黑体" panose="02010609060101010101" charset="-122"/>
              <a:ea typeface="黑体" panose="02010609060101010101" charset="-122"/>
              <a:cs typeface="黑体" panose="02010609060101010101" charset="-122"/>
            </a:endParaRPr>
          </a:p>
          <a:p>
            <a:endParaRPr lang="zh-CN" altLang="en-US" sz="2000" b="1" dirty="0">
              <a:solidFill>
                <a:schemeClr val="dk1"/>
              </a:solidFill>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custDataLst>
              <p:tags r:id="rId3"/>
            </p:custDataLst>
          </p:nvPr>
        </p:nvSpPr>
        <p:spPr>
          <a:xfrm>
            <a:off x="518795" y="758190"/>
            <a:ext cx="11293475" cy="4813300"/>
          </a:xfrm>
          <a:prstGeom prst="rect">
            <a:avLst/>
          </a:prstGeom>
        </p:spPr>
        <p:txBody>
          <a:bodyPr vert="horz" wrap="square" lIns="0" tIns="0" rIns="0" bIns="0" rtlCol="0">
            <a:normAutofit fontScale="9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chemeClr val="dk1"/>
                </a:solidFill>
                <a:latin typeface="黑体" panose="02010609060101010101" charset="-122"/>
                <a:ea typeface="黑体" panose="02010609060101010101" charset="-122"/>
                <a:cs typeface="黑体" panose="02010609060101010101" charset="-122"/>
                <a:sym typeface="+mn-ea"/>
              </a:rPr>
              <a:t>而</a:t>
            </a:r>
            <a:r>
              <a:rPr lang="zh-CN" altLang="en-US" b="1" dirty="0">
                <a:solidFill>
                  <a:srgbClr val="FF0000"/>
                </a:solidFill>
                <a:latin typeface="黑体" panose="02010609060101010101" charset="-122"/>
                <a:ea typeface="黑体" panose="02010609060101010101" charset="-122"/>
                <a:cs typeface="黑体" panose="02010609060101010101" charset="-122"/>
                <a:sym typeface="+mn-ea"/>
              </a:rPr>
              <a:t>大单元教学设计</a:t>
            </a:r>
            <a:r>
              <a:rPr lang="zh-CN" altLang="en-US" b="1" dirty="0">
                <a:solidFill>
                  <a:schemeClr val="dk1"/>
                </a:solidFill>
                <a:latin typeface="黑体" panose="02010609060101010101" charset="-122"/>
                <a:ea typeface="黑体" panose="02010609060101010101" charset="-122"/>
                <a:cs typeface="黑体" panose="02010609060101010101" charset="-122"/>
                <a:sym typeface="+mn-ea"/>
              </a:rPr>
              <a:t>是近几年兴起的一种教学策略和教学思路，相对于以前的“浅 、碎 、杂 ”的教学方式和一课一节的教学方法而言具有很大的优势，</a:t>
            </a:r>
            <a:r>
              <a:rPr lang="zh-CN" altLang="en-US" b="1" dirty="0">
                <a:solidFill>
                  <a:srgbClr val="00B050"/>
                </a:solidFill>
                <a:latin typeface="黑体" panose="02010609060101010101" charset="-122"/>
                <a:ea typeface="黑体" panose="02010609060101010101" charset="-122"/>
                <a:cs typeface="黑体" panose="02010609060101010101" charset="-122"/>
                <a:sym typeface="+mn-ea"/>
              </a:rPr>
              <a:t>它可以打破课时的局限，强化章节的衔接，增强知识面的连续性，学生在适应的过程中学习能力、思想意识均能得到明显的提升。</a:t>
            </a:r>
            <a:r>
              <a:rPr lang="zh-CN" altLang="en-US" b="1" dirty="0">
                <a:solidFill>
                  <a:schemeClr val="dk1"/>
                </a:solidFill>
                <a:latin typeface="黑体" panose="02010609060101010101" charset="-122"/>
                <a:ea typeface="黑体" panose="02010609060101010101" charset="-122"/>
                <a:cs typeface="黑体" panose="02010609060101010101" charset="-122"/>
                <a:sym typeface="+mn-ea"/>
              </a:rPr>
              <a:t>最后，正视大单元教学设计与核心素养之间的关系，核心素养是一个连接学习成果与教育目的的重要桥梁，在对道德与法治的课程的教学过程中，学生的价值观念在其积极影响下逐步形成，关键能力和必备品格也能得到充分的锻炼，提高道德与法治学科教学成果的同时，满足了培养核心素养发展的要求，同时也能够彰显道德与法治课程的育人价值与教育意义。</a:t>
            </a:r>
            <a:endParaRPr lang="zh-CN" altLang="en-US" b="1" dirty="0">
              <a:solidFill>
                <a:schemeClr val="dk1"/>
              </a:solidFill>
              <a:latin typeface="黑体" panose="02010609060101010101" charset="-122"/>
              <a:ea typeface="黑体" panose="02010609060101010101" charset="-122"/>
              <a:cs typeface="黑体" panose="02010609060101010101" charset="-122"/>
            </a:endParaRPr>
          </a:p>
          <a:p>
            <a:r>
              <a:rPr lang="zh-CN" altLang="en-US" b="1" dirty="0">
                <a:solidFill>
                  <a:schemeClr val="dk1"/>
                </a:solidFill>
                <a:latin typeface="黑体" panose="02010609060101010101" charset="-122"/>
                <a:ea typeface="黑体" panose="02010609060101010101" charset="-122"/>
                <a:cs typeface="黑体" panose="02010609060101010101" charset="-122"/>
                <a:sym typeface="+mn-ea"/>
              </a:rPr>
              <a:t>在此基础上教师应从五方面着手，教师可以围绕这五个核心素养为目标，强化大单元与核心素养的融合，优化课程结构，更好的重组课程内容，设计并组织和开展教学活动。</a:t>
            </a:r>
            <a:endParaRPr lang="zh-CN" altLang="en-US" b="1" dirty="0">
              <a:solidFill>
                <a:schemeClr val="dk1"/>
              </a:solidFill>
              <a:latin typeface="黑体" panose="02010609060101010101" charset="-122"/>
              <a:ea typeface="黑体" panose="02010609060101010101" charset="-122"/>
              <a:cs typeface="黑体" panose="02010609060101010101" charset="-122"/>
            </a:endParaRPr>
          </a:p>
          <a:p>
            <a:endParaRPr lang="zh-CN" altLang="en-US" b="1" dirty="0">
              <a:solidFill>
                <a:schemeClr val="dk1"/>
              </a:solidFill>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nvSpPr>
        <p:spPr>
          <a:xfrm>
            <a:off x="125730" y="332105"/>
            <a:ext cx="11940540" cy="4472305"/>
          </a:xfrm>
          <a:prstGeom prst="rect">
            <a:avLst/>
          </a:prstGeom>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rgbClr val="000000"/>
                </a:solidFill>
                <a:latin typeface="黑体" panose="02010609060101010101" charset="-122"/>
                <a:ea typeface="黑体" panose="02010609060101010101" charset="-122"/>
                <a:cs typeface="黑体" panose="02010609060101010101" charset="-122"/>
              </a:rPr>
              <a:t>按照道德与法治教材的编排， 以一个单独的课时进行设计和实施，这是以往以课时为单位的教学设计，主要是针对适合在一个课时内实施的学习内容开展设计工作，通常情况下，这种教学方法在一线教学课堂上比较常见，是大多数教师善于应用的一种方法。这种看似符合学生学习发展的内在规律，实际存在多种隐性弊端。例如：一方面，以“课时 ”为单位的教学模式，学生所掌握的知识比较零散，且并未形成完整的知识体系，因而尽管学生了解这些内容，但了解的程度仅停留在表面，很有可能只是零碎的观念，并没有将这些内容有机的结合在一起</a:t>
            </a:r>
            <a:r>
              <a:rPr lang="zh-CN" altLang="en-US">
                <a:solidFill>
                  <a:srgbClr val="FF0000"/>
                </a:solidFill>
                <a:latin typeface="黑体" panose="02010609060101010101" charset="-122"/>
                <a:ea typeface="黑体" panose="02010609060101010101" charset="-122"/>
                <a:cs typeface="黑体" panose="02010609060101010101" charset="-122"/>
              </a:rPr>
              <a:t>，</a:t>
            </a:r>
            <a:r>
              <a:rPr lang="zh-CN" altLang="en-US" b="1">
                <a:solidFill>
                  <a:srgbClr val="FF0000"/>
                </a:solidFill>
                <a:latin typeface="黑体" panose="02010609060101010101" charset="-122"/>
                <a:ea typeface="黑体" panose="02010609060101010101" charset="-122"/>
                <a:cs typeface="黑体" panose="02010609060101010101" charset="-122"/>
              </a:rPr>
              <a:t>忽略了各个单元之间知识的融会贯通，无法形成一个比较完善的知识链和结构体系，</a:t>
            </a:r>
            <a:r>
              <a:rPr lang="zh-CN" altLang="en-US" b="1">
                <a:solidFill>
                  <a:srgbClr val="000000"/>
                </a:solidFill>
                <a:latin typeface="黑体" panose="02010609060101010101" charset="-122"/>
                <a:ea typeface="黑体" panose="02010609060101010101" charset="-122"/>
                <a:cs typeface="黑体" panose="02010609060101010101" charset="-122"/>
              </a:rPr>
              <a:t> </a:t>
            </a:r>
            <a:r>
              <a:rPr lang="zh-CN" altLang="en-US">
                <a:solidFill>
                  <a:srgbClr val="000000"/>
                </a:solidFill>
                <a:latin typeface="黑体" panose="02010609060101010101" charset="-122"/>
                <a:ea typeface="黑体" panose="02010609060101010101" charset="-122"/>
                <a:cs typeface="黑体" panose="02010609060101010101" charset="-122"/>
              </a:rPr>
              <a:t>因此，学生在学习中表现出一种零散的、分散的情况，他们更关注的是学生掌握知识和技能的情况，忽略了价值观，情感等方面的培育对于学生的重要意义。这将极大地阻碍到学生道德与法治核心素养的形成与发展。</a:t>
            </a:r>
            <a:endParaRPr lang="zh-CN" altLang="en-US">
              <a:solidFill>
                <a:srgbClr val="000000"/>
              </a:solidFill>
              <a:latin typeface="黑体" panose="02010609060101010101" charset="-122"/>
              <a:ea typeface="黑体" panose="02010609060101010101" charset="-122"/>
              <a:cs typeface="黑体" panose="02010609060101010101" charset="-122"/>
            </a:endParaRPr>
          </a:p>
          <a:p>
            <a:endParaRPr lang="zh-CN" altLang="en-US">
              <a:solidFill>
                <a:srgbClr val="000000"/>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558117" y="3098734"/>
            <a:ext cx="5814474" cy="830997"/>
          </a:xfrm>
        </p:spPr>
        <p:txBody>
          <a:bodyPr lIns="90000" tIns="46800" rIns="90000" bIns="46800">
            <a:noAutofit/>
          </a:bodyPr>
          <a:lstStyle/>
          <a:p>
            <a:pPr marL="0" indent="0" algn="r">
              <a:lnSpc>
                <a:spcPct val="120000"/>
              </a:lnSpc>
              <a:spcBef>
                <a:spcPts val="0"/>
              </a:spcBef>
              <a:spcAft>
                <a:spcPts val="0"/>
              </a:spcAft>
              <a:buSzPct val="100000"/>
              <a:buNone/>
            </a:pPr>
            <a:r>
              <a:rPr lang="zh-CN" altLang="en-US" sz="6000" dirty="0">
                <a:solidFill>
                  <a:schemeClr val="accent1"/>
                </a:solidFill>
              </a:rPr>
              <a:t>研究意义</a:t>
            </a:r>
            <a:endParaRPr lang="zh-CN" altLang="en-US" sz="6000" dirty="0">
              <a:solidFill>
                <a:schemeClr val="accent1"/>
              </a:solidFill>
            </a:endParaRPr>
          </a:p>
        </p:txBody>
      </p:sp>
      <p:sp>
        <p:nvSpPr>
          <p:cNvPr id="3" name="文本框 2"/>
          <p:cNvSpPr txBox="1"/>
          <p:nvPr>
            <p:custDataLst>
              <p:tags r:id="rId2"/>
            </p:custDataLst>
          </p:nvPr>
        </p:nvSpPr>
        <p:spPr>
          <a:xfrm>
            <a:off x="7546994" y="3032220"/>
            <a:ext cx="906732" cy="897523"/>
          </a:xfrm>
          <a:prstGeom prst="rect">
            <a:avLst/>
          </a:prstGeom>
          <a:noFill/>
          <a:ln w="12700" cap="flat" cmpd="sng" algn="ctr">
            <a:noFill/>
            <a:prstDash val="solid"/>
            <a:miter lim="800000"/>
          </a:ln>
          <a:effectLst/>
        </p:spPr>
        <p:txBody>
          <a:bodyPr wrap="square" lIns="90000" tIns="46800" rIns="90000" bIns="46800" anchor="ctr">
            <a:normAutofit/>
          </a:bodyPr>
          <a:lstStyle>
            <a:defPPr>
              <a:defRPr lang="en-US"/>
            </a:defPPr>
            <a:lvl1pPr algn="ctr">
              <a:defRPr sz="4800" b="1" kern="0">
                <a:solidFill>
                  <a:schemeClr val="tx2"/>
                </a:solidFill>
                <a:latin typeface="+mj-lt"/>
                <a:ea typeface="华文细黑" panose="02010600040101010101" pitchFamily="2" charset="-122"/>
              </a:defRPr>
            </a:lvl1pPr>
          </a:lstStyle>
          <a:p>
            <a:r>
              <a:rPr lang="en-US" altLang="zh-CN" dirty="0">
                <a:solidFill>
                  <a:schemeClr val="accent1"/>
                </a:solidFill>
                <a:latin typeface="+mn-lt"/>
                <a:ea typeface="+mn-ea"/>
              </a:rPr>
              <a:t>2</a:t>
            </a:r>
            <a:endParaRPr lang="en-US" altLang="zh-CN" dirty="0">
              <a:solidFill>
                <a:schemeClr val="accent1"/>
              </a:solidFill>
              <a:latin typeface="+mn-lt"/>
              <a:ea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nvSpPr>
        <p:spPr>
          <a:xfrm>
            <a:off x="0" y="410210"/>
            <a:ext cx="12016740" cy="4813300"/>
          </a:xfrm>
          <a:prstGeom prst="rect">
            <a:avLst/>
          </a:prstGeom>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lang="zh-CN" altLang="en-US">
                <a:solidFill>
                  <a:srgbClr val="FF0000"/>
                </a:solidFill>
                <a:latin typeface="黑体" panose="02010609060101010101" charset="-122"/>
                <a:ea typeface="黑体" panose="02010609060101010101" charset="-122"/>
                <a:cs typeface="黑体" panose="02010609060101010101" charset="-122"/>
              </a:rPr>
              <a:t>第一、</a:t>
            </a:r>
            <a:r>
              <a:rPr lang="zh-CN" altLang="en-US" sz="2800" b="1">
                <a:solidFill>
                  <a:srgbClr val="FF0000"/>
                </a:solidFill>
                <a:latin typeface="黑体" panose="02010609060101010101" charset="-122"/>
                <a:ea typeface="黑体" panose="02010609060101010101" charset="-122"/>
                <a:cs typeface="黑体" panose="02010609060101010101" charset="-122"/>
              </a:rPr>
              <a:t>对于教师来说，可以提高教学效率，增强实效性。</a:t>
            </a:r>
            <a:r>
              <a:rPr lang="zh-CN" altLang="en-US">
                <a:solidFill>
                  <a:srgbClr val="000000"/>
                </a:solidFill>
                <a:latin typeface="黑体" panose="02010609060101010101" charset="-122"/>
                <a:ea typeface="黑体" panose="02010609060101010101" charset="-122"/>
                <a:cs typeface="黑体" panose="02010609060101010101" charset="-122"/>
              </a:rPr>
              <a:t>尝试进行大单元教学，加深教师对新课标的印象，掌握教材编写的方向和意义，充分发挥教材设计的作用，积极建立和宣传大单元教学的理念，为促进教师专业发展能力的提升奠定基础。此外，传统教育理念在大单元教学设计的影响下实施创新，改变以单个知识点为单位的“碎片化”教学，突破传统教学观念的束缚；同时也能够帮助教师增强单元整合的意识，开拓教师进行大单元设计的视野；在大单元教学模式下，教师改变了对教学和整个资源认知，围绕教学的实际需要对教学内容实施优化，确保学生通过学习能够将所学知识整合为框架，为构建学生知识框架奠定良好的基础，同时根据反向设计思路的原理，教师教学的思路更加清晰，教学方法也更加科学有效，从实践的角度为教学评价和学生核心素养的落实奠定基础。</a:t>
            </a:r>
            <a:endParaRPr lang="zh-CN" altLang="en-US">
              <a:solidFill>
                <a:srgbClr val="000000"/>
              </a:solidFill>
              <a:latin typeface="黑体" panose="02010609060101010101" charset="-122"/>
              <a:ea typeface="黑体" panose="02010609060101010101" charset="-122"/>
              <a:cs typeface="黑体" panose="02010609060101010101" charset="-122"/>
            </a:endParaRPr>
          </a:p>
          <a:p>
            <a:pPr algn="l">
              <a:buClrTx/>
              <a:buSzTx/>
            </a:pPr>
            <a:endParaRPr lang="zh-CN" altLang="en-US">
              <a:solidFill>
                <a:srgbClr val="000000"/>
              </a:solidFill>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KSO_Shape"/>
          <p:cNvSpPr/>
          <p:nvPr userDrawn="1">
            <p:custDataLst>
              <p:tags r:id="rId1"/>
            </p:custDataLst>
          </p:nvPr>
        </p:nvSpPr>
        <p:spPr bwMode="auto">
          <a:xfrm>
            <a:off x="0"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8" name="KSO_Shape"/>
          <p:cNvSpPr/>
          <p:nvPr userDrawn="1">
            <p:custDataLst>
              <p:tags r:id="rId2"/>
            </p:custDataLst>
          </p:nvPr>
        </p:nvSpPr>
        <p:spPr bwMode="auto">
          <a:xfrm>
            <a:off x="10854055" y="5571490"/>
            <a:ext cx="1297305" cy="1286510"/>
          </a:xfrm>
          <a:custGeom>
            <a:avLst/>
            <a:gdLst>
              <a:gd name="T0" fmla="*/ 1381568 w 6238"/>
              <a:gd name="T1" fmla="*/ 624724 h 6192"/>
              <a:gd name="T2" fmla="*/ 341727 w 6238"/>
              <a:gd name="T3" fmla="*/ 911602 h 6192"/>
              <a:gd name="T4" fmla="*/ 393032 w 6238"/>
              <a:gd name="T5" fmla="*/ 1061145 h 6192"/>
              <a:gd name="T6" fmla="*/ 1246892 w 6238"/>
              <a:gd name="T7" fmla="*/ 1245480 h 6192"/>
              <a:gd name="T8" fmla="*/ 1191923 w 6238"/>
              <a:gd name="T9" fmla="*/ 1274168 h 6192"/>
              <a:gd name="T10" fmla="*/ 822100 w 6238"/>
              <a:gd name="T11" fmla="*/ 1330018 h 6192"/>
              <a:gd name="T12" fmla="*/ 597336 w 6238"/>
              <a:gd name="T13" fmla="*/ 1254025 h 6192"/>
              <a:gd name="T14" fmla="*/ 105664 w 6238"/>
              <a:gd name="T15" fmla="*/ 1563183 h 6192"/>
              <a:gd name="T16" fmla="*/ 159106 w 6238"/>
              <a:gd name="T17" fmla="*/ 1601332 h 6192"/>
              <a:gd name="T18" fmla="*/ 457774 w 6238"/>
              <a:gd name="T19" fmla="*/ 1730732 h 6192"/>
              <a:gd name="T20" fmla="*/ 897836 w 6238"/>
              <a:gd name="T21" fmla="*/ 1811607 h 6192"/>
              <a:gd name="T22" fmla="*/ 1340341 w 6238"/>
              <a:gd name="T23" fmla="*/ 1729206 h 6192"/>
              <a:gd name="T24" fmla="*/ 1636260 w 6238"/>
              <a:gd name="T25" fmla="*/ 1601332 h 6192"/>
              <a:gd name="T26" fmla="*/ 1690008 w 6238"/>
              <a:gd name="T27" fmla="*/ 1563183 h 6192"/>
              <a:gd name="T28" fmla="*/ 831567 w 6238"/>
              <a:gd name="T29" fmla="*/ 1492989 h 6192"/>
              <a:gd name="T30" fmla="*/ 1281096 w 6238"/>
              <a:gd name="T31" fmla="*/ 1557995 h 6192"/>
              <a:gd name="T32" fmla="*/ 1031290 w 6238"/>
              <a:gd name="T33" fmla="*/ 1374270 h 6192"/>
              <a:gd name="T34" fmla="*/ 595809 w 6238"/>
              <a:gd name="T35" fmla="*/ 1393802 h 6192"/>
              <a:gd name="T36" fmla="*/ 508468 w 6238"/>
              <a:gd name="T37" fmla="*/ 1677629 h 6192"/>
              <a:gd name="T38" fmla="*/ 1044116 w 6238"/>
              <a:gd name="T39" fmla="*/ 1707538 h 6192"/>
              <a:gd name="T40" fmla="*/ 1473794 w 6238"/>
              <a:gd name="T41" fmla="*/ 1585767 h 6192"/>
              <a:gd name="T42" fmla="*/ 920434 w 6238"/>
              <a:gd name="T43" fmla="*/ 861856 h 6192"/>
              <a:gd name="T44" fmla="*/ 333787 w 6238"/>
              <a:gd name="T45" fmla="*/ 808143 h 6192"/>
              <a:gd name="T46" fmla="*/ 509690 w 6238"/>
              <a:gd name="T47" fmla="*/ 666840 h 6192"/>
              <a:gd name="T48" fmla="*/ 594282 w 6238"/>
              <a:gd name="T49" fmla="*/ 1057483 h 6192"/>
              <a:gd name="T50" fmla="*/ 646503 w 6238"/>
              <a:gd name="T51" fmla="*/ 1037341 h 6192"/>
              <a:gd name="T52" fmla="*/ 616880 w 6238"/>
              <a:gd name="T53" fmla="*/ 604886 h 6192"/>
              <a:gd name="T54" fmla="*/ 748502 w 6238"/>
              <a:gd name="T55" fmla="*/ 549952 h 6192"/>
              <a:gd name="T56" fmla="*/ 680706 w 6238"/>
              <a:gd name="T57" fmla="*/ 496849 h 6192"/>
              <a:gd name="T58" fmla="*/ 795226 w 6238"/>
              <a:gd name="T59" fmla="*/ 368669 h 6192"/>
              <a:gd name="T60" fmla="*/ 598252 w 6238"/>
              <a:gd name="T61" fmla="*/ 450155 h 6192"/>
              <a:gd name="T62" fmla="*/ 544504 w 6238"/>
              <a:gd name="T63" fmla="*/ 207529 h 6192"/>
              <a:gd name="T64" fmla="*/ 505720 w 6238"/>
              <a:gd name="T65" fmla="*/ 411701 h 6192"/>
              <a:gd name="T66" fmla="*/ 212244 w 6238"/>
              <a:gd name="T67" fmla="*/ 277418 h 6192"/>
              <a:gd name="T68" fmla="*/ 265992 w 6238"/>
              <a:gd name="T69" fmla="*/ 384539 h 6192"/>
              <a:gd name="T70" fmla="*/ 344781 w 6238"/>
              <a:gd name="T71" fmla="*/ 452291 h 6192"/>
              <a:gd name="T72" fmla="*/ 78179 w 6238"/>
              <a:gd name="T73" fmla="*/ 512414 h 6192"/>
              <a:gd name="T74" fmla="*/ 17102 w 6238"/>
              <a:gd name="T75" fmla="*/ 657989 h 6192"/>
              <a:gd name="T76" fmla="*/ 360661 w 6238"/>
              <a:gd name="T77" fmla="*/ 566432 h 6192"/>
              <a:gd name="T78" fmla="*/ 285231 w 6238"/>
              <a:gd name="T79" fmla="*/ 710787 h 6192"/>
              <a:gd name="T80" fmla="*/ 1154666 w 6238"/>
              <a:gd name="T81" fmla="*/ 533777 h 6192"/>
              <a:gd name="T82" fmla="*/ 1245976 w 6238"/>
              <a:gd name="T83" fmla="*/ 1070301 h 6192"/>
              <a:gd name="T84" fmla="*/ 1282928 w 6238"/>
              <a:gd name="T85" fmla="*/ 725131 h 6192"/>
              <a:gd name="T86" fmla="*/ 1290257 w 6238"/>
              <a:gd name="T87" fmla="*/ 387591 h 6192"/>
              <a:gd name="T88" fmla="*/ 1495477 w 6238"/>
              <a:gd name="T89" fmla="*/ 628691 h 6192"/>
              <a:gd name="T90" fmla="*/ 1573656 w 6238"/>
              <a:gd name="T91" fmla="*/ 700106 h 6192"/>
              <a:gd name="T92" fmla="*/ 1531818 w 6238"/>
              <a:gd name="T93" fmla="*/ 491661 h 6192"/>
              <a:gd name="T94" fmla="*/ 1463717 w 6238"/>
              <a:gd name="T95" fmla="*/ 381182 h 6192"/>
              <a:gd name="T96" fmla="*/ 1876294 w 6238"/>
              <a:gd name="T97" fmla="*/ 486778 h 6192"/>
              <a:gd name="T98" fmla="*/ 1770935 w 6238"/>
              <a:gd name="T99" fmla="*/ 323196 h 6192"/>
              <a:gd name="T100" fmla="*/ 1383400 w 6238"/>
              <a:gd name="T101" fmla="*/ 232555 h 6192"/>
              <a:gd name="T102" fmla="*/ 1656416 w 6238"/>
              <a:gd name="T103" fmla="*/ 60122 h 6192"/>
              <a:gd name="T104" fmla="*/ 1400807 w 6238"/>
              <a:gd name="T105" fmla="*/ 68668 h 6192"/>
              <a:gd name="T106" fmla="*/ 1260635 w 6238"/>
              <a:gd name="T107" fmla="*/ 93693 h 6192"/>
              <a:gd name="T108" fmla="*/ 1237731 w 6238"/>
              <a:gd name="T109" fmla="*/ 10682 h 6192"/>
              <a:gd name="T110" fmla="*/ 1167492 w 6238"/>
              <a:gd name="T111" fmla="*/ 235301 h 6192"/>
              <a:gd name="T112" fmla="*/ 1007164 w 6238"/>
              <a:gd name="T113" fmla="*/ 175179 h 6192"/>
              <a:gd name="T114" fmla="*/ 795837 w 6238"/>
              <a:gd name="T115" fmla="*/ 215769 h 6192"/>
              <a:gd name="T116" fmla="*/ 765604 w 6238"/>
              <a:gd name="T117" fmla="*/ 298171 h 6192"/>
              <a:gd name="T118" fmla="*/ 1069768 w 6238"/>
              <a:gd name="T119" fmla="*/ 337845 h 6192"/>
              <a:gd name="T120" fmla="*/ 819046 w 6238"/>
              <a:gd name="T121" fmla="*/ 550868 h 6192"/>
              <a:gd name="T122" fmla="*/ 751556 w 6238"/>
              <a:gd name="T123" fmla="*/ 843240 h 6192"/>
              <a:gd name="T124" fmla="*/ 1016326 w 6238"/>
              <a:gd name="T125" fmla="*/ 549342 h 61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238" h="6192">
                <a:moveTo>
                  <a:pt x="5049" y="4475"/>
                </a:moveTo>
                <a:lnTo>
                  <a:pt x="5049" y="4475"/>
                </a:lnTo>
                <a:lnTo>
                  <a:pt x="5032" y="4281"/>
                </a:lnTo>
                <a:lnTo>
                  <a:pt x="5015" y="4093"/>
                </a:lnTo>
                <a:lnTo>
                  <a:pt x="4996" y="3913"/>
                </a:lnTo>
                <a:lnTo>
                  <a:pt x="4975" y="3739"/>
                </a:lnTo>
                <a:lnTo>
                  <a:pt x="4953" y="3570"/>
                </a:lnTo>
                <a:lnTo>
                  <a:pt x="4930" y="3410"/>
                </a:lnTo>
                <a:lnTo>
                  <a:pt x="4906" y="3254"/>
                </a:lnTo>
                <a:lnTo>
                  <a:pt x="4880" y="3105"/>
                </a:lnTo>
                <a:lnTo>
                  <a:pt x="4854" y="2962"/>
                </a:lnTo>
                <a:lnTo>
                  <a:pt x="4826" y="2824"/>
                </a:lnTo>
                <a:lnTo>
                  <a:pt x="4798" y="2692"/>
                </a:lnTo>
                <a:lnTo>
                  <a:pt x="4769" y="2567"/>
                </a:lnTo>
                <a:lnTo>
                  <a:pt x="4739" y="2446"/>
                </a:lnTo>
                <a:lnTo>
                  <a:pt x="4709" y="2332"/>
                </a:lnTo>
                <a:lnTo>
                  <a:pt x="4679" y="2222"/>
                </a:lnTo>
                <a:lnTo>
                  <a:pt x="4647" y="2117"/>
                </a:lnTo>
                <a:lnTo>
                  <a:pt x="4620" y="2086"/>
                </a:lnTo>
                <a:lnTo>
                  <a:pt x="4591" y="2057"/>
                </a:lnTo>
                <a:lnTo>
                  <a:pt x="4561" y="2027"/>
                </a:lnTo>
                <a:lnTo>
                  <a:pt x="4533" y="1998"/>
                </a:lnTo>
                <a:lnTo>
                  <a:pt x="4524" y="2047"/>
                </a:lnTo>
                <a:lnTo>
                  <a:pt x="4515" y="2094"/>
                </a:lnTo>
                <a:lnTo>
                  <a:pt x="4505" y="2140"/>
                </a:lnTo>
                <a:lnTo>
                  <a:pt x="4494" y="2186"/>
                </a:lnTo>
                <a:lnTo>
                  <a:pt x="4482" y="2233"/>
                </a:lnTo>
                <a:lnTo>
                  <a:pt x="4470" y="2278"/>
                </a:lnTo>
                <a:lnTo>
                  <a:pt x="4445" y="2367"/>
                </a:lnTo>
                <a:lnTo>
                  <a:pt x="4469" y="2457"/>
                </a:lnTo>
                <a:lnTo>
                  <a:pt x="4492" y="2549"/>
                </a:lnTo>
                <a:lnTo>
                  <a:pt x="4516" y="2647"/>
                </a:lnTo>
                <a:lnTo>
                  <a:pt x="4539" y="2747"/>
                </a:lnTo>
                <a:lnTo>
                  <a:pt x="4561" y="2852"/>
                </a:lnTo>
                <a:lnTo>
                  <a:pt x="4584" y="2961"/>
                </a:lnTo>
                <a:lnTo>
                  <a:pt x="4605" y="3074"/>
                </a:lnTo>
                <a:lnTo>
                  <a:pt x="4626" y="3191"/>
                </a:lnTo>
                <a:lnTo>
                  <a:pt x="4647" y="3312"/>
                </a:lnTo>
                <a:lnTo>
                  <a:pt x="4667" y="3437"/>
                </a:lnTo>
                <a:lnTo>
                  <a:pt x="4686" y="3566"/>
                </a:lnTo>
                <a:lnTo>
                  <a:pt x="4703" y="3700"/>
                </a:lnTo>
                <a:lnTo>
                  <a:pt x="4721" y="3839"/>
                </a:lnTo>
                <a:lnTo>
                  <a:pt x="4737" y="3981"/>
                </a:lnTo>
                <a:lnTo>
                  <a:pt x="4753" y="4128"/>
                </a:lnTo>
                <a:lnTo>
                  <a:pt x="4767" y="4281"/>
                </a:lnTo>
                <a:lnTo>
                  <a:pt x="5049" y="4475"/>
                </a:lnTo>
                <a:close/>
                <a:moveTo>
                  <a:pt x="1119" y="2987"/>
                </a:moveTo>
                <a:lnTo>
                  <a:pt x="1119" y="2987"/>
                </a:lnTo>
                <a:lnTo>
                  <a:pt x="1102" y="3056"/>
                </a:lnTo>
                <a:lnTo>
                  <a:pt x="1086" y="3125"/>
                </a:lnTo>
                <a:lnTo>
                  <a:pt x="1070" y="3199"/>
                </a:lnTo>
                <a:lnTo>
                  <a:pt x="1055" y="3274"/>
                </a:lnTo>
                <a:lnTo>
                  <a:pt x="1039" y="3353"/>
                </a:lnTo>
                <a:lnTo>
                  <a:pt x="1025" y="3435"/>
                </a:lnTo>
                <a:lnTo>
                  <a:pt x="1010" y="3520"/>
                </a:lnTo>
                <a:lnTo>
                  <a:pt x="995" y="3607"/>
                </a:lnTo>
                <a:lnTo>
                  <a:pt x="982" y="3698"/>
                </a:lnTo>
                <a:lnTo>
                  <a:pt x="969" y="3792"/>
                </a:lnTo>
                <a:lnTo>
                  <a:pt x="957" y="3888"/>
                </a:lnTo>
                <a:lnTo>
                  <a:pt x="945" y="3988"/>
                </a:lnTo>
                <a:lnTo>
                  <a:pt x="933" y="4092"/>
                </a:lnTo>
                <a:lnTo>
                  <a:pt x="922" y="4199"/>
                </a:lnTo>
                <a:lnTo>
                  <a:pt x="912" y="4309"/>
                </a:lnTo>
                <a:lnTo>
                  <a:pt x="903" y="4422"/>
                </a:lnTo>
                <a:lnTo>
                  <a:pt x="1186" y="4226"/>
                </a:lnTo>
                <a:lnTo>
                  <a:pt x="1200" y="4087"/>
                </a:lnTo>
                <a:lnTo>
                  <a:pt x="1215" y="3953"/>
                </a:lnTo>
                <a:lnTo>
                  <a:pt x="1232" y="3826"/>
                </a:lnTo>
                <a:lnTo>
                  <a:pt x="1250" y="3704"/>
                </a:lnTo>
                <a:lnTo>
                  <a:pt x="1268" y="3588"/>
                </a:lnTo>
                <a:lnTo>
                  <a:pt x="1287" y="3477"/>
                </a:lnTo>
                <a:lnTo>
                  <a:pt x="1307" y="3371"/>
                </a:lnTo>
                <a:lnTo>
                  <a:pt x="1327" y="3271"/>
                </a:lnTo>
                <a:lnTo>
                  <a:pt x="1347" y="3177"/>
                </a:lnTo>
                <a:lnTo>
                  <a:pt x="1368" y="3086"/>
                </a:lnTo>
                <a:lnTo>
                  <a:pt x="1389" y="3002"/>
                </a:lnTo>
                <a:lnTo>
                  <a:pt x="1410" y="2922"/>
                </a:lnTo>
                <a:lnTo>
                  <a:pt x="1431" y="2848"/>
                </a:lnTo>
                <a:lnTo>
                  <a:pt x="1452" y="2777"/>
                </a:lnTo>
                <a:lnTo>
                  <a:pt x="1473" y="2711"/>
                </a:lnTo>
                <a:lnTo>
                  <a:pt x="1493" y="2651"/>
                </a:lnTo>
                <a:lnTo>
                  <a:pt x="1483" y="2607"/>
                </a:lnTo>
                <a:lnTo>
                  <a:pt x="1473" y="2562"/>
                </a:lnTo>
                <a:lnTo>
                  <a:pt x="1391" y="2654"/>
                </a:lnTo>
                <a:lnTo>
                  <a:pt x="1319" y="2738"/>
                </a:lnTo>
                <a:lnTo>
                  <a:pt x="1247" y="2821"/>
                </a:lnTo>
                <a:lnTo>
                  <a:pt x="1213" y="2864"/>
                </a:lnTo>
                <a:lnTo>
                  <a:pt x="1179" y="2906"/>
                </a:lnTo>
                <a:lnTo>
                  <a:pt x="1147" y="2947"/>
                </a:lnTo>
                <a:lnTo>
                  <a:pt x="1119" y="2987"/>
                </a:lnTo>
                <a:close/>
                <a:moveTo>
                  <a:pt x="5489" y="5059"/>
                </a:moveTo>
                <a:lnTo>
                  <a:pt x="4083" y="4081"/>
                </a:lnTo>
                <a:lnTo>
                  <a:pt x="4073" y="4074"/>
                </a:lnTo>
                <a:lnTo>
                  <a:pt x="4062" y="4070"/>
                </a:lnTo>
                <a:lnTo>
                  <a:pt x="4052" y="4065"/>
                </a:lnTo>
                <a:lnTo>
                  <a:pt x="4041" y="4062"/>
                </a:lnTo>
                <a:lnTo>
                  <a:pt x="4030" y="4061"/>
                </a:lnTo>
                <a:lnTo>
                  <a:pt x="4019" y="4060"/>
                </a:lnTo>
                <a:lnTo>
                  <a:pt x="4008" y="4061"/>
                </a:lnTo>
                <a:lnTo>
                  <a:pt x="3997" y="4062"/>
                </a:lnTo>
                <a:lnTo>
                  <a:pt x="3986" y="4064"/>
                </a:lnTo>
                <a:lnTo>
                  <a:pt x="3976" y="4068"/>
                </a:lnTo>
                <a:lnTo>
                  <a:pt x="3966" y="4072"/>
                </a:lnTo>
                <a:lnTo>
                  <a:pt x="3956" y="4078"/>
                </a:lnTo>
                <a:lnTo>
                  <a:pt x="3946" y="4084"/>
                </a:lnTo>
                <a:lnTo>
                  <a:pt x="3939" y="4092"/>
                </a:lnTo>
                <a:lnTo>
                  <a:pt x="3930" y="4100"/>
                </a:lnTo>
                <a:lnTo>
                  <a:pt x="3923" y="4109"/>
                </a:lnTo>
                <a:lnTo>
                  <a:pt x="3918" y="4117"/>
                </a:lnTo>
                <a:lnTo>
                  <a:pt x="3914" y="4125"/>
                </a:lnTo>
                <a:lnTo>
                  <a:pt x="3910" y="4134"/>
                </a:lnTo>
                <a:lnTo>
                  <a:pt x="3908" y="4141"/>
                </a:lnTo>
                <a:lnTo>
                  <a:pt x="3906" y="4150"/>
                </a:lnTo>
                <a:lnTo>
                  <a:pt x="3903" y="4158"/>
                </a:lnTo>
                <a:lnTo>
                  <a:pt x="3903" y="4175"/>
                </a:lnTo>
                <a:lnTo>
                  <a:pt x="3904" y="4192"/>
                </a:lnTo>
                <a:lnTo>
                  <a:pt x="3909" y="4208"/>
                </a:lnTo>
                <a:lnTo>
                  <a:pt x="3914" y="4225"/>
                </a:lnTo>
                <a:lnTo>
                  <a:pt x="3923" y="4239"/>
                </a:lnTo>
                <a:lnTo>
                  <a:pt x="3864" y="4255"/>
                </a:lnTo>
                <a:lnTo>
                  <a:pt x="3803" y="4269"/>
                </a:lnTo>
                <a:lnTo>
                  <a:pt x="3743" y="4282"/>
                </a:lnTo>
                <a:lnTo>
                  <a:pt x="3682" y="4294"/>
                </a:lnTo>
                <a:lnTo>
                  <a:pt x="3621" y="4306"/>
                </a:lnTo>
                <a:lnTo>
                  <a:pt x="3559" y="4316"/>
                </a:lnTo>
                <a:lnTo>
                  <a:pt x="3498" y="4326"/>
                </a:lnTo>
                <a:lnTo>
                  <a:pt x="3437" y="4334"/>
                </a:lnTo>
                <a:lnTo>
                  <a:pt x="3375" y="4342"/>
                </a:lnTo>
                <a:lnTo>
                  <a:pt x="3312" y="4348"/>
                </a:lnTo>
                <a:lnTo>
                  <a:pt x="3251" y="4354"/>
                </a:lnTo>
                <a:lnTo>
                  <a:pt x="3189" y="4358"/>
                </a:lnTo>
                <a:lnTo>
                  <a:pt x="3127" y="4361"/>
                </a:lnTo>
                <a:lnTo>
                  <a:pt x="3065" y="4364"/>
                </a:lnTo>
                <a:lnTo>
                  <a:pt x="3002" y="4365"/>
                </a:lnTo>
                <a:lnTo>
                  <a:pt x="2941" y="4366"/>
                </a:lnTo>
                <a:lnTo>
                  <a:pt x="2878" y="4365"/>
                </a:lnTo>
                <a:lnTo>
                  <a:pt x="2816" y="4364"/>
                </a:lnTo>
                <a:lnTo>
                  <a:pt x="2754" y="4361"/>
                </a:lnTo>
                <a:lnTo>
                  <a:pt x="2692" y="4358"/>
                </a:lnTo>
                <a:lnTo>
                  <a:pt x="2629" y="4354"/>
                </a:lnTo>
                <a:lnTo>
                  <a:pt x="2568" y="4348"/>
                </a:lnTo>
                <a:lnTo>
                  <a:pt x="2506" y="4342"/>
                </a:lnTo>
                <a:lnTo>
                  <a:pt x="2444" y="4334"/>
                </a:lnTo>
                <a:lnTo>
                  <a:pt x="2383" y="4326"/>
                </a:lnTo>
                <a:lnTo>
                  <a:pt x="2321" y="4316"/>
                </a:lnTo>
                <a:lnTo>
                  <a:pt x="2260" y="4306"/>
                </a:lnTo>
                <a:lnTo>
                  <a:pt x="2198" y="4294"/>
                </a:lnTo>
                <a:lnTo>
                  <a:pt x="2137" y="4282"/>
                </a:lnTo>
                <a:lnTo>
                  <a:pt x="2077" y="4269"/>
                </a:lnTo>
                <a:lnTo>
                  <a:pt x="2016" y="4255"/>
                </a:lnTo>
                <a:lnTo>
                  <a:pt x="1956" y="4239"/>
                </a:lnTo>
                <a:lnTo>
                  <a:pt x="1965" y="4225"/>
                </a:lnTo>
                <a:lnTo>
                  <a:pt x="1971" y="4208"/>
                </a:lnTo>
                <a:lnTo>
                  <a:pt x="1975" y="4192"/>
                </a:lnTo>
                <a:lnTo>
                  <a:pt x="1977" y="4175"/>
                </a:lnTo>
                <a:lnTo>
                  <a:pt x="1976" y="4158"/>
                </a:lnTo>
                <a:lnTo>
                  <a:pt x="1975" y="4150"/>
                </a:lnTo>
                <a:lnTo>
                  <a:pt x="1972" y="4141"/>
                </a:lnTo>
                <a:lnTo>
                  <a:pt x="1969" y="4134"/>
                </a:lnTo>
                <a:lnTo>
                  <a:pt x="1966" y="4125"/>
                </a:lnTo>
                <a:lnTo>
                  <a:pt x="1961" y="4117"/>
                </a:lnTo>
                <a:lnTo>
                  <a:pt x="1956" y="4109"/>
                </a:lnTo>
                <a:lnTo>
                  <a:pt x="1949" y="4100"/>
                </a:lnTo>
                <a:lnTo>
                  <a:pt x="1942" y="4092"/>
                </a:lnTo>
                <a:lnTo>
                  <a:pt x="1933" y="4084"/>
                </a:lnTo>
                <a:lnTo>
                  <a:pt x="1924" y="4078"/>
                </a:lnTo>
                <a:lnTo>
                  <a:pt x="1914" y="4072"/>
                </a:lnTo>
                <a:lnTo>
                  <a:pt x="1904" y="4068"/>
                </a:lnTo>
                <a:lnTo>
                  <a:pt x="1893" y="4064"/>
                </a:lnTo>
                <a:lnTo>
                  <a:pt x="1882" y="4062"/>
                </a:lnTo>
                <a:lnTo>
                  <a:pt x="1871" y="4061"/>
                </a:lnTo>
                <a:lnTo>
                  <a:pt x="1860" y="4060"/>
                </a:lnTo>
                <a:lnTo>
                  <a:pt x="1849" y="4061"/>
                </a:lnTo>
                <a:lnTo>
                  <a:pt x="1838" y="4062"/>
                </a:lnTo>
                <a:lnTo>
                  <a:pt x="1828" y="4065"/>
                </a:lnTo>
                <a:lnTo>
                  <a:pt x="1817" y="4070"/>
                </a:lnTo>
                <a:lnTo>
                  <a:pt x="1807" y="4074"/>
                </a:lnTo>
                <a:lnTo>
                  <a:pt x="1796" y="4081"/>
                </a:lnTo>
                <a:lnTo>
                  <a:pt x="391" y="5059"/>
                </a:lnTo>
                <a:lnTo>
                  <a:pt x="381" y="5067"/>
                </a:lnTo>
                <a:lnTo>
                  <a:pt x="374" y="5074"/>
                </a:lnTo>
                <a:lnTo>
                  <a:pt x="366" y="5083"/>
                </a:lnTo>
                <a:lnTo>
                  <a:pt x="359" y="5092"/>
                </a:lnTo>
                <a:lnTo>
                  <a:pt x="354" y="5102"/>
                </a:lnTo>
                <a:lnTo>
                  <a:pt x="350" y="5112"/>
                </a:lnTo>
                <a:lnTo>
                  <a:pt x="346" y="5122"/>
                </a:lnTo>
                <a:lnTo>
                  <a:pt x="343" y="5133"/>
                </a:lnTo>
                <a:lnTo>
                  <a:pt x="342" y="5144"/>
                </a:lnTo>
                <a:lnTo>
                  <a:pt x="342" y="5155"/>
                </a:lnTo>
                <a:lnTo>
                  <a:pt x="342" y="5166"/>
                </a:lnTo>
                <a:lnTo>
                  <a:pt x="344" y="5177"/>
                </a:lnTo>
                <a:lnTo>
                  <a:pt x="347" y="5188"/>
                </a:lnTo>
                <a:lnTo>
                  <a:pt x="351" y="5199"/>
                </a:lnTo>
                <a:lnTo>
                  <a:pt x="356" y="5208"/>
                </a:lnTo>
                <a:lnTo>
                  <a:pt x="363" y="5218"/>
                </a:lnTo>
                <a:lnTo>
                  <a:pt x="372" y="5229"/>
                </a:lnTo>
                <a:lnTo>
                  <a:pt x="381" y="5239"/>
                </a:lnTo>
                <a:lnTo>
                  <a:pt x="392" y="5248"/>
                </a:lnTo>
                <a:lnTo>
                  <a:pt x="405" y="5255"/>
                </a:lnTo>
                <a:lnTo>
                  <a:pt x="417" y="5260"/>
                </a:lnTo>
                <a:lnTo>
                  <a:pt x="430" y="5265"/>
                </a:lnTo>
                <a:lnTo>
                  <a:pt x="443" y="5267"/>
                </a:lnTo>
                <a:lnTo>
                  <a:pt x="456" y="5268"/>
                </a:lnTo>
                <a:lnTo>
                  <a:pt x="474" y="5267"/>
                </a:lnTo>
                <a:lnTo>
                  <a:pt x="490" y="5262"/>
                </a:lnTo>
                <a:lnTo>
                  <a:pt x="498" y="5259"/>
                </a:lnTo>
                <a:lnTo>
                  <a:pt x="506" y="5256"/>
                </a:lnTo>
                <a:lnTo>
                  <a:pt x="515" y="5251"/>
                </a:lnTo>
                <a:lnTo>
                  <a:pt x="521" y="5247"/>
                </a:lnTo>
                <a:lnTo>
                  <a:pt x="606" y="5189"/>
                </a:lnTo>
                <a:lnTo>
                  <a:pt x="669" y="5233"/>
                </a:lnTo>
                <a:lnTo>
                  <a:pt x="732" y="5276"/>
                </a:lnTo>
                <a:lnTo>
                  <a:pt x="797" y="5317"/>
                </a:lnTo>
                <a:lnTo>
                  <a:pt x="862" y="5357"/>
                </a:lnTo>
                <a:lnTo>
                  <a:pt x="860" y="5555"/>
                </a:lnTo>
                <a:lnTo>
                  <a:pt x="861" y="5761"/>
                </a:lnTo>
                <a:lnTo>
                  <a:pt x="863" y="5972"/>
                </a:lnTo>
                <a:lnTo>
                  <a:pt x="869" y="6192"/>
                </a:lnTo>
                <a:lnTo>
                  <a:pt x="1133" y="6184"/>
                </a:lnTo>
                <a:lnTo>
                  <a:pt x="1129" y="6007"/>
                </a:lnTo>
                <a:lnTo>
                  <a:pt x="1125" y="5834"/>
                </a:lnTo>
                <a:lnTo>
                  <a:pt x="1124" y="5666"/>
                </a:lnTo>
                <a:lnTo>
                  <a:pt x="1124" y="5503"/>
                </a:lnTo>
                <a:lnTo>
                  <a:pt x="1177" y="5530"/>
                </a:lnTo>
                <a:lnTo>
                  <a:pt x="1230" y="5555"/>
                </a:lnTo>
                <a:lnTo>
                  <a:pt x="1283" y="5579"/>
                </a:lnTo>
                <a:lnTo>
                  <a:pt x="1336" y="5603"/>
                </a:lnTo>
                <a:lnTo>
                  <a:pt x="1390" y="5627"/>
                </a:lnTo>
                <a:lnTo>
                  <a:pt x="1444" y="5649"/>
                </a:lnTo>
                <a:lnTo>
                  <a:pt x="1499" y="5671"/>
                </a:lnTo>
                <a:lnTo>
                  <a:pt x="1553" y="5691"/>
                </a:lnTo>
                <a:lnTo>
                  <a:pt x="1608" y="5711"/>
                </a:lnTo>
                <a:lnTo>
                  <a:pt x="1664" y="5730"/>
                </a:lnTo>
                <a:lnTo>
                  <a:pt x="1719" y="5748"/>
                </a:lnTo>
                <a:lnTo>
                  <a:pt x="1775" y="5765"/>
                </a:lnTo>
                <a:lnTo>
                  <a:pt x="1832" y="5782"/>
                </a:lnTo>
                <a:lnTo>
                  <a:pt x="1888" y="5797"/>
                </a:lnTo>
                <a:lnTo>
                  <a:pt x="1945" y="5812"/>
                </a:lnTo>
                <a:lnTo>
                  <a:pt x="2001" y="5827"/>
                </a:lnTo>
                <a:lnTo>
                  <a:pt x="2058" y="5840"/>
                </a:lnTo>
                <a:lnTo>
                  <a:pt x="2115" y="5852"/>
                </a:lnTo>
                <a:lnTo>
                  <a:pt x="2174" y="5863"/>
                </a:lnTo>
                <a:lnTo>
                  <a:pt x="2231" y="5874"/>
                </a:lnTo>
                <a:lnTo>
                  <a:pt x="2289" y="5884"/>
                </a:lnTo>
                <a:lnTo>
                  <a:pt x="2348" y="5893"/>
                </a:lnTo>
                <a:lnTo>
                  <a:pt x="2406" y="5902"/>
                </a:lnTo>
                <a:lnTo>
                  <a:pt x="2464" y="5908"/>
                </a:lnTo>
                <a:lnTo>
                  <a:pt x="2524" y="5915"/>
                </a:lnTo>
                <a:lnTo>
                  <a:pt x="2582" y="5920"/>
                </a:lnTo>
                <a:lnTo>
                  <a:pt x="2641" y="5926"/>
                </a:lnTo>
                <a:lnTo>
                  <a:pt x="2701" y="5929"/>
                </a:lnTo>
                <a:lnTo>
                  <a:pt x="2760" y="5932"/>
                </a:lnTo>
                <a:lnTo>
                  <a:pt x="2820" y="5935"/>
                </a:lnTo>
                <a:lnTo>
                  <a:pt x="2880" y="5936"/>
                </a:lnTo>
                <a:lnTo>
                  <a:pt x="2940" y="5936"/>
                </a:lnTo>
                <a:lnTo>
                  <a:pt x="3002" y="5936"/>
                </a:lnTo>
                <a:lnTo>
                  <a:pt x="3065" y="5935"/>
                </a:lnTo>
                <a:lnTo>
                  <a:pt x="3128" y="5932"/>
                </a:lnTo>
                <a:lnTo>
                  <a:pt x="3190" y="5928"/>
                </a:lnTo>
                <a:lnTo>
                  <a:pt x="3252" y="5925"/>
                </a:lnTo>
                <a:lnTo>
                  <a:pt x="3314" y="5919"/>
                </a:lnTo>
                <a:lnTo>
                  <a:pt x="3375" y="5913"/>
                </a:lnTo>
                <a:lnTo>
                  <a:pt x="3437" y="5906"/>
                </a:lnTo>
                <a:lnTo>
                  <a:pt x="3498" y="5897"/>
                </a:lnTo>
                <a:lnTo>
                  <a:pt x="3560" y="5888"/>
                </a:lnTo>
                <a:lnTo>
                  <a:pt x="3621" y="5878"/>
                </a:lnTo>
                <a:lnTo>
                  <a:pt x="3681" y="5867"/>
                </a:lnTo>
                <a:lnTo>
                  <a:pt x="3742" y="5856"/>
                </a:lnTo>
                <a:lnTo>
                  <a:pt x="3802" y="5843"/>
                </a:lnTo>
                <a:lnTo>
                  <a:pt x="3861" y="5830"/>
                </a:lnTo>
                <a:lnTo>
                  <a:pt x="3922" y="5816"/>
                </a:lnTo>
                <a:lnTo>
                  <a:pt x="3981" y="5800"/>
                </a:lnTo>
                <a:lnTo>
                  <a:pt x="4040" y="5784"/>
                </a:lnTo>
                <a:lnTo>
                  <a:pt x="4099" y="5766"/>
                </a:lnTo>
                <a:lnTo>
                  <a:pt x="4157" y="5749"/>
                </a:lnTo>
                <a:lnTo>
                  <a:pt x="4216" y="5729"/>
                </a:lnTo>
                <a:lnTo>
                  <a:pt x="4274" y="5709"/>
                </a:lnTo>
                <a:lnTo>
                  <a:pt x="4331" y="5688"/>
                </a:lnTo>
                <a:lnTo>
                  <a:pt x="4389" y="5666"/>
                </a:lnTo>
                <a:lnTo>
                  <a:pt x="4446" y="5644"/>
                </a:lnTo>
                <a:lnTo>
                  <a:pt x="4503" y="5620"/>
                </a:lnTo>
                <a:lnTo>
                  <a:pt x="4559" y="5596"/>
                </a:lnTo>
                <a:lnTo>
                  <a:pt x="4615" y="5570"/>
                </a:lnTo>
                <a:lnTo>
                  <a:pt x="4670" y="5545"/>
                </a:lnTo>
                <a:lnTo>
                  <a:pt x="4726" y="5518"/>
                </a:lnTo>
                <a:lnTo>
                  <a:pt x="4780" y="5490"/>
                </a:lnTo>
                <a:lnTo>
                  <a:pt x="4835" y="5460"/>
                </a:lnTo>
                <a:lnTo>
                  <a:pt x="4840" y="5635"/>
                </a:lnTo>
                <a:lnTo>
                  <a:pt x="4843" y="5814"/>
                </a:lnTo>
                <a:lnTo>
                  <a:pt x="4845" y="5997"/>
                </a:lnTo>
                <a:lnTo>
                  <a:pt x="4845" y="6184"/>
                </a:lnTo>
                <a:lnTo>
                  <a:pt x="5109" y="6184"/>
                </a:lnTo>
                <a:lnTo>
                  <a:pt x="5108" y="5955"/>
                </a:lnTo>
                <a:lnTo>
                  <a:pt x="5105" y="5734"/>
                </a:lnTo>
                <a:lnTo>
                  <a:pt x="5100" y="5519"/>
                </a:lnTo>
                <a:lnTo>
                  <a:pt x="5094" y="5310"/>
                </a:lnTo>
                <a:lnTo>
                  <a:pt x="5184" y="5250"/>
                </a:lnTo>
                <a:lnTo>
                  <a:pt x="5229" y="5219"/>
                </a:lnTo>
                <a:lnTo>
                  <a:pt x="5273" y="5189"/>
                </a:lnTo>
                <a:lnTo>
                  <a:pt x="5358" y="5247"/>
                </a:lnTo>
                <a:lnTo>
                  <a:pt x="5366" y="5251"/>
                </a:lnTo>
                <a:lnTo>
                  <a:pt x="5373" y="5256"/>
                </a:lnTo>
                <a:lnTo>
                  <a:pt x="5381" y="5259"/>
                </a:lnTo>
                <a:lnTo>
                  <a:pt x="5390" y="5262"/>
                </a:lnTo>
                <a:lnTo>
                  <a:pt x="5406" y="5267"/>
                </a:lnTo>
                <a:lnTo>
                  <a:pt x="5423" y="5268"/>
                </a:lnTo>
                <a:lnTo>
                  <a:pt x="5437" y="5267"/>
                </a:lnTo>
                <a:lnTo>
                  <a:pt x="5450" y="5265"/>
                </a:lnTo>
                <a:lnTo>
                  <a:pt x="5462" y="5260"/>
                </a:lnTo>
                <a:lnTo>
                  <a:pt x="5476" y="5255"/>
                </a:lnTo>
                <a:lnTo>
                  <a:pt x="5488" y="5248"/>
                </a:lnTo>
                <a:lnTo>
                  <a:pt x="5498" y="5239"/>
                </a:lnTo>
                <a:lnTo>
                  <a:pt x="5509" y="5229"/>
                </a:lnTo>
                <a:lnTo>
                  <a:pt x="5517" y="5218"/>
                </a:lnTo>
                <a:lnTo>
                  <a:pt x="5523" y="5208"/>
                </a:lnTo>
                <a:lnTo>
                  <a:pt x="5528" y="5199"/>
                </a:lnTo>
                <a:lnTo>
                  <a:pt x="5533" y="5188"/>
                </a:lnTo>
                <a:lnTo>
                  <a:pt x="5535" y="5177"/>
                </a:lnTo>
                <a:lnTo>
                  <a:pt x="5537" y="5166"/>
                </a:lnTo>
                <a:lnTo>
                  <a:pt x="5537" y="5155"/>
                </a:lnTo>
                <a:lnTo>
                  <a:pt x="5537" y="5144"/>
                </a:lnTo>
                <a:lnTo>
                  <a:pt x="5536" y="5133"/>
                </a:lnTo>
                <a:lnTo>
                  <a:pt x="5534" y="5122"/>
                </a:lnTo>
                <a:lnTo>
                  <a:pt x="5529" y="5112"/>
                </a:lnTo>
                <a:lnTo>
                  <a:pt x="5525" y="5102"/>
                </a:lnTo>
                <a:lnTo>
                  <a:pt x="5520" y="5092"/>
                </a:lnTo>
                <a:lnTo>
                  <a:pt x="5514" y="5083"/>
                </a:lnTo>
                <a:lnTo>
                  <a:pt x="5506" y="5074"/>
                </a:lnTo>
                <a:lnTo>
                  <a:pt x="5498" y="5067"/>
                </a:lnTo>
                <a:lnTo>
                  <a:pt x="5489" y="5059"/>
                </a:lnTo>
                <a:close/>
                <a:moveTo>
                  <a:pt x="866" y="5160"/>
                </a:moveTo>
                <a:lnTo>
                  <a:pt x="818" y="5139"/>
                </a:lnTo>
                <a:lnTo>
                  <a:pt x="746" y="5091"/>
                </a:lnTo>
                <a:lnTo>
                  <a:pt x="859" y="5013"/>
                </a:lnTo>
                <a:lnTo>
                  <a:pt x="871" y="5008"/>
                </a:lnTo>
                <a:lnTo>
                  <a:pt x="866" y="5160"/>
                </a:lnTo>
                <a:close/>
                <a:moveTo>
                  <a:pt x="2231" y="5093"/>
                </a:moveTo>
                <a:lnTo>
                  <a:pt x="1948" y="5208"/>
                </a:lnTo>
                <a:lnTo>
                  <a:pt x="1667" y="5090"/>
                </a:lnTo>
                <a:lnTo>
                  <a:pt x="1949" y="4974"/>
                </a:lnTo>
                <a:lnTo>
                  <a:pt x="2231" y="5093"/>
                </a:lnTo>
                <a:close/>
                <a:moveTo>
                  <a:pt x="2159" y="4888"/>
                </a:moveTo>
                <a:lnTo>
                  <a:pt x="2441" y="4773"/>
                </a:lnTo>
                <a:lnTo>
                  <a:pt x="2723" y="4892"/>
                </a:lnTo>
                <a:lnTo>
                  <a:pt x="2440" y="5007"/>
                </a:lnTo>
                <a:lnTo>
                  <a:pt x="2159" y="4888"/>
                </a:lnTo>
                <a:close/>
                <a:moveTo>
                  <a:pt x="2439" y="5181"/>
                </a:moveTo>
                <a:lnTo>
                  <a:pt x="2721" y="5300"/>
                </a:lnTo>
                <a:lnTo>
                  <a:pt x="2438" y="5415"/>
                </a:lnTo>
                <a:lnTo>
                  <a:pt x="2157" y="5296"/>
                </a:lnTo>
                <a:lnTo>
                  <a:pt x="2439" y="5181"/>
                </a:lnTo>
                <a:close/>
                <a:moveTo>
                  <a:pt x="2649" y="5095"/>
                </a:moveTo>
                <a:lnTo>
                  <a:pt x="2932" y="4980"/>
                </a:lnTo>
                <a:lnTo>
                  <a:pt x="3212" y="5098"/>
                </a:lnTo>
                <a:lnTo>
                  <a:pt x="2931" y="5214"/>
                </a:lnTo>
                <a:lnTo>
                  <a:pt x="2649" y="5095"/>
                </a:lnTo>
                <a:close/>
                <a:moveTo>
                  <a:pt x="3141" y="4895"/>
                </a:moveTo>
                <a:lnTo>
                  <a:pt x="3424" y="4779"/>
                </a:lnTo>
                <a:lnTo>
                  <a:pt x="3704" y="4898"/>
                </a:lnTo>
                <a:lnTo>
                  <a:pt x="3423" y="5014"/>
                </a:lnTo>
                <a:lnTo>
                  <a:pt x="3141" y="4895"/>
                </a:lnTo>
                <a:close/>
                <a:moveTo>
                  <a:pt x="3421" y="5186"/>
                </a:moveTo>
                <a:lnTo>
                  <a:pt x="3703" y="5305"/>
                </a:lnTo>
                <a:lnTo>
                  <a:pt x="3420" y="5421"/>
                </a:lnTo>
                <a:lnTo>
                  <a:pt x="3139" y="5302"/>
                </a:lnTo>
                <a:lnTo>
                  <a:pt x="3421" y="5186"/>
                </a:lnTo>
                <a:close/>
                <a:moveTo>
                  <a:pt x="3632" y="5101"/>
                </a:moveTo>
                <a:lnTo>
                  <a:pt x="3913" y="4986"/>
                </a:lnTo>
                <a:lnTo>
                  <a:pt x="4195" y="5105"/>
                </a:lnTo>
                <a:lnTo>
                  <a:pt x="3912" y="5219"/>
                </a:lnTo>
                <a:lnTo>
                  <a:pt x="3632" y="5101"/>
                </a:lnTo>
                <a:close/>
                <a:moveTo>
                  <a:pt x="4123" y="4900"/>
                </a:moveTo>
                <a:lnTo>
                  <a:pt x="4405" y="4785"/>
                </a:lnTo>
                <a:lnTo>
                  <a:pt x="4687" y="4904"/>
                </a:lnTo>
                <a:lnTo>
                  <a:pt x="4404" y="5019"/>
                </a:lnTo>
                <a:lnTo>
                  <a:pt x="4123" y="4900"/>
                </a:lnTo>
                <a:close/>
                <a:moveTo>
                  <a:pt x="4219" y="4455"/>
                </a:moveTo>
                <a:lnTo>
                  <a:pt x="4430" y="4601"/>
                </a:lnTo>
                <a:lnTo>
                  <a:pt x="4406" y="4611"/>
                </a:lnTo>
                <a:lnTo>
                  <a:pt x="4124" y="4492"/>
                </a:lnTo>
                <a:lnTo>
                  <a:pt x="4219" y="4455"/>
                </a:lnTo>
                <a:close/>
                <a:moveTo>
                  <a:pt x="4197" y="4697"/>
                </a:moveTo>
                <a:lnTo>
                  <a:pt x="3914" y="4812"/>
                </a:lnTo>
                <a:lnTo>
                  <a:pt x="3633" y="4694"/>
                </a:lnTo>
                <a:lnTo>
                  <a:pt x="3915" y="4578"/>
                </a:lnTo>
                <a:lnTo>
                  <a:pt x="4197" y="4697"/>
                </a:lnTo>
                <a:close/>
                <a:moveTo>
                  <a:pt x="3646" y="4465"/>
                </a:moveTo>
                <a:lnTo>
                  <a:pt x="3706" y="4490"/>
                </a:lnTo>
                <a:lnTo>
                  <a:pt x="3425" y="4606"/>
                </a:lnTo>
                <a:lnTo>
                  <a:pt x="3216" y="4518"/>
                </a:lnTo>
                <a:lnTo>
                  <a:pt x="3270" y="4513"/>
                </a:lnTo>
                <a:lnTo>
                  <a:pt x="3323" y="4509"/>
                </a:lnTo>
                <a:lnTo>
                  <a:pt x="3377" y="4503"/>
                </a:lnTo>
                <a:lnTo>
                  <a:pt x="3431" y="4497"/>
                </a:lnTo>
                <a:lnTo>
                  <a:pt x="3485" y="4490"/>
                </a:lnTo>
                <a:lnTo>
                  <a:pt x="3539" y="4482"/>
                </a:lnTo>
                <a:lnTo>
                  <a:pt x="3592" y="4474"/>
                </a:lnTo>
                <a:lnTo>
                  <a:pt x="3646" y="4465"/>
                </a:lnTo>
                <a:close/>
                <a:moveTo>
                  <a:pt x="2933" y="4573"/>
                </a:moveTo>
                <a:lnTo>
                  <a:pt x="3215" y="4691"/>
                </a:lnTo>
                <a:lnTo>
                  <a:pt x="2932" y="4806"/>
                </a:lnTo>
                <a:lnTo>
                  <a:pt x="2651" y="4688"/>
                </a:lnTo>
                <a:lnTo>
                  <a:pt x="2933" y="4573"/>
                </a:lnTo>
                <a:close/>
                <a:moveTo>
                  <a:pt x="2211" y="4460"/>
                </a:moveTo>
                <a:lnTo>
                  <a:pt x="2211" y="4460"/>
                </a:lnTo>
                <a:lnTo>
                  <a:pt x="2265" y="4470"/>
                </a:lnTo>
                <a:lnTo>
                  <a:pt x="2319" y="4479"/>
                </a:lnTo>
                <a:lnTo>
                  <a:pt x="2373" y="4487"/>
                </a:lnTo>
                <a:lnTo>
                  <a:pt x="2427" y="4494"/>
                </a:lnTo>
                <a:lnTo>
                  <a:pt x="2482" y="4501"/>
                </a:lnTo>
                <a:lnTo>
                  <a:pt x="2537" y="4507"/>
                </a:lnTo>
                <a:lnTo>
                  <a:pt x="2591" y="4512"/>
                </a:lnTo>
                <a:lnTo>
                  <a:pt x="2646" y="4516"/>
                </a:lnTo>
                <a:lnTo>
                  <a:pt x="2442" y="4600"/>
                </a:lnTo>
                <a:lnTo>
                  <a:pt x="2161" y="4481"/>
                </a:lnTo>
                <a:lnTo>
                  <a:pt x="2211" y="4460"/>
                </a:lnTo>
                <a:close/>
                <a:moveTo>
                  <a:pt x="1951" y="4567"/>
                </a:moveTo>
                <a:lnTo>
                  <a:pt x="2232" y="4685"/>
                </a:lnTo>
                <a:lnTo>
                  <a:pt x="1950" y="4800"/>
                </a:lnTo>
                <a:lnTo>
                  <a:pt x="1669" y="4682"/>
                </a:lnTo>
                <a:lnTo>
                  <a:pt x="1951" y="4567"/>
                </a:lnTo>
                <a:close/>
                <a:moveTo>
                  <a:pt x="1670" y="4448"/>
                </a:moveTo>
                <a:lnTo>
                  <a:pt x="1742" y="4479"/>
                </a:lnTo>
                <a:lnTo>
                  <a:pt x="1462" y="4594"/>
                </a:lnTo>
                <a:lnTo>
                  <a:pt x="1670" y="4448"/>
                </a:lnTo>
                <a:close/>
                <a:moveTo>
                  <a:pt x="1460" y="4767"/>
                </a:moveTo>
                <a:lnTo>
                  <a:pt x="1740" y="4886"/>
                </a:lnTo>
                <a:lnTo>
                  <a:pt x="1459" y="5002"/>
                </a:lnTo>
                <a:lnTo>
                  <a:pt x="1177" y="4883"/>
                </a:lnTo>
                <a:lnTo>
                  <a:pt x="1460" y="4767"/>
                </a:lnTo>
                <a:close/>
                <a:moveTo>
                  <a:pt x="1134" y="5038"/>
                </a:moveTo>
                <a:lnTo>
                  <a:pt x="1248" y="5087"/>
                </a:lnTo>
                <a:lnTo>
                  <a:pt x="1131" y="5135"/>
                </a:lnTo>
                <a:lnTo>
                  <a:pt x="1134" y="5038"/>
                </a:lnTo>
                <a:close/>
                <a:moveTo>
                  <a:pt x="1175" y="5290"/>
                </a:moveTo>
                <a:lnTo>
                  <a:pt x="1457" y="5175"/>
                </a:lnTo>
                <a:lnTo>
                  <a:pt x="1738" y="5294"/>
                </a:lnTo>
                <a:lnTo>
                  <a:pt x="1456" y="5409"/>
                </a:lnTo>
                <a:lnTo>
                  <a:pt x="1175" y="5290"/>
                </a:lnTo>
                <a:close/>
                <a:moveTo>
                  <a:pt x="1665" y="5497"/>
                </a:moveTo>
                <a:lnTo>
                  <a:pt x="1947" y="5382"/>
                </a:lnTo>
                <a:lnTo>
                  <a:pt x="2229" y="5500"/>
                </a:lnTo>
                <a:lnTo>
                  <a:pt x="1946" y="5616"/>
                </a:lnTo>
                <a:lnTo>
                  <a:pt x="1665" y="5497"/>
                </a:lnTo>
                <a:close/>
                <a:moveTo>
                  <a:pt x="2590" y="5760"/>
                </a:moveTo>
                <a:lnTo>
                  <a:pt x="2590" y="5760"/>
                </a:lnTo>
                <a:lnTo>
                  <a:pt x="2537" y="5754"/>
                </a:lnTo>
                <a:lnTo>
                  <a:pt x="2483" y="5749"/>
                </a:lnTo>
                <a:lnTo>
                  <a:pt x="2430" y="5742"/>
                </a:lnTo>
                <a:lnTo>
                  <a:pt x="2377" y="5735"/>
                </a:lnTo>
                <a:lnTo>
                  <a:pt x="2324" y="5727"/>
                </a:lnTo>
                <a:lnTo>
                  <a:pt x="2272" y="5719"/>
                </a:lnTo>
                <a:lnTo>
                  <a:pt x="2220" y="5709"/>
                </a:lnTo>
                <a:lnTo>
                  <a:pt x="2167" y="5699"/>
                </a:lnTo>
                <a:lnTo>
                  <a:pt x="2438" y="5588"/>
                </a:lnTo>
                <a:lnTo>
                  <a:pt x="2718" y="5707"/>
                </a:lnTo>
                <a:lnTo>
                  <a:pt x="2590" y="5760"/>
                </a:lnTo>
                <a:close/>
                <a:moveTo>
                  <a:pt x="2929" y="5622"/>
                </a:moveTo>
                <a:lnTo>
                  <a:pt x="2647" y="5503"/>
                </a:lnTo>
                <a:lnTo>
                  <a:pt x="2930" y="5388"/>
                </a:lnTo>
                <a:lnTo>
                  <a:pt x="3210" y="5507"/>
                </a:lnTo>
                <a:lnTo>
                  <a:pt x="2929" y="5622"/>
                </a:lnTo>
                <a:close/>
                <a:moveTo>
                  <a:pt x="3262" y="5763"/>
                </a:moveTo>
                <a:lnTo>
                  <a:pt x="3138" y="5710"/>
                </a:lnTo>
                <a:lnTo>
                  <a:pt x="3419" y="5595"/>
                </a:lnTo>
                <a:lnTo>
                  <a:pt x="3681" y="5705"/>
                </a:lnTo>
                <a:lnTo>
                  <a:pt x="3629" y="5715"/>
                </a:lnTo>
                <a:lnTo>
                  <a:pt x="3577" y="5723"/>
                </a:lnTo>
                <a:lnTo>
                  <a:pt x="3525" y="5731"/>
                </a:lnTo>
                <a:lnTo>
                  <a:pt x="3472" y="5739"/>
                </a:lnTo>
                <a:lnTo>
                  <a:pt x="3420" y="5746"/>
                </a:lnTo>
                <a:lnTo>
                  <a:pt x="3367" y="5752"/>
                </a:lnTo>
                <a:lnTo>
                  <a:pt x="3315" y="5757"/>
                </a:lnTo>
                <a:lnTo>
                  <a:pt x="3262" y="5763"/>
                </a:lnTo>
                <a:close/>
                <a:moveTo>
                  <a:pt x="3910" y="5628"/>
                </a:moveTo>
                <a:lnTo>
                  <a:pt x="3629" y="5509"/>
                </a:lnTo>
                <a:lnTo>
                  <a:pt x="3911" y="5393"/>
                </a:lnTo>
                <a:lnTo>
                  <a:pt x="4193" y="5512"/>
                </a:lnTo>
                <a:lnTo>
                  <a:pt x="3910" y="5628"/>
                </a:lnTo>
                <a:close/>
                <a:moveTo>
                  <a:pt x="4403" y="5426"/>
                </a:moveTo>
                <a:lnTo>
                  <a:pt x="4121" y="5307"/>
                </a:lnTo>
                <a:lnTo>
                  <a:pt x="4404" y="5193"/>
                </a:lnTo>
                <a:lnTo>
                  <a:pt x="4684" y="5312"/>
                </a:lnTo>
                <a:lnTo>
                  <a:pt x="4403" y="5426"/>
                </a:lnTo>
                <a:close/>
                <a:moveTo>
                  <a:pt x="4613" y="5107"/>
                </a:moveTo>
                <a:lnTo>
                  <a:pt x="4818" y="5024"/>
                </a:lnTo>
                <a:lnTo>
                  <a:pt x="4826" y="5196"/>
                </a:lnTo>
                <a:lnTo>
                  <a:pt x="4613" y="5107"/>
                </a:lnTo>
                <a:close/>
                <a:moveTo>
                  <a:pt x="5086" y="5123"/>
                </a:moveTo>
                <a:lnTo>
                  <a:pt x="5086" y="5123"/>
                </a:lnTo>
                <a:lnTo>
                  <a:pt x="5084" y="5072"/>
                </a:lnTo>
                <a:lnTo>
                  <a:pt x="5132" y="5092"/>
                </a:lnTo>
                <a:lnTo>
                  <a:pt x="5086" y="5123"/>
                </a:lnTo>
                <a:close/>
                <a:moveTo>
                  <a:pt x="2811" y="2582"/>
                </a:moveTo>
                <a:lnTo>
                  <a:pt x="2811" y="2582"/>
                </a:lnTo>
                <a:lnTo>
                  <a:pt x="2842" y="2543"/>
                </a:lnTo>
                <a:lnTo>
                  <a:pt x="2875" y="2503"/>
                </a:lnTo>
                <a:lnTo>
                  <a:pt x="2909" y="2465"/>
                </a:lnTo>
                <a:lnTo>
                  <a:pt x="2946" y="2426"/>
                </a:lnTo>
                <a:lnTo>
                  <a:pt x="2963" y="2474"/>
                </a:lnTo>
                <a:lnTo>
                  <a:pt x="2977" y="2522"/>
                </a:lnTo>
                <a:lnTo>
                  <a:pt x="2989" y="2571"/>
                </a:lnTo>
                <a:lnTo>
                  <a:pt x="2999" y="2621"/>
                </a:lnTo>
                <a:lnTo>
                  <a:pt x="3007" y="2672"/>
                </a:lnTo>
                <a:lnTo>
                  <a:pt x="3012" y="2722"/>
                </a:lnTo>
                <a:lnTo>
                  <a:pt x="3013" y="2747"/>
                </a:lnTo>
                <a:lnTo>
                  <a:pt x="3014" y="2773"/>
                </a:lnTo>
                <a:lnTo>
                  <a:pt x="3015" y="2799"/>
                </a:lnTo>
                <a:lnTo>
                  <a:pt x="3014" y="2824"/>
                </a:lnTo>
                <a:lnTo>
                  <a:pt x="3006" y="2807"/>
                </a:lnTo>
                <a:lnTo>
                  <a:pt x="2997" y="2789"/>
                </a:lnTo>
                <a:lnTo>
                  <a:pt x="2987" y="2772"/>
                </a:lnTo>
                <a:lnTo>
                  <a:pt x="2976" y="2755"/>
                </a:lnTo>
                <a:lnTo>
                  <a:pt x="2965" y="2740"/>
                </a:lnTo>
                <a:lnTo>
                  <a:pt x="2954" y="2723"/>
                </a:lnTo>
                <a:lnTo>
                  <a:pt x="2929" y="2694"/>
                </a:lnTo>
                <a:lnTo>
                  <a:pt x="2902" y="2664"/>
                </a:lnTo>
                <a:lnTo>
                  <a:pt x="2873" y="2636"/>
                </a:lnTo>
                <a:lnTo>
                  <a:pt x="2843" y="2609"/>
                </a:lnTo>
                <a:lnTo>
                  <a:pt x="2811" y="2582"/>
                </a:lnTo>
                <a:close/>
                <a:moveTo>
                  <a:pt x="830" y="3024"/>
                </a:moveTo>
                <a:lnTo>
                  <a:pt x="830" y="3024"/>
                </a:lnTo>
                <a:lnTo>
                  <a:pt x="842" y="2998"/>
                </a:lnTo>
                <a:lnTo>
                  <a:pt x="857" y="2972"/>
                </a:lnTo>
                <a:lnTo>
                  <a:pt x="872" y="2947"/>
                </a:lnTo>
                <a:lnTo>
                  <a:pt x="888" y="2920"/>
                </a:lnTo>
                <a:lnTo>
                  <a:pt x="905" y="2894"/>
                </a:lnTo>
                <a:lnTo>
                  <a:pt x="923" y="2866"/>
                </a:lnTo>
                <a:lnTo>
                  <a:pt x="962" y="2812"/>
                </a:lnTo>
                <a:lnTo>
                  <a:pt x="1004" y="2757"/>
                </a:lnTo>
                <a:lnTo>
                  <a:pt x="1047" y="2703"/>
                </a:lnTo>
                <a:lnTo>
                  <a:pt x="1093" y="2648"/>
                </a:lnTo>
                <a:lnTo>
                  <a:pt x="1140" y="2595"/>
                </a:lnTo>
                <a:lnTo>
                  <a:pt x="1231" y="2490"/>
                </a:lnTo>
                <a:lnTo>
                  <a:pt x="1318" y="2390"/>
                </a:lnTo>
                <a:lnTo>
                  <a:pt x="1357" y="2343"/>
                </a:lnTo>
                <a:lnTo>
                  <a:pt x="1394" y="2298"/>
                </a:lnTo>
                <a:lnTo>
                  <a:pt x="1426" y="2256"/>
                </a:lnTo>
                <a:lnTo>
                  <a:pt x="1453" y="2216"/>
                </a:lnTo>
                <a:lnTo>
                  <a:pt x="1544" y="2075"/>
                </a:lnTo>
                <a:lnTo>
                  <a:pt x="1614" y="1971"/>
                </a:lnTo>
                <a:lnTo>
                  <a:pt x="1643" y="1927"/>
                </a:lnTo>
                <a:lnTo>
                  <a:pt x="1672" y="1886"/>
                </a:lnTo>
                <a:lnTo>
                  <a:pt x="1701" y="1846"/>
                </a:lnTo>
                <a:lnTo>
                  <a:pt x="1731" y="1806"/>
                </a:lnTo>
                <a:lnTo>
                  <a:pt x="1719" y="1846"/>
                </a:lnTo>
                <a:lnTo>
                  <a:pt x="1709" y="1886"/>
                </a:lnTo>
                <a:lnTo>
                  <a:pt x="1701" y="1925"/>
                </a:lnTo>
                <a:lnTo>
                  <a:pt x="1692" y="1963"/>
                </a:lnTo>
                <a:lnTo>
                  <a:pt x="1685" y="2002"/>
                </a:lnTo>
                <a:lnTo>
                  <a:pt x="1680" y="2039"/>
                </a:lnTo>
                <a:lnTo>
                  <a:pt x="1675" y="2076"/>
                </a:lnTo>
                <a:lnTo>
                  <a:pt x="1672" y="2113"/>
                </a:lnTo>
                <a:lnTo>
                  <a:pt x="1670" y="2149"/>
                </a:lnTo>
                <a:lnTo>
                  <a:pt x="1669" y="2185"/>
                </a:lnTo>
                <a:lnTo>
                  <a:pt x="1668" y="2221"/>
                </a:lnTo>
                <a:lnTo>
                  <a:pt x="1669" y="2256"/>
                </a:lnTo>
                <a:lnTo>
                  <a:pt x="1670" y="2290"/>
                </a:lnTo>
                <a:lnTo>
                  <a:pt x="1672" y="2324"/>
                </a:lnTo>
                <a:lnTo>
                  <a:pt x="1674" y="2358"/>
                </a:lnTo>
                <a:lnTo>
                  <a:pt x="1679" y="2391"/>
                </a:lnTo>
                <a:lnTo>
                  <a:pt x="1682" y="2425"/>
                </a:lnTo>
                <a:lnTo>
                  <a:pt x="1687" y="2457"/>
                </a:lnTo>
                <a:lnTo>
                  <a:pt x="1698" y="2522"/>
                </a:lnTo>
                <a:lnTo>
                  <a:pt x="1713" y="2586"/>
                </a:lnTo>
                <a:lnTo>
                  <a:pt x="1728" y="2650"/>
                </a:lnTo>
                <a:lnTo>
                  <a:pt x="1745" y="2711"/>
                </a:lnTo>
                <a:lnTo>
                  <a:pt x="1763" y="2773"/>
                </a:lnTo>
                <a:lnTo>
                  <a:pt x="1782" y="2833"/>
                </a:lnTo>
                <a:lnTo>
                  <a:pt x="1801" y="2894"/>
                </a:lnTo>
                <a:lnTo>
                  <a:pt x="1839" y="3013"/>
                </a:lnTo>
                <a:lnTo>
                  <a:pt x="1859" y="3072"/>
                </a:lnTo>
                <a:lnTo>
                  <a:pt x="1877" y="3133"/>
                </a:lnTo>
                <a:lnTo>
                  <a:pt x="1893" y="3192"/>
                </a:lnTo>
                <a:lnTo>
                  <a:pt x="1909" y="3251"/>
                </a:lnTo>
                <a:lnTo>
                  <a:pt x="1922" y="3312"/>
                </a:lnTo>
                <a:lnTo>
                  <a:pt x="1934" y="3372"/>
                </a:lnTo>
                <a:lnTo>
                  <a:pt x="1938" y="3403"/>
                </a:lnTo>
                <a:lnTo>
                  <a:pt x="1943" y="3434"/>
                </a:lnTo>
                <a:lnTo>
                  <a:pt x="1946" y="3465"/>
                </a:lnTo>
                <a:lnTo>
                  <a:pt x="1949" y="3497"/>
                </a:lnTo>
                <a:lnTo>
                  <a:pt x="1951" y="3527"/>
                </a:lnTo>
                <a:lnTo>
                  <a:pt x="1953" y="3559"/>
                </a:lnTo>
                <a:lnTo>
                  <a:pt x="1953" y="3591"/>
                </a:lnTo>
                <a:lnTo>
                  <a:pt x="1953" y="3623"/>
                </a:lnTo>
                <a:lnTo>
                  <a:pt x="1950" y="3655"/>
                </a:lnTo>
                <a:lnTo>
                  <a:pt x="1948" y="3688"/>
                </a:lnTo>
                <a:lnTo>
                  <a:pt x="1945" y="3721"/>
                </a:lnTo>
                <a:lnTo>
                  <a:pt x="1940" y="3754"/>
                </a:lnTo>
                <a:lnTo>
                  <a:pt x="1935" y="3788"/>
                </a:lnTo>
                <a:lnTo>
                  <a:pt x="1927" y="3822"/>
                </a:lnTo>
                <a:lnTo>
                  <a:pt x="1920" y="3856"/>
                </a:lnTo>
                <a:lnTo>
                  <a:pt x="1911" y="3891"/>
                </a:lnTo>
                <a:lnTo>
                  <a:pt x="1955" y="3804"/>
                </a:lnTo>
                <a:lnTo>
                  <a:pt x="1975" y="3762"/>
                </a:lnTo>
                <a:lnTo>
                  <a:pt x="1994" y="3719"/>
                </a:lnTo>
                <a:lnTo>
                  <a:pt x="2012" y="3677"/>
                </a:lnTo>
                <a:lnTo>
                  <a:pt x="2030" y="3636"/>
                </a:lnTo>
                <a:lnTo>
                  <a:pt x="2046" y="3596"/>
                </a:lnTo>
                <a:lnTo>
                  <a:pt x="2063" y="3555"/>
                </a:lnTo>
                <a:lnTo>
                  <a:pt x="2077" y="3515"/>
                </a:lnTo>
                <a:lnTo>
                  <a:pt x="2091" y="3476"/>
                </a:lnTo>
                <a:lnTo>
                  <a:pt x="2104" y="3437"/>
                </a:lnTo>
                <a:lnTo>
                  <a:pt x="2117" y="3399"/>
                </a:lnTo>
                <a:lnTo>
                  <a:pt x="2128" y="3361"/>
                </a:lnTo>
                <a:lnTo>
                  <a:pt x="2139" y="3323"/>
                </a:lnTo>
                <a:lnTo>
                  <a:pt x="2147" y="3287"/>
                </a:lnTo>
                <a:lnTo>
                  <a:pt x="2157" y="3249"/>
                </a:lnTo>
                <a:lnTo>
                  <a:pt x="2173" y="3178"/>
                </a:lnTo>
                <a:lnTo>
                  <a:pt x="2185" y="3106"/>
                </a:lnTo>
                <a:lnTo>
                  <a:pt x="2195" y="3037"/>
                </a:lnTo>
                <a:lnTo>
                  <a:pt x="2202" y="2970"/>
                </a:lnTo>
                <a:lnTo>
                  <a:pt x="2207" y="2903"/>
                </a:lnTo>
                <a:lnTo>
                  <a:pt x="2209" y="2838"/>
                </a:lnTo>
                <a:lnTo>
                  <a:pt x="2208" y="2774"/>
                </a:lnTo>
                <a:lnTo>
                  <a:pt x="2206" y="2711"/>
                </a:lnTo>
                <a:lnTo>
                  <a:pt x="2201" y="2651"/>
                </a:lnTo>
                <a:lnTo>
                  <a:pt x="2195" y="2590"/>
                </a:lnTo>
                <a:lnTo>
                  <a:pt x="2186" y="2531"/>
                </a:lnTo>
                <a:lnTo>
                  <a:pt x="2175" y="2472"/>
                </a:lnTo>
                <a:lnTo>
                  <a:pt x="2163" y="2415"/>
                </a:lnTo>
                <a:lnTo>
                  <a:pt x="2150" y="2358"/>
                </a:lnTo>
                <a:lnTo>
                  <a:pt x="2134" y="2303"/>
                </a:lnTo>
                <a:lnTo>
                  <a:pt x="2118" y="2248"/>
                </a:lnTo>
                <a:lnTo>
                  <a:pt x="2100" y="2193"/>
                </a:lnTo>
                <a:lnTo>
                  <a:pt x="2081" y="2139"/>
                </a:lnTo>
                <a:lnTo>
                  <a:pt x="2062" y="2086"/>
                </a:lnTo>
                <a:lnTo>
                  <a:pt x="2041" y="2033"/>
                </a:lnTo>
                <a:lnTo>
                  <a:pt x="2020" y="1982"/>
                </a:lnTo>
                <a:lnTo>
                  <a:pt x="1998" y="1930"/>
                </a:lnTo>
                <a:lnTo>
                  <a:pt x="1953" y="1827"/>
                </a:lnTo>
                <a:lnTo>
                  <a:pt x="1972" y="1860"/>
                </a:lnTo>
                <a:lnTo>
                  <a:pt x="1993" y="1890"/>
                </a:lnTo>
                <a:lnTo>
                  <a:pt x="2015" y="1920"/>
                </a:lnTo>
                <a:lnTo>
                  <a:pt x="2036" y="1950"/>
                </a:lnTo>
                <a:lnTo>
                  <a:pt x="2058" y="1978"/>
                </a:lnTo>
                <a:lnTo>
                  <a:pt x="2080" y="2005"/>
                </a:lnTo>
                <a:lnTo>
                  <a:pt x="2103" y="2031"/>
                </a:lnTo>
                <a:lnTo>
                  <a:pt x="2126" y="2057"/>
                </a:lnTo>
                <a:lnTo>
                  <a:pt x="2148" y="2082"/>
                </a:lnTo>
                <a:lnTo>
                  <a:pt x="2172" y="2105"/>
                </a:lnTo>
                <a:lnTo>
                  <a:pt x="2219" y="2150"/>
                </a:lnTo>
                <a:lnTo>
                  <a:pt x="2266" y="2193"/>
                </a:lnTo>
                <a:lnTo>
                  <a:pt x="2313" y="2233"/>
                </a:lnTo>
                <a:lnTo>
                  <a:pt x="2327" y="2173"/>
                </a:lnTo>
                <a:lnTo>
                  <a:pt x="2341" y="2116"/>
                </a:lnTo>
                <a:lnTo>
                  <a:pt x="2356" y="2060"/>
                </a:lnTo>
                <a:lnTo>
                  <a:pt x="2373" y="2006"/>
                </a:lnTo>
                <a:lnTo>
                  <a:pt x="2390" y="1953"/>
                </a:lnTo>
                <a:lnTo>
                  <a:pt x="2409" y="1901"/>
                </a:lnTo>
                <a:lnTo>
                  <a:pt x="2430" y="1851"/>
                </a:lnTo>
                <a:lnTo>
                  <a:pt x="2451" y="1802"/>
                </a:lnTo>
                <a:lnTo>
                  <a:pt x="2423" y="1785"/>
                </a:lnTo>
                <a:lnTo>
                  <a:pt x="2396" y="1767"/>
                </a:lnTo>
                <a:lnTo>
                  <a:pt x="2368" y="1752"/>
                </a:lnTo>
                <a:lnTo>
                  <a:pt x="2340" y="1736"/>
                </a:lnTo>
                <a:lnTo>
                  <a:pt x="2311" y="1722"/>
                </a:lnTo>
                <a:lnTo>
                  <a:pt x="2283" y="1709"/>
                </a:lnTo>
                <a:lnTo>
                  <a:pt x="2254" y="1697"/>
                </a:lnTo>
                <a:lnTo>
                  <a:pt x="2225" y="1686"/>
                </a:lnTo>
                <a:lnTo>
                  <a:pt x="2196" y="1676"/>
                </a:lnTo>
                <a:lnTo>
                  <a:pt x="2167" y="1667"/>
                </a:lnTo>
                <a:lnTo>
                  <a:pt x="2139" y="1658"/>
                </a:lnTo>
                <a:lnTo>
                  <a:pt x="2109" y="1652"/>
                </a:lnTo>
                <a:lnTo>
                  <a:pt x="2080" y="1646"/>
                </a:lnTo>
                <a:lnTo>
                  <a:pt x="2052" y="1642"/>
                </a:lnTo>
                <a:lnTo>
                  <a:pt x="2023" y="1639"/>
                </a:lnTo>
                <a:lnTo>
                  <a:pt x="1994" y="1636"/>
                </a:lnTo>
                <a:lnTo>
                  <a:pt x="2013" y="1639"/>
                </a:lnTo>
                <a:lnTo>
                  <a:pt x="2033" y="1641"/>
                </a:lnTo>
                <a:lnTo>
                  <a:pt x="2071" y="1642"/>
                </a:lnTo>
                <a:lnTo>
                  <a:pt x="2111" y="1642"/>
                </a:lnTo>
                <a:lnTo>
                  <a:pt x="2150" y="1639"/>
                </a:lnTo>
                <a:lnTo>
                  <a:pt x="2189" y="1634"/>
                </a:lnTo>
                <a:lnTo>
                  <a:pt x="2229" y="1628"/>
                </a:lnTo>
                <a:lnTo>
                  <a:pt x="2268" y="1620"/>
                </a:lnTo>
                <a:lnTo>
                  <a:pt x="2308" y="1611"/>
                </a:lnTo>
                <a:lnTo>
                  <a:pt x="2346" y="1600"/>
                </a:lnTo>
                <a:lnTo>
                  <a:pt x="2386" y="1589"/>
                </a:lnTo>
                <a:lnTo>
                  <a:pt x="2465" y="1564"/>
                </a:lnTo>
                <a:lnTo>
                  <a:pt x="2620" y="1511"/>
                </a:lnTo>
                <a:lnTo>
                  <a:pt x="2649" y="1475"/>
                </a:lnTo>
                <a:lnTo>
                  <a:pt x="2678" y="1438"/>
                </a:lnTo>
                <a:lnTo>
                  <a:pt x="2706" y="1403"/>
                </a:lnTo>
                <a:lnTo>
                  <a:pt x="2737" y="1370"/>
                </a:lnTo>
                <a:lnTo>
                  <a:pt x="2767" y="1337"/>
                </a:lnTo>
                <a:lnTo>
                  <a:pt x="2799" y="1305"/>
                </a:lnTo>
                <a:lnTo>
                  <a:pt x="2831" y="1276"/>
                </a:lnTo>
                <a:lnTo>
                  <a:pt x="2862" y="1246"/>
                </a:lnTo>
                <a:lnTo>
                  <a:pt x="2836" y="1238"/>
                </a:lnTo>
                <a:lnTo>
                  <a:pt x="2809" y="1232"/>
                </a:lnTo>
                <a:lnTo>
                  <a:pt x="2781" y="1226"/>
                </a:lnTo>
                <a:lnTo>
                  <a:pt x="2752" y="1222"/>
                </a:lnTo>
                <a:lnTo>
                  <a:pt x="2723" y="1217"/>
                </a:lnTo>
                <a:lnTo>
                  <a:pt x="2694" y="1214"/>
                </a:lnTo>
                <a:lnTo>
                  <a:pt x="2664" y="1211"/>
                </a:lnTo>
                <a:lnTo>
                  <a:pt x="2634" y="1210"/>
                </a:lnTo>
                <a:lnTo>
                  <a:pt x="2604" y="1208"/>
                </a:lnTo>
                <a:lnTo>
                  <a:pt x="2573" y="1210"/>
                </a:lnTo>
                <a:lnTo>
                  <a:pt x="2542" y="1211"/>
                </a:lnTo>
                <a:lnTo>
                  <a:pt x="2512" y="1213"/>
                </a:lnTo>
                <a:lnTo>
                  <a:pt x="2480" y="1216"/>
                </a:lnTo>
                <a:lnTo>
                  <a:pt x="2449" y="1221"/>
                </a:lnTo>
                <a:lnTo>
                  <a:pt x="2418" y="1226"/>
                </a:lnTo>
                <a:lnTo>
                  <a:pt x="2387" y="1233"/>
                </a:lnTo>
                <a:lnTo>
                  <a:pt x="2356" y="1240"/>
                </a:lnTo>
                <a:lnTo>
                  <a:pt x="2326" y="1249"/>
                </a:lnTo>
                <a:lnTo>
                  <a:pt x="2295" y="1259"/>
                </a:lnTo>
                <a:lnTo>
                  <a:pt x="2265" y="1270"/>
                </a:lnTo>
                <a:lnTo>
                  <a:pt x="2235" y="1282"/>
                </a:lnTo>
                <a:lnTo>
                  <a:pt x="2206" y="1295"/>
                </a:lnTo>
                <a:lnTo>
                  <a:pt x="2177" y="1311"/>
                </a:lnTo>
                <a:lnTo>
                  <a:pt x="2148" y="1327"/>
                </a:lnTo>
                <a:lnTo>
                  <a:pt x="2121" y="1344"/>
                </a:lnTo>
                <a:lnTo>
                  <a:pt x="2093" y="1364"/>
                </a:lnTo>
                <a:lnTo>
                  <a:pt x="2067" y="1383"/>
                </a:lnTo>
                <a:lnTo>
                  <a:pt x="2041" y="1404"/>
                </a:lnTo>
                <a:lnTo>
                  <a:pt x="2015" y="1427"/>
                </a:lnTo>
                <a:lnTo>
                  <a:pt x="1991" y="1453"/>
                </a:lnTo>
                <a:lnTo>
                  <a:pt x="1968" y="1478"/>
                </a:lnTo>
                <a:lnTo>
                  <a:pt x="1945" y="1505"/>
                </a:lnTo>
                <a:lnTo>
                  <a:pt x="1959" y="1475"/>
                </a:lnTo>
                <a:lnTo>
                  <a:pt x="1972" y="1444"/>
                </a:lnTo>
                <a:lnTo>
                  <a:pt x="1982" y="1414"/>
                </a:lnTo>
                <a:lnTo>
                  <a:pt x="1991" y="1384"/>
                </a:lnTo>
                <a:lnTo>
                  <a:pt x="1998" y="1355"/>
                </a:lnTo>
                <a:lnTo>
                  <a:pt x="2002" y="1326"/>
                </a:lnTo>
                <a:lnTo>
                  <a:pt x="2005" y="1298"/>
                </a:lnTo>
                <a:lnTo>
                  <a:pt x="2007" y="1269"/>
                </a:lnTo>
                <a:lnTo>
                  <a:pt x="2007" y="1241"/>
                </a:lnTo>
                <a:lnTo>
                  <a:pt x="2005" y="1213"/>
                </a:lnTo>
                <a:lnTo>
                  <a:pt x="2003" y="1185"/>
                </a:lnTo>
                <a:lnTo>
                  <a:pt x="1999" y="1159"/>
                </a:lnTo>
                <a:lnTo>
                  <a:pt x="1993" y="1131"/>
                </a:lnTo>
                <a:lnTo>
                  <a:pt x="1987" y="1105"/>
                </a:lnTo>
                <a:lnTo>
                  <a:pt x="1980" y="1079"/>
                </a:lnTo>
                <a:lnTo>
                  <a:pt x="1971" y="1052"/>
                </a:lnTo>
                <a:lnTo>
                  <a:pt x="1963" y="1026"/>
                </a:lnTo>
                <a:lnTo>
                  <a:pt x="1954" y="1000"/>
                </a:lnTo>
                <a:lnTo>
                  <a:pt x="1933" y="950"/>
                </a:lnTo>
                <a:lnTo>
                  <a:pt x="1910" y="900"/>
                </a:lnTo>
                <a:lnTo>
                  <a:pt x="1887" y="851"/>
                </a:lnTo>
                <a:lnTo>
                  <a:pt x="1840" y="755"/>
                </a:lnTo>
                <a:lnTo>
                  <a:pt x="1818" y="708"/>
                </a:lnTo>
                <a:lnTo>
                  <a:pt x="1799" y="661"/>
                </a:lnTo>
                <a:lnTo>
                  <a:pt x="1783" y="680"/>
                </a:lnTo>
                <a:lnTo>
                  <a:pt x="1770" y="700"/>
                </a:lnTo>
                <a:lnTo>
                  <a:pt x="1756" y="721"/>
                </a:lnTo>
                <a:lnTo>
                  <a:pt x="1744" y="741"/>
                </a:lnTo>
                <a:lnTo>
                  <a:pt x="1731" y="762"/>
                </a:lnTo>
                <a:lnTo>
                  <a:pt x="1720" y="783"/>
                </a:lnTo>
                <a:lnTo>
                  <a:pt x="1709" y="805"/>
                </a:lnTo>
                <a:lnTo>
                  <a:pt x="1700" y="826"/>
                </a:lnTo>
                <a:lnTo>
                  <a:pt x="1691" y="848"/>
                </a:lnTo>
                <a:lnTo>
                  <a:pt x="1682" y="870"/>
                </a:lnTo>
                <a:lnTo>
                  <a:pt x="1674" y="892"/>
                </a:lnTo>
                <a:lnTo>
                  <a:pt x="1668" y="914"/>
                </a:lnTo>
                <a:lnTo>
                  <a:pt x="1661" y="937"/>
                </a:lnTo>
                <a:lnTo>
                  <a:pt x="1656" y="960"/>
                </a:lnTo>
                <a:lnTo>
                  <a:pt x="1651" y="983"/>
                </a:lnTo>
                <a:lnTo>
                  <a:pt x="1647" y="1006"/>
                </a:lnTo>
                <a:lnTo>
                  <a:pt x="1642" y="1029"/>
                </a:lnTo>
                <a:lnTo>
                  <a:pt x="1640" y="1052"/>
                </a:lnTo>
                <a:lnTo>
                  <a:pt x="1638" y="1076"/>
                </a:lnTo>
                <a:lnTo>
                  <a:pt x="1636" y="1101"/>
                </a:lnTo>
                <a:lnTo>
                  <a:pt x="1635" y="1125"/>
                </a:lnTo>
                <a:lnTo>
                  <a:pt x="1635" y="1149"/>
                </a:lnTo>
                <a:lnTo>
                  <a:pt x="1636" y="1198"/>
                </a:lnTo>
                <a:lnTo>
                  <a:pt x="1640" y="1248"/>
                </a:lnTo>
                <a:lnTo>
                  <a:pt x="1647" y="1299"/>
                </a:lnTo>
                <a:lnTo>
                  <a:pt x="1656" y="1349"/>
                </a:lnTo>
                <a:lnTo>
                  <a:pt x="1668" y="1401"/>
                </a:lnTo>
                <a:lnTo>
                  <a:pt x="1640" y="1365"/>
                </a:lnTo>
                <a:lnTo>
                  <a:pt x="1613" y="1329"/>
                </a:lnTo>
                <a:lnTo>
                  <a:pt x="1582" y="1294"/>
                </a:lnTo>
                <a:lnTo>
                  <a:pt x="1550" y="1261"/>
                </a:lnTo>
                <a:lnTo>
                  <a:pt x="1516" y="1229"/>
                </a:lnTo>
                <a:lnTo>
                  <a:pt x="1481" y="1197"/>
                </a:lnTo>
                <a:lnTo>
                  <a:pt x="1443" y="1168"/>
                </a:lnTo>
                <a:lnTo>
                  <a:pt x="1405" y="1139"/>
                </a:lnTo>
                <a:lnTo>
                  <a:pt x="1365" y="1113"/>
                </a:lnTo>
                <a:lnTo>
                  <a:pt x="1323" y="1086"/>
                </a:lnTo>
                <a:lnTo>
                  <a:pt x="1280" y="1062"/>
                </a:lnTo>
                <a:lnTo>
                  <a:pt x="1236" y="1040"/>
                </a:lnTo>
                <a:lnTo>
                  <a:pt x="1192" y="1019"/>
                </a:lnTo>
                <a:lnTo>
                  <a:pt x="1146" y="999"/>
                </a:lnTo>
                <a:lnTo>
                  <a:pt x="1099" y="982"/>
                </a:lnTo>
                <a:lnTo>
                  <a:pt x="1050" y="965"/>
                </a:lnTo>
                <a:lnTo>
                  <a:pt x="1002" y="952"/>
                </a:lnTo>
                <a:lnTo>
                  <a:pt x="952" y="940"/>
                </a:lnTo>
                <a:lnTo>
                  <a:pt x="902" y="929"/>
                </a:lnTo>
                <a:lnTo>
                  <a:pt x="851" y="921"/>
                </a:lnTo>
                <a:lnTo>
                  <a:pt x="800" y="915"/>
                </a:lnTo>
                <a:lnTo>
                  <a:pt x="747" y="910"/>
                </a:lnTo>
                <a:lnTo>
                  <a:pt x="695" y="909"/>
                </a:lnTo>
                <a:lnTo>
                  <a:pt x="641" y="909"/>
                </a:lnTo>
                <a:lnTo>
                  <a:pt x="588" y="911"/>
                </a:lnTo>
                <a:lnTo>
                  <a:pt x="536" y="917"/>
                </a:lnTo>
                <a:lnTo>
                  <a:pt x="482" y="925"/>
                </a:lnTo>
                <a:lnTo>
                  <a:pt x="428" y="934"/>
                </a:lnTo>
                <a:lnTo>
                  <a:pt x="375" y="947"/>
                </a:lnTo>
                <a:lnTo>
                  <a:pt x="321" y="961"/>
                </a:lnTo>
                <a:lnTo>
                  <a:pt x="267" y="978"/>
                </a:lnTo>
                <a:lnTo>
                  <a:pt x="214" y="999"/>
                </a:lnTo>
                <a:lnTo>
                  <a:pt x="247" y="1000"/>
                </a:lnTo>
                <a:lnTo>
                  <a:pt x="280" y="1004"/>
                </a:lnTo>
                <a:lnTo>
                  <a:pt x="314" y="1009"/>
                </a:lnTo>
                <a:lnTo>
                  <a:pt x="348" y="1017"/>
                </a:lnTo>
                <a:lnTo>
                  <a:pt x="383" y="1026"/>
                </a:lnTo>
                <a:lnTo>
                  <a:pt x="417" y="1037"/>
                </a:lnTo>
                <a:lnTo>
                  <a:pt x="452" y="1050"/>
                </a:lnTo>
                <a:lnTo>
                  <a:pt x="487" y="1064"/>
                </a:lnTo>
                <a:lnTo>
                  <a:pt x="523" y="1080"/>
                </a:lnTo>
                <a:lnTo>
                  <a:pt x="560" y="1096"/>
                </a:lnTo>
                <a:lnTo>
                  <a:pt x="596" y="1114"/>
                </a:lnTo>
                <a:lnTo>
                  <a:pt x="633" y="1132"/>
                </a:lnTo>
                <a:lnTo>
                  <a:pt x="710" y="1173"/>
                </a:lnTo>
                <a:lnTo>
                  <a:pt x="789" y="1215"/>
                </a:lnTo>
                <a:lnTo>
                  <a:pt x="871" y="1260"/>
                </a:lnTo>
                <a:lnTo>
                  <a:pt x="956" y="1304"/>
                </a:lnTo>
                <a:lnTo>
                  <a:pt x="1044" y="1349"/>
                </a:lnTo>
                <a:lnTo>
                  <a:pt x="1089" y="1371"/>
                </a:lnTo>
                <a:lnTo>
                  <a:pt x="1135" y="1392"/>
                </a:lnTo>
                <a:lnTo>
                  <a:pt x="1182" y="1413"/>
                </a:lnTo>
                <a:lnTo>
                  <a:pt x="1231" y="1433"/>
                </a:lnTo>
                <a:lnTo>
                  <a:pt x="1280" y="1453"/>
                </a:lnTo>
                <a:lnTo>
                  <a:pt x="1331" y="1470"/>
                </a:lnTo>
                <a:lnTo>
                  <a:pt x="1382" y="1488"/>
                </a:lnTo>
                <a:lnTo>
                  <a:pt x="1434" y="1504"/>
                </a:lnTo>
                <a:lnTo>
                  <a:pt x="1488" y="1519"/>
                </a:lnTo>
                <a:lnTo>
                  <a:pt x="1542" y="1532"/>
                </a:lnTo>
                <a:lnTo>
                  <a:pt x="1529" y="1535"/>
                </a:lnTo>
                <a:lnTo>
                  <a:pt x="1516" y="1538"/>
                </a:lnTo>
                <a:lnTo>
                  <a:pt x="1502" y="1540"/>
                </a:lnTo>
                <a:lnTo>
                  <a:pt x="1486" y="1540"/>
                </a:lnTo>
                <a:lnTo>
                  <a:pt x="1470" y="1540"/>
                </a:lnTo>
                <a:lnTo>
                  <a:pt x="1453" y="1538"/>
                </a:lnTo>
                <a:lnTo>
                  <a:pt x="1417" y="1534"/>
                </a:lnTo>
                <a:lnTo>
                  <a:pt x="1377" y="1527"/>
                </a:lnTo>
                <a:lnTo>
                  <a:pt x="1334" y="1520"/>
                </a:lnTo>
                <a:lnTo>
                  <a:pt x="1239" y="1501"/>
                </a:lnTo>
                <a:lnTo>
                  <a:pt x="1186" y="1491"/>
                </a:lnTo>
                <a:lnTo>
                  <a:pt x="1129" y="1482"/>
                </a:lnTo>
                <a:lnTo>
                  <a:pt x="1067" y="1475"/>
                </a:lnTo>
                <a:lnTo>
                  <a:pt x="1035" y="1471"/>
                </a:lnTo>
                <a:lnTo>
                  <a:pt x="1002" y="1469"/>
                </a:lnTo>
                <a:lnTo>
                  <a:pt x="968" y="1468"/>
                </a:lnTo>
                <a:lnTo>
                  <a:pt x="933" y="1467"/>
                </a:lnTo>
                <a:lnTo>
                  <a:pt x="897" y="1466"/>
                </a:lnTo>
                <a:lnTo>
                  <a:pt x="860" y="1467"/>
                </a:lnTo>
                <a:lnTo>
                  <a:pt x="822" y="1468"/>
                </a:lnTo>
                <a:lnTo>
                  <a:pt x="783" y="1470"/>
                </a:lnTo>
                <a:lnTo>
                  <a:pt x="742" y="1474"/>
                </a:lnTo>
                <a:lnTo>
                  <a:pt x="701" y="1479"/>
                </a:lnTo>
                <a:lnTo>
                  <a:pt x="660" y="1485"/>
                </a:lnTo>
                <a:lnTo>
                  <a:pt x="619" y="1492"/>
                </a:lnTo>
                <a:lnTo>
                  <a:pt x="581" y="1502"/>
                </a:lnTo>
                <a:lnTo>
                  <a:pt x="542" y="1513"/>
                </a:lnTo>
                <a:lnTo>
                  <a:pt x="506" y="1526"/>
                </a:lnTo>
                <a:lnTo>
                  <a:pt x="469" y="1541"/>
                </a:lnTo>
                <a:lnTo>
                  <a:pt x="435" y="1557"/>
                </a:lnTo>
                <a:lnTo>
                  <a:pt x="402" y="1575"/>
                </a:lnTo>
                <a:lnTo>
                  <a:pt x="370" y="1593"/>
                </a:lnTo>
                <a:lnTo>
                  <a:pt x="340" y="1613"/>
                </a:lnTo>
                <a:lnTo>
                  <a:pt x="311" y="1634"/>
                </a:lnTo>
                <a:lnTo>
                  <a:pt x="282" y="1656"/>
                </a:lnTo>
                <a:lnTo>
                  <a:pt x="256" y="1679"/>
                </a:lnTo>
                <a:lnTo>
                  <a:pt x="231" y="1703"/>
                </a:lnTo>
                <a:lnTo>
                  <a:pt x="205" y="1729"/>
                </a:lnTo>
                <a:lnTo>
                  <a:pt x="183" y="1755"/>
                </a:lnTo>
                <a:lnTo>
                  <a:pt x="161" y="1782"/>
                </a:lnTo>
                <a:lnTo>
                  <a:pt x="141" y="1809"/>
                </a:lnTo>
                <a:lnTo>
                  <a:pt x="122" y="1837"/>
                </a:lnTo>
                <a:lnTo>
                  <a:pt x="104" y="1865"/>
                </a:lnTo>
                <a:lnTo>
                  <a:pt x="88" y="1895"/>
                </a:lnTo>
                <a:lnTo>
                  <a:pt x="73" y="1925"/>
                </a:lnTo>
                <a:lnTo>
                  <a:pt x="59" y="1954"/>
                </a:lnTo>
                <a:lnTo>
                  <a:pt x="47" y="1985"/>
                </a:lnTo>
                <a:lnTo>
                  <a:pt x="36" y="2015"/>
                </a:lnTo>
                <a:lnTo>
                  <a:pt x="27" y="2046"/>
                </a:lnTo>
                <a:lnTo>
                  <a:pt x="18" y="2076"/>
                </a:lnTo>
                <a:lnTo>
                  <a:pt x="12" y="2107"/>
                </a:lnTo>
                <a:lnTo>
                  <a:pt x="7" y="2138"/>
                </a:lnTo>
                <a:lnTo>
                  <a:pt x="3" y="2169"/>
                </a:lnTo>
                <a:lnTo>
                  <a:pt x="1" y="2200"/>
                </a:lnTo>
                <a:lnTo>
                  <a:pt x="0" y="2229"/>
                </a:lnTo>
                <a:lnTo>
                  <a:pt x="11" y="2213"/>
                </a:lnTo>
                <a:lnTo>
                  <a:pt x="21" y="2197"/>
                </a:lnTo>
                <a:lnTo>
                  <a:pt x="33" y="2183"/>
                </a:lnTo>
                <a:lnTo>
                  <a:pt x="44" y="2169"/>
                </a:lnTo>
                <a:lnTo>
                  <a:pt x="56" y="2156"/>
                </a:lnTo>
                <a:lnTo>
                  <a:pt x="69" y="2142"/>
                </a:lnTo>
                <a:lnTo>
                  <a:pt x="82" y="2131"/>
                </a:lnTo>
                <a:lnTo>
                  <a:pt x="97" y="2119"/>
                </a:lnTo>
                <a:lnTo>
                  <a:pt x="110" y="2109"/>
                </a:lnTo>
                <a:lnTo>
                  <a:pt x="125" y="2098"/>
                </a:lnTo>
                <a:lnTo>
                  <a:pt x="141" y="2090"/>
                </a:lnTo>
                <a:lnTo>
                  <a:pt x="156" y="2081"/>
                </a:lnTo>
                <a:lnTo>
                  <a:pt x="172" y="2072"/>
                </a:lnTo>
                <a:lnTo>
                  <a:pt x="189" y="2064"/>
                </a:lnTo>
                <a:lnTo>
                  <a:pt x="224" y="2049"/>
                </a:lnTo>
                <a:lnTo>
                  <a:pt x="262" y="2036"/>
                </a:lnTo>
                <a:lnTo>
                  <a:pt x="300" y="2025"/>
                </a:lnTo>
                <a:lnTo>
                  <a:pt x="341" y="2014"/>
                </a:lnTo>
                <a:lnTo>
                  <a:pt x="384" y="2005"/>
                </a:lnTo>
                <a:lnTo>
                  <a:pt x="429" y="1996"/>
                </a:lnTo>
                <a:lnTo>
                  <a:pt x="475" y="1988"/>
                </a:lnTo>
                <a:lnTo>
                  <a:pt x="574" y="1973"/>
                </a:lnTo>
                <a:lnTo>
                  <a:pt x="681" y="1956"/>
                </a:lnTo>
                <a:lnTo>
                  <a:pt x="795" y="1939"/>
                </a:lnTo>
                <a:lnTo>
                  <a:pt x="855" y="1929"/>
                </a:lnTo>
                <a:lnTo>
                  <a:pt x="917" y="1917"/>
                </a:lnTo>
                <a:lnTo>
                  <a:pt x="980" y="1905"/>
                </a:lnTo>
                <a:lnTo>
                  <a:pt x="1046" y="1890"/>
                </a:lnTo>
                <a:lnTo>
                  <a:pt x="1112" y="1874"/>
                </a:lnTo>
                <a:lnTo>
                  <a:pt x="1181" y="1856"/>
                </a:lnTo>
                <a:lnTo>
                  <a:pt x="1252" y="1835"/>
                </a:lnTo>
                <a:lnTo>
                  <a:pt x="1324" y="1812"/>
                </a:lnTo>
                <a:lnTo>
                  <a:pt x="1398" y="1787"/>
                </a:lnTo>
                <a:lnTo>
                  <a:pt x="1474" y="1760"/>
                </a:lnTo>
                <a:lnTo>
                  <a:pt x="1552" y="1728"/>
                </a:lnTo>
                <a:lnTo>
                  <a:pt x="1631" y="1694"/>
                </a:lnTo>
                <a:lnTo>
                  <a:pt x="1577" y="1727"/>
                </a:lnTo>
                <a:lnTo>
                  <a:pt x="1525" y="1760"/>
                </a:lnTo>
                <a:lnTo>
                  <a:pt x="1474" y="1793"/>
                </a:lnTo>
                <a:lnTo>
                  <a:pt x="1424" y="1826"/>
                </a:lnTo>
                <a:lnTo>
                  <a:pt x="1377" y="1859"/>
                </a:lnTo>
                <a:lnTo>
                  <a:pt x="1332" y="1892"/>
                </a:lnTo>
                <a:lnTo>
                  <a:pt x="1289" y="1926"/>
                </a:lnTo>
                <a:lnTo>
                  <a:pt x="1247" y="1960"/>
                </a:lnTo>
                <a:lnTo>
                  <a:pt x="1207" y="1994"/>
                </a:lnTo>
                <a:lnTo>
                  <a:pt x="1169" y="2029"/>
                </a:lnTo>
                <a:lnTo>
                  <a:pt x="1133" y="2064"/>
                </a:lnTo>
                <a:lnTo>
                  <a:pt x="1099" y="2100"/>
                </a:lnTo>
                <a:lnTo>
                  <a:pt x="1067" y="2136"/>
                </a:lnTo>
                <a:lnTo>
                  <a:pt x="1036" y="2173"/>
                </a:lnTo>
                <a:lnTo>
                  <a:pt x="1007" y="2211"/>
                </a:lnTo>
                <a:lnTo>
                  <a:pt x="981" y="2249"/>
                </a:lnTo>
                <a:lnTo>
                  <a:pt x="957" y="2289"/>
                </a:lnTo>
                <a:lnTo>
                  <a:pt x="934" y="2329"/>
                </a:lnTo>
                <a:lnTo>
                  <a:pt x="914" y="2370"/>
                </a:lnTo>
                <a:lnTo>
                  <a:pt x="895" y="2413"/>
                </a:lnTo>
                <a:lnTo>
                  <a:pt x="879" y="2456"/>
                </a:lnTo>
                <a:lnTo>
                  <a:pt x="863" y="2501"/>
                </a:lnTo>
                <a:lnTo>
                  <a:pt x="851" y="2546"/>
                </a:lnTo>
                <a:lnTo>
                  <a:pt x="840" y="2593"/>
                </a:lnTo>
                <a:lnTo>
                  <a:pt x="833" y="2642"/>
                </a:lnTo>
                <a:lnTo>
                  <a:pt x="826" y="2691"/>
                </a:lnTo>
                <a:lnTo>
                  <a:pt x="822" y="2743"/>
                </a:lnTo>
                <a:lnTo>
                  <a:pt x="819" y="2796"/>
                </a:lnTo>
                <a:lnTo>
                  <a:pt x="818" y="2850"/>
                </a:lnTo>
                <a:lnTo>
                  <a:pt x="820" y="2906"/>
                </a:lnTo>
                <a:lnTo>
                  <a:pt x="825" y="2964"/>
                </a:lnTo>
                <a:lnTo>
                  <a:pt x="830" y="3024"/>
                </a:lnTo>
                <a:close/>
                <a:moveTo>
                  <a:pt x="3909" y="1201"/>
                </a:moveTo>
                <a:lnTo>
                  <a:pt x="3909" y="1201"/>
                </a:lnTo>
                <a:lnTo>
                  <a:pt x="3887" y="1263"/>
                </a:lnTo>
                <a:lnTo>
                  <a:pt x="3867" y="1328"/>
                </a:lnTo>
                <a:lnTo>
                  <a:pt x="3848" y="1394"/>
                </a:lnTo>
                <a:lnTo>
                  <a:pt x="3832" y="1463"/>
                </a:lnTo>
                <a:lnTo>
                  <a:pt x="3816" y="1532"/>
                </a:lnTo>
                <a:lnTo>
                  <a:pt x="3802" y="1603"/>
                </a:lnTo>
                <a:lnTo>
                  <a:pt x="3791" y="1675"/>
                </a:lnTo>
                <a:lnTo>
                  <a:pt x="3781" y="1749"/>
                </a:lnTo>
                <a:lnTo>
                  <a:pt x="3772" y="1822"/>
                </a:lnTo>
                <a:lnTo>
                  <a:pt x="3766" y="1897"/>
                </a:lnTo>
                <a:lnTo>
                  <a:pt x="3761" y="1972"/>
                </a:lnTo>
                <a:lnTo>
                  <a:pt x="3758" y="2049"/>
                </a:lnTo>
                <a:lnTo>
                  <a:pt x="3756" y="2125"/>
                </a:lnTo>
                <a:lnTo>
                  <a:pt x="3757" y="2202"/>
                </a:lnTo>
                <a:lnTo>
                  <a:pt x="3759" y="2279"/>
                </a:lnTo>
                <a:lnTo>
                  <a:pt x="3764" y="2357"/>
                </a:lnTo>
                <a:lnTo>
                  <a:pt x="3769" y="2434"/>
                </a:lnTo>
                <a:lnTo>
                  <a:pt x="3777" y="2511"/>
                </a:lnTo>
                <a:lnTo>
                  <a:pt x="3787" y="2588"/>
                </a:lnTo>
                <a:lnTo>
                  <a:pt x="3798" y="2664"/>
                </a:lnTo>
                <a:lnTo>
                  <a:pt x="3811" y="2740"/>
                </a:lnTo>
                <a:lnTo>
                  <a:pt x="3826" y="2816"/>
                </a:lnTo>
                <a:lnTo>
                  <a:pt x="3843" y="2889"/>
                </a:lnTo>
                <a:lnTo>
                  <a:pt x="3861" y="2963"/>
                </a:lnTo>
                <a:lnTo>
                  <a:pt x="3882" y="3037"/>
                </a:lnTo>
                <a:lnTo>
                  <a:pt x="3904" y="3108"/>
                </a:lnTo>
                <a:lnTo>
                  <a:pt x="3930" y="3179"/>
                </a:lnTo>
                <a:lnTo>
                  <a:pt x="3956" y="3247"/>
                </a:lnTo>
                <a:lnTo>
                  <a:pt x="3984" y="3315"/>
                </a:lnTo>
                <a:lnTo>
                  <a:pt x="4014" y="3380"/>
                </a:lnTo>
                <a:lnTo>
                  <a:pt x="4046" y="3445"/>
                </a:lnTo>
                <a:lnTo>
                  <a:pt x="4064" y="3476"/>
                </a:lnTo>
                <a:lnTo>
                  <a:pt x="4080" y="3507"/>
                </a:lnTo>
                <a:lnTo>
                  <a:pt x="4069" y="3467"/>
                </a:lnTo>
                <a:lnTo>
                  <a:pt x="4060" y="3428"/>
                </a:lnTo>
                <a:lnTo>
                  <a:pt x="4051" y="3390"/>
                </a:lnTo>
                <a:lnTo>
                  <a:pt x="4044" y="3351"/>
                </a:lnTo>
                <a:lnTo>
                  <a:pt x="4039" y="3313"/>
                </a:lnTo>
                <a:lnTo>
                  <a:pt x="4034" y="3276"/>
                </a:lnTo>
                <a:lnTo>
                  <a:pt x="4031" y="3238"/>
                </a:lnTo>
                <a:lnTo>
                  <a:pt x="4029" y="3202"/>
                </a:lnTo>
                <a:lnTo>
                  <a:pt x="4029" y="3164"/>
                </a:lnTo>
                <a:lnTo>
                  <a:pt x="4029" y="3128"/>
                </a:lnTo>
                <a:lnTo>
                  <a:pt x="4030" y="3093"/>
                </a:lnTo>
                <a:lnTo>
                  <a:pt x="4032" y="3057"/>
                </a:lnTo>
                <a:lnTo>
                  <a:pt x="4035" y="3021"/>
                </a:lnTo>
                <a:lnTo>
                  <a:pt x="4040" y="2986"/>
                </a:lnTo>
                <a:lnTo>
                  <a:pt x="4044" y="2951"/>
                </a:lnTo>
                <a:lnTo>
                  <a:pt x="4050" y="2917"/>
                </a:lnTo>
                <a:lnTo>
                  <a:pt x="4056" y="2882"/>
                </a:lnTo>
                <a:lnTo>
                  <a:pt x="4064" y="2848"/>
                </a:lnTo>
                <a:lnTo>
                  <a:pt x="4079" y="2779"/>
                </a:lnTo>
                <a:lnTo>
                  <a:pt x="4097" y="2711"/>
                </a:lnTo>
                <a:lnTo>
                  <a:pt x="4117" y="2644"/>
                </a:lnTo>
                <a:lnTo>
                  <a:pt x="4138" y="2577"/>
                </a:lnTo>
                <a:lnTo>
                  <a:pt x="4159" y="2510"/>
                </a:lnTo>
                <a:lnTo>
                  <a:pt x="4201" y="2376"/>
                </a:lnTo>
                <a:lnTo>
                  <a:pt x="4223" y="2309"/>
                </a:lnTo>
                <a:lnTo>
                  <a:pt x="4243" y="2240"/>
                </a:lnTo>
                <a:lnTo>
                  <a:pt x="4262" y="2172"/>
                </a:lnTo>
                <a:lnTo>
                  <a:pt x="4278" y="2104"/>
                </a:lnTo>
                <a:lnTo>
                  <a:pt x="4293" y="2035"/>
                </a:lnTo>
                <a:lnTo>
                  <a:pt x="4299" y="1999"/>
                </a:lnTo>
                <a:lnTo>
                  <a:pt x="4305" y="1963"/>
                </a:lnTo>
                <a:lnTo>
                  <a:pt x="4310" y="1928"/>
                </a:lnTo>
                <a:lnTo>
                  <a:pt x="4315" y="1893"/>
                </a:lnTo>
                <a:lnTo>
                  <a:pt x="4317" y="1856"/>
                </a:lnTo>
                <a:lnTo>
                  <a:pt x="4319" y="1820"/>
                </a:lnTo>
                <a:lnTo>
                  <a:pt x="4321" y="1783"/>
                </a:lnTo>
                <a:lnTo>
                  <a:pt x="4321" y="1746"/>
                </a:lnTo>
                <a:lnTo>
                  <a:pt x="4320" y="1709"/>
                </a:lnTo>
                <a:lnTo>
                  <a:pt x="4318" y="1670"/>
                </a:lnTo>
                <a:lnTo>
                  <a:pt x="4315" y="1632"/>
                </a:lnTo>
                <a:lnTo>
                  <a:pt x="4310" y="1593"/>
                </a:lnTo>
                <a:lnTo>
                  <a:pt x="4305" y="1555"/>
                </a:lnTo>
                <a:lnTo>
                  <a:pt x="4298" y="1515"/>
                </a:lnTo>
                <a:lnTo>
                  <a:pt x="4289" y="1476"/>
                </a:lnTo>
                <a:lnTo>
                  <a:pt x="4280" y="1435"/>
                </a:lnTo>
                <a:lnTo>
                  <a:pt x="4269" y="1394"/>
                </a:lnTo>
                <a:lnTo>
                  <a:pt x="4255" y="1354"/>
                </a:lnTo>
                <a:lnTo>
                  <a:pt x="4241" y="1312"/>
                </a:lnTo>
                <a:lnTo>
                  <a:pt x="4225" y="1270"/>
                </a:lnTo>
                <a:lnTo>
                  <a:pt x="4207" y="1227"/>
                </a:lnTo>
                <a:lnTo>
                  <a:pt x="4187" y="1183"/>
                </a:lnTo>
                <a:lnTo>
                  <a:pt x="4247" y="1296"/>
                </a:lnTo>
                <a:lnTo>
                  <a:pt x="4282" y="1358"/>
                </a:lnTo>
                <a:lnTo>
                  <a:pt x="4300" y="1390"/>
                </a:lnTo>
                <a:lnTo>
                  <a:pt x="4321" y="1423"/>
                </a:lnTo>
                <a:lnTo>
                  <a:pt x="4342" y="1456"/>
                </a:lnTo>
                <a:lnTo>
                  <a:pt x="4367" y="1490"/>
                </a:lnTo>
                <a:lnTo>
                  <a:pt x="4392" y="1525"/>
                </a:lnTo>
                <a:lnTo>
                  <a:pt x="4419" y="1560"/>
                </a:lnTo>
                <a:lnTo>
                  <a:pt x="4449" y="1596"/>
                </a:lnTo>
                <a:lnTo>
                  <a:pt x="4482" y="1632"/>
                </a:lnTo>
                <a:lnTo>
                  <a:pt x="4517" y="1668"/>
                </a:lnTo>
                <a:lnTo>
                  <a:pt x="4555" y="1705"/>
                </a:lnTo>
                <a:lnTo>
                  <a:pt x="4635" y="1780"/>
                </a:lnTo>
                <a:lnTo>
                  <a:pt x="4679" y="1821"/>
                </a:lnTo>
                <a:lnTo>
                  <a:pt x="4723" y="1864"/>
                </a:lnTo>
                <a:lnTo>
                  <a:pt x="4767" y="1909"/>
                </a:lnTo>
                <a:lnTo>
                  <a:pt x="4811" y="1956"/>
                </a:lnTo>
                <a:lnTo>
                  <a:pt x="4833" y="1982"/>
                </a:lnTo>
                <a:lnTo>
                  <a:pt x="4855" y="2007"/>
                </a:lnTo>
                <a:lnTo>
                  <a:pt x="4876" y="2033"/>
                </a:lnTo>
                <a:lnTo>
                  <a:pt x="4897" y="2060"/>
                </a:lnTo>
                <a:lnTo>
                  <a:pt x="4917" y="2087"/>
                </a:lnTo>
                <a:lnTo>
                  <a:pt x="4935" y="2115"/>
                </a:lnTo>
                <a:lnTo>
                  <a:pt x="4954" y="2144"/>
                </a:lnTo>
                <a:lnTo>
                  <a:pt x="4972" y="2172"/>
                </a:lnTo>
                <a:lnTo>
                  <a:pt x="4988" y="2202"/>
                </a:lnTo>
                <a:lnTo>
                  <a:pt x="5005" y="2233"/>
                </a:lnTo>
                <a:lnTo>
                  <a:pt x="5019" y="2263"/>
                </a:lnTo>
                <a:lnTo>
                  <a:pt x="5032" y="2295"/>
                </a:lnTo>
                <a:lnTo>
                  <a:pt x="5044" y="2328"/>
                </a:lnTo>
                <a:lnTo>
                  <a:pt x="5055" y="2361"/>
                </a:lnTo>
                <a:lnTo>
                  <a:pt x="5065" y="2395"/>
                </a:lnTo>
                <a:lnTo>
                  <a:pt x="5073" y="2430"/>
                </a:lnTo>
                <a:lnTo>
                  <a:pt x="5078" y="2465"/>
                </a:lnTo>
                <a:lnTo>
                  <a:pt x="5084" y="2501"/>
                </a:lnTo>
                <a:lnTo>
                  <a:pt x="5086" y="2538"/>
                </a:lnTo>
                <a:lnTo>
                  <a:pt x="5087" y="2576"/>
                </a:lnTo>
                <a:lnTo>
                  <a:pt x="5099" y="2538"/>
                </a:lnTo>
                <a:lnTo>
                  <a:pt x="5109" y="2502"/>
                </a:lnTo>
                <a:lnTo>
                  <a:pt x="5119" y="2466"/>
                </a:lnTo>
                <a:lnTo>
                  <a:pt x="5128" y="2431"/>
                </a:lnTo>
                <a:lnTo>
                  <a:pt x="5136" y="2395"/>
                </a:lnTo>
                <a:lnTo>
                  <a:pt x="5142" y="2361"/>
                </a:lnTo>
                <a:lnTo>
                  <a:pt x="5149" y="2327"/>
                </a:lnTo>
                <a:lnTo>
                  <a:pt x="5153" y="2294"/>
                </a:lnTo>
                <a:lnTo>
                  <a:pt x="5158" y="2261"/>
                </a:lnTo>
                <a:lnTo>
                  <a:pt x="5161" y="2228"/>
                </a:lnTo>
                <a:lnTo>
                  <a:pt x="5163" y="2196"/>
                </a:lnTo>
                <a:lnTo>
                  <a:pt x="5164" y="2166"/>
                </a:lnTo>
                <a:lnTo>
                  <a:pt x="5165" y="2135"/>
                </a:lnTo>
                <a:lnTo>
                  <a:pt x="5165" y="2104"/>
                </a:lnTo>
                <a:lnTo>
                  <a:pt x="5164" y="2074"/>
                </a:lnTo>
                <a:lnTo>
                  <a:pt x="5162" y="2045"/>
                </a:lnTo>
                <a:lnTo>
                  <a:pt x="5160" y="2016"/>
                </a:lnTo>
                <a:lnTo>
                  <a:pt x="5156" y="1987"/>
                </a:lnTo>
                <a:lnTo>
                  <a:pt x="5152" y="1959"/>
                </a:lnTo>
                <a:lnTo>
                  <a:pt x="5147" y="1931"/>
                </a:lnTo>
                <a:lnTo>
                  <a:pt x="5141" y="1904"/>
                </a:lnTo>
                <a:lnTo>
                  <a:pt x="5134" y="1877"/>
                </a:lnTo>
                <a:lnTo>
                  <a:pt x="5128" y="1851"/>
                </a:lnTo>
                <a:lnTo>
                  <a:pt x="5119" y="1826"/>
                </a:lnTo>
                <a:lnTo>
                  <a:pt x="5110" y="1800"/>
                </a:lnTo>
                <a:lnTo>
                  <a:pt x="5101" y="1775"/>
                </a:lnTo>
                <a:lnTo>
                  <a:pt x="5090" y="1751"/>
                </a:lnTo>
                <a:lnTo>
                  <a:pt x="5081" y="1727"/>
                </a:lnTo>
                <a:lnTo>
                  <a:pt x="5068" y="1702"/>
                </a:lnTo>
                <a:lnTo>
                  <a:pt x="5056" y="1679"/>
                </a:lnTo>
                <a:lnTo>
                  <a:pt x="5043" y="1656"/>
                </a:lnTo>
                <a:lnTo>
                  <a:pt x="5030" y="1633"/>
                </a:lnTo>
                <a:lnTo>
                  <a:pt x="5016" y="1611"/>
                </a:lnTo>
                <a:lnTo>
                  <a:pt x="5000" y="1589"/>
                </a:lnTo>
                <a:lnTo>
                  <a:pt x="4985" y="1568"/>
                </a:lnTo>
                <a:lnTo>
                  <a:pt x="4968" y="1547"/>
                </a:lnTo>
                <a:lnTo>
                  <a:pt x="4952" y="1526"/>
                </a:lnTo>
                <a:lnTo>
                  <a:pt x="4934" y="1507"/>
                </a:lnTo>
                <a:lnTo>
                  <a:pt x="4917" y="1486"/>
                </a:lnTo>
                <a:lnTo>
                  <a:pt x="4898" y="1467"/>
                </a:lnTo>
                <a:lnTo>
                  <a:pt x="4859" y="1428"/>
                </a:lnTo>
                <a:lnTo>
                  <a:pt x="4819" y="1392"/>
                </a:lnTo>
                <a:lnTo>
                  <a:pt x="4775" y="1356"/>
                </a:lnTo>
                <a:lnTo>
                  <a:pt x="4730" y="1322"/>
                </a:lnTo>
                <a:lnTo>
                  <a:pt x="4682" y="1289"/>
                </a:lnTo>
                <a:lnTo>
                  <a:pt x="4634" y="1258"/>
                </a:lnTo>
                <a:lnTo>
                  <a:pt x="4583" y="1227"/>
                </a:lnTo>
                <a:lnTo>
                  <a:pt x="4530" y="1197"/>
                </a:lnTo>
                <a:lnTo>
                  <a:pt x="4477" y="1170"/>
                </a:lnTo>
                <a:lnTo>
                  <a:pt x="4420" y="1142"/>
                </a:lnTo>
                <a:lnTo>
                  <a:pt x="4363" y="1116"/>
                </a:lnTo>
                <a:lnTo>
                  <a:pt x="4305" y="1091"/>
                </a:lnTo>
                <a:lnTo>
                  <a:pt x="4409" y="1129"/>
                </a:lnTo>
                <a:lnTo>
                  <a:pt x="4511" y="1164"/>
                </a:lnTo>
                <a:lnTo>
                  <a:pt x="4609" y="1195"/>
                </a:lnTo>
                <a:lnTo>
                  <a:pt x="4702" y="1224"/>
                </a:lnTo>
                <a:lnTo>
                  <a:pt x="4793" y="1249"/>
                </a:lnTo>
                <a:lnTo>
                  <a:pt x="4880" y="1272"/>
                </a:lnTo>
                <a:lnTo>
                  <a:pt x="4964" y="1292"/>
                </a:lnTo>
                <a:lnTo>
                  <a:pt x="5044" y="1310"/>
                </a:lnTo>
                <a:lnTo>
                  <a:pt x="5121" y="1326"/>
                </a:lnTo>
                <a:lnTo>
                  <a:pt x="5195" y="1340"/>
                </a:lnTo>
                <a:lnTo>
                  <a:pt x="5266" y="1353"/>
                </a:lnTo>
                <a:lnTo>
                  <a:pt x="5335" y="1365"/>
                </a:lnTo>
                <a:lnTo>
                  <a:pt x="5462" y="1384"/>
                </a:lnTo>
                <a:lnTo>
                  <a:pt x="5580" y="1402"/>
                </a:lnTo>
                <a:lnTo>
                  <a:pt x="5689" y="1420"/>
                </a:lnTo>
                <a:lnTo>
                  <a:pt x="5740" y="1428"/>
                </a:lnTo>
                <a:lnTo>
                  <a:pt x="5788" y="1438"/>
                </a:lnTo>
                <a:lnTo>
                  <a:pt x="5834" y="1449"/>
                </a:lnTo>
                <a:lnTo>
                  <a:pt x="5879" y="1460"/>
                </a:lnTo>
                <a:lnTo>
                  <a:pt x="5921" y="1474"/>
                </a:lnTo>
                <a:lnTo>
                  <a:pt x="5963" y="1489"/>
                </a:lnTo>
                <a:lnTo>
                  <a:pt x="6001" y="1505"/>
                </a:lnTo>
                <a:lnTo>
                  <a:pt x="6021" y="1514"/>
                </a:lnTo>
                <a:lnTo>
                  <a:pt x="6040" y="1524"/>
                </a:lnTo>
                <a:lnTo>
                  <a:pt x="6058" y="1534"/>
                </a:lnTo>
                <a:lnTo>
                  <a:pt x="6076" y="1545"/>
                </a:lnTo>
                <a:lnTo>
                  <a:pt x="6094" y="1556"/>
                </a:lnTo>
                <a:lnTo>
                  <a:pt x="6110" y="1568"/>
                </a:lnTo>
                <a:lnTo>
                  <a:pt x="6128" y="1581"/>
                </a:lnTo>
                <a:lnTo>
                  <a:pt x="6144" y="1595"/>
                </a:lnTo>
                <a:lnTo>
                  <a:pt x="6161" y="1609"/>
                </a:lnTo>
                <a:lnTo>
                  <a:pt x="6176" y="1623"/>
                </a:lnTo>
                <a:lnTo>
                  <a:pt x="6193" y="1640"/>
                </a:lnTo>
                <a:lnTo>
                  <a:pt x="6208" y="1656"/>
                </a:lnTo>
                <a:lnTo>
                  <a:pt x="6224" y="1674"/>
                </a:lnTo>
                <a:lnTo>
                  <a:pt x="6238" y="1692"/>
                </a:lnTo>
                <a:lnTo>
                  <a:pt x="6230" y="1657"/>
                </a:lnTo>
                <a:lnTo>
                  <a:pt x="6221" y="1621"/>
                </a:lnTo>
                <a:lnTo>
                  <a:pt x="6209" y="1585"/>
                </a:lnTo>
                <a:lnTo>
                  <a:pt x="6195" y="1548"/>
                </a:lnTo>
                <a:lnTo>
                  <a:pt x="6180" y="1512"/>
                </a:lnTo>
                <a:lnTo>
                  <a:pt x="6162" y="1476"/>
                </a:lnTo>
                <a:lnTo>
                  <a:pt x="6143" y="1439"/>
                </a:lnTo>
                <a:lnTo>
                  <a:pt x="6121" y="1403"/>
                </a:lnTo>
                <a:lnTo>
                  <a:pt x="6098" y="1367"/>
                </a:lnTo>
                <a:lnTo>
                  <a:pt x="6073" y="1331"/>
                </a:lnTo>
                <a:lnTo>
                  <a:pt x="6045" y="1294"/>
                </a:lnTo>
                <a:lnTo>
                  <a:pt x="6016" y="1259"/>
                </a:lnTo>
                <a:lnTo>
                  <a:pt x="5985" y="1224"/>
                </a:lnTo>
                <a:lnTo>
                  <a:pt x="5951" y="1190"/>
                </a:lnTo>
                <a:lnTo>
                  <a:pt x="5916" y="1156"/>
                </a:lnTo>
                <a:lnTo>
                  <a:pt x="5879" y="1123"/>
                </a:lnTo>
                <a:lnTo>
                  <a:pt x="5840" y="1091"/>
                </a:lnTo>
                <a:lnTo>
                  <a:pt x="5799" y="1059"/>
                </a:lnTo>
                <a:lnTo>
                  <a:pt x="5755" y="1028"/>
                </a:lnTo>
                <a:lnTo>
                  <a:pt x="5710" y="999"/>
                </a:lnTo>
                <a:lnTo>
                  <a:pt x="5664" y="971"/>
                </a:lnTo>
                <a:lnTo>
                  <a:pt x="5614" y="943"/>
                </a:lnTo>
                <a:lnTo>
                  <a:pt x="5564" y="918"/>
                </a:lnTo>
                <a:lnTo>
                  <a:pt x="5510" y="894"/>
                </a:lnTo>
                <a:lnTo>
                  <a:pt x="5455" y="871"/>
                </a:lnTo>
                <a:lnTo>
                  <a:pt x="5397" y="850"/>
                </a:lnTo>
                <a:lnTo>
                  <a:pt x="5339" y="830"/>
                </a:lnTo>
                <a:lnTo>
                  <a:pt x="5277" y="812"/>
                </a:lnTo>
                <a:lnTo>
                  <a:pt x="5215" y="796"/>
                </a:lnTo>
                <a:lnTo>
                  <a:pt x="5150" y="782"/>
                </a:lnTo>
                <a:lnTo>
                  <a:pt x="5083" y="769"/>
                </a:lnTo>
                <a:lnTo>
                  <a:pt x="5013" y="758"/>
                </a:lnTo>
                <a:lnTo>
                  <a:pt x="4964" y="753"/>
                </a:lnTo>
                <a:lnTo>
                  <a:pt x="4914" y="749"/>
                </a:lnTo>
                <a:lnTo>
                  <a:pt x="4864" y="746"/>
                </a:lnTo>
                <a:lnTo>
                  <a:pt x="4814" y="745"/>
                </a:lnTo>
                <a:lnTo>
                  <a:pt x="4764" y="746"/>
                </a:lnTo>
                <a:lnTo>
                  <a:pt x="4715" y="747"/>
                </a:lnTo>
                <a:lnTo>
                  <a:pt x="4667" y="750"/>
                </a:lnTo>
                <a:lnTo>
                  <a:pt x="4620" y="753"/>
                </a:lnTo>
                <a:lnTo>
                  <a:pt x="4574" y="757"/>
                </a:lnTo>
                <a:lnTo>
                  <a:pt x="4530" y="762"/>
                </a:lnTo>
                <a:lnTo>
                  <a:pt x="4489" y="767"/>
                </a:lnTo>
                <a:lnTo>
                  <a:pt x="4449" y="774"/>
                </a:lnTo>
                <a:lnTo>
                  <a:pt x="4413" y="779"/>
                </a:lnTo>
                <a:lnTo>
                  <a:pt x="4379" y="786"/>
                </a:lnTo>
                <a:lnTo>
                  <a:pt x="4349" y="793"/>
                </a:lnTo>
                <a:lnTo>
                  <a:pt x="4322" y="799"/>
                </a:lnTo>
                <a:lnTo>
                  <a:pt x="4373" y="775"/>
                </a:lnTo>
                <a:lnTo>
                  <a:pt x="4424" y="750"/>
                </a:lnTo>
                <a:lnTo>
                  <a:pt x="4472" y="724"/>
                </a:lnTo>
                <a:lnTo>
                  <a:pt x="4519" y="699"/>
                </a:lnTo>
                <a:lnTo>
                  <a:pt x="4612" y="648"/>
                </a:lnTo>
                <a:lnTo>
                  <a:pt x="4700" y="597"/>
                </a:lnTo>
                <a:lnTo>
                  <a:pt x="4786" y="546"/>
                </a:lnTo>
                <a:lnTo>
                  <a:pt x="4867" y="496"/>
                </a:lnTo>
                <a:lnTo>
                  <a:pt x="5023" y="401"/>
                </a:lnTo>
                <a:lnTo>
                  <a:pt x="5098" y="356"/>
                </a:lnTo>
                <a:lnTo>
                  <a:pt x="5172" y="314"/>
                </a:lnTo>
                <a:lnTo>
                  <a:pt x="5208" y="294"/>
                </a:lnTo>
                <a:lnTo>
                  <a:pt x="5244" y="275"/>
                </a:lnTo>
                <a:lnTo>
                  <a:pt x="5281" y="258"/>
                </a:lnTo>
                <a:lnTo>
                  <a:pt x="5316" y="241"/>
                </a:lnTo>
                <a:lnTo>
                  <a:pt x="5352" y="226"/>
                </a:lnTo>
                <a:lnTo>
                  <a:pt x="5389" y="211"/>
                </a:lnTo>
                <a:lnTo>
                  <a:pt x="5424" y="197"/>
                </a:lnTo>
                <a:lnTo>
                  <a:pt x="5460" y="185"/>
                </a:lnTo>
                <a:lnTo>
                  <a:pt x="5496" y="174"/>
                </a:lnTo>
                <a:lnTo>
                  <a:pt x="5533" y="165"/>
                </a:lnTo>
                <a:lnTo>
                  <a:pt x="5569" y="157"/>
                </a:lnTo>
                <a:lnTo>
                  <a:pt x="5606" y="150"/>
                </a:lnTo>
                <a:lnTo>
                  <a:pt x="5544" y="136"/>
                </a:lnTo>
                <a:lnTo>
                  <a:pt x="5481" y="124"/>
                </a:lnTo>
                <a:lnTo>
                  <a:pt x="5421" y="114"/>
                </a:lnTo>
                <a:lnTo>
                  <a:pt x="5360" y="106"/>
                </a:lnTo>
                <a:lnTo>
                  <a:pt x="5301" y="99"/>
                </a:lnTo>
                <a:lnTo>
                  <a:pt x="5242" y="95"/>
                </a:lnTo>
                <a:lnTo>
                  <a:pt x="5185" y="94"/>
                </a:lnTo>
                <a:lnTo>
                  <a:pt x="5129" y="94"/>
                </a:lnTo>
                <a:lnTo>
                  <a:pt x="5074" y="96"/>
                </a:lnTo>
                <a:lnTo>
                  <a:pt x="5020" y="99"/>
                </a:lnTo>
                <a:lnTo>
                  <a:pt x="4966" y="106"/>
                </a:lnTo>
                <a:lnTo>
                  <a:pt x="4914" y="114"/>
                </a:lnTo>
                <a:lnTo>
                  <a:pt x="4864" y="124"/>
                </a:lnTo>
                <a:lnTo>
                  <a:pt x="4814" y="136"/>
                </a:lnTo>
                <a:lnTo>
                  <a:pt x="4767" y="150"/>
                </a:lnTo>
                <a:lnTo>
                  <a:pt x="4720" y="165"/>
                </a:lnTo>
                <a:lnTo>
                  <a:pt x="4675" y="183"/>
                </a:lnTo>
                <a:lnTo>
                  <a:pt x="4629" y="203"/>
                </a:lnTo>
                <a:lnTo>
                  <a:pt x="4587" y="225"/>
                </a:lnTo>
                <a:lnTo>
                  <a:pt x="4545" y="248"/>
                </a:lnTo>
                <a:lnTo>
                  <a:pt x="4505" y="273"/>
                </a:lnTo>
                <a:lnTo>
                  <a:pt x="4466" y="301"/>
                </a:lnTo>
                <a:lnTo>
                  <a:pt x="4428" y="329"/>
                </a:lnTo>
                <a:lnTo>
                  <a:pt x="4393" y="360"/>
                </a:lnTo>
                <a:lnTo>
                  <a:pt x="4358" y="393"/>
                </a:lnTo>
                <a:lnTo>
                  <a:pt x="4325" y="427"/>
                </a:lnTo>
                <a:lnTo>
                  <a:pt x="4293" y="465"/>
                </a:lnTo>
                <a:lnTo>
                  <a:pt x="4263" y="502"/>
                </a:lnTo>
                <a:lnTo>
                  <a:pt x="4236" y="543"/>
                </a:lnTo>
                <a:lnTo>
                  <a:pt x="4208" y="584"/>
                </a:lnTo>
                <a:lnTo>
                  <a:pt x="4183" y="628"/>
                </a:lnTo>
                <a:lnTo>
                  <a:pt x="4160" y="673"/>
                </a:lnTo>
                <a:lnTo>
                  <a:pt x="4163" y="648"/>
                </a:lnTo>
                <a:lnTo>
                  <a:pt x="4165" y="624"/>
                </a:lnTo>
                <a:lnTo>
                  <a:pt x="4166" y="601"/>
                </a:lnTo>
                <a:lnTo>
                  <a:pt x="4166" y="577"/>
                </a:lnTo>
                <a:lnTo>
                  <a:pt x="4165" y="554"/>
                </a:lnTo>
                <a:lnTo>
                  <a:pt x="4164" y="531"/>
                </a:lnTo>
                <a:lnTo>
                  <a:pt x="4159" y="485"/>
                </a:lnTo>
                <a:lnTo>
                  <a:pt x="4151" y="439"/>
                </a:lnTo>
                <a:lnTo>
                  <a:pt x="4143" y="394"/>
                </a:lnTo>
                <a:lnTo>
                  <a:pt x="4135" y="351"/>
                </a:lnTo>
                <a:lnTo>
                  <a:pt x="4128" y="307"/>
                </a:lnTo>
                <a:lnTo>
                  <a:pt x="4123" y="266"/>
                </a:lnTo>
                <a:lnTo>
                  <a:pt x="4122" y="245"/>
                </a:lnTo>
                <a:lnTo>
                  <a:pt x="4121" y="225"/>
                </a:lnTo>
                <a:lnTo>
                  <a:pt x="4121" y="205"/>
                </a:lnTo>
                <a:lnTo>
                  <a:pt x="4123" y="184"/>
                </a:lnTo>
                <a:lnTo>
                  <a:pt x="4126" y="165"/>
                </a:lnTo>
                <a:lnTo>
                  <a:pt x="4129" y="146"/>
                </a:lnTo>
                <a:lnTo>
                  <a:pt x="4134" y="127"/>
                </a:lnTo>
                <a:lnTo>
                  <a:pt x="4141" y="107"/>
                </a:lnTo>
                <a:lnTo>
                  <a:pt x="4150" y="90"/>
                </a:lnTo>
                <a:lnTo>
                  <a:pt x="4160" y="71"/>
                </a:lnTo>
                <a:lnTo>
                  <a:pt x="4172" y="53"/>
                </a:lnTo>
                <a:lnTo>
                  <a:pt x="4186" y="36"/>
                </a:lnTo>
                <a:lnTo>
                  <a:pt x="4203" y="18"/>
                </a:lnTo>
                <a:lnTo>
                  <a:pt x="4220" y="0"/>
                </a:lnTo>
                <a:lnTo>
                  <a:pt x="4203" y="2"/>
                </a:lnTo>
                <a:lnTo>
                  <a:pt x="4185" y="3"/>
                </a:lnTo>
                <a:lnTo>
                  <a:pt x="4167" y="4"/>
                </a:lnTo>
                <a:lnTo>
                  <a:pt x="4150" y="7"/>
                </a:lnTo>
                <a:lnTo>
                  <a:pt x="4133" y="10"/>
                </a:lnTo>
                <a:lnTo>
                  <a:pt x="4117" y="14"/>
                </a:lnTo>
                <a:lnTo>
                  <a:pt x="4100" y="18"/>
                </a:lnTo>
                <a:lnTo>
                  <a:pt x="4084" y="24"/>
                </a:lnTo>
                <a:lnTo>
                  <a:pt x="4053" y="35"/>
                </a:lnTo>
                <a:lnTo>
                  <a:pt x="4023" y="49"/>
                </a:lnTo>
                <a:lnTo>
                  <a:pt x="3995" y="65"/>
                </a:lnTo>
                <a:lnTo>
                  <a:pt x="3967" y="84"/>
                </a:lnTo>
                <a:lnTo>
                  <a:pt x="3942" y="104"/>
                </a:lnTo>
                <a:lnTo>
                  <a:pt x="3917" y="126"/>
                </a:lnTo>
                <a:lnTo>
                  <a:pt x="3895" y="150"/>
                </a:lnTo>
                <a:lnTo>
                  <a:pt x="3873" y="175"/>
                </a:lnTo>
                <a:lnTo>
                  <a:pt x="3854" y="202"/>
                </a:lnTo>
                <a:lnTo>
                  <a:pt x="3835" y="230"/>
                </a:lnTo>
                <a:lnTo>
                  <a:pt x="3820" y="260"/>
                </a:lnTo>
                <a:lnTo>
                  <a:pt x="3805" y="290"/>
                </a:lnTo>
                <a:lnTo>
                  <a:pt x="3792" y="322"/>
                </a:lnTo>
                <a:lnTo>
                  <a:pt x="3782" y="355"/>
                </a:lnTo>
                <a:lnTo>
                  <a:pt x="3773" y="388"/>
                </a:lnTo>
                <a:lnTo>
                  <a:pt x="3767" y="422"/>
                </a:lnTo>
                <a:lnTo>
                  <a:pt x="3762" y="456"/>
                </a:lnTo>
                <a:lnTo>
                  <a:pt x="3760" y="490"/>
                </a:lnTo>
                <a:lnTo>
                  <a:pt x="3759" y="525"/>
                </a:lnTo>
                <a:lnTo>
                  <a:pt x="3761" y="560"/>
                </a:lnTo>
                <a:lnTo>
                  <a:pt x="3766" y="597"/>
                </a:lnTo>
                <a:lnTo>
                  <a:pt x="3772" y="632"/>
                </a:lnTo>
                <a:lnTo>
                  <a:pt x="3781" y="667"/>
                </a:lnTo>
                <a:lnTo>
                  <a:pt x="3793" y="702"/>
                </a:lnTo>
                <a:lnTo>
                  <a:pt x="3806" y="736"/>
                </a:lnTo>
                <a:lnTo>
                  <a:pt x="3823" y="771"/>
                </a:lnTo>
                <a:lnTo>
                  <a:pt x="3842" y="804"/>
                </a:lnTo>
                <a:lnTo>
                  <a:pt x="3853" y="820"/>
                </a:lnTo>
                <a:lnTo>
                  <a:pt x="3864" y="837"/>
                </a:lnTo>
                <a:lnTo>
                  <a:pt x="3841" y="815"/>
                </a:lnTo>
                <a:lnTo>
                  <a:pt x="3817" y="794"/>
                </a:lnTo>
                <a:lnTo>
                  <a:pt x="3793" y="774"/>
                </a:lnTo>
                <a:lnTo>
                  <a:pt x="3769" y="755"/>
                </a:lnTo>
                <a:lnTo>
                  <a:pt x="3744" y="738"/>
                </a:lnTo>
                <a:lnTo>
                  <a:pt x="3718" y="721"/>
                </a:lnTo>
                <a:lnTo>
                  <a:pt x="3692" y="705"/>
                </a:lnTo>
                <a:lnTo>
                  <a:pt x="3667" y="689"/>
                </a:lnTo>
                <a:lnTo>
                  <a:pt x="3639" y="675"/>
                </a:lnTo>
                <a:lnTo>
                  <a:pt x="3613" y="662"/>
                </a:lnTo>
                <a:lnTo>
                  <a:pt x="3585" y="650"/>
                </a:lnTo>
                <a:lnTo>
                  <a:pt x="3558" y="639"/>
                </a:lnTo>
                <a:lnTo>
                  <a:pt x="3529" y="628"/>
                </a:lnTo>
                <a:lnTo>
                  <a:pt x="3502" y="618"/>
                </a:lnTo>
                <a:lnTo>
                  <a:pt x="3473" y="609"/>
                </a:lnTo>
                <a:lnTo>
                  <a:pt x="3445" y="601"/>
                </a:lnTo>
                <a:lnTo>
                  <a:pt x="3415" y="593"/>
                </a:lnTo>
                <a:lnTo>
                  <a:pt x="3386" y="588"/>
                </a:lnTo>
                <a:lnTo>
                  <a:pt x="3356" y="582"/>
                </a:lnTo>
                <a:lnTo>
                  <a:pt x="3328" y="577"/>
                </a:lnTo>
                <a:lnTo>
                  <a:pt x="3298" y="574"/>
                </a:lnTo>
                <a:lnTo>
                  <a:pt x="3268" y="570"/>
                </a:lnTo>
                <a:lnTo>
                  <a:pt x="3240" y="568"/>
                </a:lnTo>
                <a:lnTo>
                  <a:pt x="3210" y="566"/>
                </a:lnTo>
                <a:lnTo>
                  <a:pt x="3180" y="566"/>
                </a:lnTo>
                <a:lnTo>
                  <a:pt x="3151" y="566"/>
                </a:lnTo>
                <a:lnTo>
                  <a:pt x="3121" y="566"/>
                </a:lnTo>
                <a:lnTo>
                  <a:pt x="3092" y="567"/>
                </a:lnTo>
                <a:lnTo>
                  <a:pt x="3063" y="569"/>
                </a:lnTo>
                <a:lnTo>
                  <a:pt x="3034" y="573"/>
                </a:lnTo>
                <a:lnTo>
                  <a:pt x="3006" y="576"/>
                </a:lnTo>
                <a:lnTo>
                  <a:pt x="2976" y="580"/>
                </a:lnTo>
                <a:lnTo>
                  <a:pt x="2947" y="585"/>
                </a:lnTo>
                <a:lnTo>
                  <a:pt x="2920" y="591"/>
                </a:lnTo>
                <a:lnTo>
                  <a:pt x="2891" y="597"/>
                </a:lnTo>
                <a:lnTo>
                  <a:pt x="2864" y="603"/>
                </a:lnTo>
                <a:lnTo>
                  <a:pt x="2836" y="611"/>
                </a:lnTo>
                <a:lnTo>
                  <a:pt x="2809" y="620"/>
                </a:lnTo>
                <a:lnTo>
                  <a:pt x="2782" y="629"/>
                </a:lnTo>
                <a:lnTo>
                  <a:pt x="2756" y="637"/>
                </a:lnTo>
                <a:lnTo>
                  <a:pt x="2729" y="647"/>
                </a:lnTo>
                <a:lnTo>
                  <a:pt x="2704" y="658"/>
                </a:lnTo>
                <a:lnTo>
                  <a:pt x="2679" y="669"/>
                </a:lnTo>
                <a:lnTo>
                  <a:pt x="2655" y="681"/>
                </a:lnTo>
                <a:lnTo>
                  <a:pt x="2630" y="694"/>
                </a:lnTo>
                <a:lnTo>
                  <a:pt x="2606" y="707"/>
                </a:lnTo>
                <a:lnTo>
                  <a:pt x="2583" y="720"/>
                </a:lnTo>
                <a:lnTo>
                  <a:pt x="2561" y="734"/>
                </a:lnTo>
                <a:lnTo>
                  <a:pt x="2539" y="749"/>
                </a:lnTo>
                <a:lnTo>
                  <a:pt x="2517" y="763"/>
                </a:lnTo>
                <a:lnTo>
                  <a:pt x="2496" y="778"/>
                </a:lnTo>
                <a:lnTo>
                  <a:pt x="2476" y="795"/>
                </a:lnTo>
                <a:lnTo>
                  <a:pt x="2458" y="811"/>
                </a:lnTo>
                <a:lnTo>
                  <a:pt x="2439" y="828"/>
                </a:lnTo>
                <a:lnTo>
                  <a:pt x="2420" y="845"/>
                </a:lnTo>
                <a:lnTo>
                  <a:pt x="2404" y="863"/>
                </a:lnTo>
                <a:lnTo>
                  <a:pt x="2387" y="882"/>
                </a:lnTo>
                <a:lnTo>
                  <a:pt x="2372" y="900"/>
                </a:lnTo>
                <a:lnTo>
                  <a:pt x="2357" y="919"/>
                </a:lnTo>
                <a:lnTo>
                  <a:pt x="2343" y="939"/>
                </a:lnTo>
                <a:lnTo>
                  <a:pt x="2330" y="959"/>
                </a:lnTo>
                <a:lnTo>
                  <a:pt x="2319" y="980"/>
                </a:lnTo>
                <a:lnTo>
                  <a:pt x="2308" y="1000"/>
                </a:lnTo>
                <a:lnTo>
                  <a:pt x="2297" y="1021"/>
                </a:lnTo>
                <a:lnTo>
                  <a:pt x="2327" y="1010"/>
                </a:lnTo>
                <a:lnTo>
                  <a:pt x="2359" y="1000"/>
                </a:lnTo>
                <a:lnTo>
                  <a:pt x="2393" y="993"/>
                </a:lnTo>
                <a:lnTo>
                  <a:pt x="2429" y="986"/>
                </a:lnTo>
                <a:lnTo>
                  <a:pt x="2468" y="982"/>
                </a:lnTo>
                <a:lnTo>
                  <a:pt x="2507" y="977"/>
                </a:lnTo>
                <a:lnTo>
                  <a:pt x="2550" y="975"/>
                </a:lnTo>
                <a:lnTo>
                  <a:pt x="2593" y="973"/>
                </a:lnTo>
                <a:lnTo>
                  <a:pt x="2638" y="973"/>
                </a:lnTo>
                <a:lnTo>
                  <a:pt x="2684" y="973"/>
                </a:lnTo>
                <a:lnTo>
                  <a:pt x="2781" y="975"/>
                </a:lnTo>
                <a:lnTo>
                  <a:pt x="2882" y="981"/>
                </a:lnTo>
                <a:lnTo>
                  <a:pt x="2987" y="986"/>
                </a:lnTo>
                <a:lnTo>
                  <a:pt x="3201" y="1000"/>
                </a:lnTo>
                <a:lnTo>
                  <a:pt x="3310" y="1006"/>
                </a:lnTo>
                <a:lnTo>
                  <a:pt x="3419" y="1009"/>
                </a:lnTo>
                <a:lnTo>
                  <a:pt x="3473" y="1010"/>
                </a:lnTo>
                <a:lnTo>
                  <a:pt x="3526" y="1011"/>
                </a:lnTo>
                <a:lnTo>
                  <a:pt x="3579" y="1010"/>
                </a:lnTo>
                <a:lnTo>
                  <a:pt x="3630" y="1009"/>
                </a:lnTo>
                <a:lnTo>
                  <a:pt x="3682" y="1007"/>
                </a:lnTo>
                <a:lnTo>
                  <a:pt x="3733" y="1004"/>
                </a:lnTo>
                <a:lnTo>
                  <a:pt x="3782" y="998"/>
                </a:lnTo>
                <a:lnTo>
                  <a:pt x="3831" y="993"/>
                </a:lnTo>
                <a:lnTo>
                  <a:pt x="3780" y="1007"/>
                </a:lnTo>
                <a:lnTo>
                  <a:pt x="3727" y="1022"/>
                </a:lnTo>
                <a:lnTo>
                  <a:pt x="3673" y="1040"/>
                </a:lnTo>
                <a:lnTo>
                  <a:pt x="3617" y="1061"/>
                </a:lnTo>
                <a:lnTo>
                  <a:pt x="3561" y="1083"/>
                </a:lnTo>
                <a:lnTo>
                  <a:pt x="3503" y="1107"/>
                </a:lnTo>
                <a:lnTo>
                  <a:pt x="3445" y="1134"/>
                </a:lnTo>
                <a:lnTo>
                  <a:pt x="3385" y="1163"/>
                </a:lnTo>
                <a:lnTo>
                  <a:pt x="3326" y="1195"/>
                </a:lnTo>
                <a:lnTo>
                  <a:pt x="3266" y="1229"/>
                </a:lnTo>
                <a:lnTo>
                  <a:pt x="3208" y="1267"/>
                </a:lnTo>
                <a:lnTo>
                  <a:pt x="3178" y="1285"/>
                </a:lnTo>
                <a:lnTo>
                  <a:pt x="3149" y="1306"/>
                </a:lnTo>
                <a:lnTo>
                  <a:pt x="3120" y="1327"/>
                </a:lnTo>
                <a:lnTo>
                  <a:pt x="3091" y="1349"/>
                </a:lnTo>
                <a:lnTo>
                  <a:pt x="3063" y="1371"/>
                </a:lnTo>
                <a:lnTo>
                  <a:pt x="3034" y="1394"/>
                </a:lnTo>
                <a:lnTo>
                  <a:pt x="3006" y="1419"/>
                </a:lnTo>
                <a:lnTo>
                  <a:pt x="2978" y="1443"/>
                </a:lnTo>
                <a:lnTo>
                  <a:pt x="2951" y="1469"/>
                </a:lnTo>
                <a:lnTo>
                  <a:pt x="2924" y="1494"/>
                </a:lnTo>
                <a:lnTo>
                  <a:pt x="2898" y="1522"/>
                </a:lnTo>
                <a:lnTo>
                  <a:pt x="2871" y="1551"/>
                </a:lnTo>
                <a:lnTo>
                  <a:pt x="2846" y="1579"/>
                </a:lnTo>
                <a:lnTo>
                  <a:pt x="2821" y="1609"/>
                </a:lnTo>
                <a:lnTo>
                  <a:pt x="2795" y="1639"/>
                </a:lnTo>
                <a:lnTo>
                  <a:pt x="2772" y="1670"/>
                </a:lnTo>
                <a:lnTo>
                  <a:pt x="2748" y="1702"/>
                </a:lnTo>
                <a:lnTo>
                  <a:pt x="2725" y="1735"/>
                </a:lnTo>
                <a:lnTo>
                  <a:pt x="2703" y="1769"/>
                </a:lnTo>
                <a:lnTo>
                  <a:pt x="2682" y="1805"/>
                </a:lnTo>
                <a:lnTo>
                  <a:pt x="2661" y="1840"/>
                </a:lnTo>
                <a:lnTo>
                  <a:pt x="2641" y="1877"/>
                </a:lnTo>
                <a:lnTo>
                  <a:pt x="2622" y="1915"/>
                </a:lnTo>
                <a:lnTo>
                  <a:pt x="2603" y="1953"/>
                </a:lnTo>
                <a:lnTo>
                  <a:pt x="2585" y="1993"/>
                </a:lnTo>
                <a:lnTo>
                  <a:pt x="2569" y="2033"/>
                </a:lnTo>
                <a:lnTo>
                  <a:pt x="2553" y="2075"/>
                </a:lnTo>
                <a:lnTo>
                  <a:pt x="2538" y="2118"/>
                </a:lnTo>
                <a:lnTo>
                  <a:pt x="2524" y="2161"/>
                </a:lnTo>
                <a:lnTo>
                  <a:pt x="2512" y="2206"/>
                </a:lnTo>
                <a:lnTo>
                  <a:pt x="2499" y="2251"/>
                </a:lnTo>
                <a:lnTo>
                  <a:pt x="2488" y="2299"/>
                </a:lnTo>
                <a:lnTo>
                  <a:pt x="2479" y="2346"/>
                </a:lnTo>
                <a:lnTo>
                  <a:pt x="2470" y="2394"/>
                </a:lnTo>
                <a:lnTo>
                  <a:pt x="2462" y="2445"/>
                </a:lnTo>
                <a:lnTo>
                  <a:pt x="2455" y="2496"/>
                </a:lnTo>
                <a:lnTo>
                  <a:pt x="2450" y="2547"/>
                </a:lnTo>
                <a:lnTo>
                  <a:pt x="2447" y="2601"/>
                </a:lnTo>
                <a:lnTo>
                  <a:pt x="2443" y="2655"/>
                </a:lnTo>
                <a:lnTo>
                  <a:pt x="2442" y="2711"/>
                </a:lnTo>
                <a:lnTo>
                  <a:pt x="2441" y="2767"/>
                </a:lnTo>
                <a:lnTo>
                  <a:pt x="2443" y="2824"/>
                </a:lnTo>
                <a:lnTo>
                  <a:pt x="2451" y="2794"/>
                </a:lnTo>
                <a:lnTo>
                  <a:pt x="2461" y="2763"/>
                </a:lnTo>
                <a:lnTo>
                  <a:pt x="2471" y="2732"/>
                </a:lnTo>
                <a:lnTo>
                  <a:pt x="2482" y="2702"/>
                </a:lnTo>
                <a:lnTo>
                  <a:pt x="2494" y="2673"/>
                </a:lnTo>
                <a:lnTo>
                  <a:pt x="2506" y="2644"/>
                </a:lnTo>
                <a:lnTo>
                  <a:pt x="2519" y="2617"/>
                </a:lnTo>
                <a:lnTo>
                  <a:pt x="2534" y="2589"/>
                </a:lnTo>
                <a:lnTo>
                  <a:pt x="2549" y="2562"/>
                </a:lnTo>
                <a:lnTo>
                  <a:pt x="2564" y="2535"/>
                </a:lnTo>
                <a:lnTo>
                  <a:pt x="2581" y="2509"/>
                </a:lnTo>
                <a:lnTo>
                  <a:pt x="2598" y="2482"/>
                </a:lnTo>
                <a:lnTo>
                  <a:pt x="2616" y="2457"/>
                </a:lnTo>
                <a:lnTo>
                  <a:pt x="2635" y="2432"/>
                </a:lnTo>
                <a:lnTo>
                  <a:pt x="2653" y="2408"/>
                </a:lnTo>
                <a:lnTo>
                  <a:pt x="2673" y="2383"/>
                </a:lnTo>
                <a:lnTo>
                  <a:pt x="2714" y="2335"/>
                </a:lnTo>
                <a:lnTo>
                  <a:pt x="2758" y="2289"/>
                </a:lnTo>
                <a:lnTo>
                  <a:pt x="2803" y="2243"/>
                </a:lnTo>
                <a:lnTo>
                  <a:pt x="2850" y="2199"/>
                </a:lnTo>
                <a:lnTo>
                  <a:pt x="2899" y="2153"/>
                </a:lnTo>
                <a:lnTo>
                  <a:pt x="2949" y="2109"/>
                </a:lnTo>
                <a:lnTo>
                  <a:pt x="3001" y="2067"/>
                </a:lnTo>
                <a:lnTo>
                  <a:pt x="3054" y="2022"/>
                </a:lnTo>
                <a:lnTo>
                  <a:pt x="3162" y="1934"/>
                </a:lnTo>
                <a:lnTo>
                  <a:pt x="3272" y="1845"/>
                </a:lnTo>
                <a:lnTo>
                  <a:pt x="3328" y="1800"/>
                </a:lnTo>
                <a:lnTo>
                  <a:pt x="3384" y="1754"/>
                </a:lnTo>
                <a:lnTo>
                  <a:pt x="3439" y="1706"/>
                </a:lnTo>
                <a:lnTo>
                  <a:pt x="3495" y="1657"/>
                </a:lnTo>
                <a:lnTo>
                  <a:pt x="3550" y="1607"/>
                </a:lnTo>
                <a:lnTo>
                  <a:pt x="3604" y="1555"/>
                </a:lnTo>
                <a:lnTo>
                  <a:pt x="3658" y="1501"/>
                </a:lnTo>
                <a:lnTo>
                  <a:pt x="3711" y="1446"/>
                </a:lnTo>
                <a:lnTo>
                  <a:pt x="3762" y="1388"/>
                </a:lnTo>
                <a:lnTo>
                  <a:pt x="3813" y="1328"/>
                </a:lnTo>
                <a:lnTo>
                  <a:pt x="3837" y="1298"/>
                </a:lnTo>
                <a:lnTo>
                  <a:pt x="3861" y="1266"/>
                </a:lnTo>
                <a:lnTo>
                  <a:pt x="3886" y="1234"/>
                </a:lnTo>
                <a:lnTo>
                  <a:pt x="3909" y="12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800">
              <a:solidFill>
                <a:schemeClr val="lt1"/>
              </a:solidFill>
              <a:latin typeface="黑体" panose="02010609060101010101" charset="-122"/>
              <a:ea typeface="黑体" panose="02010609060101010101" charset="-122"/>
            </a:endParaRPr>
          </a:p>
        </p:txBody>
      </p:sp>
      <p:sp>
        <p:nvSpPr>
          <p:cNvPr id="3" name="内容占位符 2"/>
          <p:cNvSpPr>
            <a:spLocks noGrp="1"/>
          </p:cNvSpPr>
          <p:nvPr/>
        </p:nvSpPr>
        <p:spPr>
          <a:xfrm>
            <a:off x="172720" y="424815"/>
            <a:ext cx="11709400" cy="4813300"/>
          </a:xfrm>
          <a:prstGeom prst="rect">
            <a:avLst/>
          </a:prstGeom>
        </p:spPr>
        <p:txBody>
          <a:bodyPr vert="horz" wrap="square" lIns="0" tIns="0" rIns="0" bIns="0" rtlCol="0">
            <a:normAutofit lnSpcReduction="1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lang="zh-CN" altLang="en-US" sz="2800" b="1">
                <a:solidFill>
                  <a:srgbClr val="FF0000"/>
                </a:solidFill>
                <a:latin typeface="黑体" panose="02010609060101010101" charset="-122"/>
                <a:ea typeface="黑体" panose="02010609060101010101" charset="-122"/>
                <a:cs typeface="新宋体" panose="02010609030101010101" charset="-122"/>
                <a:sym typeface="+mn-ea"/>
              </a:rPr>
              <a:t>第二、站在学生的角度，大单元教学是培育学生核心素养的一种行之有效的教学方法。</a:t>
            </a:r>
            <a:r>
              <a:rPr lang="zh-CN" altLang="en-US">
                <a:solidFill>
                  <a:srgbClr val="000000"/>
                </a:solidFill>
                <a:latin typeface="黑体" panose="02010609060101010101" charset="-122"/>
                <a:ea typeface="黑体" panose="02010609060101010101" charset="-122"/>
                <a:cs typeface="新宋体" panose="02010609030101010101" charset="-122"/>
                <a:sym typeface="+mn-ea"/>
              </a:rPr>
              <a:t>采用创设实际情境的方式，引导学生将所学知识应用于实践问题。学生在教师的引导下，不仅教育资源实现了整合和利用，学生的思维意识和认知也得到了充分的锻炼，改变传统枯燥、重复的学习氛围，结合学生兴趣方向制定教学计划，以便于激发学生学习的动力。</a:t>
            </a:r>
            <a:endParaRPr lang="zh-CN" altLang="en-US">
              <a:solidFill>
                <a:srgbClr val="000000"/>
              </a:solidFill>
              <a:latin typeface="黑体" panose="02010609060101010101" charset="-122"/>
              <a:ea typeface="黑体" panose="02010609060101010101" charset="-122"/>
              <a:cs typeface="新宋体" panose="02010609030101010101" charset="-122"/>
            </a:endParaRPr>
          </a:p>
          <a:p>
            <a:pPr algn="l">
              <a:buClrTx/>
              <a:buSzTx/>
            </a:pPr>
            <a:r>
              <a:rPr lang="zh-CN" altLang="en-US">
                <a:solidFill>
                  <a:srgbClr val="000000"/>
                </a:solidFill>
                <a:latin typeface="黑体" panose="02010609060101010101" charset="-122"/>
                <a:ea typeface="黑体" panose="02010609060101010101" charset="-122"/>
                <a:cs typeface="新宋体" panose="02010609030101010101" charset="-122"/>
                <a:sym typeface="+mn-ea"/>
              </a:rPr>
              <a:t>第三、大单元教学案例的设计能够在一定程度上扩宽教师的教学范围，凸显大单元教学设计的效果，</a:t>
            </a:r>
            <a:r>
              <a:rPr lang="zh-CN" altLang="en-US" sz="2800" b="1">
                <a:solidFill>
                  <a:srgbClr val="FF0000"/>
                </a:solidFill>
                <a:latin typeface="黑体" panose="02010609060101010101" charset="-122"/>
                <a:ea typeface="黑体" panose="02010609060101010101" charset="-122"/>
                <a:cs typeface="新宋体" panose="02010609030101010101" charset="-122"/>
                <a:sym typeface="+mn-ea"/>
              </a:rPr>
              <a:t>还可以提高教师的单元知识整合意识</a:t>
            </a:r>
            <a:r>
              <a:rPr lang="zh-CN" altLang="en-US">
                <a:solidFill>
                  <a:srgbClr val="FF0000"/>
                </a:solidFill>
                <a:latin typeface="黑体" panose="02010609060101010101" charset="-122"/>
                <a:ea typeface="黑体" panose="02010609060101010101" charset="-122"/>
                <a:cs typeface="新宋体" panose="02010609030101010101" charset="-122"/>
                <a:sym typeface="+mn-ea"/>
              </a:rPr>
              <a:t>，</a:t>
            </a:r>
            <a:r>
              <a:rPr lang="zh-CN" altLang="en-US" sz="2800" b="1">
                <a:solidFill>
                  <a:srgbClr val="FF0000"/>
                </a:solidFill>
                <a:latin typeface="黑体" panose="02010609060101010101" charset="-122"/>
                <a:ea typeface="黑体" panose="02010609060101010101" charset="-122"/>
                <a:cs typeface="新宋体" panose="02010609030101010101" charset="-122"/>
                <a:sym typeface="+mn-ea"/>
              </a:rPr>
              <a:t>并培养教师从课时到单元的教学设计意识的转变；</a:t>
            </a:r>
            <a:r>
              <a:rPr lang="zh-CN" altLang="en-US">
                <a:solidFill>
                  <a:srgbClr val="000000"/>
                </a:solidFill>
                <a:latin typeface="黑体" panose="02010609060101010101" charset="-122"/>
                <a:ea typeface="黑体" panose="02010609060101010101" charset="-122"/>
                <a:cs typeface="新宋体" panose="02010609030101010101" charset="-122"/>
                <a:sym typeface="+mn-ea"/>
              </a:rPr>
              <a:t>在一定程度上增加了道德与法治课时的同时，加速了一线教师大单元教学设计的开展，确保大单元教学效果在实践教学中显现。</a:t>
            </a:r>
            <a:endParaRPr lang="zh-CN" altLang="en-US">
              <a:solidFill>
                <a:srgbClr val="000000"/>
              </a:solidFill>
              <a:latin typeface="黑体" panose="02010609060101010101" charset="-122"/>
              <a:ea typeface="黑体" panose="02010609060101010101" charset="-122"/>
              <a:cs typeface="新宋体" panose="02010609030101010101" charset="-122"/>
            </a:endParaRPr>
          </a:p>
          <a:p>
            <a:endParaRPr lang="zh-CN" altLang="en-US">
              <a:solidFill>
                <a:srgbClr val="000000"/>
              </a:solidFill>
              <a:latin typeface="黑体" panose="02010609060101010101" charset="-122"/>
              <a:ea typeface="黑体" panose="02010609060101010101" charset="-122"/>
              <a:cs typeface="新宋体" panose="02010609030101010101"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MH" val="20170105002621"/>
  <p:tag name="MH_LIBRARY" val="CONTENTS"/>
  <p:tag name="MH_TYPE" val="OTHERS"/>
  <p:tag name="ID" val="545828"/>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9.xml><?xml version="1.0" encoding="utf-8"?>
<p:tagLst xmlns:p="http://schemas.openxmlformats.org/presentationml/2006/main">
  <p:tag name="MH" val="20170105002621"/>
  <p:tag name="MH_LIBRARY" val="CONTENTS"/>
  <p:tag name="MH_TYPE" val="NUMBER"/>
  <p:tag name="ID" val="545828"/>
  <p:tag name="MH_ORDER" val="NUMBER"/>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3.xml><?xml version="1.0" encoding="utf-8"?>
<p:tagLst xmlns:p="http://schemas.openxmlformats.org/presentationml/2006/main">
  <p:tag name="MH" val="20170105004947"/>
  <p:tag name="MH_LIBRARY" val="GRAPHIC"/>
  <p:tag name="MH_ORDER" val="任意多边形 1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Lst>
</file>

<file path=ppt/tags/tag159.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0.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132*1141"/>
  <p:tag name="KSO_WM_UNIT_HIGHLIGHT" val="0"/>
  <p:tag name="KSO_WM_UNIT_COMPATIBLE" val="0"/>
  <p:tag name="KSO_WM_UNIT_ID" val="_15*d*1"/>
  <p:tag name="KSO_WM_UNIT_DIAGRAM_ISNUMVISUAL" val="0"/>
  <p:tag name="KSO_WM_UNIT_DIAGRAM_ISREFERUNIT" val="0"/>
  <p:tag name="KSO_WM_SLIDE_BACKGROUND_TYPE" val="topBottom"/>
  <p:tag name="KSO_WM_SLIDE_BK_DARK_LIGHT" val="2"/>
</p:tagLst>
</file>

<file path=ppt/tags/tag1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8.xml><?xml version="1.0" encoding="utf-8"?>
<p:tagLst xmlns:p="http://schemas.openxmlformats.org/presentationml/2006/main">
  <p:tag name="MH" val="20170105004947"/>
  <p:tag name="MH_LIBRARY" val="GRAPHIC"/>
  <p:tag name="MH_ORDER" val="任意多边形 15"/>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xml><?xml version="1.0" encoding="utf-8"?>
<p:tagLst xmlns:p="http://schemas.openxmlformats.org/presentationml/2006/main">
  <p:tag name="MH" val="20170105004947"/>
  <p:tag name="MH_LIBRARY" val="GRAPHIC"/>
  <p:tag name="MH_ORDER" val="任意多边形 15"/>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7.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132*1141"/>
  <p:tag name="KSO_WM_UNIT_HIGHLIGHT" val="0"/>
  <p:tag name="KSO_WM_UNIT_COMPATIBLE" val="0"/>
  <p:tag name="KSO_WM_UNIT_ID" val="_17*d*1"/>
  <p:tag name="KSO_WM_UNIT_DIAGRAM_ISNUMVISUAL" val="0"/>
  <p:tag name="KSO_WM_UNIT_DIAGRAM_ISREFERUNIT" val="0"/>
  <p:tag name="KSO_WM_SLIDE_BACKGROUND_TYPE" val="navigation"/>
  <p:tag name="KSO_WM_SLIDE_BK_DARK_LIGHT" val="2"/>
</p:tagLst>
</file>

<file path=ppt/tags/tag198.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132*1141"/>
  <p:tag name="KSO_WM_UNIT_HIGHLIGHT" val="0"/>
  <p:tag name="KSO_WM_UNIT_COMPATIBLE" val="0"/>
  <p:tag name="KSO_WM_UNIT_ID" val="_17*d*1"/>
  <p:tag name="KSO_WM_UNIT_DIAGRAM_ISNUMVISUAL" val="0"/>
  <p:tag name="KSO_WM_UNIT_DIAGRAM_ISREFERUNIT" val="0"/>
  <p:tag name="KSO_WM_SLIDE_BACKGROUND_TYPE" val="navigation"/>
  <p:tag name="KSO_WM_SLIDE_BK_DARK_LIGHT" val="2"/>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0692"/>
</p:tagLst>
</file>

<file path=ppt/tags/tag216.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069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Lst>
</file>

<file path=ppt/tags/tag220.xml><?xml version="1.0" encoding="utf-8"?>
<p:tagLst xmlns:p="http://schemas.openxmlformats.org/presentationml/2006/main">
  <p:tag name="KSO_WM_TAG_VERSION" val="1.0"/>
  <p:tag name="KSO_WM_BEAUTIFY_FLAG" val="#wm#"/>
  <p:tag name="KSO_WM_COMBINE_RELATE_SLIDE_ID" val="background20177673_1"/>
  <p:tag name="KSO_WM_TEMPLATE_CATEGORY" val="custom"/>
  <p:tag name="KSO_WM_TEMPLATE_INDEX" val="20180692"/>
  <p:tag name="KSO_WM_TEMPLATE_SUBCATEGORY" val="0"/>
  <p:tag name="KSO_WM_TEMPLATE_THUMBS_INDEX" val="1、4、5、6、12、13、19、25、29、30、34、"/>
  <p:tag name="KSO_WM_TEMPLATE_MASTER_TYPE" val="1"/>
  <p:tag name="KSO_WM_TEMPLATE_COLOR_TYPE" val="0"/>
</p:tagLst>
</file>

<file path=ppt/tags/tag221.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VALUE" val="8"/>
  <p:tag name="KSO_WM_UNIT_ISCONTENTSTITLE" val="0"/>
  <p:tag name="KSO_WM_UNIT_HIGHLIGHT" val="0"/>
  <p:tag name="KSO_WM_UNIT_COMPATIBLE" val="0"/>
  <p:tag name="KSO_WM_UNIT_ID" val="custom20180692_1*a*1"/>
  <p:tag name="KSO_WM_UNIT_PRESET_TEXT" val="简约清新PPT模板"/>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22.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b"/>
  <p:tag name="KSO_WM_UNIT_INDEX" val="1"/>
  <p:tag name="KSO_WM_UNIT_LAYERLEVEL" val="1"/>
  <p:tag name="KSO_WM_UNIT_VALUE" val="24"/>
  <p:tag name="KSO_WM_UNIT_ISCONTENTSTITLE" val="0"/>
  <p:tag name="KSO_WM_UNIT_HIGHLIGHT" val="0"/>
  <p:tag name="KSO_WM_UNIT_COMPATIBLE" val="0"/>
  <p:tag name="KSO_WM_UNIT_PRESET_TEXT_INDEX" val="1"/>
  <p:tag name="KSO_WM_UNIT_PRESET_TEXT_LEN" val="10"/>
  <p:tag name="KSO_WM_UNIT_ID" val="custom20180692_1*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SLIDE_ID" val="custom20180692_1"/>
  <p:tag name="KSO_WM_TEMPLATE_SUBCATEGORY" val="0"/>
  <p:tag name="KSO_WM_TEMPLATE_MASTER_TYPE" val="1"/>
  <p:tag name="KSO_WM_TEMPLATE_COLOR_TYPE" val="0"/>
  <p:tag name="KSO_WM_SLIDE_ITEM_CNT" val="0"/>
  <p:tag name="KSO_WM_SLIDE_INDEX" val="1"/>
  <p:tag name="KSO_WM_TAG_VERSION" val="1.0"/>
  <p:tag name="KSO_WM_BEAUTIFY_FLAG" val="#wm#"/>
  <p:tag name="KSO_WM_TEMPLATE_CATEGORY" val="custom"/>
  <p:tag name="KSO_WM_TEMPLATE_INDEX" val="20180692"/>
  <p:tag name="KSO_WM_SLIDE_LAYOUT" val="a_b"/>
  <p:tag name="KSO_WM_SLIDE_LAYOUT_CNT" val="1_1"/>
  <p:tag name="KSO_WM_SLIDE_TYPE" val="title"/>
  <p:tag name="KSO_WM_SLIDE_SUBTYPE" val="pureTxt"/>
  <p:tag name="KSO_WM_TEMPLATE_THUMBS_INDEX" val="1、4、5、6、12、13、19、25、29、30、34、"/>
  <p:tag name="KSO_WM_COMBINE_RELATE_SLIDE_ID" val="background20177673_1"/>
</p:tagLst>
</file>

<file path=ppt/tags/tag224.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ISCONTENTSTITLE" val="1"/>
  <p:tag name="KSO_WM_UNIT_VALUE" val="8"/>
  <p:tag name="KSO_WM_UNIT_HIGHLIGHT" val="0"/>
  <p:tag name="KSO_WM_UNIT_COMPATIBLE" val="0"/>
  <p:tag name="KSO_WM_DIAGRAM_GROUP_CODE" val="l1-1"/>
  <p:tag name="KSO_WM_UNIT_ID" val="custom20180692_9*a*1"/>
  <p:tag name="KSO_WM_UNIT_PRESET_TEXT" val="目    录"/>
  <p:tag name="KSO_WM_UNIT_ISNUMDGMTITLE" val="0"/>
  <p:tag name="KSO_WM_UNIT_NOCLEAR" val="0"/>
  <p:tag name="KSO_WM_UNIT_DIAGRAM_ISNUMVISUAL" val="0"/>
  <p:tag name="KSO_WM_UNIT_DIAGRAM_ISREFERUNIT" val="0"/>
  <p:tag name="KSO_WM_UNIT_USESOURCEFORMAT_APPLY" val="1"/>
</p:tagLst>
</file>

<file path=ppt/tags/tag225.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1_1"/>
  <p:tag name="KSO_WM_UNIT_LAYERLEVEL" val="1_1_1"/>
  <p:tag name="KSO_WM_DIAGRAM_GROUP_CODE" val="l1-1"/>
  <p:tag name="KSO_WM_UNIT_ID" val="custom20180692_9*l_h_i*1_1_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26.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1_2"/>
  <p:tag name="KSO_WM_UNIT_LAYERLEVEL" val="1_1_1"/>
  <p:tag name="KSO_WM_DIAGRAM_GROUP_CODE" val="l1-1"/>
  <p:tag name="KSO_WM_UNIT_ID" val="custom20180692_9*l_h_i*1_1_2"/>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227.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2_1"/>
  <p:tag name="KSO_WM_UNIT_LAYERLEVEL" val="1_1_1"/>
  <p:tag name="KSO_WM_DIAGRAM_GROUP_CODE" val="l1-1"/>
  <p:tag name="KSO_WM_UNIT_ID" val="custom20180692_9*l_h_i*1_2_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28.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2_2"/>
  <p:tag name="KSO_WM_UNIT_LAYERLEVEL" val="1_1_1"/>
  <p:tag name="KSO_WM_DIAGRAM_GROUP_CODE" val="l1-1"/>
  <p:tag name="KSO_WM_UNIT_ID" val="custom20180692_9*l_h_i*1_2_2"/>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229.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f"/>
  <p:tag name="KSO_WM_UNIT_INDEX" val="1_2_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ID" val="custom20180692_9*l_h_f*1_2_1"/>
  <p:tag name="KSO_WM_UNIT_SUBTYPE" val="a"/>
  <p:tag name="KSO_WM_UNIT_NOCLEAR" val="0"/>
  <p:tag name="KSO_WM_UNIT_DIAGRAM_ISNUMVISUAL" val="0"/>
  <p:tag name="KSO_WM_UNIT_DIAGRAM_ISREFERUNIT" val="0"/>
  <p:tag name="KSO_WM_UNIT_TEXT_FILL_FORE_SCHEMECOLOR_INDEX_BRIGHTNESS" val="-0.5"/>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30.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4_1"/>
  <p:tag name="KSO_WM_UNIT_LAYERLEVEL" val="1_1_1"/>
  <p:tag name="KSO_WM_DIAGRAM_GROUP_CODE" val="l1-1"/>
  <p:tag name="KSO_WM_UNIT_ID" val="custom20180692_9*l_h_i*1_4_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1.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4_2"/>
  <p:tag name="KSO_WM_UNIT_LAYERLEVEL" val="1_1_1"/>
  <p:tag name="KSO_WM_DIAGRAM_GROUP_CODE" val="l1-1"/>
  <p:tag name="KSO_WM_UNIT_ID" val="custom20180692_9*l_h_i*1_4_2"/>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232.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f"/>
  <p:tag name="KSO_WM_UNIT_INDEX" val="1_4_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ID" val="custom20180692_9*l_h_f*1_4_1"/>
  <p:tag name="KSO_WM_UNIT_SUBTYPE" val="a"/>
  <p:tag name="KSO_WM_UNIT_NOCLEAR" val="0"/>
  <p:tag name="KSO_WM_UNIT_DIAGRAM_ISNUMVISUAL" val="0"/>
  <p:tag name="KSO_WM_UNIT_DIAGRAM_ISREFERUNIT" val="0"/>
  <p:tag name="KSO_WM_UNIT_TEXT_FILL_FORE_SCHEMECOLOR_INDEX_BRIGHTNESS" val="-0.5"/>
  <p:tag name="KSO_WM_UNIT_TEXT_FILL_FORE_SCHEMECOLOR_INDEX" val="14"/>
  <p:tag name="KSO_WM_UNIT_TEXT_FILL_TYPE" val="1"/>
  <p:tag name="KSO_WM_UNIT_USESOURCEFORMAT_APPLY" val="1"/>
</p:tagLst>
</file>

<file path=ppt/tags/tag233.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3_1"/>
  <p:tag name="KSO_WM_UNIT_LAYERLEVEL" val="1_1_1"/>
  <p:tag name="KSO_WM_DIAGRAM_GROUP_CODE" val="l1-1"/>
  <p:tag name="KSO_WM_UNIT_ID" val="custom20180692_9*l_h_i*1_3_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4.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i"/>
  <p:tag name="KSO_WM_UNIT_INDEX" val="1_3_2"/>
  <p:tag name="KSO_WM_UNIT_LAYERLEVEL" val="1_1_1"/>
  <p:tag name="KSO_WM_DIAGRAM_GROUP_CODE" val="l1-1"/>
  <p:tag name="KSO_WM_UNIT_ID" val="custom20180692_9*l_h_i*1_3_2"/>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235.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f"/>
  <p:tag name="KSO_WM_UNIT_INDEX" val="1_3_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ID" val="custom20180692_9*l_h_f*1_3_1"/>
  <p:tag name="KSO_WM_UNIT_SUBTYPE" val="a"/>
  <p:tag name="KSO_WM_UNIT_NOCLEAR" val="0"/>
  <p:tag name="KSO_WM_UNIT_DIAGRAM_ISNUMVISUAL" val="0"/>
  <p:tag name="KSO_WM_UNIT_DIAGRAM_ISREFERUNIT" val="0"/>
  <p:tag name="KSO_WM_UNIT_TEXT_FILL_FORE_SCHEMECOLOR_INDEX_BRIGHTNESS" val="-0.5"/>
  <p:tag name="KSO_WM_UNIT_TEXT_FILL_FORE_SCHEMECOLOR_INDEX" val="14"/>
  <p:tag name="KSO_WM_UNIT_TEXT_FILL_TYPE" val="1"/>
  <p:tag name="KSO_WM_UNIT_USESOURCEFORMAT_APPLY" val="1"/>
</p:tagLst>
</file>

<file path=ppt/tags/tag236.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l_h_f"/>
  <p:tag name="KSO_WM_UNIT_INDEX" val="1_1_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ID" val="custom20180692_9*l_h_f*1_1_1"/>
  <p:tag name="KSO_WM_UNIT_SUBTYPE" val="a"/>
  <p:tag name="KSO_WM_UNIT_NOCLEAR" val="0"/>
  <p:tag name="KSO_WM_UNIT_DIAGRAM_ISNUMVISUAL" val="0"/>
  <p:tag name="KSO_WM_UNIT_DIAGRAM_ISREFERUNIT" val="0"/>
  <p:tag name="KSO_WM_UNIT_TEXT_FILL_FORE_SCHEMECOLOR_INDEX_BRIGHTNESS" val="-0.5"/>
  <p:tag name="KSO_WM_UNIT_TEXT_FILL_FORE_SCHEMECOLOR_INDEX" val="14"/>
  <p:tag name="KSO_WM_UNIT_TEXT_FILL_TYPE" val="1"/>
  <p:tag name="KSO_WM_UNIT_USESOURCEFORMAT_APPLY" val="1"/>
</p:tagLst>
</file>

<file path=ppt/tags/tag237.xml><?xml version="1.0" encoding="utf-8"?>
<p:tagLst xmlns:p="http://schemas.openxmlformats.org/presentationml/2006/main">
  <p:tag name="KSO_WM_DIAGRAM_GROUP_CODE" val="l1-1"/>
  <p:tag name="KSO_WM_TAG_VERSION" val="1.0"/>
  <p:tag name="KSO_WM_BEAUTIFY_FLAG" val="#wm#"/>
  <p:tag name="KSO_WM_UNIT_TYPE" val="i"/>
  <p:tag name="KSO_WM_UNIT_ID" val="custom20180692_9*i*13"/>
  <p:tag name="KSO_WM_TEMPLATE_CATEGORY" val="custom"/>
  <p:tag name="KSO_WM_TEMPLATE_INDEX" val="20180692"/>
  <p:tag name="KSO_WM_UNIT_INDEX" val="13"/>
  <p:tag name="KSO_WM_UNIT_HIGHLIGHT" val="0"/>
  <p:tag name="KSO_WM_UNIT_COMPATIBLE" val="0"/>
  <p:tag name="KSO_WM_UNIT_DIAGRAM_ISNUMVISUAL" val="0"/>
  <p:tag name="KSO_WM_UNIT_DIAGRAM_ISREFERUNIT" val="0"/>
  <p:tag name="KSO_WM_UNIT_LAYERLEVEL"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38.xml><?xml version="1.0" encoding="utf-8"?>
<p:tagLst xmlns:p="http://schemas.openxmlformats.org/presentationml/2006/main">
  <p:tag name="KSO_WM_SLIDE_ID" val="custom20180692_9"/>
  <p:tag name="KSO_WM_TEMPLATE_SUBCATEGORY" val="0"/>
  <p:tag name="KSO_WM_TEMPLATE_MASTER_TYPE" val="1"/>
  <p:tag name="KSO_WM_TEMPLATE_COLOR_TYPE" val="0"/>
  <p:tag name="KSO_WM_SLIDE_ITEM_CNT" val="4"/>
  <p:tag name="KSO_WM_SLIDE_INDEX" val="9"/>
  <p:tag name="KSO_WM_TAG_VERSION" val="1.0"/>
  <p:tag name="KSO_WM_BEAUTIFY_FLAG" val="#wm#"/>
  <p:tag name="KSO_WM_TEMPLATE_CATEGORY" val="custom"/>
  <p:tag name="KSO_WM_TEMPLATE_INDEX" val="20180692"/>
  <p:tag name="KSO_WM_SLIDE_LAYOUT" val="a_l"/>
  <p:tag name="KSO_WM_SLIDE_LAYOUT_CNT" val="1_1"/>
  <p:tag name="KSO_WM_SLIDE_TYPE" val="contents"/>
  <p:tag name="KSO_WM_SLIDE_SUBTYPE" val="diag"/>
  <p:tag name="KSO_WM_DIAGRAM_GROUP_CODE" val="l1-1"/>
  <p:tag name="KSO_WM_SLIDE_DIAGTYPE" val="l"/>
  <p:tag name="KSO_WM_COMBINE_RELATE_SLIDE_ID" val="diagram20170661_4"/>
</p:tagLst>
</file>

<file path=ppt/tags/tag239.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VALUE" val="12"/>
  <p:tag name="KSO_WM_UNIT_ISCONTENTSTITLE" val="0"/>
  <p:tag name="KSO_WM_UNIT_HIGHLIGHT" val="0"/>
  <p:tag name="KSO_WM_UNIT_COMPATIBLE" val="0"/>
  <p:tag name="KSO_WM_UNIT_ID" val="custom20180692_12*a*1"/>
  <p:tag name="KSO_WM_UNIT_PRESET_TEXT" val="请在此输入章节标题"/>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240.xml><?xml version="1.0" encoding="utf-8"?>
<p:tagLst xmlns:p="http://schemas.openxmlformats.org/presentationml/2006/main">
  <p:tag name="KSO_WM_TAG_VERSION" val="1.0"/>
  <p:tag name="KSO_WM_BEAUTIFY_FLAG" val="#wm#"/>
  <p:tag name="KSO_WM_TEMPLATE_CATEGORY" val="custom"/>
  <p:tag name="KSO_WM_TEMPLATE_INDEX" val="20180692"/>
  <p:tag name="MH" val="20170105002621"/>
  <p:tag name="MH_LIBRARY" val="CONTENTS"/>
  <p:tag name="MH_TYPE" val="NUMBER"/>
  <p:tag name="ID" val="545828"/>
  <p:tag name="MH_ORDER" val="NUMBER"/>
  <p:tag name="KSO_WM_UNIT_TYPE" val="e"/>
  <p:tag name="KSO_WM_UNIT_INDEX" val="1"/>
  <p:tag name="KSO_WM_UNIT_LAYERLEVEL" val="1"/>
  <p:tag name="KSO_WM_UNIT_VALUE" val="1"/>
  <p:tag name="KSO_WM_UNIT_HIGHLIGHT" val="0"/>
  <p:tag name="KSO_WM_UNIT_COMPATIBLE" val="1"/>
  <p:tag name="KSO_WM_UNIT_ID" val="custom20180692_12*e*1"/>
  <p:tag name="KSO_WM_UNIT_PRESET_TEXT" val="1"/>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41.xml><?xml version="1.0" encoding="utf-8"?>
<p:tagLst xmlns:p="http://schemas.openxmlformats.org/presentationml/2006/main">
  <p:tag name="KSO_WM_SLIDE_ID" val="custom20180692_12"/>
  <p:tag name="KSO_WM_TEMPLATE_SUBCATEGORY" val="0"/>
  <p:tag name="KSO_WM_TEMPLATE_MASTER_TYPE" val="1"/>
  <p:tag name="KSO_WM_TEMPLATE_COLOR_TYPE" val="0"/>
  <p:tag name="KSO_WM_SLIDE_ITEM_CNT" val="0"/>
  <p:tag name="KSO_WM_SLIDE_INDEX" val="12"/>
  <p:tag name="KSO_WM_TAG_VERSION" val="1.0"/>
  <p:tag name="KSO_WM_BEAUTIFY_FLAG" val="#wm#"/>
  <p:tag name="KSO_WM_TEMPLATE_CATEGORY" val="custom"/>
  <p:tag name="KSO_WM_TEMPLATE_INDEX" val="20180692"/>
  <p:tag name="KSO_WM_SLIDE_TYPE" val="sectionTitle"/>
  <p:tag name="KSO_WM_SLIDE_SUBTYPE" val="pureTxt"/>
  <p:tag name="KSO_WM_SLIDE_LAYOUT" val="a_e"/>
  <p:tag name="KSO_WM_SLIDE_LAYOUT_CNT" val="1_1"/>
  <p:tag name="MH" val="20170105002621"/>
  <p:tag name="MH_LIBRARY" val="CONTENTS"/>
  <p:tag name="MH_AUTOCOLOR" val="TRUE"/>
  <p:tag name="MH_TYPE" val="SECTION"/>
  <p:tag name="ID" val="545828"/>
  <p:tag name="KSO_WM_COMBINE_RELATE_SLIDE_ID" val="background20177673_6"/>
</p:tagLst>
</file>

<file path=ppt/tags/tag242.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89_8*f*1"/>
  <p:tag name="KSO_WM_TEMPLATE_CATEGORY" val="custom"/>
  <p:tag name="KSO_WM_TEMPLATE_INDEX" val="20233189"/>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SLIDE_ID" val="custom20233189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3189"/>
  <p:tag name="KSO_WM_SLIDE_TYPE" val="text"/>
  <p:tag name="KSO_WM_SLIDE_SUBTYPE" val="pureTxt"/>
  <p:tag name="KSO_WM_SLIDE_SIZE" val="850*457"/>
  <p:tag name="KSO_WM_SLIDE_POSITION" val="54*28"/>
  <p:tag name="KSO_WM_SLIDE_LAYOUT" val="a_f"/>
  <p:tag name="KSO_WM_SLIDE_LAYOUT_CNT" val="1_1"/>
  <p:tag name="KSO_WM_SLIDE_BACKGROUND_TYPE" val="general"/>
</p:tagLst>
</file>

<file path=ppt/tags/tag246.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50.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53.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VALUE" val="12"/>
  <p:tag name="KSO_WM_UNIT_ISCONTENTSTITLE" val="0"/>
  <p:tag name="KSO_WM_UNIT_HIGHLIGHT" val="0"/>
  <p:tag name="KSO_WM_UNIT_COMPATIBLE" val="0"/>
  <p:tag name="KSO_WM_UNIT_ID" val="custom20180692_12*a*1"/>
  <p:tag name="KSO_WM_UNIT_PRESET_TEXT" val="请在此输入章节标题"/>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TAG_VERSION" val="1.0"/>
  <p:tag name="KSO_WM_BEAUTIFY_FLAG" val="#wm#"/>
  <p:tag name="KSO_WM_TEMPLATE_CATEGORY" val="custom"/>
  <p:tag name="KSO_WM_TEMPLATE_INDEX" val="20180692"/>
  <p:tag name="MH" val="20170105002621"/>
  <p:tag name="MH_LIBRARY" val="CONTENTS"/>
  <p:tag name="MH_TYPE" val="NUMBER"/>
  <p:tag name="ID" val="545828"/>
  <p:tag name="MH_ORDER" val="NUMBER"/>
  <p:tag name="KSO_WM_UNIT_TYPE" val="e"/>
  <p:tag name="KSO_WM_UNIT_INDEX" val="1"/>
  <p:tag name="KSO_WM_UNIT_LAYERLEVEL" val="1"/>
  <p:tag name="KSO_WM_UNIT_VALUE" val="1"/>
  <p:tag name="KSO_WM_UNIT_HIGHLIGHT" val="0"/>
  <p:tag name="KSO_WM_UNIT_COMPATIBLE" val="1"/>
  <p:tag name="KSO_WM_UNIT_ID" val="custom20180692_12*e*1"/>
  <p:tag name="KSO_WM_UNIT_PRESET_TEXT" val="2"/>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55.xml><?xml version="1.0" encoding="utf-8"?>
<p:tagLst xmlns:p="http://schemas.openxmlformats.org/presentationml/2006/main">
  <p:tag name="KSO_WM_SLIDE_ID" val="custom20180692_12"/>
  <p:tag name="KSO_WM_TEMPLATE_SUBCATEGORY" val="0"/>
  <p:tag name="KSO_WM_TEMPLATE_MASTER_TYPE" val="1"/>
  <p:tag name="KSO_WM_TEMPLATE_COLOR_TYPE" val="0"/>
  <p:tag name="KSO_WM_SLIDE_ITEM_CNT" val="0"/>
  <p:tag name="KSO_WM_SLIDE_INDEX" val="12"/>
  <p:tag name="KSO_WM_TAG_VERSION" val="1.0"/>
  <p:tag name="KSO_WM_BEAUTIFY_FLAG" val="#wm#"/>
  <p:tag name="KSO_WM_TEMPLATE_CATEGORY" val="custom"/>
  <p:tag name="KSO_WM_TEMPLATE_INDEX" val="20180692"/>
  <p:tag name="KSO_WM_SLIDE_TYPE" val="sectionTitle"/>
  <p:tag name="KSO_WM_SLIDE_SUBTYPE" val="pureTxt"/>
  <p:tag name="KSO_WM_SLIDE_LAYOUT" val="a_e"/>
  <p:tag name="KSO_WM_SLIDE_LAYOUT_CNT" val="1_1"/>
  <p:tag name="MH" val="20170105002621"/>
  <p:tag name="MH_LIBRARY" val="CONTENTS"/>
  <p:tag name="MH_AUTOCOLOR" val="TRUE"/>
  <p:tag name="MH_TYPE" val="SECTION"/>
  <p:tag name="ID" val="545828"/>
  <p:tag name="KSO_WM_COMBINE_RELATE_SLIDE_ID" val="background20177673_6"/>
</p:tagLst>
</file>

<file path=ppt/tags/tag256.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59.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60.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62.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VALUE" val="12"/>
  <p:tag name="KSO_WM_UNIT_ISCONTENTSTITLE" val="0"/>
  <p:tag name="KSO_WM_UNIT_HIGHLIGHT" val="0"/>
  <p:tag name="KSO_WM_UNIT_COMPATIBLE" val="0"/>
  <p:tag name="KSO_WM_UNIT_ID" val="custom20180692_12*a*1"/>
  <p:tag name="KSO_WM_UNIT_PRESET_TEXT" val="请在此输入章节标题"/>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TAG_VERSION" val="1.0"/>
  <p:tag name="KSO_WM_BEAUTIFY_FLAG" val="#wm#"/>
  <p:tag name="KSO_WM_TEMPLATE_CATEGORY" val="custom"/>
  <p:tag name="KSO_WM_TEMPLATE_INDEX" val="20180692"/>
  <p:tag name="MH" val="20170105002621"/>
  <p:tag name="MH_LIBRARY" val="CONTENTS"/>
  <p:tag name="MH_TYPE" val="NUMBER"/>
  <p:tag name="ID" val="545828"/>
  <p:tag name="MH_ORDER" val="NUMBER"/>
  <p:tag name="KSO_WM_UNIT_TYPE" val="e"/>
  <p:tag name="KSO_WM_UNIT_INDEX" val="1"/>
  <p:tag name="KSO_WM_UNIT_LAYERLEVEL" val="1"/>
  <p:tag name="KSO_WM_UNIT_VALUE" val="1"/>
  <p:tag name="KSO_WM_UNIT_HIGHLIGHT" val="0"/>
  <p:tag name="KSO_WM_UNIT_COMPATIBLE" val="1"/>
  <p:tag name="KSO_WM_UNIT_ID" val="custom20180692_12*e*1"/>
  <p:tag name="KSO_WM_UNIT_PRESET_TEXT" val="3"/>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64.xml><?xml version="1.0" encoding="utf-8"?>
<p:tagLst xmlns:p="http://schemas.openxmlformats.org/presentationml/2006/main">
  <p:tag name="KSO_WM_SLIDE_ID" val="custom20180692_12"/>
  <p:tag name="KSO_WM_TEMPLATE_SUBCATEGORY" val="0"/>
  <p:tag name="KSO_WM_TEMPLATE_MASTER_TYPE" val="1"/>
  <p:tag name="KSO_WM_TEMPLATE_COLOR_TYPE" val="0"/>
  <p:tag name="KSO_WM_SLIDE_ITEM_CNT" val="0"/>
  <p:tag name="KSO_WM_SLIDE_INDEX" val="12"/>
  <p:tag name="KSO_WM_TAG_VERSION" val="1.0"/>
  <p:tag name="KSO_WM_BEAUTIFY_FLAG" val="#wm#"/>
  <p:tag name="KSO_WM_TEMPLATE_CATEGORY" val="custom"/>
  <p:tag name="KSO_WM_TEMPLATE_INDEX" val="20180692"/>
  <p:tag name="KSO_WM_SLIDE_TYPE" val="sectionTitle"/>
  <p:tag name="KSO_WM_SLIDE_SUBTYPE" val="pureTxt"/>
  <p:tag name="KSO_WM_SLIDE_LAYOUT" val="a_e"/>
  <p:tag name="KSO_WM_SLIDE_LAYOUT_CNT" val="1_1"/>
  <p:tag name="MH" val="20170105002621"/>
  <p:tag name="MH_LIBRARY" val="CONTENTS"/>
  <p:tag name="MH_AUTOCOLOR" val="TRUE"/>
  <p:tag name="MH_TYPE" val="SECTION"/>
  <p:tag name="ID" val="545828"/>
  <p:tag name="KSO_WM_COMBINE_RELATE_SLIDE_ID" val="background20177673_6"/>
</p:tagLst>
</file>

<file path=ppt/tags/tag265.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69.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0.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73.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76.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79.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VALUE" val="12"/>
  <p:tag name="KSO_WM_UNIT_ISCONTENTSTITLE" val="0"/>
  <p:tag name="KSO_WM_UNIT_HIGHLIGHT" val="0"/>
  <p:tag name="KSO_WM_UNIT_COMPATIBLE" val="0"/>
  <p:tag name="KSO_WM_UNIT_ID" val="custom20180692_12*a*1"/>
  <p:tag name="KSO_WM_UNIT_PRESET_TEXT" val="请在此输入章节标题"/>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0.xml><?xml version="1.0" encoding="utf-8"?>
<p:tagLst xmlns:p="http://schemas.openxmlformats.org/presentationml/2006/main">
  <p:tag name="KSO_WM_TAG_VERSION" val="1.0"/>
  <p:tag name="KSO_WM_BEAUTIFY_FLAG" val="#wm#"/>
  <p:tag name="KSO_WM_TEMPLATE_CATEGORY" val="custom"/>
  <p:tag name="KSO_WM_TEMPLATE_INDEX" val="20180692"/>
  <p:tag name="MH" val="20170105002621"/>
  <p:tag name="MH_LIBRARY" val="CONTENTS"/>
  <p:tag name="MH_TYPE" val="NUMBER"/>
  <p:tag name="ID" val="545828"/>
  <p:tag name="MH_ORDER" val="NUMBER"/>
  <p:tag name="KSO_WM_UNIT_TYPE" val="e"/>
  <p:tag name="KSO_WM_UNIT_INDEX" val="1"/>
  <p:tag name="KSO_WM_UNIT_LAYERLEVEL" val="1"/>
  <p:tag name="KSO_WM_UNIT_VALUE" val="1"/>
  <p:tag name="KSO_WM_UNIT_HIGHLIGHT" val="0"/>
  <p:tag name="KSO_WM_UNIT_COMPATIBLE" val="1"/>
  <p:tag name="KSO_WM_UNIT_ID" val="custom20180692_12*e*1"/>
  <p:tag name="KSO_WM_UNIT_PRESET_TEXT" val="4"/>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81.xml><?xml version="1.0" encoding="utf-8"?>
<p:tagLst xmlns:p="http://schemas.openxmlformats.org/presentationml/2006/main">
  <p:tag name="KSO_WM_SLIDE_ID" val="custom20180692_12"/>
  <p:tag name="KSO_WM_TEMPLATE_SUBCATEGORY" val="0"/>
  <p:tag name="KSO_WM_TEMPLATE_MASTER_TYPE" val="1"/>
  <p:tag name="KSO_WM_TEMPLATE_COLOR_TYPE" val="0"/>
  <p:tag name="KSO_WM_SLIDE_ITEM_CNT" val="0"/>
  <p:tag name="KSO_WM_SLIDE_INDEX" val="12"/>
  <p:tag name="KSO_WM_TAG_VERSION" val="1.0"/>
  <p:tag name="KSO_WM_BEAUTIFY_FLAG" val="#wm#"/>
  <p:tag name="KSO_WM_TEMPLATE_CATEGORY" val="custom"/>
  <p:tag name="KSO_WM_TEMPLATE_INDEX" val="20180692"/>
  <p:tag name="KSO_WM_SLIDE_TYPE" val="sectionTitle"/>
  <p:tag name="KSO_WM_SLIDE_SUBTYPE" val="pureTxt"/>
  <p:tag name="KSO_WM_SLIDE_LAYOUT" val="a_e"/>
  <p:tag name="KSO_WM_SLIDE_LAYOUT_CNT" val="1_1"/>
  <p:tag name="MH" val="20170105002621"/>
  <p:tag name="MH_LIBRARY" val="CONTENTS"/>
  <p:tag name="MH_AUTOCOLOR" val="TRUE"/>
  <p:tag name="MH_TYPE" val="SECTION"/>
  <p:tag name="ID" val="545828"/>
  <p:tag name="KSO_WM_COMBINE_RELATE_SLIDE_ID" val="background20177673_6"/>
</p:tagLst>
</file>

<file path=ppt/tags/tag282.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85.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288.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89.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90.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93.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297.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00.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301.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TAG_VERSION" val="1.0"/>
  <p:tag name="KSO_WM_BEAUTIFY_FLAG" val="#wm#"/>
  <p:tag name="KSO_WM_UNIT_TYPE" val="i"/>
  <p:tag name="KSO_WM_UNIT_INDEX" val="1"/>
  <p:tag name="KSO_WM_UNIT_LAYERLEVEL" val="1"/>
  <p:tag name="KSO_WM_UNIT_VALUE" val="1132*1141"/>
  <p:tag name="KSO_WM_UNIT_HIGHLIGHT" val="0"/>
  <p:tag name="KSO_WM_UNIT_COMPATIBLE" val="0"/>
  <p:tag name="KSO_WM_UNIT_ID" val="_12*d*1"/>
  <p:tag name="KSO_WM_UNIT_DIAGRAM_ISNUMVISUAL" val="0"/>
  <p:tag name="KSO_WM_UNIT_DIAGRAM_ISREFERUNIT" val="0"/>
  <p:tag name="KSO_WM_SLIDE_BACKGROUND_TYPE" val="general"/>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33189"/>
  <p:tag name="KSO_WM_SLIDE_BACKGROUND_TYPE" val="general"/>
</p:tagLst>
</file>

<file path=ppt/tags/tag305.xml><?xml version="1.0" encoding="utf-8"?>
<p:tagLst xmlns:p="http://schemas.openxmlformats.org/presentationml/2006/main">
  <p:tag name="KSO_WM_BEAUTIFY_FLAG" val="#wm#"/>
  <p:tag name="KSO_WM_TEMPLATE_CATEGORY" val="custom"/>
  <p:tag name="KSO_WM_TEMPLATE_INDEX" val="20233189"/>
</p:tagLst>
</file>

<file path=ppt/tags/tag306.xml><?xml version="1.0" encoding="utf-8"?>
<p:tagLst xmlns:p="http://schemas.openxmlformats.org/presentationml/2006/main">
  <p:tag name="KSO_WM_TAG_VERSION" val="1.0"/>
  <p:tag name="KSO_WM_BEAUTIFY_FLAG" val="#wm#"/>
  <p:tag name="KSO_WM_TEMPLATE_CATEGORY" val="custom"/>
  <p:tag name="KSO_WM_TEMPLATE_INDEX" val="20180692"/>
  <p:tag name="KSO_WM_UNIT_TYPE" val="a"/>
  <p:tag name="KSO_WM_UNIT_INDEX" val="1"/>
  <p:tag name="KSO_WM_UNIT_LAYERLEVEL" val="1"/>
  <p:tag name="KSO_WM_UNIT_VALUE" val="12"/>
  <p:tag name="KSO_WM_UNIT_ISCONTENTSTITLE" val="0"/>
  <p:tag name="KSO_WM_UNIT_HIGHLIGHT" val="0"/>
  <p:tag name="KSO_WM_UNIT_COMPATIBLE" val="0"/>
  <p:tag name="KSO_WM_UNIT_ID" val="custom20180692_12*a*1"/>
  <p:tag name="KSO_WM_UNIT_PRESET_TEXT" val="请在此输入章节标题"/>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TAG_VERSION" val="1.0"/>
  <p:tag name="KSO_WM_BEAUTIFY_FLAG" val="#wm#"/>
  <p:tag name="KSO_WM_TEMPLATE_CATEGORY" val="custom"/>
  <p:tag name="KSO_WM_TEMPLATE_INDEX" val="20180692"/>
  <p:tag name="MH" val="20170105002621"/>
  <p:tag name="MH_LIBRARY" val="CONTENTS"/>
  <p:tag name="MH_TYPE" val="NUMBER"/>
  <p:tag name="ID" val="545828"/>
  <p:tag name="MH_ORDER" val="NUMBER"/>
  <p:tag name="KSO_WM_UNIT_TYPE" val="e"/>
  <p:tag name="KSO_WM_UNIT_INDEX" val="1"/>
  <p:tag name="KSO_WM_UNIT_LAYERLEVEL" val="1"/>
  <p:tag name="KSO_WM_UNIT_VALUE" val="1"/>
  <p:tag name="KSO_WM_UNIT_HIGHLIGHT" val="0"/>
  <p:tag name="KSO_WM_UNIT_COMPATIBLE" val="1"/>
  <p:tag name="KSO_WM_UNIT_ID" val="custom20180692_12*e*1"/>
  <p:tag name="KSO_WM_UNIT_PRESET_TEXT" val="5"/>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308.xml><?xml version="1.0" encoding="utf-8"?>
<p:tagLst xmlns:p="http://schemas.openxmlformats.org/presentationml/2006/main">
  <p:tag name="KSO_WM_SLIDE_ID" val="custom20180692_12"/>
  <p:tag name="KSO_WM_TEMPLATE_SUBCATEGORY" val="0"/>
  <p:tag name="KSO_WM_TEMPLATE_MASTER_TYPE" val="1"/>
  <p:tag name="KSO_WM_TEMPLATE_COLOR_TYPE" val="0"/>
  <p:tag name="KSO_WM_SLIDE_ITEM_CNT" val="0"/>
  <p:tag name="KSO_WM_SLIDE_INDEX" val="12"/>
  <p:tag name="KSO_WM_TAG_VERSION" val="1.0"/>
  <p:tag name="KSO_WM_BEAUTIFY_FLAG" val="#wm#"/>
  <p:tag name="KSO_WM_TEMPLATE_CATEGORY" val="custom"/>
  <p:tag name="KSO_WM_TEMPLATE_INDEX" val="20180692"/>
  <p:tag name="KSO_WM_SLIDE_TYPE" val="sectionTitle"/>
  <p:tag name="KSO_WM_SLIDE_SUBTYPE" val="pureTxt"/>
  <p:tag name="KSO_WM_SLIDE_LAYOUT" val="a_e"/>
  <p:tag name="KSO_WM_SLIDE_LAYOUT_CNT" val="1_1"/>
  <p:tag name="MH" val="20170105002621"/>
  <p:tag name="MH_LIBRARY" val="CONTENTS"/>
  <p:tag name="MH_AUTOCOLOR" val="TRUE"/>
  <p:tag name="MH_TYPE" val="SECTION"/>
  <p:tag name="ID" val="545828"/>
  <p:tag name="KSO_WM_COMBINE_RELATE_SLIDE_ID" val="background20177673_6"/>
</p:tagLst>
</file>

<file path=ppt/tags/tag309.xml><?xml version="1.0" encoding="utf-8"?>
<p:tagLst xmlns:p="http://schemas.openxmlformats.org/presentationml/2006/main">
  <p:tag name="COMMONDATA" val="eyJoZGlkIjoiNjgxYjk4YzA0ODM4MmZiMWI5OGE3MjBiMTFmMjJkNGUifQ=="/>
  <p:tag name="commondata" val="eyJoZGlkIjoiOTM3NTBkZThjMDEzMTc5ODRlM2EwZTM1NmRiZjEyZTMifQ=="/>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TYPE" val="i"/>
  <p:tag name="KSO_WM_UNIT_INDEX" val="5"/>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BEAUTIFY_FLAG" val="#wm#"/>
  <p:tag name="KSO_WM_UNIT_TYPE" val="i"/>
  <p:tag name="KSO_WM_UNIT_INDEX" val="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BEAUTIFY_FLAG" val="#wm#"/>
  <p:tag name="KSO_WM_UNIT_TYPE" val="i"/>
  <p:tag name="KSO_WM_UNIT_INDEX" val="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1*i*10"/>
  <p:tag name="KSO_WM_UNIT_LAYERLEVEL" val="1"/>
  <p:tag name="KSO_WM_TAG_VERSION" val="3.0"/>
  <p:tag name="KSO_WM_BEAUTIFY_FLAG" val="#wm#"/>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3"/>
  <p:tag name="KSO_WM_TEMPLATE_CATEGORY" val="custom"/>
  <p:tag name="KSO_WM_TEMPLATE_INDEX" val="20233189"/>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3189"/>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6.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189"/>
  <p:tag name="KSO_WM_TEMPLATE_THUMBS_INDEX" val="1、9"/>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1">
      <a:dk1>
        <a:srgbClr val="000000"/>
      </a:dk1>
      <a:lt1>
        <a:srgbClr val="FFFFFF"/>
      </a:lt1>
      <a:dk2>
        <a:srgbClr val="081711"/>
      </a:dk2>
      <a:lt2>
        <a:srgbClr val="FFFFFF"/>
      </a:lt2>
      <a:accent1>
        <a:srgbClr val="10E292"/>
      </a:accent1>
      <a:accent2>
        <a:srgbClr val="28B4F0"/>
      </a:accent2>
      <a:accent3>
        <a:srgbClr val="2FE5DA"/>
      </a:accent3>
      <a:accent4>
        <a:srgbClr val="647BF7"/>
      </a:accent4>
      <a:accent5>
        <a:srgbClr val="57C862"/>
      </a:accent5>
      <a:accent6>
        <a:srgbClr val="8C73EE"/>
      </a:accent6>
      <a:hlink>
        <a:srgbClr val="658BD5"/>
      </a:hlink>
      <a:folHlink>
        <a:srgbClr val="A16AA5"/>
      </a:folHlink>
    </a:clrScheme>
    <a:fontScheme name="自定义 35">
      <a:majorFont>
        <a:latin typeface="MiSans Demibold"/>
        <a:ea typeface="微软雅黑"/>
        <a:cs typeface=""/>
      </a:majorFont>
      <a:minorFont>
        <a:latin typeface="MiSans D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CFBFE"/>
      </a:dk2>
      <a:lt2>
        <a:srgbClr val="FFFFFF"/>
      </a:lt2>
      <a:accent1>
        <a:srgbClr val="049EFC"/>
      </a:accent1>
      <a:accent2>
        <a:srgbClr val="A1B4EB"/>
      </a:accent2>
      <a:accent3>
        <a:srgbClr val="C4AEE0"/>
      </a:accent3>
      <a:accent4>
        <a:srgbClr val="BCB9DF"/>
      </a:accent4>
      <a:accent5>
        <a:srgbClr val="ACCADE"/>
      </a:accent5>
      <a:accent6>
        <a:srgbClr val="91BDB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3241</Words>
  <Application>WPS 演示</Application>
  <PresentationFormat>宽屏</PresentationFormat>
  <Paragraphs>100</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23</vt:i4>
      </vt:variant>
    </vt:vector>
  </HeadingPairs>
  <TitlesOfParts>
    <vt:vector size="38" baseType="lpstr">
      <vt:lpstr>Arial</vt:lpstr>
      <vt:lpstr>宋体</vt:lpstr>
      <vt:lpstr>Wingdings</vt:lpstr>
      <vt:lpstr>Calibri</vt:lpstr>
      <vt:lpstr>华文细黑</vt:lpstr>
      <vt:lpstr>微软雅黑</vt:lpstr>
      <vt:lpstr>黑体</vt:lpstr>
      <vt:lpstr>新宋体</vt:lpstr>
      <vt:lpstr>Arial Unicode MS</vt:lpstr>
      <vt:lpstr>等线</vt:lpstr>
      <vt:lpstr>楷体</vt:lpstr>
      <vt:lpstr>MiSans Demibold</vt:lpstr>
      <vt:lpstr>Segoe Print</vt:lpstr>
      <vt:lpstr>Office 主题​​</vt:lpstr>
      <vt:lpstr>1_Office 主题​​</vt:lpstr>
      <vt:lpstr>道德与法治大单元教学设计与实施路径探略</vt:lpstr>
      <vt:lpstr>PowerPoint 演示文稿</vt:lpstr>
      <vt:lpstr>研究背景</vt:lpstr>
      <vt:lpstr>PowerPoint 演示文稿</vt:lpstr>
      <vt:lpstr>PowerPoint 演示文稿</vt:lpstr>
      <vt:lpstr>PowerPoint 演示文稿</vt:lpstr>
      <vt:lpstr>研究意义</vt:lpstr>
      <vt:lpstr>PowerPoint 演示文稿</vt:lpstr>
      <vt:lpstr>PowerPoint 演示文稿</vt:lpstr>
      <vt:lpstr>大单元概念</vt:lpstr>
      <vt:lpstr>PowerPoint 演示文稿</vt:lpstr>
      <vt:lpstr>PowerPoint 演示文稿</vt:lpstr>
      <vt:lpstr>PowerPoint 演示文稿</vt:lpstr>
      <vt:lpstr>PowerPoint 演示文稿</vt:lpstr>
      <vt:lpstr>设计策略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单击此处添加文档标题</dc:title>
  <dc:creator>O365</dc:creator>
  <cp:lastModifiedBy>李妮儿</cp:lastModifiedBy>
  <cp:revision>180</cp:revision>
  <dcterms:created xsi:type="dcterms:W3CDTF">2023-07-18T08:08:00Z</dcterms:created>
  <dcterms:modified xsi:type="dcterms:W3CDTF">2024-01-25T12:59:13Z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E3CFDE68488D4DE1A1DFFFFA5EE72626_13</vt:lpwstr>
  </property>
  <property fmtid="{D5CDD505-2E9C-101B-9397-08002B2CF9AE}" pid="3" name="KSOProductBuildVer">
    <vt:lpwstr>2052-12.1.0.16120</vt:lpwstr>
  </property>
</Properties>
</file>