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psmdcp" ContentType="application/vnd.openxmlformats-package.core-properties+xml"/>
  <Default Extension="rels" ContentType="application/vnd.openxmlformats-package.relationship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9a95e2662b6a4834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1197734ab3604254" /><Relationship Type="http://schemas.openxmlformats.org/package/2006/relationships/metadata/core-properties" Target="/package/services/metadata/core-properties/96acda3b6dce4fbe89f96887d129d15c.psmdcp" Id="R77f6d680d6314527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3716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Relationship Type="http://schemas.openxmlformats.org/officeDocument/2006/relationships/slide" Target="/ppt/slides/slide14.xml" Id="rId19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Relationship Type="http://schemas.openxmlformats.org/officeDocument/2006/relationships/slideLayout" Target="/ppt/slideLayouts/slideLayout14.xml" Id="rId15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1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12.png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3.png" Id="rId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Id1" /><Relationship Type="http://schemas.openxmlformats.org/officeDocument/2006/relationships/image" Target="/ppt/media/image14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9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EN-PPT-5.1.19.9</vt:lpwstr>
  </op:property>
</op:Properties>
</file>