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2CE2F-66D9-4844-92D2-9E93C2CD4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253A3-F4C4-48FE-80B4-59F226219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6E7200-33AA-4185-B0DB-D63378D8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8FE32-03D2-4D22-A9A3-2EB08C56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6E8A71-59FE-4B50-B579-B27AFB16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5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D7738-639B-4AB3-8860-43563CB2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07ADE7-D284-4062-BA17-B83279E4E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8E6283-289B-48CC-97E2-E6C613DA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3D499-0F18-47D3-A00A-6B8DC2B4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23FFD-5E19-4485-9F43-8A8DAB94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4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BF44E65-E9BD-4E8D-8E69-AE7165E68C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C27A23-1AFD-42C4-A780-E3648E1B5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78843E-C013-42F1-86FE-65D0A4FB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D36A6B-ACD7-4CBC-85C1-3F207ED3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BEC392-D54A-48C1-9313-C9A62F1F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91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7B8BE-40D1-4CFA-941D-4E432766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06DFCA-968B-43F5-A17F-3B04BF227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B38B3A-68F5-4BFB-BE5A-FFB95036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3D6AE-54FF-4784-9094-1E77EF76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4600D8-547B-4F1F-B7A9-3969395F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55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F7DBD-48B1-4FE2-9D3B-A31A171F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E59E34-6609-4A0A-BD86-19A98C4D8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DFBE0-BDAA-47AD-93BE-60FDB12D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38345-55D8-4456-88BF-186F2B6D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514BA6-A741-42AF-971C-D7703E0A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4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BBB7A1-2D58-4CB0-9A4F-DE2C9B61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F00C86-4CAA-4BC6-ACC9-D5B21D6C7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D51F23-2FDD-4AB8-876E-CF453B4EF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2E7CA1-DAAC-4960-BE34-E4629105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748101-0535-4780-8545-7EE262DB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D92986-18D9-4A64-BC4B-8AD7DE73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3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479-6C75-4F1F-A234-B56C9634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7F99D1-B25E-4B2B-BB54-60F27CDA8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B0B7D-0A78-4FB6-A12D-EDF55B511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5D4E194-29E3-4493-87D3-5FC854761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2A57FF4-879B-4470-AF89-0DD9C8BB5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63C1B3-8DDB-4F06-852A-0585440B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D34D76-4632-4090-A90E-BF1FDA35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D9F96-59D6-4C4C-AB3D-3EA259EF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12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BD26F2-BA83-463B-AC18-384F953C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C18E92-7E9F-4508-9EF0-053B5FD6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E4C7BC-4466-4139-9787-A9C0646C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6657A5-98DC-4D3C-AE6B-64E44BC5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6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9D261B-E10A-407E-BC94-7EBA5A4A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848A4D9-2AAE-46A0-BCE8-3167B817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32DA64-E490-498B-823E-419EFEE1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4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461E7-5829-40C1-83BC-1BC7BAFA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174640-0189-4ACA-A5DF-01556CF3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A00B87-E4E1-448B-B8B4-82A1FD154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58176A-4D1C-4935-ABAD-EFAA6B6C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40F9A5-67D4-4ABF-8C0A-89977BF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D21C23-79D5-47EE-9EC1-7CF8EBAA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22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59A3BC-D280-4A67-A707-2FD16886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08D50A-9DB5-4668-B741-780DE2C37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E78DE-D62A-46BB-ACD9-420D11836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66AC49-4752-43AF-9BC5-809F3637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B12EB6-0D66-4DED-99F3-415DE555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3FBBD7-6A64-4624-98F5-2FF972D3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02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134934F-D0E4-4C99-89B2-F39F84A3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269A57-37E5-4FAC-A449-917FA1032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3751CC-89F5-4CD9-9994-3B4D77356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FC21-43CB-45BF-A6B1-147EE388CAA8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DB8FC1-A5EA-4822-89C0-1BACD2BA0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DA5D23-1C90-4C6E-A3A8-CC48AF111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A59FB-F370-4F90-B362-D27AF9D29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6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8A3FA2-A0EF-4C4E-94F5-232282FCD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40" y="0"/>
            <a:ext cx="6264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8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CDE607-2263-45AB-A4A0-FB5B72A4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68" y="0"/>
            <a:ext cx="731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3A5E50-69D3-494D-93C1-795490755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77" y="0"/>
            <a:ext cx="7509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7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AF856A-D7DA-40C6-84A6-EB5EE3C9E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48" y="0"/>
            <a:ext cx="7204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68F240-C0C3-403B-AA6C-90C2FD70F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96" y="0"/>
            <a:ext cx="7590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89D257-088D-47A0-81F6-51753CE57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9" y="14209"/>
            <a:ext cx="7190312" cy="68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4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739FA6-85C5-475D-A9C1-8F9ABE70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28" y="-36473"/>
            <a:ext cx="7621624" cy="68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DBFA07-FC49-4CE2-8413-2F2B7091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94" y="16439"/>
            <a:ext cx="7629944" cy="68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2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DB856D-6491-4AA6-B228-6EB4CA8A8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0" y="0"/>
            <a:ext cx="75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BB410-3B7D-4844-B5FE-B4EECF6AB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6" y="1969"/>
            <a:ext cx="7143880" cy="68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5668FB-09F8-416D-98C8-1F9129A17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98" y="-4726"/>
            <a:ext cx="7002782" cy="68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BBA424-CD81-47CF-B355-D7C8A97A6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95" y="37222"/>
            <a:ext cx="7501546" cy="68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8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83434E-3B8D-48EA-B318-C5AB75CFD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0" y="10786"/>
            <a:ext cx="6884226" cy="68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32091F-5582-451F-B3E3-BCD594E96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7" y="1720"/>
            <a:ext cx="7328223" cy="68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6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7B290B-CCD4-4CCF-8103-6D7EE8BFF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63" y="12479"/>
            <a:ext cx="7272532" cy="68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9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848A13-4A0C-4D7D-912D-6D2D50706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85" y="-4028"/>
            <a:ext cx="7288552" cy="68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E4DA72-2DB2-43B2-8611-672124CAC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41" y="985"/>
            <a:ext cx="7226756" cy="68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A89FF-2050-4314-BB29-F390D0810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34C0B9-7ACE-4177-8409-23E04DAF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44" y="0"/>
            <a:ext cx="744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C2ED9D-D037-458E-8155-47692DC3B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85" y="11125"/>
            <a:ext cx="7153451" cy="684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A1E6B9-198F-40DE-9352-027D0A450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05" y="0"/>
            <a:ext cx="6746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44BF55-5DBD-46B5-B976-C04BDC05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82" y="0"/>
            <a:ext cx="7078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09CEA6-73E5-4EA0-90C7-A52ECDBEC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9" y="3686"/>
            <a:ext cx="6524552" cy="68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1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5380CD-1A01-4659-88C3-3CDDC4E3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28" y="0"/>
            <a:ext cx="7112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55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0</Words>
  <Application>Microsoft Office PowerPoint</Application>
  <PresentationFormat>宽屏</PresentationFormat>
  <Paragraphs>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</cp:revision>
  <dcterms:created xsi:type="dcterms:W3CDTF">2020-12-09T03:22:30Z</dcterms:created>
  <dcterms:modified xsi:type="dcterms:W3CDTF">2020-12-09T07:32:13Z</dcterms:modified>
</cp:coreProperties>
</file>