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2"/>
    <p:sldId id="258" r:id="rId3"/>
    <p:sldId id="280" r:id="rId4"/>
    <p:sldId id="274" r:id="rId5"/>
    <p:sldId id="277" r:id="rId6"/>
    <p:sldId id="320" r:id="rId7"/>
    <p:sldId id="281" r:id="rId8"/>
    <p:sldId id="284" r:id="rId9"/>
    <p:sldId id="282" r:id="rId10"/>
    <p:sldId id="319" r:id="rId11"/>
    <p:sldId id="299" r:id="rId12"/>
    <p:sldId id="306" r:id="rId13"/>
    <p:sldId id="307" r:id="rId14"/>
    <p:sldId id="286" r:id="rId15"/>
    <p:sldId id="323" r:id="rId16"/>
    <p:sldId id="32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1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31363" y="-901243"/>
            <a:ext cx="15021273" cy="9027801"/>
          </a:xfrm>
        </p:spPr>
      </p:pic>
      <p:sp>
        <p:nvSpPr>
          <p:cNvPr id="9" name="矩形 8"/>
          <p:cNvSpPr/>
          <p:nvPr/>
        </p:nvSpPr>
        <p:spPr>
          <a:xfrm>
            <a:off x="2177298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CN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2214" y="1563142"/>
            <a:ext cx="47513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dirty="0">
                <a:solidFill>
                  <a:srgbClr val="FF0000"/>
                </a:solidFill>
                <a:ea typeface="黑体" pitchFamily="49" charset="-122"/>
              </a:rPr>
              <a:t>大 </a:t>
            </a:r>
            <a:r>
              <a:rPr lang="zh-CN" altLang="en-US" sz="4400" dirty="0">
                <a:solidFill>
                  <a:srgbClr val="FF0000"/>
                </a:solidFill>
                <a:ea typeface="黑体" pitchFamily="49" charset="-122"/>
              </a:rPr>
              <a:t>小 </a:t>
            </a:r>
            <a:r>
              <a:rPr lang="zh-CN" altLang="en-US" sz="8800" dirty="0">
                <a:solidFill>
                  <a:srgbClr val="FF0000"/>
                </a:solidFill>
                <a:ea typeface="黑体" pitchFamily="49" charset="-122"/>
              </a:rPr>
              <a:t>多</a:t>
            </a:r>
            <a:r>
              <a:rPr lang="zh-CN" altLang="en-US" sz="6600" dirty="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ea typeface="黑体" pitchFamily="49" charset="-122"/>
              </a:rPr>
              <a:t>少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049067" y="1721254"/>
            <a:ext cx="936625" cy="936625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dirty="0"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3063" y="4380932"/>
            <a:ext cx="287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accent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沈碧辉</a:t>
            </a:r>
            <a:endParaRPr lang="zh-CN" altLang="en-US" sz="5400" b="1" dirty="0">
              <a:solidFill>
                <a:schemeClr val="accent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75360" y="-1085033"/>
            <a:ext cx="15021273" cy="9027801"/>
          </a:xfrm>
        </p:spPr>
      </p:pic>
      <p:pic>
        <p:nvPicPr>
          <p:cNvPr id="7" name="图片 6" descr="20081081781338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491" y="2290252"/>
            <a:ext cx="1652905" cy="153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 descr="20081081781338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8982" y="3498988"/>
            <a:ext cx="1443355" cy="13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200810817813388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9809" y="3730101"/>
            <a:ext cx="1470025" cy="136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200810817813388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9935" y="3982720"/>
            <a:ext cx="1316990" cy="122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20081081781338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2721" y="2319545"/>
            <a:ext cx="1443355" cy="13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20081081781338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0477" y="4658553"/>
            <a:ext cx="1443355" cy="13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200810817813388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7461" y="874644"/>
            <a:ext cx="1749717" cy="162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 descr="20081081781338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599" y="4367006"/>
            <a:ext cx="1443355" cy="13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0226" y="2998423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105" y="3150823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6714" y="3183953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8974" y="1010598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4330" y="844945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6834" y="1096736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3009" y="4151362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 descr="2655215_102258062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3879" y="4091728"/>
            <a:ext cx="1521717" cy="21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4770783" y="4969565"/>
            <a:ext cx="1888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6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群</a:t>
            </a:r>
            <a:endParaRPr lang="zh-CN" altLang="en-US" sz="6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4780" y="-1084488"/>
            <a:ext cx="15021273" cy="9027801"/>
          </a:xfrm>
        </p:spPr>
      </p:pic>
      <p:pic>
        <p:nvPicPr>
          <p:cNvPr id="3" name="图片 2" descr="9745008_154853708171_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50" y="365125"/>
            <a:ext cx="4465955" cy="3753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LGZ)(P%SSK(CEPW3)CE5]I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5870" y="1380490"/>
            <a:ext cx="7996555" cy="2480310"/>
          </a:xfrm>
          <a:prstGeom prst="rect">
            <a:avLst/>
          </a:prstGeom>
        </p:spPr>
      </p:pic>
      <p:pic>
        <p:nvPicPr>
          <p:cNvPr id="6" name="图片 5" descr="WBJDBAF_E35@Z%}1$V1L8D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611245"/>
            <a:ext cx="8267700" cy="20967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9371" y="-1098136"/>
            <a:ext cx="15021273" cy="9027801"/>
          </a:xfrm>
        </p:spPr>
      </p:pic>
      <p:pic>
        <p:nvPicPr>
          <p:cNvPr id="3" name="图片 2" descr="1x8wc_kqywk3c7krbgotcugfjeg5sckzsew_500x500_jpg_468x4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942" y="232012"/>
            <a:ext cx="5594985" cy="4256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an-apple-clip-art_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80000">
            <a:off x="3718191" y="1222034"/>
            <a:ext cx="2381250" cy="2506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OOOPIC2_00cyl_200909297ce86e5258896f8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5745448" y="827014"/>
            <a:ext cx="2469515" cy="2498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64b1OOOPICc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660000">
            <a:off x="7364401" y="2266615"/>
            <a:ext cx="1499870" cy="1135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6853" y="3698544"/>
            <a:ext cx="711237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itchFamily="49" charset="-122"/>
              </a:rPr>
              <a:t>小而圆的东西可以用量词</a:t>
            </a:r>
            <a:r>
              <a:rPr lang="zh-CN" altLang="en-US" sz="2800" dirty="0">
                <a:latin typeface="黑体"/>
                <a:ea typeface="黑体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ea typeface="黑体" pitchFamily="49" charset="-122"/>
              </a:rPr>
              <a:t>颗</a:t>
            </a:r>
            <a:r>
              <a:rPr lang="zh-CN" altLang="en-US" sz="2800" dirty="0">
                <a:latin typeface="黑体"/>
                <a:ea typeface="黑体" pitchFamily="49" charset="-122"/>
              </a:rPr>
              <a:t>”</a:t>
            </a:r>
            <a:r>
              <a:rPr lang="zh-CN" altLang="en-US" sz="2800" dirty="0">
                <a:ea typeface="黑体" pitchFamily="49" charset="-122"/>
              </a:rPr>
              <a:t>。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ea typeface="黑体" pitchFamily="49" charset="-122"/>
              </a:rPr>
              <a:t>一颗（  ）       一颗（  ）</a:t>
            </a:r>
          </a:p>
        </p:txBody>
      </p:sp>
      <p:pic>
        <p:nvPicPr>
          <p:cNvPr id="10" name="Picture 15" descr="timg?image&amp;quality=80&amp;size=b9999_10000&amp;sec=1507224510424&amp;di=577ca27aa32d32a27ee2035e163325ae&amp;imgtype=0&amp;src=http%3A%2F%2Fimg003"/>
          <p:cNvPicPr>
            <a:picLocks noChangeAspect="1" noChangeArrowheads="1"/>
          </p:cNvPicPr>
          <p:nvPr/>
        </p:nvPicPr>
        <p:blipFill>
          <a:blip r:embed="rId7" cstate="print"/>
          <a:srcRect l="23058" t="52637" r="14378" b="4324"/>
          <a:stretch>
            <a:fillRect/>
          </a:stretch>
        </p:blipFill>
        <p:spPr bwMode="auto">
          <a:xfrm>
            <a:off x="4064071" y="5147338"/>
            <a:ext cx="2160587" cy="1023938"/>
          </a:xfrm>
          <a:prstGeom prst="rect">
            <a:avLst/>
          </a:prstGeom>
          <a:noFill/>
        </p:spPr>
      </p:pic>
      <p:pic>
        <p:nvPicPr>
          <p:cNvPr id="13" name="Picture 19" descr="u=1266885370,2375239877&amp;fm=27&amp;gp=0"/>
          <p:cNvPicPr>
            <a:picLocks noChangeAspect="1" noChangeArrowheads="1"/>
          </p:cNvPicPr>
          <p:nvPr/>
        </p:nvPicPr>
        <p:blipFill>
          <a:blip r:embed="rId8" cstate="print"/>
          <a:srcRect l="19478" t="16508" r="21259" b="16508"/>
          <a:stretch>
            <a:fillRect/>
          </a:stretch>
        </p:blipFill>
        <p:spPr bwMode="auto">
          <a:xfrm>
            <a:off x="7232128" y="4634387"/>
            <a:ext cx="1584325" cy="1344612"/>
          </a:xfrm>
          <a:prstGeom prst="rect">
            <a:avLst/>
          </a:prstGeom>
          <a:noFill/>
        </p:spPr>
      </p:pic>
      <p:pic>
        <p:nvPicPr>
          <p:cNvPr id="14" name="Picture 25" descr="timg?image&amp;quality=80&amp;size=b9999_10000&amp;sec=1507225197045&amp;di=031b2108059a8b94e74d8803568cb299&amp;imgtype=0&amp;src=http%3A%2F%2Fs1"/>
          <p:cNvPicPr>
            <a:picLocks noChangeAspect="1" noChangeArrowheads="1"/>
          </p:cNvPicPr>
          <p:nvPr/>
        </p:nvPicPr>
        <p:blipFill>
          <a:blip r:embed="rId9" cstate="print"/>
          <a:srcRect l="12549" r="19200" b="13872"/>
          <a:stretch>
            <a:fillRect/>
          </a:stretch>
        </p:blipFill>
        <p:spPr bwMode="auto">
          <a:xfrm>
            <a:off x="9387196" y="4461752"/>
            <a:ext cx="1512888" cy="1431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2894" y="-975307"/>
            <a:ext cx="15021273" cy="9027801"/>
          </a:xfrm>
        </p:spPr>
      </p:pic>
      <p:pic>
        <p:nvPicPr>
          <p:cNvPr id="4" name="图片 3" descr="t01cd447f7fdeb876c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66" y="1050878"/>
            <a:ext cx="4028598" cy="24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40724" y="1469243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itchFamily="49" charset="-122"/>
              </a:rPr>
              <a:t>除了</a:t>
            </a:r>
            <a:r>
              <a:rPr lang="zh-CN" altLang="en-US" sz="2800" dirty="0">
                <a:latin typeface="黑体"/>
                <a:ea typeface="黑体" pitchFamily="49" charset="-122"/>
              </a:rPr>
              <a:t>“</a:t>
            </a:r>
            <a:r>
              <a:rPr lang="zh-CN" altLang="en-US" sz="2800" dirty="0">
                <a:solidFill>
                  <a:srgbClr val="0033CC"/>
                </a:solidFill>
                <a:ea typeface="黑体" pitchFamily="49" charset="-122"/>
              </a:rPr>
              <a:t>一堆杏子</a:t>
            </a:r>
            <a:r>
              <a:rPr lang="zh-CN" altLang="en-US" sz="2800" dirty="0">
                <a:latin typeface="黑体"/>
                <a:ea typeface="黑体" pitchFamily="49" charset="-122"/>
              </a:rPr>
              <a:t>”</a:t>
            </a:r>
            <a:r>
              <a:rPr lang="zh-CN" altLang="en-US" sz="2800" dirty="0">
                <a:ea typeface="黑体" pitchFamily="49" charset="-122"/>
              </a:rPr>
              <a:t>，还可以说一（ ）杏子来表示杏子的数量很多？</a:t>
            </a:r>
          </a:p>
        </p:txBody>
      </p:sp>
      <p:pic>
        <p:nvPicPr>
          <p:cNvPr id="7" name="Picture 20" descr="timg?image&amp;quality=80&amp;size=b9999_10000&amp;sec=1507225470723&amp;di=a627b03030291607db6b0f6d5ee1af1e&amp;imgtype=jpg&amp;src=http%3A%2F%2Fimg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569" y="3564341"/>
            <a:ext cx="2879725" cy="1919288"/>
          </a:xfrm>
          <a:prstGeom prst="rect">
            <a:avLst/>
          </a:prstGeom>
          <a:noFill/>
        </p:spPr>
      </p:pic>
      <p:pic>
        <p:nvPicPr>
          <p:cNvPr id="9" name="Picture 22" descr="timg?image&amp;quality=80&amp;size=b9999_10000&amp;sec=1507225508906&amp;di=51c53e4dd6703c98de56cce388021276&amp;imgtype=0&amp;src=http%3A%2F%2Fpic9"/>
          <p:cNvPicPr>
            <a:picLocks noChangeAspect="1" noChangeArrowheads="1"/>
          </p:cNvPicPr>
          <p:nvPr/>
        </p:nvPicPr>
        <p:blipFill>
          <a:blip r:embed="rId5" cstate="print"/>
          <a:srcRect l="7486" r="6203" b="4272"/>
          <a:stretch>
            <a:fillRect/>
          </a:stretch>
        </p:blipFill>
        <p:spPr bwMode="auto">
          <a:xfrm>
            <a:off x="5831242" y="3671958"/>
            <a:ext cx="2376488" cy="2066925"/>
          </a:xfrm>
          <a:prstGeom prst="rect">
            <a:avLst/>
          </a:prstGeom>
          <a:noFill/>
        </p:spPr>
      </p:pic>
      <p:pic>
        <p:nvPicPr>
          <p:cNvPr id="10" name="Picture 18" descr="timg?image&amp;quality=80&amp;size=b9999_10000&amp;sec=1507225459876&amp;di=2358f5912a876c59ba4cdf534e43e31a&amp;imgtype=0&amp;src=http%3A%2F%2Fpic21"/>
          <p:cNvPicPr>
            <a:picLocks noChangeAspect="1" noChangeArrowheads="1"/>
          </p:cNvPicPr>
          <p:nvPr/>
        </p:nvPicPr>
        <p:blipFill>
          <a:blip r:embed="rId6" cstate="print"/>
          <a:srcRect l="17973" t="33492" r="22763" b="4272"/>
          <a:stretch>
            <a:fillRect/>
          </a:stretch>
        </p:blipFill>
        <p:spPr bwMode="auto">
          <a:xfrm>
            <a:off x="8657017" y="3364410"/>
            <a:ext cx="2376487" cy="187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)S2[J}]IZL@PP~D4210B`V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6765" y="996315"/>
            <a:ext cx="4323715" cy="1866265"/>
          </a:xfrm>
          <a:prstGeom prst="rect">
            <a:avLst/>
          </a:prstGeom>
        </p:spPr>
      </p:pic>
      <p:pic>
        <p:nvPicPr>
          <p:cNvPr id="7" name="图片 6" descr="Z94$G@27QA_UVR4@_H15DA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440" y="3710440"/>
            <a:ext cx="4812030" cy="1922010"/>
          </a:xfrm>
          <a:prstGeom prst="rect">
            <a:avLst/>
          </a:prstGeom>
        </p:spPr>
      </p:pic>
      <p:pic>
        <p:nvPicPr>
          <p:cNvPr id="1026" name="图片 10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"/>
            <a:ext cx="3293226" cy="24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4419" y="1423332"/>
            <a:ext cx="1463877" cy="122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ttp://jrzb.zjol.com.cn/images/2007-10/10/JRZB20071010B08-09b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11479" y="3620769"/>
            <a:ext cx="3509963" cy="26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http://pic20.nipic.com/20120407/1369025_122012135000_2.jpg"/>
          <p:cNvPicPr>
            <a:picLocks noChangeAspect="1" noChangeArrowheads="1"/>
          </p:cNvPicPr>
          <p:nvPr/>
        </p:nvPicPr>
        <p:blipFill>
          <a:blip r:embed="rId7" cstate="print"/>
          <a:srcRect r="4112" b="5321"/>
          <a:stretch>
            <a:fillRect/>
          </a:stretch>
        </p:blipFill>
        <p:spPr bwMode="auto">
          <a:xfrm>
            <a:off x="3931920" y="3941215"/>
            <a:ext cx="1781810" cy="21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-160926131930"/>
          <p:cNvPicPr>
            <a:picLocks noChangeAspect="1" noChangeArrowheads="1"/>
          </p:cNvPicPr>
          <p:nvPr/>
        </p:nvPicPr>
        <p:blipFill>
          <a:blip r:embed="rId2" cstate="print"/>
          <a:srcRect l="3169" t="74414" r="57153" b="13512"/>
          <a:stretch>
            <a:fillRect/>
          </a:stretch>
        </p:blipFill>
        <p:spPr bwMode="auto">
          <a:xfrm>
            <a:off x="1" y="4076701"/>
            <a:ext cx="4847167" cy="1565275"/>
          </a:xfrm>
          <a:prstGeom prst="rect">
            <a:avLst/>
          </a:prstGeom>
          <a:noFill/>
        </p:spPr>
      </p:pic>
      <p:pic>
        <p:nvPicPr>
          <p:cNvPr id="6149" name="Picture 5" descr="1-1609261319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77" t="9846" r="5515" b="76985"/>
          <a:stretch>
            <a:fillRect/>
          </a:stretch>
        </p:blipFill>
        <p:spPr bwMode="auto">
          <a:xfrm>
            <a:off x="7344834" y="5241926"/>
            <a:ext cx="4847167" cy="1616075"/>
          </a:xfrm>
          <a:prstGeom prst="rect">
            <a:avLst/>
          </a:prstGeom>
          <a:noFill/>
        </p:spPr>
      </p:pic>
      <p:pic>
        <p:nvPicPr>
          <p:cNvPr id="6150" name="Picture 6" descr="1-160926131930"/>
          <p:cNvPicPr>
            <a:picLocks noChangeAspect="1" noChangeArrowheads="1"/>
          </p:cNvPicPr>
          <p:nvPr/>
        </p:nvPicPr>
        <p:blipFill>
          <a:blip r:embed="rId2" cstate="print"/>
          <a:srcRect t="48660" r="52594" b="30135"/>
          <a:stretch>
            <a:fillRect/>
          </a:stretch>
        </p:blipFill>
        <p:spPr bwMode="auto">
          <a:xfrm>
            <a:off x="3695700" y="2565401"/>
            <a:ext cx="2880784" cy="1368425"/>
          </a:xfrm>
          <a:prstGeom prst="rect">
            <a:avLst/>
          </a:prstGeom>
          <a:noFill/>
        </p:spPr>
      </p:pic>
      <p:pic>
        <p:nvPicPr>
          <p:cNvPr id="6151" name="Picture 7" descr="1-160926131930"/>
          <p:cNvPicPr>
            <a:picLocks noChangeAspect="1" noChangeArrowheads="1"/>
          </p:cNvPicPr>
          <p:nvPr/>
        </p:nvPicPr>
        <p:blipFill>
          <a:blip r:embed="rId2" cstate="print"/>
          <a:srcRect l="42633" t="15178" r="10762" b="55794"/>
          <a:stretch>
            <a:fillRect/>
          </a:stretch>
        </p:blipFill>
        <p:spPr bwMode="auto">
          <a:xfrm>
            <a:off x="4656667" y="981075"/>
            <a:ext cx="2302933" cy="1524000"/>
          </a:xfrm>
          <a:prstGeom prst="rect">
            <a:avLst/>
          </a:prstGeom>
          <a:noFill/>
        </p:spPr>
      </p:pic>
      <p:pic>
        <p:nvPicPr>
          <p:cNvPr id="6152" name="Picture 8" descr="1-1609261319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4" t="7799" r="49582" b="74342"/>
          <a:stretch>
            <a:fillRect/>
          </a:stretch>
        </p:blipFill>
        <p:spPr bwMode="auto">
          <a:xfrm>
            <a:off x="4847167" y="5445126"/>
            <a:ext cx="2785533" cy="1146175"/>
          </a:xfrm>
          <a:prstGeom prst="rect">
            <a:avLst/>
          </a:prstGeom>
          <a:noFill/>
        </p:spPr>
      </p:pic>
      <p:pic>
        <p:nvPicPr>
          <p:cNvPr id="6153" name="Picture 9" descr="1-1609261319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68" t="70972" r="16266" b="8511"/>
          <a:stretch>
            <a:fillRect/>
          </a:stretch>
        </p:blipFill>
        <p:spPr bwMode="auto">
          <a:xfrm>
            <a:off x="5039784" y="4005264"/>
            <a:ext cx="1919816" cy="1246187"/>
          </a:xfrm>
          <a:prstGeom prst="rect">
            <a:avLst/>
          </a:prstGeom>
          <a:noFill/>
        </p:spPr>
      </p:pic>
      <p:pic>
        <p:nvPicPr>
          <p:cNvPr id="6154" name="Picture 10" descr="1-160926131930"/>
          <p:cNvPicPr>
            <a:picLocks noChangeAspect="1" noChangeArrowheads="1"/>
          </p:cNvPicPr>
          <p:nvPr/>
        </p:nvPicPr>
        <p:blipFill>
          <a:blip r:embed="rId2" cstate="print"/>
          <a:srcRect l="47406" t="50899" r="12329" b="35719"/>
          <a:stretch>
            <a:fillRect/>
          </a:stretch>
        </p:blipFill>
        <p:spPr bwMode="auto">
          <a:xfrm>
            <a:off x="7056967" y="2781300"/>
            <a:ext cx="4751917" cy="1677988"/>
          </a:xfrm>
          <a:prstGeom prst="rect">
            <a:avLst/>
          </a:prstGeom>
          <a:noFill/>
        </p:spPr>
      </p:pic>
      <p:pic>
        <p:nvPicPr>
          <p:cNvPr id="6155" name="Picture 11" descr="1-160926131930"/>
          <p:cNvPicPr>
            <a:picLocks noChangeAspect="1" noChangeArrowheads="1"/>
          </p:cNvPicPr>
          <p:nvPr/>
        </p:nvPicPr>
        <p:blipFill>
          <a:blip r:embed="rId2" cstate="print"/>
          <a:srcRect l="3935" t="21869" r="57367" b="63617"/>
          <a:stretch>
            <a:fillRect/>
          </a:stretch>
        </p:blipFill>
        <p:spPr bwMode="auto">
          <a:xfrm>
            <a:off x="0" y="765175"/>
            <a:ext cx="4464051" cy="1778000"/>
          </a:xfrm>
          <a:prstGeom prst="rect">
            <a:avLst/>
          </a:prstGeom>
          <a:noFill/>
        </p:spPr>
      </p:pic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446867" y="188913"/>
            <a:ext cx="863600" cy="647700"/>
          </a:xfrm>
          <a:prstGeom prst="ellipse">
            <a:avLst/>
          </a:prstGeom>
          <a:solidFill>
            <a:srgbClr val="66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600451" y="188913"/>
            <a:ext cx="48979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大小多少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239184" y="188913"/>
            <a:ext cx="192193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>
                <a:ea typeface="黑体" pitchFamily="49" charset="-122"/>
              </a:rPr>
              <a:t>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25625" y="357359"/>
          <a:ext cx="10276966" cy="5784361"/>
        </p:xfrm>
        <a:graphic>
          <a:graphicData uri="http://schemas.openxmlformats.org/presentationml/2006/ole">
            <p:oleObj spid="_x0000_s2053" name="幻灯片" r:id="rId3" imgW="4571981" imgH="2572652" progId="">
              <p:embed/>
            </p:oleObj>
          </a:graphicData>
        </a:graphic>
      </p:graphicFrame>
      <p:pic>
        <p:nvPicPr>
          <p:cNvPr id="4" name="Picture 11" descr="小的笔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285" y="1727387"/>
            <a:ext cx="2305050" cy="2305050"/>
          </a:xfrm>
          <a:prstGeom prst="rect">
            <a:avLst/>
          </a:prstGeom>
          <a:noFill/>
        </p:spPr>
      </p:pic>
      <p:pic>
        <p:nvPicPr>
          <p:cNvPr id="5" name="Picture 12" descr="少的笔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617" y="1919195"/>
            <a:ext cx="2160588" cy="2160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Redocn_2013040914013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15"/>
            <a:ext cx="12192000" cy="759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0012024527866246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920" y="-15875"/>
            <a:ext cx="5090160" cy="3688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keaihuangsekatongxiaomao_1370493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7600" y="1934845"/>
            <a:ext cx="2101215" cy="210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4508" y="-1085033"/>
            <a:ext cx="15021273" cy="9027801"/>
          </a:xfrm>
        </p:spPr>
      </p:pic>
      <p:pic>
        <p:nvPicPr>
          <p:cNvPr id="10" name="图片 9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5760" y="521335"/>
            <a:ext cx="3335020" cy="3110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295308" y="3818167"/>
            <a:ext cx="486419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一（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）大象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8624" y="3818348"/>
            <a:ext cx="46464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一（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）河马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 descr="sy_66120878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7765" y="782955"/>
            <a:ext cx="3185160" cy="258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5143" y="-1121228"/>
            <a:ext cx="15021273" cy="9027801"/>
          </a:xfrm>
        </p:spPr>
      </p:pic>
      <p:pic>
        <p:nvPicPr>
          <p:cNvPr id="10" name="图片 9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057" y="-239486"/>
            <a:ext cx="2549476" cy="2378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sy_66120878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792" y="3071449"/>
            <a:ext cx="2352522" cy="1911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914048" y="1931582"/>
            <a:ext cx="46464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一（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 ）大象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104" y="4925153"/>
            <a:ext cx="46464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一（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 ）河马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5143" y="-1121228"/>
            <a:ext cx="15021273" cy="9027801"/>
          </a:xfrm>
        </p:spPr>
      </p:pic>
      <p:pic>
        <p:nvPicPr>
          <p:cNvPr id="10" name="图片 9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8545" y="2371090"/>
            <a:ext cx="3869690" cy="2573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sy_66120878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8545" y="4506595"/>
            <a:ext cx="3319145" cy="2400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0012024527866246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5805" y="-220345"/>
            <a:ext cx="4091940" cy="296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keaihuangsekatongxiaomao_1370493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8234" y="682807"/>
            <a:ext cx="1306286" cy="1306286"/>
          </a:xfrm>
          <a:prstGeom prst="rect">
            <a:avLst/>
          </a:prstGeom>
        </p:spPr>
      </p:pic>
      <p:pic>
        <p:nvPicPr>
          <p:cNvPr id="15" name="图片 14" descr="29Y58PIC42N_1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7705" y="2992090"/>
            <a:ext cx="884130" cy="133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35b1OOOPIC7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7617" y="5360451"/>
            <a:ext cx="1284514" cy="137937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www.littleducks.cn/uploads/allimg/1208/1688-120P22145210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3" y="350520"/>
            <a:ext cx="4758267" cy="42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16.sinaimg.cn/orignal/497698b8b7d669ffcda2f"/>
          <p:cNvPicPr>
            <a:picLocks noChangeAspect="1" noChangeArrowheads="1"/>
          </p:cNvPicPr>
          <p:nvPr/>
        </p:nvPicPr>
        <p:blipFill>
          <a:blip r:embed="rId3" cstate="print"/>
          <a:srcRect r="3757" b="6232"/>
          <a:stretch>
            <a:fillRect/>
          </a:stretch>
        </p:blipFill>
        <p:spPr bwMode="auto">
          <a:xfrm>
            <a:off x="6797039" y="1876668"/>
            <a:ext cx="2438401" cy="27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V="1">
            <a:off x="1192696" y="49413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15009" y="4989442"/>
            <a:ext cx="37172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一</a:t>
            </a:r>
            <a:r>
              <a:rPr kumimoji="0" lang="zh-CN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</a:rPr>
              <a:t>群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鸭子</a:t>
            </a:r>
            <a:endParaRPr kumimoji="0" 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943600" y="4711148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一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</a:rPr>
              <a:t>只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鸟</a:t>
            </a:r>
            <a:endParaRPr kumimoji="0" 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15143" y="-1121228"/>
            <a:ext cx="15021273" cy="9027801"/>
          </a:xfrm>
        </p:spPr>
      </p:pic>
      <p:pic>
        <p:nvPicPr>
          <p:cNvPr id="9" name="图片 8" descr="35b1OOOPIC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916" y="2143177"/>
            <a:ext cx="2362198" cy="2536636"/>
          </a:xfrm>
          <a:prstGeom prst="rect">
            <a:avLst/>
          </a:prstGeom>
        </p:spPr>
      </p:pic>
      <p:pic>
        <p:nvPicPr>
          <p:cNvPr id="11" name="图片 10" descr="5603fa8cgb0eb494a36a9&amp;6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1073" y="1185092"/>
            <a:ext cx="6047740" cy="453136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16380" y="-998763"/>
            <a:ext cx="15021273" cy="9027801"/>
          </a:xfrm>
        </p:spPr>
      </p:pic>
      <p:pic>
        <p:nvPicPr>
          <p:cNvPr id="9" name="图片 8" descr="20110521150346-844988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5685" y="1292979"/>
            <a:ext cx="4354285" cy="4185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8787" y="1613262"/>
            <a:ext cx="3189514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20130206220344_K2P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7800" y="-1055913"/>
            <a:ext cx="15021273" cy="9027801"/>
          </a:xfrm>
        </p:spPr>
      </p:pic>
      <p:pic>
        <p:nvPicPr>
          <p:cNvPr id="9" name="图片 8" descr="35b1OOOPIC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371" y="1435606"/>
            <a:ext cx="2362198" cy="253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29Y58PIC42N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8791" y="1688381"/>
            <a:ext cx="1466996" cy="220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200810817813388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1141" y="1650473"/>
            <a:ext cx="2401661" cy="223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2655215_102258062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2352" y="751115"/>
            <a:ext cx="2389469" cy="334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51858" y="4321628"/>
            <a:ext cx="150222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0371" y="4321628"/>
            <a:ext cx="150222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3315" y="4245429"/>
            <a:ext cx="150222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4372" y="4223657"/>
            <a:ext cx="150222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鹅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103</Words>
  <Application>Microsoft Office PowerPoint</Application>
  <PresentationFormat>自定义</PresentationFormat>
  <Paragraphs>22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幻灯片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微软用户</cp:lastModifiedBy>
  <cp:revision>42</cp:revision>
  <dcterms:created xsi:type="dcterms:W3CDTF">2015-05-05T08:02:00Z</dcterms:created>
  <dcterms:modified xsi:type="dcterms:W3CDTF">2017-11-26T12:24:03Z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