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84" r:id="rId3"/>
    <p:sldId id="274" r:id="rId4"/>
    <p:sldId id="280" r:id="rId5"/>
    <p:sldId id="279" r:id="rId6"/>
    <p:sldId id="281" r:id="rId7"/>
    <p:sldId id="278" r:id="rId8"/>
    <p:sldId id="277" r:id="rId9"/>
    <p:sldId id="276" r:id="rId10"/>
    <p:sldId id="275" r:id="rId11"/>
    <p:sldId id="283" r:id="rId12"/>
    <p:sldId id="256" r:id="rId13"/>
    <p:sldId id="282" r:id="rId14"/>
    <p:sldId id="272" r:id="rId15"/>
    <p:sldId id="287" r:id="rId16"/>
    <p:sldId id="289" r:id="rId17"/>
    <p:sldId id="258" r:id="rId18"/>
    <p:sldId id="259" r:id="rId19"/>
    <p:sldId id="264" r:id="rId20"/>
    <p:sldId id="286" r:id="rId21"/>
    <p:sldId id="263" r:id="rId22"/>
    <p:sldId id="262" r:id="rId23"/>
    <p:sldId id="261" r:id="rId24"/>
    <p:sldId id="269" r:id="rId25"/>
    <p:sldId id="270" r:id="rId26"/>
    <p:sldId id="260" r:id="rId27"/>
    <p:sldId id="268" r:id="rId28"/>
    <p:sldId id="267" r:id="rId29"/>
    <p:sldId id="266" r:id="rId30"/>
    <p:sldId id="265" r:id="rId31"/>
    <p:sldId id="271" r:id="rId32"/>
    <p:sldId id="288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1948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3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03EF9-9F4E-4914-8588-5443C59B8099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94F9C-0E73-4D13-8C3D-A6B63FC2E1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07B9B-D67E-400D-8F63-36280DEBB9B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C2201-C18B-4325-82BA-B2436AF9AB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2201-C18B-4325-82BA-B2436AF9AB5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2018-4-12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&#26700;&#38754;\&#21697;&#24503;&#26377;&#22810;&#23569;&#20154;&#20026;&#20102;&#25105;\wls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&#26700;&#38754;\&#21697;&#24503;&#26377;&#22810;&#23569;&#20154;&#20026;&#20102;&#25105;\society3_046.wmv" TargetMode="Externa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3931;&#21326;&#24179;\&#19977;&#19978;&#36164;&#26009;\&#26790;&#20043;&#38634;.mp3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&#26700;&#38754;\&#21697;&#24503;&#26377;&#22810;&#23569;&#20154;&#20026;&#20102;&#25105;\wls.mp3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amsung\桌面\新建文件夹\无标题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2886095"/>
          </a:xfrm>
        </p:spPr>
        <p:txBody>
          <a:bodyPr>
            <a:noAutofit/>
          </a:bodyPr>
          <a:lstStyle/>
          <a:p>
            <a:r>
              <a:rPr lang="zh-CN" altLang="en-US" sz="9000" b="1" dirty="0" smtClean="0">
                <a:solidFill>
                  <a:srgbClr val="FFFF00"/>
                </a:solidFill>
              </a:rPr>
              <a:t>有多少人为了我</a:t>
            </a:r>
            <a:endParaRPr lang="zh-CN" altLang="en-US" sz="9000" b="1" dirty="0">
              <a:solidFill>
                <a:srgbClr val="FFFF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928694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FFFF00"/>
                </a:solidFill>
              </a:rPr>
              <a:t>前黄中心小学  蒋华平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pic>
        <p:nvPicPr>
          <p:cNvPr id="7" name="w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0" y="6286520"/>
            <a:ext cx="571480" cy="57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1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286388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</a:rPr>
              <a:t> 出   售</a:t>
            </a:r>
            <a:endParaRPr lang="zh-CN" altLang="en-US" sz="8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samsung\桌面\新建文件夹\deb79b189a812e5842a9a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4346" y="35716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60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采棉花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2000240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纺  线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1928794" y="1500174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1928794" y="3214686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1928794" y="5072074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6786578" y="3286124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6715140" y="5072074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715140" y="1643050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6786578" y="0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71472" y="385762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织  布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1472" y="5429264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染  色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29256" y="357166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设  计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57818" y="2143116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6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裁  剪</a:t>
            </a:r>
            <a:endParaRPr lang="zh-CN" altLang="en-US" sz="7200" dirty="0"/>
          </a:p>
        </p:txBody>
      </p:sp>
      <p:sp>
        <p:nvSpPr>
          <p:cNvPr id="17" name="矩形 16"/>
          <p:cNvSpPr/>
          <p:nvPr/>
        </p:nvSpPr>
        <p:spPr>
          <a:xfrm>
            <a:off x="5357818" y="5357826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8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出  售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57786" y="3786190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7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缝   纫</a:t>
            </a:r>
            <a:endParaRPr lang="zh-CN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ciety3_04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572272"/>
          </a:xfrm>
          <a:prstGeom prst="rect">
            <a:avLst/>
          </a:prstGeom>
        </p:spPr>
      </p:pic>
      <p:sp>
        <p:nvSpPr>
          <p:cNvPr id="3" name="矩形 2">
            <a:hlinkClick r:id="rId4" action="ppaction://hlinksldjump"/>
          </p:cNvPr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amsung\桌面\新建文件夹\1(20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4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857232"/>
            <a:ext cx="7929618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坐在宽敞明亮的教室里，我会想到：</a:t>
            </a:r>
            <a:endParaRPr lang="en-US" altLang="zh-CN" sz="4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吃着美味可口的食物，我会想到：</a:t>
            </a:r>
            <a:endParaRPr lang="en-US" altLang="zh-CN" sz="4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看着精彩的节目，我会想到：</a:t>
            </a:r>
            <a:endParaRPr lang="en-US" altLang="zh-CN" sz="4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走在洁净的马路上，我会想到：</a:t>
            </a:r>
            <a:endParaRPr lang="en-US" altLang="zh-CN" sz="4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过着幸福的生活，我会想到：</a:t>
            </a:r>
            <a:endParaRPr lang="en-US" altLang="zh-CN" sz="4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rgbClr val="FF0000"/>
                </a:solidFill>
              </a:rPr>
              <a:t>            </a:t>
            </a:r>
            <a:r>
              <a:rPr lang="en-US" altLang="zh-CN" sz="6000" dirty="0" smtClean="0"/>
              <a:t>……</a:t>
            </a:r>
            <a:endParaRPr lang="en-US" altLang="zh-CN" sz="6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4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黑体" pitchFamily="2" charset="-122"/>
                <a:ea typeface="黑体" pitchFamily="2" charset="-122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黑体" pitchFamily="2" charset="-122"/>
                <a:ea typeface="黑体" pitchFamily="2" charset="-122"/>
              </a:rPr>
              <a:t>            </a:t>
            </a:r>
            <a:endParaRPr lang="zh-CN" altLang="en-US" sz="4000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71612"/>
            <a:ext cx="6858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4000" dirty="0" smtClean="0">
                <a:solidFill>
                  <a:srgbClr val="FF0000"/>
                </a:solidFill>
              </a:rPr>
              <a:t>假如，自来水厂的工人都停              止了劳动，</a:t>
            </a:r>
            <a:r>
              <a:rPr lang="zh-CN" altLang="en-US" sz="4000" u="sng" dirty="0" smtClean="0">
                <a:solidFill>
                  <a:srgbClr val="FF0000"/>
                </a:solidFill>
              </a:rPr>
              <a:t>           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4000" dirty="0" smtClean="0">
                <a:solidFill>
                  <a:srgbClr val="FF0000"/>
                </a:solidFill>
              </a:rPr>
              <a:t>假如，所有的警察都不上班，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 smtClean="0"/>
              <a:t>     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dirty="0" smtClean="0">
                <a:solidFill>
                  <a:srgbClr val="FF0000"/>
                </a:solidFill>
              </a:rPr>
              <a:t>假如，环卫工人都停止了工作，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4000" dirty="0" smtClean="0">
                <a:solidFill>
                  <a:srgbClr val="FF0000"/>
                </a:solidFill>
              </a:rPr>
              <a:t>假如</a:t>
            </a:r>
            <a:r>
              <a:rPr lang="en-US" altLang="zh-CN" sz="4000" dirty="0" smtClean="0">
                <a:solidFill>
                  <a:srgbClr val="FF0000"/>
                </a:solidFill>
              </a:rPr>
              <a:t>……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plant"/>
          <p:cNvSpPr>
            <a:spLocks noEditPoints="1" noChangeArrowheads="1"/>
          </p:cNvSpPr>
          <p:nvPr/>
        </p:nvSpPr>
        <p:spPr bwMode="auto">
          <a:xfrm>
            <a:off x="500034" y="285728"/>
            <a:ext cx="1296987" cy="12239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16" descr="j0336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72008"/>
            <a:ext cx="2160587" cy="1584325"/>
          </a:xfrm>
          <a:prstGeom prst="rect">
            <a:avLst/>
          </a:prstGeom>
          <a:noFill/>
        </p:spPr>
      </p:pic>
      <p:cxnSp>
        <p:nvCxnSpPr>
          <p:cNvPr id="8" name="直接连接符 7"/>
          <p:cNvCxnSpPr/>
          <p:nvPr/>
        </p:nvCxnSpPr>
        <p:spPr>
          <a:xfrm>
            <a:off x="1500166" y="4000504"/>
            <a:ext cx="60722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714744" y="2714620"/>
            <a:ext cx="39290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643174" y="5143512"/>
            <a:ext cx="350046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428992" y="5786454"/>
            <a:ext cx="292895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nt"/>
          <p:cNvSpPr>
            <a:spLocks noEditPoints="1" noChangeArrowheads="1"/>
          </p:cNvSpPr>
          <p:nvPr/>
        </p:nvSpPr>
        <p:spPr bwMode="auto">
          <a:xfrm>
            <a:off x="500034" y="285728"/>
            <a:ext cx="1296987" cy="12239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16" descr="j0336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72008"/>
            <a:ext cx="2160587" cy="15843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1928802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生活中</a:t>
            </a:r>
            <a:endParaRPr lang="en-US" altLang="zh-CN" sz="6000" dirty="0" smtClean="0">
              <a:solidFill>
                <a:srgbClr val="FF0000"/>
              </a:solidFill>
            </a:endParaRPr>
          </a:p>
          <a:p>
            <a:r>
              <a:rPr lang="en-US" altLang="zh-CN" sz="6000" dirty="0" smtClean="0">
                <a:solidFill>
                  <a:srgbClr val="FF0000"/>
                </a:solidFill>
              </a:rPr>
              <a:t> </a:t>
            </a:r>
            <a:r>
              <a:rPr lang="en-US" altLang="zh-CN" sz="6000" dirty="0" smtClean="0">
                <a:solidFill>
                  <a:srgbClr val="FF0000"/>
                </a:solidFill>
              </a:rPr>
              <a:t>   </a:t>
            </a:r>
            <a:r>
              <a:rPr lang="zh-CN" altLang="en-US" sz="6000" dirty="0" smtClean="0">
                <a:solidFill>
                  <a:srgbClr val="FF0000"/>
                </a:solidFill>
              </a:rPr>
              <a:t>有许多这样的人！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11" name="梦之雪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429520" y="5286388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nt"/>
          <p:cNvSpPr>
            <a:spLocks noEditPoints="1" noChangeArrowheads="1"/>
          </p:cNvSpPr>
          <p:nvPr/>
        </p:nvSpPr>
        <p:spPr bwMode="auto">
          <a:xfrm>
            <a:off x="500034" y="285728"/>
            <a:ext cx="1296987" cy="12239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16" descr="j0336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72008"/>
            <a:ext cx="2160587" cy="15843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1928802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生活中</a:t>
            </a:r>
            <a:endParaRPr lang="en-US" altLang="zh-CN" sz="6000" dirty="0" smtClean="0">
              <a:solidFill>
                <a:srgbClr val="FF0000"/>
              </a:solidFill>
            </a:endParaRPr>
          </a:p>
          <a:p>
            <a:r>
              <a:rPr lang="en-US" altLang="zh-CN" sz="6000" dirty="0" smtClean="0">
                <a:solidFill>
                  <a:srgbClr val="FF0000"/>
                </a:solidFill>
              </a:rPr>
              <a:t> </a:t>
            </a:r>
            <a:r>
              <a:rPr lang="en-US" altLang="zh-CN" sz="6000" dirty="0" smtClean="0">
                <a:solidFill>
                  <a:srgbClr val="FF0000"/>
                </a:solidFill>
              </a:rPr>
              <a:t>   </a:t>
            </a:r>
            <a:r>
              <a:rPr lang="zh-CN" altLang="en-US" sz="6000" dirty="0" smtClean="0">
                <a:solidFill>
                  <a:srgbClr val="FF0000"/>
                </a:solidFill>
              </a:rPr>
              <a:t>有许多这样的人！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amsung\桌面\新建文件夹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w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643578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amsung\桌面\新建文件夹\0301_5633_3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amsung\桌面\新建文件夹\20061011_f72f58dc93a882ed794a7a904d4c88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6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042475" cy="38576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2428868"/>
            <a:ext cx="6286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0" b="1" dirty="0" smtClean="0">
                <a:solidFill>
                  <a:srgbClr val="FF0000"/>
                </a:solidFill>
              </a:rPr>
              <a:t>       </a:t>
            </a:r>
            <a:endParaRPr lang="en-US" altLang="zh-CN" sz="9000" b="1" dirty="0" smtClean="0">
              <a:solidFill>
                <a:srgbClr val="FF0000"/>
              </a:solidFill>
            </a:endParaRPr>
          </a:p>
          <a:p>
            <a:r>
              <a:rPr lang="zh-CN" altLang="en-US" sz="9000" b="1" dirty="0" smtClean="0">
                <a:solidFill>
                  <a:srgbClr val="FF0000"/>
                </a:solidFill>
              </a:rPr>
              <a:t>比</a:t>
            </a:r>
            <a:r>
              <a:rPr lang="zh-CN" altLang="en-US" sz="9000" b="1" dirty="0" smtClean="0">
                <a:solidFill>
                  <a:srgbClr val="FF0000"/>
                </a:solidFill>
              </a:rPr>
              <a:t>一比，</a:t>
            </a:r>
            <a:endParaRPr lang="en-US" altLang="zh-CN" sz="9000" b="1" dirty="0" smtClean="0">
              <a:solidFill>
                <a:srgbClr val="FF0000"/>
              </a:solidFill>
            </a:endParaRPr>
          </a:p>
          <a:p>
            <a:r>
              <a:rPr lang="zh-CN" altLang="en-US" sz="9000" b="1" dirty="0" smtClean="0">
                <a:solidFill>
                  <a:srgbClr val="FF0000"/>
                </a:solidFill>
              </a:rPr>
              <a:t>赛一赛！</a:t>
            </a:r>
            <a:endParaRPr lang="zh-CN" altLang="en-US" sz="9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amsung\桌面\新建文件夹\413435210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304800"/>
            <a:ext cx="9753600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amsung\桌面\新建文件夹\00020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amsung\桌面\新建文件夹\20090129_5fc80f53e0af6bc9f3d42WHp44PDgz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amsung\桌面\新建文件夹\2008417151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amsung\桌面\新建文件夹\5_2008051703120711x6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amsung\桌面\新建文件夹\20088523302071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amsung\桌面\新建文件夹\1046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amsung\桌面\新建文件夹\无标题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samsung\桌面\新建文件夹\yfx0118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samsung\桌面\新建文件夹\b48da651733a80411038c2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amsung\桌面\新建文件夹\01300000222260122156810281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214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429264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</a:rPr>
              <a:t>采 棉 花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amsung\桌面\新建文件夹\7b433fc345f0a149b219a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samsung\桌面\新建文件夹\无标题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amsung\桌面\新建文件夹\1(20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42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85786" y="928670"/>
            <a:ext cx="53578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0" dirty="0" smtClean="0">
                <a:solidFill>
                  <a:srgbClr val="FF0000"/>
                </a:solidFill>
                <a:latin typeface="+mn-ea"/>
              </a:rPr>
              <a:t>……</a:t>
            </a:r>
            <a:endParaRPr lang="zh-CN" altLang="en-US" sz="150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542926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</a:rPr>
              <a:t>纺   线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samsung\桌面\新建文件夹\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samsung\桌面\新建文件夹\无标题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457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357826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</a:rPr>
              <a:t> 织   布</a:t>
            </a:r>
            <a:endParaRPr lang="zh-CN" alt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samsung\桌面\新建文件夹\PicOnline_20071110032442_37e9db50-4c67-4157-8544-2ac3e5ce3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5286388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</a:rPr>
              <a:t> 染  色</a:t>
            </a:r>
            <a:endParaRPr lang="zh-CN" alt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samsung\桌面\新建文件夹\2008326203895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5286388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</a:rPr>
              <a:t>  设   计</a:t>
            </a:r>
            <a:endParaRPr lang="zh-CN" alt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5286388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</a:rPr>
              <a:t>裁 剪</a:t>
            </a:r>
            <a:endParaRPr lang="zh-CN" altLang="en-US" sz="80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samsung\桌面\新建文件夹\2006916134123DSC01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5357826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</a:rPr>
              <a:t>缝   纫</a:t>
            </a:r>
            <a:endParaRPr lang="zh-CN" altLang="en-US" sz="8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samsung\桌面\新建文件夹\20061031135144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221</Words>
  <PresentationFormat>全屏显示(4:3)</PresentationFormat>
  <Paragraphs>41</Paragraphs>
  <Slides>32</Slides>
  <Notes>1</Notes>
  <HiddenSlides>0</HiddenSlides>
  <MMClips>4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有多少人为了我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有多少人为了我</dc:title>
  <cp:lastModifiedBy>微软用户</cp:lastModifiedBy>
  <cp:revision>106</cp:revision>
  <dcterms:modified xsi:type="dcterms:W3CDTF">2018-04-12T00:31:53Z</dcterms:modified>
</cp:coreProperties>
</file>