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</p:sldMasterIdLst>
  <p:sldIdLst>
    <p:sldId id="274" r:id="rId3"/>
    <p:sldId id="338" r:id="rId4"/>
    <p:sldId id="275" r:id="rId5"/>
    <p:sldId id="284" r:id="rId6"/>
    <p:sldId id="339" r:id="rId7"/>
    <p:sldId id="331" r:id="rId8"/>
    <p:sldId id="309" r:id="rId9"/>
    <p:sldId id="341" r:id="rId10"/>
    <p:sldId id="342" r:id="rId11"/>
    <p:sldId id="291" r:id="rId12"/>
    <p:sldId id="344" r:id="rId13"/>
    <p:sldId id="343" r:id="rId14"/>
    <p:sldId id="294" r:id="rId15"/>
    <p:sldId id="295" r:id="rId16"/>
    <p:sldId id="289" r:id="rId17"/>
    <p:sldId id="296" r:id="rId18"/>
    <p:sldId id="302" r:id="rId19"/>
    <p:sldId id="345" r:id="rId20"/>
    <p:sldId id="335" r:id="rId21"/>
    <p:sldId id="334" r:id="rId22"/>
    <p:sldId id="333" r:id="rId23"/>
    <p:sldId id="303" r:id="rId24"/>
    <p:sldId id="336" r:id="rId25"/>
    <p:sldId id="337" r:id="rId26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00"/>
    <a:srgbClr val="FF0000"/>
    <a:srgbClr val="FFCCFF"/>
    <a:srgbClr val="CC99FF"/>
    <a:srgbClr val="9933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-1314" y="-102"/>
      </p:cViewPr>
      <p:guideLst>
        <p:guide orient="horz" pos="213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2018-3-5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2018-3-5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E42E6-BD38-4F17-BB1C-8030CE0F4A64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2018-3-5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22015-16A4-4DCF-B520-1A72ED34796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ACE19-4FBF-4FCB-ADC6-33A3F508F907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2018-3-5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A50FE-3244-4AE8-8B1A-D4E80C1BCC06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3364-39A4-4A33-A69C-ED4ECF627C26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2018-3-5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72CCC-707B-40B7-8ED9-58793E057E0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8735C-BB1C-47EA-8ED4-C0A397C60C8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2018-3-5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BDD45-F9A0-41A8-9BFF-5472CA90B63F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8BF47-2F85-4F4D-8649-2000BB470499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2018-3-5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3C8F6-1EE6-489F-831D-A6CD79DFE932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8811E-750D-46AE-8DC5-3EA0D2386D8C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2018-3-5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D362A-1461-40DB-9518-F8F300603852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8A55E-74EB-44B8-A6B8-EF796DF536F5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2018-3-5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AC353-0CE6-4F1A-BAFA-41C048B1C6A1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DFDF1-5E43-44CF-A5D6-22A6FDE6B744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2018-3-5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B91FA-C7EF-4E87-9483-60414BE53A9A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E7AE1-C056-45A3-A1A4-095E39FEA998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2018-3-5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0B976-F829-43FB-A861-93B6F0395AD1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2018-3-5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6C2F8-A4BD-41E0-9E09-D468D00AE28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2018-3-5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F8A51-AC6E-4E7E-8078-F3113BD88C34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BBCB7-F6D6-4E6C-8E45-65759DA71007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2018-3-5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0E1E5-B874-4C6A-B6BD-6B6A38065F7D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2018-3-5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2018-3-5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2018-3-5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2018-3-5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2018-3-5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2018-3-5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2018-3-5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2018-3-5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B1FF5AC-3885-4839-BC07-3E5A5604FA80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2018-3-5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7A65733-9908-4590-A093-6BDE4028AFBD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R5M~7(1_P{H@)PA9(]L0RU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3535" y="1598883"/>
            <a:ext cx="2951163" cy="293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1" descr="KQSY]BN2H%TJY3LG(}3}VS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697" y="1598883"/>
            <a:ext cx="3024187" cy="295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2" descr="B@`3YYVB{K{YMQ5G{}CS(Q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5" y="1517580"/>
            <a:ext cx="294005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4189" y="229235"/>
            <a:ext cx="8183245" cy="311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ts val="5880"/>
              </a:lnSpc>
            </a:pP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4400" b="1" dirty="0" smtClean="0">
                <a:latin typeface="楷体_GB2312" pitchFamily="49" charset="-122"/>
                <a:ea typeface="楷体_GB2312" pitchFamily="49" charset="-122"/>
              </a:rPr>
              <a:t>一天清晨</a:t>
            </a:r>
            <a:r>
              <a:rPr lang="zh-CN" altLang="en-US" sz="4400" b="1" dirty="0">
                <a:latin typeface="楷体_GB2312" pitchFamily="49" charset="-122"/>
                <a:ea typeface="楷体_GB2312" pitchFamily="49" charset="-122"/>
              </a:rPr>
              <a:t>，我看到有个小</a:t>
            </a:r>
            <a:r>
              <a:rPr lang="zh-CN" altLang="en-US" sz="4400" b="1" dirty="0" smtClean="0">
                <a:latin typeface="楷体_GB2312" pitchFamily="49" charset="-122"/>
                <a:ea typeface="楷体_GB2312" pitchFamily="49" charset="-122"/>
              </a:rPr>
              <a:t>女孩</a:t>
            </a:r>
            <a:r>
              <a:rPr lang="zh-CN" altLang="en-US" sz="44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俯</a:t>
            </a:r>
            <a:r>
              <a:rPr lang="zh-CN" altLang="en-US" sz="4400" b="1" dirty="0">
                <a:latin typeface="楷体_GB2312" pitchFamily="49" charset="-122"/>
                <a:ea typeface="楷体_GB2312" pitchFamily="49" charset="-122"/>
              </a:rPr>
              <a:t>在花前，从花丛中小心地</a:t>
            </a:r>
            <a:r>
              <a:rPr lang="zh-CN" altLang="en-US" sz="44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摘</a:t>
            </a:r>
            <a:r>
              <a:rPr lang="zh-CN" altLang="en-US" sz="4400" b="1" dirty="0">
                <a:latin typeface="楷体_GB2312" pitchFamily="49" charset="-122"/>
                <a:ea typeface="楷体_GB2312" pitchFamily="49" charset="-122"/>
              </a:rPr>
              <a:t>了一片带露水的花瓣</a:t>
            </a:r>
            <a:r>
              <a:rPr lang="zh-CN" altLang="en-US" sz="4400" b="1" dirty="0" smtClean="0"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zh-CN" altLang="en-US" sz="4400" b="1" dirty="0">
                <a:latin typeface="楷体_GB2312" pitchFamily="49" charset="-122"/>
                <a:ea typeface="楷体_GB2312" pitchFamily="49" charset="-122"/>
              </a:rPr>
              <a:t>双手</a:t>
            </a:r>
            <a:r>
              <a:rPr lang="zh-CN" altLang="en-US" sz="44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捧</a:t>
            </a:r>
            <a:r>
              <a:rPr lang="zh-CN" altLang="en-US" sz="4400" b="1" dirty="0">
                <a:latin typeface="楷体_GB2312" pitchFamily="49" charset="-122"/>
                <a:ea typeface="楷体_GB2312" pitchFamily="49" charset="-122"/>
              </a:rPr>
              <a:t>着，然后飞快地穿过田野，跑远</a:t>
            </a:r>
            <a:r>
              <a:rPr lang="zh-CN" altLang="en-US" sz="4400" b="1" dirty="0" smtClean="0">
                <a:latin typeface="楷体_GB2312" pitchFamily="49" charset="-122"/>
                <a:ea typeface="楷体_GB2312" pitchFamily="49" charset="-122"/>
              </a:rPr>
              <a:t>了。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56940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4189" y="229235"/>
            <a:ext cx="8183245" cy="311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ts val="5880"/>
              </a:lnSpc>
            </a:pP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4400" b="1" dirty="0" smtClean="0">
                <a:latin typeface="楷体_GB2312" pitchFamily="49" charset="-122"/>
                <a:ea typeface="楷体_GB2312" pitchFamily="49" charset="-122"/>
              </a:rPr>
              <a:t>一天清晨</a:t>
            </a:r>
            <a:r>
              <a:rPr lang="zh-CN" altLang="en-US" sz="4400" b="1" dirty="0">
                <a:latin typeface="楷体_GB2312" pitchFamily="49" charset="-122"/>
                <a:ea typeface="楷体_GB2312" pitchFamily="49" charset="-122"/>
              </a:rPr>
              <a:t>，我看到有个小</a:t>
            </a:r>
            <a:r>
              <a:rPr lang="zh-CN" altLang="en-US" sz="4400" b="1" dirty="0" smtClean="0">
                <a:latin typeface="楷体_GB2312" pitchFamily="49" charset="-122"/>
                <a:ea typeface="楷体_GB2312" pitchFamily="49" charset="-122"/>
              </a:rPr>
              <a:t>女孩</a:t>
            </a:r>
            <a:r>
              <a:rPr lang="zh-CN" altLang="en-US" sz="44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俯</a:t>
            </a:r>
            <a:r>
              <a:rPr lang="zh-CN" altLang="en-US" sz="4400" b="1" dirty="0">
                <a:latin typeface="楷体_GB2312" pitchFamily="49" charset="-122"/>
                <a:ea typeface="楷体_GB2312" pitchFamily="49" charset="-122"/>
              </a:rPr>
              <a:t>在花前，从花丛中小心地</a:t>
            </a:r>
            <a:r>
              <a:rPr lang="zh-CN" altLang="en-US" sz="44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摘</a:t>
            </a:r>
            <a:r>
              <a:rPr lang="zh-CN" altLang="en-US" sz="4400" b="1" dirty="0">
                <a:latin typeface="楷体_GB2312" pitchFamily="49" charset="-122"/>
                <a:ea typeface="楷体_GB2312" pitchFamily="49" charset="-122"/>
              </a:rPr>
              <a:t>了一片带露水的花瓣</a:t>
            </a:r>
            <a:r>
              <a:rPr lang="zh-CN" altLang="en-US" sz="4400" b="1" dirty="0" smtClean="0"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zh-CN" altLang="en-US" sz="4400" b="1" dirty="0">
                <a:latin typeface="楷体_GB2312" pitchFamily="49" charset="-122"/>
                <a:ea typeface="楷体_GB2312" pitchFamily="49" charset="-122"/>
              </a:rPr>
              <a:t>双手</a:t>
            </a:r>
            <a:r>
              <a:rPr lang="zh-CN" altLang="en-US" sz="44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捧</a:t>
            </a:r>
            <a:r>
              <a:rPr lang="zh-CN" altLang="en-US" sz="4400" b="1" dirty="0">
                <a:latin typeface="楷体_GB2312" pitchFamily="49" charset="-122"/>
                <a:ea typeface="楷体_GB2312" pitchFamily="49" charset="-122"/>
              </a:rPr>
              <a:t>着，然后飞快地穿过田野，跑远</a:t>
            </a:r>
            <a:r>
              <a:rPr lang="zh-CN" altLang="en-US" sz="4400" b="1" dirty="0" smtClean="0">
                <a:latin typeface="楷体_GB2312" pitchFamily="49" charset="-122"/>
                <a:ea typeface="楷体_GB2312" pitchFamily="49" charset="-122"/>
              </a:rPr>
              <a:t>了。</a:t>
            </a:r>
            <a:endParaRPr lang="zh-CN" alt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504189" y="3664778"/>
            <a:ext cx="8183245" cy="2362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ts val="5880"/>
              </a:lnSpc>
            </a:pP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   </a:t>
            </a:r>
            <a:r>
              <a:rPr lang="zh-CN" altLang="en-US" sz="4400" b="1" dirty="0" smtClean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4400" b="1" dirty="0" smtClean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4400" b="1" dirty="0" smtClean="0">
                <a:solidFill>
                  <a:schemeClr val="accent5">
                    <a:lumMod val="75000"/>
                  </a:schemeClr>
                </a:solidFill>
                <a:latin typeface="楷体_GB2312" pitchFamily="49" charset="-122"/>
                <a:ea typeface="楷体_GB2312" pitchFamily="49" charset="-122"/>
              </a:rPr>
              <a:t>一天清晨</a:t>
            </a:r>
            <a:r>
              <a:rPr lang="zh-CN" altLang="en-US" sz="4400" b="1" dirty="0">
                <a:solidFill>
                  <a:schemeClr val="accent5">
                    <a:lumMod val="75000"/>
                  </a:schemeClr>
                </a:solidFill>
                <a:latin typeface="楷体_GB2312" pitchFamily="49" charset="-122"/>
                <a:ea typeface="楷体_GB2312" pitchFamily="49" charset="-122"/>
              </a:rPr>
              <a:t>，我看到有个小</a:t>
            </a:r>
            <a:r>
              <a:rPr lang="zh-CN" altLang="en-US" sz="4400" b="1" dirty="0" smtClean="0">
                <a:solidFill>
                  <a:schemeClr val="accent5">
                    <a:lumMod val="75000"/>
                  </a:schemeClr>
                </a:solidFill>
                <a:latin typeface="楷体_GB2312" pitchFamily="49" charset="-122"/>
                <a:ea typeface="楷体_GB2312" pitchFamily="49" charset="-122"/>
              </a:rPr>
              <a:t>女孩从花丛中摘了一片带露水的花瓣。 </a:t>
            </a:r>
            <a:endParaRPr lang="zh-CN" altLang="en-US" sz="4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26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 txBox="1"/>
          <p:nvPr/>
        </p:nvSpPr>
        <p:spPr>
          <a:xfrm>
            <a:off x="2533857" y="976302"/>
            <a:ext cx="5472112" cy="2428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zh-CN" altLang="en-US" sz="66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舍</a:t>
            </a:r>
            <a:r>
              <a:rPr lang="zh-CN" altLang="en-US" sz="6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不得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33856" y="2994800"/>
            <a:ext cx="43334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endParaRPr lang="zh-CN" altLang="en-US" sz="6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5133" y="211117"/>
            <a:ext cx="20634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 smtClean="0">
                <a:latin typeface="+mj-lt"/>
              </a:rPr>
              <a:t> </a:t>
            </a:r>
            <a:r>
              <a:rPr lang="en-US" altLang="zh-CN" sz="5400" b="1" dirty="0" err="1" smtClean="0">
                <a:solidFill>
                  <a:srgbClr val="FF0000"/>
                </a:solidFill>
                <a:latin typeface="+mj-lt"/>
              </a:rPr>
              <a:t>shě</a:t>
            </a:r>
            <a:endParaRPr lang="zh-CN" altLang="en-US" sz="5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9668" y="2190739"/>
            <a:ext cx="17360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 smtClean="0">
                <a:latin typeface="+mj-lt"/>
              </a:rPr>
              <a:t> </a:t>
            </a:r>
            <a:endParaRPr lang="zh-CN" altLang="en-US" sz="5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 txBox="1"/>
          <p:nvPr/>
        </p:nvSpPr>
        <p:spPr>
          <a:xfrm>
            <a:off x="2533857" y="976302"/>
            <a:ext cx="5472112" cy="2428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zh-CN" altLang="en-US" sz="66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舍</a:t>
            </a:r>
            <a:r>
              <a:rPr lang="zh-CN" altLang="en-US" sz="6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不得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33856" y="2994800"/>
            <a:ext cx="43334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宿</a:t>
            </a:r>
            <a:r>
              <a:rPr lang="zh-CN" altLang="en-US" sz="66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舍</a:t>
            </a:r>
            <a:endParaRPr lang="zh-CN" altLang="en-US" sz="66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5133" y="211117"/>
            <a:ext cx="20634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 smtClean="0">
                <a:latin typeface="+mj-lt"/>
              </a:rPr>
              <a:t> </a:t>
            </a:r>
            <a:r>
              <a:rPr lang="en-US" altLang="zh-CN" sz="5400" b="1" dirty="0" err="1" smtClean="0">
                <a:solidFill>
                  <a:srgbClr val="FF0000"/>
                </a:solidFill>
                <a:latin typeface="+mj-lt"/>
              </a:rPr>
              <a:t>shě</a:t>
            </a:r>
            <a:endParaRPr lang="zh-CN" altLang="en-US" sz="5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9668" y="2190739"/>
            <a:ext cx="17360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 err="1">
                <a:solidFill>
                  <a:srgbClr val="FF0000"/>
                </a:solidFill>
                <a:latin typeface="+mj-lt"/>
              </a:rPr>
              <a:t>shè</a:t>
            </a:r>
            <a:endParaRPr lang="zh-CN" altLang="en-US" sz="54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98643" y="2014330"/>
            <a:ext cx="4253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惹</a:t>
            </a:r>
            <a:r>
              <a:rPr lang="zh-CN" altLang="en-US" sz="6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人喜爱</a:t>
            </a:r>
            <a:endParaRPr lang="zh-CN" altLang="en-US" sz="6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4660" y="1166478"/>
            <a:ext cx="13517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 err="1" smtClean="0">
                <a:solidFill>
                  <a:srgbClr val="FF0000"/>
                </a:solidFill>
                <a:latin typeface="+mj-lt"/>
              </a:rPr>
              <a:t>rě</a:t>
            </a:r>
            <a:endParaRPr lang="zh-CN" altLang="en-US" sz="54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67409" y="1749286"/>
            <a:ext cx="6745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不知所措</a:t>
            </a:r>
            <a:r>
              <a:rPr lang="en-US" altLang="zh-CN" sz="5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en-US" altLang="zh-CN" sz="5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 </a:t>
            </a:r>
            <a:r>
              <a:rPr lang="zh-CN" altLang="en-US" sz="5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惶恐</a:t>
            </a:r>
            <a:endParaRPr lang="en-US" altLang="zh-CN" sz="54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2"/>
          <p:cNvSpPr>
            <a:spLocks noGrp="1"/>
          </p:cNvSpPr>
          <p:nvPr>
            <p:ph idx="1"/>
          </p:nvPr>
        </p:nvSpPr>
        <p:spPr>
          <a:xfrm>
            <a:off x="258416" y="1306860"/>
            <a:ext cx="11224590" cy="2045942"/>
          </a:xfrm>
        </p:spPr>
        <p:txBody>
          <a:bodyPr>
            <a:noAutofit/>
          </a:bodyPr>
          <a:lstStyle/>
          <a:p>
            <a:pPr>
              <a:buFont typeface="Arial" charset="0"/>
              <a:buNone/>
            </a:pPr>
            <a:r>
              <a:rPr lang="zh-CN" altLang="en-US" sz="5400" b="1" dirty="0" smtClean="0"/>
              <a:t>       </a:t>
            </a:r>
            <a:r>
              <a:rPr lang="zh-CN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她拿着花瓣</a:t>
            </a:r>
            <a:r>
              <a:rPr lang="en-US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,</a:t>
            </a:r>
            <a:r>
              <a:rPr lang="zh-CN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有些</a:t>
            </a:r>
            <a:r>
              <a:rPr lang="zh-CN" altLang="zh-CN" sz="4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不知所措</a:t>
            </a:r>
            <a:r>
              <a:rPr lang="zh-CN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，</a:t>
            </a:r>
            <a:endParaRPr lang="en-US" altLang="zh-CN" sz="4400" b="1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buFont typeface="Arial" charset="0"/>
              <a:buNone/>
            </a:pPr>
            <a:r>
              <a:rPr lang="zh-CN" altLang="zh-CN" sz="4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惶恐</a:t>
            </a:r>
            <a:r>
              <a:rPr lang="zh-CN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地望着我。</a:t>
            </a:r>
            <a:endParaRPr lang="zh-CN" altLang="en-US" sz="4400" b="1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2"/>
          <p:cNvSpPr>
            <a:spLocks noGrp="1"/>
          </p:cNvSpPr>
          <p:nvPr>
            <p:ph idx="1"/>
          </p:nvPr>
        </p:nvSpPr>
        <p:spPr>
          <a:xfrm>
            <a:off x="311425" y="418963"/>
            <a:ext cx="8368749" cy="367595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40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     </a:t>
            </a:r>
            <a:r>
              <a:rPr lang="zh-CN" altLang="en-US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几</a:t>
            </a:r>
            <a:r>
              <a:rPr lang="zh-CN" altLang="en-US" sz="4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天后的一个清晨，我又见到了那个小女孩在摘花瓣，就叫住了她</a:t>
            </a:r>
            <a:r>
              <a:rPr lang="zh-CN" altLang="en-US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。</a:t>
            </a:r>
            <a:r>
              <a:rPr lang="zh-CN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她拿着花瓣</a:t>
            </a:r>
            <a:r>
              <a:rPr lang="en-US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,</a:t>
            </a:r>
            <a:r>
              <a:rPr lang="zh-CN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有些</a:t>
            </a:r>
            <a:r>
              <a:rPr lang="zh-CN" altLang="zh-CN" sz="4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不知所措</a:t>
            </a:r>
            <a:r>
              <a:rPr lang="zh-CN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，</a:t>
            </a:r>
            <a:r>
              <a:rPr lang="zh-CN" altLang="zh-CN" sz="4400" b="1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惶恐</a:t>
            </a:r>
            <a:r>
              <a:rPr lang="zh-CN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地望着我</a:t>
            </a:r>
            <a:r>
              <a:rPr lang="zh-CN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。</a:t>
            </a:r>
            <a:endParaRPr lang="zh-CN" altLang="en-US" sz="4400" b="1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7989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1828" y="857360"/>
            <a:ext cx="5459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不知所措</a:t>
            </a:r>
            <a:endParaRPr lang="zh-CN" altLang="en-US" sz="54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99995" y="1954807"/>
            <a:ext cx="7328452" cy="793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36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             </a:t>
            </a:r>
            <a:r>
              <a:rPr lang="en-US" altLang="zh-CN" sz="36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  </a:t>
            </a:r>
            <a:endParaRPr lang="en-US" altLang="zh-CN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9228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9929" y="2186609"/>
            <a:ext cx="64935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（      ）的花瓣</a:t>
            </a:r>
            <a:endParaRPr lang="zh-CN" altLang="en-US" sz="54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4686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1828" y="857360"/>
            <a:ext cx="5459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不知所</a:t>
            </a:r>
            <a:r>
              <a:rPr lang="zh-CN" altLang="en-US" sz="5400" b="1" dirty="0" smtClean="0">
                <a:solidFill>
                  <a:schemeClr val="accent1">
                    <a:lumMod val="7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措</a:t>
            </a:r>
            <a:endParaRPr lang="zh-CN" altLang="en-US" sz="5400" b="1" dirty="0">
              <a:solidFill>
                <a:schemeClr val="accent1">
                  <a:lumMod val="75000"/>
                </a:schemeClr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99995" y="1954807"/>
            <a:ext cx="7328452" cy="793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36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             </a:t>
            </a:r>
            <a:r>
              <a:rPr lang="en-US" altLang="zh-CN" sz="36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  </a:t>
            </a:r>
            <a:endParaRPr lang="en-US" altLang="zh-CN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978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1828" y="857360"/>
            <a:ext cx="5459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不知所</a:t>
            </a:r>
            <a:r>
              <a:rPr lang="zh-CN" altLang="en-US" sz="5400" b="1" dirty="0" smtClean="0">
                <a:solidFill>
                  <a:schemeClr val="accent1">
                    <a:lumMod val="7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措</a:t>
            </a:r>
            <a:endParaRPr lang="zh-CN" altLang="en-US" sz="5400" b="1" dirty="0">
              <a:solidFill>
                <a:schemeClr val="accent1">
                  <a:lumMod val="75000"/>
                </a:schemeClr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99995" y="1787427"/>
            <a:ext cx="7328452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3600" b="1" dirty="0" smtClean="0">
                <a:solidFill>
                  <a:schemeClr val="accent1">
                    <a:lumMod val="7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           </a:t>
            </a:r>
            <a:r>
              <a:rPr lang="en-US" altLang="zh-CN" sz="3600" b="1" dirty="0" smtClean="0">
                <a:solidFill>
                  <a:schemeClr val="accent1">
                    <a:lumMod val="7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r>
              <a:rPr lang="zh-CN" altLang="en-US" sz="4000" b="1" dirty="0" smtClean="0">
                <a:solidFill>
                  <a:schemeClr val="accent1">
                    <a:lumMod val="7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安排、处置</a:t>
            </a:r>
            <a:endParaRPr lang="en-US" altLang="zh-CN" sz="4000" b="1" dirty="0">
              <a:solidFill>
                <a:schemeClr val="accent1">
                  <a:lumMod val="75000"/>
                </a:schemeClr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3600" b="1" dirty="0" smtClean="0">
                <a:solidFill>
                  <a:schemeClr val="accent1">
                    <a:lumMod val="75000"/>
                  </a:schemeClr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endParaRPr lang="zh-CN" altLang="en-US" sz="3600" b="1" dirty="0" smtClean="0">
              <a:solidFill>
                <a:schemeClr val="accent1">
                  <a:lumMod val="75000"/>
                </a:schemeClr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fontAlgn="auto">
              <a:lnSpc>
                <a:spcPct val="150000"/>
              </a:lnSpc>
              <a:buFont typeface="Arial" charset="0"/>
              <a:buNone/>
            </a:pPr>
            <a:endParaRPr lang="en-US" altLang="zh-CN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978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内容占位符 2"/>
          <p:cNvSpPr>
            <a:spLocks noGrp="1"/>
          </p:cNvSpPr>
          <p:nvPr>
            <p:ph idx="1"/>
          </p:nvPr>
        </p:nvSpPr>
        <p:spPr>
          <a:xfrm>
            <a:off x="1908175" y="1628775"/>
            <a:ext cx="497205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CN" altLang="en-US" sz="9600" b="1" dirty="0" smtClean="0">
                <a:latin typeface="宋体" charset="-122"/>
              </a:rPr>
              <a:t>惶 恐</a:t>
            </a:r>
          </a:p>
        </p:txBody>
      </p:sp>
      <p:pic>
        <p:nvPicPr>
          <p:cNvPr id="9225" name="Picture 9" descr="QQ截图20150319182435_副本_副本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916113"/>
            <a:ext cx="13684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0" descr="QQ截图20150319182435_副本_11副本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989138"/>
            <a:ext cx="1296988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468313" y="2852738"/>
            <a:ext cx="76327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6000" b="1" dirty="0" smtClean="0">
                <a:solidFill>
                  <a:srgbClr val="000000"/>
                </a:solidFill>
                <a:ea typeface="黑体" pitchFamily="2" charset="-122"/>
              </a:rPr>
              <a:t>真是个</a:t>
            </a:r>
            <a:r>
              <a:rPr lang="zh-CN" altLang="en-US" sz="6000" b="1" dirty="0" smtClean="0">
                <a:ea typeface="黑体" pitchFamily="2" charset="-122"/>
              </a:rPr>
              <a:t>懂事的好孩子</a:t>
            </a:r>
            <a:r>
              <a:rPr lang="zh-CN" altLang="en-US" sz="6000" b="1" dirty="0" smtClean="0">
                <a:solidFill>
                  <a:srgbClr val="000000"/>
                </a:solidFill>
                <a:ea typeface="黑体" pitchFamily="2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3184209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/>
          <p:nvPr/>
        </p:nvGrpSpPr>
        <p:grpSpPr bwMode="auto">
          <a:xfrm>
            <a:off x="468313" y="2852738"/>
            <a:ext cx="7632700" cy="4157662"/>
            <a:chOff x="295" y="1797"/>
            <a:chExt cx="4808" cy="2619"/>
          </a:xfrm>
        </p:grpSpPr>
        <p:sp>
          <p:nvSpPr>
            <p:cNvPr id="29699" name="WordArt 3"/>
            <p:cNvSpPr>
              <a:spLocks noChangeArrowheads="1" noChangeShapeType="1" noTextEdit="1"/>
            </p:cNvSpPr>
            <p:nvPr/>
          </p:nvSpPr>
          <p:spPr bwMode="auto">
            <a:xfrm rot="1707144">
              <a:off x="1292" y="1797"/>
              <a:ext cx="2081" cy="2619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6000" b="1" kern="10" smtClean="0">
                  <a:ln w="9525">
                    <a:solidFill>
                      <a:srgbClr val="000000"/>
                    </a:solidFill>
                    <a:round/>
                  </a:ln>
                  <a:solidFill>
                    <a:srgbClr val="FF0000"/>
                  </a:solidFill>
                  <a:latin typeface="黑体"/>
                  <a:ea typeface="黑体"/>
                </a:rPr>
                <a:t>？</a:t>
              </a:r>
            </a:p>
          </p:txBody>
        </p:sp>
        <p:sp>
          <p:nvSpPr>
            <p:cNvPr id="29700" name="Text Box 4"/>
            <p:cNvSpPr txBox="1">
              <a:spLocks noChangeArrowheads="1"/>
            </p:cNvSpPr>
            <p:nvPr/>
          </p:nvSpPr>
          <p:spPr bwMode="auto">
            <a:xfrm>
              <a:off x="295" y="1797"/>
              <a:ext cx="4808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6000" b="1" smtClean="0">
                  <a:solidFill>
                    <a:srgbClr val="000000"/>
                  </a:solidFill>
                  <a:ea typeface="黑体" pitchFamily="2" charset="-122"/>
                </a:rPr>
                <a:t>真是个</a:t>
              </a:r>
              <a:r>
                <a:rPr lang="zh-CN" altLang="en-US" sz="6000" b="1" smtClean="0">
                  <a:solidFill>
                    <a:srgbClr val="3333CC"/>
                  </a:solidFill>
                  <a:ea typeface="黑体" pitchFamily="2" charset="-122"/>
                </a:rPr>
                <a:t>懂事</a:t>
              </a:r>
              <a:r>
                <a:rPr lang="zh-CN" altLang="en-US" sz="6000" b="1" smtClean="0">
                  <a:solidFill>
                    <a:srgbClr val="000000"/>
                  </a:solidFill>
                  <a:ea typeface="黑体" pitchFamily="2" charset="-122"/>
                </a:rPr>
                <a:t>的</a:t>
              </a:r>
              <a:r>
                <a:rPr lang="zh-CN" altLang="en-US" sz="6000" b="1" smtClean="0">
                  <a:solidFill>
                    <a:srgbClr val="009900"/>
                  </a:solidFill>
                  <a:ea typeface="黑体" pitchFamily="2" charset="-122"/>
                </a:rPr>
                <a:t>好孩子</a:t>
              </a:r>
              <a:r>
                <a:rPr lang="zh-CN" altLang="en-US" sz="6000" b="1" smtClean="0">
                  <a:solidFill>
                    <a:srgbClr val="000000"/>
                  </a:solidFill>
                  <a:ea typeface="黑体" pitchFamily="2" charset="-122"/>
                </a:rPr>
                <a:t>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84209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6835" y="424070"/>
            <a:ext cx="8189843" cy="3749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rPr>
              <a:t>自读要求：</a:t>
            </a:r>
          </a:p>
          <a:p>
            <a:endParaRPr lang="zh-CN" altLang="en-US" sz="2400" dirty="0">
              <a:solidFill>
                <a:srgbClr val="FF0000"/>
              </a:solidFill>
              <a:ea typeface="黑体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3600" b="1" dirty="0" smtClean="0">
                <a:ea typeface="楷体_GB2312" pitchFamily="49" charset="-122"/>
              </a:rPr>
              <a:t>         自由</a:t>
            </a:r>
            <a:r>
              <a:rPr lang="zh-CN" altLang="en-US" sz="3600" b="1" dirty="0">
                <a:ea typeface="楷体_GB2312" pitchFamily="49" charset="-122"/>
              </a:rPr>
              <a:t>轻声地朗读课文</a:t>
            </a:r>
            <a:r>
              <a:rPr lang="zh-CN" altLang="en-US" sz="3600" b="1" dirty="0" smtClean="0">
                <a:ea typeface="楷体_GB2312" pitchFamily="49" charset="-122"/>
              </a:rPr>
              <a:t>，读</a:t>
            </a:r>
            <a:r>
              <a:rPr lang="zh-CN" altLang="en-US" sz="3600" b="1" dirty="0">
                <a:ea typeface="楷体_GB2312" pitchFamily="49" charset="-122"/>
              </a:rPr>
              <a:t>准字音，读通句子</a:t>
            </a:r>
            <a:r>
              <a:rPr lang="zh-CN" altLang="en-US" sz="3600" b="1" dirty="0" smtClean="0">
                <a:ea typeface="楷体_GB2312" pitchFamily="49" charset="-122"/>
              </a:rPr>
              <a:t>，遇到生字新词要特别关注，想一想它的意思。</a:t>
            </a:r>
            <a:endParaRPr lang="zh-CN" altLang="en-US" sz="3600" b="1" dirty="0"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3915" y="349277"/>
            <a:ext cx="7196455" cy="228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我家门前有一丛月季，</a:t>
            </a:r>
          </a:p>
          <a:p>
            <a:pPr fontAlgn="auto">
              <a:lnSpc>
                <a:spcPct val="15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上面开满了红艳艳的花朵。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89330" y="2779505"/>
            <a:ext cx="6528435" cy="228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花瓣摸上去像绒布一样，</a:t>
            </a:r>
          </a:p>
          <a:p>
            <a:pPr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闻起来有淡淡的清香。</a:t>
            </a:r>
          </a:p>
        </p:txBody>
      </p:sp>
    </p:spTree>
    <p:extLst>
      <p:ext uri="{BB962C8B-B14F-4D97-AF65-F5344CB8AC3E}">
        <p14:creationId xmlns:p14="http://schemas.microsoft.com/office/powerpoint/2010/main" val="64771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3915" y="349277"/>
            <a:ext cx="7196455" cy="228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我家门前有一丛月季，</a:t>
            </a:r>
          </a:p>
          <a:p>
            <a:pPr fontAlgn="auto">
              <a:lnSpc>
                <a:spcPct val="15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上面开满了红艳艳的花朵。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89330" y="2779505"/>
            <a:ext cx="6528435" cy="228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花瓣摸上去像绒布一样，</a:t>
            </a:r>
          </a:p>
          <a:p>
            <a:pPr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0000CC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闻起来有淡淡的清香。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900170" y="1677285"/>
            <a:ext cx="2019300" cy="8229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+mn-ea"/>
              </a:rPr>
              <a:t>红艳艳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409204" y="4070181"/>
            <a:ext cx="3243580" cy="8229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800" b="1" dirty="0">
                <a:solidFill>
                  <a:srgbClr val="0066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+mn-ea"/>
              </a:rPr>
              <a:t>淡淡的清香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>
          <a:xfrm>
            <a:off x="357188" y="500063"/>
            <a:ext cx="5786437" cy="1000125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zh-CN" smtClean="0"/>
              <a:t/>
            </a:r>
            <a:br>
              <a:rPr lang="zh-CN" altLang="zh-CN" smtClean="0"/>
            </a:br>
            <a:endParaRPr lang="zh-CN" altLang="en-US" smtClean="0"/>
          </a:p>
        </p:txBody>
      </p:sp>
      <p:sp>
        <p:nvSpPr>
          <p:cNvPr id="11267" name="内容占位符 2"/>
          <p:cNvSpPr>
            <a:spLocks noGrp="1"/>
          </p:cNvSpPr>
          <p:nvPr>
            <p:ph idx="1"/>
          </p:nvPr>
        </p:nvSpPr>
        <p:spPr>
          <a:xfrm>
            <a:off x="478155" y="723265"/>
            <a:ext cx="8129270" cy="5687695"/>
          </a:xfrm>
          <a:solidFill>
            <a:schemeClr val="bg1">
              <a:alpha val="50195"/>
            </a:schemeClr>
          </a:solidFill>
        </p:spPr>
        <p:txBody>
          <a:bodyPr>
            <a:normAutofit fontScale="92500"/>
          </a:bodyPr>
          <a:lstStyle/>
          <a:p>
            <a:pPr lvl="0" fontAlgn="auto">
              <a:lnSpc>
                <a:spcPct val="150000"/>
              </a:lnSpc>
              <a:buNone/>
            </a:pPr>
            <a:r>
              <a:rPr lang="en-US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1</a:t>
            </a:r>
            <a:r>
              <a:rPr lang="en-US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.</a:t>
            </a:r>
            <a:r>
              <a:rPr lang="zh-CN" altLang="zh-CN" sz="4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边读边</a:t>
            </a:r>
            <a:r>
              <a:rPr lang="zh-CN" altLang="en-US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找出</a:t>
            </a:r>
            <a:r>
              <a:rPr lang="zh-CN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文中表示时间的词语</a:t>
            </a:r>
            <a:r>
              <a:rPr lang="zh-CN" altLang="en-US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，</a:t>
            </a:r>
          </a:p>
          <a:p>
            <a:pPr lvl="0" fontAlgn="auto">
              <a:lnSpc>
                <a:spcPct val="150000"/>
              </a:lnSpc>
              <a:buNone/>
            </a:pPr>
            <a:r>
              <a:rPr lang="zh-CN" altLang="en-US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用</a:t>
            </a:r>
            <a:r>
              <a:rPr lang="zh-CN" altLang="en-US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“</a:t>
            </a:r>
            <a:r>
              <a:rPr lang="zh-CN" altLang="zh-CN" sz="4400" b="1" dirty="0" smtClean="0"/>
              <a:t>△</a:t>
            </a:r>
            <a:r>
              <a:rPr lang="zh-CN" altLang="en-US" sz="4400" b="1" dirty="0" smtClean="0"/>
              <a:t>”</a:t>
            </a:r>
            <a:r>
              <a:rPr lang="zh-CN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画出</a:t>
            </a:r>
            <a:r>
              <a:rPr lang="zh-CN" altLang="en-US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来。</a:t>
            </a:r>
            <a:endParaRPr lang="en-US" altLang="zh-CN" sz="4400" b="1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lvl="0" fontAlgn="auto"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2. </a:t>
            </a:r>
            <a:r>
              <a:rPr lang="zh-CN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想一想每</a:t>
            </a:r>
            <a:r>
              <a:rPr lang="zh-CN" altLang="en-US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段</a:t>
            </a:r>
            <a:r>
              <a:rPr lang="zh-CN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时间内都发生了什么事？</a:t>
            </a:r>
            <a:r>
              <a:rPr lang="en-US" altLang="zh-CN" sz="44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endParaRPr lang="zh-CN" altLang="en-US" sz="4400" b="1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buFont typeface="Arial" charset="0"/>
              <a:buNone/>
            </a:pPr>
            <a:endParaRPr lang="zh-CN" altLang="zh-CN" sz="4400" b="1" dirty="0" smtClean="0">
              <a:latin typeface="宋体" charset="-122"/>
              <a:ea typeface="黑体" pitchFamily="2" charset="-122"/>
            </a:endParaRPr>
          </a:p>
          <a:p>
            <a:pPr>
              <a:buFont typeface="Arial" charset="0"/>
              <a:buNone/>
            </a:pPr>
            <a:r>
              <a:rPr lang="en-US" altLang="zh-CN" b="1" dirty="0" smtClean="0">
                <a:latin typeface="宋体" charset="-122"/>
              </a:rPr>
              <a:t> </a:t>
            </a:r>
            <a:endParaRPr lang="zh-CN" altLang="zh-CN" b="1" dirty="0" smtClean="0">
              <a:latin typeface="宋体" charset="-122"/>
            </a:endParaRPr>
          </a:p>
          <a:p>
            <a:pPr>
              <a:buFont typeface="Arial" charset="0"/>
              <a:buNone/>
            </a:pPr>
            <a:endParaRPr lang="zh-CN" altLang="en-US" b="1" dirty="0" smtClean="0">
              <a:latin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4189" y="229235"/>
            <a:ext cx="8183245" cy="311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ts val="5880"/>
              </a:lnSpc>
            </a:pP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4400" b="1" dirty="0" smtClean="0">
                <a:latin typeface="楷体_GB2312" pitchFamily="49" charset="-122"/>
                <a:ea typeface="楷体_GB2312" pitchFamily="49" charset="-122"/>
              </a:rPr>
              <a:t>一天清晨</a:t>
            </a:r>
            <a:r>
              <a:rPr lang="zh-CN" altLang="en-US" sz="4400" b="1" dirty="0">
                <a:latin typeface="楷体_GB2312" pitchFamily="49" charset="-122"/>
                <a:ea typeface="楷体_GB2312" pitchFamily="49" charset="-122"/>
              </a:rPr>
              <a:t>，我看到有个小</a:t>
            </a:r>
            <a:r>
              <a:rPr lang="zh-CN" altLang="en-US" sz="4400" b="1" dirty="0" smtClean="0">
                <a:latin typeface="楷体_GB2312" pitchFamily="49" charset="-122"/>
                <a:ea typeface="楷体_GB2312" pitchFamily="49" charset="-122"/>
              </a:rPr>
              <a:t>女孩</a:t>
            </a:r>
            <a:r>
              <a:rPr lang="zh-CN" altLang="en-US" sz="4400" b="1" dirty="0">
                <a:latin typeface="楷体_GB2312" pitchFamily="49" charset="-122"/>
                <a:ea typeface="楷体_GB2312" pitchFamily="49" charset="-122"/>
              </a:rPr>
              <a:t>俯在花前，从花丛中小心地摘了一片带露水的花瓣</a:t>
            </a:r>
            <a:r>
              <a:rPr lang="zh-CN" altLang="en-US" sz="4400" b="1" dirty="0" smtClean="0"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zh-CN" altLang="en-US" sz="4400" b="1" dirty="0">
                <a:latin typeface="楷体_GB2312" pitchFamily="49" charset="-122"/>
                <a:ea typeface="楷体_GB2312" pitchFamily="49" charset="-122"/>
              </a:rPr>
              <a:t>双手捧着，然后飞快地穿过田野，跑远</a:t>
            </a:r>
            <a:r>
              <a:rPr lang="zh-CN" altLang="en-US" sz="4400" b="1" dirty="0" smtClean="0">
                <a:latin typeface="楷体_GB2312" pitchFamily="49" charset="-122"/>
                <a:ea typeface="楷体_GB2312" pitchFamily="49" charset="-122"/>
              </a:rPr>
              <a:t>了。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64862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4189" y="229235"/>
            <a:ext cx="8183245" cy="311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ts val="5880"/>
              </a:lnSpc>
            </a:pP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3200" b="1" dirty="0" smtClean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4400" b="1" dirty="0" smtClean="0">
                <a:latin typeface="楷体_GB2312" pitchFamily="49" charset="-122"/>
                <a:ea typeface="楷体_GB2312" pitchFamily="49" charset="-122"/>
              </a:rPr>
              <a:t>一天清晨</a:t>
            </a:r>
            <a:r>
              <a:rPr lang="zh-CN" altLang="en-US" sz="4400" b="1" dirty="0">
                <a:latin typeface="楷体_GB2312" pitchFamily="49" charset="-122"/>
                <a:ea typeface="楷体_GB2312" pitchFamily="49" charset="-122"/>
              </a:rPr>
              <a:t>，我看到有个小</a:t>
            </a:r>
            <a:r>
              <a:rPr lang="zh-CN" altLang="en-US" sz="4400" b="1" dirty="0" smtClean="0">
                <a:latin typeface="楷体_GB2312" pitchFamily="49" charset="-122"/>
                <a:ea typeface="楷体_GB2312" pitchFamily="49" charset="-122"/>
              </a:rPr>
              <a:t>女孩</a:t>
            </a:r>
            <a:r>
              <a:rPr lang="zh-CN" altLang="en-US" sz="44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俯</a:t>
            </a:r>
            <a:r>
              <a:rPr lang="zh-CN" altLang="en-US" sz="4400" b="1" dirty="0">
                <a:latin typeface="楷体_GB2312" pitchFamily="49" charset="-122"/>
                <a:ea typeface="楷体_GB2312" pitchFamily="49" charset="-122"/>
              </a:rPr>
              <a:t>在花前，从花丛中小心地</a:t>
            </a:r>
            <a:r>
              <a:rPr lang="zh-CN" altLang="en-US" sz="44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摘</a:t>
            </a:r>
            <a:r>
              <a:rPr lang="zh-CN" altLang="en-US" sz="4400" b="1" dirty="0">
                <a:latin typeface="楷体_GB2312" pitchFamily="49" charset="-122"/>
                <a:ea typeface="楷体_GB2312" pitchFamily="49" charset="-122"/>
              </a:rPr>
              <a:t>了一片带露水的花瓣</a:t>
            </a:r>
            <a:r>
              <a:rPr lang="zh-CN" altLang="en-US" sz="4400" b="1" dirty="0" smtClean="0"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zh-CN" altLang="en-US" sz="4400" b="1" dirty="0">
                <a:latin typeface="楷体_GB2312" pitchFamily="49" charset="-122"/>
                <a:ea typeface="楷体_GB2312" pitchFamily="49" charset="-122"/>
              </a:rPr>
              <a:t>双手</a:t>
            </a:r>
            <a:r>
              <a:rPr lang="zh-CN" altLang="en-US" sz="44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捧</a:t>
            </a:r>
            <a:r>
              <a:rPr lang="zh-CN" altLang="en-US" sz="4400" b="1" dirty="0">
                <a:latin typeface="楷体_GB2312" pitchFamily="49" charset="-122"/>
                <a:ea typeface="楷体_GB2312" pitchFamily="49" charset="-122"/>
              </a:rPr>
              <a:t>着，然后飞快地穿过田野，跑远</a:t>
            </a:r>
            <a:r>
              <a:rPr lang="zh-CN" altLang="en-US" sz="4400" b="1" dirty="0" smtClean="0">
                <a:latin typeface="楷体_GB2312" pitchFamily="49" charset="-122"/>
                <a:ea typeface="楷体_GB2312" pitchFamily="49" charset="-122"/>
              </a:rPr>
              <a:t>了。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9488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409</Words>
  <Application>Microsoft Office PowerPoint</Application>
  <PresentationFormat>全屏显示(4:3)</PresentationFormat>
  <Paragraphs>50</Paragraphs>
  <Slides>24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26" baseType="lpstr"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67</cp:revision>
  <dcterms:created xsi:type="dcterms:W3CDTF">2018-02-28T01:25:00Z</dcterms:created>
  <dcterms:modified xsi:type="dcterms:W3CDTF">2018-03-05T13:14:10Z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2052-10.1.0.5559</vt:lpwstr>
  </property>
</Properties>
</file>