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9" r:id="rId4"/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7BAE4-D106-4B03-BEFA-DBA98557E9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20D0-D451-455B-A48A-AC2D564CE7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4" Type="http://schemas.openxmlformats.org/officeDocument/2006/relationships/image" Target="../media/image5.png"/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55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CN" altLang="en-US" sz="6000" b="1" dirty="0">
              <a:solidFill>
                <a:srgbClr val="CC0066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zh-CN" altLang="en-US" sz="6000" b="1" dirty="0" smtClean="0"/>
              <a:t>儿歌：妈妈</a:t>
            </a:r>
            <a:endParaRPr lang="zh-CN" altLang="en-US" sz="6000" b="1" dirty="0" smtClean="0"/>
          </a:p>
          <a:p>
            <a:endParaRPr lang="zh-CN" altLang="en-US" dirty="0"/>
          </a:p>
        </p:txBody>
      </p:sp>
      <p:pic>
        <p:nvPicPr>
          <p:cNvPr id="5" name="图片 4" descr="31e92255b7bc9407c270eac9497f546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20000">
            <a:off x="-56636" y="3586709"/>
            <a:ext cx="3102580" cy="3102580"/>
          </a:xfrm>
          <a:prstGeom prst="rect">
            <a:avLst/>
          </a:prstGeom>
        </p:spPr>
      </p:pic>
      <p:pic>
        <p:nvPicPr>
          <p:cNvPr id="6" name="图片 5" descr="7708c4da02a321d83e3db7364764ac4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071678"/>
            <a:ext cx="2959404" cy="5450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.jp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"/>
            <a:ext cx="4572000" cy="3566920"/>
          </a:xfrm>
          <a:prstGeom prst="rect">
            <a:avLst/>
          </a:prstGeom>
        </p:spPr>
      </p:pic>
      <p:pic>
        <p:nvPicPr>
          <p:cNvPr id="5" name="图片 4" descr="ZEQ3D@VJ[0UY`T]VEX~31}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0"/>
            <a:ext cx="4427984" cy="3573016"/>
          </a:xfrm>
          <a:prstGeom prst="rect">
            <a:avLst/>
          </a:prstGeom>
        </p:spPr>
      </p:pic>
      <p:pic>
        <p:nvPicPr>
          <p:cNvPr id="6" name="图片 5" descr="1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3212976"/>
            <a:ext cx="496855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.jp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5605" y="169545"/>
            <a:ext cx="4060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下雨了，别让小松鼠淋着，松鼠妈妈用她的大尾巴，给小松鼠撑着伞。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ZEQ3D@VJ[0UY`T]VEX~31}F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6235" y="195580"/>
            <a:ext cx="4178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老鹰来了，别让小鸡给老鹰抓走，母鸡妈妈用她的翅膀，把小鸡紧紧地护住。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jp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9740" y="313055"/>
            <a:ext cx="30321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天黑了，别让宝宝害怕，妈妈用好听的声音，给宝宝哼着摇篮曲。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WPS 文字</Application>
  <PresentationFormat>全屏显示(4:3)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背单词</cp:lastModifiedBy>
  <cp:revision>7</cp:revision>
  <dcterms:created xsi:type="dcterms:W3CDTF">2024-03-01T06:09:36Z</dcterms:created>
  <dcterms:modified xsi:type="dcterms:W3CDTF">2024-03-01T06:09:36Z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510D23C1F2ABD8652071E165A57726B0_42</vt:lpwstr>
  </property>
  <property fmtid="{D5CDD505-2E9C-101B-9397-08002B2CF9AE}" pid="3" name="KSOProductBuildVer">
    <vt:lpwstr>2052-6.5.1.8687</vt:lpwstr>
  </property>
</Properties>
</file>