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ab24192852f845eb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3177839924f44cbf" /><Relationship Type="http://schemas.openxmlformats.org/package/2006/relationships/metadata/core-properties" Target="/package/services/metadata/core-properties/fad504d6c077478b9b79020232d24921.psmdcp" Id="R72fa83d6f464474d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