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handoutMasterIdLst>
    <p:handoutMasterId r:id="rId25"/>
  </p:handoutMasterIdLst>
  <p:sldIdLst>
    <p:sldId id="6148" r:id="rId4"/>
    <p:sldId id="6179" r:id="rId6"/>
    <p:sldId id="6150" r:id="rId7"/>
    <p:sldId id="6197" r:id="rId8"/>
    <p:sldId id="6166" r:id="rId9"/>
    <p:sldId id="6168" r:id="rId10"/>
    <p:sldId id="6169" r:id="rId11"/>
    <p:sldId id="6151" r:id="rId12"/>
    <p:sldId id="6182" r:id="rId13"/>
    <p:sldId id="6183" r:id="rId14"/>
    <p:sldId id="6189" r:id="rId15"/>
    <p:sldId id="6198" r:id="rId16"/>
    <p:sldId id="6152" r:id="rId17"/>
    <p:sldId id="6158" r:id="rId18"/>
    <p:sldId id="6199" r:id="rId19"/>
    <p:sldId id="6200" r:id="rId20"/>
    <p:sldId id="6201" r:id="rId21"/>
    <p:sldId id="6202" r:id="rId22"/>
    <p:sldId id="6203" r:id="rId23"/>
    <p:sldId id="6165" r:id="rId24"/>
  </p:sldIdLst>
  <p:sldSz cx="9144000" cy="5130800"/>
  <p:notesSz cx="6858000" cy="9144000"/>
  <p:custDataLst>
    <p:tags r:id="rId30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265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165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743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033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2595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5495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776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066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  <p:cmAuthor id="1" name="胡烨" initials="胡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0" autoAdjust="0"/>
    <p:restoredTop sz="89227" autoAdjust="0"/>
  </p:normalViewPr>
  <p:slideViewPr>
    <p:cSldViewPr snapToGrid="0">
      <p:cViewPr varScale="1">
        <p:scale>
          <a:sx n="113" d="100"/>
          <a:sy n="113" d="100"/>
        </p:scale>
        <p:origin x="653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9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290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3C89-B6F5-49B0-B9DE-0D9BD4FB9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3207B-AC42-46AC-A731-F0573EC81F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8F875-FDEB-4EEC-A50C-3C82807C40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79450" y="1143000"/>
            <a:ext cx="5499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D1BDE-9668-41E5-BE0D-87E202F9152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2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1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4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3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259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549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776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066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9287E5FD-3B0A-48DB-849C-0363060D0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9287E5FD-3B0A-48DB-849C-0363060D0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9287E5FD-3B0A-48DB-849C-0363060D0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9287E5FD-3B0A-48DB-849C-0363060D02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image" Target="../media/image3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7" Type="http://schemas.openxmlformats.org/officeDocument/2006/relationships/image" Target="../media/image3.pn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1" y="839696"/>
            <a:ext cx="6858000" cy="1786279"/>
          </a:xfrm>
        </p:spPr>
        <p:txBody>
          <a:bodyPr anchor="b"/>
          <a:lstStyle>
            <a:lvl1pPr algn="ctr">
              <a:defRPr sz="449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1" y="2694860"/>
            <a:ext cx="6858000" cy="1238755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265" indent="0" algn="ctr">
              <a:buNone/>
              <a:defRPr sz="1495"/>
            </a:lvl2pPr>
            <a:lvl3pPr marL="683895" indent="0" algn="ctr">
              <a:buNone/>
              <a:defRPr sz="1345"/>
            </a:lvl3pPr>
            <a:lvl4pPr marL="1026160" indent="0" algn="ctr">
              <a:buNone/>
              <a:defRPr sz="1195"/>
            </a:lvl4pPr>
            <a:lvl5pPr marL="1368425" indent="0" algn="ctr">
              <a:buNone/>
              <a:defRPr sz="1195"/>
            </a:lvl5pPr>
            <a:lvl6pPr marL="1710055" indent="0" algn="ctr">
              <a:buNone/>
              <a:defRPr sz="1195"/>
            </a:lvl6pPr>
            <a:lvl7pPr marL="2052320" indent="0" algn="ctr">
              <a:buNone/>
              <a:defRPr sz="1195"/>
            </a:lvl7pPr>
            <a:lvl8pPr marL="2393950" indent="0" algn="ctr">
              <a:buNone/>
              <a:defRPr sz="1195"/>
            </a:lvl8pPr>
            <a:lvl9pPr marL="2736215" indent="0" algn="ctr">
              <a:buNone/>
              <a:defRPr sz="1195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6" y="273168"/>
            <a:ext cx="1971675" cy="43481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1" y="273168"/>
            <a:ext cx="5800725" cy="434811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3492103" y="410940"/>
            <a:ext cx="2158604" cy="4308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 useBgFill="1"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>
            <a:off x="3721990" y="1909739"/>
            <a:ext cx="3471767" cy="96477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/>
          </a:p>
        </p:txBody>
      </p:sp>
      <p:sp>
        <p:nvSpPr>
          <p:cNvPr id="4" name="矩形: 圆角 3"/>
          <p:cNvSpPr/>
          <p:nvPr userDrawn="1">
            <p:custDataLst>
              <p:tags r:id="rId4"/>
            </p:custDataLst>
          </p:nvPr>
        </p:nvSpPr>
        <p:spPr>
          <a:xfrm>
            <a:off x="4284481" y="2365998"/>
            <a:ext cx="337526" cy="192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11" name="图形 10" descr="北美地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24884">
            <a:off x="4691815" y="1765377"/>
            <a:ext cx="1198388" cy="1317888"/>
          </a:xfrm>
          <a:prstGeom prst="rect">
            <a:avLst/>
          </a:prstGeom>
        </p:spPr>
      </p:pic>
      <p:sp>
        <p:nvSpPr>
          <p:cNvPr id="13" name="location_90567"/>
          <p:cNvSpPr>
            <a:spLocks noChangeAspect="1"/>
          </p:cNvSpPr>
          <p:nvPr userDrawn="1">
            <p:custDataLst>
              <p:tags r:id="rId8"/>
            </p:custDataLst>
          </p:nvPr>
        </p:nvSpPr>
        <p:spPr bwMode="auto">
          <a:xfrm>
            <a:off x="6760543" y="2481440"/>
            <a:ext cx="287327" cy="290674"/>
          </a:xfrm>
          <a:custGeom>
            <a:avLst/>
            <a:gdLst>
              <a:gd name="connsiteX0" fmla="*/ 160141 w 600342"/>
              <a:gd name="connsiteY0" fmla="*/ 389169 h 608839"/>
              <a:gd name="connsiteX1" fmla="*/ 176366 w 600342"/>
              <a:gd name="connsiteY1" fmla="*/ 409610 h 608839"/>
              <a:gd name="connsiteX2" fmla="*/ 121792 w 600342"/>
              <a:gd name="connsiteY2" fmla="*/ 439627 h 608839"/>
              <a:gd name="connsiteX3" fmla="*/ 121792 w 600342"/>
              <a:gd name="connsiteY3" fmla="*/ 469460 h 608839"/>
              <a:gd name="connsiteX4" fmla="*/ 187428 w 600342"/>
              <a:gd name="connsiteY4" fmla="*/ 502792 h 608839"/>
              <a:gd name="connsiteX5" fmla="*/ 269289 w 600342"/>
              <a:gd name="connsiteY5" fmla="*/ 515683 h 608839"/>
              <a:gd name="connsiteX6" fmla="*/ 300079 w 600342"/>
              <a:gd name="connsiteY6" fmla="*/ 516604 h 608839"/>
              <a:gd name="connsiteX7" fmla="*/ 331053 w 600342"/>
              <a:gd name="connsiteY7" fmla="*/ 515683 h 608839"/>
              <a:gd name="connsiteX8" fmla="*/ 412914 w 600342"/>
              <a:gd name="connsiteY8" fmla="*/ 502792 h 608839"/>
              <a:gd name="connsiteX9" fmla="*/ 478550 w 600342"/>
              <a:gd name="connsiteY9" fmla="*/ 469460 h 608839"/>
              <a:gd name="connsiteX10" fmla="*/ 478550 w 600342"/>
              <a:gd name="connsiteY10" fmla="*/ 439627 h 608839"/>
              <a:gd name="connsiteX11" fmla="*/ 423976 w 600342"/>
              <a:gd name="connsiteY11" fmla="*/ 409610 h 608839"/>
              <a:gd name="connsiteX12" fmla="*/ 440201 w 600342"/>
              <a:gd name="connsiteY12" fmla="*/ 389169 h 608839"/>
              <a:gd name="connsiteX13" fmla="*/ 497171 w 600342"/>
              <a:gd name="connsiteY13" fmla="*/ 423606 h 608839"/>
              <a:gd name="connsiteX14" fmla="*/ 497171 w 600342"/>
              <a:gd name="connsiteY14" fmla="*/ 485482 h 608839"/>
              <a:gd name="connsiteX15" fmla="*/ 419367 w 600342"/>
              <a:gd name="connsiteY15" fmla="*/ 526548 h 608839"/>
              <a:gd name="connsiteX16" fmla="*/ 306347 w 600342"/>
              <a:gd name="connsiteY16" fmla="*/ 541096 h 608839"/>
              <a:gd name="connsiteX17" fmla="*/ 300079 w 600342"/>
              <a:gd name="connsiteY17" fmla="*/ 541096 h 608839"/>
              <a:gd name="connsiteX18" fmla="*/ 293995 w 600342"/>
              <a:gd name="connsiteY18" fmla="*/ 541096 h 608839"/>
              <a:gd name="connsiteX19" fmla="*/ 180791 w 600342"/>
              <a:gd name="connsiteY19" fmla="*/ 526548 h 608839"/>
              <a:gd name="connsiteX20" fmla="*/ 103171 w 600342"/>
              <a:gd name="connsiteY20" fmla="*/ 485482 h 608839"/>
              <a:gd name="connsiteX21" fmla="*/ 103171 w 600342"/>
              <a:gd name="connsiteY21" fmla="*/ 423606 h 608839"/>
              <a:gd name="connsiteX22" fmla="*/ 160141 w 600342"/>
              <a:gd name="connsiteY22" fmla="*/ 389169 h 608839"/>
              <a:gd name="connsiteX23" fmla="*/ 121599 w 600342"/>
              <a:gd name="connsiteY23" fmla="*/ 336386 h 608839"/>
              <a:gd name="connsiteX24" fmla="*/ 143540 w 600342"/>
              <a:gd name="connsiteY24" fmla="*/ 367313 h 608839"/>
              <a:gd name="connsiteX25" fmla="*/ 140405 w 600342"/>
              <a:gd name="connsiteY25" fmla="*/ 368786 h 608839"/>
              <a:gd name="connsiteX26" fmla="*/ 47293 w 600342"/>
              <a:gd name="connsiteY26" fmla="*/ 427879 h 608839"/>
              <a:gd name="connsiteX27" fmla="*/ 47293 w 600342"/>
              <a:gd name="connsiteY27" fmla="*/ 488628 h 608839"/>
              <a:gd name="connsiteX28" fmla="*/ 140405 w 600342"/>
              <a:gd name="connsiteY28" fmla="*/ 547721 h 608839"/>
              <a:gd name="connsiteX29" fmla="*/ 300079 w 600342"/>
              <a:gd name="connsiteY29" fmla="*/ 572021 h 608839"/>
              <a:gd name="connsiteX30" fmla="*/ 459937 w 600342"/>
              <a:gd name="connsiteY30" fmla="*/ 547721 h 608839"/>
              <a:gd name="connsiteX31" fmla="*/ 553049 w 600342"/>
              <a:gd name="connsiteY31" fmla="*/ 488628 h 608839"/>
              <a:gd name="connsiteX32" fmla="*/ 553049 w 600342"/>
              <a:gd name="connsiteY32" fmla="*/ 427879 h 608839"/>
              <a:gd name="connsiteX33" fmla="*/ 459937 w 600342"/>
              <a:gd name="connsiteY33" fmla="*/ 368786 h 608839"/>
              <a:gd name="connsiteX34" fmla="*/ 456802 w 600342"/>
              <a:gd name="connsiteY34" fmla="*/ 367313 h 608839"/>
              <a:gd name="connsiteX35" fmla="*/ 478744 w 600342"/>
              <a:gd name="connsiteY35" fmla="*/ 336386 h 608839"/>
              <a:gd name="connsiteX36" fmla="*/ 583472 w 600342"/>
              <a:gd name="connsiteY36" fmla="*/ 406892 h 608839"/>
              <a:gd name="connsiteX37" fmla="*/ 583472 w 600342"/>
              <a:gd name="connsiteY37" fmla="*/ 509615 h 608839"/>
              <a:gd name="connsiteX38" fmla="*/ 471737 w 600342"/>
              <a:gd name="connsiteY38" fmla="*/ 582514 h 608839"/>
              <a:gd name="connsiteX39" fmla="*/ 300079 w 600342"/>
              <a:gd name="connsiteY39" fmla="*/ 608839 h 608839"/>
              <a:gd name="connsiteX40" fmla="*/ 128421 w 600342"/>
              <a:gd name="connsiteY40" fmla="*/ 582514 h 608839"/>
              <a:gd name="connsiteX41" fmla="*/ 16870 w 600342"/>
              <a:gd name="connsiteY41" fmla="*/ 509615 h 608839"/>
              <a:gd name="connsiteX42" fmla="*/ 16870 w 600342"/>
              <a:gd name="connsiteY42" fmla="*/ 406892 h 608839"/>
              <a:gd name="connsiteX43" fmla="*/ 121599 w 600342"/>
              <a:gd name="connsiteY43" fmla="*/ 336386 h 608839"/>
              <a:gd name="connsiteX44" fmla="*/ 300079 w 600342"/>
              <a:gd name="connsiteY44" fmla="*/ 92795 h 608839"/>
              <a:gd name="connsiteX45" fmla="*/ 215073 w 600342"/>
              <a:gd name="connsiteY45" fmla="*/ 177860 h 608839"/>
              <a:gd name="connsiteX46" fmla="*/ 300079 w 600342"/>
              <a:gd name="connsiteY46" fmla="*/ 262741 h 608839"/>
              <a:gd name="connsiteX47" fmla="*/ 385270 w 600342"/>
              <a:gd name="connsiteY47" fmla="*/ 177860 h 608839"/>
              <a:gd name="connsiteX48" fmla="*/ 300079 w 600342"/>
              <a:gd name="connsiteY48" fmla="*/ 92795 h 608839"/>
              <a:gd name="connsiteX49" fmla="*/ 300079 w 600342"/>
              <a:gd name="connsiteY49" fmla="*/ 68307 h 608839"/>
              <a:gd name="connsiteX50" fmla="*/ 409795 w 600342"/>
              <a:gd name="connsiteY50" fmla="*/ 177860 h 608839"/>
              <a:gd name="connsiteX51" fmla="*/ 300079 w 600342"/>
              <a:gd name="connsiteY51" fmla="*/ 287413 h 608839"/>
              <a:gd name="connsiteX52" fmla="*/ 190548 w 600342"/>
              <a:gd name="connsiteY52" fmla="*/ 177860 h 608839"/>
              <a:gd name="connsiteX53" fmla="*/ 300079 w 600342"/>
              <a:gd name="connsiteY53" fmla="*/ 68307 h 608839"/>
              <a:gd name="connsiteX54" fmla="*/ 300078 w 600342"/>
              <a:gd name="connsiteY54" fmla="*/ 36820 h 608839"/>
              <a:gd name="connsiteX55" fmla="*/ 153120 w 600342"/>
              <a:gd name="connsiteY55" fmla="*/ 183731 h 608839"/>
              <a:gd name="connsiteX56" fmla="*/ 300078 w 600342"/>
              <a:gd name="connsiteY56" fmla="*/ 410172 h 608839"/>
              <a:gd name="connsiteX57" fmla="*/ 447221 w 600342"/>
              <a:gd name="connsiteY57" fmla="*/ 183731 h 608839"/>
              <a:gd name="connsiteX58" fmla="*/ 300078 w 600342"/>
              <a:gd name="connsiteY58" fmla="*/ 36820 h 608839"/>
              <a:gd name="connsiteX59" fmla="*/ 300078 w 600342"/>
              <a:gd name="connsiteY59" fmla="*/ 0 h 608839"/>
              <a:gd name="connsiteX60" fmla="*/ 484099 w 600342"/>
              <a:gd name="connsiteY60" fmla="*/ 183731 h 608839"/>
              <a:gd name="connsiteX61" fmla="*/ 397252 w 600342"/>
              <a:gd name="connsiteY61" fmla="*/ 355679 h 608839"/>
              <a:gd name="connsiteX62" fmla="*/ 312986 w 600342"/>
              <a:gd name="connsiteY62" fmla="*/ 449385 h 608839"/>
              <a:gd name="connsiteX63" fmla="*/ 300078 w 600342"/>
              <a:gd name="connsiteY63" fmla="*/ 454724 h 608839"/>
              <a:gd name="connsiteX64" fmla="*/ 287356 w 600342"/>
              <a:gd name="connsiteY64" fmla="*/ 449385 h 608839"/>
              <a:gd name="connsiteX65" fmla="*/ 203090 w 600342"/>
              <a:gd name="connsiteY65" fmla="*/ 355679 h 608839"/>
              <a:gd name="connsiteX66" fmla="*/ 116242 w 600342"/>
              <a:gd name="connsiteY66" fmla="*/ 183731 h 608839"/>
              <a:gd name="connsiteX67" fmla="*/ 300078 w 600342"/>
              <a:gd name="connsiteY67" fmla="*/ 0 h 60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0342" h="608839">
                <a:moveTo>
                  <a:pt x="160141" y="389169"/>
                </a:moveTo>
                <a:cubicBezTo>
                  <a:pt x="165488" y="396167"/>
                  <a:pt x="170835" y="402981"/>
                  <a:pt x="176366" y="409610"/>
                </a:cubicBezTo>
                <a:cubicBezTo>
                  <a:pt x="150738" y="417713"/>
                  <a:pt x="131564" y="428210"/>
                  <a:pt x="121792" y="439627"/>
                </a:cubicBezTo>
                <a:cubicBezTo>
                  <a:pt x="112758" y="449940"/>
                  <a:pt x="112758" y="459148"/>
                  <a:pt x="121792" y="469460"/>
                </a:cubicBezTo>
                <a:cubicBezTo>
                  <a:pt x="132855" y="482535"/>
                  <a:pt x="156270" y="494321"/>
                  <a:pt x="187428" y="502792"/>
                </a:cubicBezTo>
                <a:cubicBezTo>
                  <a:pt x="211581" y="509422"/>
                  <a:pt x="239790" y="513841"/>
                  <a:pt x="269289" y="515683"/>
                </a:cubicBezTo>
                <a:cubicBezTo>
                  <a:pt x="279429" y="516235"/>
                  <a:pt x="289754" y="516604"/>
                  <a:pt x="300079" y="516604"/>
                </a:cubicBezTo>
                <a:cubicBezTo>
                  <a:pt x="310588" y="516604"/>
                  <a:pt x="320913" y="516235"/>
                  <a:pt x="331053" y="515683"/>
                </a:cubicBezTo>
                <a:cubicBezTo>
                  <a:pt x="360553" y="513841"/>
                  <a:pt x="388761" y="509422"/>
                  <a:pt x="412914" y="502792"/>
                </a:cubicBezTo>
                <a:cubicBezTo>
                  <a:pt x="444073" y="494321"/>
                  <a:pt x="467488" y="482535"/>
                  <a:pt x="478550" y="469460"/>
                </a:cubicBezTo>
                <a:cubicBezTo>
                  <a:pt x="487584" y="459148"/>
                  <a:pt x="487584" y="449940"/>
                  <a:pt x="478550" y="439627"/>
                </a:cubicBezTo>
                <a:cubicBezTo>
                  <a:pt x="468778" y="428210"/>
                  <a:pt x="449604" y="417713"/>
                  <a:pt x="423976" y="409610"/>
                </a:cubicBezTo>
                <a:cubicBezTo>
                  <a:pt x="429323" y="402981"/>
                  <a:pt x="434854" y="396167"/>
                  <a:pt x="440201" y="389169"/>
                </a:cubicBezTo>
                <a:cubicBezTo>
                  <a:pt x="466013" y="398377"/>
                  <a:pt x="485556" y="410163"/>
                  <a:pt x="497171" y="423606"/>
                </a:cubicBezTo>
                <a:cubicBezTo>
                  <a:pt x="513949" y="442942"/>
                  <a:pt x="513949" y="466145"/>
                  <a:pt x="497171" y="485482"/>
                </a:cubicBezTo>
                <a:cubicBezTo>
                  <a:pt x="482606" y="502424"/>
                  <a:pt x="455688" y="516604"/>
                  <a:pt x="419367" y="526548"/>
                </a:cubicBezTo>
                <a:cubicBezTo>
                  <a:pt x="386180" y="535571"/>
                  <a:pt x="347093" y="540728"/>
                  <a:pt x="306347" y="541096"/>
                </a:cubicBezTo>
                <a:cubicBezTo>
                  <a:pt x="304319" y="541096"/>
                  <a:pt x="302291" y="541096"/>
                  <a:pt x="300079" y="541096"/>
                </a:cubicBezTo>
                <a:cubicBezTo>
                  <a:pt x="298051" y="541096"/>
                  <a:pt x="296023" y="541096"/>
                  <a:pt x="293995" y="541096"/>
                </a:cubicBezTo>
                <a:cubicBezTo>
                  <a:pt x="253249" y="540728"/>
                  <a:pt x="214162" y="535571"/>
                  <a:pt x="180791" y="526548"/>
                </a:cubicBezTo>
                <a:cubicBezTo>
                  <a:pt x="144654" y="516604"/>
                  <a:pt x="117736" y="502424"/>
                  <a:pt x="103171" y="485482"/>
                </a:cubicBezTo>
                <a:cubicBezTo>
                  <a:pt x="86393" y="466145"/>
                  <a:pt x="86393" y="442942"/>
                  <a:pt x="103171" y="423606"/>
                </a:cubicBezTo>
                <a:cubicBezTo>
                  <a:pt x="114786" y="410163"/>
                  <a:pt x="134329" y="398377"/>
                  <a:pt x="160141" y="389169"/>
                </a:cubicBezTo>
                <a:close/>
                <a:moveTo>
                  <a:pt x="121599" y="336386"/>
                </a:moveTo>
                <a:cubicBezTo>
                  <a:pt x="128789" y="346879"/>
                  <a:pt x="136165" y="357188"/>
                  <a:pt x="143540" y="367313"/>
                </a:cubicBezTo>
                <a:cubicBezTo>
                  <a:pt x="142618" y="367865"/>
                  <a:pt x="141512" y="368418"/>
                  <a:pt x="140405" y="368786"/>
                </a:cubicBezTo>
                <a:cubicBezTo>
                  <a:pt x="96338" y="383697"/>
                  <a:pt x="63334" y="404867"/>
                  <a:pt x="47293" y="427879"/>
                </a:cubicBezTo>
                <a:cubicBezTo>
                  <a:pt x="33280" y="448129"/>
                  <a:pt x="33280" y="468378"/>
                  <a:pt x="47293" y="488628"/>
                </a:cubicBezTo>
                <a:cubicBezTo>
                  <a:pt x="63150" y="511640"/>
                  <a:pt x="96338" y="532810"/>
                  <a:pt x="140405" y="547721"/>
                </a:cubicBezTo>
                <a:cubicBezTo>
                  <a:pt x="186316" y="563369"/>
                  <a:pt x="243105" y="572021"/>
                  <a:pt x="300079" y="572021"/>
                </a:cubicBezTo>
                <a:cubicBezTo>
                  <a:pt x="357237" y="572021"/>
                  <a:pt x="414026" y="563369"/>
                  <a:pt x="459937" y="547721"/>
                </a:cubicBezTo>
                <a:cubicBezTo>
                  <a:pt x="504004" y="532810"/>
                  <a:pt x="537008" y="511640"/>
                  <a:pt x="553049" y="488628"/>
                </a:cubicBezTo>
                <a:cubicBezTo>
                  <a:pt x="567062" y="468378"/>
                  <a:pt x="567062" y="448129"/>
                  <a:pt x="553049" y="427879"/>
                </a:cubicBezTo>
                <a:cubicBezTo>
                  <a:pt x="537008" y="404867"/>
                  <a:pt x="504004" y="383697"/>
                  <a:pt x="459937" y="368786"/>
                </a:cubicBezTo>
                <a:cubicBezTo>
                  <a:pt x="458830" y="368418"/>
                  <a:pt x="457724" y="367865"/>
                  <a:pt x="456802" y="367313"/>
                </a:cubicBezTo>
                <a:cubicBezTo>
                  <a:pt x="464178" y="357188"/>
                  <a:pt x="471553" y="346879"/>
                  <a:pt x="478744" y="336386"/>
                </a:cubicBezTo>
                <a:cubicBezTo>
                  <a:pt x="527420" y="354059"/>
                  <a:pt x="563559" y="378358"/>
                  <a:pt x="583472" y="406892"/>
                </a:cubicBezTo>
                <a:cubicBezTo>
                  <a:pt x="605966" y="439476"/>
                  <a:pt x="605966" y="477031"/>
                  <a:pt x="583472" y="509615"/>
                </a:cubicBezTo>
                <a:cubicBezTo>
                  <a:pt x="562637" y="539621"/>
                  <a:pt x="524101" y="564842"/>
                  <a:pt x="471737" y="582514"/>
                </a:cubicBezTo>
                <a:cubicBezTo>
                  <a:pt x="421401" y="599819"/>
                  <a:pt x="362031" y="608839"/>
                  <a:pt x="300079" y="608839"/>
                </a:cubicBezTo>
                <a:cubicBezTo>
                  <a:pt x="238311" y="608839"/>
                  <a:pt x="178941" y="599819"/>
                  <a:pt x="128421" y="582514"/>
                </a:cubicBezTo>
                <a:cubicBezTo>
                  <a:pt x="76241" y="564842"/>
                  <a:pt x="37705" y="539621"/>
                  <a:pt x="16870" y="509615"/>
                </a:cubicBezTo>
                <a:cubicBezTo>
                  <a:pt x="-5624" y="477031"/>
                  <a:pt x="-5624" y="439476"/>
                  <a:pt x="16870" y="406892"/>
                </a:cubicBezTo>
                <a:cubicBezTo>
                  <a:pt x="36783" y="378358"/>
                  <a:pt x="72922" y="354059"/>
                  <a:pt x="121599" y="336386"/>
                </a:cubicBezTo>
                <a:close/>
                <a:moveTo>
                  <a:pt x="300079" y="92795"/>
                </a:moveTo>
                <a:cubicBezTo>
                  <a:pt x="253243" y="92795"/>
                  <a:pt x="215073" y="130909"/>
                  <a:pt x="215073" y="177860"/>
                </a:cubicBezTo>
                <a:cubicBezTo>
                  <a:pt x="215073" y="224627"/>
                  <a:pt x="253243" y="262741"/>
                  <a:pt x="300079" y="262741"/>
                </a:cubicBezTo>
                <a:cubicBezTo>
                  <a:pt x="347100" y="262741"/>
                  <a:pt x="385270" y="224627"/>
                  <a:pt x="385270" y="177860"/>
                </a:cubicBezTo>
                <a:cubicBezTo>
                  <a:pt x="385270" y="130909"/>
                  <a:pt x="347100" y="92795"/>
                  <a:pt x="300079" y="92795"/>
                </a:cubicBezTo>
                <a:close/>
                <a:moveTo>
                  <a:pt x="300079" y="68307"/>
                </a:moveTo>
                <a:cubicBezTo>
                  <a:pt x="360561" y="68307"/>
                  <a:pt x="409795" y="117468"/>
                  <a:pt x="409795" y="177860"/>
                </a:cubicBezTo>
                <a:cubicBezTo>
                  <a:pt x="409795" y="238252"/>
                  <a:pt x="360561" y="287413"/>
                  <a:pt x="300079" y="287413"/>
                </a:cubicBezTo>
                <a:cubicBezTo>
                  <a:pt x="239597" y="287413"/>
                  <a:pt x="190548" y="238252"/>
                  <a:pt x="190548" y="177860"/>
                </a:cubicBezTo>
                <a:cubicBezTo>
                  <a:pt x="190548" y="117468"/>
                  <a:pt x="239597" y="68307"/>
                  <a:pt x="300079" y="68307"/>
                </a:cubicBezTo>
                <a:close/>
                <a:moveTo>
                  <a:pt x="300078" y="36820"/>
                </a:moveTo>
                <a:cubicBezTo>
                  <a:pt x="219131" y="36820"/>
                  <a:pt x="153120" y="102727"/>
                  <a:pt x="153120" y="183731"/>
                </a:cubicBezTo>
                <a:cubicBezTo>
                  <a:pt x="153120" y="246140"/>
                  <a:pt x="249556" y="358256"/>
                  <a:pt x="300078" y="410172"/>
                </a:cubicBezTo>
                <a:cubicBezTo>
                  <a:pt x="350785" y="358256"/>
                  <a:pt x="447221" y="246140"/>
                  <a:pt x="447221" y="183731"/>
                </a:cubicBezTo>
                <a:cubicBezTo>
                  <a:pt x="447221" y="102727"/>
                  <a:pt x="381210" y="36820"/>
                  <a:pt x="300078" y="36820"/>
                </a:cubicBezTo>
                <a:close/>
                <a:moveTo>
                  <a:pt x="300078" y="0"/>
                </a:moveTo>
                <a:cubicBezTo>
                  <a:pt x="401493" y="0"/>
                  <a:pt x="484099" y="82292"/>
                  <a:pt x="484099" y="183731"/>
                </a:cubicBezTo>
                <a:cubicBezTo>
                  <a:pt x="484099" y="225705"/>
                  <a:pt x="454966" y="283696"/>
                  <a:pt x="397252" y="355679"/>
                </a:cubicBezTo>
                <a:cubicBezTo>
                  <a:pt x="355764" y="407779"/>
                  <a:pt x="314830" y="447728"/>
                  <a:pt x="312986" y="449385"/>
                </a:cubicBezTo>
                <a:cubicBezTo>
                  <a:pt x="309482" y="452883"/>
                  <a:pt x="304873" y="454724"/>
                  <a:pt x="300078" y="454724"/>
                </a:cubicBezTo>
                <a:cubicBezTo>
                  <a:pt x="295469" y="454724"/>
                  <a:pt x="290859" y="452883"/>
                  <a:pt x="287356" y="449385"/>
                </a:cubicBezTo>
                <a:cubicBezTo>
                  <a:pt x="285512" y="447728"/>
                  <a:pt x="244577" y="407779"/>
                  <a:pt x="203090" y="355679"/>
                </a:cubicBezTo>
                <a:cubicBezTo>
                  <a:pt x="145376" y="283696"/>
                  <a:pt x="116242" y="225705"/>
                  <a:pt x="116242" y="183731"/>
                </a:cubicBezTo>
                <a:cubicBezTo>
                  <a:pt x="116242" y="82292"/>
                  <a:pt x="198664" y="0"/>
                  <a:pt x="3000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69" cap="flat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12" name="文本占位符 11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053585" y="1914501"/>
            <a:ext cx="785032" cy="8520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935" b="1" i="1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935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zh-CN" altLang="en-US" sz="4935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4852903" y="2109355"/>
            <a:ext cx="1974239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695" b="1" i="0" u="none" strike="noStrike" kern="1200" cap="none" spc="224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95" b="1" i="0" u="none" strike="noStrike" kern="1200" cap="none" spc="224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输入标题</a:t>
            </a:r>
            <a:endParaRPr kumimoji="0" lang="zh-CN" altLang="en-US" sz="2695" b="1" i="0" u="none" strike="noStrike" kern="1200" cap="none" spc="224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矩形 313" hidden="1"/>
          <p:cNvSpPr/>
          <p:nvPr userDrawn="1">
            <p:custDataLst>
              <p:tags r:id="rId2"/>
            </p:custDataLst>
          </p:nvPr>
        </p:nvSpPr>
        <p:spPr>
          <a:xfrm>
            <a:off x="92596" y="259232"/>
            <a:ext cx="8964809" cy="478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5"/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1" y="2"/>
            <a:ext cx="9144000" cy="5039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0">
              <a:solidFill>
                <a:schemeClr val="lt1">
                  <a:alpha val="54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3" y="117408"/>
            <a:ext cx="717792" cy="272821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6"/>
            </p:custDataLst>
          </p:nvPr>
        </p:nvCxnSpPr>
        <p:spPr>
          <a:xfrm>
            <a:off x="0" y="470917"/>
            <a:ext cx="91439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1" y="839696"/>
            <a:ext cx="6858000" cy="1786279"/>
          </a:xfrm>
        </p:spPr>
        <p:txBody>
          <a:bodyPr anchor="b"/>
          <a:lstStyle>
            <a:lvl1pPr algn="ctr">
              <a:defRPr sz="449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01" y="2694860"/>
            <a:ext cx="6858000" cy="1238755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265" indent="0" algn="ctr">
              <a:buNone/>
              <a:defRPr sz="1495"/>
            </a:lvl2pPr>
            <a:lvl3pPr marL="683895" indent="0" algn="ctr">
              <a:buNone/>
              <a:defRPr sz="1345"/>
            </a:lvl3pPr>
            <a:lvl4pPr marL="1026160" indent="0" algn="ctr">
              <a:buNone/>
              <a:defRPr sz="1195"/>
            </a:lvl4pPr>
            <a:lvl5pPr marL="1368425" indent="0" algn="ctr">
              <a:buNone/>
              <a:defRPr sz="1195"/>
            </a:lvl5pPr>
            <a:lvl6pPr marL="1710055" indent="0" algn="ctr">
              <a:buNone/>
              <a:defRPr sz="1195"/>
            </a:lvl6pPr>
            <a:lvl7pPr marL="2052320" indent="0" algn="ctr">
              <a:buNone/>
              <a:defRPr sz="1195"/>
            </a:lvl7pPr>
            <a:lvl8pPr marL="2393950" indent="0" algn="ctr">
              <a:buNone/>
              <a:defRPr sz="1195"/>
            </a:lvl8pPr>
            <a:lvl9pPr marL="2736215" indent="0" algn="ctr">
              <a:buNone/>
              <a:defRPr sz="1195"/>
            </a:lvl9pPr>
          </a:lstStyle>
          <a:p>
            <a:r>
              <a:rPr lang="zh-CN" altLang="en-US"/>
              <a:t>单击以编辑母版副标题样式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9" y="1279138"/>
            <a:ext cx="7886700" cy="2134270"/>
          </a:xfrm>
        </p:spPr>
        <p:txBody>
          <a:bodyPr anchor="b"/>
          <a:lstStyle>
            <a:lvl1pPr>
              <a:defRPr sz="449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9" y="3433599"/>
            <a:ext cx="7886700" cy="1122362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842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5232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62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5840"/>
            <a:ext cx="3886200" cy="325544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5840"/>
            <a:ext cx="3886200" cy="325544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168"/>
            <a:ext cx="7886700" cy="99171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57759"/>
            <a:ext cx="3868340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265" indent="0">
              <a:buNone/>
              <a:defRPr sz="1495" b="1"/>
            </a:lvl2pPr>
            <a:lvl3pPr marL="683895" indent="0">
              <a:buNone/>
              <a:defRPr sz="1345" b="1"/>
            </a:lvl3pPr>
            <a:lvl4pPr marL="1026160" indent="0">
              <a:buNone/>
              <a:defRPr sz="1195" b="1"/>
            </a:lvl4pPr>
            <a:lvl5pPr marL="1368425" indent="0">
              <a:buNone/>
              <a:defRPr sz="1195" b="1"/>
            </a:lvl5pPr>
            <a:lvl6pPr marL="1710055" indent="0">
              <a:buNone/>
              <a:defRPr sz="1195" b="1"/>
            </a:lvl6pPr>
            <a:lvl7pPr marL="2052320" indent="0">
              <a:buNone/>
              <a:defRPr sz="1195" b="1"/>
            </a:lvl7pPr>
            <a:lvl8pPr marL="2393950" indent="0">
              <a:buNone/>
              <a:defRPr sz="1195" b="1"/>
            </a:lvl8pPr>
            <a:lvl9pPr marL="2736215" indent="0">
              <a:buNone/>
              <a:defRPr sz="119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4167"/>
            <a:ext cx="3868340" cy="275661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57759"/>
            <a:ext cx="3887391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265" indent="0">
              <a:buNone/>
              <a:defRPr sz="1495" b="1"/>
            </a:lvl2pPr>
            <a:lvl3pPr marL="683895" indent="0">
              <a:buNone/>
              <a:defRPr sz="1345" b="1"/>
            </a:lvl3pPr>
            <a:lvl4pPr marL="1026160" indent="0">
              <a:buNone/>
              <a:defRPr sz="1195" b="1"/>
            </a:lvl4pPr>
            <a:lvl5pPr marL="1368425" indent="0">
              <a:buNone/>
              <a:defRPr sz="1195" b="1"/>
            </a:lvl5pPr>
            <a:lvl6pPr marL="1710055" indent="0">
              <a:buNone/>
              <a:defRPr sz="1195" b="1"/>
            </a:lvl6pPr>
            <a:lvl7pPr marL="2052320" indent="0">
              <a:buNone/>
              <a:defRPr sz="1195" b="1"/>
            </a:lvl7pPr>
            <a:lvl8pPr marL="2393950" indent="0">
              <a:buNone/>
              <a:defRPr sz="1195" b="1"/>
            </a:lvl8pPr>
            <a:lvl9pPr marL="2736215" indent="0">
              <a:buNone/>
              <a:defRPr sz="119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4167"/>
            <a:ext cx="3887391" cy="275661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>
            <p:custDataLst>
              <p:tags r:id="rId5"/>
            </p:custDataLst>
          </p:nvPr>
        </p:nvSpPr>
        <p:spPr>
          <a:xfrm>
            <a:off x="1" y="2"/>
            <a:ext cx="9144000" cy="50399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10">
              <a:solidFill>
                <a:schemeClr val="lt1">
                  <a:alpha val="54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69" y="137580"/>
            <a:ext cx="636805" cy="272821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>
            <a:off x="0" y="470917"/>
            <a:ext cx="91439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055"/>
            <a:ext cx="2949178" cy="1197187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38740"/>
            <a:ext cx="4629150" cy="3646194"/>
          </a:xfrm>
        </p:spPr>
        <p:txBody>
          <a:bodyPr/>
          <a:lstStyle>
            <a:lvl1pPr>
              <a:defRPr sz="2395"/>
            </a:lvl1pPr>
            <a:lvl2pPr>
              <a:defRPr sz="2095"/>
            </a:lvl2pPr>
            <a:lvl3pPr>
              <a:defRPr sz="1795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39242"/>
            <a:ext cx="2949178" cy="2851633"/>
          </a:xfrm>
        </p:spPr>
        <p:txBody>
          <a:bodyPr/>
          <a:lstStyle>
            <a:lvl1pPr marL="0" indent="0">
              <a:buNone/>
              <a:defRPr sz="1195"/>
            </a:lvl1pPr>
            <a:lvl2pPr marL="342265" indent="0">
              <a:buNone/>
              <a:defRPr sz="1045"/>
            </a:lvl2pPr>
            <a:lvl3pPr marL="683895" indent="0">
              <a:buNone/>
              <a:defRPr sz="900"/>
            </a:lvl3pPr>
            <a:lvl4pPr marL="1026160" indent="0">
              <a:buNone/>
              <a:defRPr sz="750"/>
            </a:lvl4pPr>
            <a:lvl5pPr marL="1368425" indent="0">
              <a:buNone/>
              <a:defRPr sz="750"/>
            </a:lvl5pPr>
            <a:lvl6pPr marL="1710055" indent="0">
              <a:buNone/>
              <a:defRPr sz="750"/>
            </a:lvl6pPr>
            <a:lvl7pPr marL="2052320" indent="0">
              <a:buNone/>
              <a:defRPr sz="750"/>
            </a:lvl7pPr>
            <a:lvl8pPr marL="2393950" indent="0">
              <a:buNone/>
              <a:defRPr sz="750"/>
            </a:lvl8pPr>
            <a:lvl9pPr marL="273621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055"/>
            <a:ext cx="2949178" cy="1197187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38740"/>
            <a:ext cx="4629150" cy="3646194"/>
          </a:xfrm>
        </p:spPr>
        <p:txBody>
          <a:bodyPr anchor="t"/>
          <a:lstStyle>
            <a:lvl1pPr marL="0" indent="0">
              <a:buNone/>
              <a:defRPr sz="2395"/>
            </a:lvl1pPr>
            <a:lvl2pPr marL="342265" indent="0">
              <a:buNone/>
              <a:defRPr sz="2095"/>
            </a:lvl2pPr>
            <a:lvl3pPr marL="683895" indent="0">
              <a:buNone/>
              <a:defRPr sz="1795"/>
            </a:lvl3pPr>
            <a:lvl4pPr marL="1026160" indent="0">
              <a:buNone/>
              <a:defRPr sz="1495"/>
            </a:lvl4pPr>
            <a:lvl5pPr marL="1368425" indent="0">
              <a:buNone/>
              <a:defRPr sz="1495"/>
            </a:lvl5pPr>
            <a:lvl6pPr marL="1710055" indent="0">
              <a:buNone/>
              <a:defRPr sz="1495"/>
            </a:lvl6pPr>
            <a:lvl7pPr marL="2052320" indent="0">
              <a:buNone/>
              <a:defRPr sz="1495"/>
            </a:lvl7pPr>
            <a:lvl8pPr marL="2393950" indent="0">
              <a:buNone/>
              <a:defRPr sz="1495"/>
            </a:lvl8pPr>
            <a:lvl9pPr marL="2736215" indent="0">
              <a:buNone/>
              <a:defRPr sz="1495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39242"/>
            <a:ext cx="2949178" cy="2851633"/>
          </a:xfrm>
        </p:spPr>
        <p:txBody>
          <a:bodyPr/>
          <a:lstStyle>
            <a:lvl1pPr marL="0" indent="0">
              <a:buNone/>
              <a:defRPr sz="1195"/>
            </a:lvl1pPr>
            <a:lvl2pPr marL="342265" indent="0">
              <a:buNone/>
              <a:defRPr sz="1045"/>
            </a:lvl2pPr>
            <a:lvl3pPr marL="683895" indent="0">
              <a:buNone/>
              <a:defRPr sz="900"/>
            </a:lvl3pPr>
            <a:lvl4pPr marL="1026160" indent="0">
              <a:buNone/>
              <a:defRPr sz="750"/>
            </a:lvl4pPr>
            <a:lvl5pPr marL="1368425" indent="0">
              <a:buNone/>
              <a:defRPr sz="750"/>
            </a:lvl5pPr>
            <a:lvl6pPr marL="1710055" indent="0">
              <a:buNone/>
              <a:defRPr sz="750"/>
            </a:lvl6pPr>
            <a:lvl7pPr marL="2052320" indent="0">
              <a:buNone/>
              <a:defRPr sz="750"/>
            </a:lvl7pPr>
            <a:lvl8pPr marL="2393950" indent="0">
              <a:buNone/>
              <a:defRPr sz="750"/>
            </a:lvl8pPr>
            <a:lvl9pPr marL="273621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6" y="273168"/>
            <a:ext cx="1971675" cy="43481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1" y="273168"/>
            <a:ext cx="5800725" cy="434811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dddd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 bwMode="auto">
          <a:xfrm>
            <a:off x="381000" y="0"/>
            <a:ext cx="609600" cy="5131698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76225" y="0"/>
            <a:ext cx="104775" cy="5131698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990600" y="0"/>
            <a:ext cx="182563" cy="5131698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141413" y="0"/>
            <a:ext cx="230188" cy="5131698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直接连接符 18"/>
          <p:cNvSpPr>
            <a:spLocks noChangeShapeType="1"/>
          </p:cNvSpPr>
          <p:nvPr/>
        </p:nvSpPr>
        <p:spPr bwMode="auto">
          <a:xfrm>
            <a:off x="106363" y="0"/>
            <a:ext cx="0" cy="513169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914400" y="0"/>
            <a:ext cx="0" cy="513169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直接连接符 20"/>
          <p:cNvSpPr>
            <a:spLocks noChangeShapeType="1"/>
          </p:cNvSpPr>
          <p:nvPr/>
        </p:nvSpPr>
        <p:spPr bwMode="auto">
          <a:xfrm>
            <a:off x="854075" y="0"/>
            <a:ext cx="0" cy="513169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直接连接符 23"/>
          <p:cNvSpPr>
            <a:spLocks noChangeShapeType="1"/>
          </p:cNvSpPr>
          <p:nvPr/>
        </p:nvSpPr>
        <p:spPr bwMode="auto">
          <a:xfrm>
            <a:off x="1727200" y="0"/>
            <a:ext cx="0" cy="5131698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直接连接符 24"/>
          <p:cNvSpPr>
            <a:spLocks noChangeShapeType="1"/>
          </p:cNvSpPr>
          <p:nvPr/>
        </p:nvSpPr>
        <p:spPr bwMode="auto">
          <a:xfrm>
            <a:off x="1066800" y="0"/>
            <a:ext cx="0" cy="5131698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直接连接符 25"/>
          <p:cNvSpPr>
            <a:spLocks noChangeShapeType="1"/>
          </p:cNvSpPr>
          <p:nvPr/>
        </p:nvSpPr>
        <p:spPr bwMode="auto">
          <a:xfrm>
            <a:off x="9113838" y="0"/>
            <a:ext cx="0" cy="5131698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5131698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609600" y="2565849"/>
            <a:ext cx="1295400" cy="969321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1309688" y="3642080"/>
            <a:ext cx="641350" cy="479909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1090613" y="4116050"/>
            <a:ext cx="138113" cy="10215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1663700" y="4331058"/>
            <a:ext cx="274638" cy="205506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905000" y="3364113"/>
            <a:ext cx="365125" cy="273216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95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286000" y="2337773"/>
            <a:ext cx="6172200" cy="1417511"/>
          </a:xfrm>
        </p:spPr>
        <p:txBody>
          <a:bodyPr/>
          <a:lstStyle>
            <a:lvl1pPr>
              <a:defRPr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428860" y="3743881"/>
            <a:ext cx="6029340" cy="1026340"/>
          </a:xfrm>
        </p:spPr>
        <p:txBody>
          <a:bodyPr/>
          <a:lstStyle>
            <a:lvl1pPr marL="0" indent="0" algn="l">
              <a:buNone/>
              <a:defRPr sz="1345" b="1">
                <a:solidFill>
                  <a:schemeClr val="tx2"/>
                </a:solidFill>
              </a:defRPr>
            </a:lvl1pPr>
            <a:lvl2pPr marL="342265" indent="0" algn="ctr">
              <a:buNone/>
            </a:lvl2pPr>
            <a:lvl3pPr marL="683895" indent="0" algn="ctr">
              <a:buNone/>
            </a:lvl3pPr>
            <a:lvl4pPr marL="1026160" indent="0" algn="ctr">
              <a:buNone/>
            </a:lvl4pPr>
            <a:lvl5pPr marL="1368425" indent="0" algn="ctr">
              <a:buNone/>
            </a:lvl5pPr>
            <a:lvl6pPr marL="1710055" indent="0" algn="ctr">
              <a:buNone/>
            </a:lvl6pPr>
            <a:lvl7pPr marL="2052955" indent="0" algn="ctr">
              <a:buNone/>
            </a:lvl7pPr>
            <a:lvl8pPr marL="2395220" indent="0" algn="ctr">
              <a:buNone/>
            </a:lvl8pPr>
            <a:lvl9pPr marL="2736850" indent="0" algn="ctr">
              <a:buNone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33" name="日期占位符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879041"/>
            <a:ext cx="2286000" cy="285094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页脚占位符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3128910"/>
            <a:ext cx="3657600" cy="287470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灯片编号占位符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3688408"/>
            <a:ext cx="609600" cy="3872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E31EB5-A029-4941-A672-AD056499A5A2}" type="slidenum"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9" y="1279138"/>
            <a:ext cx="7886700" cy="2134270"/>
          </a:xfrm>
        </p:spPr>
        <p:txBody>
          <a:bodyPr anchor="b"/>
          <a:lstStyle>
            <a:lvl1pPr>
              <a:defRPr sz="449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9" y="3433599"/>
            <a:ext cx="7886700" cy="1122362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842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5232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62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5840"/>
            <a:ext cx="3886200" cy="32554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5840"/>
            <a:ext cx="3886200" cy="32554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168"/>
            <a:ext cx="7886700" cy="99171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2" y="1257759"/>
            <a:ext cx="3868340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265" indent="0">
              <a:buNone/>
              <a:defRPr sz="1495" b="1"/>
            </a:lvl2pPr>
            <a:lvl3pPr marL="683895" indent="0">
              <a:buNone/>
              <a:defRPr sz="1345" b="1"/>
            </a:lvl3pPr>
            <a:lvl4pPr marL="1026160" indent="0">
              <a:buNone/>
              <a:defRPr sz="1195" b="1"/>
            </a:lvl4pPr>
            <a:lvl5pPr marL="1368425" indent="0">
              <a:buNone/>
              <a:defRPr sz="1195" b="1"/>
            </a:lvl5pPr>
            <a:lvl6pPr marL="1710055" indent="0">
              <a:buNone/>
              <a:defRPr sz="1195" b="1"/>
            </a:lvl6pPr>
            <a:lvl7pPr marL="2052320" indent="0">
              <a:buNone/>
              <a:defRPr sz="1195" b="1"/>
            </a:lvl7pPr>
            <a:lvl8pPr marL="2393950" indent="0">
              <a:buNone/>
              <a:defRPr sz="1195" b="1"/>
            </a:lvl8pPr>
            <a:lvl9pPr marL="2736215" indent="0">
              <a:buNone/>
              <a:defRPr sz="11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2" y="1874167"/>
            <a:ext cx="3868340" cy="27566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257759"/>
            <a:ext cx="3887391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265" indent="0">
              <a:buNone/>
              <a:defRPr sz="1495" b="1"/>
            </a:lvl2pPr>
            <a:lvl3pPr marL="683895" indent="0">
              <a:buNone/>
              <a:defRPr sz="1345" b="1"/>
            </a:lvl3pPr>
            <a:lvl4pPr marL="1026160" indent="0">
              <a:buNone/>
              <a:defRPr sz="1195" b="1"/>
            </a:lvl4pPr>
            <a:lvl5pPr marL="1368425" indent="0">
              <a:buNone/>
              <a:defRPr sz="1195" b="1"/>
            </a:lvl5pPr>
            <a:lvl6pPr marL="1710055" indent="0">
              <a:buNone/>
              <a:defRPr sz="1195" b="1"/>
            </a:lvl6pPr>
            <a:lvl7pPr marL="2052320" indent="0">
              <a:buNone/>
              <a:defRPr sz="1195" b="1"/>
            </a:lvl7pPr>
            <a:lvl8pPr marL="2393950" indent="0">
              <a:buNone/>
              <a:defRPr sz="1195" b="1"/>
            </a:lvl8pPr>
            <a:lvl9pPr marL="2736215" indent="0">
              <a:buNone/>
              <a:defRPr sz="11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874167"/>
            <a:ext cx="3887391" cy="27566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055"/>
            <a:ext cx="2949178" cy="1197187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38740"/>
            <a:ext cx="4629150" cy="3646194"/>
          </a:xfrm>
        </p:spPr>
        <p:txBody>
          <a:bodyPr/>
          <a:lstStyle>
            <a:lvl1pPr>
              <a:defRPr sz="2395"/>
            </a:lvl1pPr>
            <a:lvl2pPr>
              <a:defRPr sz="2095"/>
            </a:lvl2pPr>
            <a:lvl3pPr>
              <a:defRPr sz="1795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39242"/>
            <a:ext cx="2949178" cy="2851633"/>
          </a:xfrm>
        </p:spPr>
        <p:txBody>
          <a:bodyPr/>
          <a:lstStyle>
            <a:lvl1pPr marL="0" indent="0">
              <a:buNone/>
              <a:defRPr sz="1195"/>
            </a:lvl1pPr>
            <a:lvl2pPr marL="342265" indent="0">
              <a:buNone/>
              <a:defRPr sz="1045"/>
            </a:lvl2pPr>
            <a:lvl3pPr marL="683895" indent="0">
              <a:buNone/>
              <a:defRPr sz="900"/>
            </a:lvl3pPr>
            <a:lvl4pPr marL="1026160" indent="0">
              <a:buNone/>
              <a:defRPr sz="750"/>
            </a:lvl4pPr>
            <a:lvl5pPr marL="1368425" indent="0">
              <a:buNone/>
              <a:defRPr sz="750"/>
            </a:lvl5pPr>
            <a:lvl6pPr marL="1710055" indent="0">
              <a:buNone/>
              <a:defRPr sz="750"/>
            </a:lvl6pPr>
            <a:lvl7pPr marL="2052320" indent="0">
              <a:buNone/>
              <a:defRPr sz="750"/>
            </a:lvl7pPr>
            <a:lvl8pPr marL="2393950" indent="0">
              <a:buNone/>
              <a:defRPr sz="750"/>
            </a:lvl8pPr>
            <a:lvl9pPr marL="273621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055"/>
            <a:ext cx="2949178" cy="1197187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38740"/>
            <a:ext cx="4629150" cy="3646194"/>
          </a:xfrm>
        </p:spPr>
        <p:txBody>
          <a:bodyPr anchor="t"/>
          <a:lstStyle>
            <a:lvl1pPr marL="0" indent="0">
              <a:buNone/>
              <a:defRPr sz="2395"/>
            </a:lvl1pPr>
            <a:lvl2pPr marL="342265" indent="0">
              <a:buNone/>
              <a:defRPr sz="2095"/>
            </a:lvl2pPr>
            <a:lvl3pPr marL="683895" indent="0">
              <a:buNone/>
              <a:defRPr sz="1795"/>
            </a:lvl3pPr>
            <a:lvl4pPr marL="1026160" indent="0">
              <a:buNone/>
              <a:defRPr sz="1495"/>
            </a:lvl4pPr>
            <a:lvl5pPr marL="1368425" indent="0">
              <a:buNone/>
              <a:defRPr sz="1495"/>
            </a:lvl5pPr>
            <a:lvl6pPr marL="1710055" indent="0">
              <a:buNone/>
              <a:defRPr sz="1495"/>
            </a:lvl6pPr>
            <a:lvl7pPr marL="2052320" indent="0">
              <a:buNone/>
              <a:defRPr sz="1495"/>
            </a:lvl7pPr>
            <a:lvl8pPr marL="2393950" indent="0">
              <a:buNone/>
              <a:defRPr sz="1495"/>
            </a:lvl8pPr>
            <a:lvl9pPr marL="2736215" indent="0">
              <a:buNone/>
              <a:defRPr sz="1495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39242"/>
            <a:ext cx="2949178" cy="2851633"/>
          </a:xfrm>
        </p:spPr>
        <p:txBody>
          <a:bodyPr/>
          <a:lstStyle>
            <a:lvl1pPr marL="0" indent="0">
              <a:buNone/>
              <a:defRPr sz="1195"/>
            </a:lvl1pPr>
            <a:lvl2pPr marL="342265" indent="0">
              <a:buNone/>
              <a:defRPr sz="1045"/>
            </a:lvl2pPr>
            <a:lvl3pPr marL="683895" indent="0">
              <a:buNone/>
              <a:defRPr sz="900"/>
            </a:lvl3pPr>
            <a:lvl4pPr marL="1026160" indent="0">
              <a:buNone/>
              <a:defRPr sz="750"/>
            </a:lvl4pPr>
            <a:lvl5pPr marL="1368425" indent="0">
              <a:buNone/>
              <a:defRPr sz="750"/>
            </a:lvl5pPr>
            <a:lvl6pPr marL="1710055" indent="0">
              <a:buNone/>
              <a:defRPr sz="750"/>
            </a:lvl6pPr>
            <a:lvl7pPr marL="2052320" indent="0">
              <a:buNone/>
              <a:defRPr sz="750"/>
            </a:lvl7pPr>
            <a:lvl8pPr marL="2393950" indent="0">
              <a:buNone/>
              <a:defRPr sz="750"/>
            </a:lvl8pPr>
            <a:lvl9pPr marL="273621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5.xml"/><Relationship Id="rId19" Type="http://schemas.openxmlformats.org/officeDocument/2006/relationships/image" Target="../media/image4.png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28651" y="273168"/>
            <a:ext cx="7886700" cy="99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28651" y="1365840"/>
            <a:ext cx="7886700" cy="3255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28650" y="4755492"/>
            <a:ext cx="20574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468B8-035A-42E8-877B-7341D1A6DB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28951" y="4755492"/>
            <a:ext cx="30861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1" y="4755492"/>
            <a:ext cx="20574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56F5-A67C-44B1-848E-D6887F563637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34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540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5232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621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1" y="273168"/>
            <a:ext cx="7886700" cy="99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1" y="1365840"/>
            <a:ext cx="7886700" cy="3255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55492"/>
            <a:ext cx="20574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5D01-B081-4BB0-9700-FF02A45578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1" y="4755492"/>
            <a:ext cx="30861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1" y="4755492"/>
            <a:ext cx="2057400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864F4-FD91-4101-9B71-D6947279B94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34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540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5232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6215" algn="l" defTabSz="68389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20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openxmlformats.org/officeDocument/2006/relationships/image" Target="../media/image21.jpe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openxmlformats.org/officeDocument/2006/relationships/tags" Target="../tags/tag207.xml"/><Relationship Id="rId2" Type="http://schemas.openxmlformats.org/officeDocument/2006/relationships/image" Target="../media/image18.png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24.png"/><Relationship Id="rId5" Type="http://schemas.openxmlformats.org/officeDocument/2006/relationships/tags" Target="../tags/tag210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27.xml"/><Relationship Id="rId22" Type="http://schemas.openxmlformats.org/officeDocument/2006/relationships/tags" Target="../tags/tag226.xml"/><Relationship Id="rId21" Type="http://schemas.openxmlformats.org/officeDocument/2006/relationships/tags" Target="../tags/tag225.xml"/><Relationship Id="rId20" Type="http://schemas.openxmlformats.org/officeDocument/2006/relationships/tags" Target="../tags/tag224.xml"/><Relationship Id="rId2" Type="http://schemas.openxmlformats.org/officeDocument/2006/relationships/tags" Target="../tags/tag209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233.xml"/><Relationship Id="rId7" Type="http://schemas.openxmlformats.org/officeDocument/2006/relationships/image" Target="../media/image26.png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../media/image25.png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tags" Target="../tags/tag2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0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4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8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image" Target="../media/image34.jpeg"/><Relationship Id="rId4" Type="http://schemas.openxmlformats.org/officeDocument/2006/relationships/tags" Target="../tags/tag255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279.xml"/><Relationship Id="rId30" Type="http://schemas.openxmlformats.org/officeDocument/2006/relationships/tags" Target="../tags/tag278.xml"/><Relationship Id="rId3" Type="http://schemas.openxmlformats.org/officeDocument/2006/relationships/tags" Target="../tags/tag254.xml"/><Relationship Id="rId29" Type="http://schemas.openxmlformats.org/officeDocument/2006/relationships/tags" Target="../tags/tag277.xml"/><Relationship Id="rId28" Type="http://schemas.openxmlformats.org/officeDocument/2006/relationships/tags" Target="../tags/tag276.xml"/><Relationship Id="rId27" Type="http://schemas.openxmlformats.org/officeDocument/2006/relationships/tags" Target="../tags/tag275.xml"/><Relationship Id="rId26" Type="http://schemas.openxmlformats.org/officeDocument/2006/relationships/tags" Target="../tags/tag274.xml"/><Relationship Id="rId25" Type="http://schemas.openxmlformats.org/officeDocument/2006/relationships/tags" Target="../tags/tag273.xml"/><Relationship Id="rId24" Type="http://schemas.openxmlformats.org/officeDocument/2006/relationships/tags" Target="../tags/tag272.xml"/><Relationship Id="rId23" Type="http://schemas.openxmlformats.org/officeDocument/2006/relationships/tags" Target="../tags/tag271.xml"/><Relationship Id="rId22" Type="http://schemas.openxmlformats.org/officeDocument/2006/relationships/tags" Target="../tags/tag270.xml"/><Relationship Id="rId21" Type="http://schemas.openxmlformats.org/officeDocument/2006/relationships/tags" Target="../tags/tag269.xml"/><Relationship Id="rId20" Type="http://schemas.openxmlformats.org/officeDocument/2006/relationships/tags" Target="../tags/tag268.xml"/><Relationship Id="rId2" Type="http://schemas.openxmlformats.org/officeDocument/2006/relationships/tags" Target="../tags/tag253.xml"/><Relationship Id="rId19" Type="http://schemas.openxmlformats.org/officeDocument/2006/relationships/tags" Target="../tags/tag267.xml"/><Relationship Id="rId18" Type="http://schemas.openxmlformats.org/officeDocument/2006/relationships/image" Target="../media/image36.png"/><Relationship Id="rId17" Type="http://schemas.openxmlformats.org/officeDocument/2006/relationships/tags" Target="../tags/tag266.xml"/><Relationship Id="rId16" Type="http://schemas.openxmlformats.org/officeDocument/2006/relationships/image" Target="../media/image35.jpeg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5.jpeg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45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image" Target="../media/image7.jpeg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91.xml"/><Relationship Id="rId22" Type="http://schemas.openxmlformats.org/officeDocument/2006/relationships/tags" Target="../tags/tag190.xml"/><Relationship Id="rId21" Type="http://schemas.openxmlformats.org/officeDocument/2006/relationships/tags" Target="../tags/tag189.xml"/><Relationship Id="rId20" Type="http://schemas.openxmlformats.org/officeDocument/2006/relationships/tags" Target="../tags/tag188.xml"/><Relationship Id="rId2" Type="http://schemas.openxmlformats.org/officeDocument/2006/relationships/tags" Target="../tags/tag172.xml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image" Target="../media/image8.png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3.xml"/><Relationship Id="rId2" Type="http://schemas.openxmlformats.org/officeDocument/2006/relationships/image" Target="../media/image9.png"/><Relationship Id="rId1" Type="http://schemas.openxmlformats.org/officeDocument/2006/relationships/tags" Target="../tags/tag19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image" Target="../media/image11.jpeg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10.jpeg"/><Relationship Id="rId2" Type="http://schemas.openxmlformats.org/officeDocument/2006/relationships/tags" Target="../tags/tag195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1" Type="http://schemas.openxmlformats.org/officeDocument/2006/relationships/tags" Target="../tags/tag201.xml"/><Relationship Id="rId10" Type="http://schemas.openxmlformats.org/officeDocument/2006/relationships/image" Target="../media/image12.jpeg"/><Relationship Id="rId1" Type="http://schemas.openxmlformats.org/officeDocument/2006/relationships/tags" Target="../tags/tag19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3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0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20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419225" y="817880"/>
            <a:ext cx="6591935" cy="1397000"/>
          </a:xfrm>
          <a:prstGeom prst="rect">
            <a:avLst/>
          </a:prstGeom>
        </p:spPr>
        <p:txBody>
          <a:bodyPr vert="horz" anchor="b">
            <a:normAutofit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kumimoji="0" lang="en-US" altLang="zh-CN" sz="54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lang="en-US" sz="54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16.2 </a:t>
            </a:r>
            <a:r>
              <a:rPr kumimoji="0" lang="zh-CN" altLang="en-US" sz="54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电流的磁场</a:t>
            </a:r>
            <a:r>
              <a:rPr kumimoji="0" lang="zh-CN" altLang="en-US" sz="45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0" lang="zh-CN" altLang="en-US" sz="45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kumimoji="0" lang="zh-CN" altLang="en-US" sz="45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2520" y="2967990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常州市河海实验学校</a:t>
            </a:r>
            <a:r>
              <a:rPr lang="en-US" altLang="zh-CN" sz="1600" b="1"/>
              <a:t> </a:t>
            </a:r>
            <a:r>
              <a:rPr lang="zh-CN" altLang="en-US" sz="1600" b="1"/>
              <a:t>胡烨</a:t>
            </a:r>
            <a:endParaRPr lang="en-US" altLang="zh-CN" sz="1600" b="1"/>
          </a:p>
          <a:p>
            <a:r>
              <a:rPr lang="en-US" altLang="zh-CN" sz="1600" b="1"/>
              <a:t>2024.02.29</a:t>
            </a:r>
            <a:endParaRPr lang="en-US" altLang="zh-CN" sz="1600" b="1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探究通电螺线管的磁场与电流方向的关系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190" y="297815"/>
            <a:ext cx="8898255" cy="41649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"/>
          <a:stretch>
            <a:fillRect/>
          </a:stretch>
        </p:blipFill>
        <p:spPr>
          <a:xfrm>
            <a:off x="5265420" y="829945"/>
            <a:ext cx="2566035" cy="14351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0" y="2673350"/>
            <a:ext cx="2621915" cy="16573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图片 1" descr="217"/>
          <p:cNvPicPr>
            <a:picLocks noChangeAspect="1"/>
          </p:cNvPicPr>
          <p:nvPr/>
        </p:nvPicPr>
        <p:blipFill>
          <a:blip r:embed="rId6"/>
          <a:srcRect l="-1522" t="4306" r="16585" b="17556"/>
          <a:stretch>
            <a:fillRect/>
          </a:stretch>
        </p:blipFill>
        <p:spPr>
          <a:xfrm rot="16200000">
            <a:off x="1584960" y="2176780"/>
            <a:ext cx="1657350" cy="265049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3991610" y="1606550"/>
            <a:ext cx="1021080" cy="2057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4089400" y="3810635"/>
            <a:ext cx="1021080" cy="2057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61365" y="194310"/>
            <a:ext cx="7506335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07950">
              <a:lnSpc>
                <a:spcPts val="3200"/>
              </a:lnSpc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</a:t>
            </a:r>
            <a:r>
              <a:rPr lang="en-US" altLang="zh-CN" sz="2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：类比小磁针和铁屑的分布有什么发现？</a:t>
            </a:r>
            <a:endParaRPr lang="zh-CN" altLang="en-US" sz="28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90" y="4417060"/>
            <a:ext cx="551434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07950">
              <a:lnSpc>
                <a:spcPts val="3200"/>
              </a:lnSpc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通电螺线管外部的磁场与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条形磁体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相似；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0325" y="4458335"/>
            <a:ext cx="1028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结论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 descr="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90" y="829945"/>
            <a:ext cx="2815590" cy="15354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bldLvl="0" animBg="1"/>
      <p:bldP spid="6" grpId="0" animBg="1"/>
      <p:bldP spid="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681"/>
          <a:stretch>
            <a:fillRect/>
          </a:stretch>
        </p:blipFill>
        <p:spPr>
          <a:xfrm>
            <a:off x="354330" y="1266825"/>
            <a:ext cx="4058285" cy="2727325"/>
          </a:xfrm>
          <a:prstGeom prst="rect">
            <a:avLst/>
          </a:prstGeom>
        </p:spPr>
      </p:pic>
      <p:pic>
        <p:nvPicPr>
          <p:cNvPr id="8" name="图片 7" descr="2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1266825"/>
            <a:ext cx="3991610" cy="27273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51790" y="220980"/>
            <a:ext cx="8107045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07950">
              <a:lnSpc>
                <a:spcPts val="3200"/>
              </a:lnSpc>
            </a:pP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</a:t>
            </a:r>
            <a:r>
              <a:rPr lang="en-US" altLang="zh-CN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：类比两次小磁针的指向，你有什么发现？</a:t>
            </a:r>
            <a:endParaRPr lang="zh-CN" altLang="en-US" sz="24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73480" y="4194175"/>
            <a:ext cx="839470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07950">
              <a:lnSpc>
                <a:spcPts val="32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结论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：通电螺线管外部的磁场方向与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电流方向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有关。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588645" y="899160"/>
            <a:ext cx="3432175" cy="2818130"/>
            <a:chOff x="4785360" y="2137648"/>
            <a:chExt cx="3139440" cy="2996543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" t="5813" r="53266" b="4252"/>
            <a:stretch>
              <a:fillRect/>
            </a:stretch>
          </p:blipFill>
          <p:spPr>
            <a:xfrm>
              <a:off x="4785360" y="2137648"/>
              <a:ext cx="3139440" cy="299654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136640" y="2226662"/>
              <a:ext cx="413173" cy="21851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20728988">
              <a:off x="5337180" y="2382447"/>
              <a:ext cx="413173" cy="2185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067284">
              <a:off x="6959601" y="2382448"/>
              <a:ext cx="413173" cy="21851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0800000">
              <a:off x="7372774" y="2954939"/>
              <a:ext cx="413173" cy="21851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0800000">
              <a:off x="4802292" y="2956559"/>
              <a:ext cx="413173" cy="21851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9980240">
              <a:off x="6952826" y="3534798"/>
              <a:ext cx="413173" cy="21851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326922">
              <a:off x="5313679" y="3542907"/>
              <a:ext cx="413173" cy="21851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143413" y="3664139"/>
              <a:ext cx="413173" cy="21851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14"/>
            </p:custDataLst>
          </p:nvPr>
        </p:nvGrpSpPr>
        <p:grpSpPr>
          <a:xfrm>
            <a:off x="4877435" y="899160"/>
            <a:ext cx="3581400" cy="2818130"/>
            <a:chOff x="4429580" y="1352426"/>
            <a:chExt cx="3635873" cy="346734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66" t="4399" b="3403"/>
            <a:stretch>
              <a:fillRect/>
            </a:stretch>
          </p:blipFill>
          <p:spPr>
            <a:xfrm>
              <a:off x="4429580" y="1352426"/>
              <a:ext cx="3635873" cy="346734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0800000">
              <a:off x="6018069" y="1504872"/>
              <a:ext cx="436031" cy="23830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9072359">
              <a:off x="5083917" y="1666973"/>
              <a:ext cx="413173" cy="23633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2685087">
              <a:off x="6977963" y="1626941"/>
              <a:ext cx="413173" cy="23247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467601" y="2321560"/>
              <a:ext cx="472440" cy="2438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528820" y="2321561"/>
              <a:ext cx="431417" cy="24384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8496829">
              <a:off x="6971046" y="2960917"/>
              <a:ext cx="413173" cy="26370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2302804">
              <a:off x="5073900" y="2927015"/>
              <a:ext cx="459560" cy="2558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0800000">
              <a:off x="6018069" y="3086098"/>
              <a:ext cx="413173" cy="259081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351790" y="220980"/>
            <a:ext cx="8107045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07950">
              <a:lnSpc>
                <a:spcPts val="3200"/>
              </a:lnSpc>
            </a:pP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</a:t>
            </a:r>
            <a:r>
              <a:rPr lang="en-US" altLang="zh-CN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：标出学案中螺线管的</a:t>
            </a:r>
            <a:r>
              <a:rPr lang="en-US" altLang="zh-CN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极和</a:t>
            </a:r>
            <a:r>
              <a:rPr lang="en-US" altLang="zh-CN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极，对比两图有什么发现？</a:t>
            </a:r>
            <a:endParaRPr lang="zh-CN" altLang="en-US" sz="24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560945" y="1560830"/>
            <a:ext cx="30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N</a:t>
            </a:r>
            <a:endParaRPr lang="en-US" altLang="zh-CN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5400040" y="1560830"/>
            <a:ext cx="30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S</a:t>
            </a:r>
            <a:endParaRPr lang="en-US" altLang="zh-CN" sz="2000" b="1"/>
          </a:p>
        </p:txBody>
      </p:sp>
      <p:sp>
        <p:nvSpPr>
          <p:cNvPr id="25" name="文本框 24"/>
          <p:cNvSpPr txBox="1"/>
          <p:nvPr/>
        </p:nvSpPr>
        <p:spPr>
          <a:xfrm>
            <a:off x="3128645" y="1560830"/>
            <a:ext cx="30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S</a:t>
            </a:r>
            <a:endParaRPr lang="en-US" altLang="zh-CN" sz="2000" b="1"/>
          </a:p>
        </p:txBody>
      </p:sp>
      <p:sp>
        <p:nvSpPr>
          <p:cNvPr id="26" name="文本框 25"/>
          <p:cNvSpPr txBox="1"/>
          <p:nvPr/>
        </p:nvSpPr>
        <p:spPr>
          <a:xfrm>
            <a:off x="1000125" y="1566545"/>
            <a:ext cx="30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N</a:t>
            </a:r>
            <a:endParaRPr lang="en-US" altLang="zh-CN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/>
      <p:bldP spid="25" grpId="0"/>
      <p:bldP spid="2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13995" y="90170"/>
            <a:ext cx="6858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三、安培定则（右手螺旋定则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)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-111760" y="779780"/>
            <a:ext cx="8907145" cy="4629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457200">
              <a:lnSpc>
                <a:spcPts val="2900"/>
              </a:lnSpc>
            </a:pP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如何判断通电螺线管的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磁极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与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电流方向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之间的关系呢?</a:t>
            </a:r>
            <a:endParaRPr lang="zh-CN" altLang="en-US" sz="24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439420" y="1612265"/>
            <a:ext cx="3636010" cy="2476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p>
            <a:pPr>
              <a:lnSpc>
                <a:spcPts val="3100"/>
              </a:lnSpc>
            </a:pPr>
            <a:r>
              <a:rPr lang="zh-CN" altLang="en-US" sz="2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安培定则：</a:t>
            </a:r>
            <a:endParaRPr lang="en-US" altLang="zh-CN" sz="2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ts val="3100"/>
              </a:lnSpc>
            </a:pP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用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右手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握住螺线管，让弯曲的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四指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所指的方向与螺线管中的</a:t>
            </a:r>
            <a:r>
              <a:rPr lang="zh-CN" altLang="en-US" sz="24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电流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方向一致，则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大拇指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所指的那端就是通电螺线管的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极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7817" r="48907" b="18104"/>
          <a:stretch>
            <a:fillRect/>
          </a:stretch>
        </p:blipFill>
        <p:spPr>
          <a:xfrm>
            <a:off x="5015865" y="1871345"/>
            <a:ext cx="3289935" cy="19583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05" t="18608" r="998" b="29180"/>
          <a:stretch>
            <a:fillRect/>
          </a:stretch>
        </p:blipFill>
        <p:spPr>
          <a:xfrm>
            <a:off x="5250815" y="1995805"/>
            <a:ext cx="3054985" cy="1833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4007"/>
          <a:stretch>
            <a:fillRect/>
          </a:stretch>
        </p:blipFill>
        <p:spPr>
          <a:xfrm>
            <a:off x="4909372" y="2256477"/>
            <a:ext cx="3149538" cy="11358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09185" y="2308225"/>
            <a:ext cx="3324225" cy="1084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37153" y="554545"/>
            <a:ext cx="2274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2060"/>
                </a:solidFill>
                <a:latin typeface="+mn-ea"/>
              </a:rPr>
              <a:t>1. </a:t>
            </a:r>
            <a:r>
              <a:rPr lang="zh-CN" altLang="en-US" sz="2400">
                <a:solidFill>
                  <a:srgbClr val="002060"/>
                </a:solidFill>
                <a:latin typeface="+mn-ea"/>
              </a:rPr>
              <a:t>安培定则</a:t>
            </a:r>
            <a:endParaRPr lang="zh-CN" altLang="en-US" sz="240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15605" y="16976"/>
            <a:ext cx="2447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三、安培定则</a:t>
            </a:r>
            <a:endParaRPr kumimoji="1" lang="zh-CN" altLang="en-US" sz="2200" b="1" i="0" kern="1200" cap="none" spc="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78495" y="26035"/>
            <a:ext cx="820420" cy="42735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75665" y="1714500"/>
            <a:ext cx="307594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34670" y="2493645"/>
            <a:ext cx="33845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N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063365" y="2493645"/>
            <a:ext cx="33845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</a:t>
            </a:r>
            <a:endParaRPr lang="en-US" altLang="zh-CN"/>
          </a:p>
        </p:txBody>
      </p:sp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5296535" y="1502410"/>
            <a:ext cx="2853055" cy="20408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315595" y="17145"/>
            <a:ext cx="4528820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三、安培定则</a:t>
            </a:r>
            <a:r>
              <a:rPr kumimoji="1" lang="en-US" altLang="zh-CN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-</a:t>
            </a:r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课堂精准练</a:t>
            </a:r>
            <a:endParaRPr kumimoji="1" lang="zh-CN" altLang="en-US" sz="2200" b="1" i="0" kern="1200" cap="none" spc="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95" y="1819275"/>
            <a:ext cx="3014980" cy="2613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15595" y="1039495"/>
            <a:ext cx="6904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（</a:t>
            </a:r>
            <a:r>
              <a:rPr lang="en-US" alt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1</a:t>
            </a:r>
            <a:r>
              <a:rPr lang="zh-CN" altLang="en-US" sz="2400" b="0">
                <a:solidFill>
                  <a:srgbClr val="000000"/>
                </a:solidFill>
                <a:ea typeface="宋体" panose="02010600030101010101" pitchFamily="2" charset="-122"/>
              </a:rPr>
              <a:t>）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请在</a:t>
            </a:r>
            <a:r>
              <a:rPr lang="zh-CN" sz="2400" b="0">
                <a:ea typeface="宋体" panose="02010600030101010101" pitchFamily="2" charset="-122"/>
              </a:rPr>
              <a:t>图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中标明小磁针的N、S极和磁感线方向。</a:t>
            </a:r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51825" y="26035"/>
            <a:ext cx="847090" cy="427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02615" y="873760"/>
            <a:ext cx="75133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（</a:t>
            </a:r>
            <a:r>
              <a:rPr lang="en-US" sz="2400" b="0">
                <a:solidFill>
                  <a:srgbClr val="000000"/>
                </a:solidFill>
                <a:latin typeface="宋体" panose="02010600030101010101" pitchFamily="2" charset="-122"/>
              </a:rPr>
              <a:t>2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）如图所示，小磁针静止时左端为N极，请在括号内标出电源的正负极。</a:t>
            </a:r>
            <a:endParaRPr lang="zh-CN" altLang="en-US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107374407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3520" y="2068195"/>
            <a:ext cx="3046095" cy="1969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5595" y="17145"/>
            <a:ext cx="4528820" cy="4298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三、安培定则</a:t>
            </a:r>
            <a:r>
              <a:rPr kumimoji="1" lang="en-US" altLang="zh-CN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-</a:t>
            </a:r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课堂精准练</a:t>
            </a:r>
            <a:endParaRPr kumimoji="1" lang="zh-CN" altLang="en-US" sz="2200" b="1" i="0" kern="1200" cap="none" spc="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1825" y="26035"/>
            <a:ext cx="847090" cy="427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35635" y="822325"/>
            <a:ext cx="64350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ea typeface="宋体" panose="02010600030101010101" pitchFamily="2" charset="-122"/>
              </a:rPr>
              <a:t>（3）根据图中给出的条件画出螺线管的绕线。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pic>
        <p:nvPicPr>
          <p:cNvPr id="107374407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0875" y="1720850"/>
            <a:ext cx="2666365" cy="240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5595" y="17145"/>
            <a:ext cx="4528820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三、安培定则</a:t>
            </a:r>
            <a:r>
              <a:rPr kumimoji="1" lang="en-US" altLang="zh-CN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-</a:t>
            </a:r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课堂精准练</a:t>
            </a:r>
            <a:endParaRPr kumimoji="1" lang="zh-CN" altLang="en-US" sz="2200" b="1" i="0" kern="1200" cap="none" spc="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1825" y="26035"/>
            <a:ext cx="847090" cy="427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76910" y="775970"/>
            <a:ext cx="80416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ea typeface="宋体" panose="02010600030101010101" pitchFamily="2" charset="-122"/>
              </a:rPr>
              <a:t>（</a:t>
            </a:r>
            <a:r>
              <a:rPr lang="en-US" sz="2400" b="0">
                <a:latin typeface="宋体" panose="02010600030101010101" pitchFamily="2" charset="-122"/>
              </a:rPr>
              <a:t>4</a:t>
            </a:r>
            <a:r>
              <a:rPr lang="zh-CN" sz="2400" b="0">
                <a:ea typeface="宋体" panose="02010600030101010101" pitchFamily="2" charset="-122"/>
              </a:rPr>
              <a:t>）如图所示，电路连接正确，通电后小磁针指向如图所示.请在图中标出螺线管的磁极、电源的“＋”、“－”极，并画出螺线管的绕法。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pic>
        <p:nvPicPr>
          <p:cNvPr id="1073744050" name="图片 1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375" y="2409825"/>
            <a:ext cx="3253740" cy="1570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5595" y="17145"/>
            <a:ext cx="4528820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三、安培定则</a:t>
            </a:r>
            <a:r>
              <a:rPr kumimoji="1" lang="en-US" altLang="zh-CN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-</a:t>
            </a:r>
            <a:r>
              <a:rPr kumimoji="1" lang="zh-CN" altLang="en-US" sz="2200" b="1" i="0" kern="1200" cap="none" spc="0" normalizeH="0" baseline="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课堂精准练</a:t>
            </a:r>
            <a:endParaRPr kumimoji="1" lang="zh-CN" altLang="en-US" sz="2200" b="1" i="0" kern="1200" cap="none" spc="0" normalizeH="0" baseline="0" noProof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51825" y="26035"/>
            <a:ext cx="847090" cy="427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5"/>
          <p:cNvSpPr/>
          <p:nvPr/>
        </p:nvSpPr>
        <p:spPr>
          <a:xfrm>
            <a:off x="297180" y="135255"/>
            <a:ext cx="687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一、探究通电直导线周围的磁场 </a:t>
            </a:r>
            <a:endParaRPr lang="zh-CN" altLang="en-US" sz="36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62" name="文本框 6161"/>
          <p:cNvSpPr txBox="1"/>
          <p:nvPr/>
        </p:nvSpPr>
        <p:spPr>
          <a:xfrm>
            <a:off x="213995" y="3389630"/>
            <a:ext cx="40728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思考：怎么知道通电直导线周围是否存在磁场？</a:t>
            </a:r>
            <a:endParaRPr 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 descr="8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265" y="1025525"/>
            <a:ext cx="3627755" cy="2118995"/>
          </a:xfrm>
          <a:prstGeom prst="rect">
            <a:avLst/>
          </a:prstGeom>
        </p:spPr>
      </p:pic>
      <p:pic>
        <p:nvPicPr>
          <p:cNvPr id="9" name="图片 8" descr="8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101090"/>
            <a:ext cx="3642995" cy="2094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71110" y="3389630"/>
            <a:ext cx="4072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反思：小磁针的作用？</a:t>
            </a:r>
            <a:endParaRPr 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71110" y="3886835"/>
            <a:ext cx="40728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作用：证明磁场是否存在</a:t>
            </a:r>
            <a:endParaRPr lang="zh-CN" sz="2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3952240" y="2073910"/>
            <a:ext cx="1374140" cy="1485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3952240" y="1551940"/>
            <a:ext cx="13036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转换法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8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265" y="1076325"/>
            <a:ext cx="3627755" cy="2118995"/>
          </a:xfrm>
          <a:prstGeom prst="rect">
            <a:avLst/>
          </a:prstGeom>
        </p:spPr>
      </p:pic>
      <p:pic>
        <p:nvPicPr>
          <p:cNvPr id="3" name="图片 2" descr="8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151890"/>
            <a:ext cx="3642995" cy="209423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3952240" y="2124710"/>
            <a:ext cx="1374140" cy="1485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/>
      <p:bldP spid="10" grpId="0"/>
      <p:bldP spid="11" grpId="0"/>
      <p:bldP spid="35" grpId="0"/>
      <p:bldP spid="30" grpId="0" animBg="1"/>
      <p:bldP spid="35" grpId="1"/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>
            <p:custDataLst>
              <p:tags r:id="rId1"/>
            </p:custDataLst>
          </p:nvPr>
        </p:nvGrpSpPr>
        <p:grpSpPr>
          <a:xfrm>
            <a:off x="1911756" y="1322090"/>
            <a:ext cx="1539892" cy="2235343"/>
            <a:chOff x="1911756" y="1322090"/>
            <a:chExt cx="1539892" cy="2235343"/>
          </a:xfrm>
        </p:grpSpPr>
        <p:cxnSp>
          <p:nvCxnSpPr>
            <p:cNvPr id="25" name="肘形连接符 24"/>
            <p:cNvCxnSpPr/>
            <p:nvPr>
              <p:custDataLst>
                <p:tags r:id="rId2"/>
              </p:custDataLst>
            </p:nvPr>
          </p:nvCxnSpPr>
          <p:spPr>
            <a:xfrm rot="5400000" flipH="1" flipV="1">
              <a:off x="2000426" y="2002315"/>
              <a:ext cx="1762726" cy="402276"/>
            </a:xfrm>
            <a:prstGeom prst="bentConnector3">
              <a:avLst>
                <a:gd name="adj1" fmla="val 9971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肘形连接符 26"/>
            <p:cNvCxnSpPr/>
            <p:nvPr>
              <p:custDataLst>
                <p:tags r:id="rId3"/>
              </p:custDataLst>
            </p:nvPr>
          </p:nvCxnSpPr>
          <p:spPr>
            <a:xfrm>
              <a:off x="1911756" y="2548087"/>
              <a:ext cx="1539892" cy="1009346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示, 示意图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32" y="1026697"/>
            <a:ext cx="2001796" cy="1334531"/>
          </a:xfrm>
          <a:prstGeom prst="rect">
            <a:avLst/>
          </a:prstGeom>
        </p:spPr>
      </p:pic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5488339" y="922104"/>
            <a:ext cx="828323" cy="780485"/>
            <a:chOff x="5488339" y="922104"/>
            <a:chExt cx="828323" cy="780485"/>
          </a:xfrm>
        </p:grpSpPr>
        <p:grpSp>
          <p:nvGrpSpPr>
            <p:cNvPr id="31" name="组合 30"/>
            <p:cNvGrpSpPr/>
            <p:nvPr>
              <p:custDataLst>
                <p:tags r:id="rId7"/>
              </p:custDataLst>
            </p:nvPr>
          </p:nvGrpSpPr>
          <p:grpSpPr>
            <a:xfrm>
              <a:off x="5488339" y="922104"/>
              <a:ext cx="828323" cy="780485"/>
              <a:chOff x="5488339" y="922104"/>
              <a:chExt cx="828323" cy="780485"/>
            </a:xfrm>
          </p:grpSpPr>
          <p:cxnSp>
            <p:nvCxnSpPr>
              <p:cNvPr id="48" name="直接连接符 47"/>
              <p:cNvCxnSpPr>
                <a:stCxn id="5" idx="3"/>
              </p:cNvCxnSpPr>
              <p:nvPr>
                <p:custDataLst>
                  <p:tags r:id="rId8"/>
                </p:custDataLst>
              </p:nvPr>
            </p:nvCxnSpPr>
            <p:spPr>
              <a:xfrm>
                <a:off x="5488339" y="1311712"/>
                <a:ext cx="268443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5756782" y="922104"/>
                <a:ext cx="0" cy="78048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5756782" y="1693963"/>
                <a:ext cx="55988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5756782" y="922104"/>
              <a:ext cx="5598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圆角矩形 3"/>
          <p:cNvSpPr/>
          <p:nvPr>
            <p:custDataLst>
              <p:tags r:id="rId12"/>
            </p:custDataLst>
          </p:nvPr>
        </p:nvSpPr>
        <p:spPr>
          <a:xfrm>
            <a:off x="768228" y="1112557"/>
            <a:ext cx="1543133" cy="408194"/>
          </a:xfrm>
          <a:prstGeom prst="roundRect">
            <a:avLst/>
          </a:prstGeom>
          <a:solidFill>
            <a:srgbClr val="7BAFC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奥斯特实验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13"/>
            </p:custDataLst>
          </p:nvPr>
        </p:nvSpPr>
        <p:spPr>
          <a:xfrm>
            <a:off x="3094958" y="1091010"/>
            <a:ext cx="2393381" cy="441998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通电螺线管的磁场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14"/>
            </p:custDataLst>
          </p:nvPr>
        </p:nvSpPr>
        <p:spPr>
          <a:xfrm>
            <a:off x="3264780" y="3305975"/>
            <a:ext cx="1829090" cy="441998"/>
          </a:xfrm>
          <a:prstGeom prst="roundRect">
            <a:avLst/>
          </a:prstGeom>
          <a:solidFill>
            <a:srgbClr val="2EA2C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安培定则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8" descr="1240400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3121706" y="1738361"/>
            <a:ext cx="1927994" cy="117347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085964" y="3607064"/>
            <a:ext cx="2102431" cy="1367993"/>
          </a:xfrm>
          <a:prstGeom prst="rect">
            <a:avLst/>
          </a:prstGeom>
        </p:spPr>
      </p:pic>
      <p:sp>
        <p:nvSpPr>
          <p:cNvPr id="23" name="下箭头 1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 flipV="1">
            <a:off x="1429096" y="1550947"/>
            <a:ext cx="168337" cy="455250"/>
          </a:xfrm>
          <a:prstGeom prst="downArrow">
            <a:avLst>
              <a:gd name="adj1" fmla="val 50000"/>
              <a:gd name="adj2" fmla="val 152992"/>
            </a:avLst>
          </a:prstGeom>
          <a:solidFill>
            <a:srgbClr val="7BAFC4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7" name="文本框 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34144" y="675577"/>
            <a:ext cx="2749527" cy="441998"/>
          </a:xfrm>
          <a:prstGeom prst="round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+mn-e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与条形磁体磁场相似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933812" y="2317587"/>
            <a:ext cx="3022992" cy="1328536"/>
          </a:xfrm>
          <a:prstGeom prst="roundRect">
            <a:avLst/>
          </a:prstGeom>
          <a:solidFill>
            <a:srgbClr val="2EA2C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+mn-e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indent="360045" algn="l"/>
            <a:r>
              <a:rPr lang="zh-CN" altLang="en-US"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用右手握螺线管，让四指弯向螺线管中电流的方向，则大拇指所指的那一端就是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螺线管的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极。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89908" y="3890732"/>
            <a:ext cx="2229016" cy="714974"/>
          </a:xfrm>
          <a:prstGeom prst="roundRect">
            <a:avLst/>
          </a:prstGeom>
          <a:solidFill>
            <a:srgbClr val="7BAFC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latin typeface="+mn-e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电流周围存在与电流方向有关的磁场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下箭头 1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10800000" flipH="1" flipV="1">
            <a:off x="1429095" y="3363375"/>
            <a:ext cx="175321" cy="487379"/>
          </a:xfrm>
          <a:prstGeom prst="downArrow">
            <a:avLst>
              <a:gd name="adj1" fmla="val 50000"/>
              <a:gd name="adj2" fmla="val 152992"/>
            </a:avLst>
          </a:prstGeom>
          <a:solidFill>
            <a:srgbClr val="7BAFC4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8" name="任意多边形 26"/>
          <p:cNvSpPr/>
          <p:nvPr>
            <p:custDataLst>
              <p:tags r:id="rId24"/>
            </p:custDataLst>
          </p:nvPr>
        </p:nvSpPr>
        <p:spPr>
          <a:xfrm>
            <a:off x="851820" y="2060297"/>
            <a:ext cx="1322891" cy="1190559"/>
          </a:xfrm>
          <a:custGeom>
            <a:avLst/>
            <a:gdLst>
              <a:gd name="connsiteX0" fmla="*/ 0 w 1625603"/>
              <a:gd name="connsiteY0" fmla="*/ 754870 h 1509740"/>
              <a:gd name="connsiteX1" fmla="*/ 812802 w 1625603"/>
              <a:gd name="connsiteY1" fmla="*/ 0 h 1509740"/>
              <a:gd name="connsiteX2" fmla="*/ 1625604 w 1625603"/>
              <a:gd name="connsiteY2" fmla="*/ 754870 h 1509740"/>
              <a:gd name="connsiteX3" fmla="*/ 812802 w 1625603"/>
              <a:gd name="connsiteY3" fmla="*/ 1509740 h 1509740"/>
              <a:gd name="connsiteX4" fmla="*/ 0 w 1625603"/>
              <a:gd name="connsiteY4" fmla="*/ 754870 h 150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5602" h="1509740">
                <a:moveTo>
                  <a:pt x="0" y="754870"/>
                </a:moveTo>
                <a:cubicBezTo>
                  <a:pt x="0" y="337967"/>
                  <a:pt x="363904" y="0"/>
                  <a:pt x="812802" y="0"/>
                </a:cubicBezTo>
                <a:cubicBezTo>
                  <a:pt x="1261700" y="0"/>
                  <a:pt x="1625604" y="337967"/>
                  <a:pt x="1625604" y="754870"/>
                </a:cubicBezTo>
                <a:cubicBezTo>
                  <a:pt x="1625604" y="1171773"/>
                  <a:pt x="1261700" y="1509740"/>
                  <a:pt x="812802" y="1509740"/>
                </a:cubicBezTo>
                <a:cubicBezTo>
                  <a:pt x="363904" y="1509740"/>
                  <a:pt x="0" y="1171773"/>
                  <a:pt x="0" y="754870"/>
                </a:cubicBezTo>
                <a:close/>
              </a:path>
            </a:pathLst>
          </a:custGeom>
          <a:solidFill>
            <a:srgbClr val="22898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08512" tIns="195817" rIns="208512" bIns="195817" numCol="1" spcCol="1270" anchor="ctr" anchorCtr="0">
            <a:noAutofit/>
          </a:bodyPr>
          <a:lstStyle/>
          <a:p>
            <a:pPr algn="ctr" defTabSz="10642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电流的磁场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>
            <p:custDataLst>
              <p:tags r:id="rId25"/>
            </p:custDataLst>
          </p:nvPr>
        </p:nvGrpSpPr>
        <p:grpSpPr>
          <a:xfrm>
            <a:off x="5127821" y="3046594"/>
            <a:ext cx="854865" cy="1029131"/>
            <a:chOff x="5488339" y="922104"/>
            <a:chExt cx="854865" cy="1029131"/>
          </a:xfrm>
        </p:grpSpPr>
        <p:grpSp>
          <p:nvGrpSpPr>
            <p:cNvPr id="40" name="组合 39"/>
            <p:cNvGrpSpPr/>
            <p:nvPr>
              <p:custDataLst>
                <p:tags r:id="rId26"/>
              </p:custDataLst>
            </p:nvPr>
          </p:nvGrpSpPr>
          <p:grpSpPr>
            <a:xfrm>
              <a:off x="5488339" y="922104"/>
              <a:ext cx="854865" cy="1029131"/>
              <a:chOff x="5488339" y="922104"/>
              <a:chExt cx="854865" cy="1029131"/>
            </a:xfrm>
          </p:grpSpPr>
          <p:cxnSp>
            <p:nvCxnSpPr>
              <p:cNvPr id="42" name="直接连接符 41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5488339" y="1441737"/>
                <a:ext cx="268443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5764402" y="922104"/>
                <a:ext cx="0" cy="102913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5756782" y="1951235"/>
                <a:ext cx="586422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直接连接符 40"/>
            <p:cNvCxnSpPr/>
            <p:nvPr>
              <p:custDataLst>
                <p:tags r:id="rId30"/>
              </p:custDataLst>
            </p:nvPr>
          </p:nvCxnSpPr>
          <p:spPr>
            <a:xfrm>
              <a:off x="5756782" y="922104"/>
              <a:ext cx="5598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>
            <p:custDataLst>
              <p:tags r:id="rId31"/>
            </p:custDataLst>
          </p:nvPr>
        </p:nvSpPr>
        <p:spPr>
          <a:xfrm>
            <a:off x="402159" y="153697"/>
            <a:ext cx="190971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课堂总结</a:t>
            </a:r>
            <a:endParaRPr lang="zh-CN" altLang="en-US" sz="2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23" grpId="0" bldLvl="0" animBg="1"/>
      <p:bldP spid="17" grpId="0" bldLvl="0" animBg="1"/>
      <p:bldP spid="19" grpId="0" bldLvl="0" animBg="1"/>
      <p:bldP spid="20" grpId="0" bldLvl="0" animBg="1"/>
      <p:bldP spid="22" grpId="0" bldLvl="0" animBg="1"/>
      <p:bldP spid="2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5"/>
          <p:cNvSpPr/>
          <p:nvPr/>
        </p:nvSpPr>
        <p:spPr>
          <a:xfrm>
            <a:off x="297180" y="135255"/>
            <a:ext cx="687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一、探究通电直导线周围的磁场 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62" name="文本框 6161"/>
          <p:cNvSpPr txBox="1"/>
          <p:nvPr/>
        </p:nvSpPr>
        <p:spPr>
          <a:xfrm>
            <a:off x="-64770" y="862965"/>
            <a:ext cx="93141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试验：导线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南北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放置，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与小磁针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平行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避免地磁场对其影响。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177" name="矩形 7176"/>
          <p:cNvSpPr/>
          <p:nvPr/>
        </p:nvSpPr>
        <p:spPr>
          <a:xfrm>
            <a:off x="109855" y="3803015"/>
            <a:ext cx="42030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结论：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通电导线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周围存在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磁场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；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4699887" y="2058840"/>
            <a:ext cx="1791266" cy="1450038"/>
            <a:chOff x="2485339" y="1070261"/>
            <a:chExt cx="1791266" cy="1450038"/>
          </a:xfrm>
        </p:grpSpPr>
        <p:grpSp>
          <p:nvGrpSpPr>
            <p:cNvPr id="18" name="Group 41"/>
            <p:cNvGrpSpPr/>
            <p:nvPr>
              <p:custDataLst>
                <p:tags r:id="rId2"/>
              </p:custDataLst>
            </p:nvPr>
          </p:nvGrpSpPr>
          <p:grpSpPr>
            <a:xfrm>
              <a:off x="2485339" y="1446743"/>
              <a:ext cx="1791266" cy="1073556"/>
              <a:chOff x="2971" y="2279"/>
              <a:chExt cx="1920" cy="661"/>
            </a:xfrm>
          </p:grpSpPr>
          <p:sp>
            <p:nvSpPr>
              <p:cNvPr id="19" name="Line 33"/>
              <p:cNvSpPr>
                <a:spLocks noChangeShapeType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971" y="2280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" name="Group 40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3259" y="2279"/>
                <a:ext cx="1332" cy="661"/>
                <a:chOff x="3259" y="2279"/>
                <a:chExt cx="1332" cy="661"/>
              </a:xfrm>
            </p:grpSpPr>
            <p:sp>
              <p:nvSpPr>
                <p:cNvPr id="21" name="Line 28"/>
                <p:cNvSpPr>
                  <a:spLocks noChangeShapeType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3583" y="2279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2" name="Group 29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3259" y="2388"/>
                  <a:ext cx="1332" cy="384"/>
                  <a:chOff x="3396" y="1692"/>
                  <a:chExt cx="1332" cy="384"/>
                </a:xfrm>
              </p:grpSpPr>
              <p:sp>
                <p:nvSpPr>
                  <p:cNvPr id="28" name="AutoShape 30"/>
                  <p:cNvSpPr>
                    <a:spLocks noChangeArrowheads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440" y="1740"/>
                    <a:ext cx="288" cy="336"/>
                  </a:xfrm>
                  <a:prstGeom prst="curvedLeftArrow">
                    <a:avLst>
                      <a:gd name="adj1" fmla="val 23333"/>
                      <a:gd name="adj2" fmla="val 46667"/>
                      <a:gd name="adj3" fmla="val 3332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/>
                  </a:p>
                </p:txBody>
              </p:sp>
              <p:sp>
                <p:nvSpPr>
                  <p:cNvPr id="29" name="AutoShape 31"/>
                  <p:cNvSpPr>
                    <a:spLocks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 rot="-9976496">
                    <a:off x="3396" y="1692"/>
                    <a:ext cx="288" cy="336"/>
                  </a:xfrm>
                  <a:prstGeom prst="curvedLeftArrow">
                    <a:avLst>
                      <a:gd name="adj1" fmla="val 23333"/>
                      <a:gd name="adj2" fmla="val 46667"/>
                      <a:gd name="adj3" fmla="val 3332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/>
                  </a:p>
                </p:txBody>
              </p:sp>
            </p:grpSp>
            <p:grpSp>
              <p:nvGrpSpPr>
                <p:cNvPr id="23" name="Group 34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3402" y="2495"/>
                  <a:ext cx="1056" cy="445"/>
                  <a:chOff x="3551" y="1991"/>
                  <a:chExt cx="1056" cy="445"/>
                </a:xfrm>
              </p:grpSpPr>
              <p:sp>
                <p:nvSpPr>
                  <p:cNvPr id="24" name="Line 35"/>
                  <p:cNvSpPr>
                    <a:spLocks noChangeShapeType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 flipH="1">
                    <a:off x="4080" y="2100"/>
                    <a:ext cx="0" cy="336"/>
                  </a:xfrm>
                  <a:prstGeom prst="line">
                    <a:avLst/>
                  </a:prstGeom>
                  <a:noFill/>
                  <a:ln w="19050">
                    <a:solidFill>
                      <a:srgbClr val="3399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Line 36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 flipH="1">
                    <a:off x="3852" y="2424"/>
                    <a:ext cx="43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339933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AutoShape 37"/>
                  <p:cNvSpPr>
                    <a:spLocks noChangeArrowheads="1"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 rot="16200000" flipH="1">
                    <a:off x="4271" y="1799"/>
                    <a:ext cx="144" cy="528"/>
                  </a:xfrm>
                  <a:prstGeom prst="flowChartMerge">
                    <a:avLst/>
                  </a:prstGeom>
                  <a:solidFill>
                    <a:srgbClr val="FF0000"/>
                  </a:solidFill>
                  <a:ln w="19050">
                    <a:solidFill>
                      <a:srgbClr val="FF0000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/>
                  </a:p>
                </p:txBody>
              </p:sp>
              <p:sp>
                <p:nvSpPr>
                  <p:cNvPr id="27" name="AutoShape 38"/>
                  <p:cNvSpPr>
                    <a:spLocks noChangeArrowheads="1"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 rot="-5400000" flipH="1" flipV="1">
                    <a:off x="3743" y="1799"/>
                    <a:ext cx="144" cy="528"/>
                  </a:xfrm>
                  <a:prstGeom prst="flowChartMerge">
                    <a:avLst/>
                  </a:prstGeom>
                  <a:solidFill>
                    <a:srgbClr val="1E7FC5"/>
                  </a:solidFill>
                  <a:ln w="9525">
                    <a:solidFill>
                      <a:schemeClr val="tx1"/>
                    </a:solidFill>
                    <a:miter lim="800000"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zh-CN" altLang="en-US"/>
                  </a:p>
                </p:txBody>
              </p:sp>
            </p:grpSp>
          </p:grpSp>
        </p:grpSp>
        <p:sp>
          <p:nvSpPr>
            <p:cNvPr id="31" name="文本框 30"/>
            <p:cNvSpPr txBox="1"/>
            <p:nvPr>
              <p:custDataLst>
                <p:tags r:id="rId14"/>
              </p:custDataLst>
            </p:nvPr>
          </p:nvSpPr>
          <p:spPr>
            <a:xfrm>
              <a:off x="2991814" y="1070261"/>
              <a:ext cx="10654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电流方向</a:t>
              </a:r>
              <a:endParaRPr lang="zh-CN" altLang="en-US" sz="1600"/>
            </a:p>
          </p:txBody>
        </p:sp>
      </p:grpSp>
      <p:grpSp>
        <p:nvGrpSpPr>
          <p:cNvPr id="34" name="组合 33"/>
          <p:cNvGrpSpPr/>
          <p:nvPr>
            <p:custDataLst>
              <p:tags r:id="rId15"/>
            </p:custDataLst>
          </p:nvPr>
        </p:nvGrpSpPr>
        <p:grpSpPr>
          <a:xfrm>
            <a:off x="6750546" y="2074967"/>
            <a:ext cx="1791266" cy="1420365"/>
            <a:chOff x="4433846" y="1076227"/>
            <a:chExt cx="1791266" cy="1420365"/>
          </a:xfrm>
        </p:grpSpPr>
        <p:grpSp>
          <p:nvGrpSpPr>
            <p:cNvPr id="3" name="Group 39"/>
            <p:cNvGrpSpPr/>
            <p:nvPr>
              <p:custDataLst>
                <p:tags r:id="rId16"/>
              </p:custDataLst>
            </p:nvPr>
          </p:nvGrpSpPr>
          <p:grpSpPr>
            <a:xfrm>
              <a:off x="4433846" y="1436030"/>
              <a:ext cx="1791266" cy="1060562"/>
              <a:chOff x="657" y="2320"/>
              <a:chExt cx="1920" cy="653"/>
            </a:xfrm>
          </p:grpSpPr>
          <p:sp>
            <p:nvSpPr>
              <p:cNvPr id="4" name="Line 17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57" y="2325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Line 18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275" y="2320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6" name="Group 19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981" y="2397"/>
                <a:ext cx="1344" cy="336"/>
                <a:chOff x="900" y="1872"/>
                <a:chExt cx="1344" cy="336"/>
              </a:xfrm>
            </p:grpSpPr>
            <p:sp>
              <p:nvSpPr>
                <p:cNvPr id="16" name="AutoShape 20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rot="10642878">
                  <a:off x="2004" y="1872"/>
                  <a:ext cx="240" cy="336"/>
                </a:xfrm>
                <a:prstGeom prst="curvedRightArrow">
                  <a:avLst>
                    <a:gd name="adj1" fmla="val 28000"/>
                    <a:gd name="adj2" fmla="val 56000"/>
                    <a:gd name="adj3" fmla="val 33329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17" name="AutoShape 21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00" y="1872"/>
                  <a:ext cx="240" cy="336"/>
                </a:xfrm>
                <a:prstGeom prst="curvedRightArrow">
                  <a:avLst>
                    <a:gd name="adj1" fmla="val 28000"/>
                    <a:gd name="adj2" fmla="val 56000"/>
                    <a:gd name="adj3" fmla="val 33329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7" name="Group 22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1100" y="2492"/>
                <a:ext cx="1056" cy="481"/>
                <a:chOff x="1019" y="1967"/>
                <a:chExt cx="1056" cy="481"/>
              </a:xfrm>
            </p:grpSpPr>
            <p:sp>
              <p:nvSpPr>
                <p:cNvPr id="12" name="Line 23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 flipH="1">
                  <a:off x="1548" y="2112"/>
                  <a:ext cx="0" cy="336"/>
                </a:xfrm>
                <a:prstGeom prst="line">
                  <a:avLst/>
                </a:prstGeom>
                <a:noFill/>
                <a:ln w="19050">
                  <a:solidFill>
                    <a:srgbClr val="3399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" name="Line 24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H="1">
                  <a:off x="1320" y="2436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rgbClr val="3399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" name="AutoShape 25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rot="16200000" flipH="1">
                  <a:off x="1739" y="1775"/>
                  <a:ext cx="144" cy="528"/>
                </a:xfrm>
                <a:prstGeom prst="flowChartMerge">
                  <a:avLst/>
                </a:pr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15" name="AutoShape 26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rot="-5400000" flipH="1" flipV="1">
                  <a:off x="1211" y="1775"/>
                  <a:ext cx="144" cy="528"/>
                </a:xfrm>
                <a:prstGeom prst="flowChartMerge">
                  <a:avLst/>
                </a:prstGeom>
                <a:solidFill>
                  <a:srgbClr val="1E7FC5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zh-CN" altLang="en-US"/>
                </a:p>
              </p:txBody>
            </p:sp>
          </p:grpSp>
        </p:grpSp>
        <p:sp>
          <p:nvSpPr>
            <p:cNvPr id="33" name="文本框 32"/>
            <p:cNvSpPr txBox="1"/>
            <p:nvPr>
              <p:custDataLst>
                <p:tags r:id="rId27"/>
              </p:custDataLst>
            </p:nvPr>
          </p:nvSpPr>
          <p:spPr>
            <a:xfrm>
              <a:off x="4785702" y="1076227"/>
              <a:ext cx="10654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电流方向</a:t>
              </a:r>
              <a:endParaRPr lang="zh-CN" altLang="en-US" sz="1600"/>
            </a:p>
          </p:txBody>
        </p:sp>
      </p:grpSp>
      <p:pic>
        <p:nvPicPr>
          <p:cNvPr id="8" name="图片 7" descr="8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7510" y="1467485"/>
            <a:ext cx="3627755" cy="21189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07510" y="4232275"/>
            <a:ext cx="5041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磁场方向与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电流方向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有关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/>
      <p:bldP spid="717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>
            <p:custDataLst>
              <p:tags r:id="rId1"/>
            </p:custDataLst>
          </p:nvPr>
        </p:nvGrpSpPr>
        <p:grpSpPr>
          <a:xfrm>
            <a:off x="6641074" y="1679033"/>
            <a:ext cx="2135791" cy="2579250"/>
            <a:chOff x="6431312" y="1674137"/>
            <a:chExt cx="2135791" cy="2579250"/>
          </a:xfrm>
        </p:grpSpPr>
        <p:pic>
          <p:nvPicPr>
            <p:cNvPr id="30" name="图片 1" descr="6598085715400997833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1312" y="1674137"/>
              <a:ext cx="1499006" cy="257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文本框 3"/>
            <p:cNvSpPr txBox="1"/>
            <p:nvPr>
              <p:custDataLst>
                <p:tags r:id="rId4"/>
              </p:custDataLst>
            </p:nvPr>
          </p:nvSpPr>
          <p:spPr>
            <a:xfrm rot="16200000">
              <a:off x="7714875" y="1537439"/>
              <a:ext cx="430887" cy="127356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r>
                <a:rPr lang="zh-CN" altLang="en-US" sz="16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电流方向</a:t>
              </a:r>
              <a:r>
                <a:rPr lang="en-US" altLang="zh-CN" sz="1600" b="1" i="1">
                  <a:solidFill>
                    <a:srgbClr val="002060"/>
                  </a:solidFill>
                  <a:latin typeface="Times New Roman" panose="02020603050405020304" pitchFamily="18" charset="0"/>
                </a:rPr>
                <a:t>I</a:t>
              </a:r>
              <a:endParaRPr lang="en-US" altLang="zh-CN" sz="1600" b="1" i="1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15605" y="16976"/>
            <a:ext cx="36671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一、通电直导线周围的磁场</a:t>
            </a:r>
            <a:endParaRPr kumimoji="1" lang="zh-CN" altLang="en-US" sz="2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678474" y="885669"/>
            <a:ext cx="7722574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045" algn="l" defTabSz="68516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-12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2400" b="0" i="0" u="none" strike="noStrike" kern="1200" cap="none" spc="-12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研究表明，通电直导线周围的磁场分布如图所示，在垂直于通电直导线的平面内，它的磁感线是以电流为中心的一系列同心圆</a:t>
            </a:r>
            <a:r>
              <a:rPr kumimoji="0" lang="en-US" altLang="zh-CN" sz="2400" b="0" i="0" u="none" strike="noStrike" kern="1200" cap="none" spc="-12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endParaRPr kumimoji="0" lang="en-US" altLang="zh-CN" sz="2400" b="0" i="0" u="none" strike="noStrike" kern="1200" cap="none" spc="-12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78180" y="243205"/>
            <a:ext cx="66249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通电直导线周围的磁场分布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7" name="矩形 46"/>
          <p:cNvSpPr/>
          <p:nvPr>
            <p:custDataLst>
              <p:tags r:id="rId8"/>
            </p:custDataLst>
          </p:nvPr>
        </p:nvSpPr>
        <p:spPr>
          <a:xfrm>
            <a:off x="6792925" y="4204205"/>
            <a:ext cx="1713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直线电流周</a:t>
            </a:r>
            <a:endParaRPr lang="en-US" altLang="zh-CN" sz="18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围的磁感线 </a:t>
            </a:r>
            <a:endParaRPr lang="zh-CN" altLang="en-US" sz="18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9"/>
            </p:custDataLst>
          </p:nvPr>
        </p:nvGrpSpPr>
        <p:grpSpPr>
          <a:xfrm>
            <a:off x="3583385" y="2064197"/>
            <a:ext cx="2723815" cy="2786340"/>
            <a:chOff x="3583385" y="2064197"/>
            <a:chExt cx="2723815" cy="2786340"/>
          </a:xfrm>
        </p:grpSpPr>
        <p:grpSp>
          <p:nvGrpSpPr>
            <p:cNvPr id="51" name="组合 50"/>
            <p:cNvGrpSpPr/>
            <p:nvPr>
              <p:custDataLst>
                <p:tags r:id="rId10"/>
              </p:custDataLst>
            </p:nvPr>
          </p:nvGrpSpPr>
          <p:grpSpPr>
            <a:xfrm>
              <a:off x="3583385" y="2064197"/>
              <a:ext cx="2723815" cy="2786340"/>
              <a:chOff x="3583385" y="2064197"/>
              <a:chExt cx="2723815" cy="2786340"/>
            </a:xfrm>
          </p:grpSpPr>
          <p:sp>
            <p:nvSpPr>
              <p:cNvPr id="37" name="TextBox 5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783046" y="4204206"/>
                <a:ext cx="252415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8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细铁屑显示通电直导线周围磁感线的分布</a:t>
                </a:r>
                <a:endParaRPr lang="zh-CN" altLang="en-US" sz="18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3" name="组合 42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3583385" y="2064197"/>
                <a:ext cx="2612312" cy="2111538"/>
                <a:chOff x="5052537" y="1333723"/>
                <a:chExt cx="2839849" cy="2404722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15"/>
                <a:stretch>
                  <a:fillRect/>
                </a:stretch>
              </p:blipFill>
              <p:spPr>
                <a:xfrm>
                  <a:off x="5052537" y="1333723"/>
                  <a:ext cx="2839849" cy="2404722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sp>
              <p:nvSpPr>
                <p:cNvPr id="46" name="矩形 4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6669663" y="1704358"/>
                  <a:ext cx="981447" cy="33984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680"/>
                    </a:lnSpc>
                  </a:pPr>
                  <a:r>
                    <a:rPr lang="zh-CN" altLang="en-US" sz="14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电流方向</a:t>
                  </a: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3" name="Line 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4903983" y="2376496"/>
              <a:ext cx="45" cy="62095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6" name="组合 55"/>
          <p:cNvGrpSpPr/>
          <p:nvPr>
            <p:custDataLst>
              <p:tags r:id="rId17"/>
            </p:custDataLst>
          </p:nvPr>
        </p:nvGrpSpPr>
        <p:grpSpPr>
          <a:xfrm>
            <a:off x="622594" y="2064197"/>
            <a:ext cx="2761488" cy="2786340"/>
            <a:chOff x="622594" y="2064197"/>
            <a:chExt cx="2761488" cy="2786340"/>
          </a:xfrm>
        </p:grpSpPr>
        <p:grpSp>
          <p:nvGrpSpPr>
            <p:cNvPr id="50" name="组合 49"/>
            <p:cNvGrpSpPr/>
            <p:nvPr>
              <p:custDataLst>
                <p:tags r:id="rId18"/>
              </p:custDataLst>
            </p:nvPr>
          </p:nvGrpSpPr>
          <p:grpSpPr>
            <a:xfrm>
              <a:off x="622594" y="2064197"/>
              <a:ext cx="2761488" cy="2786340"/>
              <a:chOff x="624205" y="2029911"/>
              <a:chExt cx="2761488" cy="2786340"/>
            </a:xfrm>
          </p:grpSpPr>
          <p:sp>
            <p:nvSpPr>
              <p:cNvPr id="38" name="TextBox 5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52455" y="4169920"/>
                <a:ext cx="254647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8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小磁针显示通电直导线周围的磁场情况</a:t>
                </a:r>
                <a:endParaRPr lang="zh-CN" altLang="en-US" sz="18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9" name="组合 38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624205" y="2029911"/>
                <a:ext cx="2761488" cy="2112964"/>
                <a:chOff x="1175360" y="1305063"/>
                <a:chExt cx="3081655" cy="2396171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26" r="47444" b="2109"/>
                <a:stretch>
                  <a:fillRect/>
                </a:stretch>
              </p:blipFill>
              <p:spPr>
                <a:xfrm>
                  <a:off x="1175360" y="1324800"/>
                  <a:ext cx="3081655" cy="2376434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sp>
              <p:nvSpPr>
                <p:cNvPr id="42" name="矩形 41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739338" y="1305063"/>
                  <a:ext cx="1007483" cy="338414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680"/>
                    </a:lnSpc>
                  </a:pPr>
                  <a:r>
                    <a:rPr lang="zh-CN" altLang="en-US" sz="14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电流方向</a:t>
                  </a:r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5" name="Line 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931829" y="2351341"/>
              <a:ext cx="45" cy="62095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9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5"/>
          <p:cNvSpPr/>
          <p:nvPr/>
        </p:nvSpPr>
        <p:spPr>
          <a:xfrm>
            <a:off x="297180" y="780415"/>
            <a:ext cx="84550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奥斯特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丹麦物理学家、化学家和文学家，他是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首个发现</a:t>
            </a:r>
            <a:r>
              <a:rPr lang="zh-CN" altLang="en-US" sz="28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电和磁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之间联系的人。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(P57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2310765"/>
            <a:ext cx="85852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1800" b="1">
                <a:latin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2.电流周围存在磁场的现象称为</a:t>
            </a:r>
            <a:r>
              <a:rPr lang="zh-CN" altLang="en-US" sz="32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电流的磁效应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，人们也把这个实验实验称为</a:t>
            </a:r>
            <a:r>
              <a:rPr lang="zh-CN" altLang="en-US" sz="32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奥斯特实验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171" t="13658" r="8069" b="13178"/>
          <a:stretch>
            <a:fillRect/>
          </a:stretch>
        </p:blipFill>
        <p:spPr>
          <a:xfrm>
            <a:off x="1219497" y="1978666"/>
            <a:ext cx="6139245" cy="2980800"/>
          </a:xfrm>
          <a:prstGeom prst="rect">
            <a:avLst/>
          </a:prstGeom>
        </p:spPr>
      </p:pic>
      <p:sp>
        <p:nvSpPr>
          <p:cNvPr id="4" name="TextBox 2"/>
          <p:cNvSpPr txBox="1"/>
          <p:nvPr>
            <p:custDataLst>
              <p:tags r:id="rId3"/>
            </p:custDataLst>
          </p:nvPr>
        </p:nvSpPr>
        <p:spPr>
          <a:xfrm>
            <a:off x="559435" y="1045210"/>
            <a:ext cx="8075930" cy="835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>
              <a:lnSpc>
                <a:spcPts val="29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在研究电流的磁场时，一根导线产生的磁性太弱，若将导线绕成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螺线管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（也叫线圈）可以使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磁性增强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17" name="Rectangle 5"/>
          <p:cNvSpPr/>
          <p:nvPr/>
        </p:nvSpPr>
        <p:spPr>
          <a:xfrm>
            <a:off x="297180" y="135255"/>
            <a:ext cx="687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二、探究通电螺线管外部磁场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80756" y="3395574"/>
            <a:ext cx="2363893" cy="1195222"/>
            <a:chOff x="4572000" y="3719277"/>
            <a:chExt cx="2363893" cy="1195222"/>
          </a:xfrm>
        </p:grpSpPr>
        <p:pic>
          <p:nvPicPr>
            <p:cNvPr id="7" name="图片 6" descr="12604010.jpg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4572000" y="3719277"/>
              <a:ext cx="2363893" cy="90874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8" name="TextBox 28"/>
            <p:cNvSpPr txBox="1"/>
            <p:nvPr>
              <p:custDataLst>
                <p:tags r:id="rId4"/>
              </p:custDataLst>
            </p:nvPr>
          </p:nvSpPr>
          <p:spPr>
            <a:xfrm>
              <a:off x="5019512" y="4575945"/>
              <a:ext cx="1415772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16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螺线管示意图</a:t>
              </a:r>
              <a:endParaRPr lang="zh-CN" altLang="en-US" sz="16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1000616" y="2878833"/>
            <a:ext cx="2607734" cy="1717805"/>
            <a:chOff x="1009227" y="3145780"/>
            <a:chExt cx="2607734" cy="1717805"/>
          </a:xfrm>
        </p:grpSpPr>
        <p:pic>
          <p:nvPicPr>
            <p:cNvPr id="6" name="Picture 8" descr="http://file.huitao.net/images/sp/bao/uploaded/i2/t1w.4axjvtitd1upjx.jp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6150" t="18809" r="14657" b="11867"/>
            <a:stretch>
              <a:fillRect/>
            </a:stretch>
          </p:blipFill>
          <p:spPr>
            <a:xfrm rot="5400000">
              <a:off x="1513373" y="2641634"/>
              <a:ext cx="1599442" cy="26077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2"/>
            <p:cNvSpPr txBox="1"/>
            <p:nvPr>
              <p:custDataLst>
                <p:tags r:id="rId8"/>
              </p:custDataLst>
            </p:nvPr>
          </p:nvSpPr>
          <p:spPr>
            <a:xfrm>
              <a:off x="1328628" y="4448087"/>
              <a:ext cx="2221115" cy="4154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>
                  <a:solidFill>
                    <a:srgbClr val="002060"/>
                  </a:solidFill>
                  <a:latin typeface="黑体" panose="02010609060101010101" charset="-122"/>
                  <a:ea typeface="微软雅黑" panose="020B0503020204020204" pitchFamily="34" charset="-122"/>
                </a:rPr>
                <a:t>将导线绕在圆筒上</a:t>
              </a:r>
              <a:endParaRPr lang="zh-CN" altLang="en-US" sz="1600">
                <a:solidFill>
                  <a:srgbClr val="002060"/>
                </a:solidFill>
                <a:latin typeface="黑体" panose="02010609060101010101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Picture 2" descr="https://img.alicdn.com/imgextra/i2/719820549/O1CN011FvTtbw9aEbuHQk_!!719820549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4" r="-94" b="12616"/>
          <a:stretch>
            <a:fillRect/>
          </a:stretch>
        </p:blipFill>
        <p:spPr bwMode="auto">
          <a:xfrm>
            <a:off x="4726378" y="1303818"/>
            <a:ext cx="2672650" cy="16360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b="27166"/>
          <a:stretch>
            <a:fillRect/>
          </a:stretch>
        </p:blipFill>
        <p:spPr>
          <a:xfrm>
            <a:off x="1042281" y="1221302"/>
            <a:ext cx="2566069" cy="15391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6285" y="41846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几种螺线管：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5"/>
          <p:cNvSpPr/>
          <p:nvPr/>
        </p:nvSpPr>
        <p:spPr>
          <a:xfrm>
            <a:off x="297180" y="135255"/>
            <a:ext cx="6875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二、探究通电螺线管外部磁场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780415"/>
            <a:ext cx="9475470" cy="527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>
              <a:lnSpc>
                <a:spcPts val="34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通电螺线管周围的磁场分布有什么特点呢？</a:t>
            </a:r>
            <a:endParaRPr lang="zh-CN" altLang="en-US" sz="2400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97180" y="1447800"/>
            <a:ext cx="84442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400" b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如图，接通电路，将小磁针放在螺线管周围的不同位置，记下通电螺线管周围各点的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磁场方向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，画出通电螺线管外部磁感线的分布图；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改变电流方向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，再次记录。</a:t>
            </a:r>
            <a:endParaRPr lang="zh-CN" altLang="en-US" sz="2400" b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" t="5813" r="53266"/>
          <a:stretch>
            <a:fillRect/>
          </a:stretch>
        </p:blipFill>
        <p:spPr>
          <a:xfrm>
            <a:off x="1006668" y="2820421"/>
            <a:ext cx="2269002" cy="22681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6" t="4399" b="3403"/>
          <a:stretch>
            <a:fillRect/>
          </a:stretch>
        </p:blipFill>
        <p:spPr>
          <a:xfrm>
            <a:off x="5288206" y="2696488"/>
            <a:ext cx="2165265" cy="21061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探究通电螺线管的磁场与电流方向的关系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8930" y="189230"/>
            <a:ext cx="8629015" cy="4531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945"/>
</p:tagLst>
</file>

<file path=ppt/tags/tag10.xml><?xml version="1.0" encoding="utf-8"?>
<p:tagLst xmlns:p="http://schemas.openxmlformats.org/presentationml/2006/main">
  <p:tag name="AS_UNIQUEID" val="955"/>
</p:tagLst>
</file>

<file path=ppt/tags/tag100.xml><?xml version="1.0" encoding="utf-8"?>
<p:tagLst xmlns:p="http://schemas.openxmlformats.org/presentationml/2006/main">
  <p:tag name="AS_UNIQUEID" val="1057"/>
</p:tagLst>
</file>

<file path=ppt/tags/tag101.xml><?xml version="1.0" encoding="utf-8"?>
<p:tagLst xmlns:p="http://schemas.openxmlformats.org/presentationml/2006/main">
  <p:tag name="AS_UNIQUEID" val="1058"/>
</p:tagLst>
</file>

<file path=ppt/tags/tag102.xml><?xml version="1.0" encoding="utf-8"?>
<p:tagLst xmlns:p="http://schemas.openxmlformats.org/presentationml/2006/main">
  <p:tag name="AS_UNIQUEID" val="1059"/>
</p:tagLst>
</file>

<file path=ppt/tags/tag103.xml><?xml version="1.0" encoding="utf-8"?>
<p:tagLst xmlns:p="http://schemas.openxmlformats.org/presentationml/2006/main">
  <p:tag name="AS_UNIQUEID" val="1060"/>
</p:tagLst>
</file>

<file path=ppt/tags/tag104.xml><?xml version="1.0" encoding="utf-8"?>
<p:tagLst xmlns:p="http://schemas.openxmlformats.org/presentationml/2006/main">
  <p:tag name="AS_UNIQUEID" val="1061"/>
</p:tagLst>
</file>

<file path=ppt/tags/tag105.xml><?xml version="1.0" encoding="utf-8"?>
<p:tagLst xmlns:p="http://schemas.openxmlformats.org/presentationml/2006/main">
  <p:tag name="AS_UNIQUEID" val="1063"/>
</p:tagLst>
</file>

<file path=ppt/tags/tag106.xml><?xml version="1.0" encoding="utf-8"?>
<p:tagLst xmlns:p="http://schemas.openxmlformats.org/presentationml/2006/main">
  <p:tag name="AS_UNIQUEID" val="1064"/>
</p:tagLst>
</file>

<file path=ppt/tags/tag107.xml><?xml version="1.0" encoding="utf-8"?>
<p:tagLst xmlns:p="http://schemas.openxmlformats.org/presentationml/2006/main">
  <p:tag name="AS_UNIQUEID" val="1065"/>
</p:tagLst>
</file>

<file path=ppt/tags/tag108.xml><?xml version="1.0" encoding="utf-8"?>
<p:tagLst xmlns:p="http://schemas.openxmlformats.org/presentationml/2006/main">
  <p:tag name="AS_UNIQUEID" val="1066"/>
</p:tagLst>
</file>

<file path=ppt/tags/tag109.xml><?xml version="1.0" encoding="utf-8"?>
<p:tagLst xmlns:p="http://schemas.openxmlformats.org/presentationml/2006/main">
  <p:tag name="AS_UNIQUEID" val="1068"/>
</p:tagLst>
</file>

<file path=ppt/tags/tag11.xml><?xml version="1.0" encoding="utf-8"?>
<p:tagLst xmlns:p="http://schemas.openxmlformats.org/presentationml/2006/main">
  <p:tag name="AS_UNIQUEID" val="957"/>
</p:tagLst>
</file>

<file path=ppt/tags/tag110.xml><?xml version="1.0" encoding="utf-8"?>
<p:tagLst xmlns:p="http://schemas.openxmlformats.org/presentationml/2006/main">
  <p:tag name="AS_UNIQUEID" val="1069"/>
</p:tagLst>
</file>

<file path=ppt/tags/tag111.xml><?xml version="1.0" encoding="utf-8"?>
<p:tagLst xmlns:p="http://schemas.openxmlformats.org/presentationml/2006/main">
  <p:tag name="AS_UNIQUEID" val="1070"/>
</p:tagLst>
</file>

<file path=ppt/tags/tag112.xml><?xml version="1.0" encoding="utf-8"?>
<p:tagLst xmlns:p="http://schemas.openxmlformats.org/presentationml/2006/main">
  <p:tag name="AS_UNIQUEID" val="1071"/>
</p:tagLst>
</file>

<file path=ppt/tags/tag113.xml><?xml version="1.0" encoding="utf-8"?>
<p:tagLst xmlns:p="http://schemas.openxmlformats.org/presentationml/2006/main">
  <p:tag name="AS_UNIQUEID" val="1072"/>
</p:tagLst>
</file>

<file path=ppt/tags/tag114.xml><?xml version="1.0" encoding="utf-8"?>
<p:tagLst xmlns:p="http://schemas.openxmlformats.org/presentationml/2006/main">
  <p:tag name="AS_UNIQUEID" val="1073"/>
</p:tagLst>
</file>

<file path=ppt/tags/tag115.xml><?xml version="1.0" encoding="utf-8"?>
<p:tagLst xmlns:p="http://schemas.openxmlformats.org/presentationml/2006/main">
  <p:tag name="AS_UNIQUEID" val="1075"/>
</p:tagLst>
</file>

<file path=ppt/tags/tag116.xml><?xml version="1.0" encoding="utf-8"?>
<p:tagLst xmlns:p="http://schemas.openxmlformats.org/presentationml/2006/main">
  <p:tag name="AS_UNIQUEID" val="1076"/>
</p:tagLst>
</file>

<file path=ppt/tags/tag117.xml><?xml version="1.0" encoding="utf-8"?>
<p:tagLst xmlns:p="http://schemas.openxmlformats.org/presentationml/2006/main">
  <p:tag name="AS_UNIQUEID" val="1077"/>
</p:tagLst>
</file>

<file path=ppt/tags/tag118.xml><?xml version="1.0" encoding="utf-8"?>
<p:tagLst xmlns:p="http://schemas.openxmlformats.org/presentationml/2006/main">
  <p:tag name="AS_UNIQUEID" val="1078"/>
</p:tagLst>
</file>

<file path=ppt/tags/tag119.xml><?xml version="1.0" encoding="utf-8"?>
<p:tagLst xmlns:p="http://schemas.openxmlformats.org/presentationml/2006/main">
  <p:tag name="AS_UNIQUEID" val="1079"/>
</p:tagLst>
</file>

<file path=ppt/tags/tag12.xml><?xml version="1.0" encoding="utf-8"?>
<p:tagLst xmlns:p="http://schemas.openxmlformats.org/presentationml/2006/main">
  <p:tag name="AS_UNIQUEID" val="958"/>
</p:tagLst>
</file>

<file path=ppt/tags/tag120.xml><?xml version="1.0" encoding="utf-8"?>
<p:tagLst xmlns:p="http://schemas.openxmlformats.org/presentationml/2006/main">
  <p:tag name="AS_UNIQUEID" val="1080"/>
</p:tagLst>
</file>

<file path=ppt/tags/tag121.xml><?xml version="1.0" encoding="utf-8"?>
<p:tagLst xmlns:p="http://schemas.openxmlformats.org/presentationml/2006/main">
  <p:tag name="AS_UNIQUEID" val="1082"/>
</p:tagLst>
</file>

<file path=ppt/tags/tag122.xml><?xml version="1.0" encoding="utf-8"?>
<p:tagLst xmlns:p="http://schemas.openxmlformats.org/presentationml/2006/main">
  <p:tag name="AS_UNIQUEID" val="1083"/>
</p:tagLst>
</file>

<file path=ppt/tags/tag123.xml><?xml version="1.0" encoding="utf-8"?>
<p:tagLst xmlns:p="http://schemas.openxmlformats.org/presentationml/2006/main">
  <p:tag name="AS_UNIQUEID" val="1084"/>
</p:tagLst>
</file>

<file path=ppt/tags/tag124.xml><?xml version="1.0" encoding="utf-8"?>
<p:tagLst xmlns:p="http://schemas.openxmlformats.org/presentationml/2006/main">
  <p:tag name="AS_UNIQUEID" val="1085"/>
</p:tagLst>
</file>

<file path=ppt/tags/tag125.xml><?xml version="1.0" encoding="utf-8"?>
<p:tagLst xmlns:p="http://schemas.openxmlformats.org/presentationml/2006/main">
  <p:tag name="AS_UNIQUEID" val="1086"/>
</p:tagLst>
</file>

<file path=ppt/tags/tag126.xml><?xml version="1.0" encoding="utf-8"?>
<p:tagLst xmlns:p="http://schemas.openxmlformats.org/presentationml/2006/main">
  <p:tag name="AS_UNIQUEID" val="1087"/>
</p:tagLst>
</file>

<file path=ppt/tags/tag127.xml><?xml version="1.0" encoding="utf-8"?>
<p:tagLst xmlns:p="http://schemas.openxmlformats.org/presentationml/2006/main">
  <p:tag name="AS_UNIQUEID" val="1089"/>
</p:tagLst>
</file>

<file path=ppt/tags/tag128.xml><?xml version="1.0" encoding="utf-8"?>
<p:tagLst xmlns:p="http://schemas.openxmlformats.org/presentationml/2006/main">
  <p:tag name="AS_UNIQUEID" val="1090"/>
</p:tagLst>
</file>

<file path=ppt/tags/tag129.xml><?xml version="1.0" encoding="utf-8"?>
<p:tagLst xmlns:p="http://schemas.openxmlformats.org/presentationml/2006/main">
  <p:tag name="AS_UNIQUEID" val="1091"/>
</p:tagLst>
</file>

<file path=ppt/tags/tag13.xml><?xml version="1.0" encoding="utf-8"?>
<p:tagLst xmlns:p="http://schemas.openxmlformats.org/presentationml/2006/main">
  <p:tag name="AS_UNIQUEID" val="959"/>
</p:tagLst>
</file>

<file path=ppt/tags/tag130.xml><?xml version="1.0" encoding="utf-8"?>
<p:tagLst xmlns:p="http://schemas.openxmlformats.org/presentationml/2006/main">
  <p:tag name="AS_UNIQUEID" val="1092"/>
</p:tagLst>
</file>

<file path=ppt/tags/tag131.xml><?xml version="1.0" encoding="utf-8"?>
<p:tagLst xmlns:p="http://schemas.openxmlformats.org/presentationml/2006/main">
  <p:tag name="AS_UNIQUEID" val="1093"/>
</p:tagLst>
</file>

<file path=ppt/tags/tag132.xml><?xml version="1.0" encoding="utf-8"?>
<p:tagLst xmlns:p="http://schemas.openxmlformats.org/presentationml/2006/main">
  <p:tag name="AS_UNIQUEID" val="1095"/>
</p:tagLst>
</file>

<file path=ppt/tags/tag133.xml><?xml version="1.0" encoding="utf-8"?>
<p:tagLst xmlns:p="http://schemas.openxmlformats.org/presentationml/2006/main">
  <p:tag name="AS_UNIQUEID" val="1096"/>
</p:tagLst>
</file>

<file path=ppt/tags/tag134.xml><?xml version="1.0" encoding="utf-8"?>
<p:tagLst xmlns:p="http://schemas.openxmlformats.org/presentationml/2006/main">
  <p:tag name="AS_UNIQUEID" val="1097"/>
</p:tagLst>
</file>

<file path=ppt/tags/tag135.xml><?xml version="1.0" encoding="utf-8"?>
<p:tagLst xmlns:p="http://schemas.openxmlformats.org/presentationml/2006/main">
  <p:tag name="AS_UNIQUEID" val="1098"/>
</p:tagLst>
</file>

<file path=ppt/tags/tag136.xml><?xml version="1.0" encoding="utf-8"?>
<p:tagLst xmlns:p="http://schemas.openxmlformats.org/presentationml/2006/main">
  <p:tag name="AS_UNIQUEID" val="1099"/>
</p:tagLst>
</file>

<file path=ppt/tags/tag137.xml><?xml version="1.0" encoding="utf-8"?>
<p:tagLst xmlns:p="http://schemas.openxmlformats.org/presentationml/2006/main">
  <p:tag name="AS_UNIQUEID" val="1101"/>
</p:tagLst>
</file>

<file path=ppt/tags/tag138.xml><?xml version="1.0" encoding="utf-8"?>
<p:tagLst xmlns:p="http://schemas.openxmlformats.org/presentationml/2006/main">
  <p:tag name="AS_UNIQUEID" val="1102"/>
</p:tagLst>
</file>

<file path=ppt/tags/tag139.xml><?xml version="1.0" encoding="utf-8"?>
<p:tagLst xmlns:p="http://schemas.openxmlformats.org/presentationml/2006/main">
  <p:tag name="AS_UNIQUEID" val="1103"/>
</p:tagLst>
</file>

<file path=ppt/tags/tag14.xml><?xml version="1.0" encoding="utf-8"?>
<p:tagLst xmlns:p="http://schemas.openxmlformats.org/presentationml/2006/main">
  <p:tag name="AS_UNIQUEID" val="960"/>
</p:tagLst>
</file>

<file path=ppt/tags/tag140.xml><?xml version="1.0" encoding="utf-8"?>
<p:tagLst xmlns:p="http://schemas.openxmlformats.org/presentationml/2006/main">
  <p:tag name="AS_UNIQUEID" val="1104"/>
</p:tagLst>
</file>

<file path=ppt/tags/tag141.xml><?xml version="1.0" encoding="utf-8"?>
<p:tagLst xmlns:p="http://schemas.openxmlformats.org/presentationml/2006/main">
  <p:tag name="AS_UNIQUEID" val="1105"/>
</p:tagLst>
</file>

<file path=ppt/tags/tag142.xml><?xml version="1.0" encoding="utf-8"?>
<p:tagLst xmlns:p="http://schemas.openxmlformats.org/presentationml/2006/main">
  <p:tag name="AS_UNIQUEID" val="1106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AS_UNIQUEID" val="1668"/>
</p:tagLst>
</file>

<file path=ppt/tags/tag145.xml><?xml version="1.0" encoding="utf-8"?>
<p:tagLst xmlns:p="http://schemas.openxmlformats.org/presentationml/2006/main">
  <p:tag name="AS_UNIQUEID" val="932"/>
</p:tagLst>
</file>

<file path=ppt/tags/tag146.xml><?xml version="1.0" encoding="utf-8"?>
<p:tagLst xmlns:p="http://schemas.openxmlformats.org/presentationml/2006/main">
  <p:tag name="AS_UNIQUEID" val="933"/>
</p:tagLst>
</file>

<file path=ppt/tags/tag147.xml><?xml version="1.0" encoding="utf-8"?>
<p:tagLst xmlns:p="http://schemas.openxmlformats.org/presentationml/2006/main">
  <p:tag name="AS_UNIQUEID" val="934"/>
</p:tagLst>
</file>

<file path=ppt/tags/tag148.xml><?xml version="1.0" encoding="utf-8"?>
<p:tagLst xmlns:p="http://schemas.openxmlformats.org/presentationml/2006/main">
  <p:tag name="AS_UNIQUEID" val="935"/>
</p:tagLst>
</file>

<file path=ppt/tags/tag149.xml><?xml version="1.0" encoding="utf-8"?>
<p:tagLst xmlns:p="http://schemas.openxmlformats.org/presentationml/2006/main">
  <p:tag name="AS_UNIQUEID" val="936"/>
</p:tagLst>
</file>

<file path=ppt/tags/tag15.xml><?xml version="1.0" encoding="utf-8"?>
<p:tagLst xmlns:p="http://schemas.openxmlformats.org/presentationml/2006/main">
  <p:tag name="AS_UNIQUEID" val="961"/>
</p:tagLst>
</file>

<file path=ppt/tags/tag150.xml><?xml version="1.0" encoding="utf-8"?>
<p:tagLst xmlns:p="http://schemas.openxmlformats.org/presentationml/2006/main">
  <p:tag name="AS_UNIQUEID" val="937"/>
</p:tagLst>
</file>

<file path=ppt/tags/tag151.xml><?xml version="1.0" encoding="utf-8"?>
<p:tagLst xmlns:p="http://schemas.openxmlformats.org/presentationml/2006/main">
  <p:tag name="AS_UNIQUEID" val="938"/>
</p:tagLst>
</file>

<file path=ppt/tags/tag152.xml><?xml version="1.0" encoding="utf-8"?>
<p:tagLst xmlns:p="http://schemas.openxmlformats.org/presentationml/2006/main">
  <p:tag name="AS_UNIQUEID" val="939"/>
</p:tagLst>
</file>

<file path=ppt/tags/tag153.xml><?xml version="1.0" encoding="utf-8"?>
<p:tagLst xmlns:p="http://schemas.openxmlformats.org/presentationml/2006/main">
  <p:tag name="AS_UNIQUEID" val="940"/>
</p:tagLst>
</file>

<file path=ppt/tags/tag154.xml><?xml version="1.0" encoding="utf-8"?>
<p:tagLst xmlns:p="http://schemas.openxmlformats.org/presentationml/2006/main">
  <p:tag name="AS_UNIQUEID" val="941"/>
</p:tagLst>
</file>

<file path=ppt/tags/tag155.xml><?xml version="1.0" encoding="utf-8"?>
<p:tagLst xmlns:p="http://schemas.openxmlformats.org/presentationml/2006/main">
  <p:tag name="AS_UNIQUEID" val="942"/>
</p:tagLst>
</file>

<file path=ppt/tags/tag156.xml><?xml version="1.0" encoding="utf-8"?>
<p:tagLst xmlns:p="http://schemas.openxmlformats.org/presentationml/2006/main">
  <p:tag name="AS_UNIQUEID" val="943"/>
</p:tagLst>
</file>

<file path=ppt/tags/tag157.xml><?xml version="1.0" encoding="utf-8"?>
<p:tagLst xmlns:p="http://schemas.openxmlformats.org/presentationml/2006/main">
  <p:tag name="AS_UNIQUEID" val="1669"/>
</p:tagLst>
</file>

<file path=ppt/tags/tag158.xml><?xml version="1.0" encoding="utf-8"?>
<p:tagLst xmlns:p="http://schemas.openxmlformats.org/presentationml/2006/main">
  <p:tag name="AS_UNIQUEID" val="1670"/>
</p:tagLst>
</file>

<file path=ppt/tags/tag159.xml><?xml version="1.0" encoding="utf-8"?>
<p:tagLst xmlns:p="http://schemas.openxmlformats.org/presentationml/2006/main">
  <p:tag name="AS_UNIQUEID" val="921"/>
</p:tagLst>
</file>

<file path=ppt/tags/tag16.xml><?xml version="1.0" encoding="utf-8"?>
<p:tagLst xmlns:p="http://schemas.openxmlformats.org/presentationml/2006/main">
  <p:tag name="AS_UNIQUEID" val="963"/>
</p:tagLst>
</file>

<file path=ppt/tags/tag160.xml><?xml version="1.0" encoding="utf-8"?>
<p:tagLst xmlns:p="http://schemas.openxmlformats.org/presentationml/2006/main">
  <p:tag name="AS_UNIQUEID" val="922"/>
</p:tagLst>
</file>

<file path=ppt/tags/tag161.xml><?xml version="1.0" encoding="utf-8"?>
<p:tagLst xmlns:p="http://schemas.openxmlformats.org/presentationml/2006/main">
  <p:tag name="AS_UNIQUEID" val="923"/>
</p:tagLst>
</file>

<file path=ppt/tags/tag162.xml><?xml version="1.0" encoding="utf-8"?>
<p:tagLst xmlns:p="http://schemas.openxmlformats.org/presentationml/2006/main">
  <p:tag name="AS_UNIQUEID" val="924"/>
</p:tagLst>
</file>

<file path=ppt/tags/tag163.xml><?xml version="1.0" encoding="utf-8"?>
<p:tagLst xmlns:p="http://schemas.openxmlformats.org/presentationml/2006/main">
  <p:tag name="AS_UNIQUEID" val="925"/>
</p:tagLst>
</file>

<file path=ppt/tags/tag164.xml><?xml version="1.0" encoding="utf-8"?>
<p:tagLst xmlns:p="http://schemas.openxmlformats.org/presentationml/2006/main">
  <p:tag name="AS_UNIQUEID" val="926"/>
</p:tagLst>
</file>

<file path=ppt/tags/tag165.xml><?xml version="1.0" encoding="utf-8"?>
<p:tagLst xmlns:p="http://schemas.openxmlformats.org/presentationml/2006/main">
  <p:tag name="AS_UNIQUEID" val="927"/>
</p:tagLst>
</file>

<file path=ppt/tags/tag166.xml><?xml version="1.0" encoding="utf-8"?>
<p:tagLst xmlns:p="http://schemas.openxmlformats.org/presentationml/2006/main">
  <p:tag name="AS_UNIQUEID" val="928"/>
</p:tagLst>
</file>

<file path=ppt/tags/tag167.xml><?xml version="1.0" encoding="utf-8"?>
<p:tagLst xmlns:p="http://schemas.openxmlformats.org/presentationml/2006/main">
  <p:tag name="AS_UNIQUEID" val="929"/>
</p:tagLst>
</file>

<file path=ppt/tags/tag168.xml><?xml version="1.0" encoding="utf-8"?>
<p:tagLst xmlns:p="http://schemas.openxmlformats.org/presentationml/2006/main">
  <p:tag name="AS_UNIQUEID" val="930"/>
</p:tagLst>
</file>

<file path=ppt/tags/tag169.xml><?xml version="1.0" encoding="utf-8"?>
<p:tagLst xmlns:p="http://schemas.openxmlformats.org/presentationml/2006/main">
  <p:tag name="AS_UNIQUEID" val="931"/>
</p:tagLst>
</file>

<file path=ppt/tags/tag17.xml><?xml version="1.0" encoding="utf-8"?>
<p:tagLst xmlns:p="http://schemas.openxmlformats.org/presentationml/2006/main">
  <p:tag name="AS_UNIQUEID" val="964"/>
</p:tagLst>
</file>

<file path=ppt/tags/tag170.xml><?xml version="1.0" encoding="utf-8"?>
<p:tagLst xmlns:p="http://schemas.openxmlformats.org/presentationml/2006/main">
  <p:tag name="AS_UNIQUEID" val="1671"/>
</p:tagLst>
</file>

<file path=ppt/tags/tag171.xml><?xml version="1.0" encoding="utf-8"?>
<p:tagLst xmlns:p="http://schemas.openxmlformats.org/presentationml/2006/main">
  <p:tag name="AS_UNIQUEID" val="1678"/>
</p:tagLst>
</file>

<file path=ppt/tags/tag172.xml><?xml version="1.0" encoding="utf-8"?>
<p:tagLst xmlns:p="http://schemas.openxmlformats.org/presentationml/2006/main">
  <p:tag name="AS_UNIQUEID" val="1679"/>
</p:tagLst>
</file>

<file path=ppt/tags/tag173.xml><?xml version="1.0" encoding="utf-8"?>
<p:tagLst xmlns:p="http://schemas.openxmlformats.org/presentationml/2006/main">
  <p:tag name="AS_UNIQUEID" val="1680"/>
</p:tagLst>
</file>

<file path=ppt/tags/tag174.xml><?xml version="1.0" encoding="utf-8"?>
<p:tagLst xmlns:p="http://schemas.openxmlformats.org/presentationml/2006/main">
  <p:tag name="AS_UNIQUEID" val="1681"/>
</p:tagLst>
</file>

<file path=ppt/tags/tag175.xml><?xml version="1.0" encoding="utf-8"?>
<p:tagLst xmlns:p="http://schemas.openxmlformats.org/presentationml/2006/main">
  <p:tag name="AS_UNIQUEID" val="1682"/>
</p:tagLst>
</file>

<file path=ppt/tags/tag176.xml><?xml version="1.0" encoding="utf-8"?>
<p:tagLst xmlns:p="http://schemas.openxmlformats.org/presentationml/2006/main">
  <p:tag name="AS_UNIQUEID" val="1683"/>
</p:tagLst>
</file>

<file path=ppt/tags/tag177.xml><?xml version="1.0" encoding="utf-8"?>
<p:tagLst xmlns:p="http://schemas.openxmlformats.org/presentationml/2006/main">
  <p:tag name="AS_UNIQUEID" val="1684"/>
</p:tagLst>
</file>

<file path=ppt/tags/tag178.xml><?xml version="1.0" encoding="utf-8"?>
<p:tagLst xmlns:p="http://schemas.openxmlformats.org/presentationml/2006/main">
  <p:tag name="AS_UNIQUEID" val="1685"/>
</p:tagLst>
</file>

<file path=ppt/tags/tag179.xml><?xml version="1.0" encoding="utf-8"?>
<p:tagLst xmlns:p="http://schemas.openxmlformats.org/presentationml/2006/main">
  <p:tag name="AS_UNIQUEID" val="1686"/>
</p:tagLst>
</file>

<file path=ppt/tags/tag18.xml><?xml version="1.0" encoding="utf-8"?>
<p:tagLst xmlns:p="http://schemas.openxmlformats.org/presentationml/2006/main">
  <p:tag name="AS_UNIQUEID" val="965"/>
</p:tagLst>
</file>

<file path=ppt/tags/tag180.xml><?xml version="1.0" encoding="utf-8"?>
<p:tagLst xmlns:p="http://schemas.openxmlformats.org/presentationml/2006/main">
  <p:tag name="AS_UNIQUEID" val="1687"/>
</p:tagLst>
</file>

<file path=ppt/tags/tag181.xml><?xml version="1.0" encoding="utf-8"?>
<p:tagLst xmlns:p="http://schemas.openxmlformats.org/presentationml/2006/main">
  <p:tag name="AS_UNIQUEID" val="1688"/>
</p:tagLst>
</file>

<file path=ppt/tags/tag182.xml><?xml version="1.0" encoding="utf-8"?>
<p:tagLst xmlns:p="http://schemas.openxmlformats.org/presentationml/2006/main">
  <p:tag name="AS_UNIQUEID" val="1689"/>
</p:tagLst>
</file>

<file path=ppt/tags/tag183.xml><?xml version="1.0" encoding="utf-8"?>
<p:tagLst xmlns:p="http://schemas.openxmlformats.org/presentationml/2006/main">
  <p:tag name="AS_UNIQUEID" val="1690"/>
</p:tagLst>
</file>

<file path=ppt/tags/tag184.xml><?xml version="1.0" encoding="utf-8"?>
<p:tagLst xmlns:p="http://schemas.openxmlformats.org/presentationml/2006/main">
  <p:tag name="AS_UNIQUEID" val="1691"/>
</p:tagLst>
</file>

<file path=ppt/tags/tag185.xml><?xml version="1.0" encoding="utf-8"?>
<p:tagLst xmlns:p="http://schemas.openxmlformats.org/presentationml/2006/main">
  <p:tag name="AS_UNIQUEID" val="1692"/>
</p:tagLst>
</file>

<file path=ppt/tags/tag186.xml><?xml version="1.0" encoding="utf-8"?>
<p:tagLst xmlns:p="http://schemas.openxmlformats.org/presentationml/2006/main">
  <p:tag name="AS_UNIQUEID" val="1693"/>
</p:tagLst>
</file>

<file path=ppt/tags/tag187.xml><?xml version="1.0" encoding="utf-8"?>
<p:tagLst xmlns:p="http://schemas.openxmlformats.org/presentationml/2006/main">
  <p:tag name="AS_UNIQUEID" val="1694"/>
</p:tagLst>
</file>

<file path=ppt/tags/tag188.xml><?xml version="1.0" encoding="utf-8"?>
<p:tagLst xmlns:p="http://schemas.openxmlformats.org/presentationml/2006/main">
  <p:tag name="AS_UNIQUEID" val="1695"/>
</p:tagLst>
</file>

<file path=ppt/tags/tag189.xml><?xml version="1.0" encoding="utf-8"?>
<p:tagLst xmlns:p="http://schemas.openxmlformats.org/presentationml/2006/main">
  <p:tag name="AS_UNIQUEID" val="1696"/>
</p:tagLst>
</file>

<file path=ppt/tags/tag19.xml><?xml version="1.0" encoding="utf-8"?>
<p:tagLst xmlns:p="http://schemas.openxmlformats.org/presentationml/2006/main">
  <p:tag name="AS_UNIQUEID" val="966"/>
</p:tagLst>
</file>

<file path=ppt/tags/tag190.xml><?xml version="1.0" encoding="utf-8"?>
<p:tagLst xmlns:p="http://schemas.openxmlformats.org/presentationml/2006/main">
  <p:tag name="AS_UNIQUEID" val="1697"/>
</p:tagLst>
</file>

<file path=ppt/tags/tag191.xml><?xml version="1.0" encoding="utf-8"?>
<p:tagLst xmlns:p="http://schemas.openxmlformats.org/presentationml/2006/main">
  <p:tag name="AS_UNIQUEID" val="1698"/>
</p:tagLst>
</file>

<file path=ppt/tags/tag192.xml><?xml version="1.0" encoding="utf-8"?>
<p:tagLst xmlns:p="http://schemas.openxmlformats.org/presentationml/2006/main">
  <p:tag name="AS_UNIQUEID" val="1718"/>
</p:tagLst>
</file>

<file path=ppt/tags/tag193.xml><?xml version="1.0" encoding="utf-8"?>
<p:tagLst xmlns:p="http://schemas.openxmlformats.org/presentationml/2006/main">
  <p:tag name="AS_UNIQUEID" val="1719"/>
</p:tagLst>
</file>

<file path=ppt/tags/tag194.xml><?xml version="1.0" encoding="utf-8"?>
<p:tagLst xmlns:p="http://schemas.openxmlformats.org/presentationml/2006/main">
  <p:tag name="AS_UNIQUEID" val="1724"/>
</p:tagLst>
</file>

<file path=ppt/tags/tag195.xml><?xml version="1.0" encoding="utf-8"?>
<p:tagLst xmlns:p="http://schemas.openxmlformats.org/presentationml/2006/main">
  <p:tag name="AS_UNIQUEID" val="1725"/>
</p:tagLst>
</file>

<file path=ppt/tags/tag196.xml><?xml version="1.0" encoding="utf-8"?>
<p:tagLst xmlns:p="http://schemas.openxmlformats.org/presentationml/2006/main">
  <p:tag name="AS_UNIQUEID" val="1726"/>
</p:tagLst>
</file>

<file path=ppt/tags/tag197.xml><?xml version="1.0" encoding="utf-8"?>
<p:tagLst xmlns:p="http://schemas.openxmlformats.org/presentationml/2006/main">
  <p:tag name="AS_UNIQUEID" val="1727"/>
</p:tagLst>
</file>

<file path=ppt/tags/tag198.xml><?xml version="1.0" encoding="utf-8"?>
<p:tagLst xmlns:p="http://schemas.openxmlformats.org/presentationml/2006/main">
  <p:tag name="AS_UNIQUEID" val="1728"/>
</p:tagLst>
</file>

<file path=ppt/tags/tag199.xml><?xml version="1.0" encoding="utf-8"?>
<p:tagLst xmlns:p="http://schemas.openxmlformats.org/presentationml/2006/main">
  <p:tag name="AS_UNIQUEID" val="1729"/>
</p:tagLst>
</file>

<file path=ppt/tags/tag2.xml><?xml version="1.0" encoding="utf-8"?>
<p:tagLst xmlns:p="http://schemas.openxmlformats.org/presentationml/2006/main">
  <p:tag name="AS_UNIQUEID" val="946"/>
</p:tagLst>
</file>

<file path=ppt/tags/tag20.xml><?xml version="1.0" encoding="utf-8"?>
<p:tagLst xmlns:p="http://schemas.openxmlformats.org/presentationml/2006/main">
  <p:tag name="AS_UNIQUEID" val="967"/>
</p:tagLst>
</file>

<file path=ppt/tags/tag200.xml><?xml version="1.0" encoding="utf-8"?>
<p:tagLst xmlns:p="http://schemas.openxmlformats.org/presentationml/2006/main">
  <p:tag name="AS_UNIQUEID" val="1730"/>
</p:tagLst>
</file>

<file path=ppt/tags/tag201.xml><?xml version="1.0" encoding="utf-8"?>
<p:tagLst xmlns:p="http://schemas.openxmlformats.org/presentationml/2006/main">
  <p:tag name="AS_UNIQUEID" val="1731"/>
</p:tagLst>
</file>

<file path=ppt/tags/tag202.xml><?xml version="1.0" encoding="utf-8"?>
<p:tagLst xmlns:p="http://schemas.openxmlformats.org/presentationml/2006/main">
  <p:tag name="AS_UNIQUEID" val="1745"/>
</p:tagLst>
</file>

<file path=ppt/tags/tag203.xml><?xml version="1.0" encoding="utf-8"?>
<p:tagLst xmlns:p="http://schemas.openxmlformats.org/presentationml/2006/main">
  <p:tag name="AS_UNIQUEID" val="1746"/>
</p:tagLst>
</file>

<file path=ppt/tags/tag20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549*3323*490*4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61*3034*490*4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6.xml><?xml version="1.0" encoding="utf-8"?>
<p:tagLst xmlns:p="http://schemas.openxmlformats.org/presentationml/2006/main">
  <p:tag name="AS_UNIQUEID" val="1367"/>
</p:tagLst>
</file>

<file path=ppt/tags/tag207.xml><?xml version="1.0" encoding="utf-8"?>
<p:tagLst xmlns:p="http://schemas.openxmlformats.org/presentationml/2006/main">
  <p:tag name="AS_UNIQUEID" val="1368"/>
</p:tagLst>
</file>

<file path=ppt/tags/tag208.xml><?xml version="1.0" encoding="utf-8"?>
<p:tagLst xmlns:p="http://schemas.openxmlformats.org/presentationml/2006/main">
  <p:tag name="AS_UNIQUEID" val="1755"/>
</p:tagLst>
</file>

<file path=ppt/tags/tag209.xml><?xml version="1.0" encoding="utf-8"?>
<p:tagLst xmlns:p="http://schemas.openxmlformats.org/presentationml/2006/main">
  <p:tag name="AS_UNIQUEID" val="1756"/>
</p:tagLst>
</file>

<file path=ppt/tags/tag21.xml><?xml version="1.0" encoding="utf-8"?>
<p:tagLst xmlns:p="http://schemas.openxmlformats.org/presentationml/2006/main">
  <p:tag name="AS_UNIQUEID" val="968"/>
</p:tagLst>
</file>

<file path=ppt/tags/tag210.xml><?xml version="1.0" encoding="utf-8"?>
<p:tagLst xmlns:p="http://schemas.openxmlformats.org/presentationml/2006/main">
  <p:tag name="AS_UNIQUEID" val="1757"/>
</p:tagLst>
</file>

<file path=ppt/tags/tag211.xml><?xml version="1.0" encoding="utf-8"?>
<p:tagLst xmlns:p="http://schemas.openxmlformats.org/presentationml/2006/main">
  <p:tag name="AS_UNIQUEID" val="1758"/>
</p:tagLst>
</file>

<file path=ppt/tags/tag212.xml><?xml version="1.0" encoding="utf-8"?>
<p:tagLst xmlns:p="http://schemas.openxmlformats.org/presentationml/2006/main">
  <p:tag name="AS_UNIQUEID" val="1759"/>
</p:tagLst>
</file>

<file path=ppt/tags/tag213.xml><?xml version="1.0" encoding="utf-8"?>
<p:tagLst xmlns:p="http://schemas.openxmlformats.org/presentationml/2006/main">
  <p:tag name="AS_UNIQUEID" val="1760"/>
</p:tagLst>
</file>

<file path=ppt/tags/tag214.xml><?xml version="1.0" encoding="utf-8"?>
<p:tagLst xmlns:p="http://schemas.openxmlformats.org/presentationml/2006/main">
  <p:tag name="AS_UNIQUEID" val="1761"/>
</p:tagLst>
</file>

<file path=ppt/tags/tag215.xml><?xml version="1.0" encoding="utf-8"?>
<p:tagLst xmlns:p="http://schemas.openxmlformats.org/presentationml/2006/main">
  <p:tag name="AS_UNIQUEID" val="1762"/>
</p:tagLst>
</file>

<file path=ppt/tags/tag216.xml><?xml version="1.0" encoding="utf-8"?>
<p:tagLst xmlns:p="http://schemas.openxmlformats.org/presentationml/2006/main">
  <p:tag name="AS_UNIQUEID" val="1763"/>
</p:tagLst>
</file>

<file path=ppt/tags/tag217.xml><?xml version="1.0" encoding="utf-8"?>
<p:tagLst xmlns:p="http://schemas.openxmlformats.org/presentationml/2006/main">
  <p:tag name="AS_UNIQUEID" val="1764"/>
</p:tagLst>
</file>

<file path=ppt/tags/tag218.xml><?xml version="1.0" encoding="utf-8"?>
<p:tagLst xmlns:p="http://schemas.openxmlformats.org/presentationml/2006/main">
  <p:tag name="AS_UNIQUEID" val="1773"/>
</p:tagLst>
</file>

<file path=ppt/tags/tag219.xml><?xml version="1.0" encoding="utf-8"?>
<p:tagLst xmlns:p="http://schemas.openxmlformats.org/presentationml/2006/main">
  <p:tag name="AS_UNIQUEID" val="1774"/>
</p:tagLst>
</file>

<file path=ppt/tags/tag22.xml><?xml version="1.0" encoding="utf-8"?>
<p:tagLst xmlns:p="http://schemas.openxmlformats.org/presentationml/2006/main">
  <p:tag name="AS_UNIQUEID" val="970"/>
</p:tagLst>
</file>

<file path=ppt/tags/tag220.xml><?xml version="1.0" encoding="utf-8"?>
<p:tagLst xmlns:p="http://schemas.openxmlformats.org/presentationml/2006/main">
  <p:tag name="AS_UNIQUEID" val="1775"/>
</p:tagLst>
</file>

<file path=ppt/tags/tag221.xml><?xml version="1.0" encoding="utf-8"?>
<p:tagLst xmlns:p="http://schemas.openxmlformats.org/presentationml/2006/main">
  <p:tag name="AS_UNIQUEID" val="1776"/>
</p:tagLst>
</file>

<file path=ppt/tags/tag222.xml><?xml version="1.0" encoding="utf-8"?>
<p:tagLst xmlns:p="http://schemas.openxmlformats.org/presentationml/2006/main">
  <p:tag name="AS_UNIQUEID" val="1777"/>
</p:tagLst>
</file>

<file path=ppt/tags/tag223.xml><?xml version="1.0" encoding="utf-8"?>
<p:tagLst xmlns:p="http://schemas.openxmlformats.org/presentationml/2006/main">
  <p:tag name="AS_UNIQUEID" val="1778"/>
</p:tagLst>
</file>

<file path=ppt/tags/tag224.xml><?xml version="1.0" encoding="utf-8"?>
<p:tagLst xmlns:p="http://schemas.openxmlformats.org/presentationml/2006/main">
  <p:tag name="AS_UNIQUEID" val="1779"/>
</p:tagLst>
</file>

<file path=ppt/tags/tag225.xml><?xml version="1.0" encoding="utf-8"?>
<p:tagLst xmlns:p="http://schemas.openxmlformats.org/presentationml/2006/main">
  <p:tag name="AS_UNIQUEID" val="1780"/>
</p:tagLst>
</file>

<file path=ppt/tags/tag226.xml><?xml version="1.0" encoding="utf-8"?>
<p:tagLst xmlns:p="http://schemas.openxmlformats.org/presentationml/2006/main">
  <p:tag name="AS_UNIQUEID" val="1781"/>
</p:tagLst>
</file>

<file path=ppt/tags/tag227.xml><?xml version="1.0" encoding="utf-8"?>
<p:tagLst xmlns:p="http://schemas.openxmlformats.org/presentationml/2006/main">
  <p:tag name="AS_UNIQUEID" val="1782"/>
</p:tagLst>
</file>

<file path=ppt/tags/tag228.xml><?xml version="1.0" encoding="utf-8"?>
<p:tagLst xmlns:p="http://schemas.openxmlformats.org/presentationml/2006/main">
  <p:tag name="AS_UNIQUEID" val="1837"/>
</p:tagLst>
</file>

<file path=ppt/tags/tag229.xml><?xml version="1.0" encoding="utf-8"?>
<p:tagLst xmlns:p="http://schemas.openxmlformats.org/presentationml/2006/main">
  <p:tag name="AS_UNIQUEID" val="397"/>
</p:tagLst>
</file>

<file path=ppt/tags/tag23.xml><?xml version="1.0" encoding="utf-8"?>
<p:tagLst xmlns:p="http://schemas.openxmlformats.org/presentationml/2006/main">
  <p:tag name="AS_UNIQUEID" val="971"/>
</p:tagLst>
</file>

<file path=ppt/tags/tag230.xml><?xml version="1.0" encoding="utf-8"?>
<p:tagLst xmlns:p="http://schemas.openxmlformats.org/presentationml/2006/main">
  <p:tag name="AS_UNIQUEID" val="1921"/>
</p:tagLst>
</file>

<file path=ppt/tags/tag231.xml><?xml version="1.0" encoding="utf-8"?>
<p:tagLst xmlns:p="http://schemas.openxmlformats.org/presentationml/2006/main">
  <p:tag name="AS_UNIQUEID" val="1922"/>
</p:tagLst>
</file>

<file path=ppt/tags/tag232.xml><?xml version="1.0" encoding="utf-8"?>
<p:tagLst xmlns:p="http://schemas.openxmlformats.org/presentationml/2006/main">
  <p:tag name="AS_UNIQUEID" val="1865"/>
</p:tagLst>
</file>

<file path=ppt/tags/tag233.xml><?xml version="1.0" encoding="utf-8"?>
<p:tagLst xmlns:p="http://schemas.openxmlformats.org/presentationml/2006/main">
  <p:tag name="AS_UNIQUEID" val="1861"/>
</p:tagLst>
</file>

<file path=ppt/tags/tag234.xml><?xml version="1.0" encoding="utf-8"?>
<p:tagLst xmlns:p="http://schemas.openxmlformats.org/presentationml/2006/main">
  <p:tag name="AS_UNIQUEID" val="201"/>
</p:tagLst>
</file>

<file path=ppt/tags/tag235.xml><?xml version="1.0" encoding="utf-8"?>
<p:tagLst xmlns:p="http://schemas.openxmlformats.org/presentationml/2006/main">
  <p:tag name="AS_UNIQUEID" val="1919"/>
</p:tagLst>
</file>

<file path=ppt/tags/tag236.xml><?xml version="1.0" encoding="utf-8"?>
<p:tagLst xmlns:p="http://schemas.openxmlformats.org/presentationml/2006/main">
  <p:tag name="AS_UNIQUEID" val="1978"/>
</p:tagLst>
</file>

<file path=ppt/tags/tag237.xml><?xml version="1.0" encoding="utf-8"?>
<p:tagLst xmlns:p="http://schemas.openxmlformats.org/presentationml/2006/main">
  <p:tag name="AS_UNIQUEID" val="274"/>
</p:tagLst>
</file>

<file path=ppt/tags/tag238.xml><?xml version="1.0" encoding="utf-8"?>
<p:tagLst xmlns:p="http://schemas.openxmlformats.org/presentationml/2006/main">
  <p:tag name="AS_UNIQUEID" val="275"/>
</p:tagLst>
</file>

<file path=ppt/tags/tag239.xml><?xml version="1.0" encoding="utf-8"?>
<p:tagLst xmlns:p="http://schemas.openxmlformats.org/presentationml/2006/main">
  <p:tag name="AS_UNIQUEID" val="276"/>
</p:tagLst>
</file>

<file path=ppt/tags/tag24.xml><?xml version="1.0" encoding="utf-8"?>
<p:tagLst xmlns:p="http://schemas.openxmlformats.org/presentationml/2006/main">
  <p:tag name="AS_UNIQUEID" val="972"/>
</p:tagLst>
</file>

<file path=ppt/tags/tag240.xml><?xml version="1.0" encoding="utf-8"?>
<p:tagLst xmlns:p="http://schemas.openxmlformats.org/presentationml/2006/main">
  <p:tag name="AS_UNIQUEID" val="1978"/>
</p:tagLst>
</file>

<file path=ppt/tags/tag241.xml><?xml version="1.0" encoding="utf-8"?>
<p:tagLst xmlns:p="http://schemas.openxmlformats.org/presentationml/2006/main">
  <p:tag name="AS_UNIQUEID" val="274"/>
</p:tagLst>
</file>

<file path=ppt/tags/tag242.xml><?xml version="1.0" encoding="utf-8"?>
<p:tagLst xmlns:p="http://schemas.openxmlformats.org/presentationml/2006/main">
  <p:tag name="AS_UNIQUEID" val="275"/>
</p:tagLst>
</file>

<file path=ppt/tags/tag243.xml><?xml version="1.0" encoding="utf-8"?>
<p:tagLst xmlns:p="http://schemas.openxmlformats.org/presentationml/2006/main">
  <p:tag name="AS_UNIQUEID" val="276"/>
</p:tagLst>
</file>

<file path=ppt/tags/tag244.xml><?xml version="1.0" encoding="utf-8"?>
<p:tagLst xmlns:p="http://schemas.openxmlformats.org/presentationml/2006/main">
  <p:tag name="AS_UNIQUEID" val="1978"/>
</p:tagLst>
</file>

<file path=ppt/tags/tag245.xml><?xml version="1.0" encoding="utf-8"?>
<p:tagLst xmlns:p="http://schemas.openxmlformats.org/presentationml/2006/main">
  <p:tag name="AS_UNIQUEID" val="274"/>
</p:tagLst>
</file>

<file path=ppt/tags/tag246.xml><?xml version="1.0" encoding="utf-8"?>
<p:tagLst xmlns:p="http://schemas.openxmlformats.org/presentationml/2006/main">
  <p:tag name="AS_UNIQUEID" val="275"/>
</p:tagLst>
</file>

<file path=ppt/tags/tag247.xml><?xml version="1.0" encoding="utf-8"?>
<p:tagLst xmlns:p="http://schemas.openxmlformats.org/presentationml/2006/main">
  <p:tag name="AS_UNIQUEID" val="276"/>
</p:tagLst>
</file>

<file path=ppt/tags/tag248.xml><?xml version="1.0" encoding="utf-8"?>
<p:tagLst xmlns:p="http://schemas.openxmlformats.org/presentationml/2006/main">
  <p:tag name="AS_UNIQUEID" val="1978"/>
</p:tagLst>
</file>

<file path=ppt/tags/tag249.xml><?xml version="1.0" encoding="utf-8"?>
<p:tagLst xmlns:p="http://schemas.openxmlformats.org/presentationml/2006/main">
  <p:tag name="AS_UNIQUEID" val="274"/>
</p:tagLst>
</file>

<file path=ppt/tags/tag25.xml><?xml version="1.0" encoding="utf-8"?>
<p:tagLst xmlns:p="http://schemas.openxmlformats.org/presentationml/2006/main">
  <p:tag name="AS_UNIQUEID" val="973"/>
</p:tagLst>
</file>

<file path=ppt/tags/tag250.xml><?xml version="1.0" encoding="utf-8"?>
<p:tagLst xmlns:p="http://schemas.openxmlformats.org/presentationml/2006/main">
  <p:tag name="AS_UNIQUEID" val="275"/>
</p:tagLst>
</file>

<file path=ppt/tags/tag251.xml><?xml version="1.0" encoding="utf-8"?>
<p:tagLst xmlns:p="http://schemas.openxmlformats.org/presentationml/2006/main">
  <p:tag name="AS_UNIQUEID" val="276"/>
</p:tagLst>
</file>

<file path=ppt/tags/tag252.xml><?xml version="1.0" encoding="utf-8"?>
<p:tagLst xmlns:p="http://schemas.openxmlformats.org/presentationml/2006/main">
  <p:tag name="AS_UNIQUEID" val="1996"/>
</p:tagLst>
</file>

<file path=ppt/tags/tag253.xml><?xml version="1.0" encoding="utf-8"?>
<p:tagLst xmlns:p="http://schemas.openxmlformats.org/presentationml/2006/main">
  <p:tag name="AS_UNIQUEID" val="325"/>
</p:tagLst>
</file>

<file path=ppt/tags/tag254.xml><?xml version="1.0" encoding="utf-8"?>
<p:tagLst xmlns:p="http://schemas.openxmlformats.org/presentationml/2006/main">
  <p:tag name="AS_UNIQUEID" val="326"/>
</p:tagLst>
</file>

<file path=ppt/tags/tag255.xml><?xml version="1.0" encoding="utf-8"?>
<p:tagLst xmlns:p="http://schemas.openxmlformats.org/presentationml/2006/main">
  <p:tag name="AS_UNIQUEID" val="1997"/>
</p:tagLst>
</file>

<file path=ppt/tags/tag256.xml><?xml version="1.0" encoding="utf-8"?>
<p:tagLst xmlns:p="http://schemas.openxmlformats.org/presentationml/2006/main">
  <p:tag name="AS_UNIQUEID" val="1998"/>
</p:tagLst>
</file>

<file path=ppt/tags/tag257.xml><?xml version="1.0" encoding="utf-8"?>
<p:tagLst xmlns:p="http://schemas.openxmlformats.org/presentationml/2006/main">
  <p:tag name="AS_UNIQUEID" val="1999"/>
</p:tagLst>
</file>

<file path=ppt/tags/tag258.xml><?xml version="1.0" encoding="utf-8"?>
<p:tagLst xmlns:p="http://schemas.openxmlformats.org/presentationml/2006/main">
  <p:tag name="AS_UNIQUEID" val="329"/>
</p:tagLst>
</file>

<file path=ppt/tags/tag259.xml><?xml version="1.0" encoding="utf-8"?>
<p:tagLst xmlns:p="http://schemas.openxmlformats.org/presentationml/2006/main">
  <p:tag name="AS_UNIQUEID" val="330"/>
</p:tagLst>
</file>

<file path=ppt/tags/tag26.xml><?xml version="1.0" encoding="utf-8"?>
<p:tagLst xmlns:p="http://schemas.openxmlformats.org/presentationml/2006/main">
  <p:tag name="AS_UNIQUEID" val="974"/>
</p:tagLst>
</file>

<file path=ppt/tags/tag260.xml><?xml version="1.0" encoding="utf-8"?>
<p:tagLst xmlns:p="http://schemas.openxmlformats.org/presentationml/2006/main">
  <p:tag name="AS_UNIQUEID" val="330"/>
</p:tagLst>
</file>

<file path=ppt/tags/tag261.xml><?xml version="1.0" encoding="utf-8"?>
<p:tagLst xmlns:p="http://schemas.openxmlformats.org/presentationml/2006/main">
  <p:tag name="AS_UNIQUEID" val="330"/>
</p:tagLst>
</file>

<file path=ppt/tags/tag262.xml><?xml version="1.0" encoding="utf-8"?>
<p:tagLst xmlns:p="http://schemas.openxmlformats.org/presentationml/2006/main">
  <p:tag name="AS_UNIQUEID" val="318"/>
</p:tagLst>
</file>

<file path=ppt/tags/tag263.xml><?xml version="1.0" encoding="utf-8"?>
<p:tagLst xmlns:p="http://schemas.openxmlformats.org/presentationml/2006/main">
  <p:tag name="AS_UNIQUEID" val="319"/>
</p:tagLst>
</file>

<file path=ppt/tags/tag264.xml><?xml version="1.0" encoding="utf-8"?>
<p:tagLst xmlns:p="http://schemas.openxmlformats.org/presentationml/2006/main">
  <p:tag name="AS_UNIQUEID" val="320"/>
</p:tagLst>
</file>

<file path=ppt/tags/tag265.xml><?xml version="1.0" encoding="utf-8"?>
<p:tagLst xmlns:p="http://schemas.openxmlformats.org/presentationml/2006/main">
  <p:tag name="AS_UNIQUEID" val="324"/>
</p:tagLst>
</file>

<file path=ppt/tags/tag266.xml><?xml version="1.0" encoding="utf-8"?>
<p:tagLst xmlns:p="http://schemas.openxmlformats.org/presentationml/2006/main">
  <p:tag name="AS_UNIQUEID" val="328"/>
</p:tagLst>
</file>

<file path=ppt/tags/tag267.xml><?xml version="1.0" encoding="utf-8"?>
<p:tagLst xmlns:p="http://schemas.openxmlformats.org/presentationml/2006/main">
  <p:tag name="AS_UNIQUEID" val="2000"/>
</p:tagLst>
</file>

<file path=ppt/tags/tag268.xml><?xml version="1.0" encoding="utf-8"?>
<p:tagLst xmlns:p="http://schemas.openxmlformats.org/presentationml/2006/main">
  <p:tag name="AS_UNIQUEID" val="2001"/>
</p:tagLst>
</file>

<file path=ppt/tags/tag269.xml><?xml version="1.0" encoding="utf-8"?>
<p:tagLst xmlns:p="http://schemas.openxmlformats.org/presentationml/2006/main">
  <p:tag name="AS_UNIQUEID" val="2002"/>
</p:tagLst>
</file>

<file path=ppt/tags/tag27.xml><?xml version="1.0" encoding="utf-8"?>
<p:tagLst xmlns:p="http://schemas.openxmlformats.org/presentationml/2006/main">
  <p:tag name="AS_UNIQUEID" val="975"/>
</p:tagLst>
</file>

<file path=ppt/tags/tag270.xml><?xml version="1.0" encoding="utf-8"?>
<p:tagLst xmlns:p="http://schemas.openxmlformats.org/presentationml/2006/main">
  <p:tag name="AS_UNIQUEID" val="2003"/>
</p:tagLst>
</file>

<file path=ppt/tags/tag271.xml><?xml version="1.0" encoding="utf-8"?>
<p:tagLst xmlns:p="http://schemas.openxmlformats.org/presentationml/2006/main">
  <p:tag name="AS_UNIQUEID" val="2004"/>
</p:tagLst>
</file>

<file path=ppt/tags/tag272.xml><?xml version="1.0" encoding="utf-8"?>
<p:tagLst xmlns:p="http://schemas.openxmlformats.org/presentationml/2006/main">
  <p:tag name="AS_UNIQUEID" val="2005"/>
</p:tagLst>
</file>

<file path=ppt/tags/tag273.xml><?xml version="1.0" encoding="utf-8"?>
<p:tagLst xmlns:p="http://schemas.openxmlformats.org/presentationml/2006/main">
  <p:tag name="AS_UNIQUEID" val="2006"/>
</p:tagLst>
</file>

<file path=ppt/tags/tag274.xml><?xml version="1.0" encoding="utf-8"?>
<p:tagLst xmlns:p="http://schemas.openxmlformats.org/presentationml/2006/main">
  <p:tag name="AS_UNIQUEID" val="2007"/>
</p:tagLst>
</file>

<file path=ppt/tags/tag275.xml><?xml version="1.0" encoding="utf-8"?>
<p:tagLst xmlns:p="http://schemas.openxmlformats.org/presentationml/2006/main">
  <p:tag name="AS_UNIQUEID" val="329"/>
</p:tagLst>
</file>

<file path=ppt/tags/tag276.xml><?xml version="1.0" encoding="utf-8"?>
<p:tagLst xmlns:p="http://schemas.openxmlformats.org/presentationml/2006/main">
  <p:tag name="AS_UNIQUEID" val="330"/>
</p:tagLst>
</file>

<file path=ppt/tags/tag277.xml><?xml version="1.0" encoding="utf-8"?>
<p:tagLst xmlns:p="http://schemas.openxmlformats.org/presentationml/2006/main">
  <p:tag name="AS_UNIQUEID" val="330"/>
</p:tagLst>
</file>

<file path=ppt/tags/tag278.xml><?xml version="1.0" encoding="utf-8"?>
<p:tagLst xmlns:p="http://schemas.openxmlformats.org/presentationml/2006/main">
  <p:tag name="AS_UNIQUEID" val="330"/>
</p:tagLst>
</file>

<file path=ppt/tags/tag279.xml><?xml version="1.0" encoding="utf-8"?>
<p:tagLst xmlns:p="http://schemas.openxmlformats.org/presentationml/2006/main">
  <p:tag name="AS_UNIQUEID" val="2008"/>
</p:tagLst>
</file>

<file path=ppt/tags/tag28.xml><?xml version="1.0" encoding="utf-8"?>
<p:tagLst xmlns:p="http://schemas.openxmlformats.org/presentationml/2006/main">
  <p:tag name="AS_UNIQUEID" val="976"/>
</p:tagLst>
</file>

<file path=ppt/tags/tag280.xml><?xml version="1.0" encoding="utf-8"?>
<p:tagLst xmlns:p="http://schemas.openxmlformats.org/presentationml/2006/main">
  <p:tag name="AS_UNIQUEID" val="1569"/>
</p:tagLst>
</file>

<file path=ppt/tags/tag281.xml><?xml version="1.0" encoding="utf-8"?>
<p:tagLst xmlns:p="http://schemas.openxmlformats.org/presentationml/2006/main">
  <p:tag name="AS_UNIQUEID" val="1570"/>
</p:tagLst>
</file>

<file path=ppt/tags/tag282.xml><?xml version="1.0" encoding="utf-8"?>
<p:tagLst xmlns:p="http://schemas.openxmlformats.org/presentationml/2006/main">
  <p:tag name="AS_UNIQUEID" val="1571"/>
</p:tagLst>
</file>

<file path=ppt/tags/tag283.xml><?xml version="1.0" encoding="utf-8"?>
<p:tagLst xmlns:p="http://schemas.openxmlformats.org/presentationml/2006/main">
  <p:tag name="AS_UNIQUEID" val="1572"/>
</p:tagLst>
</file>

<file path=ppt/tags/tag284.xml><?xml version="1.0" encoding="utf-8"?>
<p:tagLst xmlns:p="http://schemas.openxmlformats.org/presentationml/2006/main">
  <p:tag name="AS_UNIQUEID" val="1573"/>
</p:tagLst>
</file>

<file path=ppt/tags/tag285.xml><?xml version="1.0" encoding="utf-8"?>
<p:tagLst xmlns:p="http://schemas.openxmlformats.org/presentationml/2006/main">
  <p:tag name="AS_UNIQUEID" val="1574"/>
</p:tagLst>
</file>

<file path=ppt/tags/tag286.xml><?xml version="1.0" encoding="utf-8"?>
<p:tagLst xmlns:p="http://schemas.openxmlformats.org/presentationml/2006/main">
  <p:tag name="AS_UNIQUEID" val="1576"/>
</p:tagLst>
</file>

<file path=ppt/tags/tag287.xml><?xml version="1.0" encoding="utf-8"?>
<p:tagLst xmlns:p="http://schemas.openxmlformats.org/presentationml/2006/main">
  <p:tag name="AS_UNIQUEID" val="1577"/>
</p:tagLst>
</file>

<file path=ppt/tags/tag288.xml><?xml version="1.0" encoding="utf-8"?>
<p:tagLst xmlns:p="http://schemas.openxmlformats.org/presentationml/2006/main">
  <p:tag name="AS_UNIQUEID" val="1578"/>
</p:tagLst>
</file>

<file path=ppt/tags/tag289.xml><?xml version="1.0" encoding="utf-8"?>
<p:tagLst xmlns:p="http://schemas.openxmlformats.org/presentationml/2006/main">
  <p:tag name="AS_UNIQUEID" val="1579"/>
</p:tagLst>
</file>

<file path=ppt/tags/tag29.xml><?xml version="1.0" encoding="utf-8"?>
<p:tagLst xmlns:p="http://schemas.openxmlformats.org/presentationml/2006/main">
  <p:tag name="AS_UNIQUEID" val="977"/>
</p:tagLst>
</file>

<file path=ppt/tags/tag29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zZkNzQ4ZWFiZmQ4NTRhOWRkZTk3YTMwMjlmMmZhYmUifQ=="/>
</p:tagLst>
</file>

<file path=ppt/tags/tag3.xml><?xml version="1.0" encoding="utf-8"?>
<p:tagLst xmlns:p="http://schemas.openxmlformats.org/presentationml/2006/main">
  <p:tag name="AS_UNIQUEID" val="947"/>
</p:tagLst>
</file>

<file path=ppt/tags/tag30.xml><?xml version="1.0" encoding="utf-8"?>
<p:tagLst xmlns:p="http://schemas.openxmlformats.org/presentationml/2006/main">
  <p:tag name="AS_UNIQUEID" val="979"/>
</p:tagLst>
</file>

<file path=ppt/tags/tag31.xml><?xml version="1.0" encoding="utf-8"?>
<p:tagLst xmlns:p="http://schemas.openxmlformats.org/presentationml/2006/main">
  <p:tag name="AS_UNIQUEID" val="980"/>
</p:tagLst>
</file>

<file path=ppt/tags/tag32.xml><?xml version="1.0" encoding="utf-8"?>
<p:tagLst xmlns:p="http://schemas.openxmlformats.org/presentationml/2006/main">
  <p:tag name="AS_UNIQUEID" val="981"/>
</p:tagLst>
</file>

<file path=ppt/tags/tag33.xml><?xml version="1.0" encoding="utf-8"?>
<p:tagLst xmlns:p="http://schemas.openxmlformats.org/presentationml/2006/main">
  <p:tag name="AS_UNIQUEID" val="982"/>
</p:tagLst>
</file>

<file path=ppt/tags/tag34.xml><?xml version="1.0" encoding="utf-8"?>
<p:tagLst xmlns:p="http://schemas.openxmlformats.org/presentationml/2006/main">
  <p:tag name="AS_UNIQUEID" val="984"/>
</p:tagLst>
</file>

<file path=ppt/tags/tag35.xml><?xml version="1.0" encoding="utf-8"?>
<p:tagLst xmlns:p="http://schemas.openxmlformats.org/presentationml/2006/main">
  <p:tag name="AS_UNIQUEID" val="985"/>
</p:tagLst>
</file>

<file path=ppt/tags/tag36.xml><?xml version="1.0" encoding="utf-8"?>
<p:tagLst xmlns:p="http://schemas.openxmlformats.org/presentationml/2006/main">
  <p:tag name="AS_UNIQUEID" val="986"/>
</p:tagLst>
</file>

<file path=ppt/tags/tag37.xml><?xml version="1.0" encoding="utf-8"?>
<p:tagLst xmlns:p="http://schemas.openxmlformats.org/presentationml/2006/main">
  <p:tag name="AS_UNIQUEID" val="988"/>
</p:tagLst>
</file>

<file path=ppt/tags/tag38.xml><?xml version="1.0" encoding="utf-8"?>
<p:tagLst xmlns:p="http://schemas.openxmlformats.org/presentationml/2006/main">
  <p:tag name="AS_UNIQUEID" val="989"/>
</p:tagLst>
</file>

<file path=ppt/tags/tag39.xml><?xml version="1.0" encoding="utf-8"?>
<p:tagLst xmlns:p="http://schemas.openxmlformats.org/presentationml/2006/main">
  <p:tag name="AS_UNIQUEID" val="990"/>
</p:tagLst>
</file>

<file path=ppt/tags/tag4.xml><?xml version="1.0" encoding="utf-8"?>
<p:tagLst xmlns:p="http://schemas.openxmlformats.org/presentationml/2006/main">
  <p:tag name="AS_UNIQUEID" val="948"/>
</p:tagLst>
</file>

<file path=ppt/tags/tag40.xml><?xml version="1.0" encoding="utf-8"?>
<p:tagLst xmlns:p="http://schemas.openxmlformats.org/presentationml/2006/main">
  <p:tag name="AS_UNIQUEID" val="991"/>
</p:tagLst>
</file>

<file path=ppt/tags/tag41.xml><?xml version="1.0" encoding="utf-8"?>
<p:tagLst xmlns:p="http://schemas.openxmlformats.org/presentationml/2006/main">
  <p:tag name="AS_UNIQUEID" val="992"/>
</p:tagLst>
</file>

<file path=ppt/tags/tag42.xml><?xml version="1.0" encoding="utf-8"?>
<p:tagLst xmlns:p="http://schemas.openxmlformats.org/presentationml/2006/main">
  <p:tag name="AS_UNIQUEID" val="993"/>
</p:tagLst>
</file>

<file path=ppt/tags/tag43.xml><?xml version="1.0" encoding="utf-8"?>
<p:tagLst xmlns:p="http://schemas.openxmlformats.org/presentationml/2006/main">
  <p:tag name="AS_UNIQUEID" val="995"/>
</p:tagLst>
</file>

<file path=ppt/tags/tag44.xml><?xml version="1.0" encoding="utf-8"?>
<p:tagLst xmlns:p="http://schemas.openxmlformats.org/presentationml/2006/main">
  <p:tag name="AS_UNIQUEID" val="996"/>
</p:tagLst>
</file>

<file path=ppt/tags/tag45.xml><?xml version="1.0" encoding="utf-8"?>
<p:tagLst xmlns:p="http://schemas.openxmlformats.org/presentationml/2006/main">
  <p:tag name="AS_UNIQUEID" val="997"/>
</p:tagLst>
</file>

<file path=ppt/tags/tag46.xml><?xml version="1.0" encoding="utf-8"?>
<p:tagLst xmlns:p="http://schemas.openxmlformats.org/presentationml/2006/main">
  <p:tag name="AS_UNIQUEID" val="998"/>
</p:tagLst>
</file>

<file path=ppt/tags/tag47.xml><?xml version="1.0" encoding="utf-8"?>
<p:tagLst xmlns:p="http://schemas.openxmlformats.org/presentationml/2006/main">
  <p:tag name="AS_UNIQUEID" val="999"/>
</p:tagLst>
</file>

<file path=ppt/tags/tag48.xml><?xml version="1.0" encoding="utf-8"?>
<p:tagLst xmlns:p="http://schemas.openxmlformats.org/presentationml/2006/main">
  <p:tag name="AS_UNIQUEID" val="1000"/>
</p:tagLst>
</file>

<file path=ppt/tags/tag49.xml><?xml version="1.0" encoding="utf-8"?>
<p:tagLst xmlns:p="http://schemas.openxmlformats.org/presentationml/2006/main">
  <p:tag name="AS_UNIQUEID" val="1002"/>
</p:tagLst>
</file>

<file path=ppt/tags/tag5.xml><?xml version="1.0" encoding="utf-8"?>
<p:tagLst xmlns:p="http://schemas.openxmlformats.org/presentationml/2006/main">
  <p:tag name="AS_UNIQUEID" val="949"/>
</p:tagLst>
</file>

<file path=ppt/tags/tag50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1004"/>
</p:tagLst>
</file>

<file path=ppt/tags/tag52.xml><?xml version="1.0" encoding="utf-8"?>
<p:tagLst xmlns:p="http://schemas.openxmlformats.org/presentationml/2006/main">
  <p:tag name="AS_UNIQUEID" val="1005"/>
</p:tagLst>
</file>

<file path=ppt/tags/tag53.xml><?xml version="1.0" encoding="utf-8"?>
<p:tagLst xmlns:p="http://schemas.openxmlformats.org/presentationml/2006/main">
  <p:tag name="AS_UNIQUEID" val="1006"/>
</p:tagLst>
</file>

<file path=ppt/tags/tag54.xml><?xml version="1.0" encoding="utf-8"?>
<p:tagLst xmlns:p="http://schemas.openxmlformats.org/presentationml/2006/main">
  <p:tag name="AS_UNIQUEID" val="1008"/>
</p:tagLst>
</file>

<file path=ppt/tags/tag55.xml><?xml version="1.0" encoding="utf-8"?>
<p:tagLst xmlns:p="http://schemas.openxmlformats.org/presentationml/2006/main">
  <p:tag name="AS_UNIQUEID" val="1009"/>
</p:tagLst>
</file>

<file path=ppt/tags/tag56.xml><?xml version="1.0" encoding="utf-8"?>
<p:tagLst xmlns:p="http://schemas.openxmlformats.org/presentationml/2006/main">
  <p:tag name="AS_UNIQUEID" val="1010"/>
</p:tagLst>
</file>

<file path=ppt/tags/tag57.xml><?xml version="1.0" encoding="utf-8"?>
<p:tagLst xmlns:p="http://schemas.openxmlformats.org/presentationml/2006/main">
  <p:tag name="AS_UNIQUEID" val="1011"/>
</p:tagLst>
</file>

<file path=ppt/tags/tag58.xml><?xml version="1.0" encoding="utf-8"?>
<p:tagLst xmlns:p="http://schemas.openxmlformats.org/presentationml/2006/main">
  <p:tag name="AS_UNIQUEID" val="1012"/>
</p:tagLst>
</file>

<file path=ppt/tags/tag59.xml><?xml version="1.0" encoding="utf-8"?>
<p:tagLst xmlns:p="http://schemas.openxmlformats.org/presentationml/2006/main">
  <p:tag name="AS_UNIQUEID" val="1014"/>
</p:tagLst>
</file>

<file path=ppt/tags/tag6.xml><?xml version="1.0" encoding="utf-8"?>
<p:tagLst xmlns:p="http://schemas.openxmlformats.org/presentationml/2006/main">
  <p:tag name="AS_UNIQUEID" val="951"/>
</p:tagLst>
</file>

<file path=ppt/tags/tag60.xml><?xml version="1.0" encoding="utf-8"?>
<p:tagLst xmlns:p="http://schemas.openxmlformats.org/presentationml/2006/main">
  <p:tag name="AS_UNIQUEID" val="1015"/>
</p:tagLst>
</file>

<file path=ppt/tags/tag61.xml><?xml version="1.0" encoding="utf-8"?>
<p:tagLst xmlns:p="http://schemas.openxmlformats.org/presentationml/2006/main">
  <p:tag name="AS_UNIQUEID" val="1016"/>
</p:tagLst>
</file>

<file path=ppt/tags/tag62.xml><?xml version="1.0" encoding="utf-8"?>
<p:tagLst xmlns:p="http://schemas.openxmlformats.org/presentationml/2006/main">
  <p:tag name="AS_UNIQUEID" val="1017"/>
</p:tagLst>
</file>

<file path=ppt/tags/tag63.xml><?xml version="1.0" encoding="utf-8"?>
<p:tagLst xmlns:p="http://schemas.openxmlformats.org/presentationml/2006/main">
  <p:tag name="AS_UNIQUEID" val="1018"/>
</p:tagLst>
</file>

<file path=ppt/tags/tag64.xml><?xml version="1.0" encoding="utf-8"?>
<p:tagLst xmlns:p="http://schemas.openxmlformats.org/presentationml/2006/main">
  <p:tag name="AS_UNIQUEID" val="1019"/>
</p:tagLst>
</file>

<file path=ppt/tags/tag65.xml><?xml version="1.0" encoding="utf-8"?>
<p:tagLst xmlns:p="http://schemas.openxmlformats.org/presentationml/2006/main">
  <p:tag name="AS_UNIQUEID" val="1020"/>
</p:tagLst>
</file>

<file path=ppt/tags/tag66.xml><?xml version="1.0" encoding="utf-8"?>
<p:tagLst xmlns:p="http://schemas.openxmlformats.org/presentationml/2006/main">
  <p:tag name="AS_UNIQUEID" val="405"/>
</p:tagLst>
</file>

<file path=ppt/tags/tag67.xml><?xml version="1.0" encoding="utf-8"?>
<p:tagLst xmlns:p="http://schemas.openxmlformats.org/presentationml/2006/main">
  <p:tag name="AS_UNIQUEID" val="1477"/>
</p:tagLst>
</file>

<file path=ppt/tags/tag68.xml><?xml version="1.0" encoding="utf-8"?>
<p:tagLst xmlns:p="http://schemas.openxmlformats.org/presentationml/2006/main">
  <p:tag name="AS_UNIQUEID" val="1478"/>
</p:tagLst>
</file>

<file path=ppt/tags/tag69.xml><?xml version="1.0" encoding="utf-8"?>
<p:tagLst xmlns:p="http://schemas.openxmlformats.org/presentationml/2006/main">
  <p:tag name="AS_UNIQUEID" val="1479"/>
</p:tagLst>
</file>

<file path=ppt/tags/tag7.xml><?xml version="1.0" encoding="utf-8"?>
<p:tagLst xmlns:p="http://schemas.openxmlformats.org/presentationml/2006/main">
  <p:tag name="AS_UNIQUEID" val="952"/>
</p:tagLst>
</file>

<file path=ppt/tags/tag70.xml><?xml version="1.0" encoding="utf-8"?>
<p:tagLst xmlns:p="http://schemas.openxmlformats.org/presentationml/2006/main">
  <p:tag name="AS_UNIQUEID" val="1022"/>
</p:tagLst>
</file>

<file path=ppt/tags/tag71.xml><?xml version="1.0" encoding="utf-8"?>
<p:tagLst xmlns:p="http://schemas.openxmlformats.org/presentationml/2006/main">
  <p:tag name="AS_UNIQUEID" val="1023"/>
</p:tagLst>
</file>

<file path=ppt/tags/tag72.xml><?xml version="1.0" encoding="utf-8"?>
<p:tagLst xmlns:p="http://schemas.openxmlformats.org/presentationml/2006/main">
  <p:tag name="AS_UNIQUEID" val="1024"/>
</p:tagLst>
</file>

<file path=ppt/tags/tag73.xml><?xml version="1.0" encoding="utf-8"?>
<p:tagLst xmlns:p="http://schemas.openxmlformats.org/presentationml/2006/main">
  <p:tag name="AS_UNIQUEID" val="1025"/>
</p:tagLst>
</file>

<file path=ppt/tags/tag74.xml><?xml version="1.0" encoding="utf-8"?>
<p:tagLst xmlns:p="http://schemas.openxmlformats.org/presentationml/2006/main">
  <p:tag name="AS_UNIQUEID" val="1026"/>
</p:tagLst>
</file>

<file path=ppt/tags/tag75.xml><?xml version="1.0" encoding="utf-8"?>
<p:tagLst xmlns:p="http://schemas.openxmlformats.org/presentationml/2006/main">
  <p:tag name="AS_UNIQUEID" val="1027"/>
</p:tagLst>
</file>

<file path=ppt/tags/tag76.xml><?xml version="1.0" encoding="utf-8"?>
<p:tagLst xmlns:p="http://schemas.openxmlformats.org/presentationml/2006/main">
  <p:tag name="AS_UNIQUEID" val="1029"/>
</p:tagLst>
</file>

<file path=ppt/tags/tag77.xml><?xml version="1.0" encoding="utf-8"?>
<p:tagLst xmlns:p="http://schemas.openxmlformats.org/presentationml/2006/main">
  <p:tag name="AS_UNIQUEID" val="1030"/>
</p:tagLst>
</file>

<file path=ppt/tags/tag78.xml><?xml version="1.0" encoding="utf-8"?>
<p:tagLst xmlns:p="http://schemas.openxmlformats.org/presentationml/2006/main">
  <p:tag name="AS_UNIQUEID" val="1031"/>
</p:tagLst>
</file>

<file path=ppt/tags/tag79.xml><?xml version="1.0" encoding="utf-8"?>
<p:tagLst xmlns:p="http://schemas.openxmlformats.org/presentationml/2006/main">
  <p:tag name="AS_UNIQUEID" val="1032"/>
</p:tagLst>
</file>

<file path=ppt/tags/tag8.xml><?xml version="1.0" encoding="utf-8"?>
<p:tagLst xmlns:p="http://schemas.openxmlformats.org/presentationml/2006/main">
  <p:tag name="AS_UNIQUEID" val="953"/>
</p:tagLst>
</file>

<file path=ppt/tags/tag80.xml><?xml version="1.0" encoding="utf-8"?>
<p:tagLst xmlns:p="http://schemas.openxmlformats.org/presentationml/2006/main">
  <p:tag name="AS_UNIQUEID" val="1033"/>
</p:tagLst>
</file>

<file path=ppt/tags/tag81.xml><?xml version="1.0" encoding="utf-8"?>
<p:tagLst xmlns:p="http://schemas.openxmlformats.org/presentationml/2006/main">
  <p:tag name="AS_UNIQUEID" val="1035"/>
</p:tagLst>
</file>

<file path=ppt/tags/tag82.xml><?xml version="1.0" encoding="utf-8"?>
<p:tagLst xmlns:p="http://schemas.openxmlformats.org/presentationml/2006/main">
  <p:tag name="AS_UNIQUEID" val="1036"/>
</p:tagLst>
</file>

<file path=ppt/tags/tag83.xml><?xml version="1.0" encoding="utf-8"?>
<p:tagLst xmlns:p="http://schemas.openxmlformats.org/presentationml/2006/main">
  <p:tag name="AS_UNIQUEID" val="1037"/>
</p:tagLst>
</file>

<file path=ppt/tags/tag84.xml><?xml version="1.0" encoding="utf-8"?>
<p:tagLst xmlns:p="http://schemas.openxmlformats.org/presentationml/2006/main">
  <p:tag name="AS_UNIQUEID" val="1038"/>
</p:tagLst>
</file>

<file path=ppt/tags/tag85.xml><?xml version="1.0" encoding="utf-8"?>
<p:tagLst xmlns:p="http://schemas.openxmlformats.org/presentationml/2006/main">
  <p:tag name="AS_UNIQUEID" val="1039"/>
</p:tagLst>
</file>

<file path=ppt/tags/tag86.xml><?xml version="1.0" encoding="utf-8"?>
<p:tagLst xmlns:p="http://schemas.openxmlformats.org/presentationml/2006/main">
  <p:tag name="AS_UNIQUEID" val="1041"/>
</p:tagLst>
</file>

<file path=ppt/tags/tag87.xml><?xml version="1.0" encoding="utf-8"?>
<p:tagLst xmlns:p="http://schemas.openxmlformats.org/presentationml/2006/main">
  <p:tag name="AS_UNIQUEID" val="1042"/>
</p:tagLst>
</file>

<file path=ppt/tags/tag88.xml><?xml version="1.0" encoding="utf-8"?>
<p:tagLst xmlns:p="http://schemas.openxmlformats.org/presentationml/2006/main">
  <p:tag name="AS_UNIQUEID" val="1043"/>
</p:tagLst>
</file>

<file path=ppt/tags/tag89.xml><?xml version="1.0" encoding="utf-8"?>
<p:tagLst xmlns:p="http://schemas.openxmlformats.org/presentationml/2006/main">
  <p:tag name="AS_UNIQUEID" val="1044"/>
</p:tagLst>
</file>

<file path=ppt/tags/tag9.xml><?xml version="1.0" encoding="utf-8"?>
<p:tagLst xmlns:p="http://schemas.openxmlformats.org/presentationml/2006/main">
  <p:tag name="AS_UNIQUEID" val="954"/>
</p:tagLst>
</file>

<file path=ppt/tags/tag90.xml><?xml version="1.0" encoding="utf-8"?>
<p:tagLst xmlns:p="http://schemas.openxmlformats.org/presentationml/2006/main">
  <p:tag name="AS_UNIQUEID" val="1045"/>
</p:tagLst>
</file>

<file path=ppt/tags/tag91.xml><?xml version="1.0" encoding="utf-8"?>
<p:tagLst xmlns:p="http://schemas.openxmlformats.org/presentationml/2006/main">
  <p:tag name="AS_UNIQUEID" val="1047"/>
</p:tagLst>
</file>

<file path=ppt/tags/tag92.xml><?xml version="1.0" encoding="utf-8"?>
<p:tagLst xmlns:p="http://schemas.openxmlformats.org/presentationml/2006/main">
  <p:tag name="AS_UNIQUEID" val="1048"/>
</p:tagLst>
</file>

<file path=ppt/tags/tag93.xml><?xml version="1.0" encoding="utf-8"?>
<p:tagLst xmlns:p="http://schemas.openxmlformats.org/presentationml/2006/main">
  <p:tag name="AS_UNIQUEID" val="1049"/>
</p:tagLst>
</file>

<file path=ppt/tags/tag94.xml><?xml version="1.0" encoding="utf-8"?>
<p:tagLst xmlns:p="http://schemas.openxmlformats.org/presentationml/2006/main">
  <p:tag name="AS_UNIQUEID" val="1050"/>
</p:tagLst>
</file>

<file path=ppt/tags/tag95.xml><?xml version="1.0" encoding="utf-8"?>
<p:tagLst xmlns:p="http://schemas.openxmlformats.org/presentationml/2006/main">
  <p:tag name="AS_UNIQUEID" val="1051"/>
</p:tagLst>
</file>

<file path=ppt/tags/tag96.xml><?xml version="1.0" encoding="utf-8"?>
<p:tagLst xmlns:p="http://schemas.openxmlformats.org/presentationml/2006/main">
  <p:tag name="AS_UNIQUEID" val="1052"/>
</p:tagLst>
</file>

<file path=ppt/tags/tag97.xml><?xml version="1.0" encoding="utf-8"?>
<p:tagLst xmlns:p="http://schemas.openxmlformats.org/presentationml/2006/main">
  <p:tag name="AS_UNIQUEID" val="1054"/>
</p:tagLst>
</file>

<file path=ppt/tags/tag98.xml><?xml version="1.0" encoding="utf-8"?>
<p:tagLst xmlns:p="http://schemas.openxmlformats.org/presentationml/2006/main">
  <p:tag name="AS_UNIQUEID" val="1055"/>
</p:tagLst>
</file>

<file path=ppt/tags/tag99.xml><?xml version="1.0" encoding="utf-8"?>
<p:tagLst xmlns:p="http://schemas.openxmlformats.org/presentationml/2006/main">
  <p:tag name="AS_UNIQUEID" val="1056"/>
</p:tagLst>
</file>

<file path=ppt/theme/theme1.xml><?xml version="1.0" encoding="utf-8"?>
<a:theme xmlns:a="http://schemas.openxmlformats.org/drawingml/2006/main" name="7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Times New Roman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1113</Words>
  <Application>WPS 演示</Application>
  <PresentationFormat>自定义</PresentationFormat>
  <Paragraphs>135</Paragraphs>
  <Slides>20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Franklin Gothic Medium</vt:lpstr>
      <vt:lpstr>微软雅黑</vt:lpstr>
      <vt:lpstr>华文楷体</vt:lpstr>
      <vt:lpstr>楷体</vt:lpstr>
      <vt:lpstr>Times New Roman</vt:lpstr>
      <vt:lpstr>Times New Roman</vt:lpstr>
      <vt:lpstr>Helvetica</vt:lpstr>
      <vt:lpstr>黑体</vt:lpstr>
      <vt:lpstr>等线</vt:lpstr>
      <vt:lpstr>Arial Unicode MS</vt:lpstr>
      <vt:lpstr>7_Office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第十五章  电能与电功率</dc:title>
  <dc:creator>ASUS</dc:creator>
  <cp:lastModifiedBy>古月夜</cp:lastModifiedBy>
  <cp:revision>2255</cp:revision>
  <dcterms:created xsi:type="dcterms:W3CDTF">2021-03-01T10:55:00Z</dcterms:created>
  <dcterms:modified xsi:type="dcterms:W3CDTF">2024-03-01T05:46:27Z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7EAEA54139504699B2974E2BCB810EB3_13</vt:lpwstr>
  </property>
  <property fmtid="{D5CDD505-2E9C-101B-9397-08002B2CF9AE}" pid="3" name="KSOProductBuildVer">
    <vt:lpwstr>2052-12.1.0.16388</vt:lpwstr>
  </property>
</Properties>
</file>