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bin" ContentType="application/vnd.openxmlformats-officedocument.oleObject"/>
  <Default Extension="wdp" ContentType="image/vnd.ms-photo"/>
  <Default Extension="wmf" ContentType="image/x-wm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  <p:sldMasterId id="2147483673" r:id="rId4"/>
  </p:sldMasterIdLst>
  <p:notesMasterIdLst>
    <p:notesMasterId r:id="rId12"/>
  </p:notesMasterIdLst>
  <p:sldIdLst>
    <p:sldId id="349" r:id="rId5"/>
    <p:sldId id="350" r:id="rId6"/>
    <p:sldId id="316" r:id="rId7"/>
    <p:sldId id="259" r:id="rId8"/>
    <p:sldId id="351" r:id="rId9"/>
    <p:sldId id="352" r:id="rId10"/>
    <p:sldId id="357" r:id="rId11"/>
    <p:sldId id="317" r:id="rId13"/>
    <p:sldId id="356" r:id="rId14"/>
    <p:sldId id="358" r:id="rId15"/>
    <p:sldId id="365" r:id="rId16"/>
    <p:sldId id="374" r:id="rId17"/>
    <p:sldId id="362" r:id="rId18"/>
    <p:sldId id="310" r:id="rId19"/>
    <p:sldId id="366" r:id="rId20"/>
    <p:sldId id="367" r:id="rId21"/>
    <p:sldId id="344" r:id="rId22"/>
    <p:sldId id="353" r:id="rId23"/>
    <p:sldId id="354" r:id="rId24"/>
    <p:sldId id="355" r:id="rId25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仿宋_GB2312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仿宋_GB2312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仿宋_GB2312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仿宋_GB2312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仿宋_GB2312" pitchFamily="49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仿宋_GB2312" pitchFamily="49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仿宋_GB2312" pitchFamily="49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仿宋_GB2312" pitchFamily="49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仿宋_GB2312" pitchFamily="49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</p:showPr>
  <p:clrMru>
    <a:srgbClr val="FF0000"/>
    <a:srgbClr val="B0D08D"/>
    <a:srgbClr val="D1E1B2"/>
    <a:srgbClr val="A4D663"/>
    <a:srgbClr val="008000"/>
    <a:srgbClr val="CC0066"/>
    <a:srgbClr val="FF0066"/>
    <a:srgbClr val="CC6600"/>
    <a:srgbClr val="FF3399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Objects="1">
      <p:cViewPr>
        <p:scale>
          <a:sx n="100" d="100"/>
          <a:sy n="100" d="100"/>
        </p:scale>
        <p:origin x="-516" y="342"/>
      </p:cViewPr>
      <p:guideLst>
        <p:guide orient="horz" pos="207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7" d="100"/>
        <a:sy n="97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slide" Target="slides/slide20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0" Type="http://schemas.openxmlformats.org/officeDocument/2006/relationships/slide" Target="slides/slide15.xml"/><Relationship Id="rId2" Type="http://schemas.openxmlformats.org/officeDocument/2006/relationships/theme" Target="theme/theme1.xml"/><Relationship Id="rId19" Type="http://schemas.openxmlformats.org/officeDocument/2006/relationships/slide" Target="slides/slide14.xml"/><Relationship Id="rId18" Type="http://schemas.openxmlformats.org/officeDocument/2006/relationships/slide" Target="slides/slide1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3" Type="http://schemas.openxmlformats.org/officeDocument/2006/relationships/slide" Target="slides/slide8.xml"/><Relationship Id="rId12" Type="http://schemas.openxmlformats.org/officeDocument/2006/relationships/notesMaster" Target="notesMasters/notesMaster1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E516C9-37A9-422C-BF9E-5AC5276FFAF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F39B27-40A8-427A-AC76-7AC6F623F84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C268FE-B244-48C6-ACED-D5BB213BD0F7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F96334-D6F6-4899-9619-57F11CDA8993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0A6401-8703-432F-B6A5-4CA6B342B16C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C9FE4B9-0E2C-49EF-9D3C-A05FD64B20C9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846EB5-E966-4786-85CB-E3073B1586A9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AF086C-9EB6-4B53-A345-EB2F633C7F67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3AB579-E798-47F6-B039-378DA1C86DE7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70560D-909B-420A-88FC-505E04863C72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643090-9057-420A-BC40-BA9503B18493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CAC6D9-1A08-4D96-8150-2C248D43B71E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F1B981-19A5-4979-9E16-0C8EA56BF5A4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4C3369-C367-4989-AA76-59A2F1C224CD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84BDD3-744B-442A-97B6-A6E3BE9414BD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981011-C588-4FD3-942F-EFC7A0FCEB91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207573-E9A9-466D-B72D-AA6F4E8563E8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5F15F0-0F78-4B42-BAFB-DE38D0558D1A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 spd="med"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35788F-D7E7-4ED6-B6B3-7574B1489A26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E38B0B-E0EA-4DDB-B8F3-A87C865A282B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FD0255-726D-4D14-A2A8-DE9054D04279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C9A1C5-85D7-4ED2-BF94-9FDA098322BD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439127-D620-4345-A083-F4D2B7AF348E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BC9705-3D47-436F-9128-CF465F71BB49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A43765-DE9D-40C8-AEB6-E0A64650E4FD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1.jpe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0.xml"/><Relationship Id="rId7" Type="http://schemas.openxmlformats.org/officeDocument/2006/relationships/slideLayout" Target="../slideLayouts/slideLayout19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2.xml"/><Relationship Id="rId8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0.xml"/><Relationship Id="rId6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11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3.xml"/><Relationship Id="rId1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>
                <a:ea typeface="+mn-ea"/>
              </a:defRPr>
            </a:lvl1pPr>
          </a:lstStyle>
          <a:p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>
                <a:ea typeface="+mn-ea"/>
              </a:defRPr>
            </a:lvl1pPr>
          </a:lstStyle>
          <a:p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>
                <a:ea typeface="+mn-ea"/>
              </a:defRPr>
            </a:lvl1pPr>
          </a:lstStyle>
          <a:p>
            <a:fld id="{1A826861-319F-483B-8F40-F4E4067F239D}" type="slidenum">
              <a:rPr lang="zh-CN" altLang="en-US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>
                <a:ea typeface="+mn-ea"/>
              </a:defRPr>
            </a:lvl1pPr>
          </a:lstStyle>
          <a:p>
            <a:endParaRPr lang="en-US" altLang="zh-CN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>
                <a:ea typeface="+mn-ea"/>
              </a:defRPr>
            </a:lvl1pPr>
          </a:lstStyle>
          <a:p>
            <a:endParaRPr lang="en-US" altLang="zh-CN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>
                <a:ea typeface="+mn-ea"/>
              </a:defRPr>
            </a:lvl1pPr>
          </a:lstStyle>
          <a:p>
            <a:fld id="{C082446D-39AB-4138-99E3-CC4728183924}" type="slidenum">
              <a:rPr lang="zh-CN" altLang="en-US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fade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itchFamily="2" charset="-122"/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itchFamily="2" charset="-122"/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vmlDrawing" Target="../drawings/vmlDrawing1.vml"/><Relationship Id="rId8" Type="http://schemas.openxmlformats.org/officeDocument/2006/relationships/slideLayout" Target="../slideLayouts/slideLayout7.xml"/><Relationship Id="rId7" Type="http://schemas.openxmlformats.org/officeDocument/2006/relationships/image" Target="../media/image11.png"/><Relationship Id="rId6" Type="http://schemas.openxmlformats.org/officeDocument/2006/relationships/image" Target="../media/image10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9.wmf"/><Relationship Id="rId3" Type="http://schemas.openxmlformats.org/officeDocument/2006/relationships/oleObject" Target="../embeddings/oleObject2.bin"/><Relationship Id="rId2" Type="http://schemas.openxmlformats.org/officeDocument/2006/relationships/image" Target="../media/image8.wmf"/><Relationship Id="rId1" Type="http://schemas.openxmlformats.org/officeDocument/2006/relationships/oleObject" Target="../embeddings/oleObject1.bin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microsoft.com/office/2007/relationships/hdphoto" Target="../media/hdphoto1.wdp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5"/>
          <p:cNvSpPr txBox="1"/>
          <p:nvPr/>
        </p:nvSpPr>
        <p:spPr>
          <a:xfrm>
            <a:off x="785786" y="928670"/>
            <a:ext cx="52149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800" dirty="0" smtClean="0">
                <a:solidFill>
                  <a:srgbClr val="0070C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统编版小学语文三年级上册</a:t>
            </a:r>
            <a:endParaRPr lang="zh-CN" altLang="en-US" sz="2800" dirty="0">
              <a:solidFill>
                <a:srgbClr val="0070C0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5" name="TextBox 6"/>
          <p:cNvSpPr txBox="1"/>
          <p:nvPr/>
        </p:nvSpPr>
        <p:spPr>
          <a:xfrm>
            <a:off x="2483790" y="4869193"/>
            <a:ext cx="6143636" cy="640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3600" b="1" dirty="0" smtClean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武进区前黄中心小学   蒋勤</a:t>
            </a:r>
            <a:endParaRPr lang="zh-CN" altLang="en-US" sz="36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026160"/>
            <a:ext cx="8229600" cy="3903980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96620" y="24130"/>
            <a:ext cx="7922260" cy="12604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fontAlgn="auto">
              <a:lnSpc>
                <a:spcPts val="3040"/>
              </a:lnSpc>
            </a:pPr>
            <a:r>
              <a:rPr lang="zh-CN" altLang="en-US" sz="2800" dirty="0" smtClean="0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2800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默读</a:t>
            </a:r>
            <a:r>
              <a:rPr lang="zh-CN" altLang="en-US" sz="2800" dirty="0" smtClean="0">
                <a:latin typeface="楷体" panose="02010609060101010101" charset="-122"/>
                <a:ea typeface="楷体" panose="02010609060101010101" charset="-122"/>
              </a:rPr>
              <a:t>课文</a:t>
            </a:r>
            <a:r>
              <a:rPr lang="en-US" altLang="zh-CN" sz="2800" dirty="0" smtClean="0">
                <a:latin typeface="楷体" panose="02010609060101010101" charset="-122"/>
                <a:ea typeface="楷体" panose="02010609060101010101" charset="-122"/>
              </a:rPr>
              <a:t>7-19</a:t>
            </a:r>
            <a:r>
              <a:rPr lang="zh-CN" altLang="en-US" sz="2800" dirty="0" smtClean="0">
                <a:latin typeface="楷体" panose="02010609060101010101" charset="-122"/>
                <a:ea typeface="楷体" panose="02010609060101010101" charset="-122"/>
              </a:rPr>
              <a:t>小节，先在书上</a:t>
            </a:r>
            <a:r>
              <a:rPr lang="zh-CN" altLang="en-US" sz="2800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圈画</a:t>
            </a:r>
            <a:r>
              <a:rPr lang="zh-CN" altLang="en-US" sz="2800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出</a:t>
            </a:r>
            <a:r>
              <a:rPr lang="zh-CN" altLang="en-US" sz="2800" dirty="0" smtClean="0">
                <a:latin typeface="楷体" panose="02010609060101010101" charset="-122"/>
                <a:ea typeface="楷体" panose="02010609060101010101" charset="-122"/>
              </a:rPr>
              <a:t>红头旅</a:t>
            </a:r>
            <a:r>
              <a:rPr lang="zh-CN" altLang="en-US" sz="2800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行经过的地方</a:t>
            </a:r>
            <a:r>
              <a:rPr lang="zh-CN" altLang="en-US" sz="2800" dirty="0" smtClean="0">
                <a:latin typeface="楷体" panose="02010609060101010101" charset="-122"/>
                <a:ea typeface="楷体" panose="02010609060101010101" charset="-122"/>
              </a:rPr>
              <a:t>，同桌两人合作</a:t>
            </a:r>
            <a:r>
              <a:rPr lang="zh-CN" altLang="en-US" sz="2800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在作业单的牛图上按顺序</a:t>
            </a:r>
            <a:r>
              <a:rPr lang="zh-CN" altLang="en-US" sz="2800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填一填</a:t>
            </a:r>
            <a:r>
              <a:rPr lang="zh-CN" altLang="en-US" sz="2800" dirty="0" smtClean="0">
                <a:latin typeface="楷体" panose="02010609060101010101" charset="-122"/>
                <a:ea typeface="楷体" panose="02010609060101010101" charset="-122"/>
              </a:rPr>
              <a:t>，也</a:t>
            </a:r>
            <a:r>
              <a:rPr lang="zh-CN" altLang="en-US" sz="2800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可以</a:t>
            </a:r>
            <a:r>
              <a:rPr lang="zh-CN" altLang="en-US" sz="2800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画一画</a:t>
            </a:r>
            <a:r>
              <a:rPr lang="zh-CN" altLang="en-US" sz="2800" dirty="0" smtClean="0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zh-CN" altLang="en-US" sz="2800" dirty="0"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1" cstate="print">
            <a:lum bright="36000" contrast="-30000"/>
          </a:blip>
          <a:srcRect/>
          <a:stretch>
            <a:fillRect/>
          </a:stretch>
        </p:blipFill>
        <p:spPr bwMode="auto">
          <a:xfrm>
            <a:off x="1586865" y="1389380"/>
            <a:ext cx="6541770" cy="354076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7" name="TextBox 4"/>
          <p:cNvSpPr txBox="1"/>
          <p:nvPr/>
        </p:nvSpPr>
        <p:spPr>
          <a:xfrm>
            <a:off x="605135" y="3214987"/>
            <a:ext cx="10715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</a:rPr>
              <a:t>④</a:t>
            </a:r>
            <a:endParaRPr lang="zh-CN" altLang="en-US" sz="3200" dirty="0" smtClean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89260" y="1492555"/>
            <a:ext cx="6934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</a:rPr>
              <a:t>①</a:t>
            </a:r>
            <a:endParaRPr lang="zh-CN" altLang="en-US" sz="3200" b="1" dirty="0" smtClean="0">
              <a:solidFill>
                <a:srgbClr val="FF0000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605304" y="2107198"/>
            <a:ext cx="6934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</a:rPr>
              <a:t>②</a:t>
            </a:r>
            <a:endParaRPr lang="zh-CN" altLang="en-US" sz="3200" b="1" dirty="0" smtClean="0">
              <a:solidFill>
                <a:srgbClr val="FF0000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89279" y="2651754"/>
            <a:ext cx="6934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</a:rPr>
              <a:t>③</a:t>
            </a:r>
            <a:endParaRPr lang="zh-CN" altLang="en-US" sz="3200" b="1" dirty="0" smtClean="0">
              <a:solidFill>
                <a:srgbClr val="FF0000"/>
              </a:solidFill>
            </a:endParaRPr>
          </a:p>
        </p:txBody>
      </p:sp>
      <p:sp>
        <p:nvSpPr>
          <p:cNvPr id="15" name="TextBox 12"/>
          <p:cNvSpPr txBox="1"/>
          <p:nvPr/>
        </p:nvSpPr>
        <p:spPr>
          <a:xfrm>
            <a:off x="744399" y="339006"/>
            <a:ext cx="8025765" cy="5835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latin typeface="楷体" panose="02010609060101010101" charset="-122"/>
                <a:ea typeface="楷体" panose="02010609060101010101" charset="-122"/>
              </a:rPr>
              <a:t>先</a:t>
            </a:r>
            <a:r>
              <a:rPr lang="en-US" altLang="zh-CN" sz="3200" dirty="0" smtClean="0"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dirty="0" smtClean="0">
                <a:latin typeface="楷体" panose="02010609060101010101" charset="-122"/>
                <a:ea typeface="楷体" panose="02010609060101010101" charset="-122"/>
              </a:rPr>
              <a:t>接着</a:t>
            </a:r>
            <a:r>
              <a:rPr lang="en-US" altLang="zh-CN" sz="3200" dirty="0" smtClean="0"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dirty="0" smtClean="0">
                <a:latin typeface="楷体" panose="02010609060101010101" charset="-122"/>
                <a:ea typeface="楷体" panose="02010609060101010101" charset="-122"/>
              </a:rPr>
              <a:t>然后</a:t>
            </a:r>
            <a:r>
              <a:rPr lang="en-US" altLang="zh-CN" sz="3200" dirty="0" smtClean="0"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随后</a:t>
            </a:r>
            <a:r>
              <a:rPr lang="en-US" altLang="zh-CN" sz="3200" dirty="0" smtClean="0"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dirty="0" smtClean="0">
                <a:latin typeface="楷体" panose="02010609060101010101" charset="-122"/>
                <a:ea typeface="楷体" panose="02010609060101010101" charset="-122"/>
              </a:rPr>
              <a:t>最后</a:t>
            </a:r>
            <a:r>
              <a:rPr lang="en-US" altLang="zh-CN" sz="3200" dirty="0" smtClean="0">
                <a:latin typeface="楷体" panose="02010609060101010101" charset="-122"/>
                <a:ea typeface="楷体" panose="02010609060101010101" charset="-122"/>
              </a:rPr>
              <a:t>……</a:t>
            </a:r>
            <a:endParaRPr lang="zh-CN" altLang="en-US" sz="3200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883285" y="5144770"/>
            <a:ext cx="111569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牛嘴</a:t>
            </a:r>
            <a:endParaRPr lang="zh-CN" altLang="en-US" sz="24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2196465" y="5144770"/>
            <a:ext cx="245364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第一个胃 </a:t>
            </a:r>
            <a:endParaRPr lang="zh-CN" altLang="en-US" sz="24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4020820" y="5144770"/>
            <a:ext cx="15449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第二个胃</a:t>
            </a:r>
            <a:endParaRPr lang="zh-CN" altLang="en-US" sz="24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6013450" y="5144770"/>
            <a:ext cx="111569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牛嘴</a:t>
            </a:r>
            <a:endParaRPr lang="zh-CN" altLang="en-US" sz="24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600075" y="5157470"/>
            <a:ext cx="8543925" cy="460375"/>
            <a:chOff x="945" y="8122"/>
            <a:chExt cx="13455" cy="725"/>
          </a:xfrm>
        </p:grpSpPr>
        <p:sp>
          <p:nvSpPr>
            <p:cNvPr id="11" name="文本框 10"/>
            <p:cNvSpPr txBox="1"/>
            <p:nvPr/>
          </p:nvSpPr>
          <p:spPr>
            <a:xfrm>
              <a:off x="945" y="8122"/>
              <a:ext cx="13455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（    ） （       ） （        ） （    ）  （     ）</a:t>
              </a:r>
              <a:endParaRPr lang="zh-CN" altLang="en-US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endParaRPr>
            </a:p>
          </p:txBody>
        </p:sp>
        <p:cxnSp>
          <p:nvCxnSpPr>
            <p:cNvPr id="16" name="直接箭头连接符 15"/>
            <p:cNvCxnSpPr/>
            <p:nvPr/>
          </p:nvCxnSpPr>
          <p:spPr>
            <a:xfrm>
              <a:off x="2641" y="8457"/>
              <a:ext cx="705" cy="5"/>
            </a:xfrm>
            <a:prstGeom prst="straightConnector1">
              <a:avLst/>
            </a:prstGeom>
            <a:ln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箭头连接符 16"/>
            <p:cNvCxnSpPr/>
            <p:nvPr/>
          </p:nvCxnSpPr>
          <p:spPr>
            <a:xfrm>
              <a:off x="5554" y="8447"/>
              <a:ext cx="626" cy="15"/>
            </a:xfrm>
            <a:prstGeom prst="straightConnector1">
              <a:avLst/>
            </a:prstGeom>
            <a:ln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箭头连接符 24"/>
            <p:cNvCxnSpPr/>
            <p:nvPr/>
          </p:nvCxnSpPr>
          <p:spPr>
            <a:xfrm>
              <a:off x="8652" y="8462"/>
              <a:ext cx="705" cy="5"/>
            </a:xfrm>
            <a:prstGeom prst="straightConnector1">
              <a:avLst/>
            </a:prstGeom>
            <a:ln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箭头连接符 25"/>
            <p:cNvCxnSpPr/>
            <p:nvPr/>
          </p:nvCxnSpPr>
          <p:spPr>
            <a:xfrm>
              <a:off x="10933" y="8442"/>
              <a:ext cx="705" cy="5"/>
            </a:xfrm>
            <a:prstGeom prst="straightConnector1">
              <a:avLst/>
            </a:prstGeom>
            <a:ln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文本框 26"/>
          <p:cNvSpPr txBox="1"/>
          <p:nvPr/>
        </p:nvSpPr>
        <p:spPr>
          <a:xfrm>
            <a:off x="7639685" y="5132070"/>
            <a:ext cx="135636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草地</a:t>
            </a:r>
            <a:endParaRPr lang="zh-CN" altLang="en-US" sz="24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591820" y="3716655"/>
            <a:ext cx="595035" cy="5847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32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⑤</a:t>
            </a:r>
            <a:endParaRPr lang="zh-CN" altLang="en-US" sz="3200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32" name="曲线连接符 31"/>
          <p:cNvCxnSpPr/>
          <p:nvPr/>
        </p:nvCxnSpPr>
        <p:spPr>
          <a:xfrm>
            <a:off x="2267744" y="2276872"/>
            <a:ext cx="1368152" cy="792088"/>
          </a:xfrm>
          <a:prstGeom prst="curvedConnector3">
            <a:avLst>
              <a:gd name="adj1" fmla="val 50000"/>
            </a:avLst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4" name="曲线连接符 33"/>
          <p:cNvCxnSpPr/>
          <p:nvPr/>
        </p:nvCxnSpPr>
        <p:spPr>
          <a:xfrm>
            <a:off x="3851920" y="3429000"/>
            <a:ext cx="1080120" cy="144016"/>
          </a:xfrm>
          <a:prstGeom prst="curvedConnector3">
            <a:avLst>
              <a:gd name="adj1" fmla="val 50000"/>
            </a:avLst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6" name="曲线连接符 35"/>
          <p:cNvCxnSpPr/>
          <p:nvPr/>
        </p:nvCxnSpPr>
        <p:spPr>
          <a:xfrm rot="10800000">
            <a:off x="2411760" y="2132856"/>
            <a:ext cx="2664296" cy="1224136"/>
          </a:xfrm>
          <a:prstGeom prst="curvedConnector3">
            <a:avLst>
              <a:gd name="adj1" fmla="val 58474"/>
            </a:avLst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8" name="曲线连接符 37"/>
          <p:cNvCxnSpPr/>
          <p:nvPr/>
        </p:nvCxnSpPr>
        <p:spPr>
          <a:xfrm rot="5400000">
            <a:off x="1043608" y="2852936"/>
            <a:ext cx="1944216" cy="504056"/>
          </a:xfrm>
          <a:prstGeom prst="curvedConnector3">
            <a:avLst>
              <a:gd name="adj1" fmla="val 5871"/>
            </a:avLst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541 0.02105 L 0.15364 0.09459 " pathEditMode="relative" rAng="0" ptsTypes="AA">
                                      <p:cBhvr>
                                        <p:cTn id="6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" y="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26 0.00324 L 0.31164 0.12327 " pathEditMode="relative" rAng="0" ptsTypes="AA">
                                      <p:cBhvr>
                                        <p:cTn id="7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5" y="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3.42276E-7 L 0.46857 0.08117 " pathEditMode="relative" rAng="0" ptsTypes="AA">
                                      <p:cBhvr>
                                        <p:cTn id="8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" y="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4.34783E-7 L 0.12344 -0.21068 " pathEditMode="relative" rAng="0" ptsTypes="AA">
                                      <p:cBhvr>
                                        <p:cTn id="9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2" y="-1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4.62535E-8 L 0.12709 0.00994 " pathEditMode="relative" rAng="0" ptsTypes="AA">
                                      <p:cBhvr>
                                        <p:cTn id="9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4" y="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7" grpId="0"/>
      <p:bldP spid="7" grpId="1"/>
      <p:bldP spid="8" grpId="0"/>
      <p:bldP spid="8" grpId="1"/>
      <p:bldP spid="9" grpId="0"/>
      <p:bldP spid="9" grpId="1"/>
      <p:bldP spid="10" grpId="0"/>
      <p:bldP spid="10" grpId="1"/>
      <p:bldP spid="15" grpId="0" bldLvl="0" animBg="1"/>
      <p:bldP spid="19" grpId="0"/>
      <p:bldP spid="20" grpId="0"/>
      <p:bldP spid="21" grpId="0"/>
      <p:bldP spid="22" grpId="0"/>
      <p:bldP spid="27" grpId="0"/>
      <p:bldP spid="28" grpId="0"/>
      <p:bldP spid="28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9986" name="Freeform 50"/>
          <p:cNvSpPr>
            <a:spLocks noChangeArrowheads="1"/>
          </p:cNvSpPr>
          <p:nvPr/>
        </p:nvSpPr>
        <p:spPr bwMode="auto">
          <a:xfrm>
            <a:off x="6660131" y="2550432"/>
            <a:ext cx="234950" cy="571500"/>
          </a:xfrm>
          <a:custGeom>
            <a:avLst/>
            <a:gdLst>
              <a:gd name="T0" fmla="*/ 2147483647 w 372"/>
              <a:gd name="T1" fmla="*/ 2147483647 h 902"/>
              <a:gd name="T2" fmla="*/ 2147483647 w 372"/>
              <a:gd name="T3" fmla="*/ 2147483647 h 902"/>
              <a:gd name="T4" fmla="*/ 2147483647 w 372"/>
              <a:gd name="T5" fmla="*/ 2147483647 h 902"/>
              <a:gd name="T6" fmla="*/ 2147483647 w 372"/>
              <a:gd name="T7" fmla="*/ 2147483647 h 902"/>
              <a:gd name="T8" fmla="*/ 2147483647 w 372"/>
              <a:gd name="T9" fmla="*/ 2147483647 h 902"/>
              <a:gd name="T10" fmla="*/ 2147483647 w 372"/>
              <a:gd name="T11" fmla="*/ 2147483647 h 902"/>
              <a:gd name="T12" fmla="*/ 2147483647 w 372"/>
              <a:gd name="T13" fmla="*/ 2147483647 h 902"/>
              <a:gd name="T14" fmla="*/ 2147483647 w 372"/>
              <a:gd name="T15" fmla="*/ 2147483647 h 902"/>
              <a:gd name="T16" fmla="*/ 2147483647 w 372"/>
              <a:gd name="T17" fmla="*/ 2147483647 h 902"/>
              <a:gd name="T18" fmla="*/ 2147483647 w 372"/>
              <a:gd name="T19" fmla="*/ 2147483647 h 902"/>
              <a:gd name="T20" fmla="*/ 2147483647 w 372"/>
              <a:gd name="T21" fmla="*/ 2147483647 h 902"/>
              <a:gd name="T22" fmla="*/ 2147483647 w 372"/>
              <a:gd name="T23" fmla="*/ 2147483647 h 902"/>
              <a:gd name="T24" fmla="*/ 2147483647 w 372"/>
              <a:gd name="T25" fmla="*/ 2147483647 h 902"/>
              <a:gd name="T26" fmla="*/ 2147483647 w 372"/>
              <a:gd name="T27" fmla="*/ 2147483647 h 902"/>
              <a:gd name="T28" fmla="*/ 2147483647 w 372"/>
              <a:gd name="T29" fmla="*/ 2147483647 h 902"/>
              <a:gd name="T30" fmla="*/ 2147483647 w 372"/>
              <a:gd name="T31" fmla="*/ 2147483647 h 902"/>
              <a:gd name="T32" fmla="*/ 2147483647 w 372"/>
              <a:gd name="T33" fmla="*/ 2147483647 h 902"/>
              <a:gd name="T34" fmla="*/ 2147483647 w 372"/>
              <a:gd name="T35" fmla="*/ 2147483647 h 902"/>
              <a:gd name="T36" fmla="*/ 2147483647 w 372"/>
              <a:gd name="T37" fmla="*/ 2147483647 h 902"/>
              <a:gd name="T38" fmla="*/ 2147483647 w 372"/>
              <a:gd name="T39" fmla="*/ 2147483647 h 902"/>
              <a:gd name="T40" fmla="*/ 2147483647 w 372"/>
              <a:gd name="T41" fmla="*/ 2147483647 h 902"/>
              <a:gd name="T42" fmla="*/ 2147483647 w 372"/>
              <a:gd name="T43" fmla="*/ 2147483647 h 902"/>
              <a:gd name="T44" fmla="*/ 2147483647 w 372"/>
              <a:gd name="T45" fmla="*/ 2147483647 h 902"/>
              <a:gd name="T46" fmla="*/ 2147483647 w 372"/>
              <a:gd name="T47" fmla="*/ 2147483647 h 902"/>
              <a:gd name="T48" fmla="*/ 2147483647 w 372"/>
              <a:gd name="T49" fmla="*/ 2147483647 h 902"/>
              <a:gd name="T50" fmla="*/ 2147483647 w 372"/>
              <a:gd name="T51" fmla="*/ 2147483647 h 902"/>
              <a:gd name="T52" fmla="*/ 2147483647 w 372"/>
              <a:gd name="T53" fmla="*/ 2147483647 h 902"/>
              <a:gd name="T54" fmla="*/ 2147483647 w 372"/>
              <a:gd name="T55" fmla="*/ 2147483647 h 902"/>
              <a:gd name="T56" fmla="*/ 2147483647 w 372"/>
              <a:gd name="T57" fmla="*/ 2147483647 h 902"/>
              <a:gd name="T58" fmla="*/ 2147483647 w 372"/>
              <a:gd name="T59" fmla="*/ 2147483647 h 902"/>
              <a:gd name="T60" fmla="*/ 2147483647 w 372"/>
              <a:gd name="T61" fmla="*/ 2147483647 h 902"/>
              <a:gd name="T62" fmla="*/ 2147483647 w 372"/>
              <a:gd name="T63" fmla="*/ 2147483647 h 902"/>
              <a:gd name="T64" fmla="*/ 2147483647 w 372"/>
              <a:gd name="T65" fmla="*/ 2147483647 h 902"/>
              <a:gd name="T66" fmla="*/ 2147483647 w 372"/>
              <a:gd name="T67" fmla="*/ 2147483647 h 902"/>
              <a:gd name="T68" fmla="*/ 2147483647 w 372"/>
              <a:gd name="T69" fmla="*/ 2147483647 h 902"/>
              <a:gd name="T70" fmla="*/ 2147483647 w 372"/>
              <a:gd name="T71" fmla="*/ 2147483647 h 902"/>
              <a:gd name="T72" fmla="*/ 2147483647 w 372"/>
              <a:gd name="T73" fmla="*/ 2147483647 h 902"/>
              <a:gd name="T74" fmla="*/ 2147483647 w 372"/>
              <a:gd name="T75" fmla="*/ 2147483647 h 902"/>
              <a:gd name="T76" fmla="*/ 2147483647 w 372"/>
              <a:gd name="T77" fmla="*/ 2147483647 h 902"/>
              <a:gd name="T78" fmla="*/ 2147483647 w 372"/>
              <a:gd name="T79" fmla="*/ 2147483647 h 902"/>
              <a:gd name="T80" fmla="*/ 2147483647 w 372"/>
              <a:gd name="T81" fmla="*/ 2147483647 h 902"/>
              <a:gd name="T82" fmla="*/ 2147483647 w 372"/>
              <a:gd name="T83" fmla="*/ 2147483647 h 902"/>
              <a:gd name="T84" fmla="*/ 2147483647 w 372"/>
              <a:gd name="T85" fmla="*/ 2147483647 h 902"/>
              <a:gd name="T86" fmla="*/ 2147483647 w 372"/>
              <a:gd name="T87" fmla="*/ 2147483647 h 902"/>
              <a:gd name="T88" fmla="*/ 2147483647 w 372"/>
              <a:gd name="T89" fmla="*/ 2147483647 h 902"/>
              <a:gd name="T90" fmla="*/ 2147483647 w 372"/>
              <a:gd name="T91" fmla="*/ 2147483647 h 902"/>
              <a:gd name="T92" fmla="*/ 2147483647 w 372"/>
              <a:gd name="T93" fmla="*/ 2147483647 h 902"/>
              <a:gd name="T94" fmla="*/ 2147483647 w 372"/>
              <a:gd name="T95" fmla="*/ 2147483647 h 902"/>
              <a:gd name="T96" fmla="*/ 2147483647 w 372"/>
              <a:gd name="T97" fmla="*/ 2147483647 h 902"/>
              <a:gd name="T98" fmla="*/ 2147483647 w 372"/>
              <a:gd name="T99" fmla="*/ 2147483647 h 902"/>
              <a:gd name="T100" fmla="*/ 2147483647 w 372"/>
              <a:gd name="T101" fmla="*/ 2147483647 h 902"/>
              <a:gd name="T102" fmla="*/ 0 w 372"/>
              <a:gd name="T103" fmla="*/ 2147483647 h 902"/>
              <a:gd name="T104" fmla="*/ 2147483647 w 372"/>
              <a:gd name="T105" fmla="*/ 2147483647 h 902"/>
              <a:gd name="T106" fmla="*/ 2147483647 w 372"/>
              <a:gd name="T107" fmla="*/ 2147483647 h 902"/>
              <a:gd name="T108" fmla="*/ 2147483647 w 372"/>
              <a:gd name="T109" fmla="*/ 2147483647 h 902"/>
              <a:gd name="T110" fmla="*/ 2147483647 w 372"/>
              <a:gd name="T111" fmla="*/ 0 h 902"/>
              <a:gd name="T112" fmla="*/ 2147483647 w 372"/>
              <a:gd name="T113" fmla="*/ 0 h 902"/>
              <a:gd name="T114" fmla="*/ 2147483647 w 372"/>
              <a:gd name="T115" fmla="*/ 0 h 902"/>
              <a:gd name="T116" fmla="*/ 2147483647 w 372"/>
              <a:gd name="T117" fmla="*/ 2147483647 h 902"/>
              <a:gd name="T118" fmla="*/ 2147483647 w 372"/>
              <a:gd name="T119" fmla="*/ 2147483647 h 902"/>
              <a:gd name="T120" fmla="*/ 2147483647 w 372"/>
              <a:gd name="T121" fmla="*/ 2147483647 h 902"/>
              <a:gd name="T122" fmla="*/ 2147483647 w 372"/>
              <a:gd name="T123" fmla="*/ 2147483647 h 902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372"/>
              <a:gd name="T187" fmla="*/ 0 h 902"/>
              <a:gd name="T188" fmla="*/ 372 w 372"/>
              <a:gd name="T189" fmla="*/ 902 h 902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372" h="902">
                <a:moveTo>
                  <a:pt x="217" y="29"/>
                </a:moveTo>
                <a:lnTo>
                  <a:pt x="227" y="72"/>
                </a:lnTo>
                <a:lnTo>
                  <a:pt x="236" y="115"/>
                </a:lnTo>
                <a:lnTo>
                  <a:pt x="246" y="157"/>
                </a:lnTo>
                <a:lnTo>
                  <a:pt x="253" y="198"/>
                </a:lnTo>
                <a:lnTo>
                  <a:pt x="263" y="236"/>
                </a:lnTo>
                <a:lnTo>
                  <a:pt x="270" y="274"/>
                </a:lnTo>
                <a:lnTo>
                  <a:pt x="279" y="310"/>
                </a:lnTo>
                <a:lnTo>
                  <a:pt x="286" y="345"/>
                </a:lnTo>
                <a:lnTo>
                  <a:pt x="294" y="379"/>
                </a:lnTo>
                <a:lnTo>
                  <a:pt x="301" y="412"/>
                </a:lnTo>
                <a:lnTo>
                  <a:pt x="305" y="443"/>
                </a:lnTo>
                <a:lnTo>
                  <a:pt x="313" y="471"/>
                </a:lnTo>
                <a:lnTo>
                  <a:pt x="317" y="500"/>
                </a:lnTo>
                <a:lnTo>
                  <a:pt x="325" y="528"/>
                </a:lnTo>
                <a:lnTo>
                  <a:pt x="329" y="555"/>
                </a:lnTo>
                <a:lnTo>
                  <a:pt x="334" y="578"/>
                </a:lnTo>
                <a:lnTo>
                  <a:pt x="339" y="602"/>
                </a:lnTo>
                <a:lnTo>
                  <a:pt x="344" y="623"/>
                </a:lnTo>
                <a:lnTo>
                  <a:pt x="348" y="645"/>
                </a:lnTo>
                <a:lnTo>
                  <a:pt x="351" y="664"/>
                </a:lnTo>
                <a:lnTo>
                  <a:pt x="356" y="683"/>
                </a:lnTo>
                <a:lnTo>
                  <a:pt x="358" y="700"/>
                </a:lnTo>
                <a:lnTo>
                  <a:pt x="360" y="714"/>
                </a:lnTo>
                <a:lnTo>
                  <a:pt x="363" y="728"/>
                </a:lnTo>
                <a:lnTo>
                  <a:pt x="365" y="742"/>
                </a:lnTo>
                <a:lnTo>
                  <a:pt x="367" y="754"/>
                </a:lnTo>
                <a:lnTo>
                  <a:pt x="367" y="764"/>
                </a:lnTo>
                <a:lnTo>
                  <a:pt x="370" y="773"/>
                </a:lnTo>
                <a:lnTo>
                  <a:pt x="370" y="780"/>
                </a:lnTo>
                <a:lnTo>
                  <a:pt x="372" y="788"/>
                </a:lnTo>
                <a:lnTo>
                  <a:pt x="372" y="792"/>
                </a:lnTo>
                <a:lnTo>
                  <a:pt x="372" y="797"/>
                </a:lnTo>
                <a:lnTo>
                  <a:pt x="372" y="814"/>
                </a:lnTo>
                <a:lnTo>
                  <a:pt x="370" y="828"/>
                </a:lnTo>
                <a:lnTo>
                  <a:pt x="367" y="840"/>
                </a:lnTo>
                <a:lnTo>
                  <a:pt x="365" y="849"/>
                </a:lnTo>
                <a:lnTo>
                  <a:pt x="360" y="859"/>
                </a:lnTo>
                <a:lnTo>
                  <a:pt x="358" y="866"/>
                </a:lnTo>
                <a:lnTo>
                  <a:pt x="353" y="873"/>
                </a:lnTo>
                <a:lnTo>
                  <a:pt x="348" y="878"/>
                </a:lnTo>
                <a:lnTo>
                  <a:pt x="339" y="887"/>
                </a:lnTo>
                <a:lnTo>
                  <a:pt x="332" y="895"/>
                </a:lnTo>
                <a:lnTo>
                  <a:pt x="327" y="897"/>
                </a:lnTo>
                <a:lnTo>
                  <a:pt x="322" y="899"/>
                </a:lnTo>
                <a:lnTo>
                  <a:pt x="317" y="902"/>
                </a:lnTo>
                <a:lnTo>
                  <a:pt x="313" y="902"/>
                </a:lnTo>
                <a:lnTo>
                  <a:pt x="310" y="899"/>
                </a:lnTo>
                <a:lnTo>
                  <a:pt x="308" y="899"/>
                </a:lnTo>
                <a:lnTo>
                  <a:pt x="308" y="897"/>
                </a:lnTo>
                <a:lnTo>
                  <a:pt x="305" y="892"/>
                </a:lnTo>
                <a:lnTo>
                  <a:pt x="303" y="890"/>
                </a:lnTo>
                <a:lnTo>
                  <a:pt x="301" y="885"/>
                </a:lnTo>
                <a:lnTo>
                  <a:pt x="298" y="880"/>
                </a:lnTo>
                <a:lnTo>
                  <a:pt x="296" y="873"/>
                </a:lnTo>
                <a:lnTo>
                  <a:pt x="294" y="866"/>
                </a:lnTo>
                <a:lnTo>
                  <a:pt x="291" y="859"/>
                </a:lnTo>
                <a:lnTo>
                  <a:pt x="289" y="852"/>
                </a:lnTo>
                <a:lnTo>
                  <a:pt x="284" y="842"/>
                </a:lnTo>
                <a:lnTo>
                  <a:pt x="282" y="833"/>
                </a:lnTo>
                <a:lnTo>
                  <a:pt x="279" y="823"/>
                </a:lnTo>
                <a:lnTo>
                  <a:pt x="274" y="814"/>
                </a:lnTo>
                <a:lnTo>
                  <a:pt x="270" y="802"/>
                </a:lnTo>
                <a:lnTo>
                  <a:pt x="267" y="790"/>
                </a:lnTo>
                <a:lnTo>
                  <a:pt x="263" y="776"/>
                </a:lnTo>
                <a:lnTo>
                  <a:pt x="258" y="761"/>
                </a:lnTo>
                <a:lnTo>
                  <a:pt x="253" y="747"/>
                </a:lnTo>
                <a:lnTo>
                  <a:pt x="248" y="733"/>
                </a:lnTo>
                <a:lnTo>
                  <a:pt x="243" y="716"/>
                </a:lnTo>
                <a:lnTo>
                  <a:pt x="239" y="700"/>
                </a:lnTo>
                <a:lnTo>
                  <a:pt x="234" y="683"/>
                </a:lnTo>
                <a:lnTo>
                  <a:pt x="229" y="664"/>
                </a:lnTo>
                <a:lnTo>
                  <a:pt x="224" y="645"/>
                </a:lnTo>
                <a:lnTo>
                  <a:pt x="217" y="626"/>
                </a:lnTo>
                <a:lnTo>
                  <a:pt x="212" y="607"/>
                </a:lnTo>
                <a:lnTo>
                  <a:pt x="205" y="585"/>
                </a:lnTo>
                <a:lnTo>
                  <a:pt x="198" y="564"/>
                </a:lnTo>
                <a:lnTo>
                  <a:pt x="193" y="540"/>
                </a:lnTo>
                <a:lnTo>
                  <a:pt x="179" y="497"/>
                </a:lnTo>
                <a:lnTo>
                  <a:pt x="167" y="457"/>
                </a:lnTo>
                <a:lnTo>
                  <a:pt x="155" y="419"/>
                </a:lnTo>
                <a:lnTo>
                  <a:pt x="143" y="383"/>
                </a:lnTo>
                <a:lnTo>
                  <a:pt x="134" y="348"/>
                </a:lnTo>
                <a:lnTo>
                  <a:pt x="122" y="317"/>
                </a:lnTo>
                <a:lnTo>
                  <a:pt x="112" y="288"/>
                </a:lnTo>
                <a:lnTo>
                  <a:pt x="103" y="260"/>
                </a:lnTo>
                <a:lnTo>
                  <a:pt x="93" y="233"/>
                </a:lnTo>
                <a:lnTo>
                  <a:pt x="84" y="210"/>
                </a:lnTo>
                <a:lnTo>
                  <a:pt x="74" y="188"/>
                </a:lnTo>
                <a:lnTo>
                  <a:pt x="67" y="169"/>
                </a:lnTo>
                <a:lnTo>
                  <a:pt x="57" y="150"/>
                </a:lnTo>
                <a:lnTo>
                  <a:pt x="50" y="136"/>
                </a:lnTo>
                <a:lnTo>
                  <a:pt x="43" y="122"/>
                </a:lnTo>
                <a:lnTo>
                  <a:pt x="36" y="110"/>
                </a:lnTo>
                <a:lnTo>
                  <a:pt x="24" y="88"/>
                </a:lnTo>
                <a:lnTo>
                  <a:pt x="19" y="79"/>
                </a:lnTo>
                <a:lnTo>
                  <a:pt x="15" y="69"/>
                </a:lnTo>
                <a:lnTo>
                  <a:pt x="12" y="62"/>
                </a:lnTo>
                <a:lnTo>
                  <a:pt x="7" y="53"/>
                </a:lnTo>
                <a:lnTo>
                  <a:pt x="5" y="46"/>
                </a:lnTo>
                <a:lnTo>
                  <a:pt x="3" y="38"/>
                </a:lnTo>
                <a:lnTo>
                  <a:pt x="3" y="34"/>
                </a:lnTo>
                <a:lnTo>
                  <a:pt x="0" y="27"/>
                </a:lnTo>
                <a:lnTo>
                  <a:pt x="0" y="22"/>
                </a:lnTo>
                <a:lnTo>
                  <a:pt x="3" y="17"/>
                </a:lnTo>
                <a:lnTo>
                  <a:pt x="3" y="15"/>
                </a:lnTo>
                <a:lnTo>
                  <a:pt x="5" y="10"/>
                </a:lnTo>
                <a:lnTo>
                  <a:pt x="10" y="8"/>
                </a:lnTo>
                <a:lnTo>
                  <a:pt x="12" y="5"/>
                </a:lnTo>
                <a:lnTo>
                  <a:pt x="17" y="3"/>
                </a:lnTo>
                <a:lnTo>
                  <a:pt x="19" y="0"/>
                </a:lnTo>
                <a:lnTo>
                  <a:pt x="26" y="0"/>
                </a:lnTo>
                <a:lnTo>
                  <a:pt x="34" y="0"/>
                </a:lnTo>
                <a:lnTo>
                  <a:pt x="41" y="0"/>
                </a:lnTo>
                <a:lnTo>
                  <a:pt x="50" y="0"/>
                </a:lnTo>
                <a:lnTo>
                  <a:pt x="62" y="0"/>
                </a:lnTo>
                <a:lnTo>
                  <a:pt x="74" y="3"/>
                </a:lnTo>
                <a:lnTo>
                  <a:pt x="88" y="5"/>
                </a:lnTo>
                <a:lnTo>
                  <a:pt x="103" y="8"/>
                </a:lnTo>
                <a:lnTo>
                  <a:pt x="119" y="10"/>
                </a:lnTo>
                <a:lnTo>
                  <a:pt x="136" y="12"/>
                </a:lnTo>
                <a:lnTo>
                  <a:pt x="155" y="15"/>
                </a:lnTo>
                <a:lnTo>
                  <a:pt x="174" y="19"/>
                </a:lnTo>
                <a:lnTo>
                  <a:pt x="196" y="24"/>
                </a:lnTo>
                <a:lnTo>
                  <a:pt x="217" y="29"/>
                </a:lnTo>
              </a:path>
            </a:pathLst>
          </a:custGeom>
          <a:solidFill>
            <a:srgbClr val="FF0000"/>
          </a:solidFill>
          <a:ln w="889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9988" name="Freeform 52"/>
          <p:cNvSpPr>
            <a:spLocks noChangeArrowheads="1"/>
          </p:cNvSpPr>
          <p:nvPr/>
        </p:nvSpPr>
        <p:spPr bwMode="auto">
          <a:xfrm>
            <a:off x="6961756" y="2685370"/>
            <a:ext cx="557212" cy="125412"/>
          </a:xfrm>
          <a:custGeom>
            <a:avLst/>
            <a:gdLst>
              <a:gd name="T0" fmla="*/ 2147483647 w 879"/>
              <a:gd name="T1" fmla="*/ 2147483647 h 198"/>
              <a:gd name="T2" fmla="*/ 2147483647 w 879"/>
              <a:gd name="T3" fmla="*/ 2147483647 h 198"/>
              <a:gd name="T4" fmla="*/ 2147483647 w 879"/>
              <a:gd name="T5" fmla="*/ 2147483647 h 198"/>
              <a:gd name="T6" fmla="*/ 2147483647 w 879"/>
              <a:gd name="T7" fmla="*/ 2147483647 h 198"/>
              <a:gd name="T8" fmla="*/ 2147483647 w 879"/>
              <a:gd name="T9" fmla="*/ 2147483647 h 198"/>
              <a:gd name="T10" fmla="*/ 2147483647 w 879"/>
              <a:gd name="T11" fmla="*/ 2147483647 h 198"/>
              <a:gd name="T12" fmla="*/ 2147483647 w 879"/>
              <a:gd name="T13" fmla="*/ 2147483647 h 198"/>
              <a:gd name="T14" fmla="*/ 2147483647 w 879"/>
              <a:gd name="T15" fmla="*/ 0 h 198"/>
              <a:gd name="T16" fmla="*/ 2147483647 w 879"/>
              <a:gd name="T17" fmla="*/ 0 h 198"/>
              <a:gd name="T18" fmla="*/ 2147483647 w 879"/>
              <a:gd name="T19" fmla="*/ 2147483647 h 198"/>
              <a:gd name="T20" fmla="*/ 2147483647 w 879"/>
              <a:gd name="T21" fmla="*/ 2147483647 h 198"/>
              <a:gd name="T22" fmla="*/ 2147483647 w 879"/>
              <a:gd name="T23" fmla="*/ 2147483647 h 198"/>
              <a:gd name="T24" fmla="*/ 2147483647 w 879"/>
              <a:gd name="T25" fmla="*/ 2147483647 h 198"/>
              <a:gd name="T26" fmla="*/ 2147483647 w 879"/>
              <a:gd name="T27" fmla="*/ 2147483647 h 198"/>
              <a:gd name="T28" fmla="*/ 2147483647 w 879"/>
              <a:gd name="T29" fmla="*/ 2147483647 h 198"/>
              <a:gd name="T30" fmla="*/ 2147483647 w 879"/>
              <a:gd name="T31" fmla="*/ 2147483647 h 198"/>
              <a:gd name="T32" fmla="*/ 2147483647 w 879"/>
              <a:gd name="T33" fmla="*/ 2147483647 h 198"/>
              <a:gd name="T34" fmla="*/ 2147483647 w 879"/>
              <a:gd name="T35" fmla="*/ 2147483647 h 198"/>
              <a:gd name="T36" fmla="*/ 2147483647 w 879"/>
              <a:gd name="T37" fmla="*/ 2147483647 h 198"/>
              <a:gd name="T38" fmla="*/ 2147483647 w 879"/>
              <a:gd name="T39" fmla="*/ 2147483647 h 198"/>
              <a:gd name="T40" fmla="*/ 2147483647 w 879"/>
              <a:gd name="T41" fmla="*/ 2147483647 h 198"/>
              <a:gd name="T42" fmla="*/ 2147483647 w 879"/>
              <a:gd name="T43" fmla="*/ 2147483647 h 198"/>
              <a:gd name="T44" fmla="*/ 2147483647 w 879"/>
              <a:gd name="T45" fmla="*/ 2147483647 h 198"/>
              <a:gd name="T46" fmla="*/ 2147483647 w 879"/>
              <a:gd name="T47" fmla="*/ 2147483647 h 198"/>
              <a:gd name="T48" fmla="*/ 2147483647 w 879"/>
              <a:gd name="T49" fmla="*/ 2147483647 h 198"/>
              <a:gd name="T50" fmla="*/ 2147483647 w 879"/>
              <a:gd name="T51" fmla="*/ 2147483647 h 198"/>
              <a:gd name="T52" fmla="*/ 2147483647 w 879"/>
              <a:gd name="T53" fmla="*/ 2147483647 h 198"/>
              <a:gd name="T54" fmla="*/ 2147483647 w 879"/>
              <a:gd name="T55" fmla="*/ 2147483647 h 198"/>
              <a:gd name="T56" fmla="*/ 2147483647 w 879"/>
              <a:gd name="T57" fmla="*/ 2147483647 h 198"/>
              <a:gd name="T58" fmla="*/ 2147483647 w 879"/>
              <a:gd name="T59" fmla="*/ 2147483647 h 198"/>
              <a:gd name="T60" fmla="*/ 2147483647 w 879"/>
              <a:gd name="T61" fmla="*/ 2147483647 h 198"/>
              <a:gd name="T62" fmla="*/ 2147483647 w 879"/>
              <a:gd name="T63" fmla="*/ 2147483647 h 198"/>
              <a:gd name="T64" fmla="*/ 2147483647 w 879"/>
              <a:gd name="T65" fmla="*/ 2147483647 h 198"/>
              <a:gd name="T66" fmla="*/ 2147483647 w 879"/>
              <a:gd name="T67" fmla="*/ 2147483647 h 198"/>
              <a:gd name="T68" fmla="*/ 2147483647 w 879"/>
              <a:gd name="T69" fmla="*/ 2147483647 h 198"/>
              <a:gd name="T70" fmla="*/ 2147483647 w 879"/>
              <a:gd name="T71" fmla="*/ 2147483647 h 198"/>
              <a:gd name="T72" fmla="*/ 2147483647 w 879"/>
              <a:gd name="T73" fmla="*/ 2147483647 h 198"/>
              <a:gd name="T74" fmla="*/ 2147483647 w 879"/>
              <a:gd name="T75" fmla="*/ 2147483647 h 198"/>
              <a:gd name="T76" fmla="*/ 2147483647 w 879"/>
              <a:gd name="T77" fmla="*/ 2147483647 h 198"/>
              <a:gd name="T78" fmla="*/ 2147483647 w 879"/>
              <a:gd name="T79" fmla="*/ 2147483647 h 198"/>
              <a:gd name="T80" fmla="*/ 2147483647 w 879"/>
              <a:gd name="T81" fmla="*/ 2147483647 h 198"/>
              <a:gd name="T82" fmla="*/ 2147483647 w 879"/>
              <a:gd name="T83" fmla="*/ 2147483647 h 198"/>
              <a:gd name="T84" fmla="*/ 2147483647 w 879"/>
              <a:gd name="T85" fmla="*/ 2147483647 h 198"/>
              <a:gd name="T86" fmla="*/ 0 w 879"/>
              <a:gd name="T87" fmla="*/ 2147483647 h 198"/>
              <a:gd name="T88" fmla="*/ 2147483647 w 879"/>
              <a:gd name="T89" fmla="*/ 2147483647 h 198"/>
              <a:gd name="T90" fmla="*/ 2147483647 w 879"/>
              <a:gd name="T91" fmla="*/ 2147483647 h 198"/>
              <a:gd name="T92" fmla="*/ 2147483647 w 879"/>
              <a:gd name="T93" fmla="*/ 2147483647 h 198"/>
              <a:gd name="T94" fmla="*/ 2147483647 w 879"/>
              <a:gd name="T95" fmla="*/ 2147483647 h 198"/>
              <a:gd name="T96" fmla="*/ 2147483647 w 879"/>
              <a:gd name="T97" fmla="*/ 2147483647 h 198"/>
              <a:gd name="T98" fmla="*/ 2147483647 w 879"/>
              <a:gd name="T99" fmla="*/ 2147483647 h 198"/>
              <a:gd name="T100" fmla="*/ 2147483647 w 879"/>
              <a:gd name="T101" fmla="*/ 2147483647 h 198"/>
              <a:gd name="T102" fmla="*/ 2147483647 w 879"/>
              <a:gd name="T103" fmla="*/ 2147483647 h 198"/>
              <a:gd name="T104" fmla="*/ 2147483647 w 879"/>
              <a:gd name="T105" fmla="*/ 2147483647 h 198"/>
              <a:gd name="T106" fmla="*/ 2147483647 w 879"/>
              <a:gd name="T107" fmla="*/ 2147483647 h 198"/>
              <a:gd name="T108" fmla="*/ 2147483647 w 879"/>
              <a:gd name="T109" fmla="*/ 2147483647 h 198"/>
              <a:gd name="T110" fmla="*/ 2147483647 w 879"/>
              <a:gd name="T111" fmla="*/ 2147483647 h 198"/>
              <a:gd name="T112" fmla="*/ 2147483647 w 879"/>
              <a:gd name="T113" fmla="*/ 2147483647 h 198"/>
              <a:gd name="T114" fmla="*/ 2147483647 w 879"/>
              <a:gd name="T115" fmla="*/ 2147483647 h 198"/>
              <a:gd name="T116" fmla="*/ 2147483647 w 879"/>
              <a:gd name="T117" fmla="*/ 2147483647 h 19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879"/>
              <a:gd name="T178" fmla="*/ 0 h 198"/>
              <a:gd name="T179" fmla="*/ 879 w 879"/>
              <a:gd name="T180" fmla="*/ 198 h 198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879" h="198">
                <a:moveTo>
                  <a:pt x="424" y="58"/>
                </a:moveTo>
                <a:lnTo>
                  <a:pt x="460" y="53"/>
                </a:lnTo>
                <a:lnTo>
                  <a:pt x="491" y="46"/>
                </a:lnTo>
                <a:lnTo>
                  <a:pt x="522" y="41"/>
                </a:lnTo>
                <a:lnTo>
                  <a:pt x="553" y="34"/>
                </a:lnTo>
                <a:lnTo>
                  <a:pt x="579" y="29"/>
                </a:lnTo>
                <a:lnTo>
                  <a:pt x="603" y="24"/>
                </a:lnTo>
                <a:lnTo>
                  <a:pt x="627" y="19"/>
                </a:lnTo>
                <a:lnTo>
                  <a:pt x="648" y="17"/>
                </a:lnTo>
                <a:lnTo>
                  <a:pt x="667" y="12"/>
                </a:lnTo>
                <a:lnTo>
                  <a:pt x="684" y="10"/>
                </a:lnTo>
                <a:lnTo>
                  <a:pt x="701" y="8"/>
                </a:lnTo>
                <a:lnTo>
                  <a:pt x="713" y="5"/>
                </a:lnTo>
                <a:lnTo>
                  <a:pt x="724" y="3"/>
                </a:lnTo>
                <a:lnTo>
                  <a:pt x="734" y="0"/>
                </a:lnTo>
                <a:lnTo>
                  <a:pt x="741" y="0"/>
                </a:lnTo>
                <a:lnTo>
                  <a:pt x="748" y="0"/>
                </a:lnTo>
                <a:lnTo>
                  <a:pt x="765" y="0"/>
                </a:lnTo>
                <a:lnTo>
                  <a:pt x="784" y="0"/>
                </a:lnTo>
                <a:lnTo>
                  <a:pt x="796" y="3"/>
                </a:lnTo>
                <a:lnTo>
                  <a:pt x="806" y="5"/>
                </a:lnTo>
                <a:lnTo>
                  <a:pt x="817" y="8"/>
                </a:lnTo>
                <a:lnTo>
                  <a:pt x="832" y="12"/>
                </a:lnTo>
                <a:lnTo>
                  <a:pt x="844" y="17"/>
                </a:lnTo>
                <a:lnTo>
                  <a:pt x="853" y="22"/>
                </a:lnTo>
                <a:lnTo>
                  <a:pt x="863" y="29"/>
                </a:lnTo>
                <a:lnTo>
                  <a:pt x="868" y="36"/>
                </a:lnTo>
                <a:lnTo>
                  <a:pt x="872" y="41"/>
                </a:lnTo>
                <a:lnTo>
                  <a:pt x="877" y="48"/>
                </a:lnTo>
                <a:lnTo>
                  <a:pt x="879" y="53"/>
                </a:lnTo>
                <a:lnTo>
                  <a:pt x="879" y="58"/>
                </a:lnTo>
                <a:lnTo>
                  <a:pt x="879" y="67"/>
                </a:lnTo>
                <a:lnTo>
                  <a:pt x="877" y="74"/>
                </a:lnTo>
                <a:lnTo>
                  <a:pt x="872" y="81"/>
                </a:lnTo>
                <a:lnTo>
                  <a:pt x="868" y="86"/>
                </a:lnTo>
                <a:lnTo>
                  <a:pt x="863" y="91"/>
                </a:lnTo>
                <a:lnTo>
                  <a:pt x="853" y="96"/>
                </a:lnTo>
                <a:lnTo>
                  <a:pt x="844" y="100"/>
                </a:lnTo>
                <a:lnTo>
                  <a:pt x="832" y="105"/>
                </a:lnTo>
                <a:lnTo>
                  <a:pt x="822" y="107"/>
                </a:lnTo>
                <a:lnTo>
                  <a:pt x="815" y="110"/>
                </a:lnTo>
                <a:lnTo>
                  <a:pt x="803" y="112"/>
                </a:lnTo>
                <a:lnTo>
                  <a:pt x="791" y="117"/>
                </a:lnTo>
                <a:lnTo>
                  <a:pt x="775" y="119"/>
                </a:lnTo>
                <a:lnTo>
                  <a:pt x="758" y="122"/>
                </a:lnTo>
                <a:lnTo>
                  <a:pt x="741" y="126"/>
                </a:lnTo>
                <a:lnTo>
                  <a:pt x="720" y="129"/>
                </a:lnTo>
                <a:lnTo>
                  <a:pt x="698" y="134"/>
                </a:lnTo>
                <a:lnTo>
                  <a:pt x="674" y="138"/>
                </a:lnTo>
                <a:lnTo>
                  <a:pt x="648" y="141"/>
                </a:lnTo>
                <a:lnTo>
                  <a:pt x="620" y="146"/>
                </a:lnTo>
                <a:lnTo>
                  <a:pt x="589" y="150"/>
                </a:lnTo>
                <a:lnTo>
                  <a:pt x="555" y="155"/>
                </a:lnTo>
                <a:lnTo>
                  <a:pt x="522" y="160"/>
                </a:lnTo>
                <a:lnTo>
                  <a:pt x="484" y="165"/>
                </a:lnTo>
                <a:lnTo>
                  <a:pt x="446" y="167"/>
                </a:lnTo>
                <a:lnTo>
                  <a:pt x="412" y="172"/>
                </a:lnTo>
                <a:lnTo>
                  <a:pt x="379" y="176"/>
                </a:lnTo>
                <a:lnTo>
                  <a:pt x="348" y="179"/>
                </a:lnTo>
                <a:lnTo>
                  <a:pt x="317" y="181"/>
                </a:lnTo>
                <a:lnTo>
                  <a:pt x="291" y="186"/>
                </a:lnTo>
                <a:lnTo>
                  <a:pt x="264" y="188"/>
                </a:lnTo>
                <a:lnTo>
                  <a:pt x="241" y="191"/>
                </a:lnTo>
                <a:lnTo>
                  <a:pt x="219" y="191"/>
                </a:lnTo>
                <a:lnTo>
                  <a:pt x="200" y="193"/>
                </a:lnTo>
                <a:lnTo>
                  <a:pt x="183" y="195"/>
                </a:lnTo>
                <a:lnTo>
                  <a:pt x="167" y="195"/>
                </a:lnTo>
                <a:lnTo>
                  <a:pt x="155" y="198"/>
                </a:lnTo>
                <a:lnTo>
                  <a:pt x="143" y="198"/>
                </a:lnTo>
                <a:lnTo>
                  <a:pt x="133" y="198"/>
                </a:lnTo>
                <a:lnTo>
                  <a:pt x="124" y="198"/>
                </a:lnTo>
                <a:lnTo>
                  <a:pt x="112" y="198"/>
                </a:lnTo>
                <a:lnTo>
                  <a:pt x="100" y="195"/>
                </a:lnTo>
                <a:lnTo>
                  <a:pt x="88" y="193"/>
                </a:lnTo>
                <a:lnTo>
                  <a:pt x="76" y="191"/>
                </a:lnTo>
                <a:lnTo>
                  <a:pt x="66" y="184"/>
                </a:lnTo>
                <a:lnTo>
                  <a:pt x="55" y="179"/>
                </a:lnTo>
                <a:lnTo>
                  <a:pt x="43" y="172"/>
                </a:lnTo>
                <a:lnTo>
                  <a:pt x="28" y="165"/>
                </a:lnTo>
                <a:lnTo>
                  <a:pt x="24" y="162"/>
                </a:lnTo>
                <a:lnTo>
                  <a:pt x="16" y="160"/>
                </a:lnTo>
                <a:lnTo>
                  <a:pt x="12" y="157"/>
                </a:lnTo>
                <a:lnTo>
                  <a:pt x="9" y="155"/>
                </a:lnTo>
                <a:lnTo>
                  <a:pt x="4" y="153"/>
                </a:lnTo>
                <a:lnTo>
                  <a:pt x="2" y="150"/>
                </a:lnTo>
                <a:lnTo>
                  <a:pt x="2" y="148"/>
                </a:lnTo>
                <a:lnTo>
                  <a:pt x="0" y="146"/>
                </a:lnTo>
                <a:lnTo>
                  <a:pt x="0" y="143"/>
                </a:lnTo>
                <a:lnTo>
                  <a:pt x="2" y="141"/>
                </a:lnTo>
                <a:lnTo>
                  <a:pt x="2" y="138"/>
                </a:lnTo>
                <a:lnTo>
                  <a:pt x="4" y="136"/>
                </a:lnTo>
                <a:lnTo>
                  <a:pt x="7" y="136"/>
                </a:lnTo>
                <a:lnTo>
                  <a:pt x="9" y="134"/>
                </a:lnTo>
                <a:lnTo>
                  <a:pt x="16" y="129"/>
                </a:lnTo>
                <a:lnTo>
                  <a:pt x="24" y="124"/>
                </a:lnTo>
                <a:lnTo>
                  <a:pt x="31" y="122"/>
                </a:lnTo>
                <a:lnTo>
                  <a:pt x="40" y="119"/>
                </a:lnTo>
                <a:lnTo>
                  <a:pt x="50" y="117"/>
                </a:lnTo>
                <a:lnTo>
                  <a:pt x="62" y="115"/>
                </a:lnTo>
                <a:lnTo>
                  <a:pt x="74" y="112"/>
                </a:lnTo>
                <a:lnTo>
                  <a:pt x="88" y="110"/>
                </a:lnTo>
                <a:lnTo>
                  <a:pt x="100" y="105"/>
                </a:lnTo>
                <a:lnTo>
                  <a:pt x="109" y="105"/>
                </a:lnTo>
                <a:lnTo>
                  <a:pt x="117" y="105"/>
                </a:lnTo>
                <a:lnTo>
                  <a:pt x="128" y="103"/>
                </a:lnTo>
                <a:lnTo>
                  <a:pt x="140" y="103"/>
                </a:lnTo>
                <a:lnTo>
                  <a:pt x="155" y="100"/>
                </a:lnTo>
                <a:lnTo>
                  <a:pt x="171" y="100"/>
                </a:lnTo>
                <a:lnTo>
                  <a:pt x="188" y="98"/>
                </a:lnTo>
                <a:lnTo>
                  <a:pt x="210" y="96"/>
                </a:lnTo>
                <a:lnTo>
                  <a:pt x="229" y="93"/>
                </a:lnTo>
                <a:lnTo>
                  <a:pt x="252" y="88"/>
                </a:lnTo>
                <a:lnTo>
                  <a:pt x="276" y="86"/>
                </a:lnTo>
                <a:lnTo>
                  <a:pt x="302" y="81"/>
                </a:lnTo>
                <a:lnTo>
                  <a:pt x="331" y="77"/>
                </a:lnTo>
                <a:lnTo>
                  <a:pt x="360" y="72"/>
                </a:lnTo>
                <a:lnTo>
                  <a:pt x="391" y="65"/>
                </a:lnTo>
                <a:lnTo>
                  <a:pt x="424" y="58"/>
                </a:lnTo>
              </a:path>
            </a:pathLst>
          </a:custGeom>
          <a:solidFill>
            <a:srgbClr val="FF0000"/>
          </a:solidFill>
          <a:ln w="889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9990" name="Freeform 54"/>
          <p:cNvSpPr>
            <a:spLocks noChangeArrowheads="1"/>
          </p:cNvSpPr>
          <p:nvPr/>
        </p:nvSpPr>
        <p:spPr bwMode="auto">
          <a:xfrm>
            <a:off x="6858568" y="3207657"/>
            <a:ext cx="128588" cy="862013"/>
          </a:xfrm>
          <a:custGeom>
            <a:avLst/>
            <a:gdLst>
              <a:gd name="T0" fmla="*/ 2147483647 w 202"/>
              <a:gd name="T1" fmla="*/ 2147483647 h 1356"/>
              <a:gd name="T2" fmla="*/ 2147483647 w 202"/>
              <a:gd name="T3" fmla="*/ 2147483647 h 1356"/>
              <a:gd name="T4" fmla="*/ 2147483647 w 202"/>
              <a:gd name="T5" fmla="*/ 2147483647 h 1356"/>
              <a:gd name="T6" fmla="*/ 2147483647 w 202"/>
              <a:gd name="T7" fmla="*/ 0 h 1356"/>
              <a:gd name="T8" fmla="*/ 2147483647 w 202"/>
              <a:gd name="T9" fmla="*/ 0 h 1356"/>
              <a:gd name="T10" fmla="*/ 2147483647 w 202"/>
              <a:gd name="T11" fmla="*/ 2147483647 h 1356"/>
              <a:gd name="T12" fmla="*/ 2147483647 w 202"/>
              <a:gd name="T13" fmla="*/ 2147483647 h 1356"/>
              <a:gd name="T14" fmla="*/ 2147483647 w 202"/>
              <a:gd name="T15" fmla="*/ 2147483647 h 1356"/>
              <a:gd name="T16" fmla="*/ 2147483647 w 202"/>
              <a:gd name="T17" fmla="*/ 2147483647 h 1356"/>
              <a:gd name="T18" fmla="*/ 2147483647 w 202"/>
              <a:gd name="T19" fmla="*/ 2147483647 h 1356"/>
              <a:gd name="T20" fmla="*/ 2147483647 w 202"/>
              <a:gd name="T21" fmla="*/ 2147483647 h 1356"/>
              <a:gd name="T22" fmla="*/ 2147483647 w 202"/>
              <a:gd name="T23" fmla="*/ 2147483647 h 1356"/>
              <a:gd name="T24" fmla="*/ 2147483647 w 202"/>
              <a:gd name="T25" fmla="*/ 2147483647 h 1356"/>
              <a:gd name="T26" fmla="*/ 2147483647 w 202"/>
              <a:gd name="T27" fmla="*/ 2147483647 h 1356"/>
              <a:gd name="T28" fmla="*/ 2147483647 w 202"/>
              <a:gd name="T29" fmla="*/ 2147483647 h 1356"/>
              <a:gd name="T30" fmla="*/ 2147483647 w 202"/>
              <a:gd name="T31" fmla="*/ 2147483647 h 1356"/>
              <a:gd name="T32" fmla="*/ 2147483647 w 202"/>
              <a:gd name="T33" fmla="*/ 2147483647 h 1356"/>
              <a:gd name="T34" fmla="*/ 2147483647 w 202"/>
              <a:gd name="T35" fmla="*/ 2147483647 h 1356"/>
              <a:gd name="T36" fmla="*/ 2147483647 w 202"/>
              <a:gd name="T37" fmla="*/ 2147483647 h 1356"/>
              <a:gd name="T38" fmla="*/ 2147483647 w 202"/>
              <a:gd name="T39" fmla="*/ 2147483647 h 1356"/>
              <a:gd name="T40" fmla="*/ 2147483647 w 202"/>
              <a:gd name="T41" fmla="*/ 2147483647 h 1356"/>
              <a:gd name="T42" fmla="*/ 2147483647 w 202"/>
              <a:gd name="T43" fmla="*/ 2147483647 h 1356"/>
              <a:gd name="T44" fmla="*/ 2147483647 w 202"/>
              <a:gd name="T45" fmla="*/ 2147483647 h 1356"/>
              <a:gd name="T46" fmla="*/ 2147483647 w 202"/>
              <a:gd name="T47" fmla="*/ 2147483647 h 1356"/>
              <a:gd name="T48" fmla="*/ 2147483647 w 202"/>
              <a:gd name="T49" fmla="*/ 2147483647 h 1356"/>
              <a:gd name="T50" fmla="*/ 2147483647 w 202"/>
              <a:gd name="T51" fmla="*/ 2147483647 h 1356"/>
              <a:gd name="T52" fmla="*/ 2147483647 w 202"/>
              <a:gd name="T53" fmla="*/ 2147483647 h 1356"/>
              <a:gd name="T54" fmla="*/ 2147483647 w 202"/>
              <a:gd name="T55" fmla="*/ 2147483647 h 1356"/>
              <a:gd name="T56" fmla="*/ 2147483647 w 202"/>
              <a:gd name="T57" fmla="*/ 2147483647 h 1356"/>
              <a:gd name="T58" fmla="*/ 2147483647 w 202"/>
              <a:gd name="T59" fmla="*/ 2147483647 h 1356"/>
              <a:gd name="T60" fmla="*/ 2147483647 w 202"/>
              <a:gd name="T61" fmla="*/ 2147483647 h 1356"/>
              <a:gd name="T62" fmla="*/ 0 w 202"/>
              <a:gd name="T63" fmla="*/ 2147483647 h 1356"/>
              <a:gd name="T64" fmla="*/ 2147483647 w 202"/>
              <a:gd name="T65" fmla="*/ 2147483647 h 1356"/>
              <a:gd name="T66" fmla="*/ 2147483647 w 202"/>
              <a:gd name="T67" fmla="*/ 2147483647 h 1356"/>
              <a:gd name="T68" fmla="*/ 2147483647 w 202"/>
              <a:gd name="T69" fmla="*/ 2147483647 h 1356"/>
              <a:gd name="T70" fmla="*/ 2147483647 w 202"/>
              <a:gd name="T71" fmla="*/ 2147483647 h 1356"/>
              <a:gd name="T72" fmla="*/ 2147483647 w 202"/>
              <a:gd name="T73" fmla="*/ 2147483647 h 1356"/>
              <a:gd name="T74" fmla="*/ 2147483647 w 202"/>
              <a:gd name="T75" fmla="*/ 2147483647 h 1356"/>
              <a:gd name="T76" fmla="*/ 2147483647 w 202"/>
              <a:gd name="T77" fmla="*/ 2147483647 h 1356"/>
              <a:gd name="T78" fmla="*/ 2147483647 w 202"/>
              <a:gd name="T79" fmla="*/ 2147483647 h 1356"/>
              <a:gd name="T80" fmla="*/ 2147483647 w 202"/>
              <a:gd name="T81" fmla="*/ 2147483647 h 1356"/>
              <a:gd name="T82" fmla="*/ 2147483647 w 202"/>
              <a:gd name="T83" fmla="*/ 2147483647 h 1356"/>
              <a:gd name="T84" fmla="*/ 2147483647 w 202"/>
              <a:gd name="T85" fmla="*/ 2147483647 h 1356"/>
              <a:gd name="T86" fmla="*/ 2147483647 w 202"/>
              <a:gd name="T87" fmla="*/ 2147483647 h 1356"/>
              <a:gd name="T88" fmla="*/ 2147483647 w 202"/>
              <a:gd name="T89" fmla="*/ 2147483647 h 1356"/>
              <a:gd name="T90" fmla="*/ 2147483647 w 202"/>
              <a:gd name="T91" fmla="*/ 2147483647 h 1356"/>
              <a:gd name="T92" fmla="*/ 2147483647 w 202"/>
              <a:gd name="T93" fmla="*/ 2147483647 h 1356"/>
              <a:gd name="T94" fmla="*/ 2147483647 w 202"/>
              <a:gd name="T95" fmla="*/ 2147483647 h 135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202"/>
              <a:gd name="T145" fmla="*/ 0 h 1356"/>
              <a:gd name="T146" fmla="*/ 202 w 202"/>
              <a:gd name="T147" fmla="*/ 1356 h 135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202" h="1356">
                <a:moveTo>
                  <a:pt x="23" y="86"/>
                </a:moveTo>
                <a:lnTo>
                  <a:pt x="16" y="69"/>
                </a:lnTo>
                <a:lnTo>
                  <a:pt x="9" y="55"/>
                </a:lnTo>
                <a:lnTo>
                  <a:pt x="7" y="43"/>
                </a:lnTo>
                <a:lnTo>
                  <a:pt x="7" y="31"/>
                </a:lnTo>
                <a:lnTo>
                  <a:pt x="7" y="24"/>
                </a:lnTo>
                <a:lnTo>
                  <a:pt x="9" y="15"/>
                </a:lnTo>
                <a:lnTo>
                  <a:pt x="16" y="10"/>
                </a:lnTo>
                <a:lnTo>
                  <a:pt x="23" y="5"/>
                </a:lnTo>
                <a:lnTo>
                  <a:pt x="26" y="3"/>
                </a:lnTo>
                <a:lnTo>
                  <a:pt x="31" y="0"/>
                </a:lnTo>
                <a:lnTo>
                  <a:pt x="35" y="0"/>
                </a:lnTo>
                <a:lnTo>
                  <a:pt x="43" y="0"/>
                </a:lnTo>
                <a:lnTo>
                  <a:pt x="50" y="0"/>
                </a:lnTo>
                <a:lnTo>
                  <a:pt x="57" y="0"/>
                </a:lnTo>
                <a:lnTo>
                  <a:pt x="66" y="0"/>
                </a:lnTo>
                <a:lnTo>
                  <a:pt x="78" y="0"/>
                </a:lnTo>
                <a:lnTo>
                  <a:pt x="90" y="3"/>
                </a:lnTo>
                <a:lnTo>
                  <a:pt x="102" y="3"/>
                </a:lnTo>
                <a:lnTo>
                  <a:pt x="116" y="5"/>
                </a:lnTo>
                <a:lnTo>
                  <a:pt x="131" y="7"/>
                </a:lnTo>
                <a:lnTo>
                  <a:pt x="147" y="10"/>
                </a:lnTo>
                <a:lnTo>
                  <a:pt x="164" y="12"/>
                </a:lnTo>
                <a:lnTo>
                  <a:pt x="183" y="15"/>
                </a:lnTo>
                <a:lnTo>
                  <a:pt x="202" y="17"/>
                </a:lnTo>
                <a:lnTo>
                  <a:pt x="202" y="74"/>
                </a:lnTo>
                <a:lnTo>
                  <a:pt x="202" y="131"/>
                </a:lnTo>
                <a:lnTo>
                  <a:pt x="202" y="186"/>
                </a:lnTo>
                <a:lnTo>
                  <a:pt x="202" y="241"/>
                </a:lnTo>
                <a:lnTo>
                  <a:pt x="202" y="293"/>
                </a:lnTo>
                <a:lnTo>
                  <a:pt x="202" y="345"/>
                </a:lnTo>
                <a:lnTo>
                  <a:pt x="202" y="395"/>
                </a:lnTo>
                <a:lnTo>
                  <a:pt x="202" y="445"/>
                </a:lnTo>
                <a:lnTo>
                  <a:pt x="200" y="490"/>
                </a:lnTo>
                <a:lnTo>
                  <a:pt x="200" y="538"/>
                </a:lnTo>
                <a:lnTo>
                  <a:pt x="200" y="583"/>
                </a:lnTo>
                <a:lnTo>
                  <a:pt x="197" y="626"/>
                </a:lnTo>
                <a:lnTo>
                  <a:pt x="197" y="666"/>
                </a:lnTo>
                <a:lnTo>
                  <a:pt x="195" y="707"/>
                </a:lnTo>
                <a:lnTo>
                  <a:pt x="193" y="747"/>
                </a:lnTo>
                <a:lnTo>
                  <a:pt x="190" y="785"/>
                </a:lnTo>
                <a:lnTo>
                  <a:pt x="188" y="821"/>
                </a:lnTo>
                <a:lnTo>
                  <a:pt x="186" y="856"/>
                </a:lnTo>
                <a:lnTo>
                  <a:pt x="183" y="892"/>
                </a:lnTo>
                <a:lnTo>
                  <a:pt x="183" y="923"/>
                </a:lnTo>
                <a:lnTo>
                  <a:pt x="181" y="956"/>
                </a:lnTo>
                <a:lnTo>
                  <a:pt x="178" y="987"/>
                </a:lnTo>
                <a:lnTo>
                  <a:pt x="176" y="1016"/>
                </a:lnTo>
                <a:lnTo>
                  <a:pt x="174" y="1044"/>
                </a:lnTo>
                <a:lnTo>
                  <a:pt x="171" y="1073"/>
                </a:lnTo>
                <a:lnTo>
                  <a:pt x="169" y="1099"/>
                </a:lnTo>
                <a:lnTo>
                  <a:pt x="166" y="1123"/>
                </a:lnTo>
                <a:lnTo>
                  <a:pt x="164" y="1147"/>
                </a:lnTo>
                <a:lnTo>
                  <a:pt x="162" y="1168"/>
                </a:lnTo>
                <a:lnTo>
                  <a:pt x="159" y="1189"/>
                </a:lnTo>
                <a:lnTo>
                  <a:pt x="157" y="1208"/>
                </a:lnTo>
                <a:lnTo>
                  <a:pt x="155" y="1227"/>
                </a:lnTo>
                <a:lnTo>
                  <a:pt x="150" y="1242"/>
                </a:lnTo>
                <a:lnTo>
                  <a:pt x="147" y="1256"/>
                </a:lnTo>
                <a:lnTo>
                  <a:pt x="143" y="1270"/>
                </a:lnTo>
                <a:lnTo>
                  <a:pt x="138" y="1282"/>
                </a:lnTo>
                <a:lnTo>
                  <a:pt x="133" y="1294"/>
                </a:lnTo>
                <a:lnTo>
                  <a:pt x="128" y="1304"/>
                </a:lnTo>
                <a:lnTo>
                  <a:pt x="126" y="1313"/>
                </a:lnTo>
                <a:lnTo>
                  <a:pt x="121" y="1323"/>
                </a:lnTo>
                <a:lnTo>
                  <a:pt x="116" y="1330"/>
                </a:lnTo>
                <a:lnTo>
                  <a:pt x="114" y="1337"/>
                </a:lnTo>
                <a:lnTo>
                  <a:pt x="109" y="1342"/>
                </a:lnTo>
                <a:lnTo>
                  <a:pt x="107" y="1346"/>
                </a:lnTo>
                <a:lnTo>
                  <a:pt x="102" y="1351"/>
                </a:lnTo>
                <a:lnTo>
                  <a:pt x="100" y="1354"/>
                </a:lnTo>
                <a:lnTo>
                  <a:pt x="97" y="1356"/>
                </a:lnTo>
                <a:lnTo>
                  <a:pt x="95" y="1356"/>
                </a:lnTo>
                <a:lnTo>
                  <a:pt x="93" y="1356"/>
                </a:lnTo>
                <a:lnTo>
                  <a:pt x="90" y="1354"/>
                </a:lnTo>
                <a:lnTo>
                  <a:pt x="88" y="1351"/>
                </a:lnTo>
                <a:lnTo>
                  <a:pt x="83" y="1349"/>
                </a:lnTo>
                <a:lnTo>
                  <a:pt x="81" y="1346"/>
                </a:lnTo>
                <a:lnTo>
                  <a:pt x="78" y="1342"/>
                </a:lnTo>
                <a:lnTo>
                  <a:pt x="73" y="1337"/>
                </a:lnTo>
                <a:lnTo>
                  <a:pt x="69" y="1330"/>
                </a:lnTo>
                <a:lnTo>
                  <a:pt x="66" y="1325"/>
                </a:lnTo>
                <a:lnTo>
                  <a:pt x="62" y="1318"/>
                </a:lnTo>
                <a:lnTo>
                  <a:pt x="57" y="1311"/>
                </a:lnTo>
                <a:lnTo>
                  <a:pt x="52" y="1301"/>
                </a:lnTo>
                <a:lnTo>
                  <a:pt x="50" y="1292"/>
                </a:lnTo>
                <a:lnTo>
                  <a:pt x="45" y="1282"/>
                </a:lnTo>
                <a:lnTo>
                  <a:pt x="35" y="1263"/>
                </a:lnTo>
                <a:lnTo>
                  <a:pt x="28" y="1242"/>
                </a:lnTo>
                <a:lnTo>
                  <a:pt x="21" y="1220"/>
                </a:lnTo>
                <a:lnTo>
                  <a:pt x="14" y="1201"/>
                </a:lnTo>
                <a:lnTo>
                  <a:pt x="9" y="1185"/>
                </a:lnTo>
                <a:lnTo>
                  <a:pt x="4" y="1166"/>
                </a:lnTo>
                <a:lnTo>
                  <a:pt x="2" y="1151"/>
                </a:lnTo>
                <a:lnTo>
                  <a:pt x="0" y="1137"/>
                </a:lnTo>
                <a:lnTo>
                  <a:pt x="0" y="1123"/>
                </a:lnTo>
                <a:lnTo>
                  <a:pt x="0" y="1116"/>
                </a:lnTo>
                <a:lnTo>
                  <a:pt x="0" y="1109"/>
                </a:lnTo>
                <a:lnTo>
                  <a:pt x="2" y="1101"/>
                </a:lnTo>
                <a:lnTo>
                  <a:pt x="2" y="1092"/>
                </a:lnTo>
                <a:lnTo>
                  <a:pt x="2" y="1082"/>
                </a:lnTo>
                <a:lnTo>
                  <a:pt x="4" y="1073"/>
                </a:lnTo>
                <a:lnTo>
                  <a:pt x="4" y="1061"/>
                </a:lnTo>
                <a:lnTo>
                  <a:pt x="7" y="1049"/>
                </a:lnTo>
                <a:lnTo>
                  <a:pt x="9" y="1037"/>
                </a:lnTo>
                <a:lnTo>
                  <a:pt x="12" y="1023"/>
                </a:lnTo>
                <a:lnTo>
                  <a:pt x="12" y="1009"/>
                </a:lnTo>
                <a:lnTo>
                  <a:pt x="14" y="994"/>
                </a:lnTo>
                <a:lnTo>
                  <a:pt x="16" y="978"/>
                </a:lnTo>
                <a:lnTo>
                  <a:pt x="19" y="961"/>
                </a:lnTo>
                <a:lnTo>
                  <a:pt x="21" y="944"/>
                </a:lnTo>
                <a:lnTo>
                  <a:pt x="23" y="925"/>
                </a:lnTo>
                <a:lnTo>
                  <a:pt x="26" y="906"/>
                </a:lnTo>
                <a:lnTo>
                  <a:pt x="28" y="887"/>
                </a:lnTo>
                <a:lnTo>
                  <a:pt x="31" y="866"/>
                </a:lnTo>
                <a:lnTo>
                  <a:pt x="33" y="845"/>
                </a:lnTo>
                <a:lnTo>
                  <a:pt x="35" y="821"/>
                </a:lnTo>
                <a:lnTo>
                  <a:pt x="38" y="795"/>
                </a:lnTo>
                <a:lnTo>
                  <a:pt x="40" y="768"/>
                </a:lnTo>
                <a:lnTo>
                  <a:pt x="43" y="740"/>
                </a:lnTo>
                <a:lnTo>
                  <a:pt x="43" y="711"/>
                </a:lnTo>
                <a:lnTo>
                  <a:pt x="45" y="680"/>
                </a:lnTo>
                <a:lnTo>
                  <a:pt x="47" y="650"/>
                </a:lnTo>
                <a:lnTo>
                  <a:pt x="50" y="616"/>
                </a:lnTo>
                <a:lnTo>
                  <a:pt x="52" y="583"/>
                </a:lnTo>
                <a:lnTo>
                  <a:pt x="54" y="545"/>
                </a:lnTo>
                <a:lnTo>
                  <a:pt x="57" y="509"/>
                </a:lnTo>
                <a:lnTo>
                  <a:pt x="59" y="471"/>
                </a:lnTo>
                <a:lnTo>
                  <a:pt x="59" y="431"/>
                </a:lnTo>
                <a:lnTo>
                  <a:pt x="59" y="395"/>
                </a:lnTo>
                <a:lnTo>
                  <a:pt x="57" y="362"/>
                </a:lnTo>
                <a:lnTo>
                  <a:pt x="57" y="328"/>
                </a:lnTo>
                <a:lnTo>
                  <a:pt x="57" y="298"/>
                </a:lnTo>
                <a:lnTo>
                  <a:pt x="54" y="269"/>
                </a:lnTo>
                <a:lnTo>
                  <a:pt x="52" y="243"/>
                </a:lnTo>
                <a:lnTo>
                  <a:pt x="50" y="217"/>
                </a:lnTo>
                <a:lnTo>
                  <a:pt x="47" y="193"/>
                </a:lnTo>
                <a:lnTo>
                  <a:pt x="45" y="174"/>
                </a:lnTo>
                <a:lnTo>
                  <a:pt x="43" y="153"/>
                </a:lnTo>
                <a:lnTo>
                  <a:pt x="40" y="136"/>
                </a:lnTo>
                <a:lnTo>
                  <a:pt x="35" y="122"/>
                </a:lnTo>
                <a:lnTo>
                  <a:pt x="33" y="107"/>
                </a:lnTo>
                <a:lnTo>
                  <a:pt x="28" y="95"/>
                </a:lnTo>
                <a:lnTo>
                  <a:pt x="23" y="86"/>
                </a:lnTo>
              </a:path>
            </a:pathLst>
          </a:custGeom>
          <a:solidFill>
            <a:srgbClr val="FF0000"/>
          </a:solidFill>
          <a:ln w="889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9991" name="Freeform 55"/>
          <p:cNvSpPr>
            <a:spLocks noChangeArrowheads="1"/>
          </p:cNvSpPr>
          <p:nvPr/>
        </p:nvSpPr>
        <p:spPr bwMode="auto">
          <a:xfrm>
            <a:off x="6949056" y="3121932"/>
            <a:ext cx="706437" cy="1044575"/>
          </a:xfrm>
          <a:custGeom>
            <a:avLst/>
            <a:gdLst>
              <a:gd name="T0" fmla="*/ 2147483647 w 1113"/>
              <a:gd name="T1" fmla="*/ 2147483647 h 1643"/>
              <a:gd name="T2" fmla="*/ 2147483647 w 1113"/>
              <a:gd name="T3" fmla="*/ 2147483647 h 1643"/>
              <a:gd name="T4" fmla="*/ 2147483647 w 1113"/>
              <a:gd name="T5" fmla="*/ 2147483647 h 1643"/>
              <a:gd name="T6" fmla="*/ 2147483647 w 1113"/>
              <a:gd name="T7" fmla="*/ 2147483647 h 1643"/>
              <a:gd name="T8" fmla="*/ 2147483647 w 1113"/>
              <a:gd name="T9" fmla="*/ 2147483647 h 1643"/>
              <a:gd name="T10" fmla="*/ 2147483647 w 1113"/>
              <a:gd name="T11" fmla="*/ 2147483647 h 1643"/>
              <a:gd name="T12" fmla="*/ 2147483647 w 1113"/>
              <a:gd name="T13" fmla="*/ 2147483647 h 1643"/>
              <a:gd name="T14" fmla="*/ 2147483647 w 1113"/>
              <a:gd name="T15" fmla="*/ 2147483647 h 1643"/>
              <a:gd name="T16" fmla="*/ 2147483647 w 1113"/>
              <a:gd name="T17" fmla="*/ 2147483647 h 1643"/>
              <a:gd name="T18" fmla="*/ 2147483647 w 1113"/>
              <a:gd name="T19" fmla="*/ 2147483647 h 1643"/>
              <a:gd name="T20" fmla="*/ 2147483647 w 1113"/>
              <a:gd name="T21" fmla="*/ 2147483647 h 1643"/>
              <a:gd name="T22" fmla="*/ 2147483647 w 1113"/>
              <a:gd name="T23" fmla="*/ 2147483647 h 1643"/>
              <a:gd name="T24" fmla="*/ 2147483647 w 1113"/>
              <a:gd name="T25" fmla="*/ 2147483647 h 1643"/>
              <a:gd name="T26" fmla="*/ 2147483647 w 1113"/>
              <a:gd name="T27" fmla="*/ 2147483647 h 1643"/>
              <a:gd name="T28" fmla="*/ 2147483647 w 1113"/>
              <a:gd name="T29" fmla="*/ 2147483647 h 1643"/>
              <a:gd name="T30" fmla="*/ 2147483647 w 1113"/>
              <a:gd name="T31" fmla="*/ 2147483647 h 1643"/>
              <a:gd name="T32" fmla="*/ 2147483647 w 1113"/>
              <a:gd name="T33" fmla="*/ 2147483647 h 1643"/>
              <a:gd name="T34" fmla="*/ 2147483647 w 1113"/>
              <a:gd name="T35" fmla="*/ 2147483647 h 1643"/>
              <a:gd name="T36" fmla="*/ 2147483647 w 1113"/>
              <a:gd name="T37" fmla="*/ 2147483647 h 1643"/>
              <a:gd name="T38" fmla="*/ 2147483647 w 1113"/>
              <a:gd name="T39" fmla="*/ 2147483647 h 1643"/>
              <a:gd name="T40" fmla="*/ 2147483647 w 1113"/>
              <a:gd name="T41" fmla="*/ 2147483647 h 1643"/>
              <a:gd name="T42" fmla="*/ 2147483647 w 1113"/>
              <a:gd name="T43" fmla="*/ 2147483647 h 1643"/>
              <a:gd name="T44" fmla="*/ 2147483647 w 1113"/>
              <a:gd name="T45" fmla="*/ 2147483647 h 1643"/>
              <a:gd name="T46" fmla="*/ 2147483647 w 1113"/>
              <a:gd name="T47" fmla="*/ 2147483647 h 1643"/>
              <a:gd name="T48" fmla="*/ 2147483647 w 1113"/>
              <a:gd name="T49" fmla="*/ 2147483647 h 1643"/>
              <a:gd name="T50" fmla="*/ 2147483647 w 1113"/>
              <a:gd name="T51" fmla="*/ 2147483647 h 1643"/>
              <a:gd name="T52" fmla="*/ 2147483647 w 1113"/>
              <a:gd name="T53" fmla="*/ 2147483647 h 1643"/>
              <a:gd name="T54" fmla="*/ 2147483647 w 1113"/>
              <a:gd name="T55" fmla="*/ 2147483647 h 1643"/>
              <a:gd name="T56" fmla="*/ 2147483647 w 1113"/>
              <a:gd name="T57" fmla="*/ 2147483647 h 1643"/>
              <a:gd name="T58" fmla="*/ 2147483647 w 1113"/>
              <a:gd name="T59" fmla="*/ 2147483647 h 1643"/>
              <a:gd name="T60" fmla="*/ 2147483647 w 1113"/>
              <a:gd name="T61" fmla="*/ 2147483647 h 1643"/>
              <a:gd name="T62" fmla="*/ 2147483647 w 1113"/>
              <a:gd name="T63" fmla="*/ 2147483647 h 1643"/>
              <a:gd name="T64" fmla="*/ 2147483647 w 1113"/>
              <a:gd name="T65" fmla="*/ 2147483647 h 1643"/>
              <a:gd name="T66" fmla="*/ 2147483647 w 1113"/>
              <a:gd name="T67" fmla="*/ 2147483647 h 1643"/>
              <a:gd name="T68" fmla="*/ 2147483647 w 1113"/>
              <a:gd name="T69" fmla="*/ 2147483647 h 1643"/>
              <a:gd name="T70" fmla="*/ 2147483647 w 1113"/>
              <a:gd name="T71" fmla="*/ 2147483647 h 1643"/>
              <a:gd name="T72" fmla="*/ 2147483647 w 1113"/>
              <a:gd name="T73" fmla="*/ 2147483647 h 1643"/>
              <a:gd name="T74" fmla="*/ 2147483647 w 1113"/>
              <a:gd name="T75" fmla="*/ 2147483647 h 1643"/>
              <a:gd name="T76" fmla="*/ 2147483647 w 1113"/>
              <a:gd name="T77" fmla="*/ 2147483647 h 1643"/>
              <a:gd name="T78" fmla="*/ 2147483647 w 1113"/>
              <a:gd name="T79" fmla="*/ 2147483647 h 1643"/>
              <a:gd name="T80" fmla="*/ 2147483647 w 1113"/>
              <a:gd name="T81" fmla="*/ 2147483647 h 1643"/>
              <a:gd name="T82" fmla="*/ 2147483647 w 1113"/>
              <a:gd name="T83" fmla="*/ 2147483647 h 1643"/>
              <a:gd name="T84" fmla="*/ 2147483647 w 1113"/>
              <a:gd name="T85" fmla="*/ 2147483647 h 1643"/>
              <a:gd name="T86" fmla="*/ 2147483647 w 1113"/>
              <a:gd name="T87" fmla="*/ 2147483647 h 1643"/>
              <a:gd name="T88" fmla="*/ 2147483647 w 1113"/>
              <a:gd name="T89" fmla="*/ 2147483647 h 1643"/>
              <a:gd name="T90" fmla="*/ 2147483647 w 1113"/>
              <a:gd name="T91" fmla="*/ 2147483647 h 1643"/>
              <a:gd name="T92" fmla="*/ 2147483647 w 1113"/>
              <a:gd name="T93" fmla="*/ 2147483647 h 1643"/>
              <a:gd name="T94" fmla="*/ 2147483647 w 1113"/>
              <a:gd name="T95" fmla="*/ 2147483647 h 1643"/>
              <a:gd name="T96" fmla="*/ 2147483647 w 1113"/>
              <a:gd name="T97" fmla="*/ 2147483647 h 1643"/>
              <a:gd name="T98" fmla="*/ 2147483647 w 1113"/>
              <a:gd name="T99" fmla="*/ 2147483647 h 1643"/>
              <a:gd name="T100" fmla="*/ 2147483647 w 1113"/>
              <a:gd name="T101" fmla="*/ 2147483647 h 1643"/>
              <a:gd name="T102" fmla="*/ 2147483647 w 1113"/>
              <a:gd name="T103" fmla="*/ 2147483647 h 1643"/>
              <a:gd name="T104" fmla="*/ 2147483647 w 1113"/>
              <a:gd name="T105" fmla="*/ 2147483647 h 1643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1113"/>
              <a:gd name="T160" fmla="*/ 0 h 1643"/>
              <a:gd name="T161" fmla="*/ 1113 w 1113"/>
              <a:gd name="T162" fmla="*/ 1643 h 1643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1113" h="1643">
                <a:moveTo>
                  <a:pt x="815" y="0"/>
                </a:moveTo>
                <a:lnTo>
                  <a:pt x="829" y="0"/>
                </a:lnTo>
                <a:lnTo>
                  <a:pt x="846" y="5"/>
                </a:lnTo>
                <a:lnTo>
                  <a:pt x="865" y="9"/>
                </a:lnTo>
                <a:lnTo>
                  <a:pt x="887" y="16"/>
                </a:lnTo>
                <a:lnTo>
                  <a:pt x="910" y="24"/>
                </a:lnTo>
                <a:lnTo>
                  <a:pt x="934" y="33"/>
                </a:lnTo>
                <a:lnTo>
                  <a:pt x="963" y="45"/>
                </a:lnTo>
                <a:lnTo>
                  <a:pt x="994" y="57"/>
                </a:lnTo>
                <a:lnTo>
                  <a:pt x="1008" y="66"/>
                </a:lnTo>
                <a:lnTo>
                  <a:pt x="1022" y="76"/>
                </a:lnTo>
                <a:lnTo>
                  <a:pt x="1037" y="83"/>
                </a:lnTo>
                <a:lnTo>
                  <a:pt x="1049" y="90"/>
                </a:lnTo>
                <a:lnTo>
                  <a:pt x="1058" y="97"/>
                </a:lnTo>
                <a:lnTo>
                  <a:pt x="1068" y="104"/>
                </a:lnTo>
                <a:lnTo>
                  <a:pt x="1077" y="112"/>
                </a:lnTo>
                <a:lnTo>
                  <a:pt x="1084" y="119"/>
                </a:lnTo>
                <a:lnTo>
                  <a:pt x="1092" y="126"/>
                </a:lnTo>
                <a:lnTo>
                  <a:pt x="1096" y="131"/>
                </a:lnTo>
                <a:lnTo>
                  <a:pt x="1103" y="138"/>
                </a:lnTo>
                <a:lnTo>
                  <a:pt x="1106" y="142"/>
                </a:lnTo>
                <a:lnTo>
                  <a:pt x="1111" y="147"/>
                </a:lnTo>
                <a:lnTo>
                  <a:pt x="1111" y="154"/>
                </a:lnTo>
                <a:lnTo>
                  <a:pt x="1113" y="159"/>
                </a:lnTo>
                <a:lnTo>
                  <a:pt x="1113" y="164"/>
                </a:lnTo>
                <a:lnTo>
                  <a:pt x="1113" y="171"/>
                </a:lnTo>
                <a:lnTo>
                  <a:pt x="1111" y="180"/>
                </a:lnTo>
                <a:lnTo>
                  <a:pt x="1108" y="188"/>
                </a:lnTo>
                <a:lnTo>
                  <a:pt x="1103" y="197"/>
                </a:lnTo>
                <a:lnTo>
                  <a:pt x="1099" y="207"/>
                </a:lnTo>
                <a:lnTo>
                  <a:pt x="1094" y="216"/>
                </a:lnTo>
                <a:lnTo>
                  <a:pt x="1087" y="223"/>
                </a:lnTo>
                <a:lnTo>
                  <a:pt x="1077" y="233"/>
                </a:lnTo>
                <a:lnTo>
                  <a:pt x="1075" y="235"/>
                </a:lnTo>
                <a:lnTo>
                  <a:pt x="1072" y="238"/>
                </a:lnTo>
                <a:lnTo>
                  <a:pt x="1072" y="242"/>
                </a:lnTo>
                <a:lnTo>
                  <a:pt x="1070" y="249"/>
                </a:lnTo>
                <a:lnTo>
                  <a:pt x="1068" y="254"/>
                </a:lnTo>
                <a:lnTo>
                  <a:pt x="1068" y="261"/>
                </a:lnTo>
                <a:lnTo>
                  <a:pt x="1065" y="271"/>
                </a:lnTo>
                <a:lnTo>
                  <a:pt x="1063" y="278"/>
                </a:lnTo>
                <a:lnTo>
                  <a:pt x="1063" y="288"/>
                </a:lnTo>
                <a:lnTo>
                  <a:pt x="1063" y="299"/>
                </a:lnTo>
                <a:lnTo>
                  <a:pt x="1061" y="311"/>
                </a:lnTo>
                <a:lnTo>
                  <a:pt x="1061" y="323"/>
                </a:lnTo>
                <a:lnTo>
                  <a:pt x="1061" y="337"/>
                </a:lnTo>
                <a:lnTo>
                  <a:pt x="1058" y="352"/>
                </a:lnTo>
                <a:lnTo>
                  <a:pt x="1058" y="366"/>
                </a:lnTo>
                <a:lnTo>
                  <a:pt x="1058" y="383"/>
                </a:lnTo>
                <a:lnTo>
                  <a:pt x="1058" y="399"/>
                </a:lnTo>
                <a:lnTo>
                  <a:pt x="1058" y="418"/>
                </a:lnTo>
                <a:lnTo>
                  <a:pt x="1058" y="437"/>
                </a:lnTo>
                <a:lnTo>
                  <a:pt x="1058" y="456"/>
                </a:lnTo>
                <a:lnTo>
                  <a:pt x="1058" y="478"/>
                </a:lnTo>
                <a:lnTo>
                  <a:pt x="1058" y="499"/>
                </a:lnTo>
                <a:lnTo>
                  <a:pt x="1058" y="521"/>
                </a:lnTo>
                <a:lnTo>
                  <a:pt x="1058" y="544"/>
                </a:lnTo>
                <a:lnTo>
                  <a:pt x="1061" y="571"/>
                </a:lnTo>
                <a:lnTo>
                  <a:pt x="1061" y="594"/>
                </a:lnTo>
                <a:lnTo>
                  <a:pt x="1061" y="623"/>
                </a:lnTo>
                <a:lnTo>
                  <a:pt x="1061" y="649"/>
                </a:lnTo>
                <a:lnTo>
                  <a:pt x="1063" y="678"/>
                </a:lnTo>
                <a:lnTo>
                  <a:pt x="1063" y="706"/>
                </a:lnTo>
                <a:lnTo>
                  <a:pt x="1065" y="737"/>
                </a:lnTo>
                <a:lnTo>
                  <a:pt x="1065" y="768"/>
                </a:lnTo>
                <a:lnTo>
                  <a:pt x="1065" y="799"/>
                </a:lnTo>
                <a:lnTo>
                  <a:pt x="1068" y="830"/>
                </a:lnTo>
                <a:lnTo>
                  <a:pt x="1068" y="861"/>
                </a:lnTo>
                <a:lnTo>
                  <a:pt x="1068" y="889"/>
                </a:lnTo>
                <a:lnTo>
                  <a:pt x="1070" y="918"/>
                </a:lnTo>
                <a:lnTo>
                  <a:pt x="1070" y="944"/>
                </a:lnTo>
                <a:lnTo>
                  <a:pt x="1070" y="972"/>
                </a:lnTo>
                <a:lnTo>
                  <a:pt x="1070" y="999"/>
                </a:lnTo>
                <a:lnTo>
                  <a:pt x="1070" y="1022"/>
                </a:lnTo>
                <a:lnTo>
                  <a:pt x="1070" y="1049"/>
                </a:lnTo>
                <a:lnTo>
                  <a:pt x="1070" y="1072"/>
                </a:lnTo>
                <a:lnTo>
                  <a:pt x="1070" y="1094"/>
                </a:lnTo>
                <a:lnTo>
                  <a:pt x="1070" y="1118"/>
                </a:lnTo>
                <a:lnTo>
                  <a:pt x="1070" y="1139"/>
                </a:lnTo>
                <a:lnTo>
                  <a:pt x="1068" y="1158"/>
                </a:lnTo>
                <a:lnTo>
                  <a:pt x="1068" y="1179"/>
                </a:lnTo>
                <a:lnTo>
                  <a:pt x="1068" y="1198"/>
                </a:lnTo>
                <a:lnTo>
                  <a:pt x="1068" y="1217"/>
                </a:lnTo>
                <a:lnTo>
                  <a:pt x="1065" y="1234"/>
                </a:lnTo>
                <a:lnTo>
                  <a:pt x="1065" y="1251"/>
                </a:lnTo>
                <a:lnTo>
                  <a:pt x="1065" y="1267"/>
                </a:lnTo>
                <a:lnTo>
                  <a:pt x="1063" y="1284"/>
                </a:lnTo>
                <a:lnTo>
                  <a:pt x="1063" y="1298"/>
                </a:lnTo>
                <a:lnTo>
                  <a:pt x="1063" y="1313"/>
                </a:lnTo>
                <a:lnTo>
                  <a:pt x="1061" y="1324"/>
                </a:lnTo>
                <a:lnTo>
                  <a:pt x="1061" y="1339"/>
                </a:lnTo>
                <a:lnTo>
                  <a:pt x="1058" y="1351"/>
                </a:lnTo>
                <a:lnTo>
                  <a:pt x="1058" y="1360"/>
                </a:lnTo>
                <a:lnTo>
                  <a:pt x="1056" y="1372"/>
                </a:lnTo>
                <a:lnTo>
                  <a:pt x="1056" y="1381"/>
                </a:lnTo>
                <a:lnTo>
                  <a:pt x="1053" y="1389"/>
                </a:lnTo>
                <a:lnTo>
                  <a:pt x="1053" y="1398"/>
                </a:lnTo>
                <a:lnTo>
                  <a:pt x="1049" y="1422"/>
                </a:lnTo>
                <a:lnTo>
                  <a:pt x="1041" y="1448"/>
                </a:lnTo>
                <a:lnTo>
                  <a:pt x="1032" y="1472"/>
                </a:lnTo>
                <a:lnTo>
                  <a:pt x="1020" y="1493"/>
                </a:lnTo>
                <a:lnTo>
                  <a:pt x="1008" y="1515"/>
                </a:lnTo>
                <a:lnTo>
                  <a:pt x="996" y="1534"/>
                </a:lnTo>
                <a:lnTo>
                  <a:pt x="982" y="1555"/>
                </a:lnTo>
                <a:lnTo>
                  <a:pt x="970" y="1572"/>
                </a:lnTo>
                <a:lnTo>
                  <a:pt x="953" y="1588"/>
                </a:lnTo>
                <a:lnTo>
                  <a:pt x="937" y="1603"/>
                </a:lnTo>
                <a:lnTo>
                  <a:pt x="922" y="1615"/>
                </a:lnTo>
                <a:lnTo>
                  <a:pt x="908" y="1624"/>
                </a:lnTo>
                <a:lnTo>
                  <a:pt x="894" y="1631"/>
                </a:lnTo>
                <a:lnTo>
                  <a:pt x="882" y="1638"/>
                </a:lnTo>
                <a:lnTo>
                  <a:pt x="872" y="1641"/>
                </a:lnTo>
                <a:lnTo>
                  <a:pt x="863" y="1643"/>
                </a:lnTo>
                <a:lnTo>
                  <a:pt x="851" y="1636"/>
                </a:lnTo>
                <a:lnTo>
                  <a:pt x="839" y="1631"/>
                </a:lnTo>
                <a:lnTo>
                  <a:pt x="832" y="1622"/>
                </a:lnTo>
                <a:lnTo>
                  <a:pt x="827" y="1612"/>
                </a:lnTo>
                <a:lnTo>
                  <a:pt x="825" y="1607"/>
                </a:lnTo>
                <a:lnTo>
                  <a:pt x="822" y="1600"/>
                </a:lnTo>
                <a:lnTo>
                  <a:pt x="822" y="1593"/>
                </a:lnTo>
                <a:lnTo>
                  <a:pt x="822" y="1586"/>
                </a:lnTo>
                <a:lnTo>
                  <a:pt x="822" y="1579"/>
                </a:lnTo>
                <a:lnTo>
                  <a:pt x="822" y="1569"/>
                </a:lnTo>
                <a:lnTo>
                  <a:pt x="825" y="1560"/>
                </a:lnTo>
                <a:lnTo>
                  <a:pt x="827" y="1548"/>
                </a:lnTo>
                <a:lnTo>
                  <a:pt x="827" y="1538"/>
                </a:lnTo>
                <a:lnTo>
                  <a:pt x="827" y="1527"/>
                </a:lnTo>
                <a:lnTo>
                  <a:pt x="827" y="1515"/>
                </a:lnTo>
                <a:lnTo>
                  <a:pt x="825" y="1503"/>
                </a:lnTo>
                <a:lnTo>
                  <a:pt x="820" y="1491"/>
                </a:lnTo>
                <a:lnTo>
                  <a:pt x="815" y="1479"/>
                </a:lnTo>
                <a:lnTo>
                  <a:pt x="808" y="1467"/>
                </a:lnTo>
                <a:lnTo>
                  <a:pt x="801" y="1455"/>
                </a:lnTo>
                <a:lnTo>
                  <a:pt x="794" y="1441"/>
                </a:lnTo>
                <a:lnTo>
                  <a:pt x="784" y="1429"/>
                </a:lnTo>
                <a:lnTo>
                  <a:pt x="772" y="1417"/>
                </a:lnTo>
                <a:lnTo>
                  <a:pt x="763" y="1403"/>
                </a:lnTo>
                <a:lnTo>
                  <a:pt x="748" y="1391"/>
                </a:lnTo>
                <a:lnTo>
                  <a:pt x="736" y="1377"/>
                </a:lnTo>
                <a:lnTo>
                  <a:pt x="722" y="1365"/>
                </a:lnTo>
                <a:lnTo>
                  <a:pt x="705" y="1351"/>
                </a:lnTo>
                <a:lnTo>
                  <a:pt x="691" y="1339"/>
                </a:lnTo>
                <a:lnTo>
                  <a:pt x="677" y="1324"/>
                </a:lnTo>
                <a:lnTo>
                  <a:pt x="662" y="1313"/>
                </a:lnTo>
                <a:lnTo>
                  <a:pt x="650" y="1303"/>
                </a:lnTo>
                <a:lnTo>
                  <a:pt x="639" y="1291"/>
                </a:lnTo>
                <a:lnTo>
                  <a:pt x="629" y="1282"/>
                </a:lnTo>
                <a:lnTo>
                  <a:pt x="620" y="1272"/>
                </a:lnTo>
                <a:lnTo>
                  <a:pt x="610" y="1265"/>
                </a:lnTo>
                <a:lnTo>
                  <a:pt x="603" y="1258"/>
                </a:lnTo>
                <a:lnTo>
                  <a:pt x="598" y="1251"/>
                </a:lnTo>
                <a:lnTo>
                  <a:pt x="593" y="1244"/>
                </a:lnTo>
                <a:lnTo>
                  <a:pt x="589" y="1236"/>
                </a:lnTo>
                <a:lnTo>
                  <a:pt x="586" y="1232"/>
                </a:lnTo>
                <a:lnTo>
                  <a:pt x="586" y="1229"/>
                </a:lnTo>
                <a:lnTo>
                  <a:pt x="586" y="1225"/>
                </a:lnTo>
                <a:lnTo>
                  <a:pt x="586" y="1222"/>
                </a:lnTo>
                <a:lnTo>
                  <a:pt x="589" y="1220"/>
                </a:lnTo>
                <a:lnTo>
                  <a:pt x="593" y="1220"/>
                </a:lnTo>
                <a:lnTo>
                  <a:pt x="596" y="1217"/>
                </a:lnTo>
                <a:lnTo>
                  <a:pt x="600" y="1217"/>
                </a:lnTo>
                <a:lnTo>
                  <a:pt x="605" y="1217"/>
                </a:lnTo>
                <a:lnTo>
                  <a:pt x="612" y="1217"/>
                </a:lnTo>
                <a:lnTo>
                  <a:pt x="617" y="1217"/>
                </a:lnTo>
                <a:lnTo>
                  <a:pt x="627" y="1220"/>
                </a:lnTo>
                <a:lnTo>
                  <a:pt x="634" y="1220"/>
                </a:lnTo>
                <a:lnTo>
                  <a:pt x="643" y="1222"/>
                </a:lnTo>
                <a:lnTo>
                  <a:pt x="653" y="1225"/>
                </a:lnTo>
                <a:lnTo>
                  <a:pt x="665" y="1225"/>
                </a:lnTo>
                <a:lnTo>
                  <a:pt x="677" y="1227"/>
                </a:lnTo>
                <a:lnTo>
                  <a:pt x="689" y="1229"/>
                </a:lnTo>
                <a:lnTo>
                  <a:pt x="703" y="1232"/>
                </a:lnTo>
                <a:lnTo>
                  <a:pt x="720" y="1234"/>
                </a:lnTo>
                <a:lnTo>
                  <a:pt x="743" y="1241"/>
                </a:lnTo>
                <a:lnTo>
                  <a:pt x="767" y="1248"/>
                </a:lnTo>
                <a:lnTo>
                  <a:pt x="789" y="1251"/>
                </a:lnTo>
                <a:lnTo>
                  <a:pt x="808" y="1253"/>
                </a:lnTo>
                <a:lnTo>
                  <a:pt x="825" y="1251"/>
                </a:lnTo>
                <a:lnTo>
                  <a:pt x="839" y="1248"/>
                </a:lnTo>
                <a:lnTo>
                  <a:pt x="853" y="1241"/>
                </a:lnTo>
                <a:lnTo>
                  <a:pt x="863" y="1234"/>
                </a:lnTo>
                <a:lnTo>
                  <a:pt x="867" y="1232"/>
                </a:lnTo>
                <a:lnTo>
                  <a:pt x="870" y="1227"/>
                </a:lnTo>
                <a:lnTo>
                  <a:pt x="875" y="1222"/>
                </a:lnTo>
                <a:lnTo>
                  <a:pt x="877" y="1217"/>
                </a:lnTo>
                <a:lnTo>
                  <a:pt x="882" y="1210"/>
                </a:lnTo>
                <a:lnTo>
                  <a:pt x="884" y="1203"/>
                </a:lnTo>
                <a:lnTo>
                  <a:pt x="887" y="1194"/>
                </a:lnTo>
                <a:lnTo>
                  <a:pt x="891" y="1184"/>
                </a:lnTo>
                <a:lnTo>
                  <a:pt x="894" y="1175"/>
                </a:lnTo>
                <a:lnTo>
                  <a:pt x="896" y="1163"/>
                </a:lnTo>
                <a:lnTo>
                  <a:pt x="898" y="1151"/>
                </a:lnTo>
                <a:lnTo>
                  <a:pt x="901" y="1139"/>
                </a:lnTo>
                <a:lnTo>
                  <a:pt x="903" y="1127"/>
                </a:lnTo>
                <a:lnTo>
                  <a:pt x="906" y="1113"/>
                </a:lnTo>
                <a:lnTo>
                  <a:pt x="908" y="1098"/>
                </a:lnTo>
                <a:lnTo>
                  <a:pt x="910" y="1082"/>
                </a:lnTo>
                <a:lnTo>
                  <a:pt x="913" y="1051"/>
                </a:lnTo>
                <a:lnTo>
                  <a:pt x="918" y="1020"/>
                </a:lnTo>
                <a:lnTo>
                  <a:pt x="918" y="987"/>
                </a:lnTo>
                <a:lnTo>
                  <a:pt x="920" y="951"/>
                </a:lnTo>
                <a:lnTo>
                  <a:pt x="918" y="915"/>
                </a:lnTo>
                <a:lnTo>
                  <a:pt x="918" y="880"/>
                </a:lnTo>
                <a:lnTo>
                  <a:pt x="913" y="842"/>
                </a:lnTo>
                <a:lnTo>
                  <a:pt x="910" y="804"/>
                </a:lnTo>
                <a:lnTo>
                  <a:pt x="906" y="763"/>
                </a:lnTo>
                <a:lnTo>
                  <a:pt x="903" y="723"/>
                </a:lnTo>
                <a:lnTo>
                  <a:pt x="901" y="680"/>
                </a:lnTo>
                <a:lnTo>
                  <a:pt x="898" y="635"/>
                </a:lnTo>
                <a:lnTo>
                  <a:pt x="898" y="611"/>
                </a:lnTo>
                <a:lnTo>
                  <a:pt x="898" y="587"/>
                </a:lnTo>
                <a:lnTo>
                  <a:pt x="898" y="563"/>
                </a:lnTo>
                <a:lnTo>
                  <a:pt x="898" y="537"/>
                </a:lnTo>
                <a:lnTo>
                  <a:pt x="898" y="511"/>
                </a:lnTo>
                <a:lnTo>
                  <a:pt x="898" y="485"/>
                </a:lnTo>
                <a:lnTo>
                  <a:pt x="898" y="459"/>
                </a:lnTo>
                <a:lnTo>
                  <a:pt x="898" y="430"/>
                </a:lnTo>
                <a:lnTo>
                  <a:pt x="896" y="404"/>
                </a:lnTo>
                <a:lnTo>
                  <a:pt x="894" y="380"/>
                </a:lnTo>
                <a:lnTo>
                  <a:pt x="891" y="359"/>
                </a:lnTo>
                <a:lnTo>
                  <a:pt x="889" y="337"/>
                </a:lnTo>
                <a:lnTo>
                  <a:pt x="887" y="316"/>
                </a:lnTo>
                <a:lnTo>
                  <a:pt x="884" y="297"/>
                </a:lnTo>
                <a:lnTo>
                  <a:pt x="882" y="280"/>
                </a:lnTo>
                <a:lnTo>
                  <a:pt x="879" y="264"/>
                </a:lnTo>
                <a:lnTo>
                  <a:pt x="875" y="249"/>
                </a:lnTo>
                <a:lnTo>
                  <a:pt x="872" y="238"/>
                </a:lnTo>
                <a:lnTo>
                  <a:pt x="870" y="226"/>
                </a:lnTo>
                <a:lnTo>
                  <a:pt x="865" y="214"/>
                </a:lnTo>
                <a:lnTo>
                  <a:pt x="863" y="204"/>
                </a:lnTo>
                <a:lnTo>
                  <a:pt x="858" y="197"/>
                </a:lnTo>
                <a:lnTo>
                  <a:pt x="853" y="190"/>
                </a:lnTo>
                <a:lnTo>
                  <a:pt x="851" y="185"/>
                </a:lnTo>
                <a:lnTo>
                  <a:pt x="846" y="183"/>
                </a:lnTo>
                <a:lnTo>
                  <a:pt x="839" y="180"/>
                </a:lnTo>
                <a:lnTo>
                  <a:pt x="832" y="180"/>
                </a:lnTo>
                <a:lnTo>
                  <a:pt x="825" y="178"/>
                </a:lnTo>
                <a:lnTo>
                  <a:pt x="817" y="176"/>
                </a:lnTo>
                <a:lnTo>
                  <a:pt x="808" y="173"/>
                </a:lnTo>
                <a:lnTo>
                  <a:pt x="798" y="171"/>
                </a:lnTo>
                <a:lnTo>
                  <a:pt x="789" y="171"/>
                </a:lnTo>
                <a:lnTo>
                  <a:pt x="777" y="169"/>
                </a:lnTo>
                <a:lnTo>
                  <a:pt x="765" y="166"/>
                </a:lnTo>
                <a:lnTo>
                  <a:pt x="753" y="166"/>
                </a:lnTo>
                <a:lnTo>
                  <a:pt x="741" y="164"/>
                </a:lnTo>
                <a:lnTo>
                  <a:pt x="727" y="164"/>
                </a:lnTo>
                <a:lnTo>
                  <a:pt x="712" y="164"/>
                </a:lnTo>
                <a:lnTo>
                  <a:pt x="681" y="164"/>
                </a:lnTo>
                <a:lnTo>
                  <a:pt x="672" y="164"/>
                </a:lnTo>
                <a:lnTo>
                  <a:pt x="662" y="164"/>
                </a:lnTo>
                <a:lnTo>
                  <a:pt x="653" y="164"/>
                </a:lnTo>
                <a:lnTo>
                  <a:pt x="641" y="164"/>
                </a:lnTo>
                <a:lnTo>
                  <a:pt x="629" y="166"/>
                </a:lnTo>
                <a:lnTo>
                  <a:pt x="615" y="166"/>
                </a:lnTo>
                <a:lnTo>
                  <a:pt x="600" y="169"/>
                </a:lnTo>
                <a:lnTo>
                  <a:pt x="586" y="169"/>
                </a:lnTo>
                <a:lnTo>
                  <a:pt x="569" y="171"/>
                </a:lnTo>
                <a:lnTo>
                  <a:pt x="555" y="173"/>
                </a:lnTo>
                <a:lnTo>
                  <a:pt x="536" y="173"/>
                </a:lnTo>
                <a:lnTo>
                  <a:pt x="519" y="176"/>
                </a:lnTo>
                <a:lnTo>
                  <a:pt x="500" y="178"/>
                </a:lnTo>
                <a:lnTo>
                  <a:pt x="481" y="180"/>
                </a:lnTo>
                <a:lnTo>
                  <a:pt x="462" y="183"/>
                </a:lnTo>
                <a:lnTo>
                  <a:pt x="441" y="188"/>
                </a:lnTo>
                <a:lnTo>
                  <a:pt x="419" y="190"/>
                </a:lnTo>
                <a:lnTo>
                  <a:pt x="395" y="192"/>
                </a:lnTo>
                <a:lnTo>
                  <a:pt x="372" y="197"/>
                </a:lnTo>
                <a:lnTo>
                  <a:pt x="348" y="200"/>
                </a:lnTo>
                <a:lnTo>
                  <a:pt x="324" y="204"/>
                </a:lnTo>
                <a:lnTo>
                  <a:pt x="298" y="207"/>
                </a:lnTo>
                <a:lnTo>
                  <a:pt x="271" y="211"/>
                </a:lnTo>
                <a:lnTo>
                  <a:pt x="245" y="216"/>
                </a:lnTo>
                <a:lnTo>
                  <a:pt x="217" y="221"/>
                </a:lnTo>
                <a:lnTo>
                  <a:pt x="188" y="226"/>
                </a:lnTo>
                <a:lnTo>
                  <a:pt x="159" y="230"/>
                </a:lnTo>
                <a:lnTo>
                  <a:pt x="128" y="235"/>
                </a:lnTo>
                <a:lnTo>
                  <a:pt x="97" y="240"/>
                </a:lnTo>
                <a:lnTo>
                  <a:pt x="66" y="245"/>
                </a:lnTo>
                <a:lnTo>
                  <a:pt x="33" y="249"/>
                </a:lnTo>
                <a:lnTo>
                  <a:pt x="0" y="257"/>
                </a:lnTo>
                <a:lnTo>
                  <a:pt x="0" y="152"/>
                </a:lnTo>
                <a:lnTo>
                  <a:pt x="12" y="150"/>
                </a:lnTo>
                <a:lnTo>
                  <a:pt x="23" y="150"/>
                </a:lnTo>
                <a:lnTo>
                  <a:pt x="38" y="150"/>
                </a:lnTo>
                <a:lnTo>
                  <a:pt x="52" y="150"/>
                </a:lnTo>
                <a:lnTo>
                  <a:pt x="66" y="147"/>
                </a:lnTo>
                <a:lnTo>
                  <a:pt x="81" y="147"/>
                </a:lnTo>
                <a:lnTo>
                  <a:pt x="97" y="145"/>
                </a:lnTo>
                <a:lnTo>
                  <a:pt x="114" y="142"/>
                </a:lnTo>
                <a:lnTo>
                  <a:pt x="150" y="138"/>
                </a:lnTo>
                <a:lnTo>
                  <a:pt x="186" y="131"/>
                </a:lnTo>
                <a:lnTo>
                  <a:pt x="224" y="123"/>
                </a:lnTo>
                <a:lnTo>
                  <a:pt x="264" y="116"/>
                </a:lnTo>
                <a:lnTo>
                  <a:pt x="302" y="112"/>
                </a:lnTo>
                <a:lnTo>
                  <a:pt x="343" y="104"/>
                </a:lnTo>
                <a:lnTo>
                  <a:pt x="419" y="92"/>
                </a:lnTo>
                <a:lnTo>
                  <a:pt x="496" y="81"/>
                </a:lnTo>
                <a:lnTo>
                  <a:pt x="536" y="73"/>
                </a:lnTo>
                <a:lnTo>
                  <a:pt x="574" y="69"/>
                </a:lnTo>
                <a:lnTo>
                  <a:pt x="593" y="66"/>
                </a:lnTo>
                <a:lnTo>
                  <a:pt x="612" y="64"/>
                </a:lnTo>
                <a:lnTo>
                  <a:pt x="631" y="62"/>
                </a:lnTo>
                <a:lnTo>
                  <a:pt x="646" y="59"/>
                </a:lnTo>
                <a:lnTo>
                  <a:pt x="662" y="57"/>
                </a:lnTo>
                <a:lnTo>
                  <a:pt x="677" y="52"/>
                </a:lnTo>
                <a:lnTo>
                  <a:pt x="689" y="50"/>
                </a:lnTo>
                <a:lnTo>
                  <a:pt x="701" y="45"/>
                </a:lnTo>
                <a:lnTo>
                  <a:pt x="710" y="43"/>
                </a:lnTo>
                <a:lnTo>
                  <a:pt x="720" y="40"/>
                </a:lnTo>
                <a:lnTo>
                  <a:pt x="729" y="35"/>
                </a:lnTo>
                <a:lnTo>
                  <a:pt x="736" y="33"/>
                </a:lnTo>
                <a:lnTo>
                  <a:pt x="743" y="31"/>
                </a:lnTo>
                <a:lnTo>
                  <a:pt x="748" y="28"/>
                </a:lnTo>
                <a:lnTo>
                  <a:pt x="751" y="26"/>
                </a:lnTo>
                <a:lnTo>
                  <a:pt x="755" y="24"/>
                </a:lnTo>
                <a:lnTo>
                  <a:pt x="760" y="19"/>
                </a:lnTo>
                <a:lnTo>
                  <a:pt x="765" y="14"/>
                </a:lnTo>
                <a:lnTo>
                  <a:pt x="772" y="9"/>
                </a:lnTo>
                <a:lnTo>
                  <a:pt x="779" y="7"/>
                </a:lnTo>
                <a:lnTo>
                  <a:pt x="789" y="5"/>
                </a:lnTo>
                <a:lnTo>
                  <a:pt x="796" y="2"/>
                </a:lnTo>
                <a:lnTo>
                  <a:pt x="805" y="0"/>
                </a:lnTo>
                <a:lnTo>
                  <a:pt x="815" y="0"/>
                </a:lnTo>
              </a:path>
            </a:pathLst>
          </a:custGeom>
          <a:solidFill>
            <a:srgbClr val="FF0000"/>
          </a:solidFill>
          <a:ln w="889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9992" name="Freeform 56"/>
          <p:cNvSpPr>
            <a:spLocks noChangeArrowheads="1"/>
          </p:cNvSpPr>
          <p:nvPr/>
        </p:nvSpPr>
        <p:spPr bwMode="auto">
          <a:xfrm>
            <a:off x="6949056" y="3366407"/>
            <a:ext cx="403225" cy="103188"/>
          </a:xfrm>
          <a:custGeom>
            <a:avLst/>
            <a:gdLst>
              <a:gd name="T0" fmla="*/ 2147483647 w 634"/>
              <a:gd name="T1" fmla="*/ 2147483647 h 162"/>
              <a:gd name="T2" fmla="*/ 2147483647 w 634"/>
              <a:gd name="T3" fmla="*/ 2147483647 h 162"/>
              <a:gd name="T4" fmla="*/ 2147483647 w 634"/>
              <a:gd name="T5" fmla="*/ 2147483647 h 162"/>
              <a:gd name="T6" fmla="*/ 2147483647 w 634"/>
              <a:gd name="T7" fmla="*/ 2147483647 h 162"/>
              <a:gd name="T8" fmla="*/ 2147483647 w 634"/>
              <a:gd name="T9" fmla="*/ 2147483647 h 162"/>
              <a:gd name="T10" fmla="*/ 2147483647 w 634"/>
              <a:gd name="T11" fmla="*/ 2147483647 h 162"/>
              <a:gd name="T12" fmla="*/ 2147483647 w 634"/>
              <a:gd name="T13" fmla="*/ 2147483647 h 162"/>
              <a:gd name="T14" fmla="*/ 2147483647 w 634"/>
              <a:gd name="T15" fmla="*/ 2147483647 h 162"/>
              <a:gd name="T16" fmla="*/ 2147483647 w 634"/>
              <a:gd name="T17" fmla="*/ 2147483647 h 162"/>
              <a:gd name="T18" fmla="*/ 2147483647 w 634"/>
              <a:gd name="T19" fmla="*/ 2147483647 h 162"/>
              <a:gd name="T20" fmla="*/ 2147483647 w 634"/>
              <a:gd name="T21" fmla="*/ 2147483647 h 162"/>
              <a:gd name="T22" fmla="*/ 2147483647 w 634"/>
              <a:gd name="T23" fmla="*/ 2147483647 h 162"/>
              <a:gd name="T24" fmla="*/ 2147483647 w 634"/>
              <a:gd name="T25" fmla="*/ 2147483647 h 162"/>
              <a:gd name="T26" fmla="*/ 2147483647 w 634"/>
              <a:gd name="T27" fmla="*/ 2147483647 h 162"/>
              <a:gd name="T28" fmla="*/ 2147483647 w 634"/>
              <a:gd name="T29" fmla="*/ 2147483647 h 162"/>
              <a:gd name="T30" fmla="*/ 2147483647 w 634"/>
              <a:gd name="T31" fmla="*/ 2147483647 h 162"/>
              <a:gd name="T32" fmla="*/ 2147483647 w 634"/>
              <a:gd name="T33" fmla="*/ 2147483647 h 162"/>
              <a:gd name="T34" fmla="*/ 2147483647 w 634"/>
              <a:gd name="T35" fmla="*/ 2147483647 h 162"/>
              <a:gd name="T36" fmla="*/ 2147483647 w 634"/>
              <a:gd name="T37" fmla="*/ 2147483647 h 162"/>
              <a:gd name="T38" fmla="*/ 2147483647 w 634"/>
              <a:gd name="T39" fmla="*/ 2147483647 h 162"/>
              <a:gd name="T40" fmla="*/ 0 w 634"/>
              <a:gd name="T41" fmla="*/ 2147483647 h 162"/>
              <a:gd name="T42" fmla="*/ 2147483647 w 634"/>
              <a:gd name="T43" fmla="*/ 2147483647 h 162"/>
              <a:gd name="T44" fmla="*/ 2147483647 w 634"/>
              <a:gd name="T45" fmla="*/ 2147483647 h 162"/>
              <a:gd name="T46" fmla="*/ 2147483647 w 634"/>
              <a:gd name="T47" fmla="*/ 2147483647 h 162"/>
              <a:gd name="T48" fmla="*/ 2147483647 w 634"/>
              <a:gd name="T49" fmla="*/ 2147483647 h 162"/>
              <a:gd name="T50" fmla="*/ 2147483647 w 634"/>
              <a:gd name="T51" fmla="*/ 2147483647 h 162"/>
              <a:gd name="T52" fmla="*/ 2147483647 w 634"/>
              <a:gd name="T53" fmla="*/ 2147483647 h 162"/>
              <a:gd name="T54" fmla="*/ 2147483647 w 634"/>
              <a:gd name="T55" fmla="*/ 2147483647 h 162"/>
              <a:gd name="T56" fmla="*/ 2147483647 w 634"/>
              <a:gd name="T57" fmla="*/ 2147483647 h 162"/>
              <a:gd name="T58" fmla="*/ 2147483647 w 634"/>
              <a:gd name="T59" fmla="*/ 2147483647 h 162"/>
              <a:gd name="T60" fmla="*/ 2147483647 w 634"/>
              <a:gd name="T61" fmla="*/ 2147483647 h 162"/>
              <a:gd name="T62" fmla="*/ 2147483647 w 634"/>
              <a:gd name="T63" fmla="*/ 2147483647 h 162"/>
              <a:gd name="T64" fmla="*/ 2147483647 w 634"/>
              <a:gd name="T65" fmla="*/ 2147483647 h 162"/>
              <a:gd name="T66" fmla="*/ 2147483647 w 634"/>
              <a:gd name="T67" fmla="*/ 2147483647 h 162"/>
              <a:gd name="T68" fmla="*/ 2147483647 w 634"/>
              <a:gd name="T69" fmla="*/ 0 h 162"/>
              <a:gd name="T70" fmla="*/ 2147483647 w 634"/>
              <a:gd name="T71" fmla="*/ 0 h 162"/>
              <a:gd name="T72" fmla="*/ 2147483647 w 634"/>
              <a:gd name="T73" fmla="*/ 0 h 162"/>
              <a:gd name="T74" fmla="*/ 2147483647 w 634"/>
              <a:gd name="T75" fmla="*/ 0 h 162"/>
              <a:gd name="T76" fmla="*/ 2147483647 w 634"/>
              <a:gd name="T77" fmla="*/ 2147483647 h 162"/>
              <a:gd name="T78" fmla="*/ 2147483647 w 634"/>
              <a:gd name="T79" fmla="*/ 2147483647 h 162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w 634"/>
              <a:gd name="T121" fmla="*/ 0 h 162"/>
              <a:gd name="T122" fmla="*/ 634 w 634"/>
              <a:gd name="T123" fmla="*/ 162 h 162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T120" t="T121" r="T122" b="T123"/>
            <a:pathLst>
              <a:path w="634" h="162">
                <a:moveTo>
                  <a:pt x="586" y="21"/>
                </a:moveTo>
                <a:lnTo>
                  <a:pt x="598" y="26"/>
                </a:lnTo>
                <a:lnTo>
                  <a:pt x="610" y="33"/>
                </a:lnTo>
                <a:lnTo>
                  <a:pt x="617" y="38"/>
                </a:lnTo>
                <a:lnTo>
                  <a:pt x="624" y="45"/>
                </a:lnTo>
                <a:lnTo>
                  <a:pt x="629" y="52"/>
                </a:lnTo>
                <a:lnTo>
                  <a:pt x="631" y="57"/>
                </a:lnTo>
                <a:lnTo>
                  <a:pt x="634" y="64"/>
                </a:lnTo>
                <a:lnTo>
                  <a:pt x="634" y="69"/>
                </a:lnTo>
                <a:lnTo>
                  <a:pt x="634" y="74"/>
                </a:lnTo>
                <a:lnTo>
                  <a:pt x="631" y="78"/>
                </a:lnTo>
                <a:lnTo>
                  <a:pt x="629" y="81"/>
                </a:lnTo>
                <a:lnTo>
                  <a:pt x="624" y="86"/>
                </a:lnTo>
                <a:lnTo>
                  <a:pt x="617" y="90"/>
                </a:lnTo>
                <a:lnTo>
                  <a:pt x="610" y="95"/>
                </a:lnTo>
                <a:lnTo>
                  <a:pt x="600" y="98"/>
                </a:lnTo>
                <a:lnTo>
                  <a:pt x="591" y="102"/>
                </a:lnTo>
                <a:lnTo>
                  <a:pt x="579" y="107"/>
                </a:lnTo>
                <a:lnTo>
                  <a:pt x="567" y="109"/>
                </a:lnTo>
                <a:lnTo>
                  <a:pt x="553" y="112"/>
                </a:lnTo>
                <a:lnTo>
                  <a:pt x="538" y="117"/>
                </a:lnTo>
                <a:lnTo>
                  <a:pt x="522" y="119"/>
                </a:lnTo>
                <a:lnTo>
                  <a:pt x="505" y="121"/>
                </a:lnTo>
                <a:lnTo>
                  <a:pt x="486" y="124"/>
                </a:lnTo>
                <a:lnTo>
                  <a:pt x="467" y="126"/>
                </a:lnTo>
                <a:lnTo>
                  <a:pt x="443" y="131"/>
                </a:lnTo>
                <a:lnTo>
                  <a:pt x="422" y="136"/>
                </a:lnTo>
                <a:lnTo>
                  <a:pt x="395" y="138"/>
                </a:lnTo>
                <a:lnTo>
                  <a:pt x="372" y="143"/>
                </a:lnTo>
                <a:lnTo>
                  <a:pt x="345" y="145"/>
                </a:lnTo>
                <a:lnTo>
                  <a:pt x="317" y="147"/>
                </a:lnTo>
                <a:lnTo>
                  <a:pt x="290" y="150"/>
                </a:lnTo>
                <a:lnTo>
                  <a:pt x="260" y="152"/>
                </a:lnTo>
                <a:lnTo>
                  <a:pt x="231" y="155"/>
                </a:lnTo>
                <a:lnTo>
                  <a:pt x="200" y="157"/>
                </a:lnTo>
                <a:lnTo>
                  <a:pt x="169" y="159"/>
                </a:lnTo>
                <a:lnTo>
                  <a:pt x="138" y="159"/>
                </a:lnTo>
                <a:lnTo>
                  <a:pt x="105" y="162"/>
                </a:lnTo>
                <a:lnTo>
                  <a:pt x="71" y="162"/>
                </a:lnTo>
                <a:lnTo>
                  <a:pt x="35" y="162"/>
                </a:lnTo>
                <a:lnTo>
                  <a:pt x="0" y="162"/>
                </a:lnTo>
                <a:lnTo>
                  <a:pt x="0" y="93"/>
                </a:lnTo>
                <a:lnTo>
                  <a:pt x="28" y="86"/>
                </a:lnTo>
                <a:lnTo>
                  <a:pt x="54" y="81"/>
                </a:lnTo>
                <a:lnTo>
                  <a:pt x="81" y="76"/>
                </a:lnTo>
                <a:lnTo>
                  <a:pt x="105" y="71"/>
                </a:lnTo>
                <a:lnTo>
                  <a:pt x="131" y="67"/>
                </a:lnTo>
                <a:lnTo>
                  <a:pt x="155" y="62"/>
                </a:lnTo>
                <a:lnTo>
                  <a:pt x="176" y="57"/>
                </a:lnTo>
                <a:lnTo>
                  <a:pt x="198" y="52"/>
                </a:lnTo>
                <a:lnTo>
                  <a:pt x="219" y="48"/>
                </a:lnTo>
                <a:lnTo>
                  <a:pt x="240" y="45"/>
                </a:lnTo>
                <a:lnTo>
                  <a:pt x="260" y="40"/>
                </a:lnTo>
                <a:lnTo>
                  <a:pt x="279" y="36"/>
                </a:lnTo>
                <a:lnTo>
                  <a:pt x="295" y="33"/>
                </a:lnTo>
                <a:lnTo>
                  <a:pt x="312" y="29"/>
                </a:lnTo>
                <a:lnTo>
                  <a:pt x="329" y="26"/>
                </a:lnTo>
                <a:lnTo>
                  <a:pt x="345" y="24"/>
                </a:lnTo>
                <a:lnTo>
                  <a:pt x="360" y="21"/>
                </a:lnTo>
                <a:lnTo>
                  <a:pt x="374" y="17"/>
                </a:lnTo>
                <a:lnTo>
                  <a:pt x="386" y="14"/>
                </a:lnTo>
                <a:lnTo>
                  <a:pt x="398" y="12"/>
                </a:lnTo>
                <a:lnTo>
                  <a:pt x="410" y="10"/>
                </a:lnTo>
                <a:lnTo>
                  <a:pt x="422" y="10"/>
                </a:lnTo>
                <a:lnTo>
                  <a:pt x="431" y="7"/>
                </a:lnTo>
                <a:lnTo>
                  <a:pt x="441" y="5"/>
                </a:lnTo>
                <a:lnTo>
                  <a:pt x="450" y="5"/>
                </a:lnTo>
                <a:lnTo>
                  <a:pt x="457" y="2"/>
                </a:lnTo>
                <a:lnTo>
                  <a:pt x="465" y="2"/>
                </a:lnTo>
                <a:lnTo>
                  <a:pt x="472" y="0"/>
                </a:lnTo>
                <a:lnTo>
                  <a:pt x="476" y="0"/>
                </a:lnTo>
                <a:lnTo>
                  <a:pt x="484" y="0"/>
                </a:lnTo>
                <a:lnTo>
                  <a:pt x="486" y="0"/>
                </a:lnTo>
                <a:lnTo>
                  <a:pt x="491" y="0"/>
                </a:lnTo>
                <a:lnTo>
                  <a:pt x="503" y="0"/>
                </a:lnTo>
                <a:lnTo>
                  <a:pt x="517" y="0"/>
                </a:lnTo>
                <a:lnTo>
                  <a:pt x="527" y="2"/>
                </a:lnTo>
                <a:lnTo>
                  <a:pt x="538" y="7"/>
                </a:lnTo>
                <a:lnTo>
                  <a:pt x="562" y="14"/>
                </a:lnTo>
                <a:lnTo>
                  <a:pt x="574" y="17"/>
                </a:lnTo>
                <a:lnTo>
                  <a:pt x="586" y="21"/>
                </a:lnTo>
              </a:path>
            </a:pathLst>
          </a:custGeom>
          <a:solidFill>
            <a:srgbClr val="FF0000"/>
          </a:solidFill>
          <a:ln w="889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9993" name="Freeform 57"/>
          <p:cNvSpPr>
            <a:spLocks noChangeArrowheads="1"/>
          </p:cNvSpPr>
          <p:nvPr/>
        </p:nvSpPr>
        <p:spPr bwMode="auto">
          <a:xfrm>
            <a:off x="6926831" y="3588657"/>
            <a:ext cx="447675" cy="117475"/>
          </a:xfrm>
          <a:custGeom>
            <a:avLst/>
            <a:gdLst>
              <a:gd name="T0" fmla="*/ 0 w 706"/>
              <a:gd name="T1" fmla="*/ 2147483647 h 185"/>
              <a:gd name="T2" fmla="*/ 2147483647 w 706"/>
              <a:gd name="T3" fmla="*/ 2147483647 h 185"/>
              <a:gd name="T4" fmla="*/ 2147483647 w 706"/>
              <a:gd name="T5" fmla="*/ 2147483647 h 185"/>
              <a:gd name="T6" fmla="*/ 2147483647 w 706"/>
              <a:gd name="T7" fmla="*/ 2147483647 h 185"/>
              <a:gd name="T8" fmla="*/ 2147483647 w 706"/>
              <a:gd name="T9" fmla="*/ 2147483647 h 185"/>
              <a:gd name="T10" fmla="*/ 2147483647 w 706"/>
              <a:gd name="T11" fmla="*/ 2147483647 h 185"/>
              <a:gd name="T12" fmla="*/ 2147483647 w 706"/>
              <a:gd name="T13" fmla="*/ 2147483647 h 185"/>
              <a:gd name="T14" fmla="*/ 2147483647 w 706"/>
              <a:gd name="T15" fmla="*/ 0 h 185"/>
              <a:gd name="T16" fmla="*/ 2147483647 w 706"/>
              <a:gd name="T17" fmla="*/ 0 h 185"/>
              <a:gd name="T18" fmla="*/ 2147483647 w 706"/>
              <a:gd name="T19" fmla="*/ 0 h 185"/>
              <a:gd name="T20" fmla="*/ 2147483647 w 706"/>
              <a:gd name="T21" fmla="*/ 2147483647 h 185"/>
              <a:gd name="T22" fmla="*/ 2147483647 w 706"/>
              <a:gd name="T23" fmla="*/ 2147483647 h 185"/>
              <a:gd name="T24" fmla="*/ 2147483647 w 706"/>
              <a:gd name="T25" fmla="*/ 2147483647 h 185"/>
              <a:gd name="T26" fmla="*/ 2147483647 w 706"/>
              <a:gd name="T27" fmla="*/ 2147483647 h 185"/>
              <a:gd name="T28" fmla="*/ 2147483647 w 706"/>
              <a:gd name="T29" fmla="*/ 2147483647 h 185"/>
              <a:gd name="T30" fmla="*/ 2147483647 w 706"/>
              <a:gd name="T31" fmla="*/ 2147483647 h 185"/>
              <a:gd name="T32" fmla="*/ 2147483647 w 706"/>
              <a:gd name="T33" fmla="*/ 2147483647 h 185"/>
              <a:gd name="T34" fmla="*/ 2147483647 w 706"/>
              <a:gd name="T35" fmla="*/ 2147483647 h 185"/>
              <a:gd name="T36" fmla="*/ 2147483647 w 706"/>
              <a:gd name="T37" fmla="*/ 2147483647 h 185"/>
              <a:gd name="T38" fmla="*/ 2147483647 w 706"/>
              <a:gd name="T39" fmla="*/ 2147483647 h 185"/>
              <a:gd name="T40" fmla="*/ 2147483647 w 706"/>
              <a:gd name="T41" fmla="*/ 2147483647 h 185"/>
              <a:gd name="T42" fmla="*/ 2147483647 w 706"/>
              <a:gd name="T43" fmla="*/ 2147483647 h 185"/>
              <a:gd name="T44" fmla="*/ 2147483647 w 706"/>
              <a:gd name="T45" fmla="*/ 2147483647 h 185"/>
              <a:gd name="T46" fmla="*/ 2147483647 w 706"/>
              <a:gd name="T47" fmla="*/ 2147483647 h 185"/>
              <a:gd name="T48" fmla="*/ 2147483647 w 706"/>
              <a:gd name="T49" fmla="*/ 2147483647 h 185"/>
              <a:gd name="T50" fmla="*/ 2147483647 w 706"/>
              <a:gd name="T51" fmla="*/ 2147483647 h 185"/>
              <a:gd name="T52" fmla="*/ 2147483647 w 706"/>
              <a:gd name="T53" fmla="*/ 2147483647 h 185"/>
              <a:gd name="T54" fmla="*/ 2147483647 w 706"/>
              <a:gd name="T55" fmla="*/ 2147483647 h 185"/>
              <a:gd name="T56" fmla="*/ 2147483647 w 706"/>
              <a:gd name="T57" fmla="*/ 2147483647 h 185"/>
              <a:gd name="T58" fmla="*/ 2147483647 w 706"/>
              <a:gd name="T59" fmla="*/ 2147483647 h 185"/>
              <a:gd name="T60" fmla="*/ 2147483647 w 706"/>
              <a:gd name="T61" fmla="*/ 2147483647 h 185"/>
              <a:gd name="T62" fmla="*/ 2147483647 w 706"/>
              <a:gd name="T63" fmla="*/ 2147483647 h 185"/>
              <a:gd name="T64" fmla="*/ 0 w 706"/>
              <a:gd name="T65" fmla="*/ 2147483647 h 185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706"/>
              <a:gd name="T100" fmla="*/ 0 h 185"/>
              <a:gd name="T101" fmla="*/ 706 w 706"/>
              <a:gd name="T102" fmla="*/ 185 h 185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706" h="185">
                <a:moveTo>
                  <a:pt x="0" y="185"/>
                </a:moveTo>
                <a:lnTo>
                  <a:pt x="0" y="69"/>
                </a:lnTo>
                <a:lnTo>
                  <a:pt x="40" y="69"/>
                </a:lnTo>
                <a:lnTo>
                  <a:pt x="79" y="66"/>
                </a:lnTo>
                <a:lnTo>
                  <a:pt x="117" y="64"/>
                </a:lnTo>
                <a:lnTo>
                  <a:pt x="155" y="59"/>
                </a:lnTo>
                <a:lnTo>
                  <a:pt x="193" y="54"/>
                </a:lnTo>
                <a:lnTo>
                  <a:pt x="234" y="50"/>
                </a:lnTo>
                <a:lnTo>
                  <a:pt x="272" y="42"/>
                </a:lnTo>
                <a:lnTo>
                  <a:pt x="312" y="33"/>
                </a:lnTo>
                <a:lnTo>
                  <a:pt x="350" y="26"/>
                </a:lnTo>
                <a:lnTo>
                  <a:pt x="388" y="19"/>
                </a:lnTo>
                <a:lnTo>
                  <a:pt x="424" y="12"/>
                </a:lnTo>
                <a:lnTo>
                  <a:pt x="458" y="7"/>
                </a:lnTo>
                <a:lnTo>
                  <a:pt x="491" y="4"/>
                </a:lnTo>
                <a:lnTo>
                  <a:pt x="524" y="0"/>
                </a:lnTo>
                <a:lnTo>
                  <a:pt x="555" y="0"/>
                </a:lnTo>
                <a:lnTo>
                  <a:pt x="586" y="0"/>
                </a:lnTo>
                <a:lnTo>
                  <a:pt x="601" y="0"/>
                </a:lnTo>
                <a:lnTo>
                  <a:pt x="615" y="0"/>
                </a:lnTo>
                <a:lnTo>
                  <a:pt x="629" y="2"/>
                </a:lnTo>
                <a:lnTo>
                  <a:pt x="641" y="2"/>
                </a:lnTo>
                <a:lnTo>
                  <a:pt x="651" y="4"/>
                </a:lnTo>
                <a:lnTo>
                  <a:pt x="660" y="7"/>
                </a:lnTo>
                <a:lnTo>
                  <a:pt x="670" y="12"/>
                </a:lnTo>
                <a:lnTo>
                  <a:pt x="677" y="14"/>
                </a:lnTo>
                <a:lnTo>
                  <a:pt x="684" y="19"/>
                </a:lnTo>
                <a:lnTo>
                  <a:pt x="691" y="23"/>
                </a:lnTo>
                <a:lnTo>
                  <a:pt x="696" y="28"/>
                </a:lnTo>
                <a:lnTo>
                  <a:pt x="698" y="33"/>
                </a:lnTo>
                <a:lnTo>
                  <a:pt x="703" y="38"/>
                </a:lnTo>
                <a:lnTo>
                  <a:pt x="706" y="45"/>
                </a:lnTo>
                <a:lnTo>
                  <a:pt x="706" y="50"/>
                </a:lnTo>
                <a:lnTo>
                  <a:pt x="706" y="57"/>
                </a:lnTo>
                <a:lnTo>
                  <a:pt x="706" y="59"/>
                </a:lnTo>
                <a:lnTo>
                  <a:pt x="703" y="64"/>
                </a:lnTo>
                <a:lnTo>
                  <a:pt x="701" y="66"/>
                </a:lnTo>
                <a:lnTo>
                  <a:pt x="696" y="71"/>
                </a:lnTo>
                <a:lnTo>
                  <a:pt x="689" y="73"/>
                </a:lnTo>
                <a:lnTo>
                  <a:pt x="682" y="78"/>
                </a:lnTo>
                <a:lnTo>
                  <a:pt x="672" y="80"/>
                </a:lnTo>
                <a:lnTo>
                  <a:pt x="663" y="85"/>
                </a:lnTo>
                <a:lnTo>
                  <a:pt x="651" y="88"/>
                </a:lnTo>
                <a:lnTo>
                  <a:pt x="636" y="92"/>
                </a:lnTo>
                <a:lnTo>
                  <a:pt x="622" y="97"/>
                </a:lnTo>
                <a:lnTo>
                  <a:pt x="605" y="99"/>
                </a:lnTo>
                <a:lnTo>
                  <a:pt x="589" y="104"/>
                </a:lnTo>
                <a:lnTo>
                  <a:pt x="570" y="109"/>
                </a:lnTo>
                <a:lnTo>
                  <a:pt x="551" y="111"/>
                </a:lnTo>
                <a:lnTo>
                  <a:pt x="529" y="116"/>
                </a:lnTo>
                <a:lnTo>
                  <a:pt x="505" y="121"/>
                </a:lnTo>
                <a:lnTo>
                  <a:pt x="481" y="123"/>
                </a:lnTo>
                <a:lnTo>
                  <a:pt x="455" y="128"/>
                </a:lnTo>
                <a:lnTo>
                  <a:pt x="429" y="133"/>
                </a:lnTo>
                <a:lnTo>
                  <a:pt x="400" y="138"/>
                </a:lnTo>
                <a:lnTo>
                  <a:pt x="372" y="140"/>
                </a:lnTo>
                <a:lnTo>
                  <a:pt x="341" y="145"/>
                </a:lnTo>
                <a:lnTo>
                  <a:pt x="307" y="149"/>
                </a:lnTo>
                <a:lnTo>
                  <a:pt x="274" y="154"/>
                </a:lnTo>
                <a:lnTo>
                  <a:pt x="238" y="159"/>
                </a:lnTo>
                <a:lnTo>
                  <a:pt x="203" y="164"/>
                </a:lnTo>
                <a:lnTo>
                  <a:pt x="164" y="166"/>
                </a:lnTo>
                <a:lnTo>
                  <a:pt x="126" y="171"/>
                </a:lnTo>
                <a:lnTo>
                  <a:pt x="86" y="176"/>
                </a:lnTo>
                <a:lnTo>
                  <a:pt x="43" y="180"/>
                </a:lnTo>
                <a:lnTo>
                  <a:pt x="0" y="185"/>
                </a:lnTo>
              </a:path>
            </a:pathLst>
          </a:custGeom>
          <a:solidFill>
            <a:srgbClr val="FF0000"/>
          </a:solidFill>
          <a:ln w="889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9994" name="Freeform 58"/>
          <p:cNvSpPr>
            <a:spLocks noChangeArrowheads="1"/>
          </p:cNvSpPr>
          <p:nvPr/>
        </p:nvSpPr>
        <p:spPr bwMode="auto">
          <a:xfrm>
            <a:off x="6729981" y="2432957"/>
            <a:ext cx="1154112" cy="608013"/>
          </a:xfrm>
          <a:custGeom>
            <a:avLst/>
            <a:gdLst>
              <a:gd name="T0" fmla="*/ 2147483647 w 1819"/>
              <a:gd name="T1" fmla="*/ 2147483647 h 956"/>
              <a:gd name="T2" fmla="*/ 2147483647 w 1819"/>
              <a:gd name="T3" fmla="*/ 2147483647 h 956"/>
              <a:gd name="T4" fmla="*/ 2147483647 w 1819"/>
              <a:gd name="T5" fmla="*/ 2147483647 h 956"/>
              <a:gd name="T6" fmla="*/ 2147483647 w 1819"/>
              <a:gd name="T7" fmla="*/ 2147483647 h 956"/>
              <a:gd name="T8" fmla="*/ 2147483647 w 1819"/>
              <a:gd name="T9" fmla="*/ 2147483647 h 956"/>
              <a:gd name="T10" fmla="*/ 2147483647 w 1819"/>
              <a:gd name="T11" fmla="*/ 2147483647 h 956"/>
              <a:gd name="T12" fmla="*/ 2147483647 w 1819"/>
              <a:gd name="T13" fmla="*/ 2147483647 h 956"/>
              <a:gd name="T14" fmla="*/ 2147483647 w 1819"/>
              <a:gd name="T15" fmla="*/ 2147483647 h 956"/>
              <a:gd name="T16" fmla="*/ 2147483647 w 1819"/>
              <a:gd name="T17" fmla="*/ 2147483647 h 956"/>
              <a:gd name="T18" fmla="*/ 2147483647 w 1819"/>
              <a:gd name="T19" fmla="*/ 2147483647 h 956"/>
              <a:gd name="T20" fmla="*/ 2147483647 w 1819"/>
              <a:gd name="T21" fmla="*/ 2147483647 h 956"/>
              <a:gd name="T22" fmla="*/ 2147483647 w 1819"/>
              <a:gd name="T23" fmla="*/ 2147483647 h 956"/>
              <a:gd name="T24" fmla="*/ 2147483647 w 1819"/>
              <a:gd name="T25" fmla="*/ 2147483647 h 956"/>
              <a:gd name="T26" fmla="*/ 2147483647 w 1819"/>
              <a:gd name="T27" fmla="*/ 2147483647 h 956"/>
              <a:gd name="T28" fmla="*/ 2147483647 w 1819"/>
              <a:gd name="T29" fmla="*/ 2147483647 h 956"/>
              <a:gd name="T30" fmla="*/ 2147483647 w 1819"/>
              <a:gd name="T31" fmla="*/ 2147483647 h 956"/>
              <a:gd name="T32" fmla="*/ 2147483647 w 1819"/>
              <a:gd name="T33" fmla="*/ 2147483647 h 956"/>
              <a:gd name="T34" fmla="*/ 2147483647 w 1819"/>
              <a:gd name="T35" fmla="*/ 2147483647 h 956"/>
              <a:gd name="T36" fmla="*/ 2147483647 w 1819"/>
              <a:gd name="T37" fmla="*/ 2147483647 h 956"/>
              <a:gd name="T38" fmla="*/ 2147483647 w 1819"/>
              <a:gd name="T39" fmla="*/ 2147483647 h 956"/>
              <a:gd name="T40" fmla="*/ 2147483647 w 1819"/>
              <a:gd name="T41" fmla="*/ 2147483647 h 956"/>
              <a:gd name="T42" fmla="*/ 2147483647 w 1819"/>
              <a:gd name="T43" fmla="*/ 2147483647 h 956"/>
              <a:gd name="T44" fmla="*/ 2147483647 w 1819"/>
              <a:gd name="T45" fmla="*/ 2147483647 h 956"/>
              <a:gd name="T46" fmla="*/ 2147483647 w 1819"/>
              <a:gd name="T47" fmla="*/ 2147483647 h 956"/>
              <a:gd name="T48" fmla="*/ 2147483647 w 1819"/>
              <a:gd name="T49" fmla="*/ 2147483647 h 956"/>
              <a:gd name="T50" fmla="*/ 2147483647 w 1819"/>
              <a:gd name="T51" fmla="*/ 2147483647 h 956"/>
              <a:gd name="T52" fmla="*/ 2147483647 w 1819"/>
              <a:gd name="T53" fmla="*/ 2147483647 h 956"/>
              <a:gd name="T54" fmla="*/ 2147483647 w 1819"/>
              <a:gd name="T55" fmla="*/ 2147483647 h 956"/>
              <a:gd name="T56" fmla="*/ 2147483647 w 1819"/>
              <a:gd name="T57" fmla="*/ 2147483647 h 956"/>
              <a:gd name="T58" fmla="*/ 2147483647 w 1819"/>
              <a:gd name="T59" fmla="*/ 2147483647 h 956"/>
              <a:gd name="T60" fmla="*/ 2147483647 w 1819"/>
              <a:gd name="T61" fmla="*/ 2147483647 h 956"/>
              <a:gd name="T62" fmla="*/ 2147483647 w 1819"/>
              <a:gd name="T63" fmla="*/ 2147483647 h 956"/>
              <a:gd name="T64" fmla="*/ 2147483647 w 1819"/>
              <a:gd name="T65" fmla="*/ 2147483647 h 956"/>
              <a:gd name="T66" fmla="*/ 2147483647 w 1819"/>
              <a:gd name="T67" fmla="*/ 2147483647 h 956"/>
              <a:gd name="T68" fmla="*/ 2147483647 w 1819"/>
              <a:gd name="T69" fmla="*/ 2147483647 h 956"/>
              <a:gd name="T70" fmla="*/ 2147483647 w 1819"/>
              <a:gd name="T71" fmla="*/ 2147483647 h 956"/>
              <a:gd name="T72" fmla="*/ 2147483647 w 1819"/>
              <a:gd name="T73" fmla="*/ 2147483647 h 956"/>
              <a:gd name="T74" fmla="*/ 2147483647 w 1819"/>
              <a:gd name="T75" fmla="*/ 2147483647 h 956"/>
              <a:gd name="T76" fmla="*/ 2147483647 w 1819"/>
              <a:gd name="T77" fmla="*/ 2147483647 h 956"/>
              <a:gd name="T78" fmla="*/ 0 w 1819"/>
              <a:gd name="T79" fmla="*/ 2147483647 h 956"/>
              <a:gd name="T80" fmla="*/ 2147483647 w 1819"/>
              <a:gd name="T81" fmla="*/ 2147483647 h 956"/>
              <a:gd name="T82" fmla="*/ 2147483647 w 1819"/>
              <a:gd name="T83" fmla="*/ 2147483647 h 956"/>
              <a:gd name="T84" fmla="*/ 2147483647 w 1819"/>
              <a:gd name="T85" fmla="*/ 2147483647 h 956"/>
              <a:gd name="T86" fmla="*/ 2147483647 w 1819"/>
              <a:gd name="T87" fmla="*/ 2147483647 h 956"/>
              <a:gd name="T88" fmla="*/ 2147483647 w 1819"/>
              <a:gd name="T89" fmla="*/ 2147483647 h 956"/>
              <a:gd name="T90" fmla="*/ 2147483647 w 1819"/>
              <a:gd name="T91" fmla="*/ 2147483647 h 956"/>
              <a:gd name="T92" fmla="*/ 2147483647 w 1819"/>
              <a:gd name="T93" fmla="*/ 2147483647 h 956"/>
              <a:gd name="T94" fmla="*/ 2147483647 w 1819"/>
              <a:gd name="T95" fmla="*/ 2147483647 h 956"/>
              <a:gd name="T96" fmla="*/ 2147483647 w 1819"/>
              <a:gd name="T97" fmla="*/ 2147483647 h 956"/>
              <a:gd name="T98" fmla="*/ 2147483647 w 1819"/>
              <a:gd name="T99" fmla="*/ 2147483647 h 956"/>
              <a:gd name="T100" fmla="*/ 2147483647 w 1819"/>
              <a:gd name="T101" fmla="*/ 2147483647 h 956"/>
              <a:gd name="T102" fmla="*/ 2147483647 w 1819"/>
              <a:gd name="T103" fmla="*/ 2147483647 h 956"/>
              <a:gd name="T104" fmla="*/ 2147483647 w 1819"/>
              <a:gd name="T105" fmla="*/ 2147483647 h 956"/>
              <a:gd name="T106" fmla="*/ 2147483647 w 1819"/>
              <a:gd name="T107" fmla="*/ 2147483647 h 956"/>
              <a:gd name="T108" fmla="*/ 2147483647 w 1819"/>
              <a:gd name="T109" fmla="*/ 2147483647 h 956"/>
              <a:gd name="T110" fmla="*/ 2147483647 w 1819"/>
              <a:gd name="T111" fmla="*/ 2147483647 h 956"/>
              <a:gd name="T112" fmla="*/ 2147483647 w 1819"/>
              <a:gd name="T113" fmla="*/ 2147483647 h 956"/>
              <a:gd name="T114" fmla="*/ 2147483647 w 1819"/>
              <a:gd name="T115" fmla="*/ 2147483647 h 956"/>
              <a:gd name="T116" fmla="*/ 2147483647 w 1819"/>
              <a:gd name="T117" fmla="*/ 2147483647 h 95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1819"/>
              <a:gd name="T178" fmla="*/ 0 h 956"/>
              <a:gd name="T179" fmla="*/ 1819 w 1819"/>
              <a:gd name="T180" fmla="*/ 956 h 95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1819" h="956">
                <a:moveTo>
                  <a:pt x="1676" y="95"/>
                </a:moveTo>
                <a:lnTo>
                  <a:pt x="1693" y="105"/>
                </a:lnTo>
                <a:lnTo>
                  <a:pt x="1709" y="114"/>
                </a:lnTo>
                <a:lnTo>
                  <a:pt x="1724" y="124"/>
                </a:lnTo>
                <a:lnTo>
                  <a:pt x="1738" y="133"/>
                </a:lnTo>
                <a:lnTo>
                  <a:pt x="1750" y="143"/>
                </a:lnTo>
                <a:lnTo>
                  <a:pt x="1762" y="152"/>
                </a:lnTo>
                <a:lnTo>
                  <a:pt x="1774" y="160"/>
                </a:lnTo>
                <a:lnTo>
                  <a:pt x="1783" y="167"/>
                </a:lnTo>
                <a:lnTo>
                  <a:pt x="1790" y="174"/>
                </a:lnTo>
                <a:lnTo>
                  <a:pt x="1798" y="181"/>
                </a:lnTo>
                <a:lnTo>
                  <a:pt x="1805" y="188"/>
                </a:lnTo>
                <a:lnTo>
                  <a:pt x="1809" y="195"/>
                </a:lnTo>
                <a:lnTo>
                  <a:pt x="1814" y="202"/>
                </a:lnTo>
                <a:lnTo>
                  <a:pt x="1817" y="210"/>
                </a:lnTo>
                <a:lnTo>
                  <a:pt x="1819" y="217"/>
                </a:lnTo>
                <a:lnTo>
                  <a:pt x="1819" y="221"/>
                </a:lnTo>
                <a:lnTo>
                  <a:pt x="1817" y="236"/>
                </a:lnTo>
                <a:lnTo>
                  <a:pt x="1814" y="248"/>
                </a:lnTo>
                <a:lnTo>
                  <a:pt x="1809" y="257"/>
                </a:lnTo>
                <a:lnTo>
                  <a:pt x="1802" y="267"/>
                </a:lnTo>
                <a:lnTo>
                  <a:pt x="1793" y="274"/>
                </a:lnTo>
                <a:lnTo>
                  <a:pt x="1783" y="281"/>
                </a:lnTo>
                <a:lnTo>
                  <a:pt x="1771" y="288"/>
                </a:lnTo>
                <a:lnTo>
                  <a:pt x="1759" y="293"/>
                </a:lnTo>
                <a:lnTo>
                  <a:pt x="1755" y="293"/>
                </a:lnTo>
                <a:lnTo>
                  <a:pt x="1750" y="295"/>
                </a:lnTo>
                <a:lnTo>
                  <a:pt x="1745" y="298"/>
                </a:lnTo>
                <a:lnTo>
                  <a:pt x="1740" y="302"/>
                </a:lnTo>
                <a:lnTo>
                  <a:pt x="1733" y="305"/>
                </a:lnTo>
                <a:lnTo>
                  <a:pt x="1728" y="309"/>
                </a:lnTo>
                <a:lnTo>
                  <a:pt x="1724" y="314"/>
                </a:lnTo>
                <a:lnTo>
                  <a:pt x="1719" y="321"/>
                </a:lnTo>
                <a:lnTo>
                  <a:pt x="1712" y="326"/>
                </a:lnTo>
                <a:lnTo>
                  <a:pt x="1707" y="333"/>
                </a:lnTo>
                <a:lnTo>
                  <a:pt x="1695" y="350"/>
                </a:lnTo>
                <a:lnTo>
                  <a:pt x="1681" y="367"/>
                </a:lnTo>
                <a:lnTo>
                  <a:pt x="1669" y="388"/>
                </a:lnTo>
                <a:lnTo>
                  <a:pt x="1655" y="409"/>
                </a:lnTo>
                <a:lnTo>
                  <a:pt x="1640" y="433"/>
                </a:lnTo>
                <a:lnTo>
                  <a:pt x="1626" y="462"/>
                </a:lnTo>
                <a:lnTo>
                  <a:pt x="1609" y="490"/>
                </a:lnTo>
                <a:lnTo>
                  <a:pt x="1595" y="521"/>
                </a:lnTo>
                <a:lnTo>
                  <a:pt x="1578" y="557"/>
                </a:lnTo>
                <a:lnTo>
                  <a:pt x="1562" y="592"/>
                </a:lnTo>
                <a:lnTo>
                  <a:pt x="1542" y="631"/>
                </a:lnTo>
                <a:lnTo>
                  <a:pt x="1535" y="650"/>
                </a:lnTo>
                <a:lnTo>
                  <a:pt x="1526" y="671"/>
                </a:lnTo>
                <a:lnTo>
                  <a:pt x="1519" y="690"/>
                </a:lnTo>
                <a:lnTo>
                  <a:pt x="1509" y="709"/>
                </a:lnTo>
                <a:lnTo>
                  <a:pt x="1502" y="726"/>
                </a:lnTo>
                <a:lnTo>
                  <a:pt x="1495" y="742"/>
                </a:lnTo>
                <a:lnTo>
                  <a:pt x="1488" y="759"/>
                </a:lnTo>
                <a:lnTo>
                  <a:pt x="1480" y="776"/>
                </a:lnTo>
                <a:lnTo>
                  <a:pt x="1473" y="790"/>
                </a:lnTo>
                <a:lnTo>
                  <a:pt x="1469" y="804"/>
                </a:lnTo>
                <a:lnTo>
                  <a:pt x="1461" y="818"/>
                </a:lnTo>
                <a:lnTo>
                  <a:pt x="1457" y="830"/>
                </a:lnTo>
                <a:lnTo>
                  <a:pt x="1449" y="842"/>
                </a:lnTo>
                <a:lnTo>
                  <a:pt x="1445" y="854"/>
                </a:lnTo>
                <a:lnTo>
                  <a:pt x="1440" y="866"/>
                </a:lnTo>
                <a:lnTo>
                  <a:pt x="1435" y="875"/>
                </a:lnTo>
                <a:lnTo>
                  <a:pt x="1430" y="887"/>
                </a:lnTo>
                <a:lnTo>
                  <a:pt x="1426" y="894"/>
                </a:lnTo>
                <a:lnTo>
                  <a:pt x="1421" y="904"/>
                </a:lnTo>
                <a:lnTo>
                  <a:pt x="1416" y="911"/>
                </a:lnTo>
                <a:lnTo>
                  <a:pt x="1414" y="918"/>
                </a:lnTo>
                <a:lnTo>
                  <a:pt x="1409" y="925"/>
                </a:lnTo>
                <a:lnTo>
                  <a:pt x="1407" y="930"/>
                </a:lnTo>
                <a:lnTo>
                  <a:pt x="1404" y="937"/>
                </a:lnTo>
                <a:lnTo>
                  <a:pt x="1402" y="942"/>
                </a:lnTo>
                <a:lnTo>
                  <a:pt x="1399" y="944"/>
                </a:lnTo>
                <a:lnTo>
                  <a:pt x="1397" y="949"/>
                </a:lnTo>
                <a:lnTo>
                  <a:pt x="1395" y="952"/>
                </a:lnTo>
                <a:lnTo>
                  <a:pt x="1392" y="954"/>
                </a:lnTo>
                <a:lnTo>
                  <a:pt x="1390" y="956"/>
                </a:lnTo>
                <a:lnTo>
                  <a:pt x="1387" y="956"/>
                </a:lnTo>
                <a:lnTo>
                  <a:pt x="1383" y="956"/>
                </a:lnTo>
                <a:lnTo>
                  <a:pt x="1380" y="954"/>
                </a:lnTo>
                <a:lnTo>
                  <a:pt x="1378" y="952"/>
                </a:lnTo>
                <a:lnTo>
                  <a:pt x="1376" y="947"/>
                </a:lnTo>
                <a:lnTo>
                  <a:pt x="1373" y="940"/>
                </a:lnTo>
                <a:lnTo>
                  <a:pt x="1371" y="933"/>
                </a:lnTo>
                <a:lnTo>
                  <a:pt x="1368" y="921"/>
                </a:lnTo>
                <a:lnTo>
                  <a:pt x="1364" y="909"/>
                </a:lnTo>
                <a:lnTo>
                  <a:pt x="1359" y="897"/>
                </a:lnTo>
                <a:lnTo>
                  <a:pt x="1354" y="885"/>
                </a:lnTo>
                <a:lnTo>
                  <a:pt x="1352" y="875"/>
                </a:lnTo>
                <a:lnTo>
                  <a:pt x="1347" y="866"/>
                </a:lnTo>
                <a:lnTo>
                  <a:pt x="1345" y="859"/>
                </a:lnTo>
                <a:lnTo>
                  <a:pt x="1342" y="852"/>
                </a:lnTo>
                <a:lnTo>
                  <a:pt x="1340" y="845"/>
                </a:lnTo>
                <a:lnTo>
                  <a:pt x="1340" y="840"/>
                </a:lnTo>
                <a:lnTo>
                  <a:pt x="1340" y="837"/>
                </a:lnTo>
                <a:lnTo>
                  <a:pt x="1340" y="833"/>
                </a:lnTo>
                <a:lnTo>
                  <a:pt x="1342" y="826"/>
                </a:lnTo>
                <a:lnTo>
                  <a:pt x="1345" y="816"/>
                </a:lnTo>
                <a:lnTo>
                  <a:pt x="1347" y="804"/>
                </a:lnTo>
                <a:lnTo>
                  <a:pt x="1352" y="792"/>
                </a:lnTo>
                <a:lnTo>
                  <a:pt x="1354" y="776"/>
                </a:lnTo>
                <a:lnTo>
                  <a:pt x="1359" y="759"/>
                </a:lnTo>
                <a:lnTo>
                  <a:pt x="1366" y="740"/>
                </a:lnTo>
                <a:lnTo>
                  <a:pt x="1371" y="716"/>
                </a:lnTo>
                <a:lnTo>
                  <a:pt x="1378" y="692"/>
                </a:lnTo>
                <a:lnTo>
                  <a:pt x="1385" y="666"/>
                </a:lnTo>
                <a:lnTo>
                  <a:pt x="1395" y="638"/>
                </a:lnTo>
                <a:lnTo>
                  <a:pt x="1399" y="623"/>
                </a:lnTo>
                <a:lnTo>
                  <a:pt x="1404" y="607"/>
                </a:lnTo>
                <a:lnTo>
                  <a:pt x="1409" y="590"/>
                </a:lnTo>
                <a:lnTo>
                  <a:pt x="1414" y="573"/>
                </a:lnTo>
                <a:lnTo>
                  <a:pt x="1418" y="554"/>
                </a:lnTo>
                <a:lnTo>
                  <a:pt x="1423" y="538"/>
                </a:lnTo>
                <a:lnTo>
                  <a:pt x="1433" y="500"/>
                </a:lnTo>
                <a:lnTo>
                  <a:pt x="1440" y="466"/>
                </a:lnTo>
                <a:lnTo>
                  <a:pt x="1447" y="435"/>
                </a:lnTo>
                <a:lnTo>
                  <a:pt x="1452" y="405"/>
                </a:lnTo>
                <a:lnTo>
                  <a:pt x="1457" y="378"/>
                </a:lnTo>
                <a:lnTo>
                  <a:pt x="1461" y="352"/>
                </a:lnTo>
                <a:lnTo>
                  <a:pt x="1466" y="328"/>
                </a:lnTo>
                <a:lnTo>
                  <a:pt x="1469" y="309"/>
                </a:lnTo>
                <a:lnTo>
                  <a:pt x="1471" y="288"/>
                </a:lnTo>
                <a:lnTo>
                  <a:pt x="1473" y="271"/>
                </a:lnTo>
                <a:lnTo>
                  <a:pt x="1476" y="257"/>
                </a:lnTo>
                <a:lnTo>
                  <a:pt x="1476" y="243"/>
                </a:lnTo>
                <a:lnTo>
                  <a:pt x="1476" y="233"/>
                </a:lnTo>
                <a:lnTo>
                  <a:pt x="1476" y="224"/>
                </a:lnTo>
                <a:lnTo>
                  <a:pt x="1473" y="217"/>
                </a:lnTo>
                <a:lnTo>
                  <a:pt x="1471" y="212"/>
                </a:lnTo>
                <a:lnTo>
                  <a:pt x="1466" y="207"/>
                </a:lnTo>
                <a:lnTo>
                  <a:pt x="1459" y="202"/>
                </a:lnTo>
                <a:lnTo>
                  <a:pt x="1452" y="200"/>
                </a:lnTo>
                <a:lnTo>
                  <a:pt x="1445" y="195"/>
                </a:lnTo>
                <a:lnTo>
                  <a:pt x="1435" y="193"/>
                </a:lnTo>
                <a:lnTo>
                  <a:pt x="1426" y="191"/>
                </a:lnTo>
                <a:lnTo>
                  <a:pt x="1414" y="186"/>
                </a:lnTo>
                <a:lnTo>
                  <a:pt x="1402" y="186"/>
                </a:lnTo>
                <a:lnTo>
                  <a:pt x="1387" y="183"/>
                </a:lnTo>
                <a:lnTo>
                  <a:pt x="1373" y="181"/>
                </a:lnTo>
                <a:lnTo>
                  <a:pt x="1359" y="179"/>
                </a:lnTo>
                <a:lnTo>
                  <a:pt x="1342" y="179"/>
                </a:lnTo>
                <a:lnTo>
                  <a:pt x="1326" y="176"/>
                </a:lnTo>
                <a:lnTo>
                  <a:pt x="1306" y="176"/>
                </a:lnTo>
                <a:lnTo>
                  <a:pt x="1287" y="176"/>
                </a:lnTo>
                <a:lnTo>
                  <a:pt x="1268" y="176"/>
                </a:lnTo>
                <a:lnTo>
                  <a:pt x="1256" y="176"/>
                </a:lnTo>
                <a:lnTo>
                  <a:pt x="1244" y="176"/>
                </a:lnTo>
                <a:lnTo>
                  <a:pt x="1233" y="176"/>
                </a:lnTo>
                <a:lnTo>
                  <a:pt x="1218" y="176"/>
                </a:lnTo>
                <a:lnTo>
                  <a:pt x="1204" y="179"/>
                </a:lnTo>
                <a:lnTo>
                  <a:pt x="1190" y="179"/>
                </a:lnTo>
                <a:lnTo>
                  <a:pt x="1173" y="179"/>
                </a:lnTo>
                <a:lnTo>
                  <a:pt x="1159" y="181"/>
                </a:lnTo>
                <a:lnTo>
                  <a:pt x="1142" y="181"/>
                </a:lnTo>
                <a:lnTo>
                  <a:pt x="1125" y="183"/>
                </a:lnTo>
                <a:lnTo>
                  <a:pt x="1106" y="183"/>
                </a:lnTo>
                <a:lnTo>
                  <a:pt x="1089" y="186"/>
                </a:lnTo>
                <a:lnTo>
                  <a:pt x="1070" y="186"/>
                </a:lnTo>
                <a:lnTo>
                  <a:pt x="1049" y="188"/>
                </a:lnTo>
                <a:lnTo>
                  <a:pt x="1030" y="191"/>
                </a:lnTo>
                <a:lnTo>
                  <a:pt x="1008" y="193"/>
                </a:lnTo>
                <a:lnTo>
                  <a:pt x="966" y="195"/>
                </a:lnTo>
                <a:lnTo>
                  <a:pt x="920" y="200"/>
                </a:lnTo>
                <a:lnTo>
                  <a:pt x="873" y="205"/>
                </a:lnTo>
                <a:lnTo>
                  <a:pt x="822" y="210"/>
                </a:lnTo>
                <a:lnTo>
                  <a:pt x="770" y="214"/>
                </a:lnTo>
                <a:lnTo>
                  <a:pt x="715" y="221"/>
                </a:lnTo>
                <a:lnTo>
                  <a:pt x="658" y="229"/>
                </a:lnTo>
                <a:lnTo>
                  <a:pt x="598" y="233"/>
                </a:lnTo>
                <a:lnTo>
                  <a:pt x="567" y="238"/>
                </a:lnTo>
                <a:lnTo>
                  <a:pt x="536" y="243"/>
                </a:lnTo>
                <a:lnTo>
                  <a:pt x="508" y="248"/>
                </a:lnTo>
                <a:lnTo>
                  <a:pt x="479" y="250"/>
                </a:lnTo>
                <a:lnTo>
                  <a:pt x="451" y="255"/>
                </a:lnTo>
                <a:lnTo>
                  <a:pt x="422" y="257"/>
                </a:lnTo>
                <a:lnTo>
                  <a:pt x="396" y="262"/>
                </a:lnTo>
                <a:lnTo>
                  <a:pt x="372" y="264"/>
                </a:lnTo>
                <a:lnTo>
                  <a:pt x="346" y="269"/>
                </a:lnTo>
                <a:lnTo>
                  <a:pt x="322" y="271"/>
                </a:lnTo>
                <a:lnTo>
                  <a:pt x="300" y="274"/>
                </a:lnTo>
                <a:lnTo>
                  <a:pt x="276" y="276"/>
                </a:lnTo>
                <a:lnTo>
                  <a:pt x="255" y="279"/>
                </a:lnTo>
                <a:lnTo>
                  <a:pt x="234" y="283"/>
                </a:lnTo>
                <a:lnTo>
                  <a:pt x="215" y="286"/>
                </a:lnTo>
                <a:lnTo>
                  <a:pt x="195" y="286"/>
                </a:lnTo>
                <a:lnTo>
                  <a:pt x="176" y="288"/>
                </a:lnTo>
                <a:lnTo>
                  <a:pt x="160" y="290"/>
                </a:lnTo>
                <a:lnTo>
                  <a:pt x="143" y="293"/>
                </a:lnTo>
                <a:lnTo>
                  <a:pt x="126" y="295"/>
                </a:lnTo>
                <a:lnTo>
                  <a:pt x="112" y="295"/>
                </a:lnTo>
                <a:lnTo>
                  <a:pt x="98" y="298"/>
                </a:lnTo>
                <a:lnTo>
                  <a:pt x="83" y="298"/>
                </a:lnTo>
                <a:lnTo>
                  <a:pt x="71" y="300"/>
                </a:lnTo>
                <a:lnTo>
                  <a:pt x="60" y="300"/>
                </a:lnTo>
                <a:lnTo>
                  <a:pt x="48" y="302"/>
                </a:lnTo>
                <a:lnTo>
                  <a:pt x="38" y="302"/>
                </a:lnTo>
                <a:lnTo>
                  <a:pt x="29" y="302"/>
                </a:lnTo>
                <a:lnTo>
                  <a:pt x="19" y="302"/>
                </a:lnTo>
                <a:lnTo>
                  <a:pt x="12" y="305"/>
                </a:lnTo>
                <a:lnTo>
                  <a:pt x="5" y="305"/>
                </a:lnTo>
                <a:lnTo>
                  <a:pt x="0" y="305"/>
                </a:lnTo>
                <a:lnTo>
                  <a:pt x="0" y="212"/>
                </a:lnTo>
                <a:lnTo>
                  <a:pt x="31" y="210"/>
                </a:lnTo>
                <a:lnTo>
                  <a:pt x="62" y="210"/>
                </a:lnTo>
                <a:lnTo>
                  <a:pt x="93" y="207"/>
                </a:lnTo>
                <a:lnTo>
                  <a:pt x="124" y="205"/>
                </a:lnTo>
                <a:lnTo>
                  <a:pt x="153" y="200"/>
                </a:lnTo>
                <a:lnTo>
                  <a:pt x="184" y="195"/>
                </a:lnTo>
                <a:lnTo>
                  <a:pt x="210" y="193"/>
                </a:lnTo>
                <a:lnTo>
                  <a:pt x="238" y="188"/>
                </a:lnTo>
                <a:lnTo>
                  <a:pt x="246" y="186"/>
                </a:lnTo>
                <a:lnTo>
                  <a:pt x="253" y="186"/>
                </a:lnTo>
                <a:lnTo>
                  <a:pt x="262" y="183"/>
                </a:lnTo>
                <a:lnTo>
                  <a:pt x="272" y="183"/>
                </a:lnTo>
                <a:lnTo>
                  <a:pt x="284" y="181"/>
                </a:lnTo>
                <a:lnTo>
                  <a:pt x="293" y="179"/>
                </a:lnTo>
                <a:lnTo>
                  <a:pt x="305" y="179"/>
                </a:lnTo>
                <a:lnTo>
                  <a:pt x="319" y="176"/>
                </a:lnTo>
                <a:lnTo>
                  <a:pt x="334" y="174"/>
                </a:lnTo>
                <a:lnTo>
                  <a:pt x="348" y="174"/>
                </a:lnTo>
                <a:lnTo>
                  <a:pt x="362" y="172"/>
                </a:lnTo>
                <a:lnTo>
                  <a:pt x="379" y="169"/>
                </a:lnTo>
                <a:lnTo>
                  <a:pt x="398" y="167"/>
                </a:lnTo>
                <a:lnTo>
                  <a:pt x="415" y="167"/>
                </a:lnTo>
                <a:lnTo>
                  <a:pt x="434" y="164"/>
                </a:lnTo>
                <a:lnTo>
                  <a:pt x="453" y="162"/>
                </a:lnTo>
                <a:lnTo>
                  <a:pt x="474" y="160"/>
                </a:lnTo>
                <a:lnTo>
                  <a:pt x="496" y="157"/>
                </a:lnTo>
                <a:lnTo>
                  <a:pt x="517" y="155"/>
                </a:lnTo>
                <a:lnTo>
                  <a:pt x="541" y="152"/>
                </a:lnTo>
                <a:lnTo>
                  <a:pt x="565" y="150"/>
                </a:lnTo>
                <a:lnTo>
                  <a:pt x="591" y="148"/>
                </a:lnTo>
                <a:lnTo>
                  <a:pt x="615" y="145"/>
                </a:lnTo>
                <a:lnTo>
                  <a:pt x="641" y="143"/>
                </a:lnTo>
                <a:lnTo>
                  <a:pt x="670" y="138"/>
                </a:lnTo>
                <a:lnTo>
                  <a:pt x="698" y="136"/>
                </a:lnTo>
                <a:lnTo>
                  <a:pt x="727" y="133"/>
                </a:lnTo>
                <a:lnTo>
                  <a:pt x="756" y="131"/>
                </a:lnTo>
                <a:lnTo>
                  <a:pt x="787" y="126"/>
                </a:lnTo>
                <a:lnTo>
                  <a:pt x="820" y="124"/>
                </a:lnTo>
                <a:lnTo>
                  <a:pt x="851" y="122"/>
                </a:lnTo>
                <a:lnTo>
                  <a:pt x="884" y="117"/>
                </a:lnTo>
                <a:lnTo>
                  <a:pt x="918" y="114"/>
                </a:lnTo>
                <a:lnTo>
                  <a:pt x="949" y="112"/>
                </a:lnTo>
                <a:lnTo>
                  <a:pt x="977" y="107"/>
                </a:lnTo>
                <a:lnTo>
                  <a:pt x="1008" y="105"/>
                </a:lnTo>
                <a:lnTo>
                  <a:pt x="1037" y="100"/>
                </a:lnTo>
                <a:lnTo>
                  <a:pt x="1063" y="98"/>
                </a:lnTo>
                <a:lnTo>
                  <a:pt x="1089" y="95"/>
                </a:lnTo>
                <a:lnTo>
                  <a:pt x="1116" y="91"/>
                </a:lnTo>
                <a:lnTo>
                  <a:pt x="1140" y="88"/>
                </a:lnTo>
                <a:lnTo>
                  <a:pt x="1163" y="86"/>
                </a:lnTo>
                <a:lnTo>
                  <a:pt x="1187" y="81"/>
                </a:lnTo>
                <a:lnTo>
                  <a:pt x="1209" y="79"/>
                </a:lnTo>
                <a:lnTo>
                  <a:pt x="1230" y="76"/>
                </a:lnTo>
                <a:lnTo>
                  <a:pt x="1249" y="72"/>
                </a:lnTo>
                <a:lnTo>
                  <a:pt x="1268" y="69"/>
                </a:lnTo>
                <a:lnTo>
                  <a:pt x="1287" y="67"/>
                </a:lnTo>
                <a:lnTo>
                  <a:pt x="1304" y="64"/>
                </a:lnTo>
                <a:lnTo>
                  <a:pt x="1321" y="60"/>
                </a:lnTo>
                <a:lnTo>
                  <a:pt x="1337" y="57"/>
                </a:lnTo>
                <a:lnTo>
                  <a:pt x="1352" y="55"/>
                </a:lnTo>
                <a:lnTo>
                  <a:pt x="1364" y="53"/>
                </a:lnTo>
                <a:lnTo>
                  <a:pt x="1376" y="50"/>
                </a:lnTo>
                <a:lnTo>
                  <a:pt x="1387" y="45"/>
                </a:lnTo>
                <a:lnTo>
                  <a:pt x="1399" y="43"/>
                </a:lnTo>
                <a:lnTo>
                  <a:pt x="1409" y="41"/>
                </a:lnTo>
                <a:lnTo>
                  <a:pt x="1416" y="38"/>
                </a:lnTo>
                <a:lnTo>
                  <a:pt x="1423" y="36"/>
                </a:lnTo>
                <a:lnTo>
                  <a:pt x="1430" y="34"/>
                </a:lnTo>
                <a:lnTo>
                  <a:pt x="1438" y="31"/>
                </a:lnTo>
                <a:lnTo>
                  <a:pt x="1440" y="29"/>
                </a:lnTo>
                <a:lnTo>
                  <a:pt x="1445" y="26"/>
                </a:lnTo>
                <a:lnTo>
                  <a:pt x="1447" y="24"/>
                </a:lnTo>
                <a:lnTo>
                  <a:pt x="1452" y="19"/>
                </a:lnTo>
                <a:lnTo>
                  <a:pt x="1459" y="17"/>
                </a:lnTo>
                <a:lnTo>
                  <a:pt x="1466" y="12"/>
                </a:lnTo>
                <a:lnTo>
                  <a:pt x="1473" y="7"/>
                </a:lnTo>
                <a:lnTo>
                  <a:pt x="1480" y="5"/>
                </a:lnTo>
                <a:lnTo>
                  <a:pt x="1490" y="3"/>
                </a:lnTo>
                <a:lnTo>
                  <a:pt x="1497" y="3"/>
                </a:lnTo>
                <a:lnTo>
                  <a:pt x="1507" y="0"/>
                </a:lnTo>
                <a:lnTo>
                  <a:pt x="1511" y="3"/>
                </a:lnTo>
                <a:lnTo>
                  <a:pt x="1519" y="5"/>
                </a:lnTo>
                <a:lnTo>
                  <a:pt x="1523" y="10"/>
                </a:lnTo>
                <a:lnTo>
                  <a:pt x="1533" y="12"/>
                </a:lnTo>
                <a:lnTo>
                  <a:pt x="1540" y="17"/>
                </a:lnTo>
                <a:lnTo>
                  <a:pt x="1550" y="19"/>
                </a:lnTo>
                <a:lnTo>
                  <a:pt x="1559" y="24"/>
                </a:lnTo>
                <a:lnTo>
                  <a:pt x="1569" y="31"/>
                </a:lnTo>
                <a:lnTo>
                  <a:pt x="1581" y="36"/>
                </a:lnTo>
                <a:lnTo>
                  <a:pt x="1593" y="43"/>
                </a:lnTo>
                <a:lnTo>
                  <a:pt x="1604" y="48"/>
                </a:lnTo>
                <a:lnTo>
                  <a:pt x="1616" y="57"/>
                </a:lnTo>
                <a:lnTo>
                  <a:pt x="1631" y="64"/>
                </a:lnTo>
                <a:lnTo>
                  <a:pt x="1645" y="74"/>
                </a:lnTo>
                <a:lnTo>
                  <a:pt x="1659" y="84"/>
                </a:lnTo>
                <a:lnTo>
                  <a:pt x="1676" y="95"/>
                </a:lnTo>
              </a:path>
            </a:pathLst>
          </a:custGeom>
          <a:solidFill>
            <a:srgbClr val="FF0000"/>
          </a:solidFill>
          <a:ln w="889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9987" name="Freeform 51"/>
          <p:cNvSpPr>
            <a:spLocks noChangeArrowheads="1"/>
          </p:cNvSpPr>
          <p:nvPr/>
        </p:nvSpPr>
        <p:spPr bwMode="auto">
          <a:xfrm>
            <a:off x="7177656" y="2545670"/>
            <a:ext cx="90487" cy="436562"/>
          </a:xfrm>
          <a:custGeom>
            <a:avLst/>
            <a:gdLst>
              <a:gd name="T0" fmla="*/ 2147483647 w 143"/>
              <a:gd name="T1" fmla="*/ 0 h 688"/>
              <a:gd name="T2" fmla="*/ 2147483647 w 143"/>
              <a:gd name="T3" fmla="*/ 2147483647 h 688"/>
              <a:gd name="T4" fmla="*/ 2147483647 w 143"/>
              <a:gd name="T5" fmla="*/ 2147483647 h 688"/>
              <a:gd name="T6" fmla="*/ 2147483647 w 143"/>
              <a:gd name="T7" fmla="*/ 2147483647 h 688"/>
              <a:gd name="T8" fmla="*/ 2147483647 w 143"/>
              <a:gd name="T9" fmla="*/ 2147483647 h 688"/>
              <a:gd name="T10" fmla="*/ 2147483647 w 143"/>
              <a:gd name="T11" fmla="*/ 2147483647 h 688"/>
              <a:gd name="T12" fmla="*/ 2147483647 w 143"/>
              <a:gd name="T13" fmla="*/ 2147483647 h 688"/>
              <a:gd name="T14" fmla="*/ 2147483647 w 143"/>
              <a:gd name="T15" fmla="*/ 2147483647 h 688"/>
              <a:gd name="T16" fmla="*/ 2147483647 w 143"/>
              <a:gd name="T17" fmla="*/ 2147483647 h 688"/>
              <a:gd name="T18" fmla="*/ 2147483647 w 143"/>
              <a:gd name="T19" fmla="*/ 2147483647 h 688"/>
              <a:gd name="T20" fmla="*/ 2147483647 w 143"/>
              <a:gd name="T21" fmla="*/ 2147483647 h 688"/>
              <a:gd name="T22" fmla="*/ 2147483647 w 143"/>
              <a:gd name="T23" fmla="*/ 2147483647 h 688"/>
              <a:gd name="T24" fmla="*/ 2147483647 w 143"/>
              <a:gd name="T25" fmla="*/ 2147483647 h 688"/>
              <a:gd name="T26" fmla="*/ 2147483647 w 143"/>
              <a:gd name="T27" fmla="*/ 2147483647 h 688"/>
              <a:gd name="T28" fmla="*/ 2147483647 w 143"/>
              <a:gd name="T29" fmla="*/ 2147483647 h 688"/>
              <a:gd name="T30" fmla="*/ 2147483647 w 143"/>
              <a:gd name="T31" fmla="*/ 2147483647 h 688"/>
              <a:gd name="T32" fmla="*/ 2147483647 w 143"/>
              <a:gd name="T33" fmla="*/ 2147483647 h 688"/>
              <a:gd name="T34" fmla="*/ 2147483647 w 143"/>
              <a:gd name="T35" fmla="*/ 2147483647 h 688"/>
              <a:gd name="T36" fmla="*/ 2147483647 w 143"/>
              <a:gd name="T37" fmla="*/ 2147483647 h 688"/>
              <a:gd name="T38" fmla="*/ 2147483647 w 143"/>
              <a:gd name="T39" fmla="*/ 2147483647 h 688"/>
              <a:gd name="T40" fmla="*/ 2147483647 w 143"/>
              <a:gd name="T41" fmla="*/ 2147483647 h 688"/>
              <a:gd name="T42" fmla="*/ 2147483647 w 143"/>
              <a:gd name="T43" fmla="*/ 2147483647 h 688"/>
              <a:gd name="T44" fmla="*/ 2147483647 w 143"/>
              <a:gd name="T45" fmla="*/ 2147483647 h 688"/>
              <a:gd name="T46" fmla="*/ 2147483647 w 143"/>
              <a:gd name="T47" fmla="*/ 2147483647 h 688"/>
              <a:gd name="T48" fmla="*/ 2147483647 w 143"/>
              <a:gd name="T49" fmla="*/ 2147483647 h 688"/>
              <a:gd name="T50" fmla="*/ 2147483647 w 143"/>
              <a:gd name="T51" fmla="*/ 2147483647 h 688"/>
              <a:gd name="T52" fmla="*/ 2147483647 w 143"/>
              <a:gd name="T53" fmla="*/ 2147483647 h 688"/>
              <a:gd name="T54" fmla="*/ 2147483647 w 143"/>
              <a:gd name="T55" fmla="*/ 2147483647 h 688"/>
              <a:gd name="T56" fmla="*/ 2147483647 w 143"/>
              <a:gd name="T57" fmla="*/ 2147483647 h 688"/>
              <a:gd name="T58" fmla="*/ 2147483647 w 143"/>
              <a:gd name="T59" fmla="*/ 2147483647 h 688"/>
              <a:gd name="T60" fmla="*/ 2147483647 w 143"/>
              <a:gd name="T61" fmla="*/ 2147483647 h 688"/>
              <a:gd name="T62" fmla="*/ 2147483647 w 143"/>
              <a:gd name="T63" fmla="*/ 2147483647 h 688"/>
              <a:gd name="T64" fmla="*/ 2147483647 w 143"/>
              <a:gd name="T65" fmla="*/ 2147483647 h 688"/>
              <a:gd name="T66" fmla="*/ 0 w 143"/>
              <a:gd name="T67" fmla="*/ 2147483647 h 688"/>
              <a:gd name="T68" fmla="*/ 0 w 143"/>
              <a:gd name="T69" fmla="*/ 0 h 688"/>
              <a:gd name="T70" fmla="*/ 2147483647 w 143"/>
              <a:gd name="T71" fmla="*/ 0 h 688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143"/>
              <a:gd name="T109" fmla="*/ 0 h 688"/>
              <a:gd name="T110" fmla="*/ 143 w 143"/>
              <a:gd name="T111" fmla="*/ 688 h 688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143" h="688">
                <a:moveTo>
                  <a:pt x="143" y="0"/>
                </a:moveTo>
                <a:lnTo>
                  <a:pt x="143" y="36"/>
                </a:lnTo>
                <a:lnTo>
                  <a:pt x="140" y="72"/>
                </a:lnTo>
                <a:lnTo>
                  <a:pt x="140" y="107"/>
                </a:lnTo>
                <a:lnTo>
                  <a:pt x="138" y="141"/>
                </a:lnTo>
                <a:lnTo>
                  <a:pt x="138" y="174"/>
                </a:lnTo>
                <a:lnTo>
                  <a:pt x="136" y="205"/>
                </a:lnTo>
                <a:lnTo>
                  <a:pt x="136" y="236"/>
                </a:lnTo>
                <a:lnTo>
                  <a:pt x="133" y="267"/>
                </a:lnTo>
                <a:lnTo>
                  <a:pt x="133" y="295"/>
                </a:lnTo>
                <a:lnTo>
                  <a:pt x="133" y="324"/>
                </a:lnTo>
                <a:lnTo>
                  <a:pt x="131" y="350"/>
                </a:lnTo>
                <a:lnTo>
                  <a:pt x="131" y="376"/>
                </a:lnTo>
                <a:lnTo>
                  <a:pt x="128" y="402"/>
                </a:lnTo>
                <a:lnTo>
                  <a:pt x="128" y="426"/>
                </a:lnTo>
                <a:lnTo>
                  <a:pt x="128" y="447"/>
                </a:lnTo>
                <a:lnTo>
                  <a:pt x="126" y="471"/>
                </a:lnTo>
                <a:lnTo>
                  <a:pt x="126" y="490"/>
                </a:lnTo>
                <a:lnTo>
                  <a:pt x="126" y="512"/>
                </a:lnTo>
                <a:lnTo>
                  <a:pt x="124" y="531"/>
                </a:lnTo>
                <a:lnTo>
                  <a:pt x="124" y="550"/>
                </a:lnTo>
                <a:lnTo>
                  <a:pt x="124" y="566"/>
                </a:lnTo>
                <a:lnTo>
                  <a:pt x="121" y="583"/>
                </a:lnTo>
                <a:lnTo>
                  <a:pt x="121" y="597"/>
                </a:lnTo>
                <a:lnTo>
                  <a:pt x="121" y="611"/>
                </a:lnTo>
                <a:lnTo>
                  <a:pt x="121" y="623"/>
                </a:lnTo>
                <a:lnTo>
                  <a:pt x="121" y="635"/>
                </a:lnTo>
                <a:lnTo>
                  <a:pt x="119" y="647"/>
                </a:lnTo>
                <a:lnTo>
                  <a:pt x="119" y="657"/>
                </a:lnTo>
                <a:lnTo>
                  <a:pt x="119" y="666"/>
                </a:lnTo>
                <a:lnTo>
                  <a:pt x="119" y="673"/>
                </a:lnTo>
                <a:lnTo>
                  <a:pt x="119" y="680"/>
                </a:lnTo>
                <a:lnTo>
                  <a:pt x="119" y="688"/>
                </a:lnTo>
                <a:lnTo>
                  <a:pt x="0" y="688"/>
                </a:lnTo>
                <a:lnTo>
                  <a:pt x="0" y="0"/>
                </a:lnTo>
                <a:lnTo>
                  <a:pt x="143" y="0"/>
                </a:lnTo>
              </a:path>
            </a:pathLst>
          </a:custGeom>
          <a:solidFill>
            <a:srgbClr val="FF0000"/>
          </a:solidFill>
          <a:ln w="889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9989" name="Freeform 53"/>
          <p:cNvSpPr>
            <a:spLocks noChangeArrowheads="1"/>
          </p:cNvSpPr>
          <p:nvPr/>
        </p:nvSpPr>
        <p:spPr bwMode="auto">
          <a:xfrm>
            <a:off x="6866506" y="2936195"/>
            <a:ext cx="750887" cy="122237"/>
          </a:xfrm>
          <a:custGeom>
            <a:avLst/>
            <a:gdLst>
              <a:gd name="T0" fmla="*/ 2147483647 w 1184"/>
              <a:gd name="T1" fmla="*/ 2147483647 h 193"/>
              <a:gd name="T2" fmla="*/ 2147483647 w 1184"/>
              <a:gd name="T3" fmla="*/ 2147483647 h 193"/>
              <a:gd name="T4" fmla="*/ 2147483647 w 1184"/>
              <a:gd name="T5" fmla="*/ 2147483647 h 193"/>
              <a:gd name="T6" fmla="*/ 2147483647 w 1184"/>
              <a:gd name="T7" fmla="*/ 2147483647 h 193"/>
              <a:gd name="T8" fmla="*/ 2147483647 w 1184"/>
              <a:gd name="T9" fmla="*/ 2147483647 h 193"/>
              <a:gd name="T10" fmla="*/ 2147483647 w 1184"/>
              <a:gd name="T11" fmla="*/ 2147483647 h 193"/>
              <a:gd name="T12" fmla="*/ 2147483647 w 1184"/>
              <a:gd name="T13" fmla="*/ 2147483647 h 193"/>
              <a:gd name="T14" fmla="*/ 2147483647 w 1184"/>
              <a:gd name="T15" fmla="*/ 2147483647 h 193"/>
              <a:gd name="T16" fmla="*/ 2147483647 w 1184"/>
              <a:gd name="T17" fmla="*/ 2147483647 h 193"/>
              <a:gd name="T18" fmla="*/ 2147483647 w 1184"/>
              <a:gd name="T19" fmla="*/ 2147483647 h 193"/>
              <a:gd name="T20" fmla="*/ 2147483647 w 1184"/>
              <a:gd name="T21" fmla="*/ 2147483647 h 193"/>
              <a:gd name="T22" fmla="*/ 2147483647 w 1184"/>
              <a:gd name="T23" fmla="*/ 2147483647 h 193"/>
              <a:gd name="T24" fmla="*/ 2147483647 w 1184"/>
              <a:gd name="T25" fmla="*/ 2147483647 h 193"/>
              <a:gd name="T26" fmla="*/ 2147483647 w 1184"/>
              <a:gd name="T27" fmla="*/ 2147483647 h 193"/>
              <a:gd name="T28" fmla="*/ 2147483647 w 1184"/>
              <a:gd name="T29" fmla="*/ 2147483647 h 193"/>
              <a:gd name="T30" fmla="*/ 2147483647 w 1184"/>
              <a:gd name="T31" fmla="*/ 2147483647 h 193"/>
              <a:gd name="T32" fmla="*/ 0 w 1184"/>
              <a:gd name="T33" fmla="*/ 2147483647 h 193"/>
              <a:gd name="T34" fmla="*/ 2147483647 w 1184"/>
              <a:gd name="T35" fmla="*/ 2147483647 h 193"/>
              <a:gd name="T36" fmla="*/ 2147483647 w 1184"/>
              <a:gd name="T37" fmla="*/ 2147483647 h 193"/>
              <a:gd name="T38" fmla="*/ 2147483647 w 1184"/>
              <a:gd name="T39" fmla="*/ 2147483647 h 193"/>
              <a:gd name="T40" fmla="*/ 2147483647 w 1184"/>
              <a:gd name="T41" fmla="*/ 2147483647 h 193"/>
              <a:gd name="T42" fmla="*/ 2147483647 w 1184"/>
              <a:gd name="T43" fmla="*/ 2147483647 h 193"/>
              <a:gd name="T44" fmla="*/ 2147483647 w 1184"/>
              <a:gd name="T45" fmla="*/ 2147483647 h 193"/>
              <a:gd name="T46" fmla="*/ 2147483647 w 1184"/>
              <a:gd name="T47" fmla="*/ 2147483647 h 193"/>
              <a:gd name="T48" fmla="*/ 2147483647 w 1184"/>
              <a:gd name="T49" fmla="*/ 2147483647 h 193"/>
              <a:gd name="T50" fmla="*/ 2147483647 w 1184"/>
              <a:gd name="T51" fmla="*/ 2147483647 h 193"/>
              <a:gd name="T52" fmla="*/ 2147483647 w 1184"/>
              <a:gd name="T53" fmla="*/ 2147483647 h 193"/>
              <a:gd name="T54" fmla="*/ 2147483647 w 1184"/>
              <a:gd name="T55" fmla="*/ 2147483647 h 193"/>
              <a:gd name="T56" fmla="*/ 2147483647 w 1184"/>
              <a:gd name="T57" fmla="*/ 2147483647 h 193"/>
              <a:gd name="T58" fmla="*/ 2147483647 w 1184"/>
              <a:gd name="T59" fmla="*/ 2147483647 h 193"/>
              <a:gd name="T60" fmla="*/ 2147483647 w 1184"/>
              <a:gd name="T61" fmla="*/ 2147483647 h 193"/>
              <a:gd name="T62" fmla="*/ 2147483647 w 1184"/>
              <a:gd name="T63" fmla="*/ 2147483647 h 193"/>
              <a:gd name="T64" fmla="*/ 2147483647 w 1184"/>
              <a:gd name="T65" fmla="*/ 0 h 193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1184"/>
              <a:gd name="T100" fmla="*/ 0 h 193"/>
              <a:gd name="T101" fmla="*/ 1184 w 1184"/>
              <a:gd name="T102" fmla="*/ 193 h 193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1184" h="193">
                <a:moveTo>
                  <a:pt x="1184" y="95"/>
                </a:moveTo>
                <a:lnTo>
                  <a:pt x="1130" y="98"/>
                </a:lnTo>
                <a:lnTo>
                  <a:pt x="1075" y="100"/>
                </a:lnTo>
                <a:lnTo>
                  <a:pt x="1020" y="100"/>
                </a:lnTo>
                <a:lnTo>
                  <a:pt x="967" y="102"/>
                </a:lnTo>
                <a:lnTo>
                  <a:pt x="915" y="107"/>
                </a:lnTo>
                <a:lnTo>
                  <a:pt x="865" y="110"/>
                </a:lnTo>
                <a:lnTo>
                  <a:pt x="815" y="112"/>
                </a:lnTo>
                <a:lnTo>
                  <a:pt x="765" y="114"/>
                </a:lnTo>
                <a:lnTo>
                  <a:pt x="717" y="119"/>
                </a:lnTo>
                <a:lnTo>
                  <a:pt x="672" y="122"/>
                </a:lnTo>
                <a:lnTo>
                  <a:pt x="627" y="126"/>
                </a:lnTo>
                <a:lnTo>
                  <a:pt x="581" y="131"/>
                </a:lnTo>
                <a:lnTo>
                  <a:pt x="538" y="136"/>
                </a:lnTo>
                <a:lnTo>
                  <a:pt x="498" y="141"/>
                </a:lnTo>
                <a:lnTo>
                  <a:pt x="457" y="145"/>
                </a:lnTo>
                <a:lnTo>
                  <a:pt x="419" y="152"/>
                </a:lnTo>
                <a:lnTo>
                  <a:pt x="379" y="160"/>
                </a:lnTo>
                <a:lnTo>
                  <a:pt x="340" y="164"/>
                </a:lnTo>
                <a:lnTo>
                  <a:pt x="305" y="169"/>
                </a:lnTo>
                <a:lnTo>
                  <a:pt x="271" y="174"/>
                </a:lnTo>
                <a:lnTo>
                  <a:pt x="238" y="179"/>
                </a:lnTo>
                <a:lnTo>
                  <a:pt x="207" y="183"/>
                </a:lnTo>
                <a:lnTo>
                  <a:pt x="178" y="186"/>
                </a:lnTo>
                <a:lnTo>
                  <a:pt x="150" y="188"/>
                </a:lnTo>
                <a:lnTo>
                  <a:pt x="126" y="190"/>
                </a:lnTo>
                <a:lnTo>
                  <a:pt x="102" y="190"/>
                </a:lnTo>
                <a:lnTo>
                  <a:pt x="81" y="193"/>
                </a:lnTo>
                <a:lnTo>
                  <a:pt x="59" y="193"/>
                </a:lnTo>
                <a:lnTo>
                  <a:pt x="42" y="193"/>
                </a:lnTo>
                <a:lnTo>
                  <a:pt x="26" y="190"/>
                </a:lnTo>
                <a:lnTo>
                  <a:pt x="11" y="190"/>
                </a:lnTo>
                <a:lnTo>
                  <a:pt x="0" y="188"/>
                </a:lnTo>
                <a:lnTo>
                  <a:pt x="0" y="107"/>
                </a:lnTo>
                <a:lnTo>
                  <a:pt x="16" y="105"/>
                </a:lnTo>
                <a:lnTo>
                  <a:pt x="33" y="105"/>
                </a:lnTo>
                <a:lnTo>
                  <a:pt x="52" y="105"/>
                </a:lnTo>
                <a:lnTo>
                  <a:pt x="73" y="105"/>
                </a:lnTo>
                <a:lnTo>
                  <a:pt x="95" y="102"/>
                </a:lnTo>
                <a:lnTo>
                  <a:pt x="119" y="100"/>
                </a:lnTo>
                <a:lnTo>
                  <a:pt x="145" y="98"/>
                </a:lnTo>
                <a:lnTo>
                  <a:pt x="171" y="95"/>
                </a:lnTo>
                <a:lnTo>
                  <a:pt x="197" y="93"/>
                </a:lnTo>
                <a:lnTo>
                  <a:pt x="226" y="91"/>
                </a:lnTo>
                <a:lnTo>
                  <a:pt x="257" y="86"/>
                </a:lnTo>
                <a:lnTo>
                  <a:pt x="288" y="81"/>
                </a:lnTo>
                <a:lnTo>
                  <a:pt x="321" y="76"/>
                </a:lnTo>
                <a:lnTo>
                  <a:pt x="357" y="72"/>
                </a:lnTo>
                <a:lnTo>
                  <a:pt x="393" y="67"/>
                </a:lnTo>
                <a:lnTo>
                  <a:pt x="431" y="60"/>
                </a:lnTo>
                <a:lnTo>
                  <a:pt x="469" y="53"/>
                </a:lnTo>
                <a:lnTo>
                  <a:pt x="510" y="48"/>
                </a:lnTo>
                <a:lnTo>
                  <a:pt x="550" y="41"/>
                </a:lnTo>
                <a:lnTo>
                  <a:pt x="593" y="36"/>
                </a:lnTo>
                <a:lnTo>
                  <a:pt x="636" y="34"/>
                </a:lnTo>
                <a:lnTo>
                  <a:pt x="679" y="29"/>
                </a:lnTo>
                <a:lnTo>
                  <a:pt x="724" y="24"/>
                </a:lnTo>
                <a:lnTo>
                  <a:pt x="772" y="22"/>
                </a:lnTo>
                <a:lnTo>
                  <a:pt x="820" y="19"/>
                </a:lnTo>
                <a:lnTo>
                  <a:pt x="867" y="14"/>
                </a:lnTo>
                <a:lnTo>
                  <a:pt x="917" y="12"/>
                </a:lnTo>
                <a:lnTo>
                  <a:pt x="970" y="10"/>
                </a:lnTo>
                <a:lnTo>
                  <a:pt x="1022" y="7"/>
                </a:lnTo>
                <a:lnTo>
                  <a:pt x="1075" y="5"/>
                </a:lnTo>
                <a:lnTo>
                  <a:pt x="1130" y="3"/>
                </a:lnTo>
                <a:lnTo>
                  <a:pt x="1184" y="0"/>
                </a:lnTo>
                <a:lnTo>
                  <a:pt x="1184" y="95"/>
                </a:lnTo>
              </a:path>
            </a:pathLst>
          </a:custGeom>
          <a:solidFill>
            <a:srgbClr val="FF0000"/>
          </a:solidFill>
          <a:ln w="889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graphicFrame>
        <p:nvGraphicFramePr>
          <p:cNvPr id="6" name="对象 5"/>
          <p:cNvGraphicFramePr/>
          <p:nvPr/>
        </p:nvGraphicFramePr>
        <p:xfrm>
          <a:off x="621030" y="1790700"/>
          <a:ext cx="4869815" cy="9759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" name="" r:id="rId1" imgW="3076575" imgH="495300" progId="Paint.Picture">
                  <p:embed/>
                </p:oleObj>
              </mc:Choice>
              <mc:Fallback>
                <p:oleObj name="" r:id="rId1" imgW="3076575" imgH="495300" progId="Paint.Picture">
                  <p:embed/>
                  <p:pic>
                    <p:nvPicPr>
                      <p:cNvPr id="0" name="图片 6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621030" y="1790700"/>
                        <a:ext cx="4869815" cy="97599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对象 7"/>
          <p:cNvGraphicFramePr/>
          <p:nvPr/>
        </p:nvGraphicFramePr>
        <p:xfrm>
          <a:off x="751840" y="2474595"/>
          <a:ext cx="3660140" cy="7600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" name="" r:id="rId3" imgW="5067300" imgH="485775" progId="Paint.Picture">
                  <p:embed/>
                </p:oleObj>
              </mc:Choice>
              <mc:Fallback>
                <p:oleObj name="" r:id="rId3" imgW="5067300" imgH="485775" progId="Paint.Picture">
                  <p:embed/>
                  <p:pic>
                    <p:nvPicPr>
                      <p:cNvPr id="0" name="图片 8"/>
                      <p:cNvPicPr/>
                      <p:nvPr/>
                    </p:nvPicPr>
                    <p:blipFill>
                      <a:blip r:embed="rId4"/>
                      <a:srcRect r="53599"/>
                      <a:stretch>
                        <a:fillRect/>
                      </a:stretch>
                    </p:blipFill>
                    <p:spPr>
                      <a:xfrm>
                        <a:off x="751840" y="2474595"/>
                        <a:ext cx="3660140" cy="76009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Group 47"/>
          <p:cNvGraphicFramePr>
            <a:graphicFrameLocks noGrp="1"/>
          </p:cNvGraphicFramePr>
          <p:nvPr/>
        </p:nvGraphicFramePr>
        <p:xfrm>
          <a:off x="5933056" y="2140857"/>
          <a:ext cx="2590800" cy="2279650"/>
        </p:xfrm>
        <a:graphic>
          <a:graphicData uri="http://schemas.openxmlformats.org/drawingml/2006/table">
            <a:tbl>
              <a:tblPr/>
              <a:tblGrid>
                <a:gridCol w="1284387"/>
                <a:gridCol w="1306195"/>
              </a:tblGrid>
              <a:tr h="1134468">
                <a:tc>
                  <a:txBody>
                    <a:bodyPr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charset="0"/>
                        <a:ea typeface="宋体" pitchFamily="2" charset="-122"/>
                      </a:endParaRPr>
                    </a:p>
                  </a:txBody>
                  <a:tcPr marL="91449" marR="91449" marT="34299" marB="342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charset="0"/>
                        <a:ea typeface="宋体" pitchFamily="2" charset="-122"/>
                      </a:endParaRPr>
                    </a:p>
                  </a:txBody>
                  <a:tcPr marL="91449" marR="91449" marT="34299" marB="34299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45182">
                <a:tc>
                  <a:txBody>
                    <a:bodyPr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charset="0"/>
                        <a:ea typeface="宋体" pitchFamily="2" charset="-122"/>
                      </a:endParaRPr>
                    </a:p>
                  </a:txBody>
                  <a:tcPr marL="91449" marR="91449" marT="34299" marB="342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charset="0"/>
                        <a:ea typeface="宋体" pitchFamily="2" charset="-122"/>
                      </a:endParaRPr>
                    </a:p>
                  </a:txBody>
                  <a:tcPr marL="91449" marR="91449" marT="34299" marB="34299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0" name="对象 9"/>
          <p:cNvGraphicFramePr/>
          <p:nvPr/>
        </p:nvGraphicFramePr>
        <p:xfrm>
          <a:off x="680085" y="3122295"/>
          <a:ext cx="4442460" cy="7245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" name="" r:id="rId5" imgW="2628900" imgH="428625" progId="Paint.Picture">
                  <p:embed/>
                </p:oleObj>
              </mc:Choice>
              <mc:Fallback>
                <p:oleObj name="" r:id="rId5" imgW="2628900" imgH="428625" progId="Paint.Picture">
                  <p:embed/>
                  <p:pic>
                    <p:nvPicPr>
                      <p:cNvPr id="0" name="图片 10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80085" y="3122295"/>
                        <a:ext cx="4442460" cy="72453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742950" y="246380"/>
            <a:ext cx="8092440" cy="156845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p>
            <a:pPr>
              <a:lnSpc>
                <a:spcPct val="150000"/>
              </a:lnSpc>
            </a:pPr>
            <a:r>
              <a:rPr lang="zh-CN" altLang="en-US" sz="3600" dirty="0" smtClean="0"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altLang="en-US" sz="2800" dirty="0" smtClean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“我听说牛肚子里一共有四个胃，前三个胃是</a:t>
            </a:r>
            <a:r>
              <a:rPr lang="zh-CN" altLang="en-US" sz="2800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贮藏食物</a:t>
            </a:r>
            <a:r>
              <a:rPr lang="zh-CN" altLang="en-US" sz="2800" dirty="0" smtClean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的，只有第四个胃才是</a:t>
            </a:r>
            <a:r>
              <a:rPr lang="zh-CN" altLang="en-US" sz="2800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管消化</a:t>
            </a:r>
            <a:r>
              <a:rPr lang="zh-CN" altLang="en-US" sz="2800" dirty="0" smtClean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的！”</a:t>
            </a:r>
            <a:endParaRPr lang="zh-CN" altLang="en-US" sz="2800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" name="TextBox 4"/>
          <p:cNvSpPr txBox="1"/>
          <p:nvPr/>
        </p:nvSpPr>
        <p:spPr>
          <a:xfrm>
            <a:off x="752148" y="908720"/>
            <a:ext cx="1428760" cy="461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grpFill/>
              </a14:hiddenFill>
            </a:ext>
          </a:extLst>
        </p:spPr>
        <p:txBody>
          <a:bodyPr wrap="square" rtlCol="0">
            <a:spAutoFit/>
          </a:bodyPr>
          <a:p>
            <a:r>
              <a:rPr lang="en-US" altLang="zh-CN" sz="2400" dirty="0" err="1" smtClean="0">
                <a:solidFill>
                  <a:schemeClr val="tx1"/>
                </a:solidFill>
              </a:rPr>
              <a:t>zhù</a:t>
            </a:r>
            <a:endParaRPr lang="en-US" altLang="zh-CN" sz="2400" dirty="0" err="1" smtClean="0">
              <a:solidFill>
                <a:schemeClr val="tx1"/>
              </a:solidFill>
            </a:endParaRPr>
          </a:p>
        </p:txBody>
      </p:sp>
      <p:pic>
        <p:nvPicPr>
          <p:cNvPr id="3" name="图片 2" descr="牛图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7520" y="3842385"/>
            <a:ext cx="5156835" cy="2909570"/>
          </a:xfrm>
          <a:prstGeom prst="rect">
            <a:avLst/>
          </a:prstGeom>
        </p:spPr>
      </p:pic>
      <p:sp>
        <p:nvSpPr>
          <p:cNvPr id="5" name="椭圆 4"/>
          <p:cNvSpPr/>
          <p:nvPr/>
        </p:nvSpPr>
        <p:spPr>
          <a:xfrm>
            <a:off x="536575" y="909320"/>
            <a:ext cx="1906905" cy="905510"/>
          </a:xfrm>
          <a:prstGeom prst="ellipse">
            <a:avLst/>
          </a:prstGeom>
          <a:noFill/>
          <a:ln w="60325" cmpd="sng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5824855" y="1132205"/>
            <a:ext cx="1162685" cy="659130"/>
          </a:xfrm>
          <a:prstGeom prst="ellipse">
            <a:avLst/>
          </a:prstGeom>
          <a:noFill/>
          <a:ln w="60325" cmpd="sng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39986" grpId="0" animBg="1"/>
      <p:bldP spid="39988" grpId="0" animBg="1"/>
      <p:bldP spid="39990" grpId="0" animBg="1"/>
      <p:bldP spid="39991" grpId="0" animBg="1"/>
      <p:bldP spid="39992" grpId="0" animBg="1"/>
      <p:bldP spid="39993" grpId="0" animBg="1"/>
      <p:bldP spid="39994" grpId="0" animBg="1"/>
      <p:bldP spid="39987" grpId="0" animBg="1"/>
      <p:bldP spid="39989" grpId="0" animBg="1"/>
      <p:bldP spid="2" grpId="0"/>
      <p:bldP spid="5" grpId="0" animBg="1"/>
      <p:bldP spid="1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图片 19459" descr="C:/Users/Administrator.USER-20180412PD/AppData/Roaming/JisuOffice/ETemp/3520_7456680/fImage2498536146500.jpeg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243" b="71801"/>
          <a:stretch>
            <a:fillRect/>
          </a:stretch>
        </p:blipFill>
        <p:spPr>
          <a:xfrm>
            <a:off x="7151370" y="5365750"/>
            <a:ext cx="1584325" cy="1132205"/>
          </a:xfrm>
          <a:prstGeom prst="rect">
            <a:avLst/>
          </a:prstGeom>
          <a:noFill/>
        </p:spPr>
      </p:pic>
      <p:sp>
        <p:nvSpPr>
          <p:cNvPr id="2" name="文本框 1"/>
          <p:cNvSpPr txBox="1"/>
          <p:nvPr/>
        </p:nvSpPr>
        <p:spPr>
          <a:xfrm>
            <a:off x="540385" y="431800"/>
            <a:ext cx="4087495" cy="67392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   </a:t>
            </a:r>
            <a:r>
              <a:rPr lang="en-US" altLang="zh-CN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</a:t>
            </a:r>
            <a:r>
              <a:rPr lang="en-US" altLang="zh-CN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7</a:t>
            </a:r>
            <a:r>
              <a:rPr lang="zh-CN" alt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正在这时，一头大黄牛从红头后面慢慢走过来。红头做梦也没有想到，大黄牛突然低下头来吃草。可怜的红头还没有来得及跳开，就和草一起被大黄牛卷到嘴里了。 </a:t>
            </a:r>
            <a:endParaRPr lang="zh-CN" altLang="en-US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en-US" altLang="zh-CN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8</a:t>
            </a:r>
            <a:r>
              <a:rPr lang="zh-CN" alt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“救命啊！救命啊！”红头拼命地叫起来。 </a:t>
            </a:r>
            <a:endParaRPr lang="zh-CN" altLang="en-US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en-US" altLang="zh-CN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9</a:t>
            </a:r>
            <a:r>
              <a:rPr lang="zh-CN" alt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“你在哪儿？”青头急忙问。 </a:t>
            </a:r>
            <a:endParaRPr lang="zh-CN" altLang="en-US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en-US" altLang="zh-CN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10</a:t>
            </a:r>
            <a:r>
              <a:rPr lang="zh-CN" alt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“我被牛吃了……正在它的嘴里……救命啊！救命啊！” </a:t>
            </a:r>
            <a:endParaRPr lang="zh-CN" altLang="en-US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en-US" altLang="zh-CN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11</a:t>
            </a:r>
            <a:r>
              <a:rPr lang="zh-CN" alt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青头大吃一惊，它一下子蹦到牛身上，可是那头牛用尾巴轻轻一扫，青头就给摔到地上了。青头不顾身上的疼痛，一骨碌爬起来大声喊：“躲过它的牙齿，牛在这时候不会仔细嚼的，它会把你和草一起吞到肚子里去……” </a:t>
            </a:r>
            <a:endParaRPr lang="zh-CN" altLang="en-US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en-US" altLang="zh-CN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12</a:t>
            </a:r>
            <a:r>
              <a:rPr lang="zh-CN" alt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“那我马上就会死掉。”红头哭起来。它和草已经一起进了牛的肚子。 </a:t>
            </a:r>
            <a:endParaRPr lang="zh-CN" altLang="en-US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en-US" altLang="zh-CN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13</a:t>
            </a:r>
            <a:r>
              <a:rPr lang="zh-CN" alt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青头又跳到牛身上，隔着肚皮和红头说话：“红头！不要怕，你会出来的。我听说牛肚子里一共有四个胃，前三个胃是贮藏食物的，只有第四个胃才是管消化的！” </a:t>
            </a:r>
            <a:endParaRPr lang="zh-CN" altLang="en-US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</a:t>
            </a:r>
            <a:endParaRPr lang="zh-CN" altLang="en-US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735195" y="431800"/>
            <a:ext cx="4121150" cy="50774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</a:t>
            </a:r>
            <a:r>
              <a:rPr lang="zh-CN" alt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</a:t>
            </a:r>
            <a:r>
              <a:rPr lang="en-US" altLang="zh-CN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14</a:t>
            </a:r>
            <a:r>
              <a:rPr lang="zh-CN" alt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“可是你说这些对我有什么用呢？”红头悲哀地说。 </a:t>
            </a:r>
            <a:endParaRPr lang="zh-CN" altLang="en-US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</a:t>
            </a:r>
            <a:r>
              <a:rPr lang="en-US" altLang="zh-CN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15</a:t>
            </a:r>
            <a:r>
              <a:rPr lang="zh-CN" alt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“当然有用。等一会儿牛休息的时候，它要把刚才吞进去的草重新送回嘴里，然后细嚼慢咽……你是勇敢的蟋蟀，你一定能出来的。”</a:t>
            </a:r>
            <a:endParaRPr lang="zh-CN" altLang="en-US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</a:t>
            </a:r>
            <a:r>
              <a:rPr lang="en-US" altLang="zh-CN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16</a:t>
            </a:r>
            <a:r>
              <a:rPr lang="zh-CN" alt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“谢谢你！”红头的声音小得几乎听不见了。它咬着牙不让自己失去知觉。 </a:t>
            </a:r>
            <a:endParaRPr lang="zh-CN" altLang="en-US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</a:t>
            </a:r>
            <a:r>
              <a:rPr lang="en-US" altLang="zh-CN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17</a:t>
            </a:r>
            <a:r>
              <a:rPr lang="zh-CN" alt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红头在牛肚子里随着草一起移动，从第一个胃到了第二个胃，又从第二个胃回到了牛嘴里。这一下，红头又看见了光亮。可是它已经一动也不能动了。 </a:t>
            </a:r>
            <a:endParaRPr lang="zh-CN" altLang="en-US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</a:t>
            </a:r>
            <a:r>
              <a:rPr lang="en-US" altLang="zh-CN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18</a:t>
            </a:r>
            <a:r>
              <a:rPr lang="zh-CN" alt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这时，青头爬到了牛鼻子上，用它的身体在牛鼻孔里蹭来蹭去。 </a:t>
            </a:r>
            <a:endParaRPr lang="zh-CN" altLang="en-US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</a:t>
            </a:r>
            <a:r>
              <a:rPr lang="en-US" altLang="zh-CN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19</a:t>
            </a:r>
            <a:r>
              <a:rPr lang="zh-CN" alt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“阿嚏！”牛打了一个喷嚏。红头随着一团草一下子给喷了出来…… </a:t>
            </a:r>
            <a:endParaRPr lang="zh-CN" altLang="en-US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5930" y="141605"/>
            <a:ext cx="7981315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l">
              <a:lnSpc>
                <a:spcPct val="150000"/>
              </a:lnSpc>
              <a:buClrTx/>
              <a:buSzTx/>
              <a:buFontTx/>
            </a:pPr>
            <a:r>
              <a:rPr lang="zh-CN" altLang="en-US" sz="3600" dirty="0" smtClean="0"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zh-CN" altLang="en-US" sz="2800" dirty="0" smtClean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“</a:t>
            </a:r>
            <a:r>
              <a:rPr lang="zh-CN" altLang="en-US" sz="2800" dirty="0" smtClean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躲过它的牙齿，牛在这时候不会仔细嚼的，它会把你和草一起吞到肚子去……</a:t>
            </a:r>
            <a:r>
              <a:rPr lang="en-US" altLang="zh-CN" sz="2800" dirty="0" smtClean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”</a:t>
            </a:r>
            <a:endParaRPr lang="en-US" altLang="zh-CN" sz="2800" dirty="0" smtClean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2" name="TextBox 3"/>
          <p:cNvSpPr txBox="1"/>
          <p:nvPr/>
        </p:nvSpPr>
        <p:spPr>
          <a:xfrm>
            <a:off x="240665" y="1426210"/>
            <a:ext cx="8187690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dirty="0" smtClean="0"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altLang="en-US" sz="2800" dirty="0" smtClean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“等一会儿牛休息的时候，它要把刚才吞进去的草重新送回嘴里，然后细嚼慢咽</a:t>
            </a:r>
            <a:r>
              <a:rPr lang="en-US" altLang="zh-CN" sz="2800" dirty="0" smtClean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2800" dirty="0" smtClean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”</a:t>
            </a:r>
            <a:endParaRPr lang="zh-CN" altLang="en-US" sz="2800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7044079" y="1656380"/>
            <a:ext cx="357190" cy="71438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noFill/>
            </a:endParaRPr>
          </a:p>
        </p:txBody>
      </p:sp>
      <p:sp>
        <p:nvSpPr>
          <p:cNvPr id="9" name="椭圆 8"/>
          <p:cNvSpPr/>
          <p:nvPr/>
        </p:nvSpPr>
        <p:spPr>
          <a:xfrm>
            <a:off x="4611395" y="2277413"/>
            <a:ext cx="357190" cy="71438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noFill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5327010" y="2277120"/>
            <a:ext cx="357190" cy="71438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noFill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985640" y="3134338"/>
            <a:ext cx="857256" cy="10156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zh-CN" altLang="en-US" sz="6000" dirty="0" smtClean="0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吞</a:t>
            </a:r>
            <a:endParaRPr lang="zh-CN" altLang="en-US" sz="6000" dirty="0" smtClean="0">
              <a:gradFill>
                <a:gsLst>
                  <a:gs pos="0">
                    <a:srgbClr val="012D86"/>
                  </a:gs>
                  <a:gs pos="100000">
                    <a:srgbClr val="0E2557"/>
                  </a:gs>
                </a:gsLst>
                <a:lin scaled="0"/>
              </a:gra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018260" y="3134338"/>
            <a:ext cx="857256" cy="10156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zh-CN" altLang="en-US" sz="6000" dirty="0" smtClean="0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嚼</a:t>
            </a:r>
            <a:endParaRPr lang="zh-CN" altLang="en-US" sz="6000" dirty="0" smtClean="0">
              <a:gradFill>
                <a:gsLst>
                  <a:gs pos="0">
                    <a:srgbClr val="012D86"/>
                  </a:gs>
                  <a:gs pos="100000">
                    <a:srgbClr val="0E2557"/>
                  </a:gs>
                </a:gsLst>
                <a:lin scaled="0"/>
              </a:gra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196976" y="3134338"/>
            <a:ext cx="857256" cy="10156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zh-CN" altLang="en-US" sz="6000" dirty="0" smtClean="0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咽</a:t>
            </a:r>
            <a:endParaRPr lang="zh-CN" altLang="en-US" sz="6000" dirty="0" smtClean="0">
              <a:gradFill>
                <a:gsLst>
                  <a:gs pos="0">
                    <a:srgbClr val="012D86"/>
                  </a:gs>
                  <a:gs pos="100000">
                    <a:srgbClr val="0E2557"/>
                  </a:gs>
                </a:gsLst>
                <a:lin scaled="0"/>
              </a:gra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" name="TextBox 12"/>
          <p:cNvSpPr txBox="1"/>
          <p:nvPr/>
        </p:nvSpPr>
        <p:spPr>
          <a:xfrm>
            <a:off x="909315" y="4382748"/>
            <a:ext cx="857256" cy="10147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zh-CN" altLang="en-US" sz="6000" dirty="0" smtClean="0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啃</a:t>
            </a:r>
            <a:endParaRPr lang="zh-CN" altLang="en-US" sz="6000" dirty="0" smtClean="0">
              <a:gradFill>
                <a:gsLst>
                  <a:gs pos="0">
                    <a:srgbClr val="012D86"/>
                  </a:gs>
                  <a:gs pos="100000">
                    <a:srgbClr val="0E2557"/>
                  </a:gs>
                </a:gsLst>
                <a:lin scaled="0"/>
              </a:gra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" name="TextBox 13"/>
          <p:cNvSpPr txBox="1"/>
          <p:nvPr/>
        </p:nvSpPr>
        <p:spPr>
          <a:xfrm>
            <a:off x="3044805" y="4484348"/>
            <a:ext cx="857256" cy="10147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zh-CN" altLang="en-US" sz="6000" dirty="0" smtClean="0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咬</a:t>
            </a:r>
            <a:endParaRPr lang="zh-CN" altLang="en-US" sz="6000" dirty="0" smtClean="0">
              <a:gradFill>
                <a:gsLst>
                  <a:gs pos="0">
                    <a:srgbClr val="012D86"/>
                  </a:gs>
                  <a:gs pos="100000">
                    <a:srgbClr val="0E2557"/>
                  </a:gs>
                </a:gsLst>
                <a:lin scaled="0"/>
              </a:gra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2" name="TextBox 13"/>
          <p:cNvSpPr txBox="1"/>
          <p:nvPr/>
        </p:nvSpPr>
        <p:spPr>
          <a:xfrm>
            <a:off x="5120620" y="4484348"/>
            <a:ext cx="857256" cy="10147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zh-CN" altLang="en-US" sz="6000" dirty="0" smtClean="0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含</a:t>
            </a:r>
            <a:endParaRPr lang="zh-CN" altLang="en-US" sz="6000" dirty="0" smtClean="0">
              <a:gradFill>
                <a:gsLst>
                  <a:gs pos="0">
                    <a:srgbClr val="012D86"/>
                  </a:gs>
                  <a:gs pos="100000">
                    <a:srgbClr val="0E2557"/>
                  </a:gs>
                </a:gsLst>
                <a:lin scaled="0"/>
              </a:gra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7308304" y="4501783"/>
            <a:ext cx="857256" cy="10147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zh-CN" altLang="en-US" sz="6000" dirty="0" smtClean="0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叼</a:t>
            </a:r>
            <a:endParaRPr lang="zh-CN" altLang="en-US" sz="6000" dirty="0" smtClean="0">
              <a:gradFill>
                <a:gsLst>
                  <a:gs pos="0">
                    <a:srgbClr val="012D86"/>
                  </a:gs>
                  <a:gs pos="100000">
                    <a:srgbClr val="0E2557"/>
                  </a:gs>
                </a:gsLst>
                <a:lin scaled="0"/>
              </a:gra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746240" y="1014095"/>
            <a:ext cx="1956435" cy="5835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zh-CN" altLang="en-US" sz="3200" dirty="0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狼吞虎咽</a:t>
            </a:r>
            <a:endParaRPr lang="zh-CN" altLang="en-US" sz="3200" dirty="0">
              <a:gradFill>
                <a:gsLst>
                  <a:gs pos="0">
                    <a:srgbClr val="012D86"/>
                  </a:gs>
                  <a:gs pos="100000">
                    <a:srgbClr val="0E2557"/>
                  </a:gs>
                </a:gsLst>
                <a:lin scaled="0"/>
              </a:gra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757670" y="2342515"/>
            <a:ext cx="1957705" cy="5835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zh-CN" altLang="en-US" sz="3200" dirty="0" smtClean="0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细嚼慢咽</a:t>
            </a:r>
            <a:endParaRPr lang="zh-CN" altLang="en-US" sz="3200" dirty="0" smtClean="0">
              <a:gradFill>
                <a:gsLst>
                  <a:gs pos="0">
                    <a:srgbClr val="012D86"/>
                  </a:gs>
                  <a:gs pos="100000">
                    <a:srgbClr val="0E2557"/>
                  </a:gs>
                </a:gsLst>
                <a:lin scaled="0"/>
              </a:gra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9" grpId="0" bldLvl="0" animBg="1"/>
      <p:bldP spid="10" grpId="0" bldLvl="0" animBg="1"/>
      <p:bldP spid="13" grpId="0" bldLvl="0" animBg="1"/>
      <p:bldP spid="14" grpId="0" bldLvl="0" animBg="1"/>
      <p:bldP spid="15" grpId="0" bldLvl="0" animBg="1"/>
      <p:bldP spid="7" grpId="0" bldLvl="0" animBg="1"/>
      <p:bldP spid="11" grpId="0" bldLvl="0" animBg="1"/>
      <p:bldP spid="12" grpId="0" bldLvl="0" animBg="1"/>
      <p:bldP spid="21" grpId="0" bldLvl="0" animBg="1"/>
      <p:bldP spid="16" grpId="0" bldLvl="0" animBg="1"/>
      <p:bldP spid="17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C:/Users/Administrator.USER-20180412PD/AppData/Roaming/JisuOffice/ETemp/3520_7456680/fImage609016466962.jpeg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649" t="26434" r="3944" b="21599"/>
          <a:stretch>
            <a:fillRect/>
          </a:stretch>
        </p:blipFill>
        <p:spPr>
          <a:xfrm>
            <a:off x="4429760" y="1780540"/>
            <a:ext cx="4439920" cy="3296285"/>
          </a:xfrm>
          <a:prstGeom prst="rect">
            <a:avLst/>
          </a:prstGeom>
          <a:noFill/>
        </p:spPr>
      </p:pic>
      <p:sp>
        <p:nvSpPr>
          <p:cNvPr id="3" name="文本框 2"/>
          <p:cNvSpPr txBox="1"/>
          <p:nvPr/>
        </p:nvSpPr>
        <p:spPr>
          <a:xfrm>
            <a:off x="4277995" y="3233420"/>
            <a:ext cx="289560" cy="563880"/>
          </a:xfrm>
          <a:prstGeom prst="rect">
            <a:avLst/>
          </a:prstGeom>
          <a:noFill/>
          <a:ln w="0">
            <a:noFill/>
          </a:ln>
        </p:spPr>
        <p:txBody>
          <a:bodyPr vert="horz" wrap="square" lIns="89535" tIns="46355" rIns="89535" bIns="46355" anchor="t">
            <a:spAutoFit/>
          </a:bodyPr>
          <a:lstStyle/>
          <a:p>
            <a:pPr marL="0" indent="0" algn="l" defTabSz="508000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>
              <a:latin typeface="Calibri" panose="020F0502020204030204" charset="0"/>
              <a:ea typeface="宋体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305560" y="4597400"/>
            <a:ext cx="306705" cy="585470"/>
          </a:xfrm>
          <a:prstGeom prst="rect">
            <a:avLst/>
          </a:prstGeom>
          <a:noFill/>
          <a:ln w="0">
            <a:noFill/>
          </a:ln>
        </p:spPr>
        <p:txBody>
          <a:bodyPr vert="horz" wrap="none" lIns="89535" tIns="46355" rIns="89535" bIns="46355" anchor="t">
            <a:spAutoFit/>
          </a:bodyPr>
          <a:lstStyle/>
          <a:p>
            <a:pPr marL="0" indent="0" algn="l" defTabSz="508000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3200" b="1">
              <a:solidFill>
                <a:schemeClr val="tx1"/>
              </a:solidFill>
              <a:latin typeface="Calibri" panose="020F0502020204030204" charset="0"/>
              <a:ea typeface="宋体" pitchFamily="2" charset="-122"/>
            </a:endParaRPr>
          </a:p>
        </p:txBody>
      </p:sp>
      <p:graphicFrame>
        <p:nvGraphicFramePr>
          <p:cNvPr id="9" name="表格 8"/>
          <p:cNvGraphicFramePr>
            <a:graphicFrameLocks noGrp="1"/>
          </p:cNvGraphicFramePr>
          <p:nvPr/>
        </p:nvGraphicFramePr>
        <p:xfrm>
          <a:off x="1138555" y="288290"/>
          <a:ext cx="2290445" cy="8324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90445"/>
              </a:tblGrid>
              <a:tr h="832485">
                <a:tc>
                  <a:txBody>
                    <a:bodyPr/>
                    <a:p>
                      <a:pPr marL="0" indent="0" algn="l" defTabSz="508000" fontAlgn="base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zh-CN" altLang="ko-KR" sz="4800" b="1" i="0" kern="1200">
                          <a:solidFill>
                            <a:srgbClr val="FF0000"/>
                          </a:solidFill>
                          <a:latin typeface="Calibri" panose="020F0502020204030204" charset="0"/>
                          <a:ea typeface="宋体" pitchFamily="2" charset="-122"/>
                        </a:rPr>
                        <a:t>小贴士</a:t>
                      </a:r>
                      <a:endParaRPr lang="zh-CN" altLang="ko-KR" sz="4800" b="1" i="0" kern="1200">
                        <a:solidFill>
                          <a:srgbClr val="FF0000"/>
                        </a:solidFill>
                        <a:latin typeface="Calibri" panose="020F0502020204030204" charset="0"/>
                        <a:ea typeface="宋体" pitchFamily="2" charset="-122"/>
                      </a:endParaRPr>
                    </a:p>
                  </a:txBody>
                  <a:tcPr marL="90170" marR="90170" marT="46990" marB="46990"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sp>
        <p:nvSpPr>
          <p:cNvPr id="10" name="文本框 9"/>
          <p:cNvSpPr txBox="1"/>
          <p:nvPr/>
        </p:nvSpPr>
        <p:spPr>
          <a:xfrm>
            <a:off x="436245" y="1794510"/>
            <a:ext cx="4325620" cy="35382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反刍(chú)俗称倒嚼，是指某些动物把粗粗吃下去的食物，从胃里再送回到嘴里细细嚼烂，然后再咽下。牛是食草动物，有反刍习性。牛一般是在吃食物后半小时到一个半小时开始反刍。</a:t>
            </a:r>
            <a:endParaRPr lang="zh-CN" altLang="en-US" sz="28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5"/>
          <p:cNvSpPr txBox="1"/>
          <p:nvPr/>
        </p:nvSpPr>
        <p:spPr>
          <a:xfrm>
            <a:off x="3275856" y="3443977"/>
            <a:ext cx="2592288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 smtClean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看长短，</a:t>
            </a:r>
            <a:endParaRPr lang="en-US" altLang="zh-CN" sz="3200" b="1" dirty="0" smtClean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 smtClean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找中线，</a:t>
            </a:r>
            <a:endParaRPr lang="zh-CN" altLang="en-US" sz="3200" b="1" dirty="0" smtClean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 smtClean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间距要匀称。</a:t>
            </a:r>
            <a:endParaRPr lang="zh-CN" altLang="en-US" sz="3200" b="1" dirty="0" smtClean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683568" y="836712"/>
            <a:ext cx="2064203" cy="2113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836712"/>
            <a:ext cx="2017867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908720"/>
            <a:ext cx="2016224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椭圆 4"/>
          <p:cNvSpPr/>
          <p:nvPr/>
        </p:nvSpPr>
        <p:spPr>
          <a:xfrm>
            <a:off x="1259840" y="1772920"/>
            <a:ext cx="360045" cy="215900"/>
          </a:xfrm>
          <a:prstGeom prst="ellipse">
            <a:avLst/>
          </a:prstGeom>
          <a:noFill/>
          <a:ln w="66675" cmpd="sng">
            <a:solidFill>
              <a:srgbClr val="FF0000"/>
            </a:solidFill>
            <a:prstDash val="solid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6000"/>
          </a:p>
        </p:txBody>
      </p:sp>
      <p:sp>
        <p:nvSpPr>
          <p:cNvPr id="7" name="椭圆 6"/>
          <p:cNvSpPr/>
          <p:nvPr/>
        </p:nvSpPr>
        <p:spPr>
          <a:xfrm>
            <a:off x="4678045" y="1648460"/>
            <a:ext cx="497840" cy="340360"/>
          </a:xfrm>
          <a:prstGeom prst="ellipse">
            <a:avLst/>
          </a:prstGeom>
          <a:noFill/>
          <a:ln w="66675" cmpd="sng">
            <a:solidFill>
              <a:srgbClr val="FF0000"/>
            </a:solidFill>
            <a:prstDash val="solid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6000"/>
          </a:p>
        </p:txBody>
      </p:sp>
      <p:sp>
        <p:nvSpPr>
          <p:cNvPr id="8" name="椭圆 7"/>
          <p:cNvSpPr/>
          <p:nvPr/>
        </p:nvSpPr>
        <p:spPr>
          <a:xfrm>
            <a:off x="6922770" y="1827530"/>
            <a:ext cx="360045" cy="251460"/>
          </a:xfrm>
          <a:prstGeom prst="ellipse">
            <a:avLst/>
          </a:prstGeom>
          <a:noFill/>
          <a:ln w="66675" cmpd="sng">
            <a:solidFill>
              <a:srgbClr val="FF0000"/>
            </a:solidFill>
            <a:prstDash val="solid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60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ldLvl="0" animBg="1"/>
      <p:bldP spid="7" grpId="0" bldLvl="0" animBg="1"/>
      <p:bldP spid="8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5"/>
          <p:cNvSpPr txBox="1"/>
          <p:nvPr/>
        </p:nvSpPr>
        <p:spPr>
          <a:xfrm>
            <a:off x="3420745" y="2753995"/>
            <a:ext cx="2524760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6600" dirty="0">
                <a:solidFill>
                  <a:srgbClr val="0070C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谢谢！</a:t>
            </a:r>
            <a:endParaRPr lang="zh-CN" altLang="en-US" sz="6600" dirty="0">
              <a:solidFill>
                <a:srgbClr val="0070C0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28" name="Group 47"/>
          <p:cNvGraphicFramePr>
            <a:graphicFrameLocks noGrp="1"/>
          </p:cNvGraphicFramePr>
          <p:nvPr/>
        </p:nvGraphicFramePr>
        <p:xfrm>
          <a:off x="1092835" y="842010"/>
          <a:ext cx="909320" cy="879475"/>
        </p:xfrm>
        <a:graphic>
          <a:graphicData uri="http://schemas.openxmlformats.org/drawingml/2006/table">
            <a:tbl>
              <a:tblPr/>
              <a:tblGrid>
                <a:gridCol w="443230"/>
                <a:gridCol w="466090"/>
              </a:tblGrid>
              <a:tr h="437515">
                <a:tc>
                  <a:txBody>
                    <a:bodyPr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charset="0"/>
                        <a:ea typeface="宋体" pitchFamily="2" charset="-122"/>
                      </a:endParaRPr>
                    </a:p>
                  </a:txBody>
                  <a:tcPr marL="91449" marR="91449" marT="34299" marB="342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charset="0"/>
                        <a:ea typeface="宋体" pitchFamily="2" charset="-122"/>
                      </a:endParaRPr>
                    </a:p>
                  </a:txBody>
                  <a:tcPr marL="91449" marR="91449" marT="34299" marB="34299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960">
                <a:tc>
                  <a:txBody>
                    <a:bodyPr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charset="0"/>
                        <a:ea typeface="宋体" pitchFamily="2" charset="-122"/>
                      </a:endParaRPr>
                    </a:p>
                  </a:txBody>
                  <a:tcPr marL="91449" marR="91449" marT="34299" marB="342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charset="0"/>
                        <a:ea typeface="宋体" pitchFamily="2" charset="-122"/>
                      </a:endParaRPr>
                    </a:p>
                  </a:txBody>
                  <a:tcPr marL="91449" marR="91449" marT="34299" marB="34299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3" name="Group 47"/>
          <p:cNvGraphicFramePr>
            <a:graphicFrameLocks noGrp="1"/>
          </p:cNvGraphicFramePr>
          <p:nvPr/>
        </p:nvGraphicFramePr>
        <p:xfrm>
          <a:off x="2002155" y="842010"/>
          <a:ext cx="909320" cy="879475"/>
        </p:xfrm>
        <a:graphic>
          <a:graphicData uri="http://schemas.openxmlformats.org/drawingml/2006/table">
            <a:tbl>
              <a:tblPr/>
              <a:tblGrid>
                <a:gridCol w="443230"/>
                <a:gridCol w="466090"/>
              </a:tblGrid>
              <a:tr h="437515">
                <a:tc>
                  <a:txBody>
                    <a:bodyPr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charset="0"/>
                        <a:ea typeface="宋体" pitchFamily="2" charset="-122"/>
                      </a:endParaRPr>
                    </a:p>
                  </a:txBody>
                  <a:tcPr marL="91449" marR="91449" marT="34299" marB="342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charset="0"/>
                        <a:ea typeface="宋体" pitchFamily="2" charset="-122"/>
                      </a:endParaRPr>
                    </a:p>
                  </a:txBody>
                  <a:tcPr marL="91449" marR="91449" marT="34299" marB="34299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960">
                <a:tc>
                  <a:txBody>
                    <a:bodyPr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charset="0"/>
                        <a:ea typeface="宋体" pitchFamily="2" charset="-122"/>
                      </a:endParaRPr>
                    </a:p>
                  </a:txBody>
                  <a:tcPr marL="91449" marR="91449" marT="34299" marB="342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charset="0"/>
                        <a:ea typeface="宋体" pitchFamily="2" charset="-122"/>
                      </a:endParaRPr>
                    </a:p>
                  </a:txBody>
                  <a:tcPr marL="91449" marR="91449" marT="34299" marB="34299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" name="Group 47"/>
          <p:cNvGraphicFramePr>
            <a:graphicFrameLocks noGrp="1"/>
          </p:cNvGraphicFramePr>
          <p:nvPr/>
        </p:nvGraphicFramePr>
        <p:xfrm>
          <a:off x="2911475" y="842010"/>
          <a:ext cx="909320" cy="879475"/>
        </p:xfrm>
        <a:graphic>
          <a:graphicData uri="http://schemas.openxmlformats.org/drawingml/2006/table">
            <a:tbl>
              <a:tblPr/>
              <a:tblGrid>
                <a:gridCol w="443230"/>
                <a:gridCol w="466090"/>
              </a:tblGrid>
              <a:tr h="437515">
                <a:tc>
                  <a:txBody>
                    <a:bodyPr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charset="0"/>
                        <a:ea typeface="宋体" pitchFamily="2" charset="-122"/>
                      </a:endParaRPr>
                    </a:p>
                  </a:txBody>
                  <a:tcPr marL="91449" marR="91449" marT="34299" marB="342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charset="0"/>
                        <a:ea typeface="宋体" pitchFamily="2" charset="-122"/>
                      </a:endParaRPr>
                    </a:p>
                  </a:txBody>
                  <a:tcPr marL="91449" marR="91449" marT="34299" marB="34299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960">
                <a:tc>
                  <a:txBody>
                    <a:bodyPr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charset="0"/>
                        <a:ea typeface="宋体" pitchFamily="2" charset="-122"/>
                      </a:endParaRPr>
                    </a:p>
                  </a:txBody>
                  <a:tcPr marL="91449" marR="91449" marT="34299" marB="342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charset="0"/>
                        <a:ea typeface="宋体" pitchFamily="2" charset="-122"/>
                      </a:endParaRPr>
                    </a:p>
                  </a:txBody>
                  <a:tcPr marL="91449" marR="91449" marT="34299" marB="34299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8" name="Group 47"/>
          <p:cNvGraphicFramePr>
            <a:graphicFrameLocks noGrp="1"/>
          </p:cNvGraphicFramePr>
          <p:nvPr/>
        </p:nvGraphicFramePr>
        <p:xfrm>
          <a:off x="3810635" y="842010"/>
          <a:ext cx="909320" cy="879475"/>
        </p:xfrm>
        <a:graphic>
          <a:graphicData uri="http://schemas.openxmlformats.org/drawingml/2006/table">
            <a:tbl>
              <a:tblPr/>
              <a:tblGrid>
                <a:gridCol w="443230"/>
                <a:gridCol w="466090"/>
              </a:tblGrid>
              <a:tr h="437515">
                <a:tc>
                  <a:txBody>
                    <a:bodyPr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charset="0"/>
                        <a:ea typeface="宋体" pitchFamily="2" charset="-122"/>
                      </a:endParaRPr>
                    </a:p>
                  </a:txBody>
                  <a:tcPr marL="91449" marR="91449" marT="34299" marB="342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charset="0"/>
                        <a:ea typeface="宋体" pitchFamily="2" charset="-122"/>
                      </a:endParaRPr>
                    </a:p>
                  </a:txBody>
                  <a:tcPr marL="91449" marR="91449" marT="34299" marB="34299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960">
                <a:tc>
                  <a:txBody>
                    <a:bodyPr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charset="0"/>
                        <a:ea typeface="宋体" pitchFamily="2" charset="-122"/>
                      </a:endParaRPr>
                    </a:p>
                  </a:txBody>
                  <a:tcPr marL="91449" marR="91449" marT="34299" marB="342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charset="0"/>
                        <a:ea typeface="宋体" pitchFamily="2" charset="-122"/>
                      </a:endParaRPr>
                    </a:p>
                  </a:txBody>
                  <a:tcPr marL="91449" marR="91449" marT="34299" marB="34299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9" name="Group 47"/>
          <p:cNvGraphicFramePr>
            <a:graphicFrameLocks noGrp="1"/>
          </p:cNvGraphicFramePr>
          <p:nvPr/>
        </p:nvGraphicFramePr>
        <p:xfrm>
          <a:off x="4719955" y="842010"/>
          <a:ext cx="909320" cy="879475"/>
        </p:xfrm>
        <a:graphic>
          <a:graphicData uri="http://schemas.openxmlformats.org/drawingml/2006/table">
            <a:tbl>
              <a:tblPr/>
              <a:tblGrid>
                <a:gridCol w="443230"/>
                <a:gridCol w="466090"/>
              </a:tblGrid>
              <a:tr h="437515">
                <a:tc>
                  <a:txBody>
                    <a:bodyPr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charset="0"/>
                        <a:ea typeface="宋体" pitchFamily="2" charset="-122"/>
                      </a:endParaRPr>
                    </a:p>
                  </a:txBody>
                  <a:tcPr marL="91449" marR="91449" marT="34299" marB="342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charset="0"/>
                        <a:ea typeface="宋体" pitchFamily="2" charset="-122"/>
                      </a:endParaRPr>
                    </a:p>
                  </a:txBody>
                  <a:tcPr marL="91449" marR="91449" marT="34299" marB="34299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960">
                <a:tc>
                  <a:txBody>
                    <a:bodyPr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charset="0"/>
                        <a:ea typeface="宋体" pitchFamily="2" charset="-122"/>
                      </a:endParaRPr>
                    </a:p>
                  </a:txBody>
                  <a:tcPr marL="91449" marR="91449" marT="34299" marB="342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charset="0"/>
                        <a:ea typeface="宋体" pitchFamily="2" charset="-122"/>
                      </a:endParaRPr>
                    </a:p>
                  </a:txBody>
                  <a:tcPr marL="91449" marR="91449" marT="34299" marB="34299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0" name="Group 47"/>
          <p:cNvGraphicFramePr>
            <a:graphicFrameLocks noGrp="1"/>
          </p:cNvGraphicFramePr>
          <p:nvPr/>
        </p:nvGraphicFramePr>
        <p:xfrm>
          <a:off x="5629275" y="842010"/>
          <a:ext cx="909320" cy="879475"/>
        </p:xfrm>
        <a:graphic>
          <a:graphicData uri="http://schemas.openxmlformats.org/drawingml/2006/table">
            <a:tbl>
              <a:tblPr/>
              <a:tblGrid>
                <a:gridCol w="443230"/>
                <a:gridCol w="466090"/>
              </a:tblGrid>
              <a:tr h="437515">
                <a:tc>
                  <a:txBody>
                    <a:bodyPr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charset="0"/>
                        <a:ea typeface="宋体" pitchFamily="2" charset="-122"/>
                      </a:endParaRPr>
                    </a:p>
                  </a:txBody>
                  <a:tcPr marL="91449" marR="91449" marT="34299" marB="342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charset="0"/>
                        <a:ea typeface="宋体" pitchFamily="2" charset="-122"/>
                      </a:endParaRPr>
                    </a:p>
                  </a:txBody>
                  <a:tcPr marL="91449" marR="91449" marT="34299" marB="34299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960">
                <a:tc>
                  <a:txBody>
                    <a:bodyPr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charset="0"/>
                        <a:ea typeface="宋体" pitchFamily="2" charset="-122"/>
                      </a:endParaRPr>
                    </a:p>
                  </a:txBody>
                  <a:tcPr marL="91449" marR="91449" marT="34299" marB="342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charset="0"/>
                        <a:ea typeface="宋体" pitchFamily="2" charset="-122"/>
                      </a:endParaRPr>
                    </a:p>
                  </a:txBody>
                  <a:tcPr marL="91449" marR="91449" marT="34299" marB="34299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1" name="Group 47"/>
          <p:cNvGraphicFramePr>
            <a:graphicFrameLocks noGrp="1"/>
          </p:cNvGraphicFramePr>
          <p:nvPr/>
        </p:nvGraphicFramePr>
        <p:xfrm>
          <a:off x="6538595" y="842010"/>
          <a:ext cx="909320" cy="879475"/>
        </p:xfrm>
        <a:graphic>
          <a:graphicData uri="http://schemas.openxmlformats.org/drawingml/2006/table">
            <a:tbl>
              <a:tblPr/>
              <a:tblGrid>
                <a:gridCol w="443230"/>
                <a:gridCol w="466090"/>
              </a:tblGrid>
              <a:tr h="437515">
                <a:tc>
                  <a:txBody>
                    <a:bodyPr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charset="0"/>
                        <a:ea typeface="宋体" pitchFamily="2" charset="-122"/>
                      </a:endParaRPr>
                    </a:p>
                  </a:txBody>
                  <a:tcPr marL="91449" marR="91449" marT="34299" marB="342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charset="0"/>
                        <a:ea typeface="宋体" pitchFamily="2" charset="-122"/>
                      </a:endParaRPr>
                    </a:p>
                  </a:txBody>
                  <a:tcPr marL="91449" marR="91449" marT="34299" marB="34299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960">
                <a:tc>
                  <a:txBody>
                    <a:bodyPr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charset="0"/>
                        <a:ea typeface="宋体" pitchFamily="2" charset="-122"/>
                      </a:endParaRPr>
                    </a:p>
                  </a:txBody>
                  <a:tcPr marL="91449" marR="91449" marT="34299" marB="342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charset="0"/>
                        <a:ea typeface="宋体" pitchFamily="2" charset="-122"/>
                      </a:endParaRPr>
                    </a:p>
                  </a:txBody>
                  <a:tcPr marL="91449" marR="91449" marT="34299" marB="34299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" name="文本框 11"/>
          <p:cNvSpPr txBox="1"/>
          <p:nvPr/>
        </p:nvSpPr>
        <p:spPr>
          <a:xfrm>
            <a:off x="1155065" y="891540"/>
            <a:ext cx="64135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8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咱</a:t>
            </a:r>
            <a:endParaRPr lang="zh-CN" altLang="en-US" sz="48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040890" y="866775"/>
            <a:ext cx="83185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8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拼</a:t>
            </a:r>
            <a:endParaRPr lang="zh-CN" altLang="en-US" sz="48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2983230" y="891540"/>
            <a:ext cx="91059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8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扫</a:t>
            </a:r>
            <a:endParaRPr lang="zh-CN" altLang="en-US" sz="48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3855720" y="891540"/>
            <a:ext cx="91059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8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流</a:t>
            </a:r>
            <a:endParaRPr lang="zh-CN" altLang="en-US" sz="48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4766310" y="913765"/>
            <a:ext cx="91059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8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泪</a:t>
            </a:r>
            <a:endParaRPr lang="zh-CN" altLang="en-US" sz="48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676900" y="913765"/>
            <a:ext cx="91059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8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刚</a:t>
            </a:r>
            <a:endParaRPr lang="zh-CN" altLang="en-US" sz="48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587490" y="913765"/>
            <a:ext cx="91059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8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救</a:t>
            </a:r>
            <a:endParaRPr lang="zh-CN" altLang="en-US" sz="48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0" name="左大括号 19"/>
          <p:cNvSpPr/>
          <p:nvPr/>
        </p:nvSpPr>
        <p:spPr>
          <a:xfrm rot="16200000">
            <a:off x="2910840" y="161925"/>
            <a:ext cx="560705" cy="4074160"/>
          </a:xfrm>
          <a:prstGeom prst="leftBrace">
            <a:avLst/>
          </a:prstGeom>
          <a:ln w="28575" cmpd="sng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2983230" y="2656205"/>
            <a:ext cx="757555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左窄右宽</a:t>
            </a:r>
            <a:endParaRPr lang="zh-CN" altLang="en-US" sz="360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5676900" y="1836420"/>
            <a:ext cx="756920" cy="3126105"/>
            <a:chOff x="8940" y="2892"/>
            <a:chExt cx="1192" cy="4923"/>
          </a:xfrm>
        </p:grpSpPr>
        <p:sp>
          <p:nvSpPr>
            <p:cNvPr id="22" name="文本框 21"/>
            <p:cNvSpPr txBox="1"/>
            <p:nvPr/>
          </p:nvSpPr>
          <p:spPr>
            <a:xfrm>
              <a:off x="8940" y="4183"/>
              <a:ext cx="1193" cy="36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sz="360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左宽右窄</a:t>
              </a:r>
              <a:endParaRPr lang="zh-CN" altLang="en-US" sz="36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  <p:cxnSp>
          <p:nvCxnSpPr>
            <p:cNvPr id="24" name="直接连接符 23"/>
            <p:cNvCxnSpPr/>
            <p:nvPr/>
          </p:nvCxnSpPr>
          <p:spPr>
            <a:xfrm>
              <a:off x="9481" y="2892"/>
              <a:ext cx="0" cy="1007"/>
            </a:xfrm>
            <a:prstGeom prst="line">
              <a:avLst/>
            </a:prstGeom>
            <a:ln w="28575" cmpd="sng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组合 26"/>
          <p:cNvGrpSpPr/>
          <p:nvPr/>
        </p:nvGrpSpPr>
        <p:grpSpPr>
          <a:xfrm>
            <a:off x="6663690" y="1840230"/>
            <a:ext cx="756920" cy="3122295"/>
            <a:chOff x="10494" y="2898"/>
            <a:chExt cx="1192" cy="4917"/>
          </a:xfrm>
        </p:grpSpPr>
        <p:sp>
          <p:nvSpPr>
            <p:cNvPr id="23" name="文本框 22"/>
            <p:cNvSpPr txBox="1"/>
            <p:nvPr/>
          </p:nvSpPr>
          <p:spPr>
            <a:xfrm>
              <a:off x="10494" y="4183"/>
              <a:ext cx="1193" cy="36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sz="360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左右等宽</a:t>
              </a:r>
              <a:endParaRPr lang="zh-CN" altLang="en-US" sz="36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  <p:cxnSp>
          <p:nvCxnSpPr>
            <p:cNvPr id="25" name="直接连接符 24"/>
            <p:cNvCxnSpPr/>
            <p:nvPr/>
          </p:nvCxnSpPr>
          <p:spPr>
            <a:xfrm>
              <a:off x="11013" y="2898"/>
              <a:ext cx="0" cy="1007"/>
            </a:xfrm>
            <a:prstGeom prst="line">
              <a:avLst/>
            </a:prstGeom>
            <a:ln w="28575" cmpd="sng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 txBox="1">
            <a:spLocks noGrp="1"/>
          </p:cNvSpPr>
          <p:nvPr>
            <p:ph type="title"/>
          </p:nvPr>
        </p:nvSpPr>
        <p:spPr>
          <a:xfrm>
            <a:off x="457200" y="274955"/>
            <a:ext cx="8230235" cy="1143635"/>
          </a:xfrm>
          <a:prstGeom prst="rect">
            <a:avLst/>
          </a:prstGeom>
          <a:noFill/>
          <a:ln w="0">
            <a:noFill/>
          </a:ln>
        </p:spPr>
        <p:txBody>
          <a:bodyPr vert="horz" wrap="square" lIns="91440" tIns="45720" rIns="91440" bIns="45720" numCol="1" anchor="ctr">
            <a:noAutofit/>
          </a:bodyPr>
          <a:lstStyle/>
          <a:p>
            <a:pPr marL="0" indent="0" algn="ctr" defTabSz="508000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4800" b="1" i="0">
                <a:solidFill>
                  <a:schemeClr val="lt1"/>
                </a:solidFill>
                <a:latin typeface="Calibri" panose="020F0502020204030204" charset="0"/>
                <a:ea typeface="宋体" pitchFamily="2" charset="-122"/>
              </a:rPr>
              <a:t>我会读</a:t>
            </a:r>
            <a:endParaRPr lang="ko-KR" altLang="en-US" sz="440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3" name="内容占位符 2"/>
          <p:cNvSpPr txBox="1">
            <a:spLocks noGrp="1"/>
          </p:cNvSpPr>
          <p:nvPr>
            <p:ph idx="1"/>
          </p:nvPr>
        </p:nvSpPr>
        <p:spPr>
          <a:xfrm>
            <a:off x="457200" y="3649345"/>
            <a:ext cx="8230235" cy="730250"/>
          </a:xfrm>
          <a:prstGeom prst="rect">
            <a:avLst/>
          </a:prstGeom>
          <a:noFill/>
          <a:ln w="0">
            <a:noFill/>
          </a:ln>
        </p:spPr>
        <p:txBody>
          <a:bodyPr vert="horz" wrap="square" lIns="91440" tIns="45720" rIns="91440" bIns="45720" numCol="1" anchor="t">
            <a:noAutofit/>
          </a:bodyPr>
          <a:lstStyle/>
          <a:p>
            <a:pPr marL="0" indent="0" algn="l" defTabSz="508000" fontAlgn="base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Font typeface="宋体" pitchFamily="2" charset="-122"/>
              <a:buNone/>
            </a:pPr>
            <a:r>
              <a:rPr lang="en-US" altLang="ko-KR" sz="4400" dirty="0" err="1">
                <a:latin typeface="Arial" pitchFamily="34" charset="0"/>
                <a:ea typeface="宋体" pitchFamily="2" charset="-122"/>
              </a:rPr>
              <a:t>答应</a:t>
            </a:r>
            <a:r>
              <a:rPr lang="en-US" altLang="ko-KR" sz="4400" dirty="0">
                <a:latin typeface="Arial" pitchFamily="34" charset="0"/>
                <a:ea typeface="宋体" pitchFamily="2" charset="-122"/>
              </a:rPr>
              <a:t>        </a:t>
            </a:r>
            <a:r>
              <a:rPr lang="en-US" altLang="ko-KR" sz="4400" dirty="0" err="1">
                <a:latin typeface="Arial" pitchFamily="34" charset="0"/>
                <a:ea typeface="宋体" pitchFamily="2" charset="-122"/>
              </a:rPr>
              <a:t>回答</a:t>
            </a:r>
            <a:r>
              <a:rPr lang="en-US" altLang="ko-KR" sz="4400" dirty="0">
                <a:latin typeface="Arial" pitchFamily="34" charset="0"/>
                <a:ea typeface="宋体" pitchFamily="2" charset="-122"/>
              </a:rPr>
              <a:t>       </a:t>
            </a:r>
            <a:r>
              <a:rPr lang="zh-CN" altLang="en-US" sz="4400" dirty="0" smtClean="0">
                <a:latin typeface="Arial" pitchFamily="34" charset="0"/>
                <a:ea typeface="宋体" pitchFamily="2" charset="-122"/>
              </a:rPr>
              <a:t>答理       答案</a:t>
            </a:r>
            <a:r>
              <a:rPr lang="en-US" altLang="ko-KR" sz="4400" dirty="0" smtClean="0">
                <a:latin typeface="Arial" pitchFamily="34" charset="0"/>
                <a:ea typeface="宋体" pitchFamily="2" charset="-122"/>
              </a:rPr>
              <a:t>     </a:t>
            </a:r>
            <a:endParaRPr lang="ko-KR" altLang="en-US" sz="4400" dirty="0">
              <a:latin typeface="Arial" pitchFamily="34" charset="0"/>
              <a:ea typeface="宋体" pitchFamily="2" charset="-122"/>
            </a:endParaRPr>
          </a:p>
          <a:p>
            <a:pPr marL="0" indent="0" algn="l" defTabSz="508000" fontAlgn="base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FontTx/>
              <a:buNone/>
            </a:pPr>
            <a:r>
              <a:rPr lang="en-US" altLang="ko-KR" sz="4000" dirty="0">
                <a:latin typeface="Arial" pitchFamily="34" charset="0"/>
                <a:ea typeface="宋体" pitchFamily="2" charset="-122"/>
              </a:rPr>
              <a:t>	       </a:t>
            </a:r>
            <a:endParaRPr lang="ko-KR" altLang="en-US" sz="4000" dirty="0">
              <a:latin typeface="Arial" pitchFamily="34" charset="0"/>
              <a:ea typeface="宋体" pitchFamily="2" charset="-122"/>
            </a:endParaRPr>
          </a:p>
          <a:p>
            <a:pPr marL="0" indent="0" algn="l" defTabSz="508000" fontAlgn="base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FontTx/>
              <a:buNone/>
            </a:pPr>
            <a:endParaRPr lang="en-US" altLang="ko-KR" sz="4000" dirty="0" smtClean="0">
              <a:latin typeface="Arial" pitchFamily="34" charset="0"/>
              <a:ea typeface="宋体" pitchFamily="2" charset="-122"/>
            </a:endParaRPr>
          </a:p>
          <a:p>
            <a:pPr marL="0" indent="0" defTabSz="508000">
              <a:spcBef>
                <a:spcPts val="800"/>
              </a:spcBef>
              <a:spcAft>
                <a:spcPts val="0"/>
              </a:spcAft>
              <a:buNone/>
            </a:pPr>
            <a:endParaRPr lang="ko-KR" altLang="en-US" sz="4000" dirty="0">
              <a:latin typeface="Arial" pitchFamily="34" charset="0"/>
              <a:ea typeface="宋体" pitchFamily="2" charset="-122"/>
            </a:endParaRPr>
          </a:p>
          <a:p>
            <a:pPr marL="0" indent="0" algn="l" defTabSz="508000" fontAlgn="base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Font typeface="宋体" pitchFamily="2" charset="-122"/>
              <a:buNone/>
            </a:pPr>
            <a:endParaRPr lang="ko-KR" altLang="en-US" sz="4000" dirty="0">
              <a:latin typeface="Arial" pitchFamily="34" charset="0"/>
              <a:ea typeface="宋体" pitchFamily="2" charset="-122"/>
            </a:endParaRPr>
          </a:p>
          <a:p>
            <a:pPr marL="0" indent="0" algn="l" defTabSz="508000" fontAlgn="base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FontTx/>
              <a:buNone/>
            </a:pPr>
            <a:endParaRPr lang="ko-KR" altLang="en-US" sz="4000" dirty="0">
              <a:latin typeface="Arial" pitchFamily="34" charset="0"/>
              <a:ea typeface="宋体" pitchFamily="2" charset="-122"/>
            </a:endParaRPr>
          </a:p>
          <a:p>
            <a:pPr marL="342900" indent="-342900" algn="l" defTabSz="508000" fontAlgn="base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Font typeface="宋体" pitchFamily="2" charset="-122"/>
              <a:buChar char="•"/>
            </a:pPr>
            <a:endParaRPr lang="ko-KR" altLang="en-US" sz="4000" dirty="0">
              <a:latin typeface="Arial" pitchFamily="34" charset="0"/>
              <a:ea typeface="宋体" pitchFamily="2" charset="-122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1138555" y="288290"/>
          <a:ext cx="2290445" cy="8324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90445"/>
              </a:tblGrid>
              <a:tr h="832485">
                <a:tc>
                  <a:txBody>
                    <a:bodyPr/>
                    <a:lstStyle/>
                    <a:p>
                      <a:pPr marL="0" indent="0" algn="l" defTabSz="508000" fontAlgn="base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altLang="ko-KR" sz="4800" b="1" i="0" kern="1200">
                          <a:solidFill>
                            <a:schemeClr val="lt1"/>
                          </a:solidFill>
                          <a:latin typeface="Calibri" panose="020F0502020204030204" charset="0"/>
                          <a:ea typeface="宋体" pitchFamily="2" charset="-122"/>
                        </a:rPr>
                        <a:t>我会选</a:t>
                      </a:r>
                      <a:endParaRPr lang="ko-KR" altLang="en-US" sz="4800" b="1" i="0" kern="1200">
                        <a:solidFill>
                          <a:schemeClr val="lt1"/>
                        </a:solidFill>
                        <a:latin typeface="Calibri" panose="020F0502020204030204" charset="0"/>
                        <a:ea typeface="宋体" pitchFamily="2" charset="-122"/>
                      </a:endParaRPr>
                    </a:p>
                  </a:txBody>
                  <a:tcPr marL="90170" marR="90170" marT="46990" marB="46990"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sp>
        <p:nvSpPr>
          <p:cNvPr id="11" name="圆角矩形 10"/>
          <p:cNvSpPr/>
          <p:nvPr/>
        </p:nvSpPr>
        <p:spPr>
          <a:xfrm>
            <a:off x="828040" y="1418590"/>
            <a:ext cx="7128510" cy="93027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l"/>
            <a:r>
              <a:rPr lang="en-US" altLang="zh-CN" sz="4400">
                <a:solidFill>
                  <a:schemeClr val="tx1"/>
                </a:solidFill>
              </a:rPr>
              <a:t>          </a:t>
            </a:r>
            <a:r>
              <a:rPr lang="zh-CN" altLang="en-US" sz="4400">
                <a:solidFill>
                  <a:schemeClr val="tx1"/>
                </a:solidFill>
              </a:rPr>
              <a:t>答    </a:t>
            </a:r>
            <a:r>
              <a:rPr lang="en-US" altLang="zh-CN" sz="4400">
                <a:solidFill>
                  <a:schemeClr val="tx1"/>
                </a:solidFill>
                <a:sym typeface="+mn-ea"/>
              </a:rPr>
              <a:t>    </a:t>
            </a:r>
            <a:endParaRPr lang="zh-CN" altLang="en-US" sz="4400">
              <a:solidFill>
                <a:schemeClr val="tx1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638550" y="1447165"/>
            <a:ext cx="106362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4800">
                <a:solidFill>
                  <a:srgbClr val="FF0000"/>
                </a:solidFill>
                <a:sym typeface="+mn-ea"/>
              </a:rPr>
              <a:t>dā</a:t>
            </a:r>
            <a:endParaRPr lang="en-US" altLang="zh-CN" sz="4800">
              <a:solidFill>
                <a:srgbClr val="FF0000"/>
              </a:solidFill>
              <a:sym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178425" y="1447165"/>
            <a:ext cx="861060" cy="82994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/>
            <a:r>
              <a:rPr lang="en-US" altLang="zh-CN" sz="4800">
                <a:solidFill>
                  <a:srgbClr val="FF0000"/>
                </a:solidFill>
                <a:sym typeface="+mn-ea"/>
              </a:rPr>
              <a:t>dá</a:t>
            </a:r>
            <a:r>
              <a:rPr lang="zh-CN" altLang="en-US" sz="4800">
                <a:solidFill>
                  <a:srgbClr val="FF0000"/>
                </a:solidFill>
                <a:sym typeface="+mn-ea"/>
              </a:rPr>
              <a:t> </a:t>
            </a:r>
            <a:endParaRPr lang="zh-CN" altLang="en-US" sz="4800">
              <a:solidFill>
                <a:srgbClr val="FF0000"/>
              </a:solidFill>
              <a:sym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622040" y="1430655"/>
            <a:ext cx="106362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4800">
                <a:solidFill>
                  <a:srgbClr val="FF0000"/>
                </a:solidFill>
                <a:sym typeface="+mn-ea"/>
              </a:rPr>
              <a:t>dā</a:t>
            </a:r>
            <a:endParaRPr lang="en-US" altLang="zh-CN" sz="4800">
              <a:solidFill>
                <a:srgbClr val="FF0000"/>
              </a:solidFill>
              <a:sym typeface="+mn-ea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3605530" y="1414145"/>
            <a:ext cx="106362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4800">
                <a:solidFill>
                  <a:srgbClr val="FF0000"/>
                </a:solidFill>
                <a:sym typeface="+mn-ea"/>
              </a:rPr>
              <a:t>dā</a:t>
            </a:r>
            <a:endParaRPr lang="en-US" altLang="zh-CN" sz="4800">
              <a:solidFill>
                <a:srgbClr val="FF0000"/>
              </a:solidFill>
              <a:sym typeface="+mn-ea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5161915" y="1430655"/>
            <a:ext cx="861060" cy="82994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/>
            <a:r>
              <a:rPr lang="en-US" altLang="zh-CN" sz="4800">
                <a:solidFill>
                  <a:srgbClr val="FF0000"/>
                </a:solidFill>
                <a:sym typeface="+mn-ea"/>
              </a:rPr>
              <a:t>dá</a:t>
            </a:r>
            <a:r>
              <a:rPr lang="zh-CN" altLang="en-US" sz="4800">
                <a:solidFill>
                  <a:srgbClr val="FF0000"/>
                </a:solidFill>
                <a:sym typeface="+mn-ea"/>
              </a:rPr>
              <a:t> </a:t>
            </a:r>
            <a:endParaRPr lang="zh-CN" altLang="en-US" sz="4800">
              <a:solidFill>
                <a:srgbClr val="FF0000"/>
              </a:solidFill>
              <a:sym typeface="+mn-ea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161915" y="1430655"/>
            <a:ext cx="861060" cy="82994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/>
            <a:r>
              <a:rPr lang="en-US" altLang="zh-CN" sz="4800">
                <a:solidFill>
                  <a:srgbClr val="FF0000"/>
                </a:solidFill>
                <a:sym typeface="+mn-ea"/>
              </a:rPr>
              <a:t>dá</a:t>
            </a:r>
            <a:r>
              <a:rPr lang="zh-CN" altLang="en-US" sz="4800">
                <a:solidFill>
                  <a:srgbClr val="FF0000"/>
                </a:solidFill>
                <a:sym typeface="+mn-ea"/>
              </a:rPr>
              <a:t> </a:t>
            </a:r>
            <a:endParaRPr lang="zh-CN" altLang="en-US" sz="4800">
              <a:solidFill>
                <a:srgbClr val="FF0000"/>
              </a:solidFill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298889 0.233333 " pathEditMode="relative" rAng="0" ptsTypes="">
                                      <p:cBhvr>
                                        <p:cTn id="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7" y="1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198194 0.230926 " pathEditMode="relative" rAng="0" ptsTypes="">
                                      <p:cBhvr>
                                        <p:cTn id="1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3" y="1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196875 0.230926 " pathEditMode="relative" ptsTypes="">
                                      <p:cBhvr>
                                        <p:cTn id="1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227014 0.231389 " pathEditMode="relative" rAng="0" ptsTypes="">
                                      <p:cBhvr>
                                        <p:cTn id="1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" y="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/>
      <p:bldP spid="1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 txBox="1">
            <a:spLocks noGrp="1"/>
          </p:cNvSpPr>
          <p:nvPr>
            <p:ph type="title"/>
          </p:nvPr>
        </p:nvSpPr>
        <p:spPr>
          <a:xfrm>
            <a:off x="457200" y="274955"/>
            <a:ext cx="8230235" cy="1143635"/>
          </a:xfrm>
          <a:prstGeom prst="rect">
            <a:avLst/>
          </a:prstGeom>
          <a:noFill/>
          <a:ln w="0">
            <a:noFill/>
          </a:ln>
        </p:spPr>
        <p:txBody>
          <a:bodyPr vert="horz" wrap="square" lIns="91440" tIns="45720" rIns="91440" bIns="45720" numCol="1" anchor="ctr">
            <a:noAutofit/>
          </a:bodyPr>
          <a:lstStyle/>
          <a:p>
            <a:pPr marL="0" indent="0" algn="ctr" defTabSz="508000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4800" b="1" i="0">
                <a:solidFill>
                  <a:schemeClr val="lt1"/>
                </a:solidFill>
                <a:latin typeface="Calibri" panose="020F0502020204030204" charset="0"/>
                <a:ea typeface="宋体" pitchFamily="2" charset="-122"/>
              </a:rPr>
              <a:t>我会读</a:t>
            </a:r>
            <a:endParaRPr lang="ko-KR" altLang="en-US" sz="440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3" name="内容占位符 2"/>
          <p:cNvSpPr txBox="1">
            <a:spLocks noGrp="1"/>
          </p:cNvSpPr>
          <p:nvPr>
            <p:ph idx="1"/>
          </p:nvPr>
        </p:nvSpPr>
        <p:spPr>
          <a:xfrm>
            <a:off x="457200" y="3649345"/>
            <a:ext cx="8230235" cy="730250"/>
          </a:xfrm>
          <a:prstGeom prst="rect">
            <a:avLst/>
          </a:prstGeom>
          <a:noFill/>
          <a:ln w="0">
            <a:noFill/>
          </a:ln>
        </p:spPr>
        <p:txBody>
          <a:bodyPr vert="horz" wrap="square" lIns="91440" tIns="45720" rIns="91440" bIns="45720" numCol="1" anchor="t">
            <a:noAutofit/>
          </a:bodyPr>
          <a:lstStyle/>
          <a:p>
            <a:pPr marL="0" indent="0" algn="l" defTabSz="508000" fontAlgn="base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Font typeface="宋体" pitchFamily="2" charset="-122"/>
              <a:buNone/>
            </a:pPr>
            <a:r>
              <a:rPr lang="zh-CN" altLang="zh-CN" sz="4400" dirty="0" smtClean="0">
                <a:sym typeface="+mn-ea"/>
              </a:rPr>
              <a:t>应该</a:t>
            </a:r>
            <a:r>
              <a:rPr lang="en-US" altLang="zh-CN" sz="4400" dirty="0" smtClean="0">
                <a:sym typeface="+mn-ea"/>
              </a:rPr>
              <a:t>    </a:t>
            </a:r>
            <a:r>
              <a:rPr lang="zh-CN" altLang="zh-CN" sz="4400" dirty="0" smtClean="0">
                <a:sym typeface="+mn-ea"/>
              </a:rPr>
              <a:t>应答</a:t>
            </a:r>
            <a:r>
              <a:rPr lang="en-US" altLang="zh-CN" sz="4400" smtClean="0">
                <a:sym typeface="+mn-ea"/>
              </a:rPr>
              <a:t>     </a:t>
            </a:r>
            <a:r>
              <a:rPr lang="zh-CN" altLang="zh-CN" sz="4400" smtClean="0">
                <a:sym typeface="+mn-ea"/>
              </a:rPr>
              <a:t>应有尽有</a:t>
            </a:r>
            <a:r>
              <a:rPr lang="en-US" altLang="ko-KR" sz="4400" dirty="0" smtClean="0">
                <a:latin typeface="Arial" pitchFamily="34" charset="0"/>
                <a:ea typeface="宋体" pitchFamily="2" charset="-122"/>
              </a:rPr>
              <a:t>    </a:t>
            </a:r>
            <a:r>
              <a:rPr lang="zh-CN" altLang="en-US" sz="4400" dirty="0" smtClean="0">
                <a:latin typeface="Arial" pitchFamily="34" charset="0"/>
                <a:ea typeface="宋体" pitchFamily="2" charset="-122"/>
              </a:rPr>
              <a:t>回应</a:t>
            </a:r>
            <a:r>
              <a:rPr lang="en-US" altLang="ko-KR" sz="4400" dirty="0" smtClean="0">
                <a:latin typeface="Arial" pitchFamily="34" charset="0"/>
                <a:ea typeface="宋体" pitchFamily="2" charset="-122"/>
              </a:rPr>
              <a:t>   </a:t>
            </a:r>
            <a:endParaRPr lang="ko-KR" altLang="en-US" sz="4400" dirty="0">
              <a:latin typeface="Arial" pitchFamily="34" charset="0"/>
              <a:ea typeface="宋体" pitchFamily="2" charset="-122"/>
            </a:endParaRPr>
          </a:p>
          <a:p>
            <a:pPr marL="0" indent="0" algn="l" defTabSz="508000" fontAlgn="base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FontTx/>
              <a:buNone/>
            </a:pPr>
            <a:r>
              <a:rPr lang="en-US" altLang="ko-KR" sz="4000" dirty="0">
                <a:latin typeface="Arial" pitchFamily="34" charset="0"/>
                <a:ea typeface="宋体" pitchFamily="2" charset="-122"/>
              </a:rPr>
              <a:t>	       </a:t>
            </a:r>
            <a:endParaRPr lang="ko-KR" altLang="en-US" sz="4000" dirty="0">
              <a:latin typeface="Arial" pitchFamily="34" charset="0"/>
              <a:ea typeface="宋体" pitchFamily="2" charset="-122"/>
            </a:endParaRPr>
          </a:p>
          <a:p>
            <a:pPr marL="0" indent="0" algn="l" defTabSz="508000" fontAlgn="base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FontTx/>
              <a:buNone/>
            </a:pPr>
            <a:endParaRPr lang="en-US" altLang="ko-KR" sz="4000" dirty="0" smtClean="0">
              <a:latin typeface="Arial" pitchFamily="34" charset="0"/>
              <a:ea typeface="宋体" pitchFamily="2" charset="-122"/>
            </a:endParaRPr>
          </a:p>
          <a:p>
            <a:pPr marL="0" indent="0" defTabSz="508000">
              <a:spcBef>
                <a:spcPts val="800"/>
              </a:spcBef>
              <a:spcAft>
                <a:spcPts val="0"/>
              </a:spcAft>
              <a:buNone/>
            </a:pPr>
            <a:endParaRPr lang="ko-KR" altLang="en-US" sz="4000" dirty="0">
              <a:latin typeface="Arial" pitchFamily="34" charset="0"/>
              <a:ea typeface="宋体" pitchFamily="2" charset="-122"/>
            </a:endParaRPr>
          </a:p>
          <a:p>
            <a:pPr marL="0" indent="0" algn="l" defTabSz="508000" fontAlgn="base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Font typeface="宋体" pitchFamily="2" charset="-122"/>
              <a:buNone/>
            </a:pPr>
            <a:endParaRPr lang="ko-KR" altLang="en-US" sz="4000" dirty="0">
              <a:latin typeface="Arial" pitchFamily="34" charset="0"/>
              <a:ea typeface="宋体" pitchFamily="2" charset="-122"/>
            </a:endParaRPr>
          </a:p>
          <a:p>
            <a:pPr marL="0" indent="0" algn="l" defTabSz="508000" fontAlgn="base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FontTx/>
              <a:buNone/>
            </a:pPr>
            <a:endParaRPr lang="ko-KR" altLang="en-US" sz="4000" dirty="0">
              <a:latin typeface="Arial" pitchFamily="34" charset="0"/>
              <a:ea typeface="宋体" pitchFamily="2" charset="-122"/>
            </a:endParaRPr>
          </a:p>
          <a:p>
            <a:pPr marL="342900" indent="-342900" algn="l" defTabSz="508000" fontAlgn="base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Font typeface="宋体" pitchFamily="2" charset="-122"/>
              <a:buChar char="•"/>
            </a:pPr>
            <a:endParaRPr lang="ko-KR" altLang="en-US" sz="4000" dirty="0">
              <a:latin typeface="Arial" pitchFamily="34" charset="0"/>
              <a:ea typeface="宋体" pitchFamily="2" charset="-122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1138555" y="288290"/>
          <a:ext cx="2290445" cy="8324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90445"/>
              </a:tblGrid>
              <a:tr h="832485">
                <a:tc>
                  <a:txBody>
                    <a:bodyPr/>
                    <a:lstStyle/>
                    <a:p>
                      <a:pPr marL="0" indent="0" algn="l" defTabSz="508000" fontAlgn="base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altLang="ko-KR" sz="4800" b="1" i="0" kern="1200">
                          <a:solidFill>
                            <a:schemeClr val="lt1"/>
                          </a:solidFill>
                          <a:latin typeface="Calibri" panose="020F0502020204030204" charset="0"/>
                          <a:ea typeface="宋体" pitchFamily="2" charset="-122"/>
                        </a:rPr>
                        <a:t>我会选</a:t>
                      </a:r>
                      <a:endParaRPr lang="ko-KR" altLang="en-US" sz="4800" b="1" i="0" kern="1200">
                        <a:solidFill>
                          <a:schemeClr val="lt1"/>
                        </a:solidFill>
                        <a:latin typeface="Calibri" panose="020F0502020204030204" charset="0"/>
                        <a:ea typeface="宋体" pitchFamily="2" charset="-122"/>
                      </a:endParaRPr>
                    </a:p>
                  </a:txBody>
                  <a:tcPr marL="90170" marR="90170" marT="46990" marB="46990"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sp>
        <p:nvSpPr>
          <p:cNvPr id="11" name="圆角矩形 10"/>
          <p:cNvSpPr/>
          <p:nvPr/>
        </p:nvSpPr>
        <p:spPr>
          <a:xfrm>
            <a:off x="828040" y="1418590"/>
            <a:ext cx="7128510" cy="93027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l"/>
            <a:r>
              <a:rPr lang="en-US" altLang="zh-CN" sz="4400">
                <a:solidFill>
                  <a:schemeClr val="tx1"/>
                </a:solidFill>
              </a:rPr>
              <a:t>        </a:t>
            </a:r>
            <a:r>
              <a:rPr lang="zh-CN" altLang="en-US" sz="4400">
                <a:solidFill>
                  <a:schemeClr val="tx1"/>
                </a:solidFill>
              </a:rPr>
              <a:t>应    </a:t>
            </a:r>
            <a:r>
              <a:rPr lang="en-US" altLang="zh-CN" sz="4400">
                <a:solidFill>
                  <a:schemeClr val="tx1"/>
                </a:solidFill>
                <a:sym typeface="+mn-ea"/>
              </a:rPr>
              <a:t>    </a:t>
            </a:r>
            <a:endParaRPr lang="zh-CN" altLang="en-US" sz="4400">
              <a:solidFill>
                <a:schemeClr val="tx1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638550" y="1447165"/>
            <a:ext cx="139827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4800">
                <a:solidFill>
                  <a:srgbClr val="FF0000"/>
                </a:solidFill>
                <a:sym typeface="+mn-ea"/>
              </a:rPr>
              <a:t>yīng</a:t>
            </a:r>
            <a:endParaRPr lang="en-US" altLang="zh-CN" sz="4800">
              <a:solidFill>
                <a:srgbClr val="FF0000"/>
              </a:solidFill>
              <a:sym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465445" y="1447165"/>
            <a:ext cx="1335405" cy="82994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/>
            <a:r>
              <a:rPr lang="en-US" altLang="zh-CN" sz="4800">
                <a:solidFill>
                  <a:srgbClr val="FF0000"/>
                </a:solidFill>
                <a:sym typeface="+mn-ea"/>
              </a:rPr>
              <a:t>yìng</a:t>
            </a:r>
            <a:r>
              <a:rPr lang="zh-CN" altLang="en-US" sz="4800">
                <a:solidFill>
                  <a:srgbClr val="FF0000"/>
                </a:solidFill>
                <a:sym typeface="+mn-ea"/>
              </a:rPr>
              <a:t> </a:t>
            </a:r>
            <a:endParaRPr lang="zh-CN" altLang="en-US" sz="4800">
              <a:solidFill>
                <a:srgbClr val="FF0000"/>
              </a:solidFill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622040" y="1430655"/>
            <a:ext cx="139827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4800">
                <a:solidFill>
                  <a:srgbClr val="FF0000"/>
                </a:solidFill>
                <a:sym typeface="+mn-ea"/>
              </a:rPr>
              <a:t>yīng</a:t>
            </a:r>
            <a:endParaRPr lang="en-US" altLang="zh-CN" sz="4800">
              <a:solidFill>
                <a:srgbClr val="FF0000"/>
              </a:solidFill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448935" y="1430655"/>
            <a:ext cx="1335405" cy="82994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/>
            <a:r>
              <a:rPr lang="en-US" altLang="zh-CN" sz="4800">
                <a:solidFill>
                  <a:srgbClr val="FF0000"/>
                </a:solidFill>
                <a:sym typeface="+mn-ea"/>
              </a:rPr>
              <a:t>yìng</a:t>
            </a:r>
            <a:r>
              <a:rPr lang="zh-CN" altLang="en-US" sz="4800">
                <a:solidFill>
                  <a:srgbClr val="FF0000"/>
                </a:solidFill>
                <a:sym typeface="+mn-ea"/>
              </a:rPr>
              <a:t> </a:t>
            </a:r>
            <a:endParaRPr lang="zh-CN" altLang="en-US" sz="4800">
              <a:solidFill>
                <a:srgbClr val="FF0000"/>
              </a:solidFill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622040" y="1414145"/>
            <a:ext cx="139827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4800">
                <a:solidFill>
                  <a:srgbClr val="FF0000"/>
                </a:solidFill>
                <a:sym typeface="+mn-ea"/>
              </a:rPr>
              <a:t>yīng</a:t>
            </a:r>
            <a:endParaRPr lang="en-US" altLang="zh-CN" sz="4800">
              <a:solidFill>
                <a:srgbClr val="FF0000"/>
              </a:solidFill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432425" y="1414145"/>
            <a:ext cx="1335405" cy="82994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/>
            <a:r>
              <a:rPr lang="en-US" altLang="zh-CN" sz="4800">
                <a:solidFill>
                  <a:srgbClr val="FF0000"/>
                </a:solidFill>
                <a:sym typeface="+mn-ea"/>
              </a:rPr>
              <a:t>yìng</a:t>
            </a:r>
            <a:r>
              <a:rPr lang="zh-CN" altLang="en-US" sz="4800">
                <a:solidFill>
                  <a:srgbClr val="FF0000"/>
                </a:solidFill>
                <a:sym typeface="+mn-ea"/>
              </a:rPr>
              <a:t> </a:t>
            </a:r>
            <a:endParaRPr lang="zh-CN" altLang="en-US" sz="4800">
              <a:solidFill>
                <a:srgbClr val="FF0000"/>
              </a:solidFill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382083 0.230926 " pathEditMode="relative" rAng="0" ptsTypes="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5" y="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377986 0.230926 " pathEditMode="relative" ptsTypes="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005625 0.233333 " pathEditMode="relative" rAng="0" ptsTypes="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" y="1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187292 0.233333 " pathEditMode="relative" rAng="0" ptsTypes="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6" y="1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395536" y="836712"/>
            <a:ext cx="4518198" cy="4518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28815" y="1018951"/>
            <a:ext cx="5011737" cy="478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64015" y="2752501"/>
            <a:ext cx="1498600" cy="144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 txBox="1">
            <a:spLocks noGrp="1"/>
          </p:cNvSpPr>
          <p:nvPr>
            <p:ph type="title"/>
          </p:nvPr>
        </p:nvSpPr>
        <p:spPr>
          <a:xfrm>
            <a:off x="457200" y="274955"/>
            <a:ext cx="8230235" cy="1143635"/>
          </a:xfrm>
          <a:prstGeom prst="rect">
            <a:avLst/>
          </a:prstGeom>
          <a:noFill/>
          <a:ln w="0">
            <a:noFill/>
          </a:ln>
        </p:spPr>
        <p:txBody>
          <a:bodyPr vert="horz" wrap="square" lIns="91440" tIns="45720" rIns="91440" bIns="45720" numCol="1" anchor="ctr">
            <a:noAutofit/>
          </a:bodyPr>
          <a:lstStyle/>
          <a:p>
            <a:pPr marL="0" indent="0" algn="ctr" defTabSz="508000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4800" b="1" i="0">
                <a:solidFill>
                  <a:schemeClr val="lt1"/>
                </a:solidFill>
                <a:latin typeface="Calibri" panose="020F0502020204030204" charset="0"/>
                <a:ea typeface="宋体" pitchFamily="2" charset="-122"/>
              </a:rPr>
              <a:t>我会读</a:t>
            </a:r>
            <a:endParaRPr lang="ko-KR" altLang="en-US" sz="440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3" name="内容占位符 2"/>
          <p:cNvSpPr txBox="1">
            <a:spLocks noGrp="1"/>
          </p:cNvSpPr>
          <p:nvPr>
            <p:ph idx="1"/>
          </p:nvPr>
        </p:nvSpPr>
        <p:spPr>
          <a:xfrm>
            <a:off x="457200" y="3649345"/>
            <a:ext cx="8230235" cy="730250"/>
          </a:xfrm>
          <a:prstGeom prst="rect">
            <a:avLst/>
          </a:prstGeom>
          <a:noFill/>
          <a:ln w="0">
            <a:noFill/>
          </a:ln>
        </p:spPr>
        <p:txBody>
          <a:bodyPr vert="horz" wrap="square" lIns="91440" tIns="45720" rIns="91440" bIns="45720" numCol="1" anchor="t">
            <a:noAutofit/>
          </a:bodyPr>
          <a:lstStyle/>
          <a:p>
            <a:pPr marL="0" indent="0" algn="l" defTabSz="508000" fontAlgn="base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Font typeface="宋体" pitchFamily="2" charset="-122"/>
              <a:buNone/>
            </a:pPr>
            <a:r>
              <a:rPr lang="en-US" altLang="ko-KR" sz="4400" dirty="0" err="1" smtClean="0">
                <a:latin typeface="Arial" pitchFamily="34" charset="0"/>
                <a:ea typeface="宋体" pitchFamily="2" charset="-122"/>
                <a:sym typeface="+mn-ea"/>
              </a:rPr>
              <a:t>骨头</a:t>
            </a:r>
            <a:r>
              <a:rPr lang="en-US" altLang="ko-KR" sz="4400" dirty="0" smtClean="0">
                <a:latin typeface="Arial" pitchFamily="34" charset="0"/>
                <a:ea typeface="宋体" pitchFamily="2" charset="-122"/>
                <a:sym typeface="+mn-ea"/>
              </a:rPr>
              <a:t>    </a:t>
            </a:r>
            <a:r>
              <a:rPr lang="zh-CN" altLang="en-US" sz="4400" dirty="0" smtClean="0">
                <a:latin typeface="Arial" pitchFamily="34" charset="0"/>
                <a:ea typeface="宋体" pitchFamily="2" charset="-122"/>
                <a:sym typeface="+mn-ea"/>
              </a:rPr>
              <a:t>骨气     花骨朵     </a:t>
            </a:r>
            <a:r>
              <a:rPr lang="en-US" altLang="ko-KR" sz="4400" dirty="0" err="1" smtClean="0">
                <a:latin typeface="Arial" pitchFamily="34" charset="0"/>
                <a:ea typeface="宋体" pitchFamily="2" charset="-122"/>
                <a:sym typeface="+mn-ea"/>
              </a:rPr>
              <a:t>一骨碌</a:t>
            </a:r>
            <a:r>
              <a:rPr lang="en-US" altLang="ko-KR" sz="4400" dirty="0" smtClean="0">
                <a:latin typeface="Arial" pitchFamily="34" charset="0"/>
                <a:ea typeface="宋体" pitchFamily="2" charset="-122"/>
              </a:rPr>
              <a:t>    </a:t>
            </a:r>
            <a:endParaRPr lang="ko-KR" altLang="en-US" sz="4400" dirty="0">
              <a:latin typeface="Arial" pitchFamily="34" charset="0"/>
              <a:ea typeface="宋体" pitchFamily="2" charset="-122"/>
            </a:endParaRPr>
          </a:p>
          <a:p>
            <a:pPr marL="0" indent="0" algn="l" defTabSz="508000" fontAlgn="base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FontTx/>
              <a:buNone/>
            </a:pPr>
            <a:r>
              <a:rPr lang="en-US" altLang="ko-KR" sz="4000" dirty="0">
                <a:latin typeface="Arial" pitchFamily="34" charset="0"/>
                <a:ea typeface="宋体" pitchFamily="2" charset="-122"/>
              </a:rPr>
              <a:t>	       </a:t>
            </a:r>
            <a:endParaRPr lang="ko-KR" altLang="en-US" sz="4000" dirty="0">
              <a:latin typeface="Arial" pitchFamily="34" charset="0"/>
              <a:ea typeface="宋体" pitchFamily="2" charset="-122"/>
            </a:endParaRPr>
          </a:p>
          <a:p>
            <a:pPr marL="0" indent="0" algn="l" defTabSz="508000" fontAlgn="base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FontTx/>
              <a:buNone/>
            </a:pPr>
            <a:endParaRPr lang="en-US" altLang="ko-KR" sz="4000" dirty="0" smtClean="0">
              <a:latin typeface="Arial" pitchFamily="34" charset="0"/>
              <a:ea typeface="宋体" pitchFamily="2" charset="-122"/>
            </a:endParaRPr>
          </a:p>
          <a:p>
            <a:pPr marL="0" indent="0" defTabSz="508000">
              <a:spcBef>
                <a:spcPts val="800"/>
              </a:spcBef>
              <a:spcAft>
                <a:spcPts val="0"/>
              </a:spcAft>
              <a:buNone/>
            </a:pPr>
            <a:endParaRPr lang="ko-KR" altLang="en-US" sz="4000" dirty="0">
              <a:latin typeface="Arial" pitchFamily="34" charset="0"/>
              <a:ea typeface="宋体" pitchFamily="2" charset="-122"/>
            </a:endParaRPr>
          </a:p>
          <a:p>
            <a:pPr marL="0" indent="0" algn="l" defTabSz="508000" fontAlgn="base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Font typeface="宋体" pitchFamily="2" charset="-122"/>
              <a:buNone/>
            </a:pPr>
            <a:endParaRPr lang="ko-KR" altLang="en-US" sz="4000" dirty="0">
              <a:latin typeface="Arial" pitchFamily="34" charset="0"/>
              <a:ea typeface="宋体" pitchFamily="2" charset="-122"/>
            </a:endParaRPr>
          </a:p>
          <a:p>
            <a:pPr marL="0" indent="0" algn="l" defTabSz="508000" fontAlgn="base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FontTx/>
              <a:buNone/>
            </a:pPr>
            <a:endParaRPr lang="ko-KR" altLang="en-US" sz="4000" dirty="0">
              <a:latin typeface="Arial" pitchFamily="34" charset="0"/>
              <a:ea typeface="宋体" pitchFamily="2" charset="-122"/>
            </a:endParaRPr>
          </a:p>
          <a:p>
            <a:pPr marL="342900" indent="-342900" algn="l" defTabSz="508000" fontAlgn="base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Font typeface="宋体" pitchFamily="2" charset="-122"/>
              <a:buChar char="•"/>
            </a:pPr>
            <a:endParaRPr lang="ko-KR" altLang="en-US" sz="4000" dirty="0">
              <a:latin typeface="Arial" pitchFamily="34" charset="0"/>
              <a:ea typeface="宋体" pitchFamily="2" charset="-122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1138555" y="288290"/>
          <a:ext cx="2290445" cy="8324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90445"/>
              </a:tblGrid>
              <a:tr h="832485">
                <a:tc>
                  <a:txBody>
                    <a:bodyPr/>
                    <a:lstStyle/>
                    <a:p>
                      <a:pPr marL="0" indent="0" algn="l" defTabSz="508000" fontAlgn="base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altLang="ko-KR" sz="4800" b="1" i="0" kern="1200">
                          <a:solidFill>
                            <a:schemeClr val="lt1"/>
                          </a:solidFill>
                          <a:latin typeface="Calibri" panose="020F0502020204030204" charset="0"/>
                          <a:ea typeface="宋体" pitchFamily="2" charset="-122"/>
                        </a:rPr>
                        <a:t>我会选</a:t>
                      </a:r>
                      <a:endParaRPr lang="ko-KR" altLang="en-US" sz="4800" b="1" i="0" kern="1200">
                        <a:solidFill>
                          <a:schemeClr val="lt1"/>
                        </a:solidFill>
                        <a:latin typeface="Calibri" panose="020F0502020204030204" charset="0"/>
                        <a:ea typeface="宋体" pitchFamily="2" charset="-122"/>
                      </a:endParaRPr>
                    </a:p>
                  </a:txBody>
                  <a:tcPr marL="90170" marR="90170" marT="46990" marB="46990"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sp>
        <p:nvSpPr>
          <p:cNvPr id="11" name="圆角矩形 10"/>
          <p:cNvSpPr/>
          <p:nvPr/>
        </p:nvSpPr>
        <p:spPr>
          <a:xfrm>
            <a:off x="828040" y="1418590"/>
            <a:ext cx="7128510" cy="93027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l"/>
            <a:r>
              <a:rPr lang="en-US" altLang="zh-CN" sz="4400">
                <a:solidFill>
                  <a:schemeClr val="tx1"/>
                </a:solidFill>
              </a:rPr>
              <a:t>          </a:t>
            </a:r>
            <a:r>
              <a:rPr lang="zh-CN" altLang="en-US" sz="4400">
                <a:solidFill>
                  <a:schemeClr val="tx1"/>
                </a:solidFill>
              </a:rPr>
              <a:t>骨    </a:t>
            </a:r>
            <a:r>
              <a:rPr lang="en-US" altLang="zh-CN" sz="4400">
                <a:solidFill>
                  <a:schemeClr val="tx1"/>
                </a:solidFill>
                <a:sym typeface="+mn-ea"/>
              </a:rPr>
              <a:t>    </a:t>
            </a:r>
            <a:endParaRPr lang="zh-CN" altLang="en-US" sz="4400">
              <a:solidFill>
                <a:schemeClr val="tx1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638550" y="1447165"/>
            <a:ext cx="106362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4800">
                <a:solidFill>
                  <a:srgbClr val="FF0000"/>
                </a:solidFill>
                <a:sym typeface="+mn-ea"/>
              </a:rPr>
              <a:t>gū</a:t>
            </a:r>
            <a:endParaRPr lang="en-US" altLang="zh-CN" sz="4800">
              <a:solidFill>
                <a:srgbClr val="FF0000"/>
              </a:solidFill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178425" y="1447165"/>
            <a:ext cx="861060" cy="82994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/>
            <a:r>
              <a:rPr lang="en-US" altLang="zh-CN" sz="4800">
                <a:solidFill>
                  <a:srgbClr val="FF0000"/>
                </a:solidFill>
                <a:sym typeface="+mn-ea"/>
              </a:rPr>
              <a:t>gǔ</a:t>
            </a:r>
            <a:r>
              <a:rPr lang="zh-CN" altLang="en-US" sz="4800">
                <a:solidFill>
                  <a:srgbClr val="FF0000"/>
                </a:solidFill>
                <a:sym typeface="+mn-ea"/>
              </a:rPr>
              <a:t> </a:t>
            </a:r>
            <a:endParaRPr lang="zh-CN" altLang="en-US" sz="4800">
              <a:solidFill>
                <a:srgbClr val="FF0000"/>
              </a:solidFill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161915" y="1430655"/>
            <a:ext cx="861060" cy="82994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/>
            <a:r>
              <a:rPr lang="en-US" altLang="zh-CN" sz="4800">
                <a:solidFill>
                  <a:srgbClr val="FF0000"/>
                </a:solidFill>
                <a:sym typeface="+mn-ea"/>
              </a:rPr>
              <a:t>gǔ</a:t>
            </a:r>
            <a:r>
              <a:rPr lang="zh-CN" altLang="en-US" sz="4800">
                <a:solidFill>
                  <a:srgbClr val="FF0000"/>
                </a:solidFill>
                <a:sym typeface="+mn-ea"/>
              </a:rPr>
              <a:t> </a:t>
            </a:r>
            <a:endParaRPr lang="zh-CN" altLang="en-US" sz="4800">
              <a:solidFill>
                <a:srgbClr val="FF0000"/>
              </a:solidFill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161915" y="1430655"/>
            <a:ext cx="861060" cy="82994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/>
            <a:r>
              <a:rPr lang="en-US" altLang="zh-CN" sz="4800">
                <a:solidFill>
                  <a:srgbClr val="FF0000"/>
                </a:solidFill>
                <a:sym typeface="+mn-ea"/>
              </a:rPr>
              <a:t>gǔ</a:t>
            </a:r>
            <a:r>
              <a:rPr lang="zh-CN" altLang="en-US" sz="4800">
                <a:solidFill>
                  <a:srgbClr val="FF0000"/>
                </a:solidFill>
                <a:sym typeface="+mn-ea"/>
              </a:rPr>
              <a:t> </a:t>
            </a:r>
            <a:endParaRPr lang="zh-CN" altLang="en-US" sz="4800">
              <a:solidFill>
                <a:srgbClr val="FF0000"/>
              </a:solidFill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622040" y="1430655"/>
            <a:ext cx="106362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4800">
                <a:solidFill>
                  <a:srgbClr val="FF0000"/>
                </a:solidFill>
                <a:sym typeface="+mn-ea"/>
              </a:rPr>
              <a:t>gū</a:t>
            </a:r>
            <a:endParaRPr lang="en-US" altLang="zh-CN" sz="4800">
              <a:solidFill>
                <a:srgbClr val="FF0000"/>
              </a:solidFill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622040" y="1430655"/>
            <a:ext cx="106362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4800">
                <a:solidFill>
                  <a:srgbClr val="FF0000"/>
                </a:solidFill>
                <a:sym typeface="+mn-ea"/>
              </a:rPr>
              <a:t>gū</a:t>
            </a:r>
            <a:endParaRPr lang="en-US" altLang="zh-CN" sz="4800">
              <a:solidFill>
                <a:srgbClr val="FF0000"/>
              </a:solidFill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528958 0.220463 " pathEditMode="relative" rAng="0" ptsTypes="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7" y="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332083 0.220463 " pathEditMode="relative" rAng="0" ptsTypes="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6" y="1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100903 0.231019 " pathEditMode="relative" rAng="0" ptsTypes="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360764 0.220463 " pathEditMode="relative" rAng="0" ptsTypes="">
                                      <p:cBhvr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0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alphaModFix amt="91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3210560" y="2564765"/>
            <a:ext cx="2376170" cy="2376170"/>
          </a:xfrm>
          <a:prstGeom prst="ellipse">
            <a:avLst/>
          </a:prstGeom>
          <a:solidFill>
            <a:srgbClr val="A4D66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96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旅</a:t>
            </a:r>
            <a:endParaRPr lang="zh-CN" altLang="en-US" sz="9600" b="1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cxnSp>
        <p:nvCxnSpPr>
          <p:cNvPr id="3" name="直接连接符 2"/>
          <p:cNvCxnSpPr>
            <a:endCxn id="2" idx="0"/>
          </p:cNvCxnSpPr>
          <p:nvPr/>
        </p:nvCxnSpPr>
        <p:spPr>
          <a:xfrm>
            <a:off x="4398645" y="1561465"/>
            <a:ext cx="0" cy="1003300"/>
          </a:xfrm>
          <a:prstGeom prst="line">
            <a:avLst/>
          </a:prstGeom>
          <a:ln w="28575" cmpd="sng">
            <a:solidFill>
              <a:schemeClr val="tx2"/>
            </a:solidFill>
            <a:prstDash val="soli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>
            <a:off x="4398645" y="4940935"/>
            <a:ext cx="0" cy="1003300"/>
          </a:xfrm>
          <a:prstGeom prst="line">
            <a:avLst/>
          </a:prstGeom>
          <a:ln w="28575" cmpd="sng">
            <a:solidFill>
              <a:schemeClr val="tx2"/>
            </a:solidFill>
            <a:prstDash val="soli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 flipH="1">
            <a:off x="5586730" y="3752850"/>
            <a:ext cx="1061085" cy="0"/>
          </a:xfrm>
          <a:prstGeom prst="line">
            <a:avLst/>
          </a:prstGeom>
          <a:ln w="28575" cmpd="sng">
            <a:solidFill>
              <a:schemeClr val="tx2"/>
            </a:solidFill>
            <a:prstDash val="soli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flipH="1">
            <a:off x="2149475" y="3752850"/>
            <a:ext cx="1061085" cy="0"/>
          </a:xfrm>
          <a:prstGeom prst="line">
            <a:avLst/>
          </a:prstGeom>
          <a:ln w="28575" cmpd="sng">
            <a:solidFill>
              <a:schemeClr val="tx2"/>
            </a:solidFill>
            <a:prstDash val="soli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H="1" flipV="1">
            <a:off x="2422525" y="2315845"/>
            <a:ext cx="1061085" cy="643890"/>
          </a:xfrm>
          <a:prstGeom prst="line">
            <a:avLst/>
          </a:prstGeom>
          <a:ln w="28575" cmpd="sng">
            <a:solidFill>
              <a:schemeClr val="tx2"/>
            </a:solidFill>
            <a:prstDash val="soli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flipH="1" flipV="1">
            <a:off x="5281295" y="4548505"/>
            <a:ext cx="1061085" cy="643890"/>
          </a:xfrm>
          <a:prstGeom prst="line">
            <a:avLst/>
          </a:prstGeom>
          <a:ln w="28575" cmpd="sng">
            <a:solidFill>
              <a:schemeClr val="tx2"/>
            </a:solidFill>
            <a:prstDash val="soli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V="1">
            <a:off x="5281295" y="2204720"/>
            <a:ext cx="786130" cy="755015"/>
          </a:xfrm>
          <a:prstGeom prst="line">
            <a:avLst/>
          </a:prstGeom>
          <a:ln w="28575" cmpd="sng">
            <a:solidFill>
              <a:schemeClr val="tx2"/>
            </a:solidFill>
            <a:prstDash val="soli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V="1">
            <a:off x="2697480" y="4548505"/>
            <a:ext cx="786130" cy="643890"/>
          </a:xfrm>
          <a:prstGeom prst="line">
            <a:avLst/>
          </a:prstGeom>
          <a:ln w="28575" cmpd="sng">
            <a:solidFill>
              <a:schemeClr val="tx2"/>
            </a:solidFill>
            <a:prstDash val="soli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1" name="椭圆 10"/>
          <p:cNvSpPr/>
          <p:nvPr/>
        </p:nvSpPr>
        <p:spPr>
          <a:xfrm>
            <a:off x="1798320" y="5192395"/>
            <a:ext cx="1573530" cy="79756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32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旅行</a:t>
            </a:r>
            <a:endParaRPr lang="zh-CN" altLang="en-US" sz="320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575945" y="3354070"/>
            <a:ext cx="1573530" cy="79756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32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旅游</a:t>
            </a:r>
            <a:endParaRPr lang="en-US" altLang="zh-CN" sz="320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920750" y="1695450"/>
            <a:ext cx="1573530" cy="79756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32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旅客</a:t>
            </a:r>
            <a:endParaRPr lang="zh-CN" altLang="en-US" sz="320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3484245" y="763905"/>
            <a:ext cx="2102485" cy="79756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32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旅店</a:t>
            </a:r>
            <a:endParaRPr lang="zh-CN" altLang="en-US" sz="320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5897880" y="1561465"/>
            <a:ext cx="1573530" cy="79756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32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旅程</a:t>
            </a:r>
            <a:endParaRPr lang="zh-CN" altLang="en-US" sz="320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6647815" y="3354070"/>
            <a:ext cx="1573530" cy="79756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32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旅伴</a:t>
            </a:r>
            <a:endParaRPr lang="zh-CN" altLang="en-US" sz="320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6243955" y="4940935"/>
            <a:ext cx="2102485" cy="79756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zh-CN" sz="32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旅行社</a:t>
            </a:r>
            <a:endParaRPr lang="zh-CN" altLang="zh-CN" sz="320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3707765" y="5944235"/>
            <a:ext cx="1573530" cy="79756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32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endParaRPr lang="en-US" altLang="zh-CN" sz="320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WordArt 3"/>
          <p:cNvSpPr>
            <a:spLocks noChangeArrowheads="1" noChangeShapeType="1"/>
          </p:cNvSpPr>
          <p:nvPr/>
        </p:nvSpPr>
        <p:spPr bwMode="auto">
          <a:xfrm>
            <a:off x="1259840" y="1052830"/>
            <a:ext cx="6841490" cy="93726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none" lIns="91440" tIns="45720" rIns="91440" bIns="45720" numCol="1" fromWordArt="1" anchor="t">
            <a:prstTxWarp prst="textPlain">
              <a:avLst>
                <a:gd name="adj" fmla="val 50000"/>
              </a:avLst>
            </a:prstTxWarp>
            <a:noAutofit/>
          </a:bodyPr>
          <a:lstStyle/>
          <a:p>
            <a:pPr marL="0" indent="0" algn="ctr" defTabSz="508000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6000" b="1">
                <a:solidFill>
                  <a:srgbClr val="008000"/>
                </a:solidFill>
                <a:effectLst>
                  <a:outerShdw dist="38100" algn="ctr" rotWithShape="0">
                    <a:srgbClr val="B2B2B2">
                      <a:alpha val="7960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1 0 在牛肚子里旅行</a:t>
            </a:r>
            <a:endParaRPr lang="ko-KR" altLang="en-US" sz="6000" b="1">
              <a:solidFill>
                <a:srgbClr val="008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516120" y="5742305"/>
            <a:ext cx="183515" cy="532130"/>
          </a:xfrm>
          <a:prstGeom prst="rect">
            <a:avLst/>
          </a:prstGeom>
        </p:spPr>
        <p:txBody>
          <a:bodyPr vert="horz" wrap="none" lIns="91440" tIns="45720" rIns="91440" bIns="45720" numCol="1" anchor="t">
            <a:spAutoFit/>
          </a:bodyPr>
          <a:lstStyle/>
          <a:p>
            <a:pPr marL="342900" indent="-342900" algn="ctr" defTabSz="508000" fontAlgn="base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2600" b="1">
              <a:solidFill>
                <a:srgbClr val="008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 cstate="email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435" b="100000" l="2051" r="99219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2645410" y="2132965"/>
            <a:ext cx="3874770" cy="347916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91465" y="527050"/>
            <a:ext cx="8561705" cy="563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ts val="406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en-US" altLang="zh-CN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</a:t>
            </a:r>
            <a:r>
              <a:rPr lang="zh-CN" altLang="zh-CN" sz="24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有两只小蟋蟀，一只叫青头，另一只叫红头。它们是一对非常要好的朋友。有一天，吃过早饭，青头对红头说：</a:t>
            </a:r>
            <a:r>
              <a:rPr lang="en-US" altLang="zh-CN" sz="24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lang="zh-CN" altLang="zh-CN" sz="24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咱们玩捉迷藏吧！</a:t>
            </a:r>
            <a:r>
              <a:rPr lang="en-US" altLang="zh-CN" sz="24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endParaRPr lang="en-US" altLang="zh-CN" sz="24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fontAlgn="auto">
              <a:lnSpc>
                <a:spcPts val="406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4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en-US" altLang="zh-CN" sz="2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</a:t>
            </a:r>
            <a:r>
              <a:rPr lang="en-US" altLang="zh-CN" sz="24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lang="zh-CN" altLang="en-US" sz="24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那让我先藏，你来找。</a:t>
            </a:r>
            <a:r>
              <a:rPr lang="en-US" altLang="zh-CN" sz="24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zh-CN" altLang="en-US" sz="24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红头说。</a:t>
            </a:r>
            <a:endParaRPr lang="zh-CN" altLang="en-US" sz="24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fontAlgn="auto">
              <a:lnSpc>
                <a:spcPts val="406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en-US" altLang="zh-CN" sz="2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</a:t>
            </a:r>
            <a:r>
              <a:rPr lang="en-US" altLang="zh-CN" sz="24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lang="zh-CN" altLang="en-US" sz="24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好吧！</a:t>
            </a:r>
            <a:r>
              <a:rPr lang="en-US" altLang="zh-CN" sz="24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zh-CN" altLang="en-US" sz="24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青头说完，转过身子闭上眼睛。</a:t>
            </a:r>
            <a:endParaRPr lang="zh-CN" altLang="en-US" sz="24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fontAlgn="auto">
              <a:lnSpc>
                <a:spcPts val="406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en-US" altLang="zh-CN" sz="2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4</a:t>
            </a:r>
            <a:r>
              <a:rPr lang="zh-CN" altLang="en-US" sz="24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红头向周围看了看，悄悄地躲在一个草堆里不作声了。</a:t>
            </a:r>
            <a:endParaRPr lang="zh-CN" altLang="en-US" sz="24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fontAlgn="auto">
              <a:lnSpc>
                <a:spcPts val="406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en-US" altLang="zh-CN" sz="2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5</a:t>
            </a:r>
            <a:r>
              <a:rPr lang="en-US" altLang="zh-CN" sz="24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lang="zh-CN" altLang="en-US" sz="24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藏好了吗？</a:t>
            </a:r>
            <a:r>
              <a:rPr lang="en-US" altLang="zh-CN" sz="24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zh-CN" altLang="en-US" sz="24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青头大声问。</a:t>
            </a:r>
            <a:endParaRPr lang="zh-CN" altLang="en-US" sz="24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fontAlgn="auto">
              <a:lnSpc>
                <a:spcPts val="406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en-US" altLang="zh-CN" sz="2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6</a:t>
            </a:r>
            <a:r>
              <a:rPr lang="zh-CN" altLang="en-US" sz="24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红头不说话，只露两只眼睛偷偷地看。它心想：我要是一答应，就会被青头发现。</a:t>
            </a:r>
            <a:endParaRPr lang="en-US" altLang="zh-CN" sz="24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28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endParaRPr lang="en-US" altLang="zh-CN" sz="28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91465" y="527050"/>
            <a:ext cx="8561705" cy="563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ts val="406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en-US" altLang="zh-CN" sz="28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</a:t>
            </a:r>
            <a:r>
              <a:rPr lang="zh-CN" altLang="zh-CN" sz="24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有两只小蟋蟀，一只叫青头，另一只叫红头。它们是一对非常要好的朋友。有一天，吃过早饭，青头对红头说：</a:t>
            </a:r>
            <a:r>
              <a:rPr lang="en-US" altLang="zh-CN" sz="2400" b="1">
                <a:solidFill>
                  <a:srgbClr val="00B0F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lang="zh-CN" altLang="zh-CN" sz="2400" b="1">
                <a:solidFill>
                  <a:srgbClr val="00B0F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咱们玩捉迷藏吧！</a:t>
            </a:r>
            <a:r>
              <a:rPr lang="en-US" altLang="zh-CN" sz="2400" b="1">
                <a:solidFill>
                  <a:srgbClr val="00B0F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endParaRPr lang="en-US" altLang="zh-CN" sz="24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fontAlgn="auto">
              <a:lnSpc>
                <a:spcPts val="406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4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en-US" altLang="zh-CN" sz="28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</a:t>
            </a:r>
            <a:r>
              <a:rPr lang="en-US" altLang="zh-CN" sz="2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lang="zh-CN" altLang="en-US" sz="2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那让我先藏，你来找。</a:t>
            </a:r>
            <a:r>
              <a:rPr lang="en-US" altLang="zh-CN" sz="2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zh-CN" altLang="en-US" sz="24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红头说。</a:t>
            </a:r>
            <a:endParaRPr lang="zh-CN" altLang="en-US" sz="24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fontAlgn="auto">
              <a:lnSpc>
                <a:spcPts val="406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</a:t>
            </a:r>
            <a:r>
              <a:rPr lang="zh-CN" altLang="en-US" sz="2400" b="1">
                <a:solidFill>
                  <a:srgbClr val="00B0F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en-US" altLang="zh-CN" sz="28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</a:t>
            </a:r>
            <a:r>
              <a:rPr lang="en-US" altLang="zh-CN" sz="2400" b="1">
                <a:solidFill>
                  <a:srgbClr val="00B0F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lang="zh-CN" altLang="en-US" sz="2400" b="1">
                <a:solidFill>
                  <a:srgbClr val="00B0F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好吧！</a:t>
            </a:r>
            <a:r>
              <a:rPr lang="en-US" altLang="zh-CN" sz="2400" b="1">
                <a:solidFill>
                  <a:srgbClr val="00B0F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zh-CN" altLang="en-US" sz="24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青头说完，转过身子闭上眼睛。</a:t>
            </a:r>
            <a:endParaRPr lang="zh-CN" altLang="en-US" sz="24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fontAlgn="auto">
              <a:lnSpc>
                <a:spcPts val="406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en-US" altLang="zh-CN" sz="28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4</a:t>
            </a:r>
            <a:r>
              <a:rPr lang="zh-CN" altLang="en-US" sz="24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红头向周围看了看，悄悄地躲在一个草堆里不作声了。</a:t>
            </a:r>
            <a:endParaRPr lang="zh-CN" altLang="en-US" sz="24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fontAlgn="auto">
              <a:lnSpc>
                <a:spcPts val="406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en-US" altLang="zh-CN" sz="28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5</a:t>
            </a:r>
            <a:r>
              <a:rPr lang="en-US" altLang="zh-CN" sz="2400" b="1">
                <a:solidFill>
                  <a:srgbClr val="00B0F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lang="zh-CN" altLang="en-US" sz="2400" b="1">
                <a:solidFill>
                  <a:srgbClr val="00B0F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藏好了吗？</a:t>
            </a:r>
            <a:r>
              <a:rPr lang="en-US" altLang="zh-CN" sz="2400" b="1">
                <a:solidFill>
                  <a:srgbClr val="00B0F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zh-CN" altLang="en-US" sz="24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青头大声问。</a:t>
            </a:r>
            <a:endParaRPr lang="zh-CN" altLang="en-US" sz="24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fontAlgn="auto">
              <a:lnSpc>
                <a:spcPts val="406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en-US" altLang="zh-CN" sz="28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6</a:t>
            </a:r>
            <a:r>
              <a:rPr lang="zh-CN" altLang="en-US" sz="24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红头不说话，只露两只眼睛偷偷地看。它心想：我要是一答应，就会被青头发现。</a:t>
            </a:r>
            <a:endParaRPr lang="en-US" altLang="zh-CN" sz="24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28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endParaRPr lang="en-US" altLang="zh-CN" sz="28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026160"/>
            <a:ext cx="8229600" cy="3903980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96620" y="24130"/>
            <a:ext cx="7922260" cy="1260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ts val="3040"/>
              </a:lnSpc>
            </a:pPr>
            <a:r>
              <a:rPr lang="zh-CN" altLang="en-US" sz="2800" dirty="0" smtClean="0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2800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默读</a:t>
            </a:r>
            <a:r>
              <a:rPr lang="zh-CN" altLang="en-US" sz="2800" dirty="0" smtClean="0">
                <a:latin typeface="楷体" panose="02010609060101010101" charset="-122"/>
                <a:ea typeface="楷体" panose="02010609060101010101" charset="-122"/>
              </a:rPr>
              <a:t>课文</a:t>
            </a:r>
            <a:r>
              <a:rPr lang="en-US" altLang="zh-CN" sz="2800" dirty="0" smtClean="0">
                <a:latin typeface="楷体" panose="02010609060101010101" charset="-122"/>
                <a:ea typeface="楷体" panose="02010609060101010101" charset="-122"/>
              </a:rPr>
              <a:t>7-19</a:t>
            </a:r>
            <a:r>
              <a:rPr lang="zh-CN" altLang="en-US" sz="2800" dirty="0" smtClean="0">
                <a:latin typeface="楷体" panose="02010609060101010101" charset="-122"/>
                <a:ea typeface="楷体" panose="02010609060101010101" charset="-122"/>
              </a:rPr>
              <a:t>小节，先在书上</a:t>
            </a:r>
            <a:r>
              <a:rPr lang="zh-CN" altLang="en-US" sz="2800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圈画</a:t>
            </a:r>
            <a:r>
              <a:rPr lang="zh-CN" altLang="en-US" sz="2800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出</a:t>
            </a:r>
            <a:r>
              <a:rPr lang="zh-CN" altLang="en-US" sz="2800" dirty="0" smtClean="0">
                <a:latin typeface="楷体" panose="02010609060101010101" charset="-122"/>
                <a:ea typeface="楷体" panose="02010609060101010101" charset="-122"/>
              </a:rPr>
              <a:t>红头旅</a:t>
            </a:r>
            <a:r>
              <a:rPr lang="zh-CN" altLang="en-US" sz="2800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行经过的地方</a:t>
            </a:r>
            <a:r>
              <a:rPr lang="zh-CN" altLang="en-US" sz="2800" dirty="0" smtClean="0">
                <a:latin typeface="楷体" panose="02010609060101010101" charset="-122"/>
                <a:ea typeface="楷体" panose="02010609060101010101" charset="-122"/>
              </a:rPr>
              <a:t>，同桌两人合作</a:t>
            </a:r>
            <a:r>
              <a:rPr lang="zh-CN" altLang="en-US" sz="2800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在作业单的牛图上按顺序</a:t>
            </a:r>
            <a:r>
              <a:rPr lang="zh-CN" altLang="en-US" sz="2800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填一填</a:t>
            </a:r>
            <a:r>
              <a:rPr lang="zh-CN" altLang="en-US" sz="2800" dirty="0" smtClean="0">
                <a:latin typeface="楷体" panose="02010609060101010101" charset="-122"/>
                <a:ea typeface="楷体" panose="02010609060101010101" charset="-122"/>
              </a:rPr>
              <a:t>，也</a:t>
            </a:r>
            <a:r>
              <a:rPr lang="zh-CN" altLang="en-US" sz="2800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可以</a:t>
            </a:r>
            <a:r>
              <a:rPr lang="zh-CN" altLang="en-US" sz="2800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画一画</a:t>
            </a:r>
            <a:r>
              <a:rPr lang="zh-CN" altLang="en-US" sz="2800" dirty="0" smtClean="0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zh-CN" altLang="en-US" sz="2800" dirty="0"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1" cstate="print">
            <a:lum bright="36000" contrast="-30000"/>
          </a:blip>
          <a:srcRect/>
          <a:stretch>
            <a:fillRect/>
          </a:stretch>
        </p:blipFill>
        <p:spPr bwMode="auto">
          <a:xfrm>
            <a:off x="1529715" y="1389380"/>
            <a:ext cx="6541770" cy="354076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grpSp>
        <p:nvGrpSpPr>
          <p:cNvPr id="30" name="组合 29"/>
          <p:cNvGrpSpPr/>
          <p:nvPr/>
        </p:nvGrpSpPr>
        <p:grpSpPr>
          <a:xfrm>
            <a:off x="528320" y="5157470"/>
            <a:ext cx="8543925" cy="460375"/>
            <a:chOff x="832" y="8122"/>
            <a:chExt cx="13455" cy="725"/>
          </a:xfrm>
        </p:grpSpPr>
        <p:sp>
          <p:nvSpPr>
            <p:cNvPr id="11" name="文本框 10"/>
            <p:cNvSpPr txBox="1"/>
            <p:nvPr/>
          </p:nvSpPr>
          <p:spPr>
            <a:xfrm>
              <a:off x="832" y="8122"/>
              <a:ext cx="13455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（    ） （       ） （        ） （    ）  （     ）</a:t>
              </a:r>
              <a:endParaRPr lang="zh-CN" altLang="en-US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endParaRPr>
            </a:p>
          </p:txBody>
        </p:sp>
        <p:cxnSp>
          <p:nvCxnSpPr>
            <p:cNvPr id="16" name="直接箭头连接符 15"/>
            <p:cNvCxnSpPr/>
            <p:nvPr/>
          </p:nvCxnSpPr>
          <p:spPr>
            <a:xfrm>
              <a:off x="2641" y="8457"/>
              <a:ext cx="705" cy="5"/>
            </a:xfrm>
            <a:prstGeom prst="straightConnector1">
              <a:avLst/>
            </a:prstGeom>
            <a:ln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箭头连接符 16"/>
            <p:cNvCxnSpPr/>
            <p:nvPr/>
          </p:nvCxnSpPr>
          <p:spPr>
            <a:xfrm>
              <a:off x="5554" y="8447"/>
              <a:ext cx="626" cy="15"/>
            </a:xfrm>
            <a:prstGeom prst="straightConnector1">
              <a:avLst/>
            </a:prstGeom>
            <a:ln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箭头连接符 24"/>
            <p:cNvCxnSpPr/>
            <p:nvPr/>
          </p:nvCxnSpPr>
          <p:spPr>
            <a:xfrm>
              <a:off x="8652" y="8462"/>
              <a:ext cx="705" cy="5"/>
            </a:xfrm>
            <a:prstGeom prst="straightConnector1">
              <a:avLst/>
            </a:prstGeom>
            <a:ln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箭头连接符 25"/>
            <p:cNvCxnSpPr/>
            <p:nvPr/>
          </p:nvCxnSpPr>
          <p:spPr>
            <a:xfrm>
              <a:off x="10933" y="8442"/>
              <a:ext cx="705" cy="5"/>
            </a:xfrm>
            <a:prstGeom prst="straightConnector1">
              <a:avLst/>
            </a:prstGeom>
            <a:ln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TextBox 4"/>
          <p:cNvSpPr txBox="1"/>
          <p:nvPr/>
        </p:nvSpPr>
        <p:spPr>
          <a:xfrm>
            <a:off x="605135" y="3214987"/>
            <a:ext cx="10715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 dirty="0" smtClean="0">
                <a:solidFill>
                  <a:srgbClr val="FF0000"/>
                </a:solidFill>
              </a:rPr>
              <a:t>④</a:t>
            </a:r>
            <a:endParaRPr lang="zh-CN" altLang="en-US" sz="3200" dirty="0" smtClean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89260" y="1492555"/>
            <a:ext cx="693420" cy="584775"/>
          </a:xfrm>
          <a:prstGeom prst="rect">
            <a:avLst/>
          </a:prstGeom>
        </p:spPr>
        <p:txBody>
          <a:bodyPr wrap="square">
            <a:spAutoFit/>
          </a:bodyPr>
          <a:p>
            <a:r>
              <a:rPr lang="zh-CN" altLang="en-US" sz="3200" b="1" dirty="0" smtClean="0">
                <a:solidFill>
                  <a:srgbClr val="FF0000"/>
                </a:solidFill>
              </a:rPr>
              <a:t>①</a:t>
            </a:r>
            <a:endParaRPr lang="zh-CN" altLang="en-US" sz="3200" b="1" dirty="0" smtClean="0">
              <a:solidFill>
                <a:srgbClr val="FF0000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605304" y="2107198"/>
            <a:ext cx="693420" cy="584775"/>
          </a:xfrm>
          <a:prstGeom prst="rect">
            <a:avLst/>
          </a:prstGeom>
        </p:spPr>
        <p:txBody>
          <a:bodyPr wrap="square">
            <a:spAutoFit/>
          </a:bodyPr>
          <a:p>
            <a:r>
              <a:rPr lang="zh-CN" altLang="en-US" sz="3200" b="1" dirty="0" smtClean="0">
                <a:solidFill>
                  <a:srgbClr val="FF0000"/>
                </a:solidFill>
              </a:rPr>
              <a:t>②</a:t>
            </a:r>
            <a:endParaRPr lang="zh-CN" altLang="en-US" sz="3200" b="1" dirty="0" smtClean="0">
              <a:solidFill>
                <a:srgbClr val="FF0000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89279" y="2651754"/>
            <a:ext cx="693420" cy="584775"/>
          </a:xfrm>
          <a:prstGeom prst="rect">
            <a:avLst/>
          </a:prstGeom>
        </p:spPr>
        <p:txBody>
          <a:bodyPr wrap="square">
            <a:spAutoFit/>
          </a:bodyPr>
          <a:p>
            <a:r>
              <a:rPr lang="zh-CN" altLang="en-US" sz="3200" b="1" dirty="0" smtClean="0">
                <a:solidFill>
                  <a:srgbClr val="FF0000"/>
                </a:solidFill>
              </a:rPr>
              <a:t>③</a:t>
            </a:r>
            <a:endParaRPr lang="zh-CN" altLang="en-US" sz="3200" b="1" dirty="0" smtClean="0">
              <a:solidFill>
                <a:srgbClr val="FF0000"/>
              </a:solidFill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591820" y="3716655"/>
            <a:ext cx="595035" cy="5847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32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⑤</a:t>
            </a:r>
            <a:endParaRPr lang="zh-CN" altLang="en-US" sz="3200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图片 19459" descr="C:/Users/Administrator.USER-20180412PD/AppData/Roaming/JisuOffice/ETemp/3520_7456680/fImage2498536146500.jpeg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243" b="71801"/>
          <a:stretch>
            <a:fillRect/>
          </a:stretch>
        </p:blipFill>
        <p:spPr>
          <a:xfrm>
            <a:off x="7151370" y="5365750"/>
            <a:ext cx="1584325" cy="1132205"/>
          </a:xfrm>
          <a:prstGeom prst="rect">
            <a:avLst/>
          </a:prstGeom>
          <a:noFill/>
        </p:spPr>
      </p:pic>
      <p:sp>
        <p:nvSpPr>
          <p:cNvPr id="19461" name="形状 19460"/>
          <p:cNvSpPr/>
          <p:nvPr/>
        </p:nvSpPr>
        <p:spPr>
          <a:xfrm>
            <a:off x="4735195" y="5076190"/>
            <a:ext cx="2579370" cy="1671955"/>
          </a:xfrm>
          <a:prstGeom prst="wedgeEllipseCallout">
            <a:avLst>
              <a:gd name="adj1" fmla="val -47316"/>
              <a:gd name="adj2" fmla="val -3841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508000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solidFill>
                  <a:srgbClr val="FF0000"/>
                </a:solidFill>
                <a:latin typeface="Calibri" panose="020F0502020204030204" charset="0"/>
                <a:ea typeface="宋体" pitchFamily="2" charset="-122"/>
              </a:rPr>
              <a:t>默读课文，圈出红头旅行经过的</a:t>
            </a:r>
            <a:r>
              <a:rPr lang="zh-CN" altLang="en-US" sz="2400">
                <a:solidFill>
                  <a:srgbClr val="FF0000"/>
                </a:solidFill>
                <a:latin typeface="Calibri" panose="020F0502020204030204" charset="0"/>
                <a:ea typeface="宋体" pitchFamily="2" charset="-122"/>
              </a:rPr>
              <a:t>地方</a:t>
            </a:r>
            <a:r>
              <a:rPr lang="en-US" altLang="ko-KR" sz="2400">
                <a:solidFill>
                  <a:srgbClr val="FF0000"/>
                </a:solidFill>
                <a:latin typeface="Calibri" panose="020F0502020204030204" charset="0"/>
                <a:ea typeface="宋体" pitchFamily="2" charset="-122"/>
              </a:rPr>
              <a:t>。</a:t>
            </a:r>
            <a:endParaRPr lang="en-US" altLang="ko-KR" sz="2400">
              <a:solidFill>
                <a:srgbClr val="FF0000"/>
              </a:solidFill>
              <a:latin typeface="Calibri" panose="020F0502020204030204" charset="0"/>
              <a:ea typeface="宋体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40385" y="431800"/>
            <a:ext cx="4087495" cy="67392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   </a:t>
            </a:r>
            <a:r>
              <a:rPr lang="en-US" altLang="zh-CN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</a:t>
            </a:r>
            <a:r>
              <a:rPr lang="en-US" altLang="zh-CN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7</a:t>
            </a:r>
            <a:r>
              <a:rPr lang="zh-CN" alt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正在这时，一头大黄牛从红头后面慢慢走过来。红头做梦也没有想到，大黄牛突然低下头来吃草。可怜的红头还没有来得及跳开，就和草一起被大黄牛卷到嘴里了。 </a:t>
            </a:r>
            <a:endParaRPr lang="zh-CN" altLang="en-US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en-US" altLang="zh-CN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8</a:t>
            </a:r>
            <a:r>
              <a:rPr lang="zh-CN" alt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“救命啊！救命啊！”红头拼命地叫起来。 </a:t>
            </a:r>
            <a:endParaRPr lang="zh-CN" altLang="en-US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en-US" altLang="zh-CN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9</a:t>
            </a:r>
            <a:r>
              <a:rPr lang="zh-CN" alt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“你在哪儿？”青头急忙问。 </a:t>
            </a:r>
            <a:endParaRPr lang="zh-CN" altLang="en-US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en-US" altLang="zh-CN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10</a:t>
            </a:r>
            <a:r>
              <a:rPr lang="zh-CN" alt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“我被牛吃了……正在它的嘴里……救命啊！救命啊！” </a:t>
            </a:r>
            <a:endParaRPr lang="zh-CN" altLang="en-US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en-US" altLang="zh-CN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11</a:t>
            </a:r>
            <a:r>
              <a:rPr lang="zh-CN" alt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青头大吃一惊，它一下子蹦到牛身上，可是那头牛用尾巴轻轻一扫，青头就给摔到地上了。青头不顾身上的疼痛，一骨碌爬起来大声喊：“躲过它的牙齿，牛在这时候不会仔细嚼的，它会把你和草一起吞到肚子里去……” </a:t>
            </a:r>
            <a:endParaRPr lang="zh-CN" altLang="en-US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en-US" altLang="zh-CN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12</a:t>
            </a:r>
            <a:r>
              <a:rPr lang="zh-CN" alt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“那我马上就会死掉。”红头哭起来。它和草已经一起进了牛的肚子。 </a:t>
            </a:r>
            <a:endParaRPr lang="zh-CN" altLang="en-US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en-US" altLang="zh-CN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13</a:t>
            </a:r>
            <a:r>
              <a:rPr lang="zh-CN" alt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青头又跳到牛身上，隔着肚皮和红头说话：“红头！不要怕，你会出来的。我听说牛肚子里一共有四个胃，前三个胃是贮藏食物的，只有第四个胃才是管消化的！” </a:t>
            </a:r>
            <a:endParaRPr lang="zh-CN" altLang="en-US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</a:t>
            </a:r>
            <a:endParaRPr lang="zh-CN" altLang="en-US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735195" y="360045"/>
            <a:ext cx="4121150" cy="50774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</a:t>
            </a:r>
            <a:r>
              <a:rPr lang="zh-CN" alt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</a:t>
            </a:r>
            <a:r>
              <a:rPr lang="en-US" altLang="zh-CN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14</a:t>
            </a:r>
            <a:r>
              <a:rPr lang="zh-CN" alt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“可是你说这些对我有什么用呢？”红头悲哀地说。 </a:t>
            </a:r>
            <a:endParaRPr lang="zh-CN" altLang="en-US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</a:t>
            </a:r>
            <a:r>
              <a:rPr lang="en-US" altLang="zh-CN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15</a:t>
            </a:r>
            <a:r>
              <a:rPr lang="zh-CN" alt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“当然有用。等一会儿牛休息的时候，它要把刚才吞进去的草重新送回嘴里，然后细嚼慢咽……你是勇敢的蟋蟀，你一定能出来的。”</a:t>
            </a:r>
            <a:endParaRPr lang="zh-CN" altLang="en-US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</a:t>
            </a:r>
            <a:r>
              <a:rPr lang="en-US" altLang="zh-CN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16</a:t>
            </a:r>
            <a:r>
              <a:rPr lang="zh-CN" alt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“谢谢你！”红头的声音小得几乎听不见了。它咬着牙不让自己失去知觉。 </a:t>
            </a:r>
            <a:endParaRPr lang="zh-CN" altLang="en-US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</a:t>
            </a:r>
            <a:r>
              <a:rPr lang="en-US" altLang="zh-CN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17</a:t>
            </a:r>
            <a:r>
              <a:rPr lang="zh-CN" alt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红头在牛肚子里随着草一起移动，从第一个胃到了第二个胃，又从第二个胃回到了牛嘴里。这一下，红头又看见了光亮。可是它已经一动也不能动了。 </a:t>
            </a:r>
            <a:endParaRPr lang="zh-CN" altLang="en-US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</a:t>
            </a:r>
            <a:r>
              <a:rPr lang="en-US" altLang="zh-CN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18</a:t>
            </a:r>
            <a:r>
              <a:rPr lang="zh-CN" alt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这时，青头爬到了牛鼻子上，用它的身体在牛鼻孔里蹭来蹭去。 </a:t>
            </a:r>
            <a:endParaRPr lang="zh-CN" altLang="en-US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</a:t>
            </a:r>
            <a:r>
              <a:rPr lang="en-US" altLang="zh-CN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19</a:t>
            </a:r>
            <a:r>
              <a:rPr lang="zh-CN" alt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“阿嚏！”牛打了一个喷嚏。红头随着一团草一下子给喷了出来…… </a:t>
            </a:r>
            <a:endParaRPr lang="zh-CN" altLang="en-US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图片 19459" descr="C:/Users/Administrator.USER-20180412PD/AppData/Roaming/JisuOffice/ETemp/3520_7456680/fImage2498536146500.jpeg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243" b="71801"/>
          <a:stretch>
            <a:fillRect/>
          </a:stretch>
        </p:blipFill>
        <p:spPr>
          <a:xfrm>
            <a:off x="7151370" y="5365750"/>
            <a:ext cx="1584325" cy="1132205"/>
          </a:xfrm>
          <a:prstGeom prst="rect">
            <a:avLst/>
          </a:prstGeom>
          <a:noFill/>
        </p:spPr>
      </p:pic>
      <p:sp>
        <p:nvSpPr>
          <p:cNvPr id="19461" name="形状 19460"/>
          <p:cNvSpPr/>
          <p:nvPr/>
        </p:nvSpPr>
        <p:spPr>
          <a:xfrm>
            <a:off x="4735195" y="5076190"/>
            <a:ext cx="2579370" cy="1671955"/>
          </a:xfrm>
          <a:prstGeom prst="wedgeEllipseCallout">
            <a:avLst>
              <a:gd name="adj1" fmla="val -47316"/>
              <a:gd name="adj2" fmla="val -3841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508000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solidFill>
                  <a:srgbClr val="FF0000"/>
                </a:solidFill>
                <a:latin typeface="Calibri" panose="020F0502020204030204" charset="0"/>
                <a:ea typeface="宋体" pitchFamily="2" charset="-122"/>
              </a:rPr>
              <a:t>默读课文，圈出红头旅行经过的位置。</a:t>
            </a:r>
            <a:endParaRPr lang="en-US" altLang="ko-KR" sz="2400">
              <a:solidFill>
                <a:srgbClr val="FF0000"/>
              </a:solidFill>
              <a:latin typeface="Calibri" panose="020F0502020204030204" charset="0"/>
              <a:ea typeface="宋体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40385" y="431800"/>
            <a:ext cx="4087495" cy="67392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   </a:t>
            </a:r>
            <a:r>
              <a:rPr lang="en-US" altLang="zh-CN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</a:t>
            </a:r>
            <a:r>
              <a:rPr lang="en-US" altLang="zh-CN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7</a:t>
            </a:r>
            <a:r>
              <a:rPr lang="zh-CN" alt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正在这时，一只大黄牛从红头后面慢慢走过来。红头做梦也没有想到，大黄牛突然低下头来吃草。可怜的红头还没有来得及跳开，就和草一起被大黄牛卷到嘴里了。 </a:t>
            </a:r>
            <a:endParaRPr lang="zh-CN" altLang="en-US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en-US" altLang="zh-CN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8</a:t>
            </a:r>
            <a:r>
              <a:rPr lang="zh-CN" alt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“救命啊！救命啊！”红头拼命地叫起来。 </a:t>
            </a:r>
            <a:endParaRPr lang="zh-CN" altLang="en-US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en-US" altLang="zh-CN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9</a:t>
            </a:r>
            <a:r>
              <a:rPr lang="zh-CN" alt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“你在哪儿？”青头急忙问。 </a:t>
            </a:r>
            <a:endParaRPr lang="zh-CN" altLang="en-US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en-US" altLang="zh-CN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10</a:t>
            </a:r>
            <a:r>
              <a:rPr lang="zh-CN" alt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“我被牛吃了……正在它的嘴里……救命啊</a:t>
            </a:r>
            <a:r>
              <a:rPr lang="en-US" altLang="zh-CN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!</a:t>
            </a:r>
            <a:r>
              <a:rPr lang="zh-CN" alt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救命啊</a:t>
            </a:r>
            <a:r>
              <a:rPr lang="en-US" altLang="zh-CN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!</a:t>
            </a:r>
            <a:r>
              <a:rPr lang="zh-CN" alt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 </a:t>
            </a:r>
            <a:endParaRPr lang="zh-CN" altLang="en-US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en-US" altLang="zh-CN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11</a:t>
            </a:r>
            <a:r>
              <a:rPr lang="zh-CN" alt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青头大吃一惊，它一下子蹦到牛身上，可是那头牛用尾巴轻轻一扫，青头就给摔到地上了。青头不顾身上的疼痛，一骨碌爬起来大声喊：“躲过它的牙齿，牛在这时候不会仔细嚼的，它会把你和草一起吞到肚子里去……” </a:t>
            </a:r>
            <a:endParaRPr lang="zh-CN" altLang="en-US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en-US" altLang="zh-CN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12</a:t>
            </a:r>
            <a:r>
              <a:rPr lang="zh-CN" alt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“那我马上就会死掉。”红头哭起来。它和草已经一起进了牛的肚子。 </a:t>
            </a:r>
            <a:endParaRPr lang="zh-CN" altLang="en-US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en-US" altLang="zh-CN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13</a:t>
            </a:r>
            <a:r>
              <a:rPr lang="zh-CN" alt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青头又跳到牛身上，隔着肚皮和红头说话：“红头！不要怕，你会出来的。我听说牛肚子里一共有四个胃，前三个胃是贮藏食物的，只有第四个胃才是管消化的！” </a:t>
            </a:r>
            <a:endParaRPr lang="zh-CN" altLang="en-US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</a:t>
            </a:r>
            <a:endParaRPr lang="zh-CN" altLang="en-US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735195" y="360045"/>
            <a:ext cx="4121150" cy="50774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</a:t>
            </a:r>
            <a:r>
              <a:rPr lang="zh-CN" alt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</a:t>
            </a:r>
            <a:r>
              <a:rPr lang="en-US" altLang="zh-CN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14</a:t>
            </a:r>
            <a:r>
              <a:rPr lang="zh-CN" alt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“可是你说这些对我有什么用呢？”红头悲哀地说。 </a:t>
            </a:r>
            <a:endParaRPr lang="zh-CN" altLang="en-US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</a:t>
            </a:r>
            <a:r>
              <a:rPr lang="en-US" altLang="zh-CN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15</a:t>
            </a:r>
            <a:r>
              <a:rPr lang="zh-CN" alt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“当然有用。等一会儿牛休息的时候，它要把刚才吞进去的草重新送回嘴里，然后细嚼慢咽……你是勇敢的蟋蟀，你一定能出来的。”</a:t>
            </a:r>
            <a:endParaRPr lang="zh-CN" altLang="en-US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</a:t>
            </a:r>
            <a:r>
              <a:rPr lang="en-US" altLang="zh-CN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16</a:t>
            </a:r>
            <a:r>
              <a:rPr lang="zh-CN" alt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“谢谢你！”红头的声音小得几乎听不见了。它咬着牙不让自己失去知觉。 </a:t>
            </a:r>
            <a:endParaRPr lang="zh-CN" altLang="en-US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</a:t>
            </a:r>
            <a:r>
              <a:rPr lang="en-US" altLang="zh-CN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17</a:t>
            </a:r>
            <a:r>
              <a:rPr lang="zh-CN" alt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红头在牛肚子里随着草一起移动，从第一个胃到了第二个胃，又从第二个胃回到了牛嘴里。这一下，红头又看见了光亮。可是它已经一动也不能动了。 </a:t>
            </a:r>
            <a:endParaRPr lang="zh-CN" altLang="en-US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</a:t>
            </a:r>
            <a:r>
              <a:rPr lang="en-US" altLang="zh-CN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18</a:t>
            </a:r>
            <a:r>
              <a:rPr lang="zh-CN" alt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这时，青头爬到了牛鼻子上，用它的身体在牛鼻孔里蹭来蹭去。 </a:t>
            </a:r>
            <a:endParaRPr lang="zh-CN" altLang="en-US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</a:t>
            </a:r>
            <a:r>
              <a:rPr lang="en-US" altLang="zh-CN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19</a:t>
            </a:r>
            <a:r>
              <a:rPr lang="zh-CN" alt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“阿嚏！”牛打了一个喷嚏。红头随着一团草一下子给喷了出来…… </a:t>
            </a:r>
            <a:endParaRPr lang="zh-CN" altLang="en-US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6285230" y="3128645"/>
            <a:ext cx="1080135" cy="301625"/>
          </a:xfrm>
          <a:prstGeom prst="ellipse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4878705" y="3128645"/>
            <a:ext cx="1080135" cy="301625"/>
          </a:xfrm>
          <a:prstGeom prst="ellipse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1040130" y="1527175"/>
            <a:ext cx="1080135" cy="301625"/>
          </a:xfrm>
          <a:prstGeom prst="ellipse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5608320" y="3430270"/>
            <a:ext cx="1080135" cy="301625"/>
          </a:xfrm>
          <a:prstGeom prst="ellipse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7047230" y="4774565"/>
            <a:ext cx="1080135" cy="301625"/>
          </a:xfrm>
          <a:prstGeom prst="ellipse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55040" y="1534160"/>
            <a:ext cx="372110" cy="3181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1</a:t>
            </a:r>
            <a:endParaRPr lang="en-US" altLang="zh-CN"/>
          </a:p>
        </p:txBody>
      </p:sp>
      <p:sp>
        <p:nvSpPr>
          <p:cNvPr id="5" name="矩形 4"/>
          <p:cNvSpPr/>
          <p:nvPr/>
        </p:nvSpPr>
        <p:spPr>
          <a:xfrm>
            <a:off x="4526280" y="3089275"/>
            <a:ext cx="372110" cy="3181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2</a:t>
            </a:r>
            <a:endParaRPr lang="en-US" altLang="zh-CN"/>
          </a:p>
        </p:txBody>
      </p:sp>
      <p:sp>
        <p:nvSpPr>
          <p:cNvPr id="11" name="矩形 10"/>
          <p:cNvSpPr/>
          <p:nvPr/>
        </p:nvSpPr>
        <p:spPr>
          <a:xfrm>
            <a:off x="5958840" y="3128645"/>
            <a:ext cx="372110" cy="3181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3</a:t>
            </a:r>
            <a:endParaRPr lang="en-US" altLang="zh-CN"/>
          </a:p>
        </p:txBody>
      </p:sp>
      <p:sp>
        <p:nvSpPr>
          <p:cNvPr id="12" name="矩形 11"/>
          <p:cNvSpPr/>
          <p:nvPr/>
        </p:nvSpPr>
        <p:spPr>
          <a:xfrm>
            <a:off x="5236210" y="3407410"/>
            <a:ext cx="372110" cy="3181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4</a:t>
            </a:r>
            <a:endParaRPr lang="en-US" altLang="zh-CN"/>
          </a:p>
        </p:txBody>
      </p:sp>
      <p:sp>
        <p:nvSpPr>
          <p:cNvPr id="13" name="矩形 12"/>
          <p:cNvSpPr/>
          <p:nvPr/>
        </p:nvSpPr>
        <p:spPr>
          <a:xfrm>
            <a:off x="6942455" y="5149215"/>
            <a:ext cx="372110" cy="3181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5</a:t>
            </a:r>
            <a:endParaRPr lang="en-US" altLang="zh-CN"/>
          </a:p>
        </p:txBody>
      </p:sp>
      <p:sp>
        <p:nvSpPr>
          <p:cNvPr id="14" name="椭圆 13"/>
          <p:cNvSpPr/>
          <p:nvPr/>
        </p:nvSpPr>
        <p:spPr>
          <a:xfrm>
            <a:off x="7314565" y="5149215"/>
            <a:ext cx="1159510" cy="288290"/>
          </a:xfrm>
          <a:prstGeom prst="ellipse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草地</a:t>
            </a:r>
            <a:endParaRPr lang="zh-CN" altLang="en-US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7" grpId="0" bldLvl="0" animBg="1"/>
      <p:bldP spid="6" grpId="0" bldLvl="0" animBg="1"/>
      <p:bldP spid="9" grpId="0" bldLvl="0" animBg="1"/>
      <p:bldP spid="10" grpId="0" animBg="1"/>
      <p:bldP spid="4" grpId="0" bldLvl="0" animBg="1"/>
      <p:bldP spid="5" grpId="0" bldLvl="0" animBg="1"/>
      <p:bldP spid="11" grpId="0" bldLvl="0" animBg="1"/>
      <p:bldP spid="12" grpId="0" bldLvl="0" animBg="1"/>
      <p:bldP spid="13" grpId="0" bldLvl="0" animBg="1"/>
      <p:bldP spid="14" grpId="0" bldLvl="0" animBg="1"/>
    </p:bldLst>
  </p:timing>
</p:sld>
</file>

<file path=ppt/theme/theme1.xml><?xml version="1.0" encoding="utf-8"?>
<a:theme xmlns:a="http://schemas.openxmlformats.org/drawingml/2006/main" name="第一PPT模板网-WWW.1PPT.COM 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第一PPT模板网-WWW.1PPT.COM  ">
  <a:themeElements>
    <a:clrScheme name="默认设计模板_5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默认设计模板_5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_5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_5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_5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_5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_5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_5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_5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第一PPT模板网-WWW.1PPT.COM  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3223</Words>
  <Application>Kingsoft Office WPP</Application>
  <PresentationFormat>全屏显示(4:3)</PresentationFormat>
  <Paragraphs>283</Paragraphs>
  <Slides>20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3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4" baseType="lpstr">
      <vt:lpstr>第一PPT模板网-WWW.1PPT.COM </vt:lpstr>
      <vt:lpstr>第一PPT模板网-WWW.1PPT.COM  </vt:lpstr>
      <vt:lpstr>第一PPT模板网-WWW.1PPT.COM   </vt:lpstr>
      <vt:lpstr>Paint.Picture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我会读</vt:lpstr>
      <vt:lpstr>我会读</vt:lpstr>
      <vt:lpstr>我会读</vt:lpstr>
    </vt:vector>
  </TitlesOfParts>
  <Company>第一PPT模板网-WWW.1PPT.COM</Company>
  <LinksUpToDate>false</LinksUpToDate>
  <SharedDoc>false</SharedDoc>
  <HyperlinksChanged>false</HyperlinksChanged>
  <AppVersion>14.0000</AppVersion>
  <Manager>第一PPT模板网-WWW.1PPT.COM</Manager>
  <Pages>20</Pag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dc:subject>第一PPT模板网-WWW.1PPT.COM</dc:subject>
  <cp:category>第一PPT模板网-WWW.1PPT.COM</cp:category>
  <cp:lastModifiedBy>Administrator</cp:lastModifiedBy>
  <cp:revision>79</cp:revision>
  <dcterms:created xsi:type="dcterms:W3CDTF">2019-10-09T06:26:00Z</dcterms:created>
  <dcterms:modified xsi:type="dcterms:W3CDTF">2020-09-22T00:48:39Z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2052-10.8.0.5391</vt:lpwstr>
  </property>
</Properties>
</file>