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  <p:sldMasterId id="2147483652" r:id="rId2"/>
    <p:sldMasterId id="2147483664" r:id="rId3"/>
  </p:sldMasterIdLst>
  <p:notesMasterIdLst>
    <p:notesMasterId r:id="rId12"/>
  </p:notesMasterIdLst>
  <p:sldIdLst>
    <p:sldId id="280" r:id="rId4"/>
    <p:sldId id="282" r:id="rId5"/>
    <p:sldId id="286" r:id="rId6"/>
    <p:sldId id="287" r:id="rId7"/>
    <p:sldId id="288" r:id="rId8"/>
    <p:sldId id="289" r:id="rId9"/>
    <p:sldId id="290" r:id="rId10"/>
    <p:sldId id="305" r:id="rId11"/>
  </p:sldIdLst>
  <p:sldSz cx="12192000" cy="6858000"/>
  <p:notesSz cx="6858000" cy="9144000"/>
  <p:embeddedFontLst>
    <p:embeddedFont>
      <p:font typeface="Rockwell" panose="020B0604020202020204" charset="0"/>
      <p:regular r:id="rId13"/>
      <p:bold r:id="rId14"/>
      <p:italic r:id="rId15"/>
      <p:boldItalic r:id="rId16"/>
    </p:embeddedFont>
    <p:embeddedFont>
      <p:font typeface="Microsoft YaHei" panose="020B0503020204020204" pitchFamily="34" charset="-122"/>
      <p:regular r:id="rId17"/>
      <p:bold r:id="rId18"/>
    </p:embeddedFont>
    <p:embeddedFont>
      <p:font typeface="Bookman Old Style" panose="02050604050505020204" pitchFamily="18" charset="0"/>
      <p:regular r:id="rId19"/>
      <p:bold r:id="rId20"/>
      <p:italic r:id="rId21"/>
      <p:boldItalic r:id="rId22"/>
    </p:embeddedFont>
    <p:embeddedFont>
      <p:font typeface="等线" panose="02010600030101010101" charset="-122"/>
      <p:regular r:id="rId23"/>
      <p:bold r:id="rId24"/>
    </p:embeddedFont>
    <p:embeddedFont>
      <p:font typeface="华文楷体" panose="02010600040101010101" pitchFamily="2" charset="-122"/>
      <p:regular r:id="rId25"/>
    </p:embeddedFont>
    <p:embeddedFont>
      <p:font typeface="黑体" panose="02010609060101010101" pitchFamily="49" charset="-122"/>
      <p:regular r:id="rId26"/>
    </p:embeddedFont>
    <p:embeddedFont>
      <p:font typeface="等线 Light" panose="02010600030101010101" charset="-122"/>
      <p:regular r:id="rId27"/>
    </p:embeddedFont>
  </p:embeddedFontLst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69">
          <p15:clr>
            <a:srgbClr val="A4A3A4"/>
          </p15:clr>
        </p15:guide>
        <p15:guide id="2" orient="horz" pos="3492">
          <p15:clr>
            <a:srgbClr val="A4A3A4"/>
          </p15:clr>
        </p15:guide>
        <p15:guide id="3" pos="3840">
          <p15:clr>
            <a:srgbClr val="A4A3A4"/>
          </p15:clr>
        </p15:guide>
        <p15:guide id="4" pos="2098">
          <p15:clr>
            <a:srgbClr val="A4A3A4"/>
          </p15:clr>
        </p15:guide>
        <p15:guide id="5" pos="801">
          <p15:clr>
            <a:srgbClr val="A4A3A4"/>
          </p15:clr>
        </p15:guide>
        <p15:guide id="6" pos="3931">
          <p15:clr>
            <a:srgbClr val="A4A3A4"/>
          </p15:clr>
        </p15:guide>
        <p15:guide id="7" pos="50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C04"/>
    <a:srgbClr val="247105"/>
    <a:srgbClr val="FF6600"/>
    <a:srgbClr val="4F81BD"/>
    <a:srgbClr val="5E7594"/>
    <a:srgbClr val="4F6A94"/>
    <a:srgbClr val="C64106"/>
    <a:srgbClr val="1D4582"/>
    <a:srgbClr val="102C52"/>
    <a:srgbClr val="215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0" autoAdjust="0"/>
    <p:restoredTop sz="94640"/>
  </p:normalViewPr>
  <p:slideViewPr>
    <p:cSldViewPr snapToGrid="0" snapToObjects="1" showGuides="1">
      <p:cViewPr varScale="1">
        <p:scale>
          <a:sx n="48" d="100"/>
          <a:sy n="48" d="100"/>
        </p:scale>
        <p:origin x="678" y="48"/>
      </p:cViewPr>
      <p:guideLst>
        <p:guide orient="horz" pos="4269"/>
        <p:guide orient="horz" pos="3492"/>
        <p:guide pos="3840"/>
        <p:guide pos="2098"/>
        <p:guide pos="801"/>
        <p:guide pos="3931"/>
        <p:guide pos="508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9.fntdata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2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font" Target="fonts/font7.fntdata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F84BF-94F5-48BE-B2C9-76E96A262FA1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DB9FD-F92B-4336-9E6E-1707174193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019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B9FD-F92B-4336-9E6E-17071741937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330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B9FD-F92B-4336-9E6E-17071741937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417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B9FD-F92B-4336-9E6E-1707174193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900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B9FD-F92B-4336-9E6E-17071741937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868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B9FD-F92B-4336-9E6E-17071741937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620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B9FD-F92B-4336-9E6E-17071741937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584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B9FD-F92B-4336-9E6E-17071741937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17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9045610" y="6038068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b="0" dirty="0" smtClean="0">
                <a:solidFill>
                  <a:schemeClr val="tx1"/>
                </a:solidFill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</a:rPr>
              <a:t>“</a:t>
            </a:r>
            <a:r>
              <a:rPr kumimoji="1" lang="zh-CN" altLang="en-US" sz="2000" b="0" dirty="0" smtClean="0">
                <a:solidFill>
                  <a:schemeClr val="tx1"/>
                </a:solidFill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</a:rPr>
              <a:t>锡慧在线“开学第一周</a:t>
            </a:r>
            <a:endParaRPr kumimoji="1" lang="zh-CN" altLang="en-US" sz="2000" b="0" dirty="0">
              <a:solidFill>
                <a:schemeClr val="tx1"/>
              </a:solidFill>
              <a:latin typeface="Microsoft YaHei" panose="020B0503020204020204" charset="-122"/>
              <a:ea typeface="Microsoft YaHei" panose="020B0503020204020204" charset="-122"/>
              <a:cs typeface="Microsoft YaHei" panose="020B0503020204020204" charset="-122"/>
            </a:endParaRPr>
          </a:p>
        </p:txBody>
      </p:sp>
      <p:sp>
        <p:nvSpPr>
          <p:cNvPr id="4" name="矩形 4"/>
          <p:cNvSpPr/>
          <p:nvPr userDrawn="1"/>
        </p:nvSpPr>
        <p:spPr>
          <a:xfrm>
            <a:off x="8223473" y="5990702"/>
            <a:ext cx="1089887" cy="503748"/>
          </a:xfrm>
          <a:custGeom>
            <a:avLst/>
            <a:gdLst>
              <a:gd name="connsiteX0" fmla="*/ 0 w 10501745"/>
              <a:gd name="connsiteY0" fmla="*/ 0 h 2978727"/>
              <a:gd name="connsiteX1" fmla="*/ 10501745 w 10501745"/>
              <a:gd name="connsiteY1" fmla="*/ 0 h 2978727"/>
              <a:gd name="connsiteX2" fmla="*/ 10501745 w 10501745"/>
              <a:gd name="connsiteY2" fmla="*/ 2978727 h 2978727"/>
              <a:gd name="connsiteX3" fmla="*/ 0 w 10501745"/>
              <a:gd name="connsiteY3" fmla="*/ 2978727 h 2978727"/>
              <a:gd name="connsiteX4" fmla="*/ 0 w 10501745"/>
              <a:gd name="connsiteY4" fmla="*/ 0 h 2978727"/>
              <a:gd name="connsiteX0-1" fmla="*/ 0 w 10501745"/>
              <a:gd name="connsiteY0-2" fmla="*/ 0 h 2978727"/>
              <a:gd name="connsiteX1-3" fmla="*/ 10501745 w 10501745"/>
              <a:gd name="connsiteY1-4" fmla="*/ 0 h 2978727"/>
              <a:gd name="connsiteX2-5" fmla="*/ 8977745 w 10501745"/>
              <a:gd name="connsiteY2-6" fmla="*/ 2937163 h 2978727"/>
              <a:gd name="connsiteX3-7" fmla="*/ 0 w 10501745"/>
              <a:gd name="connsiteY3-8" fmla="*/ 2978727 h 2978727"/>
              <a:gd name="connsiteX4-9" fmla="*/ 0 w 10501745"/>
              <a:gd name="connsiteY4-10" fmla="*/ 0 h 2978727"/>
              <a:gd name="connsiteX0-11" fmla="*/ 0 w 10501745"/>
              <a:gd name="connsiteY0-12" fmla="*/ 0 h 2978727"/>
              <a:gd name="connsiteX1-13" fmla="*/ 10501745 w 10501745"/>
              <a:gd name="connsiteY1-14" fmla="*/ 0 h 2978727"/>
              <a:gd name="connsiteX2-15" fmla="*/ 8589818 w 10501745"/>
              <a:gd name="connsiteY2-16" fmla="*/ 2937163 h 2978727"/>
              <a:gd name="connsiteX3-17" fmla="*/ 0 w 10501745"/>
              <a:gd name="connsiteY3-18" fmla="*/ 2978727 h 2978727"/>
              <a:gd name="connsiteX4-19" fmla="*/ 0 w 10501745"/>
              <a:gd name="connsiteY4-20" fmla="*/ 0 h 2978727"/>
              <a:gd name="connsiteX0-21" fmla="*/ 0 w 10501745"/>
              <a:gd name="connsiteY0-22" fmla="*/ 0 h 2978727"/>
              <a:gd name="connsiteX1-23" fmla="*/ 10501745 w 10501745"/>
              <a:gd name="connsiteY1-24" fmla="*/ 0 h 2978727"/>
              <a:gd name="connsiteX2-25" fmla="*/ 8700654 w 10501745"/>
              <a:gd name="connsiteY2-26" fmla="*/ 2951018 h 2978727"/>
              <a:gd name="connsiteX3-27" fmla="*/ 0 w 10501745"/>
              <a:gd name="connsiteY3-28" fmla="*/ 2978727 h 2978727"/>
              <a:gd name="connsiteX4-29" fmla="*/ 0 w 10501745"/>
              <a:gd name="connsiteY4-30" fmla="*/ 0 h 29787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501745" h="2978727">
                <a:moveTo>
                  <a:pt x="0" y="0"/>
                </a:moveTo>
                <a:lnTo>
                  <a:pt x="10501745" y="0"/>
                </a:lnTo>
                <a:lnTo>
                  <a:pt x="8700654" y="2951018"/>
                </a:lnTo>
                <a:lnTo>
                  <a:pt x="0" y="2978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/>
          </a:p>
        </p:txBody>
      </p:sp>
      <p:sp>
        <p:nvSpPr>
          <p:cNvPr id="5" name="文本框 4"/>
          <p:cNvSpPr txBox="1"/>
          <p:nvPr userDrawn="1"/>
        </p:nvSpPr>
        <p:spPr>
          <a:xfrm>
            <a:off x="8223474" y="5977189"/>
            <a:ext cx="1202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zh-CN" altLang="en-US" sz="28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heel spokes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bg2">
            <a:lumMod val="50000"/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 userDrawn="1"/>
        </p:nvGrpSpPr>
        <p:grpSpPr>
          <a:xfrm>
            <a:off x="9710807" y="5846792"/>
            <a:ext cx="2302084" cy="750572"/>
            <a:chOff x="9360501" y="5734945"/>
            <a:chExt cx="2302084" cy="750572"/>
          </a:xfrm>
        </p:grpSpPr>
        <p:sp>
          <p:nvSpPr>
            <p:cNvPr id="9" name="矩形 4"/>
            <p:cNvSpPr/>
            <p:nvPr/>
          </p:nvSpPr>
          <p:spPr>
            <a:xfrm rot="10800000">
              <a:off x="9360501" y="6018663"/>
              <a:ext cx="1263508" cy="437297"/>
            </a:xfrm>
            <a:custGeom>
              <a:avLst/>
              <a:gdLst>
                <a:gd name="connsiteX0" fmla="*/ 0 w 10501745"/>
                <a:gd name="connsiteY0" fmla="*/ 0 h 2978727"/>
                <a:gd name="connsiteX1" fmla="*/ 10501745 w 10501745"/>
                <a:gd name="connsiteY1" fmla="*/ 0 h 2978727"/>
                <a:gd name="connsiteX2" fmla="*/ 10501745 w 10501745"/>
                <a:gd name="connsiteY2" fmla="*/ 2978727 h 2978727"/>
                <a:gd name="connsiteX3" fmla="*/ 0 w 10501745"/>
                <a:gd name="connsiteY3" fmla="*/ 2978727 h 2978727"/>
                <a:gd name="connsiteX4" fmla="*/ 0 w 10501745"/>
                <a:gd name="connsiteY4" fmla="*/ 0 h 2978727"/>
                <a:gd name="connsiteX0-1" fmla="*/ 0 w 10501745"/>
                <a:gd name="connsiteY0-2" fmla="*/ 0 h 2978727"/>
                <a:gd name="connsiteX1-3" fmla="*/ 10501745 w 10501745"/>
                <a:gd name="connsiteY1-4" fmla="*/ 0 h 2978727"/>
                <a:gd name="connsiteX2-5" fmla="*/ 8977745 w 10501745"/>
                <a:gd name="connsiteY2-6" fmla="*/ 2937163 h 2978727"/>
                <a:gd name="connsiteX3-7" fmla="*/ 0 w 10501745"/>
                <a:gd name="connsiteY3-8" fmla="*/ 2978727 h 2978727"/>
                <a:gd name="connsiteX4-9" fmla="*/ 0 w 10501745"/>
                <a:gd name="connsiteY4-10" fmla="*/ 0 h 2978727"/>
                <a:gd name="connsiteX0-11" fmla="*/ 0 w 10501745"/>
                <a:gd name="connsiteY0-12" fmla="*/ 0 h 2978727"/>
                <a:gd name="connsiteX1-13" fmla="*/ 10501745 w 10501745"/>
                <a:gd name="connsiteY1-14" fmla="*/ 0 h 2978727"/>
                <a:gd name="connsiteX2-15" fmla="*/ 8589818 w 10501745"/>
                <a:gd name="connsiteY2-16" fmla="*/ 2937163 h 2978727"/>
                <a:gd name="connsiteX3-17" fmla="*/ 0 w 10501745"/>
                <a:gd name="connsiteY3-18" fmla="*/ 2978727 h 2978727"/>
                <a:gd name="connsiteX4-19" fmla="*/ 0 w 10501745"/>
                <a:gd name="connsiteY4-20" fmla="*/ 0 h 2978727"/>
                <a:gd name="connsiteX0-21" fmla="*/ 0 w 10501745"/>
                <a:gd name="connsiteY0-22" fmla="*/ 0 h 2978727"/>
                <a:gd name="connsiteX1-23" fmla="*/ 10501745 w 10501745"/>
                <a:gd name="connsiteY1-24" fmla="*/ 0 h 2978727"/>
                <a:gd name="connsiteX2-25" fmla="*/ 8700654 w 10501745"/>
                <a:gd name="connsiteY2-26" fmla="*/ 2951018 h 2978727"/>
                <a:gd name="connsiteX3-27" fmla="*/ 0 w 10501745"/>
                <a:gd name="connsiteY3-28" fmla="*/ 2978727 h 2978727"/>
                <a:gd name="connsiteX4-29" fmla="*/ 0 w 10501745"/>
                <a:gd name="connsiteY4-30" fmla="*/ 0 h 297872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501745" h="2978727">
                  <a:moveTo>
                    <a:pt x="0" y="0"/>
                  </a:moveTo>
                  <a:lnTo>
                    <a:pt x="10501745" y="0"/>
                  </a:lnTo>
                  <a:lnTo>
                    <a:pt x="8700654" y="2951018"/>
                  </a:lnTo>
                  <a:lnTo>
                    <a:pt x="0" y="29787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0407799" y="5734945"/>
              <a:ext cx="432420" cy="416574"/>
            </a:xfrm>
            <a:prstGeom prst="rect">
              <a:avLst/>
            </a:prstGeom>
            <a:solidFill>
              <a:srgbClr val="2471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730646" y="6116185"/>
              <a:ext cx="19319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黑体" panose="02010600030101010101" pitchFamily="49" charset="-122"/>
                  <a:ea typeface="黑体" panose="02010600030101010101" pitchFamily="49" charset="-122"/>
                </a:rPr>
                <a:t>2020</a:t>
              </a:r>
              <a:r>
                <a:rPr lang="zh-CN" altLang="en-US" b="1" dirty="0" smtClean="0">
                  <a:latin typeface="黑体" panose="02010600030101010101" pitchFamily="49" charset="-122"/>
                  <a:ea typeface="黑体" panose="02010600030101010101" pitchFamily="49" charset="-122"/>
                </a:rPr>
                <a:t>年 锡</a:t>
              </a:r>
              <a:r>
                <a:rPr lang="zh-CN" altLang="en-US" b="1" dirty="0">
                  <a:latin typeface="黑体" panose="02010600030101010101" pitchFamily="49" charset="-122"/>
                  <a:ea typeface="黑体" panose="02010600030101010101" pitchFamily="49" charset="-122"/>
                </a:rPr>
                <a:t>慧</a:t>
              </a:r>
              <a:r>
                <a:rPr lang="zh-CN" altLang="en-US" b="1" dirty="0" smtClean="0">
                  <a:latin typeface="黑体" panose="02010600030101010101" pitchFamily="49" charset="-122"/>
                  <a:ea typeface="黑体" panose="02010600030101010101" pitchFamily="49" charset="-122"/>
                </a:rPr>
                <a:t>在线</a:t>
              </a:r>
              <a:endParaRPr lang="zh-CN" altLang="en-US" b="1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</p:grpSp>
    </p:spTree>
  </p:cSld>
  <p:clrMapOvr>
    <a:masterClrMapping/>
  </p:clrMapOvr>
  <p:transition spd="slow" advTm="3000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06DF1-BC15-457A-BEB2-E9F0FCFE674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D5058-7620-4C04-856C-275DCE9B08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CA08C-D1D6-4984-BD93-BD29A398C835}" type="datetimeFigureOut">
              <a:rPr lang="zh-CN" altLang="en-US" smtClean="0"/>
              <a:pPr/>
              <a:t>2022-4-24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BA9A4-8861-475C-A857-DB460025C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433893" y="292299"/>
            <a:ext cx="726846" cy="726846"/>
            <a:chOff x="1965186" y="1419622"/>
            <a:chExt cx="302558" cy="314067"/>
          </a:xfrm>
        </p:grpSpPr>
        <p:sp>
          <p:nvSpPr>
            <p:cNvPr id="5" name="矩形 4"/>
            <p:cNvSpPr/>
            <p:nvPr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 descr="孙悟空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4171" y="3407512"/>
            <a:ext cx="2619375" cy="2724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图片 8" descr="师徒四人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3546" y="602571"/>
            <a:ext cx="5486400" cy="4352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文本框 6"/>
          <p:cNvSpPr txBox="1"/>
          <p:nvPr/>
        </p:nvSpPr>
        <p:spPr>
          <a:xfrm>
            <a:off x="433893" y="1019145"/>
            <a:ext cx="59310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/>
              <a:t>读书交流会</a:t>
            </a:r>
            <a:endParaRPr lang="zh-CN" altLang="en-US" sz="80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3893" y="3407512"/>
            <a:ext cx="3251002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bg1">
                <a:lumMod val="65000"/>
                <a:lumOff val="3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770" y="5585791"/>
            <a:ext cx="4373230" cy="10734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433893" y="292299"/>
            <a:ext cx="726846" cy="726846"/>
            <a:chOff x="1965186" y="1419622"/>
            <a:chExt cx="302558" cy="314067"/>
          </a:xfrm>
        </p:grpSpPr>
        <p:sp>
          <p:nvSpPr>
            <p:cNvPr id="5" name="矩形 4"/>
            <p:cNvSpPr/>
            <p:nvPr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6084" y="425649"/>
            <a:ext cx="3048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3082" y="3429000"/>
            <a:ext cx="3251002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0013" y="2060571"/>
            <a:ext cx="2712308" cy="364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3893" y="292299"/>
            <a:ext cx="32480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8319" y="2919277"/>
            <a:ext cx="2451467" cy="375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7317501" y="602571"/>
            <a:ext cx="48313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中国古典名著</a:t>
            </a:r>
            <a:endParaRPr lang="zh-CN" altLang="en-US" sz="6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14151" y="5715510"/>
            <a:ext cx="4177849" cy="119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433893" y="292299"/>
            <a:ext cx="726846" cy="726846"/>
            <a:chOff x="1965186" y="1419622"/>
            <a:chExt cx="302558" cy="314067"/>
          </a:xfrm>
        </p:grpSpPr>
        <p:sp>
          <p:nvSpPr>
            <p:cNvPr id="5" name="矩形 4"/>
            <p:cNvSpPr/>
            <p:nvPr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 descr="西游记 思维导图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92" y="183115"/>
            <a:ext cx="11453307" cy="645925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083188" y="5117910"/>
            <a:ext cx="614149" cy="43672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083188" y="5117910"/>
            <a:ext cx="79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沙僧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433893" y="292299"/>
            <a:ext cx="726846" cy="726846"/>
            <a:chOff x="1965186" y="1419622"/>
            <a:chExt cx="302558" cy="314067"/>
          </a:xfrm>
        </p:grpSpPr>
        <p:sp>
          <p:nvSpPr>
            <p:cNvPr id="5" name="矩形 4"/>
            <p:cNvSpPr/>
            <p:nvPr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 descr="西游记 思维导图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33" y="81888"/>
            <a:ext cx="11895996" cy="65372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433893" y="292299"/>
            <a:ext cx="726846" cy="726846"/>
            <a:chOff x="1965186" y="1419622"/>
            <a:chExt cx="302558" cy="314067"/>
          </a:xfrm>
        </p:grpSpPr>
        <p:sp>
          <p:nvSpPr>
            <p:cNvPr id="5" name="矩形 4"/>
            <p:cNvSpPr/>
            <p:nvPr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 descr="西游记 思维导图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6" y="1"/>
            <a:ext cx="12066614" cy="70460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433893" y="292299"/>
            <a:ext cx="726846" cy="726846"/>
            <a:chOff x="1965186" y="1419622"/>
            <a:chExt cx="302558" cy="314067"/>
          </a:xfrm>
        </p:grpSpPr>
        <p:sp>
          <p:nvSpPr>
            <p:cNvPr id="5" name="矩形 4"/>
            <p:cNvSpPr/>
            <p:nvPr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 descr="西游记 思维导图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9554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433893" y="292299"/>
            <a:ext cx="726846" cy="726846"/>
            <a:chOff x="1965186" y="1419622"/>
            <a:chExt cx="302558" cy="314067"/>
          </a:xfrm>
        </p:grpSpPr>
        <p:sp>
          <p:nvSpPr>
            <p:cNvPr id="5" name="矩形 4"/>
            <p:cNvSpPr/>
            <p:nvPr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 descr="西游记 思维导图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433893" y="292299"/>
            <a:ext cx="726846" cy="726846"/>
            <a:chOff x="1965186" y="1419622"/>
            <a:chExt cx="302558" cy="314067"/>
          </a:xfrm>
        </p:grpSpPr>
        <p:sp>
          <p:nvSpPr>
            <p:cNvPr id="3" name="矩形 2"/>
            <p:cNvSpPr/>
            <p:nvPr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rgbClr val="2471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企业员工团队时间管理技能培训课件PPT模板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TM04033921[[fn=花纹]]</Template>
  <TotalTime>205</TotalTime>
  <Words>14</Words>
  <Application>Microsoft Office PowerPoint</Application>
  <PresentationFormat>宽屏</PresentationFormat>
  <Paragraphs>10</Paragraphs>
  <Slides>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Rockwell</vt:lpstr>
      <vt:lpstr>宋体</vt:lpstr>
      <vt:lpstr>Microsoft YaHei</vt:lpstr>
      <vt:lpstr>Bookman Old Style</vt:lpstr>
      <vt:lpstr>等线</vt:lpstr>
      <vt:lpstr>华文楷体</vt:lpstr>
      <vt:lpstr>黑体</vt:lpstr>
      <vt:lpstr>Arial</vt:lpstr>
      <vt:lpstr>等线 Light</vt:lpstr>
      <vt:lpstr>Damask</vt:lpstr>
      <vt:lpstr>1_自定义设计方案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</dc:title>
  <dc:creator>13184</dc:creator>
  <cp:lastModifiedBy>王霞</cp:lastModifiedBy>
  <cp:revision>69</cp:revision>
  <dcterms:created xsi:type="dcterms:W3CDTF">2017-12-18T08:33:00Z</dcterms:created>
  <dcterms:modified xsi:type="dcterms:W3CDTF">2022-04-23T23:37:18Z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