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6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7.xml"/><Relationship Id="rId3" Type="http://schemas.openxmlformats.org/officeDocument/2006/relationships/image" Target="../media/image6.png"/><Relationship Id="rId2" Type="http://schemas.openxmlformats.org/officeDocument/2006/relationships/tags" Target="../tags/tag66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8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" y="0"/>
            <a:ext cx="12130405" cy="6857365"/>
          </a:xfrm>
          <a:prstGeom prst="rect">
            <a:avLst/>
          </a:prstGeom>
        </p:spPr>
      </p:pic>
      <p:pic>
        <p:nvPicPr>
          <p:cNvPr id="4" name="图片 3" descr="43439930&amp;pky8543439930&amp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720" y="1070610"/>
            <a:ext cx="9364345" cy="4704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4912360" y="835025"/>
            <a:ext cx="6929755" cy="1670050"/>
          </a:xfrm>
        </p:spPr>
        <p:txBody>
          <a:bodyPr/>
          <a:p>
            <a:r>
              <a:rPr lang="zh-CN" altLang="zh-CN">
                <a:solidFill>
                  <a:schemeClr val="bg2"/>
                </a:solidFill>
              </a:rPr>
              <a:t>好书推荐</a:t>
            </a:r>
            <a:endParaRPr lang="zh-CN" altLang="zh-CN">
              <a:solidFill>
                <a:schemeClr val="bg2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6363335" y="3369310"/>
            <a:ext cx="4196715" cy="1472565"/>
          </a:xfrm>
        </p:spPr>
        <p:txBody>
          <a:bodyPr/>
          <a:p>
            <a:r>
              <a:rPr lang="zh-CN" altLang="en-US">
                <a:solidFill>
                  <a:schemeClr val="bg2"/>
                </a:solidFill>
              </a:rPr>
              <a:t>推荐人：吴伊璇</a:t>
            </a:r>
            <a:endParaRPr lang="zh-CN" altLang="en-US">
              <a:solidFill>
                <a:schemeClr val="bg2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040" y="6570980"/>
            <a:ext cx="1568450" cy="2870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3665" y="6570980"/>
            <a:ext cx="4458335" cy="2863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5" y="6279515"/>
            <a:ext cx="1146810" cy="57848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" y="-635"/>
            <a:ext cx="12936220" cy="665226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508750" y="181610"/>
            <a:ext cx="5050790" cy="5927725"/>
          </a:xfrm>
        </p:spPr>
        <p:txBody>
          <a:bodyPr>
            <a:normAutofit fontScale="80000"/>
          </a:bodyPr>
          <a:p>
            <a:pPr algn="l">
              <a:lnSpc>
                <a:spcPct val="300000"/>
              </a:lnSpc>
            </a:pPr>
            <a:r>
              <a:rPr lang="en-US" altLang="zh-CN"/>
              <a:t>      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大家好，我是吴伊璇，今天我想给大家推荐一本好书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——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《福尔摩斯探案集》。</a:t>
            </a:r>
            <a:endParaRPr lang="zh-CN" altLang="en-US" sz="1800">
              <a:solidFill>
                <a:schemeClr val="tx1">
                  <a:lumMod val="65000"/>
                  <a:lumOff val="35000"/>
                </a:schemeClr>
              </a:solidFill>
              <a:uFillTx/>
            </a:endParaRPr>
          </a:p>
          <a:p>
            <a:pPr algn="l">
              <a:lnSpc>
                <a:spcPct val="300000"/>
              </a:lnSpc>
            </a:pP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     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《福尔摩斯探案集》是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2011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年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9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月由新世纪出版社出版的图书，作者是阿瑟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.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柯南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.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道尔，他被称为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“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英国侦探小说之父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”</a:t>
            </a:r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uFillTx/>
              </a:rPr>
              <a:t>，是世界畅销书作家之一。英国著名小说家毛姆曾这样评价这本书：和柯南道尔所写的《福尔摩斯探案集》相比，没有任何小说曾享有那么大的名誉。</a:t>
            </a:r>
            <a:endParaRPr lang="zh-CN" altLang="en-US" sz="1800">
              <a:solidFill>
                <a:schemeClr val="tx1">
                  <a:lumMod val="65000"/>
                  <a:lumOff val="35000"/>
                </a:schemeClr>
              </a:solidFill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0" y="470535"/>
            <a:ext cx="4288790" cy="56197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03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365" y="1565275"/>
            <a:ext cx="5370195" cy="3519170"/>
          </a:xfrm>
          <a:prstGeom prst="rect">
            <a:avLst/>
          </a:prstGeom>
        </p:spPr>
      </p:pic>
      <p:sp>
        <p:nvSpPr>
          <p:cNvPr id="9" name="内容占位符 8"/>
          <p:cNvSpPr/>
          <p:nvPr>
            <p:ph idx="1"/>
          </p:nvPr>
        </p:nvSpPr>
        <p:spPr>
          <a:xfrm>
            <a:off x="606425" y="544195"/>
            <a:ext cx="10979150" cy="5115560"/>
          </a:xfrm>
        </p:spPr>
        <p:txBody>
          <a:bodyPr>
            <a:noAutofit/>
          </a:bodyPr>
          <a:p>
            <a:pPr marL="0" indent="0">
              <a:lnSpc>
                <a:spcPct val="250000"/>
              </a:lnSpc>
              <a:buNone/>
            </a:pPr>
            <a:r>
              <a:rPr lang="en-US" altLang="zh-CN" sz="1200"/>
              <a:t> </a:t>
            </a:r>
            <a:r>
              <a:rPr lang="en-US" altLang="zh-CN" sz="1900"/>
              <a:t>  </a:t>
            </a:r>
            <a:r>
              <a:rPr lang="en-US" altLang="zh-CN" sz="19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 </a:t>
            </a:r>
            <a:r>
              <a:rPr lang="en-US" altLang="zh-CN" sz="1900">
                <a:solidFill>
                  <a:schemeClr val="tx2"/>
                </a:solidFill>
              </a:rPr>
              <a:t> </a:t>
            </a:r>
            <a:r>
              <a:rPr lang="en-US" altLang="zh-CN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 </a:t>
            </a:r>
            <a:r>
              <a:rPr lang="zh-CN" altLang="en-US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相信</a:t>
            </a:r>
            <a:r>
              <a:rPr lang="en-US" altLang="zh-CN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“</a:t>
            </a:r>
            <a:r>
              <a:rPr lang="zh-CN" altLang="en-US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夏洛克</a:t>
            </a:r>
            <a:r>
              <a:rPr lang="en-US" altLang="zh-CN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.</a:t>
            </a:r>
            <a:r>
              <a:rPr lang="zh-CN" altLang="en-US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福尔摩斯</a:t>
            </a:r>
            <a:r>
              <a:rPr lang="en-US" altLang="zh-CN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”</a:t>
            </a:r>
            <a:r>
              <a:rPr lang="zh-CN" altLang="en-US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这个名字大家都不会陌生，他就是柯南道尔笔下的主人公。由于合租的原因，福尔摩斯和华生相识了。就这样，以为侦探，一位军医，再加上几个刑警，受害者和反派，撑起了整本书的故事篇章。</a:t>
            </a:r>
            <a:endParaRPr lang="zh-CN" altLang="en-US" sz="190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pPr marL="0" indent="0">
              <a:lnSpc>
                <a:spcPct val="250000"/>
              </a:lnSpc>
              <a:buNone/>
            </a:pPr>
            <a:r>
              <a:rPr lang="en-US" altLang="zh-CN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      </a:t>
            </a:r>
            <a:r>
              <a:rPr lang="zh-CN" altLang="en-US" sz="19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在这本书中，福尔摩斯给我留下了深刻的映像。他具备超凡的智慧和才干。善用严谨的逻辑与一往无前的胆识勇于同狡猾的罪犯作斗争，最终破解了一桩桩离奇古怪的案件，为人们解决了许多麻烦。</a:t>
            </a:r>
            <a:endParaRPr lang="zh-CN" altLang="en-US" sz="190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175" y="4834890"/>
            <a:ext cx="1556385" cy="4572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740" y="-1270"/>
            <a:ext cx="7922260" cy="6817360"/>
          </a:xfrm>
          <a:prstGeom prst="rect">
            <a:avLst/>
          </a:prstGeom>
        </p:spPr>
      </p:pic>
      <p:sp>
        <p:nvSpPr>
          <p:cNvPr id="11" name="内容占位符 10"/>
          <p:cNvSpPr/>
          <p:nvPr>
            <p:ph idx="1"/>
          </p:nvPr>
        </p:nvSpPr>
        <p:spPr>
          <a:xfrm>
            <a:off x="4665345" y="100965"/>
            <a:ext cx="7244080" cy="6591300"/>
          </a:xfrm>
        </p:spPr>
        <p:txBody>
          <a:bodyPr>
            <a:normAutofit fontScale="90000"/>
          </a:bodyPr>
          <a:p>
            <a:pPr marL="0" indent="0">
              <a:lnSpc>
                <a:spcPct val="300000"/>
              </a:lnSpc>
              <a:buNone/>
            </a:pPr>
            <a:r>
              <a:rPr lang="en-US" altLang="zh-CN"/>
              <a:t>      </a:t>
            </a:r>
            <a:r>
              <a:rPr lang="zh-CN" altLang="en-US"/>
              <a:t>特别在</a:t>
            </a:r>
            <a:r>
              <a:rPr lang="en-US" altLang="zh-CN"/>
              <a:t>&lt;</a:t>
            </a:r>
            <a:r>
              <a:rPr lang="zh-CN" altLang="en-US"/>
              <a:t>血字研究</a:t>
            </a:r>
            <a:r>
              <a:rPr lang="en-US" altLang="zh-CN"/>
              <a:t>&gt;</a:t>
            </a:r>
            <a:r>
              <a:rPr lang="zh-CN" altLang="en-US"/>
              <a:t>时</a:t>
            </a:r>
            <a:r>
              <a:rPr lang="en-US" altLang="zh-CN"/>
              <a:t>,</a:t>
            </a:r>
            <a:r>
              <a:rPr lang="zh-CN" altLang="en-US"/>
              <a:t>我完全被福尔摩斯的勇气所震惊了</a:t>
            </a:r>
            <a:r>
              <a:rPr lang="en-US" altLang="zh-CN"/>
              <a:t>,</a:t>
            </a:r>
            <a:r>
              <a:rPr lang="zh-CN" altLang="en-US"/>
              <a:t>故事讲述了一名男子在自己家中被杀</a:t>
            </a:r>
            <a:r>
              <a:rPr lang="en-US" altLang="zh-CN"/>
              <a:t>,</a:t>
            </a:r>
            <a:r>
              <a:rPr lang="zh-CN" altLang="en-US"/>
              <a:t>经过严密的调查</a:t>
            </a:r>
            <a:r>
              <a:rPr lang="en-US" altLang="zh-CN"/>
              <a:t>,</a:t>
            </a:r>
            <a:r>
              <a:rPr lang="zh-CN" altLang="en-US"/>
              <a:t>揭开了故事内幕。一名叫杰克的人，不幸被一帮可怕的追踪者盯上，追踪者限他</a:t>
            </a:r>
            <a:r>
              <a:rPr lang="en-US" altLang="zh-CN"/>
              <a:t>30</a:t>
            </a:r>
            <a:r>
              <a:rPr lang="zh-CN" altLang="en-US"/>
              <a:t>天内交出他的女儿并改过自新。还没等到最后期限时，杰克就带上女儿一起逃跑，结果杰克被杀了。他的女儿被杀手带到深山老林，打算在这儿过日子，可有一天杀手被杀了，女儿也被带走，至今也没消息。经过福尔摩斯的大胆推测、小心求证，以及与罪犯来回周旋，最终这个巨大帮派全部落网，我不由地对福尔摩斯竖起了大拇指。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07240" cy="6857365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16255" y="921385"/>
            <a:ext cx="11247120" cy="4273550"/>
          </a:xfrm>
        </p:spPr>
        <p:txBody>
          <a:bodyPr>
            <a:normAutofit lnSpcReduction="10000"/>
          </a:bodyPr>
          <a:p>
            <a:pPr algn="l">
              <a:lnSpc>
                <a:spcPct val="160000"/>
              </a:lnSpc>
            </a:pPr>
            <a:r>
              <a:rPr lang="en-US" altLang="zh-CN"/>
              <a:t>      </a:t>
            </a:r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从故事中我懂得了，每个人只要细心观察、头脑冷静、谨慎小心地做事，任何事都能迎刃而解。我今后一定要向他学习，在生活中遇到任何困难都要勇往直前，从小事做起，一点一滴，脚踏实地的去创造更好的明天。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60000"/>
              </a:lnSpc>
            </a:pPr>
            <a:r>
              <a:rPr lang="en-US" altLang="zh-CN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正义与邪恶，对与错，爱与恨，生与死，都取决于一个人心中的理性，但理性并不等于世界的定义，那是世界的不公平审判。就如，夏洛克</a:t>
            </a:r>
            <a:r>
              <a:rPr lang="en-US" altLang="zh-CN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福尔摩斯</a:t>
            </a:r>
            <a:r>
              <a:rPr lang="en-US" altLang="zh-CN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......</a:t>
            </a:r>
            <a:endParaRPr lang="en-US" altLang="zh-CN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60000"/>
              </a:lnSpc>
            </a:pPr>
            <a:r>
              <a:rPr lang="en-US" altLang="zh-CN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我的推荐结束了，谢谢大家！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816</Words>
  <Application>WPS 演示</Application>
  <PresentationFormat>宽屏</PresentationFormat>
  <Paragraphs>16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好书推荐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188</cp:revision>
  <dcterms:created xsi:type="dcterms:W3CDTF">2019-06-19T02:08:00Z</dcterms:created>
  <dcterms:modified xsi:type="dcterms:W3CDTF">2022-04-23T10:59:48Z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2052-11.1.0.10463</vt:lpwstr>
  </property>
  <property fmtid="{D5CDD505-2E9C-101B-9397-08002B2CF9AE}" pid="3" name="ICV">
    <vt:lpwstr>09DD06B103D54F899E2CC18815D68507</vt:lpwstr>
  </property>
</Properties>
</file>