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6213"/>
    <a:srgbClr val="CC3300"/>
    <a:srgbClr val="66FF66"/>
    <a:srgbClr val="E7F0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BD2AE7-B2B4-492C-9118-CE58805F8D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B0F773B-A9BB-430E-BD30-5A42FE0D26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3D85FE2-D0B9-493A-ADD0-9B8C650FD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B820-8A53-44C5-875F-0F3BE9CD1ABB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951913-1483-4367-B5E1-75C81F117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A92FB6D-84B0-4AA8-AB0B-DCB2B201F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EEE9-90E4-48D5-8A76-44B8BC5299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13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F8FA45-1A76-4821-A517-2BB229C9B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CF7B48A-B96B-48C1-B247-E83F2A8B32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F21D0E-EDD5-45C2-8806-056F6FB0A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B820-8A53-44C5-875F-0F3BE9CD1ABB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D39D8A2-53A9-4118-97AD-F7B3BFB75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AD289B-E0DA-4EAB-8A31-ED142BDED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EEE9-90E4-48D5-8A76-44B8BC5299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7082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D6597A5-C1EB-43F6-AB85-65B972357E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4188660-909F-4D90-A1E1-ED118454A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2B144C3-7A7E-475F-BD99-99196752C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B820-8A53-44C5-875F-0F3BE9CD1ABB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B74D29-836C-415F-B336-5F0C67A66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CEDF409-4ED0-41FC-A89A-D10E0C083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EEE9-90E4-48D5-8A76-44B8BC5299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214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EDEC2A-D4C1-4DF0-8B80-175F6446D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6D3653F-600C-4D90-B43A-D8D7197C2C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75E6E1E-CE5D-4598-BB80-BC351BE08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B820-8A53-44C5-875F-0F3BE9CD1ABB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A5A7AA-0F73-41D6-8275-EED8150BF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DF0CDA4-664F-46C2-842A-53A783487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EEE9-90E4-48D5-8A76-44B8BC5299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416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1D5578-510A-4B55-870B-4CA7CC2B7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5D5BDBC-50F9-49B2-BE3A-F5CF0AA107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0B321F5-6F21-4AB4-B1F8-9FC0082A5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B820-8A53-44C5-875F-0F3BE9CD1ABB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B41B4FB-CE35-4B80-92C2-0C56B3D81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B759756-F69C-4D47-AD05-0BEFF6247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EEE9-90E4-48D5-8A76-44B8BC5299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50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DA322D-3126-417B-99F8-AB3F8B74F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1ACB3B6-FFDE-46FA-B1E9-B6C694939E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DCF804F-1B9C-40A1-97F4-E679E6A4BB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4FAABE5-9EE1-468F-A6D9-DBBFDB9DB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B820-8A53-44C5-875F-0F3BE9CD1ABB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43FEFC5-E5F9-44D0-B5FB-D116AD40B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6BEA32A-99F2-47F9-B918-E7281CD44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EEE9-90E4-48D5-8A76-44B8BC5299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134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E9A0D4-E719-40E0-B5EA-197E94D43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FA5476C-84F0-4353-973D-825A6124AC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D408702-0507-48C1-88EC-F677FD1323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EFED63B-1070-46F5-82CA-300014B6B8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5402B03-FF7F-4489-8525-7EDF74479E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09D60A4-D67A-44C3-A6DE-074D487B8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B820-8A53-44C5-875F-0F3BE9CD1ABB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BAF3A67-D7F5-4AB0-9B37-31B94FDB2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4BB9DE3-D653-4DD5-BBD6-F232DBEAD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EEE9-90E4-48D5-8A76-44B8BC5299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280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002102-D306-4730-B39E-5F6E5CAF5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5137FB8-1645-4D8F-ABC9-481E475E3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B820-8A53-44C5-875F-0F3BE9CD1ABB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019E134-D56A-4DB7-BF28-8BDDB43DD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591402D-E627-479F-8616-43C80B0DB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EEE9-90E4-48D5-8A76-44B8BC5299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342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09B8DF1-C07A-4D76-A632-4CEE5D1A3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B820-8A53-44C5-875F-0F3BE9CD1ABB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C4D2BE7-7D62-4418-8AC9-544E648AD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45300AA-A297-4E7A-95B1-6E89C9448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EEE9-90E4-48D5-8A76-44B8BC5299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69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A38F97-F005-40B0-AE99-20FCF0731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20229A8-DF06-4F3D-A412-ABBF6DD45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5911732-D674-47C9-9493-B7FBFA303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0F4770C-1D24-4205-992B-C2E467ED8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B820-8A53-44C5-875F-0F3BE9CD1ABB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E3B98C7-43EA-451D-9C82-8A2DFF9BB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7AA1FB1-FC03-448E-8A75-754985357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EEE9-90E4-48D5-8A76-44B8BC5299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507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541394-0DF4-4659-B9E2-87FCAFDF8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E800FCF-ABDB-443B-8B58-EB089B1639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2EE4103-3A7B-43C5-8104-C3AF3214DE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7F3D9ED-9E79-4962-A7A7-62267B202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B820-8A53-44C5-875F-0F3BE9CD1ABB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7CDAEA4-FE04-4141-B584-3506595D5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05A7A4C-F313-4565-A2FA-D43D0581C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EEE9-90E4-48D5-8A76-44B8BC5299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690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E31A794-043D-4B83-901E-DA94FBAD8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B0AD6C4-6854-40D9-9E75-15325376B3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0AF9896-7F91-4473-890A-515A5B26A1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BB820-8A53-44C5-875F-0F3BE9CD1ABB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C03FE13-DAAC-4C1C-BA56-66E232D9B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CB0724C-B7EC-46FA-B064-C03BF783CF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3EEE9-90E4-48D5-8A76-44B8BC5299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150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7E9A25A-8670-45E4-8085-81F422A4C886}"/>
              </a:ext>
            </a:extLst>
          </p:cNvPr>
          <p:cNvSpPr txBox="1"/>
          <p:nvPr/>
        </p:nvSpPr>
        <p:spPr>
          <a:xfrm>
            <a:off x="5626100" y="1600200"/>
            <a:ext cx="5092700" cy="313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B7E30D9-87D6-45D7-80DE-DEED49819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FC3FE7FA-4F1F-4DAE-BC0C-106BCC52E1E7}"/>
              </a:ext>
            </a:extLst>
          </p:cNvPr>
          <p:cNvSpPr txBox="1"/>
          <p:nvPr/>
        </p:nvSpPr>
        <p:spPr>
          <a:xfrm>
            <a:off x="3081865" y="1813173"/>
            <a:ext cx="78824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华文中宋" panose="02010600040101010101" pitchFamily="2" charset="-122"/>
                <a:ea typeface="华文中宋" panose="02010600040101010101" pitchFamily="2" charset="-122"/>
              </a:rPr>
              <a:t>好   书   推   荐</a:t>
            </a:r>
            <a:endParaRPr lang="en-US" altLang="zh-CN" sz="60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sz="6000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               </a:t>
            </a:r>
          </a:p>
          <a:p>
            <a:r>
              <a:rPr lang="en-US" altLang="zh-CN" sz="6000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                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五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班    吴柏栩</a:t>
            </a:r>
          </a:p>
        </p:txBody>
      </p:sp>
    </p:spTree>
    <p:extLst>
      <p:ext uri="{BB962C8B-B14F-4D97-AF65-F5344CB8AC3E}">
        <p14:creationId xmlns:p14="http://schemas.microsoft.com/office/powerpoint/2010/main" val="3586018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1D6B7D41-95FA-49F5-8AD0-409EF823A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28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0FF2346-CB8C-40F5-986B-8114E62F60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533" y="458787"/>
            <a:ext cx="3982801" cy="548322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09070278-9FCE-42EE-88DA-A35644AA87D2}"/>
              </a:ext>
            </a:extLst>
          </p:cNvPr>
          <p:cNvSpPr txBox="1"/>
          <p:nvPr/>
        </p:nvSpPr>
        <p:spPr>
          <a:xfrm>
            <a:off x="5234902" y="2998787"/>
            <a:ext cx="55092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罗贯中：元末明初人，名本，号湖海散人，大约生活在</a:t>
            </a:r>
            <a:r>
              <a:rPr lang="en-US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1330~1400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年之间。其代表作有：</a:t>
            </a:r>
            <a:r>
              <a:rPr lang="en-US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隋唐志传</a:t>
            </a:r>
            <a:r>
              <a:rPr lang="en-US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三遂平妖传</a:t>
            </a:r>
            <a:r>
              <a:rPr lang="en-US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三国演义</a:t>
            </a:r>
            <a:r>
              <a:rPr lang="en-US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等。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7D1CAAC-8A18-445B-9F87-467FD6213231}"/>
              </a:ext>
            </a:extLst>
          </p:cNvPr>
          <p:cNvSpPr txBox="1"/>
          <p:nvPr/>
        </p:nvSpPr>
        <p:spPr>
          <a:xfrm>
            <a:off x="4995333" y="825424"/>
            <a:ext cx="62653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三国演义</a:t>
            </a:r>
            <a:r>
              <a:rPr lang="en-US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：历史演义长篇小说，与</a:t>
            </a:r>
            <a:r>
              <a:rPr lang="en-US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西游记</a:t>
            </a:r>
            <a:r>
              <a:rPr lang="en-US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》,《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红楼梦</a:t>
            </a:r>
            <a:r>
              <a:rPr lang="en-US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水浒传</a:t>
            </a:r>
            <a:r>
              <a:rPr lang="en-US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，并称“四大名著”。</a:t>
            </a:r>
          </a:p>
        </p:txBody>
      </p:sp>
    </p:spTree>
    <p:extLst>
      <p:ext uri="{BB962C8B-B14F-4D97-AF65-F5344CB8AC3E}">
        <p14:creationId xmlns:p14="http://schemas.microsoft.com/office/powerpoint/2010/main" val="345289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91168AF-60EE-42A9-98EC-19E57CB48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17" y="318409"/>
            <a:ext cx="4838697" cy="622118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3AB5869-0C00-494C-8B7F-B0E72B99B354}"/>
              </a:ext>
            </a:extLst>
          </p:cNvPr>
          <p:cNvSpPr txBox="1"/>
          <p:nvPr/>
        </p:nvSpPr>
        <p:spPr>
          <a:xfrm>
            <a:off x="5698069" y="1385386"/>
            <a:ext cx="2709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机智过人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875A8EE-1968-4885-B8EC-F7582A2EC542}"/>
              </a:ext>
            </a:extLst>
          </p:cNvPr>
          <p:cNvSpPr txBox="1"/>
          <p:nvPr/>
        </p:nvSpPr>
        <p:spPr>
          <a:xfrm>
            <a:off x="5681142" y="467733"/>
            <a:ext cx="2319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神机妙算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1C525EF-DE77-4B37-8044-0335C97D21E1}"/>
              </a:ext>
            </a:extLst>
          </p:cNvPr>
          <p:cNvSpPr txBox="1"/>
          <p:nvPr/>
        </p:nvSpPr>
        <p:spPr>
          <a:xfrm>
            <a:off x="9719732" y="449479"/>
            <a:ext cx="1845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运筹帷幄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607D77D-93D6-4B9A-971B-564B9BEDF1CB}"/>
              </a:ext>
            </a:extLst>
          </p:cNvPr>
          <p:cNvSpPr txBox="1"/>
          <p:nvPr/>
        </p:nvSpPr>
        <p:spPr>
          <a:xfrm>
            <a:off x="7746999" y="449481"/>
            <a:ext cx="2175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初出茅庐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72BB530-3A71-4B64-96B7-1DBF57B54EAB}"/>
              </a:ext>
            </a:extLst>
          </p:cNvPr>
          <p:cNvSpPr txBox="1"/>
          <p:nvPr/>
        </p:nvSpPr>
        <p:spPr>
          <a:xfrm>
            <a:off x="7746999" y="1385386"/>
            <a:ext cx="1845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胆大心细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48D4173-45E1-4682-8DBE-89AE38C9674B}"/>
              </a:ext>
            </a:extLst>
          </p:cNvPr>
          <p:cNvSpPr txBox="1"/>
          <p:nvPr/>
        </p:nvSpPr>
        <p:spPr>
          <a:xfrm>
            <a:off x="9719732" y="1390532"/>
            <a:ext cx="241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沉着冷静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AC40A61-7BE8-469A-9357-F07DD7C6744F}"/>
              </a:ext>
            </a:extLst>
          </p:cNvPr>
          <p:cNvSpPr txBox="1"/>
          <p:nvPr/>
        </p:nvSpPr>
        <p:spPr>
          <a:xfrm>
            <a:off x="5698069" y="2438399"/>
            <a:ext cx="633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呼风唤雨，联合吴国火烧赤壁。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376690D-BE21-4010-9398-6255B1A7D15A}"/>
              </a:ext>
            </a:extLst>
          </p:cNvPr>
          <p:cNvSpPr txBox="1"/>
          <p:nvPr/>
        </p:nvSpPr>
        <p:spPr>
          <a:xfrm>
            <a:off x="5740402" y="3363156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76213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虚张声势，向曹军草船借箭。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373A376-92F5-4DF4-AC0E-3CC3DF1DE7D0}"/>
              </a:ext>
            </a:extLst>
          </p:cNvPr>
          <p:cNvSpPr txBox="1"/>
          <p:nvPr/>
        </p:nvSpPr>
        <p:spPr>
          <a:xfrm>
            <a:off x="5740402" y="4290025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一招空城，吓退魏军不敢攻城。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A2A3739-E66F-4A1F-B06C-578E87368F39}"/>
              </a:ext>
            </a:extLst>
          </p:cNvPr>
          <p:cNvSpPr txBox="1"/>
          <p:nvPr/>
        </p:nvSpPr>
        <p:spPr>
          <a:xfrm>
            <a:off x="5803903" y="5216894"/>
            <a:ext cx="4580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B05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将计就计，气死周瑜。</a:t>
            </a:r>
          </a:p>
        </p:txBody>
      </p:sp>
    </p:spTree>
    <p:extLst>
      <p:ext uri="{BB962C8B-B14F-4D97-AF65-F5344CB8AC3E}">
        <p14:creationId xmlns:p14="http://schemas.microsoft.com/office/powerpoint/2010/main" val="137495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/>
      <p:bldP spid="4" grpId="0"/>
      <p:bldP spid="5" grpId="0"/>
      <p:bldP spid="8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0CCBE7BF-F091-4C33-BE38-D0AD23F441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45" y="207421"/>
            <a:ext cx="5368645" cy="631147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6E770566-6BF5-4C80-9ED7-201F1B0BE5BF}"/>
              </a:ext>
            </a:extLst>
          </p:cNvPr>
          <p:cNvSpPr txBox="1"/>
          <p:nvPr/>
        </p:nvSpPr>
        <p:spPr>
          <a:xfrm>
            <a:off x="5799668" y="483346"/>
            <a:ext cx="2319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武力高强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E691581-E4BA-4700-8E85-51CB67F10103}"/>
              </a:ext>
            </a:extLst>
          </p:cNvPr>
          <p:cNvSpPr txBox="1"/>
          <p:nvPr/>
        </p:nvSpPr>
        <p:spPr>
          <a:xfrm>
            <a:off x="9719732" y="483345"/>
            <a:ext cx="1845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无人能挡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58B69FD-355F-40C0-9861-4A7E59A28993}"/>
              </a:ext>
            </a:extLst>
          </p:cNvPr>
          <p:cNvSpPr txBox="1"/>
          <p:nvPr/>
        </p:nvSpPr>
        <p:spPr>
          <a:xfrm>
            <a:off x="7770676" y="483347"/>
            <a:ext cx="2175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有勇有谋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5DB6BC8-3380-4EAC-8EB4-C594C90C286F}"/>
              </a:ext>
            </a:extLst>
          </p:cNvPr>
          <p:cNvSpPr txBox="1"/>
          <p:nvPr/>
        </p:nvSpPr>
        <p:spPr>
          <a:xfrm>
            <a:off x="5799668" y="2665392"/>
            <a:ext cx="633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趁着深夜，带兵突袭徐州。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6BD8396-C1EB-44FE-8882-9EAECB6C6CF4}"/>
              </a:ext>
            </a:extLst>
          </p:cNvPr>
          <p:cNvSpPr txBox="1"/>
          <p:nvPr/>
        </p:nvSpPr>
        <p:spPr>
          <a:xfrm>
            <a:off x="5799668" y="3854053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76213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为了貂蝉，亲手杀死干爹。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A2385B5-D6F6-49E0-852F-DC59B36B9910}"/>
              </a:ext>
            </a:extLst>
          </p:cNvPr>
          <p:cNvSpPr txBox="1"/>
          <p:nvPr/>
        </p:nvSpPr>
        <p:spPr>
          <a:xfrm>
            <a:off x="5799668" y="5097024"/>
            <a:ext cx="6392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在虎牢关，勇敢战三英。（刘备，关羽，张飞）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F5DA73D-3AE2-4690-AAE9-A3F99A3677B4}"/>
              </a:ext>
            </a:extLst>
          </p:cNvPr>
          <p:cNvSpPr txBox="1"/>
          <p:nvPr/>
        </p:nvSpPr>
        <p:spPr>
          <a:xfrm>
            <a:off x="5799668" y="1299311"/>
            <a:ext cx="5516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拥有赤兔马和方天画戟</a:t>
            </a:r>
          </a:p>
        </p:txBody>
      </p:sp>
    </p:spTree>
    <p:extLst>
      <p:ext uri="{BB962C8B-B14F-4D97-AF65-F5344CB8AC3E}">
        <p14:creationId xmlns:p14="http://schemas.microsoft.com/office/powerpoint/2010/main" val="211997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/>
      <p:bldP spid="13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BC0DFD2A-1E6D-4496-9B39-94308D4BF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21" y="318995"/>
            <a:ext cx="5101164" cy="6002663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4EAEBF6D-9457-45A7-BA9C-D1AB0251FCAA}"/>
              </a:ext>
            </a:extLst>
          </p:cNvPr>
          <p:cNvSpPr txBox="1"/>
          <p:nvPr/>
        </p:nvSpPr>
        <p:spPr>
          <a:xfrm>
            <a:off x="5799668" y="1424398"/>
            <a:ext cx="2709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临危不惧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0AA01B6-247C-4ECF-A6B0-F744FAD0F723}"/>
              </a:ext>
            </a:extLst>
          </p:cNvPr>
          <p:cNvSpPr txBox="1"/>
          <p:nvPr/>
        </p:nvSpPr>
        <p:spPr>
          <a:xfrm>
            <a:off x="5799668" y="483346"/>
            <a:ext cx="2319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常胜将军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89E6D4A-3BBA-4AC2-98BD-669F75F18440}"/>
              </a:ext>
            </a:extLst>
          </p:cNvPr>
          <p:cNvSpPr txBox="1"/>
          <p:nvPr/>
        </p:nvSpPr>
        <p:spPr>
          <a:xfrm>
            <a:off x="9719732" y="483345"/>
            <a:ext cx="1845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有勇有谋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3358B0D-1825-4C5E-BF09-B0EF752CC743}"/>
              </a:ext>
            </a:extLst>
          </p:cNvPr>
          <p:cNvSpPr txBox="1"/>
          <p:nvPr/>
        </p:nvSpPr>
        <p:spPr>
          <a:xfrm>
            <a:off x="7770676" y="483347"/>
            <a:ext cx="2175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智勇双全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1CCABEE-C857-40E8-915D-538E369702BF}"/>
              </a:ext>
            </a:extLst>
          </p:cNvPr>
          <p:cNvSpPr txBox="1"/>
          <p:nvPr/>
        </p:nvSpPr>
        <p:spPr>
          <a:xfrm>
            <a:off x="7770676" y="1419252"/>
            <a:ext cx="1845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忠心耿耿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5682109-C4A0-41E3-9C49-AC5AE7171342}"/>
              </a:ext>
            </a:extLst>
          </p:cNvPr>
          <p:cNvSpPr txBox="1"/>
          <p:nvPr/>
        </p:nvSpPr>
        <p:spPr>
          <a:xfrm>
            <a:off x="9719732" y="1390532"/>
            <a:ext cx="241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浑身是胆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41455C4-6F94-4FD5-95D6-AD844F961681}"/>
              </a:ext>
            </a:extLst>
          </p:cNvPr>
          <p:cNvSpPr txBox="1"/>
          <p:nvPr/>
        </p:nvSpPr>
        <p:spPr>
          <a:xfrm>
            <a:off x="5799668" y="2420982"/>
            <a:ext cx="633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逐文丑救公孙。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46A8BD77-4142-420A-B9E1-8A8C1ABB8C00}"/>
              </a:ext>
            </a:extLst>
          </p:cNvPr>
          <p:cNvSpPr txBox="1"/>
          <p:nvPr/>
        </p:nvSpPr>
        <p:spPr>
          <a:xfrm>
            <a:off x="5858936" y="32776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76213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卧牛山战群匪。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8CD144F-7EEF-464D-AF60-16BCC6D7B2B7}"/>
              </a:ext>
            </a:extLst>
          </p:cNvPr>
          <p:cNvSpPr txBox="1"/>
          <p:nvPr/>
        </p:nvSpPr>
        <p:spPr>
          <a:xfrm>
            <a:off x="5858936" y="4146177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截江夺阿斗。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C767D3B1-F5FE-45D4-BCDA-B16F75B5D6F9}"/>
              </a:ext>
            </a:extLst>
          </p:cNvPr>
          <p:cNvSpPr txBox="1"/>
          <p:nvPr/>
        </p:nvSpPr>
        <p:spPr>
          <a:xfrm>
            <a:off x="5858936" y="5014754"/>
            <a:ext cx="4580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B05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汉水救黄忠。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18CBE4E-E384-4CD2-A530-16F0124AB4A4}"/>
              </a:ext>
            </a:extLst>
          </p:cNvPr>
          <p:cNvSpPr txBox="1"/>
          <p:nvPr/>
        </p:nvSpPr>
        <p:spPr>
          <a:xfrm>
            <a:off x="5858936" y="5873862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7030A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长坂坡一战，七进七出，毫发无伤。</a:t>
            </a:r>
          </a:p>
        </p:txBody>
      </p:sp>
    </p:spTree>
    <p:extLst>
      <p:ext uri="{BB962C8B-B14F-4D97-AF65-F5344CB8AC3E}">
        <p14:creationId xmlns:p14="http://schemas.microsoft.com/office/powerpoint/2010/main" val="141746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09D6FE3-F643-4CAA-B982-E4DE3F18CFAD}"/>
              </a:ext>
            </a:extLst>
          </p:cNvPr>
          <p:cNvSpPr/>
          <p:nvPr/>
        </p:nvSpPr>
        <p:spPr>
          <a:xfrm>
            <a:off x="7530860" y="4148315"/>
            <a:ext cx="18029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取长补短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C12C0B41-1AD8-4252-B429-88832E7C5F92}"/>
              </a:ext>
            </a:extLst>
          </p:cNvPr>
          <p:cNvSpPr/>
          <p:nvPr/>
        </p:nvSpPr>
        <p:spPr>
          <a:xfrm>
            <a:off x="7537876" y="4716528"/>
            <a:ext cx="27647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扬长避短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D55C608-9402-4537-AF71-3E10C1B25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98" y="597772"/>
            <a:ext cx="6346166" cy="513879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57C9925C-5786-4A8D-9C20-9513F969E227}"/>
              </a:ext>
            </a:extLst>
          </p:cNvPr>
          <p:cNvSpPr/>
          <p:nvPr/>
        </p:nvSpPr>
        <p:spPr>
          <a:xfrm>
            <a:off x="7392095" y="528805"/>
            <a:ext cx="172354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D76213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启发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CB78B9B-DF5A-4B7D-BD2A-93EC532CB3E0}"/>
              </a:ext>
            </a:extLst>
          </p:cNvPr>
          <p:cNvSpPr txBox="1"/>
          <p:nvPr/>
        </p:nvSpPr>
        <p:spPr>
          <a:xfrm>
            <a:off x="7537876" y="2429351"/>
            <a:ext cx="2958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有勇有谋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D1AF327-D4D9-45EC-8735-D62DF16C2614}"/>
              </a:ext>
            </a:extLst>
          </p:cNvPr>
          <p:cNvSpPr txBox="1"/>
          <p:nvPr/>
        </p:nvSpPr>
        <p:spPr>
          <a:xfrm>
            <a:off x="7530860" y="2997556"/>
            <a:ext cx="1720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沉着冷静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B5C2D0D-36BF-4A03-AEFB-86C8092883D2}"/>
              </a:ext>
            </a:extLst>
          </p:cNvPr>
          <p:cNvSpPr txBox="1"/>
          <p:nvPr/>
        </p:nvSpPr>
        <p:spPr>
          <a:xfrm>
            <a:off x="7530860" y="3575182"/>
            <a:ext cx="3053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沉稳大气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97A6C95-E648-4767-BD36-41D4B65CD435}"/>
              </a:ext>
            </a:extLst>
          </p:cNvPr>
          <p:cNvSpPr txBox="1"/>
          <p:nvPr/>
        </p:nvSpPr>
        <p:spPr>
          <a:xfrm>
            <a:off x="7537876" y="5284741"/>
            <a:ext cx="2894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胆大心细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BE7BE5B-E1BF-405F-8596-547771997D9B}"/>
              </a:ext>
            </a:extLst>
          </p:cNvPr>
          <p:cNvSpPr txBox="1"/>
          <p:nvPr/>
        </p:nvSpPr>
        <p:spPr>
          <a:xfrm>
            <a:off x="7496354" y="1789735"/>
            <a:ext cx="1871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我们要：</a:t>
            </a:r>
          </a:p>
        </p:txBody>
      </p:sp>
    </p:spTree>
    <p:extLst>
      <p:ext uri="{BB962C8B-B14F-4D97-AF65-F5344CB8AC3E}">
        <p14:creationId xmlns:p14="http://schemas.microsoft.com/office/powerpoint/2010/main" val="300952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B577AB7-F5B4-412E-AB50-E93E0BE20E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110068"/>
            <a:ext cx="12031133" cy="667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438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231</Words>
  <Application>Microsoft Office PowerPoint</Application>
  <PresentationFormat>宽屏</PresentationFormat>
  <Paragraphs>41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等线</vt:lpstr>
      <vt:lpstr>等线 Light</vt:lpstr>
      <vt:lpstr>华文仿宋</vt:lpstr>
      <vt:lpstr>华文楷体</vt:lpstr>
      <vt:lpstr>华文中宋</vt:lpstr>
      <vt:lpstr>楷体</vt:lpstr>
      <vt:lpstr>宋体</vt:lpstr>
      <vt:lpstr>幼圆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zcmwrh@163.com</dc:creator>
  <cp:lastModifiedBy>zcmwrh@163.com</cp:lastModifiedBy>
  <cp:revision>35</cp:revision>
  <dcterms:created xsi:type="dcterms:W3CDTF">2022-04-23T01:18:41Z</dcterms:created>
  <dcterms:modified xsi:type="dcterms:W3CDTF">2022-04-23T12:41:03Z</dcterms:modified>
</cp:coreProperties>
</file>