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8" r:id="rId4"/>
    <p:sldId id="260" r:id="rId5"/>
    <p:sldId id="261" r:id="rId6"/>
    <p:sldId id="262" r:id="rId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viewProps" Target="viewProps.xml"/><Relationship Id="rId8" Type="http://schemas.openxmlformats.org/officeDocument/2006/relationships/presProps" Target="presProps.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2.png"/><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endParaRPr lang="zh-CN" altLang="en-US"/>
          </a:p>
        </p:txBody>
      </p:sp>
      <p:sp>
        <p:nvSpPr>
          <p:cNvPr id="3" name="副标题 2"/>
          <p:cNvSpPr>
            <a:spLocks noGrp="1"/>
          </p:cNvSpPr>
          <p:nvPr>
            <p:ph type="subTitle" idx="1"/>
          </p:nvPr>
        </p:nvSpPr>
        <p:spPr/>
        <p:txBody>
          <a:bodyPr/>
          <a:p>
            <a:endParaRPr lang="zh-CN" altLang="en-US"/>
          </a:p>
        </p:txBody>
      </p:sp>
      <p:pic>
        <p:nvPicPr>
          <p:cNvPr id="4" name="图片 3"/>
          <p:cNvPicPr>
            <a:picLocks noChangeAspect="1"/>
          </p:cNvPicPr>
          <p:nvPr/>
        </p:nvPicPr>
        <p:blipFill>
          <a:blip r:embed="rId1"/>
          <a:stretch>
            <a:fillRect/>
          </a:stretch>
        </p:blipFill>
        <p:spPr>
          <a:xfrm>
            <a:off x="417195" y="0"/>
            <a:ext cx="11111865" cy="7124065"/>
          </a:xfrm>
          <a:prstGeom prst="rect">
            <a:avLst/>
          </a:prstGeom>
        </p:spPr>
      </p:pic>
      <p:sp>
        <p:nvSpPr>
          <p:cNvPr id="5" name="文本框 4"/>
          <p:cNvSpPr txBox="1"/>
          <p:nvPr/>
        </p:nvSpPr>
        <p:spPr>
          <a:xfrm>
            <a:off x="3597910" y="4169410"/>
            <a:ext cx="3465195" cy="521970"/>
          </a:xfrm>
          <a:prstGeom prst="rect">
            <a:avLst/>
          </a:prstGeom>
          <a:noFill/>
        </p:spPr>
        <p:txBody>
          <a:bodyPr wrap="square" rtlCol="0">
            <a:spAutoFit/>
          </a:bodyPr>
          <a:p>
            <a:r>
              <a:rPr lang="zh-CN" altLang="en-US" sz="2800"/>
              <a:t>推荐人：陶思婷</a:t>
            </a:r>
            <a:endParaRPr lang="zh-CN" altLang="en-US" sz="2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占位符 3"/>
          <p:cNvSpPr>
            <a:spLocks noGrp="1"/>
          </p:cNvSpPr>
          <p:nvPr>
            <p:ph type="body" sz="half" idx="2"/>
          </p:nvPr>
        </p:nvSpPr>
        <p:spPr>
          <a:xfrm>
            <a:off x="867410" y="188595"/>
            <a:ext cx="4232275" cy="4696460"/>
          </a:xfrm>
        </p:spPr>
        <p:txBody>
          <a:bodyPr>
            <a:noAutofit/>
          </a:bodyPr>
          <a:p>
            <a:r>
              <a:rPr lang="en-US" altLang="zh-CN" sz="2000"/>
              <a:t>         </a:t>
            </a:r>
            <a:r>
              <a:rPr lang="zh-CN" altLang="en-US" sz="2400"/>
              <a:t>大家好，我叫陶思婷，今天，我带来一本书，叫做《窗边的小豆豆》。</a:t>
            </a:r>
            <a:endParaRPr lang="zh-CN" altLang="en-US" sz="2400"/>
          </a:p>
          <a:p>
            <a:r>
              <a:rPr lang="en-US" altLang="zh-CN" sz="2400"/>
              <a:t>         </a:t>
            </a:r>
            <a:r>
              <a:rPr lang="zh-CN" altLang="en-US" sz="2400"/>
              <a:t>这是一本有趣的儿童文学作品，作者是日本作家黑柳彻子，她曾经在</a:t>
            </a:r>
            <a:r>
              <a:rPr lang="en-US" altLang="zh-CN" sz="2400"/>
              <a:t>1981</a:t>
            </a:r>
            <a:r>
              <a:rPr lang="zh-CN" altLang="en-US" sz="2400"/>
              <a:t>年被任命为亚洲历史上第一位亲善大使。这本书不仅带给全世界几千万读者无数的笑声和感动，而且为现代教育的发展注入了新的活力，成为了二十世纪全球最有影响的作品之一。这本书主要讲了作者上小学的一段真实故事。作者因为淘气被原学校退学，来到巴学园。在小林校长的爱护和引导下，一般人眼里</a:t>
            </a:r>
            <a:r>
              <a:rPr lang="en-US" altLang="zh-CN" sz="2400"/>
              <a:t>“</a:t>
            </a:r>
            <a:r>
              <a:rPr lang="zh-CN" altLang="en-US" sz="2400"/>
              <a:t>怪怪</a:t>
            </a:r>
            <a:r>
              <a:rPr lang="en-US" altLang="zh-CN" sz="2400"/>
              <a:t>”</a:t>
            </a:r>
            <a:r>
              <a:rPr lang="zh-CN" altLang="en-US" sz="2400"/>
              <a:t>的她逐渐变成了一个大家都能接受的孩子，并奠定了她一生的基础。</a:t>
            </a:r>
            <a:endParaRPr lang="zh-CN" altLang="en-US" sz="2400"/>
          </a:p>
        </p:txBody>
      </p:sp>
      <p:pic>
        <p:nvPicPr>
          <p:cNvPr id="5" name="内容占位符 4"/>
          <p:cNvPicPr>
            <a:picLocks noChangeAspect="1"/>
          </p:cNvPicPr>
          <p:nvPr>
            <p:ph idx="1"/>
            <p:custDataLst>
              <p:tags r:id="rId1"/>
            </p:custDataLst>
          </p:nvPr>
        </p:nvPicPr>
        <p:blipFill>
          <a:blip r:embed="rId2"/>
          <a:stretch>
            <a:fillRect/>
          </a:stretch>
        </p:blipFill>
        <p:spPr>
          <a:xfrm>
            <a:off x="6254115" y="577850"/>
            <a:ext cx="4267200" cy="570166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0" y="0"/>
            <a:ext cx="6891020" cy="6901815"/>
          </a:xfrm>
          <a:prstGeom prst="rect">
            <a:avLst/>
          </a:prstGeom>
        </p:spPr>
      </p:pic>
      <p:sp>
        <p:nvSpPr>
          <p:cNvPr id="4" name="文本框 3"/>
          <p:cNvSpPr txBox="1"/>
          <p:nvPr/>
        </p:nvSpPr>
        <p:spPr>
          <a:xfrm>
            <a:off x="7501255" y="305435"/>
            <a:ext cx="4120515" cy="6247130"/>
          </a:xfrm>
          <a:prstGeom prst="rect">
            <a:avLst/>
          </a:prstGeom>
          <a:noFill/>
        </p:spPr>
        <p:txBody>
          <a:bodyPr wrap="square" rtlCol="0">
            <a:spAutoFit/>
          </a:bodyPr>
          <a:p>
            <a:r>
              <a:rPr lang="en-US" altLang="zh-CN"/>
              <a:t>         </a:t>
            </a:r>
            <a:r>
              <a:rPr lang="zh-CN" altLang="en-US" sz="2000"/>
              <a:t>这本书中，给我留下印象最深的人是巴学园的校长，小林校长。这个怪怪的校长，极其注重对孩子自身个性的培养，并给孩子们充分的自由空间。这虽然是个怪怪的校长，但同时他也是一个十分友善、慈祥的人。因为在吃完饭后，所有的小朋友一股脑地爬到他背上时，他不但没有生气，还语气温和地对小朋友说：</a:t>
            </a:r>
            <a:r>
              <a:rPr lang="en-US" altLang="zh-CN" sz="2000"/>
              <a:t>“</a:t>
            </a:r>
            <a:r>
              <a:rPr lang="zh-CN" altLang="en-US" sz="2000"/>
              <a:t>小心点，快下来吧，别受伤了。</a:t>
            </a:r>
            <a:r>
              <a:rPr lang="en-US" altLang="zh-CN" sz="2000"/>
              <a:t>”</a:t>
            </a:r>
            <a:r>
              <a:rPr lang="zh-CN" altLang="en-US" sz="2000"/>
              <a:t>这样慈祥的校长，相信你也会喜欢他的。这本书中的主角小豆豆也是一个调皮可爱的孩子。还记得她与校长约定好了，以后要在巴学园当个老师，虽然最后她并没有成为巴学园的老师，因为巴学园在一九四八年的东京大空袭中被烧毁了。但小豆豆并没有忘记这个约定，毕竟这个约定对她来说记忆深刻。</a:t>
            </a:r>
            <a:endParaRPr lang="zh-CN" altLang="en-US" sz="2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109855" y="0"/>
            <a:ext cx="5888355" cy="6633845"/>
          </a:xfrm>
          <a:prstGeom prst="rect">
            <a:avLst/>
          </a:prstGeom>
        </p:spPr>
      </p:pic>
      <p:sp>
        <p:nvSpPr>
          <p:cNvPr id="3" name="文本框 2"/>
          <p:cNvSpPr txBox="1"/>
          <p:nvPr/>
        </p:nvSpPr>
        <p:spPr>
          <a:xfrm>
            <a:off x="7235190" y="847725"/>
            <a:ext cx="4195445" cy="4892675"/>
          </a:xfrm>
          <a:prstGeom prst="rect">
            <a:avLst/>
          </a:prstGeom>
          <a:noFill/>
        </p:spPr>
        <p:txBody>
          <a:bodyPr wrap="square" rtlCol="0">
            <a:spAutoFit/>
          </a:bodyPr>
          <a:p>
            <a:r>
              <a:rPr lang="en-US" altLang="zh-CN"/>
              <a:t>        </a:t>
            </a:r>
            <a:r>
              <a:rPr lang="en-US" altLang="zh-CN" sz="2400"/>
              <a:t> </a:t>
            </a:r>
            <a:r>
              <a:rPr lang="zh-CN" altLang="en-US" sz="2400"/>
              <a:t>这本书中的人物有许多生动的语言，就拿小豆豆来说吧。入学第一天，小豆豆看到了一个得了小儿麻痹症的男孩，一开始小豆豆问这个男孩的病能不能治好，但当她看到男孩沉默不语，便想：</a:t>
            </a:r>
            <a:r>
              <a:rPr lang="en-US" altLang="zh-CN" sz="2400"/>
              <a:t>“</a:t>
            </a:r>
            <a:r>
              <a:rPr lang="zh-CN" altLang="en-US" sz="2400"/>
              <a:t>我是不是说了什么不好的话？</a:t>
            </a:r>
            <a:r>
              <a:rPr lang="en-US" altLang="zh-CN" sz="2400"/>
              <a:t>”</a:t>
            </a:r>
            <a:r>
              <a:rPr lang="zh-CN" altLang="en-US" sz="2400"/>
              <a:t>不禁也悲伤起来。但那个男孩为了不让小豆豆自责，便和她交了朋友，这就是他们友谊的开始。从这可以看出小豆豆懂得尊重他人，也很有礼貌。</a:t>
            </a:r>
            <a:endParaRPr lang="en-US" altLang="zh-CN" sz="2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0" y="-635"/>
            <a:ext cx="12191365" cy="6858635"/>
          </a:xfrm>
          <a:prstGeom prst="rect">
            <a:avLst/>
          </a:prstGeom>
        </p:spPr>
      </p:pic>
      <p:sp>
        <p:nvSpPr>
          <p:cNvPr id="3" name="文本框 2"/>
          <p:cNvSpPr txBox="1"/>
          <p:nvPr/>
        </p:nvSpPr>
        <p:spPr>
          <a:xfrm>
            <a:off x="424815" y="518795"/>
            <a:ext cx="7085965" cy="1938020"/>
          </a:xfrm>
          <a:prstGeom prst="rect">
            <a:avLst/>
          </a:prstGeom>
          <a:noFill/>
        </p:spPr>
        <p:txBody>
          <a:bodyPr wrap="square" rtlCol="0">
            <a:spAutoFit/>
          </a:bodyPr>
          <a:p>
            <a:r>
              <a:rPr lang="en-US" altLang="zh-CN"/>
              <a:t>        </a:t>
            </a:r>
            <a:r>
              <a:rPr lang="en-US" altLang="zh-CN" sz="2400"/>
              <a:t> </a:t>
            </a:r>
            <a:r>
              <a:rPr lang="zh-CN" altLang="en-US" sz="2400"/>
              <a:t>这本书我体会到了作者童年生活的乐趣和自由。也感受到了巴学园中的孩子对巴学园的热爱以及作者在写小说时的美好回忆。</a:t>
            </a:r>
            <a:endParaRPr lang="zh-CN" altLang="en-US" sz="2400"/>
          </a:p>
          <a:p>
            <a:r>
              <a:rPr lang="en-US" altLang="zh-CN" sz="2400"/>
              <a:t>         </a:t>
            </a:r>
            <a:r>
              <a:rPr lang="zh-CN" altLang="en-US" sz="2400"/>
              <a:t>今天我就给大家分享到这里了，希望你们也会喜欢这本书。</a:t>
            </a:r>
            <a:endParaRPr lang="zh-CN" altLang="en-US" sz="2400"/>
          </a:p>
        </p:txBody>
      </p:sp>
    </p:spTree>
  </p:cSld>
  <p:clrMapOvr>
    <a:masterClrMapping/>
  </p:clrMapOvr>
</p:sld>
</file>

<file path=ppt/tags/tag1.xml><?xml version="1.0" encoding="utf-8"?>
<p:tagLst xmlns:p="http://schemas.openxmlformats.org/presentationml/2006/main">
  <p:tag name="KSO_WM_UNIT_PLACING_PICTURE_USER_VIEWPORT" val="{&quot;height&quot;:7675,&quot;width&quot;:574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827</Words>
  <Application>WPS 演示</Application>
  <PresentationFormat>宽屏</PresentationFormat>
  <Paragraphs>12</Paragraphs>
  <Slides>5</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5</vt:i4>
      </vt:variant>
    </vt:vector>
  </HeadingPairs>
  <TitlesOfParts>
    <vt:vector size="12" baseType="lpstr">
      <vt:lpstr>Arial</vt:lpstr>
      <vt:lpstr>宋体</vt:lpstr>
      <vt:lpstr>Wingdings</vt:lpstr>
      <vt:lpstr>Arial Unicode MS</vt:lpstr>
      <vt:lpstr>Calibri</vt:lpstr>
      <vt:lpstr>微软雅黑</vt:lpstr>
      <vt:lpstr>Office 主题</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HaNa</cp:lastModifiedBy>
  <cp:revision>2</cp:revision>
  <dcterms:created xsi:type="dcterms:W3CDTF">2022-04-23T12:45:18Z</dcterms:created>
  <dcterms:modified xsi:type="dcterms:W3CDTF">2022-04-23T13:23:09Z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CB63C0B139C7455D92D7379ACE143518</vt:lpwstr>
  </property>
  <property fmtid="{D5CDD505-2E9C-101B-9397-08002B2CF9AE}" pid="3" name="KSOProductBuildVer">
    <vt:lpwstr>2052-11.1.0.10356</vt:lpwstr>
  </property>
</Properties>
</file>