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7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</p:sldIdLst>
  <p:sldSz cx="6856413" cy="5141913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D2E3"/>
    <a:srgbClr val="293D2C"/>
    <a:srgbClr val="FBE22D"/>
    <a:srgbClr val="A9D25A"/>
    <a:srgbClr val="EA5514"/>
    <a:srgbClr val="7BBFAA"/>
    <a:srgbClr val="EB4544"/>
    <a:srgbClr val="DDDDDD"/>
    <a:srgbClr val="B0389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7" d="100"/>
          <a:sy n="117" d="100"/>
        </p:scale>
        <p:origin x="744" y="96"/>
      </p:cViewPr>
      <p:guideLst>
        <p:guide orient="horz" pos="1619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396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1A09C-AB03-4DCA-AF4D-4A7C109893D5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4FB9D-89F2-4AD9-B25C-DB5C7C6C7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97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00D77-675F-4030-AD1B-4A6B1A099987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38A185-F9DB-4B92-A1A8-CCD8A76DE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601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724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994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066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288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586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21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117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570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75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481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8A185-F9DB-4B92-A1A8-CCD8A76DEA2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023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232" y="1597329"/>
            <a:ext cx="5827951" cy="110217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463" y="2913751"/>
            <a:ext cx="4799489" cy="13140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911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821" y="205915"/>
            <a:ext cx="6170772" cy="85698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821" y="1199783"/>
            <a:ext cx="6170772" cy="33934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30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0899" y="154734"/>
            <a:ext cx="1542693" cy="328868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822" y="154734"/>
            <a:ext cx="4513805" cy="32886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263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821" y="205915"/>
            <a:ext cx="6170772" cy="85698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2821" y="1199783"/>
            <a:ext cx="6170772" cy="3393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77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609" y="3304159"/>
            <a:ext cx="5827951" cy="1021241"/>
          </a:xfrm>
          <a:prstGeom prst="rect">
            <a:avLst/>
          </a:prstGeom>
        </p:spPr>
        <p:txBody>
          <a:bodyPr anchor="t"/>
          <a:lstStyle>
            <a:lvl1pPr algn="l">
              <a:defRPr sz="2998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609" y="2179365"/>
            <a:ext cx="5827951" cy="11247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78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5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3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143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392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6713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399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22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32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821" y="205915"/>
            <a:ext cx="6170772" cy="85698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821" y="899838"/>
            <a:ext cx="3028249" cy="2543581"/>
          </a:xfrm>
          <a:prstGeom prst="rect">
            <a:avLst/>
          </a:prstGeom>
        </p:spPr>
        <p:txBody>
          <a:bodyPr/>
          <a:lstStyle>
            <a:lvl1pPr>
              <a:defRPr sz="2099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5343" y="899838"/>
            <a:ext cx="3028249" cy="2543581"/>
          </a:xfrm>
          <a:prstGeom prst="rect">
            <a:avLst/>
          </a:prstGeom>
        </p:spPr>
        <p:txBody>
          <a:bodyPr/>
          <a:lstStyle>
            <a:lvl1pPr>
              <a:defRPr sz="2099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99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821" y="205915"/>
            <a:ext cx="6170772" cy="85698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821" y="1150983"/>
            <a:ext cx="3029440" cy="47967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786" indent="0">
              <a:buNone/>
              <a:defRPr sz="1500" b="1"/>
            </a:lvl2pPr>
            <a:lvl3pPr marL="685571" indent="0">
              <a:buNone/>
              <a:defRPr sz="1350" b="1"/>
            </a:lvl3pPr>
            <a:lvl4pPr marL="1028357" indent="0">
              <a:buNone/>
              <a:defRPr sz="1200" b="1"/>
            </a:lvl4pPr>
            <a:lvl5pPr marL="1371143" indent="0">
              <a:buNone/>
              <a:defRPr sz="1200" b="1"/>
            </a:lvl5pPr>
            <a:lvl6pPr marL="1713929" indent="0">
              <a:buNone/>
              <a:defRPr sz="1200" b="1"/>
            </a:lvl6pPr>
            <a:lvl7pPr marL="2056713" indent="0">
              <a:buNone/>
              <a:defRPr sz="1200" b="1"/>
            </a:lvl7pPr>
            <a:lvl8pPr marL="2399500" indent="0">
              <a:buNone/>
              <a:defRPr sz="1200" b="1"/>
            </a:lvl8pPr>
            <a:lvl9pPr marL="274228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821" y="1630653"/>
            <a:ext cx="3029440" cy="2962552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2964" y="1150983"/>
            <a:ext cx="3030630" cy="47967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786" indent="0">
              <a:buNone/>
              <a:defRPr sz="1500" b="1"/>
            </a:lvl2pPr>
            <a:lvl3pPr marL="685571" indent="0">
              <a:buNone/>
              <a:defRPr sz="1350" b="1"/>
            </a:lvl3pPr>
            <a:lvl4pPr marL="1028357" indent="0">
              <a:buNone/>
              <a:defRPr sz="1200" b="1"/>
            </a:lvl4pPr>
            <a:lvl5pPr marL="1371143" indent="0">
              <a:buNone/>
              <a:defRPr sz="1200" b="1"/>
            </a:lvl5pPr>
            <a:lvl6pPr marL="1713929" indent="0">
              <a:buNone/>
              <a:defRPr sz="1200" b="1"/>
            </a:lvl6pPr>
            <a:lvl7pPr marL="2056713" indent="0">
              <a:buNone/>
              <a:defRPr sz="1200" b="1"/>
            </a:lvl7pPr>
            <a:lvl8pPr marL="2399500" indent="0">
              <a:buNone/>
              <a:defRPr sz="1200" b="1"/>
            </a:lvl8pPr>
            <a:lvl9pPr marL="274228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2964" y="1630653"/>
            <a:ext cx="3030630" cy="2962552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067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821" y="205915"/>
            <a:ext cx="6170772" cy="85698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226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51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823" y="204727"/>
            <a:ext cx="2255713" cy="871269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0667" y="204725"/>
            <a:ext cx="3832925" cy="4388480"/>
          </a:xfrm>
          <a:prstGeom prst="rect">
            <a:avLst/>
          </a:prstGeom>
        </p:spPr>
        <p:txBody>
          <a:bodyPr/>
          <a:lstStyle>
            <a:lvl1pPr>
              <a:defRPr sz="2399"/>
            </a:lvl1pPr>
            <a:lvl2pPr>
              <a:defRPr sz="2099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823" y="1075993"/>
            <a:ext cx="2255713" cy="3517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786" indent="0">
              <a:buNone/>
              <a:defRPr sz="900"/>
            </a:lvl2pPr>
            <a:lvl3pPr marL="685571" indent="0">
              <a:buNone/>
              <a:defRPr sz="750"/>
            </a:lvl3pPr>
            <a:lvl4pPr marL="1028357" indent="0">
              <a:buNone/>
              <a:defRPr sz="675"/>
            </a:lvl4pPr>
            <a:lvl5pPr marL="1371143" indent="0">
              <a:buNone/>
              <a:defRPr sz="675"/>
            </a:lvl5pPr>
            <a:lvl6pPr marL="1713929" indent="0">
              <a:buNone/>
              <a:defRPr sz="675"/>
            </a:lvl6pPr>
            <a:lvl7pPr marL="2056713" indent="0">
              <a:buNone/>
              <a:defRPr sz="675"/>
            </a:lvl7pPr>
            <a:lvl8pPr marL="2399500" indent="0">
              <a:buNone/>
              <a:defRPr sz="675"/>
            </a:lvl8pPr>
            <a:lvl9pPr marL="2742285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258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3905" y="3599339"/>
            <a:ext cx="4113848" cy="424922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3905" y="459439"/>
            <a:ext cx="4113848" cy="30851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99"/>
            </a:lvl1pPr>
            <a:lvl2pPr marL="342786" indent="0">
              <a:buNone/>
              <a:defRPr sz="2099"/>
            </a:lvl2pPr>
            <a:lvl3pPr marL="685571" indent="0">
              <a:buNone/>
              <a:defRPr sz="1800"/>
            </a:lvl3pPr>
            <a:lvl4pPr marL="1028357" indent="0">
              <a:buNone/>
              <a:defRPr sz="1500"/>
            </a:lvl4pPr>
            <a:lvl5pPr marL="1371143" indent="0">
              <a:buNone/>
              <a:defRPr sz="1500"/>
            </a:lvl5pPr>
            <a:lvl6pPr marL="1713929" indent="0">
              <a:buNone/>
              <a:defRPr sz="1500"/>
            </a:lvl6pPr>
            <a:lvl7pPr marL="2056713" indent="0">
              <a:buNone/>
              <a:defRPr sz="1500"/>
            </a:lvl7pPr>
            <a:lvl8pPr marL="2399500" indent="0">
              <a:buNone/>
              <a:defRPr sz="1500"/>
            </a:lvl8pPr>
            <a:lvl9pPr marL="274228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3905" y="4024262"/>
            <a:ext cx="4113848" cy="6034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786" indent="0">
              <a:buNone/>
              <a:defRPr sz="900"/>
            </a:lvl2pPr>
            <a:lvl3pPr marL="685571" indent="0">
              <a:buNone/>
              <a:defRPr sz="750"/>
            </a:lvl3pPr>
            <a:lvl4pPr marL="1028357" indent="0">
              <a:buNone/>
              <a:defRPr sz="675"/>
            </a:lvl4pPr>
            <a:lvl5pPr marL="1371143" indent="0">
              <a:buNone/>
              <a:defRPr sz="675"/>
            </a:lvl5pPr>
            <a:lvl6pPr marL="1713929" indent="0">
              <a:buNone/>
              <a:defRPr sz="675"/>
            </a:lvl6pPr>
            <a:lvl7pPr marL="2056713" indent="0">
              <a:buNone/>
              <a:defRPr sz="675"/>
            </a:lvl7pPr>
            <a:lvl8pPr marL="2399500" indent="0">
              <a:buNone/>
              <a:defRPr sz="675"/>
            </a:lvl8pPr>
            <a:lvl9pPr marL="2742285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42821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6254065-6D17-4A3A-91E4-21B75217D363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342609" y="4765795"/>
            <a:ext cx="2171197" cy="27375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4913763" y="4765795"/>
            <a:ext cx="1599830" cy="273759"/>
          </a:xfrm>
          <a:prstGeom prst="rect">
            <a:avLst/>
          </a:prstGeom>
        </p:spPr>
        <p:txBody>
          <a:bodyPr/>
          <a:lstStyle/>
          <a:p>
            <a:fld id="{33A8F8CD-9200-4504-81DD-97A3817DB8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95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6856414" cy="514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8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571" rtl="0" eaLnBrk="1" latinLnBrk="0" hangingPunct="1">
        <a:spcBef>
          <a:spcPct val="0"/>
        </a:spcBef>
        <a:buNone/>
        <a:defRPr sz="32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089" indent="-257089" algn="l" defTabSz="685571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557027" indent="-214240" algn="l" defTabSz="685571" rtl="0" eaLnBrk="1" latinLnBrk="0" hangingPunct="1">
        <a:spcBef>
          <a:spcPct val="20000"/>
        </a:spcBef>
        <a:buFont typeface="Arial" panose="020B0604020202020204" pitchFamily="34" charset="0"/>
        <a:buChar char="–"/>
        <a:defRPr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856964" indent="-171392" algn="l" defTabSz="685571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750" indent="-171392" algn="l" defTabSz="685571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536" indent="-171392" algn="l" defTabSz="685571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21" indent="-171392" algn="l" defTabSz="685571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107" indent="-171392" algn="l" defTabSz="685571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0892" indent="-171392" algn="l" defTabSz="685571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679" indent="-171392" algn="l" defTabSz="685571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5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786" algn="l" defTabSz="6855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571" algn="l" defTabSz="6855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357" algn="l" defTabSz="6855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143" algn="l" defTabSz="6855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929" algn="l" defTabSz="6855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13" algn="l" defTabSz="6855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500" algn="l" defTabSz="6855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285" algn="l" defTabSz="6855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4.xml"/><Relationship Id="rId7" Type="http://schemas.openxmlformats.org/officeDocument/2006/relationships/notesSlide" Target="../notesSlides/notesSlide5.xml"/><Relationship Id="rId12" Type="http://schemas.openxmlformats.org/officeDocument/2006/relationships/image" Target="../media/image9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7.png"/><Relationship Id="rId5" Type="http://schemas.openxmlformats.org/officeDocument/2006/relationships/tags" Target="../tags/tag6.xml"/><Relationship Id="rId10" Type="http://schemas.openxmlformats.org/officeDocument/2006/relationships/image" Target="../media/image10.png"/><Relationship Id="rId4" Type="http://schemas.openxmlformats.org/officeDocument/2006/relationships/tags" Target="../tags/tag5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9.xml"/><Relationship Id="rId7" Type="http://schemas.openxmlformats.org/officeDocument/2006/relationships/notesSlide" Target="../notesSlides/notesSlide6.xml"/><Relationship Id="rId12" Type="http://schemas.openxmlformats.org/officeDocument/2006/relationships/image" Target="../media/image9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7.png"/><Relationship Id="rId5" Type="http://schemas.openxmlformats.org/officeDocument/2006/relationships/tags" Target="../tags/tag11.xml"/><Relationship Id="rId10" Type="http://schemas.openxmlformats.org/officeDocument/2006/relationships/image" Target="../media/image10.png"/><Relationship Id="rId4" Type="http://schemas.openxmlformats.org/officeDocument/2006/relationships/tags" Target="../tags/tag10.xml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3678180" y="36585"/>
            <a:ext cx="1418896" cy="1421277"/>
          </a:xfrm>
          <a:prstGeom prst="ellipse">
            <a:avLst/>
          </a:prstGeom>
          <a:solidFill>
            <a:srgbClr val="BAE36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4935190" y="678182"/>
            <a:ext cx="138081" cy="138081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3299648" y="1153132"/>
            <a:ext cx="957041" cy="96061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4361441" y="1179319"/>
            <a:ext cx="585652" cy="585652"/>
          </a:xfrm>
          <a:prstGeom prst="ellipse">
            <a:avLst/>
          </a:prstGeom>
          <a:solidFill>
            <a:srgbClr val="ED9B38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5113741" y="761508"/>
            <a:ext cx="285684" cy="283303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5501796" y="-96736"/>
            <a:ext cx="1502221" cy="1504602"/>
          </a:xfrm>
          <a:prstGeom prst="ellipse">
            <a:avLst/>
          </a:prstGeom>
          <a:solidFill>
            <a:srgbClr val="F4D500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4904240" y="1124563"/>
            <a:ext cx="1342714" cy="1346286"/>
          </a:xfrm>
          <a:prstGeom prst="ellipse">
            <a:avLst/>
          </a:prstGeom>
          <a:solidFill>
            <a:srgbClr val="D8AEAF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999363" y="1992329"/>
            <a:ext cx="535657" cy="535657"/>
          </a:xfrm>
          <a:prstGeom prst="ellipse">
            <a:avLst/>
          </a:prstGeom>
          <a:solidFill>
            <a:srgbClr val="99CED2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6292189" y="1450720"/>
            <a:ext cx="273780" cy="273780"/>
          </a:xfrm>
          <a:prstGeom prst="ellipse">
            <a:avLst/>
          </a:prstGeom>
          <a:solidFill>
            <a:srgbClr val="CB99C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5401806" y="2435139"/>
            <a:ext cx="476140" cy="477330"/>
          </a:xfrm>
          <a:prstGeom prst="ellipse">
            <a:avLst/>
          </a:prstGeom>
          <a:solidFill>
            <a:srgbClr val="E78A47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4818535" y="2752961"/>
            <a:ext cx="761824" cy="763014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5782718" y="2447042"/>
            <a:ext cx="161888" cy="161888"/>
          </a:xfrm>
          <a:prstGeom prst="ellipse">
            <a:avLst/>
          </a:prstGeom>
          <a:solidFill>
            <a:srgbClr val="BDED6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5216111" y="2323245"/>
            <a:ext cx="161888" cy="161888"/>
          </a:xfrm>
          <a:prstGeom prst="ellipse">
            <a:avLst/>
          </a:prstGeom>
          <a:solidFill>
            <a:srgbClr val="BCED61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5004231" y="2451804"/>
            <a:ext cx="283303" cy="284494"/>
          </a:xfrm>
          <a:prstGeom prst="ellipse">
            <a:avLst/>
          </a:prstGeom>
          <a:solidFill>
            <a:srgbClr val="CB99C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4401913" y="2025657"/>
            <a:ext cx="757062" cy="758253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4049570" y="1814967"/>
            <a:ext cx="416622" cy="417813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3799597" y="2175642"/>
            <a:ext cx="385673" cy="385673"/>
          </a:xfrm>
          <a:prstGeom prst="ellipse">
            <a:avLst/>
          </a:prstGeom>
          <a:solidFill>
            <a:srgbClr val="8CDB27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3535339" y="2323245"/>
            <a:ext cx="104751" cy="104751"/>
          </a:xfrm>
          <a:prstGeom prst="ellipse">
            <a:avLst/>
          </a:prstGeom>
          <a:solidFill>
            <a:srgbClr val="E9B915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4563800" y="3317186"/>
            <a:ext cx="109512" cy="110703"/>
          </a:xfrm>
          <a:prstGeom prst="ellipse">
            <a:avLst/>
          </a:prstGeom>
          <a:solidFill>
            <a:srgbClr val="BCED60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auto">
          <a:xfrm>
            <a:off x="4559039" y="3632630"/>
            <a:ext cx="109512" cy="111893"/>
          </a:xfrm>
          <a:prstGeom prst="ellipse">
            <a:avLst/>
          </a:prstGeom>
          <a:solidFill>
            <a:srgbClr val="B03896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4539993" y="3839751"/>
            <a:ext cx="180933" cy="180933"/>
          </a:xfrm>
          <a:prstGeom prst="ellipse">
            <a:avLst/>
          </a:prstGeom>
          <a:solidFill>
            <a:srgbClr val="F0CA6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4368584" y="4146860"/>
            <a:ext cx="78563" cy="79754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4516186" y="4421831"/>
            <a:ext cx="109512" cy="109512"/>
          </a:xfrm>
          <a:prstGeom prst="ellipse">
            <a:avLst/>
          </a:prstGeom>
          <a:solidFill>
            <a:srgbClr val="7BBFA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4513807" y="4146860"/>
            <a:ext cx="197598" cy="196408"/>
          </a:xfrm>
          <a:prstGeom prst="ellipse">
            <a:avLst/>
          </a:prstGeom>
          <a:solidFill>
            <a:srgbClr val="EB454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4459051" y="4288513"/>
            <a:ext cx="111893" cy="111893"/>
          </a:xfrm>
          <a:prstGeom prst="ellipse">
            <a:avLst/>
          </a:prstGeom>
          <a:solidFill>
            <a:srgbClr val="8DC65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24" name="Oval 32"/>
          <p:cNvSpPr>
            <a:spLocks noChangeArrowheads="1"/>
          </p:cNvSpPr>
          <p:nvPr/>
        </p:nvSpPr>
        <p:spPr bwMode="auto">
          <a:xfrm>
            <a:off x="4380488" y="3896888"/>
            <a:ext cx="249973" cy="249973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25" name="Oval 33"/>
          <p:cNvSpPr>
            <a:spLocks noChangeArrowheads="1"/>
          </p:cNvSpPr>
          <p:nvPr/>
        </p:nvSpPr>
        <p:spPr bwMode="auto">
          <a:xfrm>
            <a:off x="4432862" y="1885196"/>
            <a:ext cx="347582" cy="34758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27" name="Oval 34"/>
          <p:cNvSpPr>
            <a:spLocks noChangeArrowheads="1"/>
          </p:cNvSpPr>
          <p:nvPr/>
        </p:nvSpPr>
        <p:spPr bwMode="auto">
          <a:xfrm>
            <a:off x="4639982" y="3302902"/>
            <a:ext cx="466617" cy="467808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28" name="Oval 35"/>
          <p:cNvSpPr>
            <a:spLocks noChangeArrowheads="1"/>
          </p:cNvSpPr>
          <p:nvPr/>
        </p:nvSpPr>
        <p:spPr bwMode="auto">
          <a:xfrm>
            <a:off x="4275737" y="3202913"/>
            <a:ext cx="316633" cy="315443"/>
          </a:xfrm>
          <a:prstGeom prst="ellipse">
            <a:avLst/>
          </a:prstGeom>
          <a:solidFill>
            <a:srgbClr val="E27902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29" name="Oval 36"/>
          <p:cNvSpPr>
            <a:spLocks noChangeArrowheads="1"/>
          </p:cNvSpPr>
          <p:nvPr/>
        </p:nvSpPr>
        <p:spPr bwMode="auto">
          <a:xfrm>
            <a:off x="4075757" y="3442173"/>
            <a:ext cx="430906" cy="428526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30" name="Oval 37"/>
          <p:cNvSpPr>
            <a:spLocks noChangeArrowheads="1"/>
          </p:cNvSpPr>
          <p:nvPr/>
        </p:nvSpPr>
        <p:spPr bwMode="auto">
          <a:xfrm>
            <a:off x="3763885" y="2416093"/>
            <a:ext cx="799915" cy="801106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auto">
          <a:xfrm>
            <a:off x="2903431" y="2531370"/>
            <a:ext cx="2100800" cy="63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algn="ctr"/>
            <a:r>
              <a:rPr lang="zh-CN" altLang="en-US" sz="4124" b="1" spc="12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要求</a:t>
            </a:r>
            <a:endParaRPr lang="en-US" altLang="zh-CN" sz="4124" b="1" spc="12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auto">
          <a:xfrm>
            <a:off x="522755" y="1044811"/>
            <a:ext cx="2699675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en-US" sz="2099" b="1" spc="225" dirty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itchFamily="34" charset="-122"/>
                <a:ea typeface="微软雅黑" pitchFamily="34" charset="-122"/>
              </a:rPr>
              <a:t>新教师入职培训</a:t>
            </a:r>
            <a:endParaRPr lang="zh-CN" altLang="en-US" sz="2099" b="1" spc="225" dirty="0"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Rectangle 40"/>
          <p:cNvSpPr>
            <a:spLocks noChangeArrowheads="1"/>
          </p:cNvSpPr>
          <p:nvPr/>
        </p:nvSpPr>
        <p:spPr bwMode="auto">
          <a:xfrm>
            <a:off x="236798" y="560889"/>
            <a:ext cx="257944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>
              <a:defRPr/>
            </a:pPr>
            <a:r>
              <a:rPr lang="zh-CN" altLang="en-US" sz="135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常州市武进区前黄中心小学</a:t>
            </a:r>
            <a:endParaRPr lang="zh-CN" altLang="en-US" sz="135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040" name="圆角矩形 1039"/>
          <p:cNvSpPr/>
          <p:nvPr/>
        </p:nvSpPr>
        <p:spPr>
          <a:xfrm>
            <a:off x="3092457" y="3763400"/>
            <a:ext cx="869104" cy="344309"/>
          </a:xfrm>
          <a:prstGeom prst="roundRect">
            <a:avLst>
              <a:gd name="adj" fmla="val 50000"/>
            </a:avLst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50" b="1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杨冬青</a:t>
            </a:r>
            <a:endParaRPr lang="zh-CN" altLang="en-US" sz="1350" b="1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5127947" y="3724733"/>
            <a:ext cx="1167887" cy="401446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blipFill dpi="0"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2020.8.26</a:t>
            </a:r>
            <a:endParaRPr lang="zh-CN" altLang="en-US" sz="1200" dirty="0"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36199" y="1710715"/>
            <a:ext cx="3058851" cy="7616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349" b="1" spc="120" dirty="0">
                <a:blipFill dpi="0"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黑体" panose="02010609060101010101" pitchFamily="49" charset="-122"/>
                <a:ea typeface="黑体" panose="02010609060101010101" pitchFamily="49" charset="-122"/>
              </a:rPr>
              <a:t>备课、听课</a:t>
            </a:r>
            <a:endParaRPr lang="zh-CN" altLang="en-US" sz="4349" b="1" spc="120" dirty="0"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纯音乐 - A Bright Future (Shorter Version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06075" y="-663917"/>
            <a:ext cx="457094" cy="45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857882"/>
      </p:ext>
    </p:extLst>
  </p:cSld>
  <p:clrMapOvr>
    <a:masterClrMapping/>
  </p:clrMapOvr>
  <p:transition spd="slow">
    <p:fade thruBlk="1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0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10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10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10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10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10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1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2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14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2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2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23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3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0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0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0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36" presetID="2" presetClass="entr" presetSubtype="8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38" dur="8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39" dur="8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0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4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"/>
                                      </p:iterate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7" fill="hold">
                                <p:stCondLst>
                                  <p:cond delay="4325"/>
                                </p:stCondLst>
                                <p:childTnLst>
                                  <p:par>
                                    <p:cTn id="248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50" dur="6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51" dur="6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2" fill="hold">
                                <p:stCondLst>
                                  <p:cond delay="4925"/>
                                </p:stCondLst>
                                <p:childTnLst>
                                  <p:par>
                                    <p:cTn id="253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55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56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257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"/>
                    </p:tgtEl>
                  </p:cMediaNode>
                </p:audio>
              </p:childTnLst>
            </p:cTn>
          </p:par>
        </p:tnLst>
        <p:bldLst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1024" grpId="0" animBg="1"/>
          <p:bldP spid="1024" grpId="1" animBg="1"/>
          <p:bldP spid="1025" grpId="0" animBg="1"/>
          <p:bldP spid="1025" grpId="1" animBg="1"/>
          <p:bldP spid="1027" grpId="0" animBg="1"/>
          <p:bldP spid="1027" grpId="1" animBg="1"/>
          <p:bldP spid="1028" grpId="0" animBg="1"/>
          <p:bldP spid="1028" grpId="1" animBg="1"/>
          <p:bldP spid="1029" grpId="0" animBg="1"/>
          <p:bldP spid="1029" grpId="1" animBg="1"/>
          <p:bldP spid="1030" grpId="0" animBg="1"/>
          <p:bldP spid="1030" grpId="1" animBg="1"/>
          <p:bldP spid="1033" grpId="0"/>
          <p:bldP spid="48" grpId="0"/>
          <p:bldP spid="1040" grpId="0" animBg="1"/>
          <p:bldP spid="50" grpId="0" animBg="1"/>
          <p:bldP spid="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0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10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10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10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10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10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1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2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14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2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2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23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3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0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0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0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3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8" dur="8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9" dur="8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0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4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"/>
                                      </p:iterate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7" fill="hold">
                                <p:stCondLst>
                                  <p:cond delay="4325"/>
                                </p:stCondLst>
                                <p:childTnLst>
                                  <p:par>
                                    <p:cTn id="24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0" dur="6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1" dur="6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2" fill="hold">
                                <p:stCondLst>
                                  <p:cond delay="4925"/>
                                </p:stCondLst>
                                <p:childTnLst>
                                  <p:par>
                                    <p:cTn id="25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5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6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257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"/>
                    </p:tgtEl>
                  </p:cMediaNode>
                </p:audio>
              </p:childTnLst>
            </p:cTn>
          </p:par>
        </p:tnLst>
        <p:bldLst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1024" grpId="0" animBg="1"/>
          <p:bldP spid="1024" grpId="1" animBg="1"/>
          <p:bldP spid="1025" grpId="0" animBg="1"/>
          <p:bldP spid="1025" grpId="1" animBg="1"/>
          <p:bldP spid="1027" grpId="0" animBg="1"/>
          <p:bldP spid="1027" grpId="1" animBg="1"/>
          <p:bldP spid="1028" grpId="0" animBg="1"/>
          <p:bldP spid="1028" grpId="1" animBg="1"/>
          <p:bldP spid="1029" grpId="0" animBg="1"/>
          <p:bldP spid="1029" grpId="1" animBg="1"/>
          <p:bldP spid="1030" grpId="0" animBg="1"/>
          <p:bldP spid="1030" grpId="1" animBg="1"/>
          <p:bldP spid="1033" grpId="0"/>
          <p:bldP spid="48" grpId="0"/>
          <p:bldP spid="1040" grpId="0" animBg="1"/>
          <p:bldP spid="50" grpId="0" animBg="1"/>
          <p:bldP spid="41" grpId="0"/>
        </p:bldLst>
      </p:timing>
    </mc:Fallback>
  </mc:AlternateContent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172048" y="-206601"/>
            <a:ext cx="1418896" cy="1421277"/>
          </a:xfrm>
          <a:prstGeom prst="ellipse">
            <a:avLst/>
          </a:prstGeom>
          <a:solidFill>
            <a:srgbClr val="BAE36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2668855" y="677820"/>
            <a:ext cx="219042" cy="219042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92661" y="849039"/>
            <a:ext cx="957041" cy="96061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071307" y="787341"/>
            <a:ext cx="585652" cy="585652"/>
          </a:xfrm>
          <a:prstGeom prst="ellipse">
            <a:avLst/>
          </a:prstGeom>
          <a:solidFill>
            <a:srgbClr val="ED9B38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2955047" y="504039"/>
            <a:ext cx="285684" cy="283303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2701545" y="832699"/>
            <a:ext cx="904315" cy="906721"/>
          </a:xfrm>
          <a:prstGeom prst="ellipse">
            <a:avLst/>
          </a:prstGeom>
          <a:solidFill>
            <a:srgbClr val="D8AEAF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464231" y="2079144"/>
            <a:ext cx="761824" cy="763014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3405320" y="876815"/>
            <a:ext cx="161888" cy="161888"/>
          </a:xfrm>
          <a:prstGeom prst="ellipse">
            <a:avLst/>
          </a:prstGeom>
          <a:solidFill>
            <a:srgbClr val="BDED6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3088391" y="1812833"/>
            <a:ext cx="161888" cy="161888"/>
          </a:xfrm>
          <a:prstGeom prst="ellipse">
            <a:avLst/>
          </a:prstGeom>
          <a:solidFill>
            <a:srgbClr val="BCED61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2727191" y="1788117"/>
            <a:ext cx="283303" cy="284494"/>
          </a:xfrm>
          <a:prstGeom prst="ellipse">
            <a:avLst/>
          </a:prstGeom>
          <a:solidFill>
            <a:srgbClr val="CB99C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156177" y="1633680"/>
            <a:ext cx="712665" cy="713786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1591320" y="1391839"/>
            <a:ext cx="416622" cy="417813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399950" y="1840801"/>
            <a:ext cx="385673" cy="385673"/>
          </a:xfrm>
          <a:prstGeom prst="ellipse">
            <a:avLst/>
          </a:prstGeom>
          <a:solidFill>
            <a:srgbClr val="8CDB27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245206" y="1931268"/>
            <a:ext cx="104751" cy="104751"/>
          </a:xfrm>
          <a:prstGeom prst="ellipse">
            <a:avLst/>
          </a:prstGeom>
          <a:solidFill>
            <a:srgbClr val="E9B915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1778039" y="3644755"/>
            <a:ext cx="109512" cy="110703"/>
          </a:xfrm>
          <a:prstGeom prst="ellipse">
            <a:avLst/>
          </a:prstGeom>
          <a:solidFill>
            <a:srgbClr val="BCED60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1538030" y="3298626"/>
            <a:ext cx="109512" cy="111893"/>
          </a:xfrm>
          <a:prstGeom prst="ellipse">
            <a:avLst/>
          </a:prstGeom>
          <a:solidFill>
            <a:srgbClr val="B03896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1585587" y="4049204"/>
            <a:ext cx="328229" cy="328229"/>
          </a:xfrm>
          <a:prstGeom prst="ellipse">
            <a:avLst/>
          </a:prstGeom>
          <a:solidFill>
            <a:srgbClr val="F0CA6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058811" y="3733104"/>
            <a:ext cx="237834" cy="241439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195642" y="4321489"/>
            <a:ext cx="198665" cy="198665"/>
          </a:xfrm>
          <a:prstGeom prst="ellipse">
            <a:avLst/>
          </a:prstGeom>
          <a:solidFill>
            <a:srgbClr val="7BBFA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058812" y="4025610"/>
            <a:ext cx="358461" cy="356302"/>
          </a:xfrm>
          <a:prstGeom prst="ellipse">
            <a:avLst/>
          </a:prstGeom>
          <a:solidFill>
            <a:srgbClr val="EB454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1967747" y="4081858"/>
            <a:ext cx="159887" cy="159887"/>
          </a:xfrm>
          <a:prstGeom prst="ellipse">
            <a:avLst/>
          </a:prstGeom>
          <a:solidFill>
            <a:srgbClr val="8DC65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1674159" y="3700107"/>
            <a:ext cx="453475" cy="453475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099876" y="1493219"/>
            <a:ext cx="347582" cy="34758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1023227" y="2438043"/>
            <a:ext cx="466617" cy="467808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1732712" y="2824028"/>
            <a:ext cx="316633" cy="315443"/>
          </a:xfrm>
          <a:prstGeom prst="ellipse">
            <a:avLst/>
          </a:prstGeom>
          <a:solidFill>
            <a:srgbClr val="E27902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1306111" y="2925208"/>
            <a:ext cx="430906" cy="428526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1713489" y="1108878"/>
            <a:ext cx="1162970" cy="1019927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1821436" y="1331804"/>
            <a:ext cx="89869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algn="ctr" defTabSz="685571"/>
            <a:r>
              <a:rPr lang="en-US" altLang="zh-CN" sz="4400" dirty="0" smtClean="0">
                <a:solidFill>
                  <a:srgbClr val="FFFFFF"/>
                </a:solidFill>
                <a:latin typeface="Impact" pitchFamily="34" charset="0"/>
              </a:rPr>
              <a:t>04</a:t>
            </a:r>
            <a:endParaRPr lang="zh-CN" altLang="zh-CN" sz="1000" dirty="0"/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2007942" y="2501942"/>
            <a:ext cx="4591494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4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教师听课评课制度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565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4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4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6"/>
          <p:cNvSpPr>
            <a:spLocks noChangeArrowheads="1"/>
          </p:cNvSpPr>
          <p:nvPr/>
        </p:nvSpPr>
        <p:spPr bwMode="auto">
          <a:xfrm>
            <a:off x="315970" y="796569"/>
            <a:ext cx="138916" cy="136950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315970" y="523417"/>
            <a:ext cx="197825" cy="195627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2" name="Oval 4"/>
          <p:cNvSpPr>
            <a:spLocks noChangeArrowheads="1"/>
          </p:cNvSpPr>
          <p:nvPr/>
        </p:nvSpPr>
        <p:spPr bwMode="auto">
          <a:xfrm>
            <a:off x="103545" y="134412"/>
            <a:ext cx="197825" cy="195627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66799" y="406624"/>
            <a:ext cx="343716" cy="338059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322138" y="153183"/>
            <a:ext cx="2083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教师听课评课制度</a:t>
            </a:r>
            <a:endParaRPr lang="en-US" altLang="zh-CN" b="1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Group 284"/>
          <p:cNvGrpSpPr>
            <a:grpSpLocks noChangeAspect="1"/>
          </p:cNvGrpSpPr>
          <p:nvPr/>
        </p:nvGrpSpPr>
        <p:grpSpPr bwMode="auto">
          <a:xfrm>
            <a:off x="1" y="1862668"/>
            <a:ext cx="2221770" cy="2255979"/>
            <a:chOff x="3668" y="2044"/>
            <a:chExt cx="2468" cy="2506"/>
          </a:xfrm>
          <a:solidFill>
            <a:schemeClr val="bg1">
              <a:lumMod val="65000"/>
            </a:schemeClr>
          </a:solidFill>
        </p:grpSpPr>
        <p:sp>
          <p:nvSpPr>
            <p:cNvPr id="36" name="Freeform 285"/>
            <p:cNvSpPr>
              <a:spLocks noEditPoints="1"/>
            </p:cNvSpPr>
            <p:nvPr/>
          </p:nvSpPr>
          <p:spPr bwMode="auto">
            <a:xfrm>
              <a:off x="4210" y="3120"/>
              <a:ext cx="917" cy="937"/>
            </a:xfrm>
            <a:custGeom>
              <a:avLst/>
              <a:gdLst>
                <a:gd name="T0" fmla="*/ 177 w 387"/>
                <a:gd name="T1" fmla="*/ 0 h 396"/>
                <a:gd name="T2" fmla="*/ 10 w 387"/>
                <a:gd name="T3" fmla="*/ 198 h 396"/>
                <a:gd name="T4" fmla="*/ 211 w 387"/>
                <a:gd name="T5" fmla="*/ 396 h 396"/>
                <a:gd name="T6" fmla="*/ 378 w 387"/>
                <a:gd name="T7" fmla="*/ 198 h 396"/>
                <a:gd name="T8" fmla="*/ 177 w 387"/>
                <a:gd name="T9" fmla="*/ 0 h 396"/>
                <a:gd name="T10" fmla="*/ 183 w 387"/>
                <a:gd name="T11" fmla="*/ 70 h 396"/>
                <a:gd name="T12" fmla="*/ 313 w 387"/>
                <a:gd name="T13" fmla="*/ 198 h 396"/>
                <a:gd name="T14" fmla="*/ 205 w 387"/>
                <a:gd name="T15" fmla="*/ 326 h 396"/>
                <a:gd name="T16" fmla="*/ 75 w 387"/>
                <a:gd name="T17" fmla="*/ 198 h 396"/>
                <a:gd name="T18" fmla="*/ 183 w 387"/>
                <a:gd name="T19" fmla="*/ 7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7" h="396">
                  <a:moveTo>
                    <a:pt x="177" y="0"/>
                  </a:moveTo>
                  <a:cubicBezTo>
                    <a:pt x="75" y="0"/>
                    <a:pt x="0" y="88"/>
                    <a:pt x="10" y="198"/>
                  </a:cubicBezTo>
                  <a:cubicBezTo>
                    <a:pt x="19" y="307"/>
                    <a:pt x="109" y="396"/>
                    <a:pt x="211" y="396"/>
                  </a:cubicBezTo>
                  <a:cubicBezTo>
                    <a:pt x="312" y="396"/>
                    <a:pt x="387" y="307"/>
                    <a:pt x="378" y="198"/>
                  </a:cubicBezTo>
                  <a:cubicBezTo>
                    <a:pt x="369" y="88"/>
                    <a:pt x="278" y="0"/>
                    <a:pt x="177" y="0"/>
                  </a:cubicBezTo>
                  <a:close/>
                  <a:moveTo>
                    <a:pt x="183" y="70"/>
                  </a:moveTo>
                  <a:cubicBezTo>
                    <a:pt x="248" y="70"/>
                    <a:pt x="307" y="127"/>
                    <a:pt x="313" y="198"/>
                  </a:cubicBezTo>
                  <a:cubicBezTo>
                    <a:pt x="319" y="269"/>
                    <a:pt x="270" y="326"/>
                    <a:pt x="205" y="326"/>
                  </a:cubicBezTo>
                  <a:cubicBezTo>
                    <a:pt x="139" y="326"/>
                    <a:pt x="81" y="269"/>
                    <a:pt x="75" y="198"/>
                  </a:cubicBezTo>
                  <a:cubicBezTo>
                    <a:pt x="69" y="127"/>
                    <a:pt x="117" y="70"/>
                    <a:pt x="183" y="7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37" name="Freeform 286"/>
            <p:cNvSpPr>
              <a:spLocks/>
            </p:cNvSpPr>
            <p:nvPr/>
          </p:nvSpPr>
          <p:spPr bwMode="auto">
            <a:xfrm>
              <a:off x="4525" y="3439"/>
              <a:ext cx="289" cy="299"/>
            </a:xfrm>
            <a:custGeom>
              <a:avLst/>
              <a:gdLst>
                <a:gd name="T0" fmla="*/ 119 w 122"/>
                <a:gd name="T1" fmla="*/ 63 h 126"/>
                <a:gd name="T2" fmla="*/ 66 w 122"/>
                <a:gd name="T3" fmla="*/ 126 h 126"/>
                <a:gd name="T4" fmla="*/ 3 w 122"/>
                <a:gd name="T5" fmla="*/ 63 h 126"/>
                <a:gd name="T6" fmla="*/ 55 w 122"/>
                <a:gd name="T7" fmla="*/ 0 h 126"/>
                <a:gd name="T8" fmla="*/ 119 w 122"/>
                <a:gd name="T9" fmla="*/ 6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6">
                  <a:moveTo>
                    <a:pt x="119" y="63"/>
                  </a:moveTo>
                  <a:cubicBezTo>
                    <a:pt x="122" y="98"/>
                    <a:pt x="98" y="126"/>
                    <a:pt x="66" y="126"/>
                  </a:cubicBezTo>
                  <a:cubicBezTo>
                    <a:pt x="34" y="126"/>
                    <a:pt x="6" y="98"/>
                    <a:pt x="3" y="63"/>
                  </a:cubicBezTo>
                  <a:cubicBezTo>
                    <a:pt x="0" y="28"/>
                    <a:pt x="23" y="0"/>
                    <a:pt x="55" y="0"/>
                  </a:cubicBezTo>
                  <a:cubicBezTo>
                    <a:pt x="88" y="0"/>
                    <a:pt x="116" y="28"/>
                    <a:pt x="119" y="63"/>
                  </a:cubicBez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38" name="Freeform 287"/>
            <p:cNvSpPr>
              <a:spLocks noEditPoints="1"/>
            </p:cNvSpPr>
            <p:nvPr/>
          </p:nvSpPr>
          <p:spPr bwMode="auto">
            <a:xfrm>
              <a:off x="3737" y="2634"/>
              <a:ext cx="1864" cy="1909"/>
            </a:xfrm>
            <a:custGeom>
              <a:avLst/>
              <a:gdLst>
                <a:gd name="T0" fmla="*/ 359 w 787"/>
                <a:gd name="T1" fmla="*/ 0 h 806"/>
                <a:gd name="T2" fmla="*/ 20 w 787"/>
                <a:gd name="T3" fmla="*/ 403 h 806"/>
                <a:gd name="T4" fmla="*/ 428 w 787"/>
                <a:gd name="T5" fmla="*/ 806 h 806"/>
                <a:gd name="T6" fmla="*/ 768 w 787"/>
                <a:gd name="T7" fmla="*/ 403 h 806"/>
                <a:gd name="T8" fmla="*/ 359 w 787"/>
                <a:gd name="T9" fmla="*/ 0 h 806"/>
                <a:gd name="T10" fmla="*/ 369 w 787"/>
                <a:gd name="T11" fmla="*/ 116 h 806"/>
                <a:gd name="T12" fmla="*/ 661 w 787"/>
                <a:gd name="T13" fmla="*/ 403 h 806"/>
                <a:gd name="T14" fmla="*/ 418 w 787"/>
                <a:gd name="T15" fmla="*/ 690 h 806"/>
                <a:gd name="T16" fmla="*/ 127 w 787"/>
                <a:gd name="T17" fmla="*/ 403 h 806"/>
                <a:gd name="T18" fmla="*/ 369 w 787"/>
                <a:gd name="T19" fmla="*/ 11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7" h="806">
                  <a:moveTo>
                    <a:pt x="359" y="0"/>
                  </a:moveTo>
                  <a:cubicBezTo>
                    <a:pt x="153" y="0"/>
                    <a:pt x="0" y="181"/>
                    <a:pt x="20" y="403"/>
                  </a:cubicBezTo>
                  <a:cubicBezTo>
                    <a:pt x="39" y="625"/>
                    <a:pt x="222" y="806"/>
                    <a:pt x="428" y="806"/>
                  </a:cubicBezTo>
                  <a:cubicBezTo>
                    <a:pt x="635" y="806"/>
                    <a:pt x="787" y="625"/>
                    <a:pt x="768" y="403"/>
                  </a:cubicBezTo>
                  <a:cubicBezTo>
                    <a:pt x="749" y="181"/>
                    <a:pt x="566" y="0"/>
                    <a:pt x="359" y="0"/>
                  </a:cubicBezTo>
                  <a:close/>
                  <a:moveTo>
                    <a:pt x="369" y="116"/>
                  </a:moveTo>
                  <a:cubicBezTo>
                    <a:pt x="517" y="116"/>
                    <a:pt x="647" y="244"/>
                    <a:pt x="661" y="403"/>
                  </a:cubicBezTo>
                  <a:cubicBezTo>
                    <a:pt x="674" y="562"/>
                    <a:pt x="566" y="690"/>
                    <a:pt x="418" y="690"/>
                  </a:cubicBezTo>
                  <a:cubicBezTo>
                    <a:pt x="271" y="690"/>
                    <a:pt x="140" y="562"/>
                    <a:pt x="127" y="403"/>
                  </a:cubicBezTo>
                  <a:cubicBezTo>
                    <a:pt x="113" y="244"/>
                    <a:pt x="222" y="116"/>
                    <a:pt x="369" y="116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39" name="Freeform 288"/>
            <p:cNvSpPr>
              <a:spLocks noEditPoints="1"/>
            </p:cNvSpPr>
            <p:nvPr/>
          </p:nvSpPr>
          <p:spPr bwMode="auto">
            <a:xfrm>
              <a:off x="3668" y="2044"/>
              <a:ext cx="2468" cy="2506"/>
            </a:xfrm>
            <a:custGeom>
              <a:avLst/>
              <a:gdLst>
                <a:gd name="T0" fmla="*/ 367 w 1042"/>
                <a:gd name="T1" fmla="*/ 0 h 1058"/>
                <a:gd name="T2" fmla="*/ 0 w 1042"/>
                <a:gd name="T3" fmla="*/ 144 h 1058"/>
                <a:gd name="T4" fmla="*/ 0 w 1042"/>
                <a:gd name="T5" fmla="*/ 374 h 1058"/>
                <a:gd name="T6" fmla="*/ 379 w 1042"/>
                <a:gd name="T7" fmla="*/ 141 h 1058"/>
                <a:gd name="T8" fmla="*/ 898 w 1042"/>
                <a:gd name="T9" fmla="*/ 652 h 1058"/>
                <a:gd name="T10" fmla="*/ 746 w 1042"/>
                <a:gd name="T11" fmla="*/ 1058 h 1058"/>
                <a:gd name="T12" fmla="*/ 931 w 1042"/>
                <a:gd name="T13" fmla="*/ 1058 h 1058"/>
                <a:gd name="T14" fmla="*/ 1029 w 1042"/>
                <a:gd name="T15" fmla="*/ 652 h 1058"/>
                <a:gd name="T16" fmla="*/ 367 w 1042"/>
                <a:gd name="T17" fmla="*/ 0 h 1058"/>
                <a:gd name="T18" fmla="*/ 0 w 1042"/>
                <a:gd name="T19" fmla="*/ 847 h 1058"/>
                <a:gd name="T20" fmla="*/ 0 w 1042"/>
                <a:gd name="T21" fmla="*/ 1021 h 1058"/>
                <a:gd name="T22" fmla="*/ 36 w 1042"/>
                <a:gd name="T23" fmla="*/ 1058 h 1058"/>
                <a:gd name="T24" fmla="*/ 234 w 1042"/>
                <a:gd name="T25" fmla="*/ 1058 h 1058"/>
                <a:gd name="T26" fmla="*/ 169 w 1042"/>
                <a:gd name="T27" fmla="*/ 1058 h 1058"/>
                <a:gd name="T28" fmla="*/ 0 w 1042"/>
                <a:gd name="T29" fmla="*/ 847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2" h="1058">
                  <a:moveTo>
                    <a:pt x="367" y="0"/>
                  </a:moveTo>
                  <a:cubicBezTo>
                    <a:pt x="223" y="0"/>
                    <a:pt x="96" y="54"/>
                    <a:pt x="0" y="14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73" y="234"/>
                    <a:pt x="212" y="141"/>
                    <a:pt x="379" y="141"/>
                  </a:cubicBezTo>
                  <a:cubicBezTo>
                    <a:pt x="641" y="141"/>
                    <a:pt x="874" y="370"/>
                    <a:pt x="898" y="652"/>
                  </a:cubicBezTo>
                  <a:cubicBezTo>
                    <a:pt x="912" y="817"/>
                    <a:pt x="852" y="964"/>
                    <a:pt x="746" y="1058"/>
                  </a:cubicBezTo>
                  <a:cubicBezTo>
                    <a:pt x="931" y="1058"/>
                    <a:pt x="931" y="1058"/>
                    <a:pt x="931" y="1058"/>
                  </a:cubicBezTo>
                  <a:cubicBezTo>
                    <a:pt x="1004" y="946"/>
                    <a:pt x="1042" y="805"/>
                    <a:pt x="1029" y="652"/>
                  </a:cubicBezTo>
                  <a:cubicBezTo>
                    <a:pt x="998" y="292"/>
                    <a:pt x="701" y="0"/>
                    <a:pt x="367" y="0"/>
                  </a:cubicBezTo>
                  <a:close/>
                  <a:moveTo>
                    <a:pt x="0" y="847"/>
                  </a:moveTo>
                  <a:cubicBezTo>
                    <a:pt x="0" y="1021"/>
                    <a:pt x="0" y="1021"/>
                    <a:pt x="0" y="1021"/>
                  </a:cubicBezTo>
                  <a:cubicBezTo>
                    <a:pt x="12" y="1034"/>
                    <a:pt x="24" y="1045"/>
                    <a:pt x="36" y="1058"/>
                  </a:cubicBezTo>
                  <a:cubicBezTo>
                    <a:pt x="234" y="1058"/>
                    <a:pt x="234" y="1058"/>
                    <a:pt x="234" y="1058"/>
                  </a:cubicBezTo>
                  <a:cubicBezTo>
                    <a:pt x="169" y="1058"/>
                    <a:pt x="169" y="1058"/>
                    <a:pt x="169" y="1058"/>
                  </a:cubicBezTo>
                  <a:cubicBezTo>
                    <a:pt x="98" y="1003"/>
                    <a:pt x="39" y="931"/>
                    <a:pt x="0" y="847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</p:grpSp>
      <p:grpSp>
        <p:nvGrpSpPr>
          <p:cNvPr id="40" name="Group 292"/>
          <p:cNvGrpSpPr>
            <a:grpSpLocks noChangeAspect="1"/>
          </p:cNvGrpSpPr>
          <p:nvPr/>
        </p:nvGrpSpPr>
        <p:grpSpPr bwMode="auto">
          <a:xfrm>
            <a:off x="838112" y="1692896"/>
            <a:ext cx="1196515" cy="1640521"/>
            <a:chOff x="6253" y="-20"/>
            <a:chExt cx="1702" cy="1757"/>
          </a:xfrm>
        </p:grpSpPr>
        <p:sp>
          <p:nvSpPr>
            <p:cNvPr id="41" name="Freeform 293"/>
            <p:cNvSpPr>
              <a:spLocks/>
            </p:cNvSpPr>
            <p:nvPr/>
          </p:nvSpPr>
          <p:spPr bwMode="auto">
            <a:xfrm>
              <a:off x="6258" y="1576"/>
              <a:ext cx="102" cy="97"/>
            </a:xfrm>
            <a:custGeom>
              <a:avLst/>
              <a:gdLst>
                <a:gd name="T0" fmla="*/ 102 w 43"/>
                <a:gd name="T1" fmla="*/ 33 h 41"/>
                <a:gd name="T2" fmla="*/ 14 w 43"/>
                <a:gd name="T3" fmla="*/ 97 h 41"/>
                <a:gd name="T4" fmla="*/ 0 w 43"/>
                <a:gd name="T5" fmla="*/ 83 h 41"/>
                <a:gd name="T6" fmla="*/ 71 w 43"/>
                <a:gd name="T7" fmla="*/ 0 h 41"/>
                <a:gd name="T8" fmla="*/ 102 w 43"/>
                <a:gd name="T9" fmla="*/ 33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41">
                  <a:moveTo>
                    <a:pt x="43" y="14"/>
                  </a:moveTo>
                  <a:cubicBezTo>
                    <a:pt x="6" y="41"/>
                    <a:pt x="6" y="41"/>
                    <a:pt x="6" y="41"/>
                  </a:cubicBezTo>
                  <a:cubicBezTo>
                    <a:pt x="2" y="41"/>
                    <a:pt x="0" y="39"/>
                    <a:pt x="0" y="3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43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2" name="Freeform 294"/>
            <p:cNvSpPr>
              <a:spLocks/>
            </p:cNvSpPr>
            <p:nvPr/>
          </p:nvSpPr>
          <p:spPr bwMode="auto">
            <a:xfrm>
              <a:off x="6393" y="631"/>
              <a:ext cx="992" cy="928"/>
            </a:xfrm>
            <a:custGeom>
              <a:avLst/>
              <a:gdLst>
                <a:gd name="T0" fmla="*/ 114 w 418"/>
                <a:gd name="T1" fmla="*/ 928 h 391"/>
                <a:gd name="T2" fmla="*/ 0 w 418"/>
                <a:gd name="T3" fmla="*/ 795 h 391"/>
                <a:gd name="T4" fmla="*/ 992 w 418"/>
                <a:gd name="T5" fmla="*/ 0 h 391"/>
                <a:gd name="T6" fmla="*/ 114 w 418"/>
                <a:gd name="T7" fmla="*/ 928 h 3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8" h="391">
                  <a:moveTo>
                    <a:pt x="48" y="391"/>
                  </a:moveTo>
                  <a:cubicBezTo>
                    <a:pt x="23" y="377"/>
                    <a:pt x="11" y="356"/>
                    <a:pt x="0" y="335"/>
                  </a:cubicBezTo>
                  <a:cubicBezTo>
                    <a:pt x="418" y="0"/>
                    <a:pt x="418" y="0"/>
                    <a:pt x="418" y="0"/>
                  </a:cubicBezTo>
                  <a:lnTo>
                    <a:pt x="48" y="3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43" name="Freeform 295"/>
            <p:cNvSpPr>
              <a:spLocks/>
            </p:cNvSpPr>
            <p:nvPr/>
          </p:nvSpPr>
          <p:spPr bwMode="auto">
            <a:xfrm>
              <a:off x="6979" y="631"/>
              <a:ext cx="582" cy="776"/>
            </a:xfrm>
            <a:custGeom>
              <a:avLst/>
              <a:gdLst>
                <a:gd name="T0" fmla="*/ 0 w 245"/>
                <a:gd name="T1" fmla="*/ 175 h 327"/>
                <a:gd name="T2" fmla="*/ 171 w 245"/>
                <a:gd name="T3" fmla="*/ 0 h 327"/>
                <a:gd name="T4" fmla="*/ 0 w 245"/>
                <a:gd name="T5" fmla="*/ 175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" h="327">
                  <a:moveTo>
                    <a:pt x="0" y="175"/>
                  </a:moveTo>
                  <a:cubicBezTo>
                    <a:pt x="95" y="327"/>
                    <a:pt x="245" y="215"/>
                    <a:pt x="171" y="0"/>
                  </a:cubicBezTo>
                  <a:lnTo>
                    <a:pt x="0" y="17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44" name="Freeform 296"/>
            <p:cNvSpPr>
              <a:spLocks/>
            </p:cNvSpPr>
            <p:nvPr/>
          </p:nvSpPr>
          <p:spPr bwMode="auto">
            <a:xfrm>
              <a:off x="6548" y="329"/>
              <a:ext cx="837" cy="677"/>
            </a:xfrm>
            <a:custGeom>
              <a:avLst/>
              <a:gdLst>
                <a:gd name="T0" fmla="*/ 162 w 353"/>
                <a:gd name="T1" fmla="*/ 285 h 285"/>
                <a:gd name="T2" fmla="*/ 353 w 353"/>
                <a:gd name="T3" fmla="*/ 127 h 285"/>
                <a:gd name="T4" fmla="*/ 162 w 353"/>
                <a:gd name="T5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3" h="285">
                  <a:moveTo>
                    <a:pt x="162" y="285"/>
                  </a:moveTo>
                  <a:cubicBezTo>
                    <a:pt x="353" y="127"/>
                    <a:pt x="353" y="127"/>
                    <a:pt x="353" y="127"/>
                  </a:cubicBezTo>
                  <a:cubicBezTo>
                    <a:pt x="182" y="29"/>
                    <a:pt x="0" y="0"/>
                    <a:pt x="162" y="28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45" name="Freeform 297"/>
            <p:cNvSpPr>
              <a:spLocks/>
            </p:cNvSpPr>
            <p:nvPr/>
          </p:nvSpPr>
          <p:spPr bwMode="auto">
            <a:xfrm>
              <a:off x="7167" y="-20"/>
              <a:ext cx="370" cy="651"/>
            </a:xfrm>
            <a:custGeom>
              <a:avLst/>
              <a:gdLst>
                <a:gd name="T0" fmla="*/ 92 w 156"/>
                <a:gd name="T1" fmla="*/ 274 h 274"/>
                <a:gd name="T2" fmla="*/ 0 w 156"/>
                <a:gd name="T3" fmla="*/ 229 h 274"/>
                <a:gd name="T4" fmla="*/ 92 w 156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274">
                  <a:moveTo>
                    <a:pt x="92" y="274"/>
                  </a:moveTo>
                  <a:cubicBezTo>
                    <a:pt x="156" y="0"/>
                    <a:pt x="71" y="104"/>
                    <a:pt x="0" y="229"/>
                  </a:cubicBezTo>
                  <a:cubicBezTo>
                    <a:pt x="27" y="241"/>
                    <a:pt x="55" y="254"/>
                    <a:pt x="92" y="27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46" name="Freeform 298"/>
            <p:cNvSpPr>
              <a:spLocks/>
            </p:cNvSpPr>
            <p:nvPr/>
          </p:nvSpPr>
          <p:spPr bwMode="auto">
            <a:xfrm>
              <a:off x="7385" y="628"/>
              <a:ext cx="570" cy="304"/>
            </a:xfrm>
            <a:custGeom>
              <a:avLst/>
              <a:gdLst>
                <a:gd name="T0" fmla="*/ 0 w 240"/>
                <a:gd name="T1" fmla="*/ 1 h 128"/>
                <a:gd name="T2" fmla="*/ 19 w 240"/>
                <a:gd name="T3" fmla="*/ 128 h 128"/>
                <a:gd name="T4" fmla="*/ 0 w 240"/>
                <a:gd name="T5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128">
                  <a:moveTo>
                    <a:pt x="0" y="1"/>
                  </a:moveTo>
                  <a:cubicBezTo>
                    <a:pt x="240" y="0"/>
                    <a:pt x="239" y="86"/>
                    <a:pt x="19" y="128"/>
                  </a:cubicBezTo>
                  <a:cubicBezTo>
                    <a:pt x="21" y="86"/>
                    <a:pt x="13" y="43"/>
                    <a:pt x="0" y="1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47" name="Freeform 299"/>
            <p:cNvSpPr>
              <a:spLocks/>
            </p:cNvSpPr>
            <p:nvPr/>
          </p:nvSpPr>
          <p:spPr bwMode="auto">
            <a:xfrm>
              <a:off x="6253" y="1426"/>
              <a:ext cx="264" cy="311"/>
            </a:xfrm>
            <a:custGeom>
              <a:avLst/>
              <a:gdLst>
                <a:gd name="T0" fmla="*/ 264 w 111"/>
                <a:gd name="T1" fmla="*/ 123 h 131"/>
                <a:gd name="T2" fmla="*/ 140 w 111"/>
                <a:gd name="T3" fmla="*/ 0 h 131"/>
                <a:gd name="T4" fmla="*/ 264 w 111"/>
                <a:gd name="T5" fmla="*/ 123 h 1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1" h="131">
                  <a:moveTo>
                    <a:pt x="111" y="52"/>
                  </a:moveTo>
                  <a:cubicBezTo>
                    <a:pt x="30" y="131"/>
                    <a:pt x="0" y="41"/>
                    <a:pt x="59" y="0"/>
                  </a:cubicBezTo>
                  <a:cubicBezTo>
                    <a:pt x="70" y="23"/>
                    <a:pt x="85" y="39"/>
                    <a:pt x="111" y="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48" name="Freeform 29"/>
          <p:cNvSpPr>
            <a:spLocks noEditPoints="1"/>
          </p:cNvSpPr>
          <p:nvPr/>
        </p:nvSpPr>
        <p:spPr bwMode="auto">
          <a:xfrm>
            <a:off x="4442459" y="1945961"/>
            <a:ext cx="270507" cy="270507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id-ID" sz="135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Freeform 18"/>
          <p:cNvSpPr>
            <a:spLocks noEditPoints="1"/>
          </p:cNvSpPr>
          <p:nvPr/>
        </p:nvSpPr>
        <p:spPr bwMode="auto">
          <a:xfrm>
            <a:off x="5847254" y="1918894"/>
            <a:ext cx="279435" cy="262472"/>
          </a:xfrm>
          <a:custGeom>
            <a:avLst/>
            <a:gdLst>
              <a:gd name="T0" fmla="*/ 116 w 132"/>
              <a:gd name="T1" fmla="*/ 48 h 124"/>
              <a:gd name="T2" fmla="*/ 116 w 132"/>
              <a:gd name="T3" fmla="*/ 22 h 124"/>
              <a:gd name="T4" fmla="*/ 104 w 132"/>
              <a:gd name="T5" fmla="*/ 0 h 124"/>
              <a:gd name="T6" fmla="*/ 22 w 132"/>
              <a:gd name="T7" fmla="*/ 0 h 124"/>
              <a:gd name="T8" fmla="*/ 0 w 132"/>
              <a:gd name="T9" fmla="*/ 102 h 124"/>
              <a:gd name="T10" fmla="*/ 94 w 132"/>
              <a:gd name="T11" fmla="*/ 124 h 124"/>
              <a:gd name="T12" fmla="*/ 116 w 132"/>
              <a:gd name="T13" fmla="*/ 96 h 124"/>
              <a:gd name="T14" fmla="*/ 116 w 132"/>
              <a:gd name="T15" fmla="*/ 48 h 124"/>
              <a:gd name="T16" fmla="*/ 88 w 132"/>
              <a:gd name="T17" fmla="*/ 8 h 124"/>
              <a:gd name="T18" fmla="*/ 108 w 132"/>
              <a:gd name="T19" fmla="*/ 12 h 124"/>
              <a:gd name="T20" fmla="*/ 108 w 132"/>
              <a:gd name="T21" fmla="*/ 24 h 124"/>
              <a:gd name="T22" fmla="*/ 104 w 132"/>
              <a:gd name="T23" fmla="*/ 36 h 124"/>
              <a:gd name="T24" fmla="*/ 104 w 132"/>
              <a:gd name="T25" fmla="*/ 32 h 124"/>
              <a:gd name="T26" fmla="*/ 104 w 132"/>
              <a:gd name="T27" fmla="*/ 16 h 124"/>
              <a:gd name="T28" fmla="*/ 16 w 132"/>
              <a:gd name="T29" fmla="*/ 12 h 124"/>
              <a:gd name="T30" fmla="*/ 12 w 132"/>
              <a:gd name="T31" fmla="*/ 24 h 124"/>
              <a:gd name="T32" fmla="*/ 8 w 132"/>
              <a:gd name="T33" fmla="*/ 22 h 124"/>
              <a:gd name="T34" fmla="*/ 100 w 132"/>
              <a:gd name="T35" fmla="*/ 20 h 124"/>
              <a:gd name="T36" fmla="*/ 16 w 132"/>
              <a:gd name="T37" fmla="*/ 16 h 124"/>
              <a:gd name="T38" fmla="*/ 100 w 132"/>
              <a:gd name="T39" fmla="*/ 20 h 124"/>
              <a:gd name="T40" fmla="*/ 100 w 132"/>
              <a:gd name="T41" fmla="*/ 28 h 124"/>
              <a:gd name="T42" fmla="*/ 16 w 132"/>
              <a:gd name="T43" fmla="*/ 24 h 124"/>
              <a:gd name="T44" fmla="*/ 100 w 132"/>
              <a:gd name="T45" fmla="*/ 32 h 124"/>
              <a:gd name="T46" fmla="*/ 88 w 132"/>
              <a:gd name="T47" fmla="*/ 36 h 124"/>
              <a:gd name="T48" fmla="*/ 16 w 132"/>
              <a:gd name="T49" fmla="*/ 35 h 124"/>
              <a:gd name="T50" fmla="*/ 100 w 132"/>
              <a:gd name="T51" fmla="*/ 32 h 124"/>
              <a:gd name="T52" fmla="*/ 94 w 132"/>
              <a:gd name="T53" fmla="*/ 116 h 124"/>
              <a:gd name="T54" fmla="*/ 8 w 132"/>
              <a:gd name="T55" fmla="*/ 102 h 124"/>
              <a:gd name="T56" fmla="*/ 22 w 132"/>
              <a:gd name="T57" fmla="*/ 44 h 124"/>
              <a:gd name="T58" fmla="*/ 104 w 132"/>
              <a:gd name="T59" fmla="*/ 44 h 124"/>
              <a:gd name="T60" fmla="*/ 108 w 132"/>
              <a:gd name="T61" fmla="*/ 56 h 124"/>
              <a:gd name="T62" fmla="*/ 52 w 132"/>
              <a:gd name="T63" fmla="*/ 76 h 124"/>
              <a:gd name="T64" fmla="*/ 108 w 132"/>
              <a:gd name="T65" fmla="*/ 96 h 124"/>
              <a:gd name="T66" fmla="*/ 113 w 132"/>
              <a:gd name="T67" fmla="*/ 88 h 124"/>
              <a:gd name="T68" fmla="*/ 60 w 132"/>
              <a:gd name="T69" fmla="*/ 76 h 124"/>
              <a:gd name="T70" fmla="*/ 108 w 132"/>
              <a:gd name="T71" fmla="*/ 64 h 124"/>
              <a:gd name="T72" fmla="*/ 115 w 132"/>
              <a:gd name="T73" fmla="*/ 59 h 124"/>
              <a:gd name="T74" fmla="*/ 120 w 132"/>
              <a:gd name="T75" fmla="*/ 7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24">
                <a:moveTo>
                  <a:pt x="116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5"/>
                  <a:pt x="111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14"/>
                  <a:pt x="10" y="124"/>
                  <a:pt x="22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106" y="124"/>
                  <a:pt x="116" y="114"/>
                  <a:pt x="116" y="102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84"/>
                  <a:pt x="132" y="60"/>
                  <a:pt x="116" y="48"/>
                </a:cubicBezTo>
                <a:close/>
                <a:moveTo>
                  <a:pt x="22" y="8"/>
                </a:moveTo>
                <a:cubicBezTo>
                  <a:pt x="88" y="8"/>
                  <a:pt x="88" y="8"/>
                  <a:pt x="88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6" y="8"/>
                  <a:pt x="108" y="10"/>
                  <a:pt x="108" y="1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7" y="36"/>
                  <a:pt x="105" y="36"/>
                  <a:pt x="104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4"/>
                  <a:pt x="102" y="12"/>
                  <a:pt x="10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12"/>
                  <a:pt x="12" y="14"/>
                  <a:pt x="12" y="16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29"/>
                  <a:pt x="8" y="26"/>
                  <a:pt x="8" y="22"/>
                </a:cubicBezTo>
                <a:cubicBezTo>
                  <a:pt x="8" y="14"/>
                  <a:pt x="14" y="8"/>
                  <a:pt x="22" y="8"/>
                </a:cubicBezTo>
                <a:close/>
                <a:moveTo>
                  <a:pt x="100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6"/>
                  <a:pt x="16" y="16"/>
                  <a:pt x="16" y="16"/>
                </a:cubicBezTo>
                <a:cubicBezTo>
                  <a:pt x="100" y="16"/>
                  <a:pt x="100" y="16"/>
                  <a:pt x="100" y="16"/>
                </a:cubicBezTo>
                <a:lnTo>
                  <a:pt x="100" y="20"/>
                </a:lnTo>
                <a:close/>
                <a:moveTo>
                  <a:pt x="100" y="24"/>
                </a:moveTo>
                <a:cubicBezTo>
                  <a:pt x="100" y="28"/>
                  <a:pt x="100" y="28"/>
                  <a:pt x="10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4"/>
                  <a:pt x="16" y="24"/>
                </a:cubicBezTo>
                <a:lnTo>
                  <a:pt x="100" y="24"/>
                </a:lnTo>
                <a:close/>
                <a:moveTo>
                  <a:pt x="100" y="32"/>
                </a:moveTo>
                <a:cubicBezTo>
                  <a:pt x="100" y="36"/>
                  <a:pt x="100" y="36"/>
                  <a:pt x="100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6"/>
                  <a:pt x="18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lnTo>
                  <a:pt x="100" y="32"/>
                </a:lnTo>
                <a:close/>
                <a:moveTo>
                  <a:pt x="108" y="102"/>
                </a:moveTo>
                <a:cubicBezTo>
                  <a:pt x="108" y="110"/>
                  <a:pt x="102" y="116"/>
                  <a:pt x="94" y="116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14" y="116"/>
                  <a:pt x="8" y="110"/>
                  <a:pt x="8" y="102"/>
                </a:cubicBezTo>
                <a:cubicBezTo>
                  <a:pt x="8" y="39"/>
                  <a:pt x="8" y="39"/>
                  <a:pt x="8" y="39"/>
                </a:cubicBezTo>
                <a:cubicBezTo>
                  <a:pt x="12" y="42"/>
                  <a:pt x="17" y="44"/>
                  <a:pt x="22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8" y="46"/>
                  <a:pt x="108" y="48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1" y="56"/>
                  <a:pt x="52" y="65"/>
                  <a:pt x="52" y="76"/>
                </a:cubicBezTo>
                <a:cubicBezTo>
                  <a:pt x="52" y="87"/>
                  <a:pt x="61" y="96"/>
                  <a:pt x="7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102"/>
                </a:lnTo>
                <a:close/>
                <a:moveTo>
                  <a:pt x="113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65" y="88"/>
                  <a:pt x="60" y="83"/>
                  <a:pt x="60" y="76"/>
                </a:cubicBezTo>
                <a:cubicBezTo>
                  <a:pt x="60" y="69"/>
                  <a:pt x="65" y="64"/>
                  <a:pt x="7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0" y="64"/>
                  <a:pt x="113" y="63"/>
                  <a:pt x="114" y="61"/>
                </a:cubicBezTo>
                <a:cubicBezTo>
                  <a:pt x="115" y="60"/>
                  <a:pt x="115" y="60"/>
                  <a:pt x="115" y="59"/>
                </a:cubicBezTo>
                <a:cubicBezTo>
                  <a:pt x="115" y="59"/>
                  <a:pt x="116" y="59"/>
                  <a:pt x="116" y="59"/>
                </a:cubicBezTo>
                <a:cubicBezTo>
                  <a:pt x="118" y="62"/>
                  <a:pt x="120" y="67"/>
                  <a:pt x="120" y="72"/>
                </a:cubicBezTo>
                <a:cubicBezTo>
                  <a:pt x="120" y="78"/>
                  <a:pt x="118" y="84"/>
                  <a:pt x="113" y="8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id-ID" sz="135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56" name="Group 49"/>
          <p:cNvGrpSpPr/>
          <p:nvPr/>
        </p:nvGrpSpPr>
        <p:grpSpPr bwMode="auto">
          <a:xfrm>
            <a:off x="4435467" y="3275938"/>
            <a:ext cx="270633" cy="271467"/>
            <a:chOff x="4198938" y="2905126"/>
            <a:chExt cx="481012" cy="482600"/>
          </a:xfrm>
          <a:solidFill>
            <a:schemeClr val="accent4"/>
          </a:solidFill>
        </p:grpSpPr>
        <p:sp>
          <p:nvSpPr>
            <p:cNvPr id="57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8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59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60" name="Group 55"/>
          <p:cNvGrpSpPr/>
          <p:nvPr/>
        </p:nvGrpSpPr>
        <p:grpSpPr bwMode="auto">
          <a:xfrm>
            <a:off x="2965615" y="1912021"/>
            <a:ext cx="275100" cy="270625"/>
            <a:chOff x="7141104" y="1923522"/>
            <a:chExt cx="488950" cy="481013"/>
          </a:xfrm>
          <a:solidFill>
            <a:schemeClr val="accent3"/>
          </a:solidFill>
        </p:grpSpPr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7407804" y="1983847"/>
              <a:ext cx="157162" cy="157163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62" name="Freeform 59"/>
            <p:cNvSpPr>
              <a:spLocks noEditPoints="1"/>
            </p:cNvSpPr>
            <p:nvPr/>
          </p:nvSpPr>
          <p:spPr bwMode="auto">
            <a:xfrm>
              <a:off x="7141104" y="1923522"/>
              <a:ext cx="488950" cy="481013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7399866" y="1923522"/>
              <a:ext cx="225425" cy="225425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64" name="Group 61"/>
          <p:cNvGrpSpPr/>
          <p:nvPr/>
        </p:nvGrpSpPr>
        <p:grpSpPr bwMode="auto">
          <a:xfrm>
            <a:off x="2939265" y="3291237"/>
            <a:ext cx="185583" cy="314377"/>
            <a:chOff x="6271901" y="3849160"/>
            <a:chExt cx="330200" cy="482600"/>
          </a:xfrm>
          <a:solidFill>
            <a:schemeClr val="accent2"/>
          </a:solidFill>
        </p:grpSpPr>
        <p:sp>
          <p:nvSpPr>
            <p:cNvPr id="65" name="Freeform 35"/>
            <p:cNvSpPr>
              <a:spLocks noEditPoints="1"/>
            </p:cNvSpPr>
            <p:nvPr/>
          </p:nvSpPr>
          <p:spPr bwMode="auto">
            <a:xfrm>
              <a:off x="6271901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67" name="Freeform 107"/>
          <p:cNvSpPr>
            <a:spLocks noEditPoints="1"/>
          </p:cNvSpPr>
          <p:nvPr/>
        </p:nvSpPr>
        <p:spPr bwMode="auto">
          <a:xfrm>
            <a:off x="5887448" y="3282072"/>
            <a:ext cx="266936" cy="308895"/>
          </a:xfrm>
          <a:custGeom>
            <a:avLst/>
            <a:gdLst>
              <a:gd name="T0" fmla="*/ 251 w 252"/>
              <a:gd name="T1" fmla="*/ 83 h 291"/>
              <a:gd name="T2" fmla="*/ 248 w 252"/>
              <a:gd name="T3" fmla="*/ 80 h 291"/>
              <a:gd name="T4" fmla="*/ 142 w 252"/>
              <a:gd name="T5" fmla="*/ 34 h 291"/>
              <a:gd name="T6" fmla="*/ 141 w 252"/>
              <a:gd name="T7" fmla="*/ 34 h 291"/>
              <a:gd name="T8" fmla="*/ 72 w 252"/>
              <a:gd name="T9" fmla="*/ 0 h 291"/>
              <a:gd name="T10" fmla="*/ 66 w 252"/>
              <a:gd name="T11" fmla="*/ 1 h 291"/>
              <a:gd name="T12" fmla="*/ 20 w 252"/>
              <a:gd name="T13" fmla="*/ 41 h 291"/>
              <a:gd name="T14" fmla="*/ 34 w 252"/>
              <a:gd name="T15" fmla="*/ 237 h 291"/>
              <a:gd name="T16" fmla="*/ 20 w 252"/>
              <a:gd name="T17" fmla="*/ 262 h 291"/>
              <a:gd name="T18" fmla="*/ 49 w 252"/>
              <a:gd name="T19" fmla="*/ 291 h 291"/>
              <a:gd name="T20" fmla="*/ 132 w 252"/>
              <a:gd name="T21" fmla="*/ 291 h 291"/>
              <a:gd name="T22" fmla="*/ 161 w 252"/>
              <a:gd name="T23" fmla="*/ 262 h 291"/>
              <a:gd name="T24" fmla="*/ 132 w 252"/>
              <a:gd name="T25" fmla="*/ 233 h 291"/>
              <a:gd name="T26" fmla="*/ 123 w 252"/>
              <a:gd name="T27" fmla="*/ 233 h 291"/>
              <a:gd name="T28" fmla="*/ 123 w 252"/>
              <a:gd name="T29" fmla="*/ 229 h 291"/>
              <a:gd name="T30" fmla="*/ 112 w 252"/>
              <a:gd name="T31" fmla="*/ 218 h 291"/>
              <a:gd name="T32" fmla="*/ 104 w 252"/>
              <a:gd name="T33" fmla="*/ 218 h 291"/>
              <a:gd name="T34" fmla="*/ 93 w 252"/>
              <a:gd name="T35" fmla="*/ 229 h 291"/>
              <a:gd name="T36" fmla="*/ 94 w 252"/>
              <a:gd name="T37" fmla="*/ 233 h 291"/>
              <a:gd name="T38" fmla="*/ 74 w 252"/>
              <a:gd name="T39" fmla="*/ 233 h 291"/>
              <a:gd name="T40" fmla="*/ 56 w 252"/>
              <a:gd name="T41" fmla="*/ 56 h 291"/>
              <a:gd name="T42" fmla="*/ 71 w 252"/>
              <a:gd name="T43" fmla="*/ 39 h 291"/>
              <a:gd name="T44" fmla="*/ 73 w 252"/>
              <a:gd name="T45" fmla="*/ 39 h 291"/>
              <a:gd name="T46" fmla="*/ 118 w 252"/>
              <a:gd name="T47" fmla="*/ 66 h 291"/>
              <a:gd name="T48" fmla="*/ 118 w 252"/>
              <a:gd name="T49" fmla="*/ 67 h 291"/>
              <a:gd name="T50" fmla="*/ 117 w 252"/>
              <a:gd name="T51" fmla="*/ 72 h 291"/>
              <a:gd name="T52" fmla="*/ 149 w 252"/>
              <a:gd name="T53" fmla="*/ 159 h 291"/>
              <a:gd name="T54" fmla="*/ 155 w 252"/>
              <a:gd name="T55" fmla="*/ 163 h 291"/>
              <a:gd name="T56" fmla="*/ 155 w 252"/>
              <a:gd name="T57" fmla="*/ 163 h 291"/>
              <a:gd name="T58" fmla="*/ 189 w 252"/>
              <a:gd name="T59" fmla="*/ 153 h 291"/>
              <a:gd name="T60" fmla="*/ 226 w 252"/>
              <a:gd name="T61" fmla="*/ 149 h 291"/>
              <a:gd name="T62" fmla="*/ 231 w 252"/>
              <a:gd name="T63" fmla="*/ 116 h 291"/>
              <a:gd name="T64" fmla="*/ 230 w 252"/>
              <a:gd name="T65" fmla="*/ 116 h 291"/>
              <a:gd name="T66" fmla="*/ 251 w 252"/>
              <a:gd name="T67" fmla="*/ 88 h 291"/>
              <a:gd name="T68" fmla="*/ 251 w 252"/>
              <a:gd name="T69" fmla="*/ 83 h 291"/>
              <a:gd name="T70" fmla="*/ 150 w 252"/>
              <a:gd name="T71" fmla="*/ 262 h 291"/>
              <a:gd name="T72" fmla="*/ 132 w 252"/>
              <a:gd name="T73" fmla="*/ 280 h 291"/>
              <a:gd name="T74" fmla="*/ 49 w 252"/>
              <a:gd name="T75" fmla="*/ 280 h 291"/>
              <a:gd name="T76" fmla="*/ 32 w 252"/>
              <a:gd name="T77" fmla="*/ 262 h 291"/>
              <a:gd name="T78" fmla="*/ 49 w 252"/>
              <a:gd name="T79" fmla="*/ 245 h 291"/>
              <a:gd name="T80" fmla="*/ 132 w 252"/>
              <a:gd name="T81" fmla="*/ 245 h 291"/>
              <a:gd name="T82" fmla="*/ 150 w 252"/>
              <a:gd name="T83" fmla="*/ 262 h 291"/>
              <a:gd name="T84" fmla="*/ 73 w 252"/>
              <a:gd name="T85" fmla="*/ 28 h 291"/>
              <a:gd name="T86" fmla="*/ 69 w 252"/>
              <a:gd name="T87" fmla="*/ 28 h 291"/>
              <a:gd name="T88" fmla="*/ 46 w 252"/>
              <a:gd name="T89" fmla="*/ 52 h 291"/>
              <a:gd name="T90" fmla="*/ 45 w 252"/>
              <a:gd name="T91" fmla="*/ 52 h 291"/>
              <a:gd name="T92" fmla="*/ 62 w 252"/>
              <a:gd name="T93" fmla="*/ 233 h 291"/>
              <a:gd name="T94" fmla="*/ 49 w 252"/>
              <a:gd name="T95" fmla="*/ 233 h 291"/>
              <a:gd name="T96" fmla="*/ 45 w 252"/>
              <a:gd name="T97" fmla="*/ 233 h 291"/>
              <a:gd name="T98" fmla="*/ 31 w 252"/>
              <a:gd name="T99" fmla="*/ 46 h 291"/>
              <a:gd name="T100" fmla="*/ 67 w 252"/>
              <a:gd name="T101" fmla="*/ 12 h 291"/>
              <a:gd name="T102" fmla="*/ 72 w 252"/>
              <a:gd name="T103" fmla="*/ 12 h 291"/>
              <a:gd name="T104" fmla="*/ 132 w 252"/>
              <a:gd name="T105" fmla="*/ 41 h 291"/>
              <a:gd name="T106" fmla="*/ 124 w 252"/>
              <a:gd name="T107" fmla="*/ 55 h 291"/>
              <a:gd name="T108" fmla="*/ 73 w 252"/>
              <a:gd name="T109" fmla="*/ 28 h 291"/>
              <a:gd name="T110" fmla="*/ 159 w 252"/>
              <a:gd name="T111" fmla="*/ 151 h 291"/>
              <a:gd name="T112" fmla="*/ 129 w 252"/>
              <a:gd name="T113" fmla="*/ 70 h 291"/>
              <a:gd name="T114" fmla="*/ 142 w 252"/>
              <a:gd name="T115" fmla="*/ 46 h 291"/>
              <a:gd name="T116" fmla="*/ 237 w 252"/>
              <a:gd name="T117" fmla="*/ 88 h 291"/>
              <a:gd name="T118" fmla="*/ 159 w 252"/>
              <a:gd name="T119" fmla="*/ 15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2" h="291">
                <a:moveTo>
                  <a:pt x="251" y="83"/>
                </a:moveTo>
                <a:cubicBezTo>
                  <a:pt x="251" y="82"/>
                  <a:pt x="250" y="80"/>
                  <a:pt x="248" y="80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42" y="34"/>
                  <a:pt x="142" y="34"/>
                  <a:pt x="141" y="34"/>
                </a:cubicBezTo>
                <a:cubicBezTo>
                  <a:pt x="121" y="16"/>
                  <a:pt x="97" y="0"/>
                  <a:pt x="72" y="0"/>
                </a:cubicBezTo>
                <a:cubicBezTo>
                  <a:pt x="70" y="0"/>
                  <a:pt x="68" y="0"/>
                  <a:pt x="66" y="1"/>
                </a:cubicBezTo>
                <a:cubicBezTo>
                  <a:pt x="52" y="2"/>
                  <a:pt x="32" y="11"/>
                  <a:pt x="20" y="41"/>
                </a:cubicBezTo>
                <a:cubicBezTo>
                  <a:pt x="18" y="47"/>
                  <a:pt x="0" y="97"/>
                  <a:pt x="34" y="237"/>
                </a:cubicBezTo>
                <a:cubicBezTo>
                  <a:pt x="26" y="242"/>
                  <a:pt x="20" y="252"/>
                  <a:pt x="20" y="262"/>
                </a:cubicBezTo>
                <a:cubicBezTo>
                  <a:pt x="20" y="278"/>
                  <a:pt x="33" y="291"/>
                  <a:pt x="49" y="291"/>
                </a:cubicBezTo>
                <a:cubicBezTo>
                  <a:pt x="132" y="291"/>
                  <a:pt x="132" y="291"/>
                  <a:pt x="132" y="291"/>
                </a:cubicBezTo>
                <a:cubicBezTo>
                  <a:pt x="148" y="291"/>
                  <a:pt x="161" y="278"/>
                  <a:pt x="161" y="262"/>
                </a:cubicBezTo>
                <a:cubicBezTo>
                  <a:pt x="161" y="246"/>
                  <a:pt x="148" y="233"/>
                  <a:pt x="132" y="233"/>
                </a:cubicBezTo>
                <a:cubicBezTo>
                  <a:pt x="123" y="233"/>
                  <a:pt x="123" y="233"/>
                  <a:pt x="123" y="233"/>
                </a:cubicBezTo>
                <a:cubicBezTo>
                  <a:pt x="123" y="232"/>
                  <a:pt x="123" y="231"/>
                  <a:pt x="123" y="229"/>
                </a:cubicBezTo>
                <a:cubicBezTo>
                  <a:pt x="123" y="223"/>
                  <a:pt x="118" y="218"/>
                  <a:pt x="112" y="218"/>
                </a:cubicBezTo>
                <a:cubicBezTo>
                  <a:pt x="104" y="218"/>
                  <a:pt x="104" y="218"/>
                  <a:pt x="104" y="218"/>
                </a:cubicBezTo>
                <a:cubicBezTo>
                  <a:pt x="98" y="218"/>
                  <a:pt x="93" y="223"/>
                  <a:pt x="93" y="229"/>
                </a:cubicBezTo>
                <a:cubicBezTo>
                  <a:pt x="93" y="231"/>
                  <a:pt x="93" y="232"/>
                  <a:pt x="94" y="233"/>
                </a:cubicBezTo>
                <a:cubicBezTo>
                  <a:pt x="74" y="233"/>
                  <a:pt x="74" y="233"/>
                  <a:pt x="74" y="233"/>
                </a:cubicBezTo>
                <a:cubicBezTo>
                  <a:pt x="42" y="106"/>
                  <a:pt x="56" y="58"/>
                  <a:pt x="56" y="56"/>
                </a:cubicBezTo>
                <a:cubicBezTo>
                  <a:pt x="61" y="46"/>
                  <a:pt x="65" y="40"/>
                  <a:pt x="71" y="39"/>
                </a:cubicBezTo>
                <a:cubicBezTo>
                  <a:pt x="71" y="39"/>
                  <a:pt x="72" y="39"/>
                  <a:pt x="73" y="39"/>
                </a:cubicBezTo>
                <a:cubicBezTo>
                  <a:pt x="85" y="39"/>
                  <a:pt x="102" y="51"/>
                  <a:pt x="118" y="66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7" y="68"/>
                  <a:pt x="117" y="70"/>
                  <a:pt x="117" y="72"/>
                </a:cubicBezTo>
                <a:cubicBezTo>
                  <a:pt x="149" y="159"/>
                  <a:pt x="149" y="159"/>
                  <a:pt x="149" y="159"/>
                </a:cubicBezTo>
                <a:cubicBezTo>
                  <a:pt x="150" y="162"/>
                  <a:pt x="152" y="163"/>
                  <a:pt x="155" y="163"/>
                </a:cubicBezTo>
                <a:cubicBezTo>
                  <a:pt x="155" y="163"/>
                  <a:pt x="155" y="163"/>
                  <a:pt x="155" y="163"/>
                </a:cubicBezTo>
                <a:cubicBezTo>
                  <a:pt x="167" y="163"/>
                  <a:pt x="179" y="159"/>
                  <a:pt x="189" y="153"/>
                </a:cubicBezTo>
                <a:cubicBezTo>
                  <a:pt x="207" y="163"/>
                  <a:pt x="226" y="149"/>
                  <a:pt x="226" y="149"/>
                </a:cubicBezTo>
                <a:cubicBezTo>
                  <a:pt x="243" y="136"/>
                  <a:pt x="231" y="116"/>
                  <a:pt x="231" y="116"/>
                </a:cubicBezTo>
                <a:cubicBezTo>
                  <a:pt x="231" y="116"/>
                  <a:pt x="231" y="116"/>
                  <a:pt x="230" y="116"/>
                </a:cubicBezTo>
                <a:cubicBezTo>
                  <a:pt x="243" y="102"/>
                  <a:pt x="250" y="89"/>
                  <a:pt x="251" y="88"/>
                </a:cubicBezTo>
                <a:cubicBezTo>
                  <a:pt x="252" y="86"/>
                  <a:pt x="252" y="85"/>
                  <a:pt x="251" y="83"/>
                </a:cubicBezTo>
                <a:close/>
                <a:moveTo>
                  <a:pt x="150" y="262"/>
                </a:moveTo>
                <a:cubicBezTo>
                  <a:pt x="150" y="272"/>
                  <a:pt x="142" y="280"/>
                  <a:pt x="132" y="280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40" y="280"/>
                  <a:pt x="32" y="272"/>
                  <a:pt x="32" y="262"/>
                </a:cubicBezTo>
                <a:cubicBezTo>
                  <a:pt x="32" y="253"/>
                  <a:pt x="40" y="245"/>
                  <a:pt x="49" y="245"/>
                </a:cubicBezTo>
                <a:cubicBezTo>
                  <a:pt x="132" y="245"/>
                  <a:pt x="132" y="245"/>
                  <a:pt x="132" y="245"/>
                </a:cubicBezTo>
                <a:cubicBezTo>
                  <a:pt x="142" y="245"/>
                  <a:pt x="150" y="253"/>
                  <a:pt x="150" y="262"/>
                </a:cubicBezTo>
                <a:close/>
                <a:moveTo>
                  <a:pt x="73" y="28"/>
                </a:moveTo>
                <a:cubicBezTo>
                  <a:pt x="72" y="28"/>
                  <a:pt x="70" y="28"/>
                  <a:pt x="69" y="28"/>
                </a:cubicBezTo>
                <a:cubicBezTo>
                  <a:pt x="66" y="28"/>
                  <a:pt x="54" y="30"/>
                  <a:pt x="46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4"/>
                  <a:pt x="30" y="101"/>
                  <a:pt x="62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6" y="233"/>
                  <a:pt x="45" y="233"/>
                </a:cubicBezTo>
                <a:cubicBezTo>
                  <a:pt x="13" y="97"/>
                  <a:pt x="28" y="51"/>
                  <a:pt x="31" y="46"/>
                </a:cubicBezTo>
                <a:cubicBezTo>
                  <a:pt x="41" y="20"/>
                  <a:pt x="56" y="13"/>
                  <a:pt x="67" y="12"/>
                </a:cubicBezTo>
                <a:cubicBezTo>
                  <a:pt x="69" y="12"/>
                  <a:pt x="71" y="12"/>
                  <a:pt x="72" y="12"/>
                </a:cubicBezTo>
                <a:cubicBezTo>
                  <a:pt x="91" y="12"/>
                  <a:pt x="113" y="25"/>
                  <a:pt x="132" y="41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07" y="41"/>
                  <a:pt x="88" y="28"/>
                  <a:pt x="73" y="28"/>
                </a:cubicBezTo>
                <a:close/>
                <a:moveTo>
                  <a:pt x="159" y="151"/>
                </a:moveTo>
                <a:cubicBezTo>
                  <a:pt x="129" y="70"/>
                  <a:pt x="129" y="70"/>
                  <a:pt x="129" y="70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237" y="88"/>
                  <a:pt x="237" y="88"/>
                  <a:pt x="237" y="88"/>
                </a:cubicBezTo>
                <a:cubicBezTo>
                  <a:pt x="227" y="103"/>
                  <a:pt x="195" y="148"/>
                  <a:pt x="159" y="1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51423" tIns="25712" rIns="51423" bIns="25712"/>
          <a:lstStyle/>
          <a:p>
            <a:pPr>
              <a:defRPr/>
            </a:pPr>
            <a:endParaRPr lang="en-US" sz="135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415719" y="2207848"/>
            <a:ext cx="1350565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、各任课教师应积极欢迎其他教师听课，不得因有人听课而改变教学计划和教学进度，更不能拒绝别人听课。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022219" y="2202275"/>
            <a:ext cx="1207825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、凡是学校组织的教研活动，教研组的所有老师要全程参与，不得无故缺席。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46319" y="2235535"/>
            <a:ext cx="1223092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、各备课组每学期必须组织组内相互听评课活动</a:t>
            </a: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次以上，备课组长每学期组内教师的课要听一遍。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03445" y="3696424"/>
            <a:ext cx="1237099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、凡是学校组织的观摩课、公开课，每个教研组组长和所有同学科空课教师尽量参加听课和评课。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141539" y="3673833"/>
            <a:ext cx="1027187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、每学期每位教师听课不得少于</a:t>
            </a: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节。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15301" y="3696424"/>
            <a:ext cx="1154110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、课程中心每月检查一次教师听课记录，并把检查结果纳入教师综合考评。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4" name="Group 61"/>
          <p:cNvGrpSpPr/>
          <p:nvPr/>
        </p:nvGrpSpPr>
        <p:grpSpPr bwMode="auto">
          <a:xfrm>
            <a:off x="2986199" y="249435"/>
            <a:ext cx="185583" cy="314377"/>
            <a:chOff x="6271901" y="3849160"/>
            <a:chExt cx="330200" cy="482600"/>
          </a:xfrm>
          <a:solidFill>
            <a:schemeClr val="accent2"/>
          </a:solidFill>
        </p:grpSpPr>
        <p:sp>
          <p:nvSpPr>
            <p:cNvPr id="75" name="Freeform 35"/>
            <p:cNvSpPr>
              <a:spLocks noEditPoints="1"/>
            </p:cNvSpPr>
            <p:nvPr/>
          </p:nvSpPr>
          <p:spPr bwMode="auto">
            <a:xfrm>
              <a:off x="6271901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77" name="TextBox 70"/>
          <p:cNvSpPr txBox="1"/>
          <p:nvPr/>
        </p:nvSpPr>
        <p:spPr>
          <a:xfrm>
            <a:off x="2470708" y="630032"/>
            <a:ext cx="1264914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、听课前一定要认真钻研教材，听课过程要有记录（除了过程之外，更要边听边思考，详细写出听课的意见和建议）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8" name="Group 49"/>
          <p:cNvGrpSpPr/>
          <p:nvPr/>
        </p:nvGrpSpPr>
        <p:grpSpPr bwMode="auto">
          <a:xfrm>
            <a:off x="4400033" y="270889"/>
            <a:ext cx="270633" cy="271467"/>
            <a:chOff x="4198938" y="2905126"/>
            <a:chExt cx="481012" cy="482600"/>
          </a:xfrm>
          <a:solidFill>
            <a:schemeClr val="accent4"/>
          </a:solidFill>
        </p:grpSpPr>
        <p:sp>
          <p:nvSpPr>
            <p:cNvPr id="79" name="Freeform 57"/>
            <p:cNvSpPr>
              <a:spLocks noEditPoints="1"/>
            </p:cNvSpPr>
            <p:nvPr/>
          </p:nvSpPr>
          <p:spPr bwMode="auto">
            <a:xfrm>
              <a:off x="41989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80" name="Freeform 58"/>
            <p:cNvSpPr>
              <a:spLocks noEditPoints="1"/>
            </p:cNvSpPr>
            <p:nvPr/>
          </p:nvSpPr>
          <p:spPr bwMode="auto">
            <a:xfrm>
              <a:off x="4529138" y="2905126"/>
              <a:ext cx="150812" cy="48260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81" name="Freeform 59"/>
            <p:cNvSpPr>
              <a:spLocks noEditPoints="1"/>
            </p:cNvSpPr>
            <p:nvPr/>
          </p:nvSpPr>
          <p:spPr bwMode="auto">
            <a:xfrm>
              <a:off x="4364038" y="2905126"/>
              <a:ext cx="150812" cy="48260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35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82" name="TextBox 71"/>
          <p:cNvSpPr txBox="1"/>
          <p:nvPr/>
        </p:nvSpPr>
        <p:spPr>
          <a:xfrm>
            <a:off x="4013214" y="630032"/>
            <a:ext cx="1155513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、本班上公开课班主任尽可能参加听课活动，科任老师以本学科、年级为主，并兼听其它学科年级的课。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Freeform 107"/>
          <p:cNvSpPr>
            <a:spLocks noEditPoints="1"/>
          </p:cNvSpPr>
          <p:nvPr/>
        </p:nvSpPr>
        <p:spPr bwMode="auto">
          <a:xfrm>
            <a:off x="5784521" y="275734"/>
            <a:ext cx="266936" cy="308895"/>
          </a:xfrm>
          <a:custGeom>
            <a:avLst/>
            <a:gdLst>
              <a:gd name="T0" fmla="*/ 251 w 252"/>
              <a:gd name="T1" fmla="*/ 83 h 291"/>
              <a:gd name="T2" fmla="*/ 248 w 252"/>
              <a:gd name="T3" fmla="*/ 80 h 291"/>
              <a:gd name="T4" fmla="*/ 142 w 252"/>
              <a:gd name="T5" fmla="*/ 34 h 291"/>
              <a:gd name="T6" fmla="*/ 141 w 252"/>
              <a:gd name="T7" fmla="*/ 34 h 291"/>
              <a:gd name="T8" fmla="*/ 72 w 252"/>
              <a:gd name="T9" fmla="*/ 0 h 291"/>
              <a:gd name="T10" fmla="*/ 66 w 252"/>
              <a:gd name="T11" fmla="*/ 1 h 291"/>
              <a:gd name="T12" fmla="*/ 20 w 252"/>
              <a:gd name="T13" fmla="*/ 41 h 291"/>
              <a:gd name="T14" fmla="*/ 34 w 252"/>
              <a:gd name="T15" fmla="*/ 237 h 291"/>
              <a:gd name="T16" fmla="*/ 20 w 252"/>
              <a:gd name="T17" fmla="*/ 262 h 291"/>
              <a:gd name="T18" fmla="*/ 49 w 252"/>
              <a:gd name="T19" fmla="*/ 291 h 291"/>
              <a:gd name="T20" fmla="*/ 132 w 252"/>
              <a:gd name="T21" fmla="*/ 291 h 291"/>
              <a:gd name="T22" fmla="*/ 161 w 252"/>
              <a:gd name="T23" fmla="*/ 262 h 291"/>
              <a:gd name="T24" fmla="*/ 132 w 252"/>
              <a:gd name="T25" fmla="*/ 233 h 291"/>
              <a:gd name="T26" fmla="*/ 123 w 252"/>
              <a:gd name="T27" fmla="*/ 233 h 291"/>
              <a:gd name="T28" fmla="*/ 123 w 252"/>
              <a:gd name="T29" fmla="*/ 229 h 291"/>
              <a:gd name="T30" fmla="*/ 112 w 252"/>
              <a:gd name="T31" fmla="*/ 218 h 291"/>
              <a:gd name="T32" fmla="*/ 104 w 252"/>
              <a:gd name="T33" fmla="*/ 218 h 291"/>
              <a:gd name="T34" fmla="*/ 93 w 252"/>
              <a:gd name="T35" fmla="*/ 229 h 291"/>
              <a:gd name="T36" fmla="*/ 94 w 252"/>
              <a:gd name="T37" fmla="*/ 233 h 291"/>
              <a:gd name="T38" fmla="*/ 74 w 252"/>
              <a:gd name="T39" fmla="*/ 233 h 291"/>
              <a:gd name="T40" fmla="*/ 56 w 252"/>
              <a:gd name="T41" fmla="*/ 56 h 291"/>
              <a:gd name="T42" fmla="*/ 71 w 252"/>
              <a:gd name="T43" fmla="*/ 39 h 291"/>
              <a:gd name="T44" fmla="*/ 73 w 252"/>
              <a:gd name="T45" fmla="*/ 39 h 291"/>
              <a:gd name="T46" fmla="*/ 118 w 252"/>
              <a:gd name="T47" fmla="*/ 66 h 291"/>
              <a:gd name="T48" fmla="*/ 118 w 252"/>
              <a:gd name="T49" fmla="*/ 67 h 291"/>
              <a:gd name="T50" fmla="*/ 117 w 252"/>
              <a:gd name="T51" fmla="*/ 72 h 291"/>
              <a:gd name="T52" fmla="*/ 149 w 252"/>
              <a:gd name="T53" fmla="*/ 159 h 291"/>
              <a:gd name="T54" fmla="*/ 155 w 252"/>
              <a:gd name="T55" fmla="*/ 163 h 291"/>
              <a:gd name="T56" fmla="*/ 155 w 252"/>
              <a:gd name="T57" fmla="*/ 163 h 291"/>
              <a:gd name="T58" fmla="*/ 189 w 252"/>
              <a:gd name="T59" fmla="*/ 153 h 291"/>
              <a:gd name="T60" fmla="*/ 226 w 252"/>
              <a:gd name="T61" fmla="*/ 149 h 291"/>
              <a:gd name="T62" fmla="*/ 231 w 252"/>
              <a:gd name="T63" fmla="*/ 116 h 291"/>
              <a:gd name="T64" fmla="*/ 230 w 252"/>
              <a:gd name="T65" fmla="*/ 116 h 291"/>
              <a:gd name="T66" fmla="*/ 251 w 252"/>
              <a:gd name="T67" fmla="*/ 88 h 291"/>
              <a:gd name="T68" fmla="*/ 251 w 252"/>
              <a:gd name="T69" fmla="*/ 83 h 291"/>
              <a:gd name="T70" fmla="*/ 150 w 252"/>
              <a:gd name="T71" fmla="*/ 262 h 291"/>
              <a:gd name="T72" fmla="*/ 132 w 252"/>
              <a:gd name="T73" fmla="*/ 280 h 291"/>
              <a:gd name="T74" fmla="*/ 49 w 252"/>
              <a:gd name="T75" fmla="*/ 280 h 291"/>
              <a:gd name="T76" fmla="*/ 32 w 252"/>
              <a:gd name="T77" fmla="*/ 262 h 291"/>
              <a:gd name="T78" fmla="*/ 49 w 252"/>
              <a:gd name="T79" fmla="*/ 245 h 291"/>
              <a:gd name="T80" fmla="*/ 132 w 252"/>
              <a:gd name="T81" fmla="*/ 245 h 291"/>
              <a:gd name="T82" fmla="*/ 150 w 252"/>
              <a:gd name="T83" fmla="*/ 262 h 291"/>
              <a:gd name="T84" fmla="*/ 73 w 252"/>
              <a:gd name="T85" fmla="*/ 28 h 291"/>
              <a:gd name="T86" fmla="*/ 69 w 252"/>
              <a:gd name="T87" fmla="*/ 28 h 291"/>
              <a:gd name="T88" fmla="*/ 46 w 252"/>
              <a:gd name="T89" fmla="*/ 52 h 291"/>
              <a:gd name="T90" fmla="*/ 45 w 252"/>
              <a:gd name="T91" fmla="*/ 52 h 291"/>
              <a:gd name="T92" fmla="*/ 62 w 252"/>
              <a:gd name="T93" fmla="*/ 233 h 291"/>
              <a:gd name="T94" fmla="*/ 49 w 252"/>
              <a:gd name="T95" fmla="*/ 233 h 291"/>
              <a:gd name="T96" fmla="*/ 45 w 252"/>
              <a:gd name="T97" fmla="*/ 233 h 291"/>
              <a:gd name="T98" fmla="*/ 31 w 252"/>
              <a:gd name="T99" fmla="*/ 46 h 291"/>
              <a:gd name="T100" fmla="*/ 67 w 252"/>
              <a:gd name="T101" fmla="*/ 12 h 291"/>
              <a:gd name="T102" fmla="*/ 72 w 252"/>
              <a:gd name="T103" fmla="*/ 12 h 291"/>
              <a:gd name="T104" fmla="*/ 132 w 252"/>
              <a:gd name="T105" fmla="*/ 41 h 291"/>
              <a:gd name="T106" fmla="*/ 124 w 252"/>
              <a:gd name="T107" fmla="*/ 55 h 291"/>
              <a:gd name="T108" fmla="*/ 73 w 252"/>
              <a:gd name="T109" fmla="*/ 28 h 291"/>
              <a:gd name="T110" fmla="*/ 159 w 252"/>
              <a:gd name="T111" fmla="*/ 151 h 291"/>
              <a:gd name="T112" fmla="*/ 129 w 252"/>
              <a:gd name="T113" fmla="*/ 70 h 291"/>
              <a:gd name="T114" fmla="*/ 142 w 252"/>
              <a:gd name="T115" fmla="*/ 46 h 291"/>
              <a:gd name="T116" fmla="*/ 237 w 252"/>
              <a:gd name="T117" fmla="*/ 88 h 291"/>
              <a:gd name="T118" fmla="*/ 159 w 252"/>
              <a:gd name="T119" fmla="*/ 15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2" h="291">
                <a:moveTo>
                  <a:pt x="251" y="83"/>
                </a:moveTo>
                <a:cubicBezTo>
                  <a:pt x="251" y="82"/>
                  <a:pt x="250" y="80"/>
                  <a:pt x="248" y="80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42" y="34"/>
                  <a:pt x="142" y="34"/>
                  <a:pt x="141" y="34"/>
                </a:cubicBezTo>
                <a:cubicBezTo>
                  <a:pt x="121" y="16"/>
                  <a:pt x="97" y="0"/>
                  <a:pt x="72" y="0"/>
                </a:cubicBezTo>
                <a:cubicBezTo>
                  <a:pt x="70" y="0"/>
                  <a:pt x="68" y="0"/>
                  <a:pt x="66" y="1"/>
                </a:cubicBezTo>
                <a:cubicBezTo>
                  <a:pt x="52" y="2"/>
                  <a:pt x="32" y="11"/>
                  <a:pt x="20" y="41"/>
                </a:cubicBezTo>
                <a:cubicBezTo>
                  <a:pt x="18" y="47"/>
                  <a:pt x="0" y="97"/>
                  <a:pt x="34" y="237"/>
                </a:cubicBezTo>
                <a:cubicBezTo>
                  <a:pt x="26" y="242"/>
                  <a:pt x="20" y="252"/>
                  <a:pt x="20" y="262"/>
                </a:cubicBezTo>
                <a:cubicBezTo>
                  <a:pt x="20" y="278"/>
                  <a:pt x="33" y="291"/>
                  <a:pt x="49" y="291"/>
                </a:cubicBezTo>
                <a:cubicBezTo>
                  <a:pt x="132" y="291"/>
                  <a:pt x="132" y="291"/>
                  <a:pt x="132" y="291"/>
                </a:cubicBezTo>
                <a:cubicBezTo>
                  <a:pt x="148" y="291"/>
                  <a:pt x="161" y="278"/>
                  <a:pt x="161" y="262"/>
                </a:cubicBezTo>
                <a:cubicBezTo>
                  <a:pt x="161" y="246"/>
                  <a:pt x="148" y="233"/>
                  <a:pt x="132" y="233"/>
                </a:cubicBezTo>
                <a:cubicBezTo>
                  <a:pt x="123" y="233"/>
                  <a:pt x="123" y="233"/>
                  <a:pt x="123" y="233"/>
                </a:cubicBezTo>
                <a:cubicBezTo>
                  <a:pt x="123" y="232"/>
                  <a:pt x="123" y="231"/>
                  <a:pt x="123" y="229"/>
                </a:cubicBezTo>
                <a:cubicBezTo>
                  <a:pt x="123" y="223"/>
                  <a:pt x="118" y="218"/>
                  <a:pt x="112" y="218"/>
                </a:cubicBezTo>
                <a:cubicBezTo>
                  <a:pt x="104" y="218"/>
                  <a:pt x="104" y="218"/>
                  <a:pt x="104" y="218"/>
                </a:cubicBezTo>
                <a:cubicBezTo>
                  <a:pt x="98" y="218"/>
                  <a:pt x="93" y="223"/>
                  <a:pt x="93" y="229"/>
                </a:cubicBezTo>
                <a:cubicBezTo>
                  <a:pt x="93" y="231"/>
                  <a:pt x="93" y="232"/>
                  <a:pt x="94" y="233"/>
                </a:cubicBezTo>
                <a:cubicBezTo>
                  <a:pt x="74" y="233"/>
                  <a:pt x="74" y="233"/>
                  <a:pt x="74" y="233"/>
                </a:cubicBezTo>
                <a:cubicBezTo>
                  <a:pt x="42" y="106"/>
                  <a:pt x="56" y="58"/>
                  <a:pt x="56" y="56"/>
                </a:cubicBezTo>
                <a:cubicBezTo>
                  <a:pt x="61" y="46"/>
                  <a:pt x="65" y="40"/>
                  <a:pt x="71" y="39"/>
                </a:cubicBezTo>
                <a:cubicBezTo>
                  <a:pt x="71" y="39"/>
                  <a:pt x="72" y="39"/>
                  <a:pt x="73" y="39"/>
                </a:cubicBezTo>
                <a:cubicBezTo>
                  <a:pt x="85" y="39"/>
                  <a:pt x="102" y="51"/>
                  <a:pt x="118" y="66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7" y="68"/>
                  <a:pt x="117" y="70"/>
                  <a:pt x="117" y="72"/>
                </a:cubicBezTo>
                <a:cubicBezTo>
                  <a:pt x="149" y="159"/>
                  <a:pt x="149" y="159"/>
                  <a:pt x="149" y="159"/>
                </a:cubicBezTo>
                <a:cubicBezTo>
                  <a:pt x="150" y="162"/>
                  <a:pt x="152" y="163"/>
                  <a:pt x="155" y="163"/>
                </a:cubicBezTo>
                <a:cubicBezTo>
                  <a:pt x="155" y="163"/>
                  <a:pt x="155" y="163"/>
                  <a:pt x="155" y="163"/>
                </a:cubicBezTo>
                <a:cubicBezTo>
                  <a:pt x="167" y="163"/>
                  <a:pt x="179" y="159"/>
                  <a:pt x="189" y="153"/>
                </a:cubicBezTo>
                <a:cubicBezTo>
                  <a:pt x="207" y="163"/>
                  <a:pt x="226" y="149"/>
                  <a:pt x="226" y="149"/>
                </a:cubicBezTo>
                <a:cubicBezTo>
                  <a:pt x="243" y="136"/>
                  <a:pt x="231" y="116"/>
                  <a:pt x="231" y="116"/>
                </a:cubicBezTo>
                <a:cubicBezTo>
                  <a:pt x="231" y="116"/>
                  <a:pt x="231" y="116"/>
                  <a:pt x="230" y="116"/>
                </a:cubicBezTo>
                <a:cubicBezTo>
                  <a:pt x="243" y="102"/>
                  <a:pt x="250" y="89"/>
                  <a:pt x="251" y="88"/>
                </a:cubicBezTo>
                <a:cubicBezTo>
                  <a:pt x="252" y="86"/>
                  <a:pt x="252" y="85"/>
                  <a:pt x="251" y="83"/>
                </a:cubicBezTo>
                <a:close/>
                <a:moveTo>
                  <a:pt x="150" y="262"/>
                </a:moveTo>
                <a:cubicBezTo>
                  <a:pt x="150" y="272"/>
                  <a:pt x="142" y="280"/>
                  <a:pt x="132" y="280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40" y="280"/>
                  <a:pt x="32" y="272"/>
                  <a:pt x="32" y="262"/>
                </a:cubicBezTo>
                <a:cubicBezTo>
                  <a:pt x="32" y="253"/>
                  <a:pt x="40" y="245"/>
                  <a:pt x="49" y="245"/>
                </a:cubicBezTo>
                <a:cubicBezTo>
                  <a:pt x="132" y="245"/>
                  <a:pt x="132" y="245"/>
                  <a:pt x="132" y="245"/>
                </a:cubicBezTo>
                <a:cubicBezTo>
                  <a:pt x="142" y="245"/>
                  <a:pt x="150" y="253"/>
                  <a:pt x="150" y="262"/>
                </a:cubicBezTo>
                <a:close/>
                <a:moveTo>
                  <a:pt x="73" y="28"/>
                </a:moveTo>
                <a:cubicBezTo>
                  <a:pt x="72" y="28"/>
                  <a:pt x="70" y="28"/>
                  <a:pt x="69" y="28"/>
                </a:cubicBezTo>
                <a:cubicBezTo>
                  <a:pt x="66" y="28"/>
                  <a:pt x="54" y="30"/>
                  <a:pt x="46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4"/>
                  <a:pt x="30" y="101"/>
                  <a:pt x="62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6" y="233"/>
                  <a:pt x="45" y="233"/>
                </a:cubicBezTo>
                <a:cubicBezTo>
                  <a:pt x="13" y="97"/>
                  <a:pt x="28" y="51"/>
                  <a:pt x="31" y="46"/>
                </a:cubicBezTo>
                <a:cubicBezTo>
                  <a:pt x="41" y="20"/>
                  <a:pt x="56" y="13"/>
                  <a:pt x="67" y="12"/>
                </a:cubicBezTo>
                <a:cubicBezTo>
                  <a:pt x="69" y="12"/>
                  <a:pt x="71" y="12"/>
                  <a:pt x="72" y="12"/>
                </a:cubicBezTo>
                <a:cubicBezTo>
                  <a:pt x="91" y="12"/>
                  <a:pt x="113" y="25"/>
                  <a:pt x="132" y="41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07" y="41"/>
                  <a:pt x="88" y="28"/>
                  <a:pt x="73" y="28"/>
                </a:cubicBezTo>
                <a:close/>
                <a:moveTo>
                  <a:pt x="159" y="151"/>
                </a:moveTo>
                <a:cubicBezTo>
                  <a:pt x="129" y="70"/>
                  <a:pt x="129" y="70"/>
                  <a:pt x="129" y="70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237" y="88"/>
                  <a:pt x="237" y="88"/>
                  <a:pt x="237" y="88"/>
                </a:cubicBezTo>
                <a:cubicBezTo>
                  <a:pt x="227" y="103"/>
                  <a:pt x="195" y="148"/>
                  <a:pt x="159" y="1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51423" tIns="25712" rIns="51423" bIns="25712"/>
          <a:lstStyle/>
          <a:p>
            <a:pPr>
              <a:defRPr/>
            </a:pPr>
            <a:endParaRPr lang="en-US" sz="135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4" name="TextBox 72"/>
          <p:cNvSpPr txBox="1"/>
          <p:nvPr/>
        </p:nvSpPr>
        <p:spPr>
          <a:xfrm>
            <a:off x="5372422" y="649735"/>
            <a:ext cx="1296989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、每次听其它老师的课，应提前进入教室，迟到后在后门进入教室，听课时，手机调到振动或静音状态，不讲与课无关的话题。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82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642">
        <p14:gallery dir="l"/>
      </p:transition>
    </mc:Choice>
    <mc:Fallback>
      <p:transition spd="slow" advTm="66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5" grpId="0"/>
      <p:bldP spid="48" grpId="0" animBg="1"/>
      <p:bldP spid="49" grpId="0" animBg="1"/>
      <p:bldP spid="67" grpId="0" animBg="1"/>
      <p:bldP spid="68" grpId="0"/>
      <p:bldP spid="69" grpId="0"/>
      <p:bldP spid="70" grpId="0"/>
      <p:bldP spid="71" grpId="0"/>
      <p:bldP spid="72" grpId="0"/>
      <p:bldP spid="73" grpId="0"/>
      <p:bldP spid="77" grpId="0"/>
      <p:bldP spid="82" grpId="0"/>
      <p:bldP spid="83" grpId="0" animBg="1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172048" y="-206601"/>
            <a:ext cx="1418896" cy="1421277"/>
          </a:xfrm>
          <a:prstGeom prst="ellipse">
            <a:avLst/>
          </a:prstGeom>
          <a:solidFill>
            <a:srgbClr val="BAE36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2668855" y="677820"/>
            <a:ext cx="219042" cy="219042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92661" y="849039"/>
            <a:ext cx="957041" cy="96061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071307" y="787341"/>
            <a:ext cx="585652" cy="585652"/>
          </a:xfrm>
          <a:prstGeom prst="ellipse">
            <a:avLst/>
          </a:prstGeom>
          <a:solidFill>
            <a:srgbClr val="ED9B38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2955047" y="504039"/>
            <a:ext cx="285684" cy="283303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2701545" y="832699"/>
            <a:ext cx="904315" cy="906721"/>
          </a:xfrm>
          <a:prstGeom prst="ellipse">
            <a:avLst/>
          </a:prstGeom>
          <a:solidFill>
            <a:srgbClr val="D8AEAF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464231" y="2079144"/>
            <a:ext cx="761824" cy="763014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3405320" y="876815"/>
            <a:ext cx="161888" cy="161888"/>
          </a:xfrm>
          <a:prstGeom prst="ellipse">
            <a:avLst/>
          </a:prstGeom>
          <a:solidFill>
            <a:srgbClr val="BDED6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3088391" y="1812833"/>
            <a:ext cx="161888" cy="161888"/>
          </a:xfrm>
          <a:prstGeom prst="ellipse">
            <a:avLst/>
          </a:prstGeom>
          <a:solidFill>
            <a:srgbClr val="BCED61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2727191" y="1788117"/>
            <a:ext cx="283303" cy="284494"/>
          </a:xfrm>
          <a:prstGeom prst="ellipse">
            <a:avLst/>
          </a:prstGeom>
          <a:solidFill>
            <a:srgbClr val="CB99C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156177" y="1633680"/>
            <a:ext cx="712665" cy="713786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1591320" y="1391839"/>
            <a:ext cx="416622" cy="417813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399950" y="1840801"/>
            <a:ext cx="385673" cy="385673"/>
          </a:xfrm>
          <a:prstGeom prst="ellipse">
            <a:avLst/>
          </a:prstGeom>
          <a:solidFill>
            <a:srgbClr val="8CDB27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245206" y="1931268"/>
            <a:ext cx="104751" cy="104751"/>
          </a:xfrm>
          <a:prstGeom prst="ellipse">
            <a:avLst/>
          </a:prstGeom>
          <a:solidFill>
            <a:srgbClr val="E9B915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2273667" y="2925208"/>
            <a:ext cx="109512" cy="110703"/>
          </a:xfrm>
          <a:prstGeom prst="ellipse">
            <a:avLst/>
          </a:prstGeom>
          <a:solidFill>
            <a:srgbClr val="BCED60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226054" y="3240653"/>
            <a:ext cx="109512" cy="111893"/>
          </a:xfrm>
          <a:prstGeom prst="ellipse">
            <a:avLst/>
          </a:prstGeom>
          <a:solidFill>
            <a:srgbClr val="B03896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2262716" y="3387353"/>
            <a:ext cx="328229" cy="328229"/>
          </a:xfrm>
          <a:prstGeom prst="ellipse">
            <a:avLst/>
          </a:prstGeom>
          <a:solidFill>
            <a:srgbClr val="F0CA6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058811" y="3733104"/>
            <a:ext cx="237834" cy="241439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195642" y="4321489"/>
            <a:ext cx="198665" cy="198665"/>
          </a:xfrm>
          <a:prstGeom prst="ellipse">
            <a:avLst/>
          </a:prstGeom>
          <a:solidFill>
            <a:srgbClr val="7BBFA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058812" y="4025610"/>
            <a:ext cx="358461" cy="356302"/>
          </a:xfrm>
          <a:prstGeom prst="ellipse">
            <a:avLst/>
          </a:prstGeom>
          <a:solidFill>
            <a:srgbClr val="EB454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1967747" y="4081858"/>
            <a:ext cx="159887" cy="159887"/>
          </a:xfrm>
          <a:prstGeom prst="ellipse">
            <a:avLst/>
          </a:prstGeom>
          <a:solidFill>
            <a:srgbClr val="8DC65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1741010" y="3488847"/>
            <a:ext cx="453475" cy="453475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099876" y="1493219"/>
            <a:ext cx="347582" cy="34758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2419043" y="2862601"/>
            <a:ext cx="466617" cy="467808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1897519" y="2720468"/>
            <a:ext cx="316633" cy="315443"/>
          </a:xfrm>
          <a:prstGeom prst="ellipse">
            <a:avLst/>
          </a:prstGeom>
          <a:solidFill>
            <a:srgbClr val="E27902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1780108" y="2950206"/>
            <a:ext cx="430906" cy="428526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1713489" y="1108878"/>
            <a:ext cx="1162970" cy="1019927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1821436" y="1331804"/>
            <a:ext cx="89869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algn="ctr" defTabSz="685571"/>
            <a:r>
              <a:rPr lang="en-US" altLang="zh-CN" sz="4400" dirty="0">
                <a:solidFill>
                  <a:srgbClr val="FFFFFF"/>
                </a:solidFill>
                <a:latin typeface="Impact" pitchFamily="34" charset="0"/>
              </a:rPr>
              <a:t>01</a:t>
            </a:r>
            <a:endParaRPr lang="zh-CN" altLang="zh-CN" sz="1000" dirty="0"/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2403797" y="2165049"/>
            <a:ext cx="431642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4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教师备课要做到 </a:t>
            </a:r>
            <a:r>
              <a:rPr lang="zh-CN" altLang="en-US" sz="4400" b="1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“八个备”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8728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4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4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-656831" y="36584"/>
            <a:ext cx="1418896" cy="1421277"/>
          </a:xfrm>
          <a:prstGeom prst="ellipse">
            <a:avLst/>
          </a:prstGeom>
          <a:solidFill>
            <a:srgbClr val="BAE36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600179" y="678182"/>
            <a:ext cx="138081" cy="138081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6430" y="1179319"/>
            <a:ext cx="585652" cy="585652"/>
          </a:xfrm>
          <a:prstGeom prst="ellipse">
            <a:avLst/>
          </a:prstGeom>
          <a:solidFill>
            <a:srgbClr val="ED9B38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778730" y="761508"/>
            <a:ext cx="285684" cy="283303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1166785" y="-96736"/>
            <a:ext cx="1502221" cy="1504602"/>
          </a:xfrm>
          <a:prstGeom prst="ellipse">
            <a:avLst/>
          </a:prstGeom>
          <a:solidFill>
            <a:srgbClr val="F4D500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593806" y="1297242"/>
            <a:ext cx="2075200" cy="1149800"/>
          </a:xfrm>
          <a:prstGeom prst="ellipse">
            <a:avLst/>
          </a:prstGeom>
          <a:solidFill>
            <a:srgbClr val="D8AEAF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1664352" y="1992329"/>
            <a:ext cx="535657" cy="535657"/>
          </a:xfrm>
          <a:prstGeom prst="ellipse">
            <a:avLst/>
          </a:prstGeom>
          <a:solidFill>
            <a:srgbClr val="99CED2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1957178" y="1450720"/>
            <a:ext cx="273780" cy="273780"/>
          </a:xfrm>
          <a:prstGeom prst="ellipse">
            <a:avLst/>
          </a:prstGeom>
          <a:solidFill>
            <a:srgbClr val="CB99C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1066795" y="2435139"/>
            <a:ext cx="476140" cy="477330"/>
          </a:xfrm>
          <a:prstGeom prst="ellipse">
            <a:avLst/>
          </a:prstGeom>
          <a:solidFill>
            <a:srgbClr val="E78A47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483524" y="2752961"/>
            <a:ext cx="761824" cy="763014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1447707" y="2447042"/>
            <a:ext cx="161888" cy="161888"/>
          </a:xfrm>
          <a:prstGeom prst="ellipse">
            <a:avLst/>
          </a:prstGeom>
          <a:solidFill>
            <a:srgbClr val="BDED6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881100" y="2323245"/>
            <a:ext cx="161888" cy="161888"/>
          </a:xfrm>
          <a:prstGeom prst="ellipse">
            <a:avLst/>
          </a:prstGeom>
          <a:solidFill>
            <a:srgbClr val="BCED61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669220" y="2451804"/>
            <a:ext cx="283303" cy="284494"/>
          </a:xfrm>
          <a:prstGeom prst="ellipse">
            <a:avLst/>
          </a:prstGeom>
          <a:solidFill>
            <a:srgbClr val="CB99C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66902" y="2025657"/>
            <a:ext cx="757062" cy="758253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-285441" y="1814966"/>
            <a:ext cx="416622" cy="417813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228789" y="3317186"/>
            <a:ext cx="109512" cy="110703"/>
          </a:xfrm>
          <a:prstGeom prst="ellipse">
            <a:avLst/>
          </a:prstGeom>
          <a:solidFill>
            <a:srgbClr val="BCED60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24028" y="3632630"/>
            <a:ext cx="109512" cy="111893"/>
          </a:xfrm>
          <a:prstGeom prst="ellipse">
            <a:avLst/>
          </a:prstGeom>
          <a:solidFill>
            <a:srgbClr val="B03896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204983" y="3839751"/>
            <a:ext cx="180933" cy="180933"/>
          </a:xfrm>
          <a:prstGeom prst="ellipse">
            <a:avLst/>
          </a:prstGeom>
          <a:solidFill>
            <a:srgbClr val="F0CA6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33573" y="4146860"/>
            <a:ext cx="78563" cy="79754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-68548" y="4399215"/>
            <a:ext cx="173545" cy="173545"/>
          </a:xfrm>
          <a:prstGeom prst="ellipse">
            <a:avLst/>
          </a:prstGeom>
          <a:solidFill>
            <a:srgbClr val="7BBFA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178795" y="4146860"/>
            <a:ext cx="197598" cy="196408"/>
          </a:xfrm>
          <a:prstGeom prst="ellipse">
            <a:avLst/>
          </a:prstGeom>
          <a:solidFill>
            <a:srgbClr val="EB454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124040" y="4288513"/>
            <a:ext cx="111893" cy="111893"/>
          </a:xfrm>
          <a:prstGeom prst="ellipse">
            <a:avLst/>
          </a:prstGeom>
          <a:solidFill>
            <a:srgbClr val="8DC65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45477" y="3896888"/>
            <a:ext cx="249973" cy="249973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97851" y="1885196"/>
            <a:ext cx="347582" cy="34758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304971" y="3302902"/>
            <a:ext cx="466617" cy="467808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-59275" y="3202913"/>
            <a:ext cx="316633" cy="315443"/>
          </a:xfrm>
          <a:prstGeom prst="ellipse">
            <a:avLst/>
          </a:prstGeom>
          <a:solidFill>
            <a:srgbClr val="E27902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-259254" y="3442173"/>
            <a:ext cx="430906" cy="428526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-571126" y="2416092"/>
            <a:ext cx="799915" cy="801106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708268" y="1529595"/>
            <a:ext cx="1782247" cy="69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algn="ctr" defTabSz="685571"/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八个备</a:t>
            </a:r>
            <a:endParaRPr lang="en-US" altLang="zh-CN" sz="4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文本框 1"/>
          <p:cNvSpPr txBox="1"/>
          <p:nvPr/>
        </p:nvSpPr>
        <p:spPr>
          <a:xfrm>
            <a:off x="2811335" y="1725677"/>
            <a:ext cx="4831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99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</a:rPr>
              <a:t>01 </a:t>
            </a:r>
            <a:endParaRPr lang="zh-CN" altLang="en-US" sz="2099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cxnSp>
        <p:nvCxnSpPr>
          <p:cNvPr id="112" name="直接连接符 111"/>
          <p:cNvCxnSpPr/>
          <p:nvPr/>
        </p:nvCxnSpPr>
        <p:spPr>
          <a:xfrm>
            <a:off x="3348595" y="1749565"/>
            <a:ext cx="0" cy="32392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文本框 3"/>
          <p:cNvSpPr txBox="1"/>
          <p:nvPr/>
        </p:nvSpPr>
        <p:spPr>
          <a:xfrm>
            <a:off x="3428206" y="1711048"/>
            <a:ext cx="1057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备课标</a:t>
            </a:r>
            <a:endParaRPr lang="zh-CN" altLang="en-US" b="1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4"/>
          <p:cNvSpPr txBox="1"/>
          <p:nvPr/>
        </p:nvSpPr>
        <p:spPr>
          <a:xfrm>
            <a:off x="2811335" y="2275183"/>
            <a:ext cx="4831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99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</a:rPr>
              <a:t>02 </a:t>
            </a:r>
            <a:endParaRPr lang="zh-CN" altLang="en-US" sz="2099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cxnSp>
        <p:nvCxnSpPr>
          <p:cNvPr id="115" name="直接连接符 114"/>
          <p:cNvCxnSpPr/>
          <p:nvPr/>
        </p:nvCxnSpPr>
        <p:spPr>
          <a:xfrm>
            <a:off x="3348595" y="2299073"/>
            <a:ext cx="0" cy="32392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文本框 6"/>
          <p:cNvSpPr txBox="1"/>
          <p:nvPr/>
        </p:nvSpPr>
        <p:spPr>
          <a:xfrm>
            <a:off x="3428206" y="2282723"/>
            <a:ext cx="1244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备教材</a:t>
            </a:r>
            <a:endParaRPr lang="zh-CN" altLang="en-US" b="1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文本框 7"/>
          <p:cNvSpPr txBox="1"/>
          <p:nvPr/>
        </p:nvSpPr>
        <p:spPr>
          <a:xfrm>
            <a:off x="2811335" y="2831717"/>
            <a:ext cx="4831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99" dirty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</a:rPr>
              <a:t>03 </a:t>
            </a:r>
            <a:endParaRPr lang="zh-CN" altLang="en-US" sz="2099" dirty="0"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cxnSp>
        <p:nvCxnSpPr>
          <p:cNvPr id="118" name="直接连接符 117"/>
          <p:cNvCxnSpPr/>
          <p:nvPr/>
        </p:nvCxnSpPr>
        <p:spPr>
          <a:xfrm>
            <a:off x="3348595" y="2855607"/>
            <a:ext cx="0" cy="32392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文本框 9"/>
          <p:cNvSpPr txBox="1"/>
          <p:nvPr/>
        </p:nvSpPr>
        <p:spPr>
          <a:xfrm>
            <a:off x="3428206" y="2839257"/>
            <a:ext cx="1244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备教具</a:t>
            </a:r>
            <a:endParaRPr lang="zh-CN" altLang="en-US" b="1" dirty="0"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文本框 10"/>
          <p:cNvSpPr txBox="1"/>
          <p:nvPr/>
        </p:nvSpPr>
        <p:spPr>
          <a:xfrm>
            <a:off x="2811335" y="3388250"/>
            <a:ext cx="4831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99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</a:rPr>
              <a:t>04</a:t>
            </a:r>
            <a:endParaRPr lang="zh-CN" altLang="en-US" sz="2099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3348595" y="3412140"/>
            <a:ext cx="0" cy="32392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文本框 12"/>
          <p:cNvSpPr txBox="1"/>
          <p:nvPr/>
        </p:nvSpPr>
        <p:spPr>
          <a:xfrm>
            <a:off x="3428206" y="3395789"/>
            <a:ext cx="119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备学生</a:t>
            </a:r>
            <a:endParaRPr lang="zh-CN" altLang="en-US" b="1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1"/>
          <p:cNvSpPr txBox="1"/>
          <p:nvPr/>
        </p:nvSpPr>
        <p:spPr>
          <a:xfrm>
            <a:off x="4618887" y="1697863"/>
            <a:ext cx="4831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99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</a:rPr>
              <a:t>05 </a:t>
            </a:r>
            <a:endParaRPr lang="zh-CN" altLang="en-US" sz="2099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5156147" y="1721751"/>
            <a:ext cx="0" cy="32392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"/>
          <p:cNvSpPr txBox="1"/>
          <p:nvPr/>
        </p:nvSpPr>
        <p:spPr>
          <a:xfrm>
            <a:off x="4618887" y="2247369"/>
            <a:ext cx="4831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99" dirty="0" smtClean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</a:rPr>
              <a:t>06 </a:t>
            </a:r>
            <a:endParaRPr lang="zh-CN" altLang="en-US" sz="2099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5156147" y="2271259"/>
            <a:ext cx="0" cy="32392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7"/>
          <p:cNvSpPr txBox="1"/>
          <p:nvPr/>
        </p:nvSpPr>
        <p:spPr>
          <a:xfrm>
            <a:off x="4618887" y="2803903"/>
            <a:ext cx="4831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99" dirty="0" smtClean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</a:rPr>
              <a:t>07 </a:t>
            </a:r>
            <a:endParaRPr lang="zh-CN" altLang="en-US" sz="2099" dirty="0"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5156147" y="2827793"/>
            <a:ext cx="0" cy="32392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10"/>
          <p:cNvSpPr txBox="1"/>
          <p:nvPr/>
        </p:nvSpPr>
        <p:spPr>
          <a:xfrm>
            <a:off x="4618887" y="3360436"/>
            <a:ext cx="4831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99" dirty="0" smtClean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</a:rPr>
              <a:t>08</a:t>
            </a:r>
            <a:endParaRPr lang="zh-CN" altLang="en-US" sz="2099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5156147" y="3384326"/>
            <a:ext cx="0" cy="32392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3"/>
          <p:cNvSpPr txBox="1"/>
          <p:nvPr/>
        </p:nvSpPr>
        <p:spPr>
          <a:xfrm>
            <a:off x="5235525" y="1704158"/>
            <a:ext cx="1314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备教法</a:t>
            </a:r>
            <a:endParaRPr lang="zh-CN" altLang="en-US" b="1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6"/>
          <p:cNvSpPr txBox="1"/>
          <p:nvPr/>
        </p:nvSpPr>
        <p:spPr>
          <a:xfrm>
            <a:off x="5205472" y="2284311"/>
            <a:ext cx="14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备板书</a:t>
            </a:r>
            <a:endParaRPr lang="zh-CN" altLang="en-US" b="1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9"/>
          <p:cNvSpPr txBox="1"/>
          <p:nvPr/>
        </p:nvSpPr>
        <p:spPr>
          <a:xfrm>
            <a:off x="5205472" y="2810821"/>
            <a:ext cx="1244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备作业</a:t>
            </a:r>
            <a:endParaRPr lang="zh-CN" altLang="en-US" b="1" dirty="0"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12"/>
          <p:cNvSpPr txBox="1"/>
          <p:nvPr/>
        </p:nvSpPr>
        <p:spPr>
          <a:xfrm>
            <a:off x="5205472" y="3360436"/>
            <a:ext cx="119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备资源</a:t>
            </a:r>
            <a:endParaRPr lang="zh-CN" altLang="en-US" b="1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7304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8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9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1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2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0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4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8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3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0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4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2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111" grpId="0"/>
          <p:bldP spid="113" grpId="0"/>
          <p:bldP spid="114" grpId="0"/>
          <p:bldP spid="116" grpId="0"/>
          <p:bldP spid="117" grpId="0"/>
          <p:bldP spid="119" grpId="0"/>
          <p:bldP spid="120" grpId="0"/>
          <p:bldP spid="122" grpId="0"/>
          <p:bldP spid="43" grpId="0"/>
          <p:bldP spid="45" grpId="0"/>
          <p:bldP spid="47" grpId="0"/>
          <p:bldP spid="49" grpId="0"/>
          <p:bldP spid="51" grpId="0"/>
          <p:bldP spid="52" grpId="0"/>
          <p:bldP spid="53" grpId="0"/>
          <p:bldP spid="5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8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9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1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2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0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4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8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3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0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4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2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111" grpId="0"/>
          <p:bldP spid="113" grpId="0"/>
          <p:bldP spid="114" grpId="0"/>
          <p:bldP spid="116" grpId="0"/>
          <p:bldP spid="117" grpId="0"/>
          <p:bldP spid="119" grpId="0"/>
          <p:bldP spid="120" grpId="0"/>
          <p:bldP spid="122" grpId="0"/>
          <p:bldP spid="43" grpId="0"/>
          <p:bldP spid="45" grpId="0"/>
          <p:bldP spid="47" grpId="0"/>
          <p:bldP spid="49" grpId="0"/>
          <p:bldP spid="51" grpId="0"/>
          <p:bldP spid="52" grpId="0"/>
          <p:bldP spid="53" grpId="0"/>
          <p:bldP spid="5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172048" y="-206601"/>
            <a:ext cx="1418896" cy="1421277"/>
          </a:xfrm>
          <a:prstGeom prst="ellipse">
            <a:avLst/>
          </a:prstGeom>
          <a:solidFill>
            <a:srgbClr val="BAE36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2668855" y="677820"/>
            <a:ext cx="219042" cy="219042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92661" y="849039"/>
            <a:ext cx="957041" cy="96061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071307" y="787341"/>
            <a:ext cx="585652" cy="585652"/>
          </a:xfrm>
          <a:prstGeom prst="ellipse">
            <a:avLst/>
          </a:prstGeom>
          <a:solidFill>
            <a:srgbClr val="ED9B38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2955047" y="504039"/>
            <a:ext cx="285684" cy="283303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2701545" y="832699"/>
            <a:ext cx="904315" cy="906721"/>
          </a:xfrm>
          <a:prstGeom prst="ellipse">
            <a:avLst/>
          </a:prstGeom>
          <a:solidFill>
            <a:srgbClr val="D8AEAF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464231" y="2079144"/>
            <a:ext cx="761824" cy="763014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3405320" y="876815"/>
            <a:ext cx="161888" cy="161888"/>
          </a:xfrm>
          <a:prstGeom prst="ellipse">
            <a:avLst/>
          </a:prstGeom>
          <a:solidFill>
            <a:srgbClr val="BDED6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3088391" y="1812833"/>
            <a:ext cx="161888" cy="161888"/>
          </a:xfrm>
          <a:prstGeom prst="ellipse">
            <a:avLst/>
          </a:prstGeom>
          <a:solidFill>
            <a:srgbClr val="BCED61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2727191" y="1788117"/>
            <a:ext cx="283303" cy="284494"/>
          </a:xfrm>
          <a:prstGeom prst="ellipse">
            <a:avLst/>
          </a:prstGeom>
          <a:solidFill>
            <a:srgbClr val="CB99C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156177" y="1633680"/>
            <a:ext cx="712665" cy="713786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1591320" y="1391839"/>
            <a:ext cx="416622" cy="417813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399950" y="1840801"/>
            <a:ext cx="385673" cy="385673"/>
          </a:xfrm>
          <a:prstGeom prst="ellipse">
            <a:avLst/>
          </a:prstGeom>
          <a:solidFill>
            <a:srgbClr val="8CDB27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245206" y="1931268"/>
            <a:ext cx="104751" cy="104751"/>
          </a:xfrm>
          <a:prstGeom prst="ellipse">
            <a:avLst/>
          </a:prstGeom>
          <a:solidFill>
            <a:srgbClr val="E9B915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2273667" y="2925208"/>
            <a:ext cx="109512" cy="110703"/>
          </a:xfrm>
          <a:prstGeom prst="ellipse">
            <a:avLst/>
          </a:prstGeom>
          <a:solidFill>
            <a:srgbClr val="BCED60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226054" y="3240653"/>
            <a:ext cx="109512" cy="111893"/>
          </a:xfrm>
          <a:prstGeom prst="ellipse">
            <a:avLst/>
          </a:prstGeom>
          <a:solidFill>
            <a:srgbClr val="B03896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2262716" y="3387353"/>
            <a:ext cx="328229" cy="328229"/>
          </a:xfrm>
          <a:prstGeom prst="ellipse">
            <a:avLst/>
          </a:prstGeom>
          <a:solidFill>
            <a:srgbClr val="F0CA6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058811" y="3733104"/>
            <a:ext cx="237834" cy="241439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195642" y="4321489"/>
            <a:ext cx="198665" cy="198665"/>
          </a:xfrm>
          <a:prstGeom prst="ellipse">
            <a:avLst/>
          </a:prstGeom>
          <a:solidFill>
            <a:srgbClr val="7BBFA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058812" y="4025610"/>
            <a:ext cx="358461" cy="356302"/>
          </a:xfrm>
          <a:prstGeom prst="ellipse">
            <a:avLst/>
          </a:prstGeom>
          <a:solidFill>
            <a:srgbClr val="EB454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1967747" y="4081858"/>
            <a:ext cx="159887" cy="159887"/>
          </a:xfrm>
          <a:prstGeom prst="ellipse">
            <a:avLst/>
          </a:prstGeom>
          <a:solidFill>
            <a:srgbClr val="8DC65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1741010" y="3488847"/>
            <a:ext cx="453475" cy="453475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099876" y="1493219"/>
            <a:ext cx="347582" cy="34758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2419043" y="2862601"/>
            <a:ext cx="466617" cy="467808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1897519" y="2720468"/>
            <a:ext cx="316633" cy="315443"/>
          </a:xfrm>
          <a:prstGeom prst="ellipse">
            <a:avLst/>
          </a:prstGeom>
          <a:solidFill>
            <a:srgbClr val="E27902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1780108" y="2950206"/>
            <a:ext cx="430906" cy="428526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1713489" y="1108878"/>
            <a:ext cx="1162970" cy="1019927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1821436" y="1331804"/>
            <a:ext cx="89869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algn="ctr" defTabSz="685571"/>
            <a:r>
              <a:rPr lang="en-US" altLang="zh-CN" sz="4400" dirty="0" smtClean="0">
                <a:solidFill>
                  <a:srgbClr val="FFFFFF"/>
                </a:solidFill>
                <a:latin typeface="Impact" pitchFamily="34" charset="0"/>
              </a:rPr>
              <a:t>02</a:t>
            </a:r>
            <a:endParaRPr lang="zh-CN" altLang="zh-CN" sz="1000" dirty="0"/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2238042" y="2014714"/>
            <a:ext cx="431642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4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全学期</a:t>
            </a:r>
            <a:r>
              <a:rPr lang="zh-CN" altLang="en-US" sz="4400" b="1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备课</a:t>
            </a:r>
            <a:endParaRPr lang="en-US" altLang="zh-CN" sz="4400" b="1" dirty="0" smtClean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Font typeface="Arial" pitchFamily="34" charset="0"/>
              <a:buNone/>
            </a:pPr>
            <a:r>
              <a:rPr lang="zh-CN" altLang="en-US" sz="4400" b="1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具体</a:t>
            </a:r>
            <a:r>
              <a:rPr lang="zh-CN" altLang="en-US" sz="4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16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4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4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6"/>
          <p:cNvSpPr>
            <a:spLocks noChangeArrowheads="1"/>
          </p:cNvSpPr>
          <p:nvPr/>
        </p:nvSpPr>
        <p:spPr bwMode="auto">
          <a:xfrm>
            <a:off x="583637" y="599146"/>
            <a:ext cx="138916" cy="136950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119977" y="262897"/>
            <a:ext cx="197825" cy="195627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2" name="Oval 4"/>
          <p:cNvSpPr>
            <a:spLocks noChangeArrowheads="1"/>
          </p:cNvSpPr>
          <p:nvPr/>
        </p:nvSpPr>
        <p:spPr bwMode="auto">
          <a:xfrm>
            <a:off x="777772" y="548404"/>
            <a:ext cx="197825" cy="195627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330593" y="261087"/>
            <a:ext cx="343716" cy="338059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773620" y="225316"/>
            <a:ext cx="20830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全学期备课具体要求</a:t>
            </a:r>
            <a:endParaRPr lang="en-US" altLang="zh-CN" sz="1400" b="1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78368" y="2289488"/>
            <a:ext cx="4103506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、备课书写工整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清楚规范，适当提前。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078368" y="2900269"/>
            <a:ext cx="4103506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、各学科各课型主要教学环节。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078368" y="3469765"/>
            <a:ext cx="4103506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、每节备课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环节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齐全。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13796" y="2824171"/>
            <a:ext cx="1201355" cy="480542"/>
            <a:chOff x="818583" y="3264737"/>
            <a:chExt cx="1602178" cy="640871"/>
          </a:xfrm>
        </p:grpSpPr>
        <p:sp>
          <p:nvSpPr>
            <p:cNvPr id="12" name="任意多边形 11"/>
            <p:cNvSpPr/>
            <p:nvPr/>
          </p:nvSpPr>
          <p:spPr>
            <a:xfrm>
              <a:off x="818583" y="3264737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MH_Other_4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472360" y="3383005"/>
              <a:ext cx="294624" cy="210447"/>
            </a:xfrm>
            <a:custGeom>
              <a:avLst/>
              <a:gdLst>
                <a:gd name="T0" fmla="*/ 1091648 w 2509838"/>
                <a:gd name="T1" fmla="*/ 1608111 h 1787526"/>
                <a:gd name="T2" fmla="*/ 1364673 w 2509838"/>
                <a:gd name="T3" fmla="*/ 1644625 h 1787526"/>
                <a:gd name="T4" fmla="*/ 1419551 w 2509838"/>
                <a:gd name="T5" fmla="*/ 1603152 h 1787526"/>
                <a:gd name="T6" fmla="*/ 2438407 w 2509838"/>
                <a:gd name="T7" fmla="*/ 1567539 h 1787526"/>
                <a:gd name="T8" fmla="*/ 2487842 w 2509838"/>
                <a:gd name="T9" fmla="*/ 1592108 h 1787526"/>
                <a:gd name="T10" fmla="*/ 2509611 w 2509838"/>
                <a:gd name="T11" fmla="*/ 1640568 h 1787526"/>
                <a:gd name="T12" fmla="*/ 2495552 w 2509838"/>
                <a:gd name="T13" fmla="*/ 1753040 h 1787526"/>
                <a:gd name="T14" fmla="*/ 2450426 w 2509838"/>
                <a:gd name="T15" fmla="*/ 1783920 h 1787526"/>
                <a:gd name="T16" fmla="*/ 55558 w 2509838"/>
                <a:gd name="T17" fmla="*/ 1782793 h 1787526"/>
                <a:gd name="T18" fmla="*/ 12472 w 2509838"/>
                <a:gd name="T19" fmla="*/ 1750110 h 1787526"/>
                <a:gd name="T20" fmla="*/ 680 w 2509838"/>
                <a:gd name="T21" fmla="*/ 1636736 h 1787526"/>
                <a:gd name="T22" fmla="*/ 24717 w 2509838"/>
                <a:gd name="T23" fmla="*/ 1589628 h 1787526"/>
                <a:gd name="T24" fmla="*/ 75740 w 2509838"/>
                <a:gd name="T25" fmla="*/ 1567089 h 1787526"/>
                <a:gd name="T26" fmla="*/ 933501 w 2509838"/>
                <a:gd name="T27" fmla="*/ 749091 h 1787526"/>
                <a:gd name="T28" fmla="*/ 932155 w 2509838"/>
                <a:gd name="T29" fmla="*/ 1160902 h 1787526"/>
                <a:gd name="T30" fmla="*/ 829865 w 2509838"/>
                <a:gd name="T31" fmla="*/ 1167944 h 1787526"/>
                <a:gd name="T32" fmla="*/ 814387 w 2509838"/>
                <a:gd name="T33" fmla="*/ 760448 h 1787526"/>
                <a:gd name="T34" fmla="*/ 837043 w 2509838"/>
                <a:gd name="T35" fmla="*/ 738188 h 1787526"/>
                <a:gd name="T36" fmla="*/ 1416304 w 2509838"/>
                <a:gd name="T37" fmla="*/ 686474 h 1787526"/>
                <a:gd name="T38" fmla="*/ 1412034 w 2509838"/>
                <a:gd name="T39" fmla="*/ 1161601 h 1787526"/>
                <a:gd name="T40" fmla="*/ 1308659 w 2509838"/>
                <a:gd name="T41" fmla="*/ 1166588 h 1787526"/>
                <a:gd name="T42" fmla="*/ 1296074 w 2509838"/>
                <a:gd name="T43" fmla="*/ 694181 h 1787526"/>
                <a:gd name="T44" fmla="*/ 988416 w 2509838"/>
                <a:gd name="T45" fmla="*/ 671513 h 1787526"/>
                <a:gd name="T46" fmla="*/ 1088565 w 2509838"/>
                <a:gd name="T47" fmla="*/ 688968 h 1787526"/>
                <a:gd name="T48" fmla="*/ 1081281 w 2509838"/>
                <a:gd name="T49" fmla="*/ 1163414 h 1787526"/>
                <a:gd name="T50" fmla="*/ 976581 w 2509838"/>
                <a:gd name="T51" fmla="*/ 1165228 h 1787526"/>
                <a:gd name="T52" fmla="*/ 966338 w 2509838"/>
                <a:gd name="T53" fmla="*/ 691461 h 1787526"/>
                <a:gd name="T54" fmla="*/ 1546133 w 2509838"/>
                <a:gd name="T55" fmla="*/ 590550 h 1787526"/>
                <a:gd name="T56" fmla="*/ 1571170 w 2509838"/>
                <a:gd name="T57" fmla="*/ 617105 h 1787526"/>
                <a:gd name="T58" fmla="*/ 1558196 w 2509838"/>
                <a:gd name="T59" fmla="*/ 1165903 h 1787526"/>
                <a:gd name="T60" fmla="*/ 1453496 w 2509838"/>
                <a:gd name="T61" fmla="*/ 1160229 h 1787526"/>
                <a:gd name="T62" fmla="*/ 1449399 w 2509838"/>
                <a:gd name="T63" fmla="*/ 608026 h 1787526"/>
                <a:gd name="T64" fmla="*/ 1229322 w 2509838"/>
                <a:gd name="T65" fmla="*/ 590777 h 1787526"/>
                <a:gd name="T66" fmla="*/ 1252538 w 2509838"/>
                <a:gd name="T67" fmla="*/ 620282 h 1787526"/>
                <a:gd name="T68" fmla="*/ 1236833 w 2509838"/>
                <a:gd name="T69" fmla="*/ 1167492 h 1787526"/>
                <a:gd name="T70" fmla="*/ 1132815 w 2509838"/>
                <a:gd name="T71" fmla="*/ 1157959 h 1787526"/>
                <a:gd name="T72" fmla="*/ 1131450 w 2509838"/>
                <a:gd name="T73" fmla="*/ 605303 h 1787526"/>
                <a:gd name="T74" fmla="*/ 1713065 w 2509838"/>
                <a:gd name="T75" fmla="*/ 508680 h 1787526"/>
                <a:gd name="T76" fmla="*/ 1733550 w 2509838"/>
                <a:gd name="T77" fmla="*/ 545860 h 1787526"/>
                <a:gd name="T78" fmla="*/ 1715797 w 2509838"/>
                <a:gd name="T79" fmla="*/ 1168174 h 1787526"/>
                <a:gd name="T80" fmla="*/ 1612689 w 2509838"/>
                <a:gd name="T81" fmla="*/ 1153438 h 1787526"/>
                <a:gd name="T82" fmla="*/ 1614055 w 2509838"/>
                <a:gd name="T83" fmla="*/ 521829 h 1787526"/>
                <a:gd name="T84" fmla="*/ 1733550 w 2509838"/>
                <a:gd name="T85" fmla="*/ 464215 h 1787526"/>
                <a:gd name="T86" fmla="*/ 1501548 w 2509838"/>
                <a:gd name="T87" fmla="*/ 379141 h 1787526"/>
                <a:gd name="T88" fmla="*/ 188232 w 2509838"/>
                <a:gd name="T89" fmla="*/ 103187 h 1787526"/>
                <a:gd name="T90" fmla="*/ 158976 w 2509838"/>
                <a:gd name="T91" fmla="*/ 139700 h 1787526"/>
                <a:gd name="T92" fmla="*/ 160110 w 2509838"/>
                <a:gd name="T93" fmla="*/ 1353684 h 1787526"/>
                <a:gd name="T94" fmla="*/ 191407 w 2509838"/>
                <a:gd name="T95" fmla="*/ 1389063 h 1787526"/>
                <a:gd name="T96" fmla="*/ 2288041 w 2509838"/>
                <a:gd name="T97" fmla="*/ 1398588 h 1787526"/>
                <a:gd name="T98" fmla="*/ 2332945 w 2509838"/>
                <a:gd name="T99" fmla="*/ 1378857 h 1787526"/>
                <a:gd name="T100" fmla="*/ 2354036 w 2509838"/>
                <a:gd name="T101" fmla="*/ 1337129 h 1787526"/>
                <a:gd name="T102" fmla="*/ 2343830 w 2509838"/>
                <a:gd name="T103" fmla="*/ 124505 h 1787526"/>
                <a:gd name="T104" fmla="*/ 2305957 w 2509838"/>
                <a:gd name="T105" fmla="*/ 95704 h 1787526"/>
                <a:gd name="T106" fmla="*/ 2436813 w 2509838"/>
                <a:gd name="T107" fmla="*/ 680 h 1787526"/>
                <a:gd name="T108" fmla="*/ 2486479 w 2509838"/>
                <a:gd name="T109" fmla="*/ 25400 h 1787526"/>
                <a:gd name="T110" fmla="*/ 2508250 w 2509838"/>
                <a:gd name="T111" fmla="*/ 74159 h 1787526"/>
                <a:gd name="T112" fmla="*/ 2493963 w 2509838"/>
                <a:gd name="T113" fmla="*/ 1455965 h 1787526"/>
                <a:gd name="T114" fmla="*/ 2449286 w 2509838"/>
                <a:gd name="T115" fmla="*/ 1487034 h 1787526"/>
                <a:gd name="T116" fmla="*/ 57150 w 2509838"/>
                <a:gd name="T117" fmla="*/ 1485674 h 1787526"/>
                <a:gd name="T118" fmla="*/ 13833 w 2509838"/>
                <a:gd name="T119" fmla="*/ 1452790 h 1787526"/>
                <a:gd name="T120" fmla="*/ 2041 w 2509838"/>
                <a:gd name="T121" fmla="*/ 70304 h 1787526"/>
                <a:gd name="T122" fmla="*/ 26307 w 2509838"/>
                <a:gd name="T123" fmla="*/ 22905 h 1787526"/>
                <a:gd name="T124" fmla="*/ 77333 w 2509838"/>
                <a:gd name="T125" fmla="*/ 227 h 178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09838" h="1787526">
                  <a:moveTo>
                    <a:pt x="80048" y="1566863"/>
                  </a:moveTo>
                  <a:lnTo>
                    <a:pt x="84357" y="1566863"/>
                  </a:lnTo>
                  <a:lnTo>
                    <a:pt x="1096637" y="1566863"/>
                  </a:lnTo>
                  <a:lnTo>
                    <a:pt x="1094823" y="1569568"/>
                  </a:lnTo>
                  <a:lnTo>
                    <a:pt x="1093235" y="1572498"/>
                  </a:lnTo>
                  <a:lnTo>
                    <a:pt x="1092102" y="1575879"/>
                  </a:lnTo>
                  <a:lnTo>
                    <a:pt x="1090968" y="1579035"/>
                  </a:lnTo>
                  <a:lnTo>
                    <a:pt x="1090287" y="1582415"/>
                  </a:lnTo>
                  <a:lnTo>
                    <a:pt x="1089607" y="1585571"/>
                  </a:lnTo>
                  <a:lnTo>
                    <a:pt x="1089380" y="1589177"/>
                  </a:lnTo>
                  <a:lnTo>
                    <a:pt x="1089154" y="1592558"/>
                  </a:lnTo>
                  <a:lnTo>
                    <a:pt x="1089380" y="1597968"/>
                  </a:lnTo>
                  <a:lnTo>
                    <a:pt x="1090287" y="1603152"/>
                  </a:lnTo>
                  <a:lnTo>
                    <a:pt x="1091648" y="1608111"/>
                  </a:lnTo>
                  <a:lnTo>
                    <a:pt x="1093689" y="1612844"/>
                  </a:lnTo>
                  <a:lnTo>
                    <a:pt x="1095957" y="1617352"/>
                  </a:lnTo>
                  <a:lnTo>
                    <a:pt x="1098678" y="1621634"/>
                  </a:lnTo>
                  <a:lnTo>
                    <a:pt x="1101853" y="1625692"/>
                  </a:lnTo>
                  <a:lnTo>
                    <a:pt x="1105481" y="1629523"/>
                  </a:lnTo>
                  <a:lnTo>
                    <a:pt x="1109563" y="1632679"/>
                  </a:lnTo>
                  <a:lnTo>
                    <a:pt x="1113871" y="1635834"/>
                  </a:lnTo>
                  <a:lnTo>
                    <a:pt x="1118633" y="1638314"/>
                  </a:lnTo>
                  <a:lnTo>
                    <a:pt x="1123395" y="1640568"/>
                  </a:lnTo>
                  <a:lnTo>
                    <a:pt x="1128611" y="1642371"/>
                  </a:lnTo>
                  <a:lnTo>
                    <a:pt x="1134053" y="1643498"/>
                  </a:lnTo>
                  <a:lnTo>
                    <a:pt x="1139496" y="1644174"/>
                  </a:lnTo>
                  <a:lnTo>
                    <a:pt x="1145391" y="1644625"/>
                  </a:lnTo>
                  <a:lnTo>
                    <a:pt x="1364673" y="1644625"/>
                  </a:lnTo>
                  <a:lnTo>
                    <a:pt x="1370343" y="1644174"/>
                  </a:lnTo>
                  <a:lnTo>
                    <a:pt x="1376012" y="1643498"/>
                  </a:lnTo>
                  <a:lnTo>
                    <a:pt x="1381227" y="1642371"/>
                  </a:lnTo>
                  <a:lnTo>
                    <a:pt x="1386443" y="1640568"/>
                  </a:lnTo>
                  <a:lnTo>
                    <a:pt x="1391432" y="1638314"/>
                  </a:lnTo>
                  <a:lnTo>
                    <a:pt x="1396194" y="1635834"/>
                  </a:lnTo>
                  <a:lnTo>
                    <a:pt x="1400502" y="1632679"/>
                  </a:lnTo>
                  <a:lnTo>
                    <a:pt x="1404357" y="1629523"/>
                  </a:lnTo>
                  <a:lnTo>
                    <a:pt x="1407986" y="1625692"/>
                  </a:lnTo>
                  <a:lnTo>
                    <a:pt x="1411160" y="1621634"/>
                  </a:lnTo>
                  <a:lnTo>
                    <a:pt x="1414108" y="1617352"/>
                  </a:lnTo>
                  <a:lnTo>
                    <a:pt x="1416376" y="1612844"/>
                  </a:lnTo>
                  <a:lnTo>
                    <a:pt x="1418417" y="1608111"/>
                  </a:lnTo>
                  <a:lnTo>
                    <a:pt x="1419551" y="1603152"/>
                  </a:lnTo>
                  <a:lnTo>
                    <a:pt x="1420684" y="1597968"/>
                  </a:lnTo>
                  <a:lnTo>
                    <a:pt x="1420911" y="1592558"/>
                  </a:lnTo>
                  <a:lnTo>
                    <a:pt x="1420684" y="1589177"/>
                  </a:lnTo>
                  <a:lnTo>
                    <a:pt x="1420231" y="1585571"/>
                  </a:lnTo>
                  <a:lnTo>
                    <a:pt x="1419551" y="1582415"/>
                  </a:lnTo>
                  <a:lnTo>
                    <a:pt x="1418870" y="1579035"/>
                  </a:lnTo>
                  <a:lnTo>
                    <a:pt x="1417737" y="1575879"/>
                  </a:lnTo>
                  <a:lnTo>
                    <a:pt x="1416603" y="1572498"/>
                  </a:lnTo>
                  <a:lnTo>
                    <a:pt x="1415015" y="1569568"/>
                  </a:lnTo>
                  <a:lnTo>
                    <a:pt x="1413201" y="1566863"/>
                  </a:lnTo>
                  <a:lnTo>
                    <a:pt x="2425481" y="1566863"/>
                  </a:lnTo>
                  <a:lnTo>
                    <a:pt x="2429790" y="1566863"/>
                  </a:lnTo>
                  <a:lnTo>
                    <a:pt x="2434099" y="1567089"/>
                  </a:lnTo>
                  <a:lnTo>
                    <a:pt x="2438407" y="1567539"/>
                  </a:lnTo>
                  <a:lnTo>
                    <a:pt x="2442489" y="1568216"/>
                  </a:lnTo>
                  <a:lnTo>
                    <a:pt x="2446571" y="1569117"/>
                  </a:lnTo>
                  <a:lnTo>
                    <a:pt x="2450426" y="1570244"/>
                  </a:lnTo>
                  <a:lnTo>
                    <a:pt x="2454507" y="1571596"/>
                  </a:lnTo>
                  <a:lnTo>
                    <a:pt x="2458362" y="1572723"/>
                  </a:lnTo>
                  <a:lnTo>
                    <a:pt x="2462217" y="1574301"/>
                  </a:lnTo>
                  <a:lnTo>
                    <a:pt x="2465619" y="1576104"/>
                  </a:lnTo>
                  <a:lnTo>
                    <a:pt x="2469247" y="1578133"/>
                  </a:lnTo>
                  <a:lnTo>
                    <a:pt x="2472422" y="1580162"/>
                  </a:lnTo>
                  <a:lnTo>
                    <a:pt x="2476050" y="1581965"/>
                  </a:lnTo>
                  <a:lnTo>
                    <a:pt x="2478998" y="1584669"/>
                  </a:lnTo>
                  <a:lnTo>
                    <a:pt x="2482173" y="1586923"/>
                  </a:lnTo>
                  <a:lnTo>
                    <a:pt x="2485121" y="1589628"/>
                  </a:lnTo>
                  <a:lnTo>
                    <a:pt x="2487842" y="1592108"/>
                  </a:lnTo>
                  <a:lnTo>
                    <a:pt x="2490336" y="1595038"/>
                  </a:lnTo>
                  <a:lnTo>
                    <a:pt x="2492831" y="1597968"/>
                  </a:lnTo>
                  <a:lnTo>
                    <a:pt x="2495552" y="1601123"/>
                  </a:lnTo>
                  <a:lnTo>
                    <a:pt x="2497366" y="1604054"/>
                  </a:lnTo>
                  <a:lnTo>
                    <a:pt x="2499407" y="1607434"/>
                  </a:lnTo>
                  <a:lnTo>
                    <a:pt x="2501448" y="1610815"/>
                  </a:lnTo>
                  <a:lnTo>
                    <a:pt x="2503035" y="1614196"/>
                  </a:lnTo>
                  <a:lnTo>
                    <a:pt x="2504623" y="1618028"/>
                  </a:lnTo>
                  <a:lnTo>
                    <a:pt x="2505983" y="1621409"/>
                  </a:lnTo>
                  <a:lnTo>
                    <a:pt x="2507117" y="1625241"/>
                  </a:lnTo>
                  <a:lnTo>
                    <a:pt x="2508024" y="1629073"/>
                  </a:lnTo>
                  <a:lnTo>
                    <a:pt x="2508704" y="1632679"/>
                  </a:lnTo>
                  <a:lnTo>
                    <a:pt x="2509385" y="1636736"/>
                  </a:lnTo>
                  <a:lnTo>
                    <a:pt x="2509611" y="1640568"/>
                  </a:lnTo>
                  <a:lnTo>
                    <a:pt x="2509838" y="1644625"/>
                  </a:lnTo>
                  <a:lnTo>
                    <a:pt x="2509838" y="1709764"/>
                  </a:lnTo>
                  <a:lnTo>
                    <a:pt x="2509611" y="1713822"/>
                  </a:lnTo>
                  <a:lnTo>
                    <a:pt x="2509385" y="1717428"/>
                  </a:lnTo>
                  <a:lnTo>
                    <a:pt x="2508704" y="1721485"/>
                  </a:lnTo>
                  <a:lnTo>
                    <a:pt x="2508024" y="1725317"/>
                  </a:lnTo>
                  <a:lnTo>
                    <a:pt x="2507117" y="1729148"/>
                  </a:lnTo>
                  <a:lnTo>
                    <a:pt x="2505983" y="1732755"/>
                  </a:lnTo>
                  <a:lnTo>
                    <a:pt x="2504623" y="1736361"/>
                  </a:lnTo>
                  <a:lnTo>
                    <a:pt x="2503035" y="1740193"/>
                  </a:lnTo>
                  <a:lnTo>
                    <a:pt x="2501448" y="1743348"/>
                  </a:lnTo>
                  <a:lnTo>
                    <a:pt x="2499407" y="1746955"/>
                  </a:lnTo>
                  <a:lnTo>
                    <a:pt x="2497366" y="1750110"/>
                  </a:lnTo>
                  <a:lnTo>
                    <a:pt x="2495552" y="1753040"/>
                  </a:lnTo>
                  <a:lnTo>
                    <a:pt x="2492831" y="1756421"/>
                  </a:lnTo>
                  <a:lnTo>
                    <a:pt x="2490336" y="1759126"/>
                  </a:lnTo>
                  <a:lnTo>
                    <a:pt x="2487842" y="1762282"/>
                  </a:lnTo>
                  <a:lnTo>
                    <a:pt x="2485121" y="1764761"/>
                  </a:lnTo>
                  <a:lnTo>
                    <a:pt x="2482173" y="1767466"/>
                  </a:lnTo>
                  <a:lnTo>
                    <a:pt x="2478998" y="1769720"/>
                  </a:lnTo>
                  <a:lnTo>
                    <a:pt x="2476050" y="1772199"/>
                  </a:lnTo>
                  <a:lnTo>
                    <a:pt x="2472422" y="1774228"/>
                  </a:lnTo>
                  <a:lnTo>
                    <a:pt x="2469247" y="1776256"/>
                  </a:lnTo>
                  <a:lnTo>
                    <a:pt x="2465619" y="1778285"/>
                  </a:lnTo>
                  <a:lnTo>
                    <a:pt x="2462217" y="1780088"/>
                  </a:lnTo>
                  <a:lnTo>
                    <a:pt x="2458362" y="1781440"/>
                  </a:lnTo>
                  <a:lnTo>
                    <a:pt x="2454507" y="1782793"/>
                  </a:lnTo>
                  <a:lnTo>
                    <a:pt x="2450426" y="1783920"/>
                  </a:lnTo>
                  <a:lnTo>
                    <a:pt x="2446571" y="1785272"/>
                  </a:lnTo>
                  <a:lnTo>
                    <a:pt x="2442489" y="1785948"/>
                  </a:lnTo>
                  <a:lnTo>
                    <a:pt x="2438407" y="1786850"/>
                  </a:lnTo>
                  <a:lnTo>
                    <a:pt x="2434099" y="1787301"/>
                  </a:lnTo>
                  <a:lnTo>
                    <a:pt x="2429790" y="1787526"/>
                  </a:lnTo>
                  <a:lnTo>
                    <a:pt x="2425481" y="1787526"/>
                  </a:lnTo>
                  <a:lnTo>
                    <a:pt x="84357" y="1787526"/>
                  </a:lnTo>
                  <a:lnTo>
                    <a:pt x="80048" y="1787526"/>
                  </a:lnTo>
                  <a:lnTo>
                    <a:pt x="75740" y="1787301"/>
                  </a:lnTo>
                  <a:lnTo>
                    <a:pt x="71431" y="1786850"/>
                  </a:lnTo>
                  <a:lnTo>
                    <a:pt x="67349" y="1785948"/>
                  </a:lnTo>
                  <a:lnTo>
                    <a:pt x="63494" y="1785272"/>
                  </a:lnTo>
                  <a:lnTo>
                    <a:pt x="59413" y="1783920"/>
                  </a:lnTo>
                  <a:lnTo>
                    <a:pt x="55558" y="1782793"/>
                  </a:lnTo>
                  <a:lnTo>
                    <a:pt x="51476" y="1781440"/>
                  </a:lnTo>
                  <a:lnTo>
                    <a:pt x="48074" y="1780088"/>
                  </a:lnTo>
                  <a:lnTo>
                    <a:pt x="44219" y="1778285"/>
                  </a:lnTo>
                  <a:lnTo>
                    <a:pt x="40591" y="1776256"/>
                  </a:lnTo>
                  <a:lnTo>
                    <a:pt x="37416" y="1774228"/>
                  </a:lnTo>
                  <a:lnTo>
                    <a:pt x="33788" y="1772199"/>
                  </a:lnTo>
                  <a:lnTo>
                    <a:pt x="30840" y="1769720"/>
                  </a:lnTo>
                  <a:lnTo>
                    <a:pt x="27892" y="1767466"/>
                  </a:lnTo>
                  <a:lnTo>
                    <a:pt x="24717" y="1764761"/>
                  </a:lnTo>
                  <a:lnTo>
                    <a:pt x="21996" y="1762282"/>
                  </a:lnTo>
                  <a:lnTo>
                    <a:pt x="19502" y="1759126"/>
                  </a:lnTo>
                  <a:lnTo>
                    <a:pt x="17007" y="1756421"/>
                  </a:lnTo>
                  <a:lnTo>
                    <a:pt x="14513" y="1753040"/>
                  </a:lnTo>
                  <a:lnTo>
                    <a:pt x="12472" y="1750110"/>
                  </a:lnTo>
                  <a:lnTo>
                    <a:pt x="10431" y="1746955"/>
                  </a:lnTo>
                  <a:lnTo>
                    <a:pt x="8390" y="1743348"/>
                  </a:lnTo>
                  <a:lnTo>
                    <a:pt x="6803" y="1740193"/>
                  </a:lnTo>
                  <a:lnTo>
                    <a:pt x="5442" y="1736361"/>
                  </a:lnTo>
                  <a:lnTo>
                    <a:pt x="3855" y="1732755"/>
                  </a:lnTo>
                  <a:lnTo>
                    <a:pt x="2948" y="1729148"/>
                  </a:lnTo>
                  <a:lnTo>
                    <a:pt x="1814" y="1725317"/>
                  </a:lnTo>
                  <a:lnTo>
                    <a:pt x="1134" y="1721485"/>
                  </a:lnTo>
                  <a:lnTo>
                    <a:pt x="680" y="1717428"/>
                  </a:lnTo>
                  <a:lnTo>
                    <a:pt x="227" y="1713822"/>
                  </a:lnTo>
                  <a:lnTo>
                    <a:pt x="0" y="1709764"/>
                  </a:lnTo>
                  <a:lnTo>
                    <a:pt x="0" y="1644625"/>
                  </a:lnTo>
                  <a:lnTo>
                    <a:pt x="227" y="1640568"/>
                  </a:lnTo>
                  <a:lnTo>
                    <a:pt x="680" y="1636736"/>
                  </a:lnTo>
                  <a:lnTo>
                    <a:pt x="1134" y="1632679"/>
                  </a:lnTo>
                  <a:lnTo>
                    <a:pt x="1814" y="1629073"/>
                  </a:lnTo>
                  <a:lnTo>
                    <a:pt x="2948" y="1625241"/>
                  </a:lnTo>
                  <a:lnTo>
                    <a:pt x="3855" y="1621409"/>
                  </a:lnTo>
                  <a:lnTo>
                    <a:pt x="5442" y="1618028"/>
                  </a:lnTo>
                  <a:lnTo>
                    <a:pt x="6803" y="1614196"/>
                  </a:lnTo>
                  <a:lnTo>
                    <a:pt x="8390" y="1610815"/>
                  </a:lnTo>
                  <a:lnTo>
                    <a:pt x="10431" y="1607434"/>
                  </a:lnTo>
                  <a:lnTo>
                    <a:pt x="12472" y="1604054"/>
                  </a:lnTo>
                  <a:lnTo>
                    <a:pt x="14513" y="1601123"/>
                  </a:lnTo>
                  <a:lnTo>
                    <a:pt x="17007" y="1597968"/>
                  </a:lnTo>
                  <a:lnTo>
                    <a:pt x="19502" y="1595038"/>
                  </a:lnTo>
                  <a:lnTo>
                    <a:pt x="21996" y="1592108"/>
                  </a:lnTo>
                  <a:lnTo>
                    <a:pt x="24717" y="1589628"/>
                  </a:lnTo>
                  <a:lnTo>
                    <a:pt x="27892" y="1586923"/>
                  </a:lnTo>
                  <a:lnTo>
                    <a:pt x="30840" y="1584669"/>
                  </a:lnTo>
                  <a:lnTo>
                    <a:pt x="33788" y="1581965"/>
                  </a:lnTo>
                  <a:lnTo>
                    <a:pt x="37416" y="1580162"/>
                  </a:lnTo>
                  <a:lnTo>
                    <a:pt x="40591" y="1578133"/>
                  </a:lnTo>
                  <a:lnTo>
                    <a:pt x="44219" y="1576104"/>
                  </a:lnTo>
                  <a:lnTo>
                    <a:pt x="48074" y="1574301"/>
                  </a:lnTo>
                  <a:lnTo>
                    <a:pt x="51476" y="1572723"/>
                  </a:lnTo>
                  <a:lnTo>
                    <a:pt x="55558" y="1571596"/>
                  </a:lnTo>
                  <a:lnTo>
                    <a:pt x="59413" y="1570244"/>
                  </a:lnTo>
                  <a:lnTo>
                    <a:pt x="63494" y="1569117"/>
                  </a:lnTo>
                  <a:lnTo>
                    <a:pt x="67349" y="1568216"/>
                  </a:lnTo>
                  <a:lnTo>
                    <a:pt x="71431" y="1567539"/>
                  </a:lnTo>
                  <a:lnTo>
                    <a:pt x="75740" y="1567089"/>
                  </a:lnTo>
                  <a:lnTo>
                    <a:pt x="80048" y="1566863"/>
                  </a:lnTo>
                  <a:close/>
                  <a:moveTo>
                    <a:pt x="837043" y="738188"/>
                  </a:moveTo>
                  <a:lnTo>
                    <a:pt x="839735" y="738188"/>
                  </a:lnTo>
                  <a:lnTo>
                    <a:pt x="912639" y="738188"/>
                  </a:lnTo>
                  <a:lnTo>
                    <a:pt x="915107" y="738188"/>
                  </a:lnTo>
                  <a:lnTo>
                    <a:pt x="917575" y="738870"/>
                  </a:lnTo>
                  <a:lnTo>
                    <a:pt x="920042" y="739324"/>
                  </a:lnTo>
                  <a:lnTo>
                    <a:pt x="922285" y="740232"/>
                  </a:lnTo>
                  <a:lnTo>
                    <a:pt x="924529" y="741368"/>
                  </a:lnTo>
                  <a:lnTo>
                    <a:pt x="926772" y="742504"/>
                  </a:lnTo>
                  <a:lnTo>
                    <a:pt x="928791" y="743867"/>
                  </a:lnTo>
                  <a:lnTo>
                    <a:pt x="930585" y="745684"/>
                  </a:lnTo>
                  <a:lnTo>
                    <a:pt x="932155" y="747047"/>
                  </a:lnTo>
                  <a:lnTo>
                    <a:pt x="933501" y="749091"/>
                  </a:lnTo>
                  <a:lnTo>
                    <a:pt x="934847" y="751135"/>
                  </a:lnTo>
                  <a:lnTo>
                    <a:pt x="936193" y="753407"/>
                  </a:lnTo>
                  <a:lnTo>
                    <a:pt x="936866" y="755678"/>
                  </a:lnTo>
                  <a:lnTo>
                    <a:pt x="937315" y="757950"/>
                  </a:lnTo>
                  <a:lnTo>
                    <a:pt x="937763" y="760448"/>
                  </a:lnTo>
                  <a:lnTo>
                    <a:pt x="938212" y="762947"/>
                  </a:lnTo>
                  <a:lnTo>
                    <a:pt x="938212" y="1145229"/>
                  </a:lnTo>
                  <a:lnTo>
                    <a:pt x="937763" y="1147728"/>
                  </a:lnTo>
                  <a:lnTo>
                    <a:pt x="937315" y="1150227"/>
                  </a:lnTo>
                  <a:lnTo>
                    <a:pt x="936866" y="1152498"/>
                  </a:lnTo>
                  <a:lnTo>
                    <a:pt x="936193" y="1154770"/>
                  </a:lnTo>
                  <a:lnTo>
                    <a:pt x="934847" y="1157041"/>
                  </a:lnTo>
                  <a:lnTo>
                    <a:pt x="933501" y="1159085"/>
                  </a:lnTo>
                  <a:lnTo>
                    <a:pt x="932155" y="1160902"/>
                  </a:lnTo>
                  <a:lnTo>
                    <a:pt x="930585" y="1162720"/>
                  </a:lnTo>
                  <a:lnTo>
                    <a:pt x="928791" y="1164537"/>
                  </a:lnTo>
                  <a:lnTo>
                    <a:pt x="926772" y="1165672"/>
                  </a:lnTo>
                  <a:lnTo>
                    <a:pt x="924529" y="1167035"/>
                  </a:lnTo>
                  <a:lnTo>
                    <a:pt x="922285" y="1167944"/>
                  </a:lnTo>
                  <a:lnTo>
                    <a:pt x="920042" y="1168852"/>
                  </a:lnTo>
                  <a:lnTo>
                    <a:pt x="917575" y="1169534"/>
                  </a:lnTo>
                  <a:lnTo>
                    <a:pt x="915107" y="1169761"/>
                  </a:lnTo>
                  <a:lnTo>
                    <a:pt x="912639" y="1169988"/>
                  </a:lnTo>
                  <a:lnTo>
                    <a:pt x="839735" y="1169988"/>
                  </a:lnTo>
                  <a:lnTo>
                    <a:pt x="837043" y="1169761"/>
                  </a:lnTo>
                  <a:lnTo>
                    <a:pt x="834576" y="1169534"/>
                  </a:lnTo>
                  <a:lnTo>
                    <a:pt x="832108" y="1168852"/>
                  </a:lnTo>
                  <a:lnTo>
                    <a:pt x="829865" y="1167944"/>
                  </a:lnTo>
                  <a:lnTo>
                    <a:pt x="827622" y="1167035"/>
                  </a:lnTo>
                  <a:lnTo>
                    <a:pt x="825603" y="1165672"/>
                  </a:lnTo>
                  <a:lnTo>
                    <a:pt x="823584" y="1164537"/>
                  </a:lnTo>
                  <a:lnTo>
                    <a:pt x="821790" y="1162720"/>
                  </a:lnTo>
                  <a:lnTo>
                    <a:pt x="819995" y="1160902"/>
                  </a:lnTo>
                  <a:lnTo>
                    <a:pt x="818649" y="1159085"/>
                  </a:lnTo>
                  <a:lnTo>
                    <a:pt x="817303" y="1157041"/>
                  </a:lnTo>
                  <a:lnTo>
                    <a:pt x="816406" y="1154770"/>
                  </a:lnTo>
                  <a:lnTo>
                    <a:pt x="815284" y="1152498"/>
                  </a:lnTo>
                  <a:lnTo>
                    <a:pt x="814836" y="1150227"/>
                  </a:lnTo>
                  <a:lnTo>
                    <a:pt x="814387" y="1147728"/>
                  </a:lnTo>
                  <a:lnTo>
                    <a:pt x="814387" y="1145229"/>
                  </a:lnTo>
                  <a:lnTo>
                    <a:pt x="814387" y="762947"/>
                  </a:lnTo>
                  <a:lnTo>
                    <a:pt x="814387" y="760448"/>
                  </a:lnTo>
                  <a:lnTo>
                    <a:pt x="814836" y="757950"/>
                  </a:lnTo>
                  <a:lnTo>
                    <a:pt x="815284" y="755678"/>
                  </a:lnTo>
                  <a:lnTo>
                    <a:pt x="816406" y="753407"/>
                  </a:lnTo>
                  <a:lnTo>
                    <a:pt x="817303" y="751135"/>
                  </a:lnTo>
                  <a:lnTo>
                    <a:pt x="818649" y="749091"/>
                  </a:lnTo>
                  <a:lnTo>
                    <a:pt x="819995" y="747047"/>
                  </a:lnTo>
                  <a:lnTo>
                    <a:pt x="821790" y="745684"/>
                  </a:lnTo>
                  <a:lnTo>
                    <a:pt x="823584" y="743867"/>
                  </a:lnTo>
                  <a:lnTo>
                    <a:pt x="825603" y="742504"/>
                  </a:lnTo>
                  <a:lnTo>
                    <a:pt x="827622" y="741368"/>
                  </a:lnTo>
                  <a:lnTo>
                    <a:pt x="829865" y="740232"/>
                  </a:lnTo>
                  <a:lnTo>
                    <a:pt x="832108" y="739324"/>
                  </a:lnTo>
                  <a:lnTo>
                    <a:pt x="834576" y="738870"/>
                  </a:lnTo>
                  <a:lnTo>
                    <a:pt x="837043" y="738188"/>
                  </a:lnTo>
                  <a:close/>
                  <a:moveTo>
                    <a:pt x="1318322" y="671513"/>
                  </a:moveTo>
                  <a:lnTo>
                    <a:pt x="1320794" y="671513"/>
                  </a:lnTo>
                  <a:lnTo>
                    <a:pt x="1394056" y="671513"/>
                  </a:lnTo>
                  <a:lnTo>
                    <a:pt x="1396528" y="671513"/>
                  </a:lnTo>
                  <a:lnTo>
                    <a:pt x="1399000" y="671966"/>
                  </a:lnTo>
                  <a:lnTo>
                    <a:pt x="1401472" y="672873"/>
                  </a:lnTo>
                  <a:lnTo>
                    <a:pt x="1403719" y="673553"/>
                  </a:lnTo>
                  <a:lnTo>
                    <a:pt x="1405966" y="674913"/>
                  </a:lnTo>
                  <a:lnTo>
                    <a:pt x="1408213" y="676273"/>
                  </a:lnTo>
                  <a:lnTo>
                    <a:pt x="1410011" y="677860"/>
                  </a:lnTo>
                  <a:lnTo>
                    <a:pt x="1412034" y="679900"/>
                  </a:lnTo>
                  <a:lnTo>
                    <a:pt x="1413607" y="681941"/>
                  </a:lnTo>
                  <a:lnTo>
                    <a:pt x="1414955" y="683981"/>
                  </a:lnTo>
                  <a:lnTo>
                    <a:pt x="1416304" y="686474"/>
                  </a:lnTo>
                  <a:lnTo>
                    <a:pt x="1417203" y="688968"/>
                  </a:lnTo>
                  <a:lnTo>
                    <a:pt x="1418326" y="691461"/>
                  </a:lnTo>
                  <a:lnTo>
                    <a:pt x="1418776" y="694181"/>
                  </a:lnTo>
                  <a:lnTo>
                    <a:pt x="1419225" y="696902"/>
                  </a:lnTo>
                  <a:lnTo>
                    <a:pt x="1419225" y="699848"/>
                  </a:lnTo>
                  <a:lnTo>
                    <a:pt x="1419225" y="1141426"/>
                  </a:lnTo>
                  <a:lnTo>
                    <a:pt x="1419225" y="1144373"/>
                  </a:lnTo>
                  <a:lnTo>
                    <a:pt x="1418776" y="1147320"/>
                  </a:lnTo>
                  <a:lnTo>
                    <a:pt x="1418326" y="1149813"/>
                  </a:lnTo>
                  <a:lnTo>
                    <a:pt x="1417203" y="1152534"/>
                  </a:lnTo>
                  <a:lnTo>
                    <a:pt x="1416304" y="1155254"/>
                  </a:lnTo>
                  <a:lnTo>
                    <a:pt x="1414955" y="1157521"/>
                  </a:lnTo>
                  <a:lnTo>
                    <a:pt x="1413607" y="1159787"/>
                  </a:lnTo>
                  <a:lnTo>
                    <a:pt x="1412034" y="1161601"/>
                  </a:lnTo>
                  <a:lnTo>
                    <a:pt x="1410011" y="1163414"/>
                  </a:lnTo>
                  <a:lnTo>
                    <a:pt x="1408213" y="1165228"/>
                  </a:lnTo>
                  <a:lnTo>
                    <a:pt x="1405966" y="1166588"/>
                  </a:lnTo>
                  <a:lnTo>
                    <a:pt x="1403719" y="1167721"/>
                  </a:lnTo>
                  <a:lnTo>
                    <a:pt x="1401472" y="1168855"/>
                  </a:lnTo>
                  <a:lnTo>
                    <a:pt x="1399000" y="1169535"/>
                  </a:lnTo>
                  <a:lnTo>
                    <a:pt x="1396528" y="1169761"/>
                  </a:lnTo>
                  <a:lnTo>
                    <a:pt x="1394056" y="1169988"/>
                  </a:lnTo>
                  <a:lnTo>
                    <a:pt x="1320794" y="1169988"/>
                  </a:lnTo>
                  <a:lnTo>
                    <a:pt x="1318322" y="1169761"/>
                  </a:lnTo>
                  <a:lnTo>
                    <a:pt x="1315850" y="1169535"/>
                  </a:lnTo>
                  <a:lnTo>
                    <a:pt x="1313154" y="1168855"/>
                  </a:lnTo>
                  <a:lnTo>
                    <a:pt x="1310906" y="1167721"/>
                  </a:lnTo>
                  <a:lnTo>
                    <a:pt x="1308659" y="1166588"/>
                  </a:lnTo>
                  <a:lnTo>
                    <a:pt x="1306861" y="1165228"/>
                  </a:lnTo>
                  <a:lnTo>
                    <a:pt x="1304839" y="1163414"/>
                  </a:lnTo>
                  <a:lnTo>
                    <a:pt x="1303041" y="1161601"/>
                  </a:lnTo>
                  <a:lnTo>
                    <a:pt x="1301243" y="1159787"/>
                  </a:lnTo>
                  <a:lnTo>
                    <a:pt x="1299670" y="1157521"/>
                  </a:lnTo>
                  <a:lnTo>
                    <a:pt x="1298546" y="1155254"/>
                  </a:lnTo>
                  <a:lnTo>
                    <a:pt x="1297423" y="1152534"/>
                  </a:lnTo>
                  <a:lnTo>
                    <a:pt x="1296524" y="1149813"/>
                  </a:lnTo>
                  <a:lnTo>
                    <a:pt x="1296074" y="1147320"/>
                  </a:lnTo>
                  <a:lnTo>
                    <a:pt x="1295400" y="1144373"/>
                  </a:lnTo>
                  <a:lnTo>
                    <a:pt x="1295400" y="1141426"/>
                  </a:lnTo>
                  <a:lnTo>
                    <a:pt x="1295400" y="699848"/>
                  </a:lnTo>
                  <a:lnTo>
                    <a:pt x="1295400" y="696902"/>
                  </a:lnTo>
                  <a:lnTo>
                    <a:pt x="1296074" y="694181"/>
                  </a:lnTo>
                  <a:lnTo>
                    <a:pt x="1296524" y="691461"/>
                  </a:lnTo>
                  <a:lnTo>
                    <a:pt x="1297423" y="688968"/>
                  </a:lnTo>
                  <a:lnTo>
                    <a:pt x="1298546" y="686474"/>
                  </a:lnTo>
                  <a:lnTo>
                    <a:pt x="1299670" y="683981"/>
                  </a:lnTo>
                  <a:lnTo>
                    <a:pt x="1301243" y="681941"/>
                  </a:lnTo>
                  <a:lnTo>
                    <a:pt x="1303041" y="679900"/>
                  </a:lnTo>
                  <a:lnTo>
                    <a:pt x="1304839" y="677860"/>
                  </a:lnTo>
                  <a:lnTo>
                    <a:pt x="1306861" y="676273"/>
                  </a:lnTo>
                  <a:lnTo>
                    <a:pt x="1308659" y="674913"/>
                  </a:lnTo>
                  <a:lnTo>
                    <a:pt x="1310906" y="673553"/>
                  </a:lnTo>
                  <a:lnTo>
                    <a:pt x="1313154" y="672873"/>
                  </a:lnTo>
                  <a:lnTo>
                    <a:pt x="1315850" y="671966"/>
                  </a:lnTo>
                  <a:lnTo>
                    <a:pt x="1318322" y="671513"/>
                  </a:lnTo>
                  <a:close/>
                  <a:moveTo>
                    <a:pt x="988416" y="671513"/>
                  </a:moveTo>
                  <a:lnTo>
                    <a:pt x="990920" y="671513"/>
                  </a:lnTo>
                  <a:lnTo>
                    <a:pt x="1065121" y="671513"/>
                  </a:lnTo>
                  <a:lnTo>
                    <a:pt x="1067624" y="671513"/>
                  </a:lnTo>
                  <a:lnTo>
                    <a:pt x="1070128" y="671966"/>
                  </a:lnTo>
                  <a:lnTo>
                    <a:pt x="1072632" y="672873"/>
                  </a:lnTo>
                  <a:lnTo>
                    <a:pt x="1074908" y="673553"/>
                  </a:lnTo>
                  <a:lnTo>
                    <a:pt x="1077184" y="674913"/>
                  </a:lnTo>
                  <a:lnTo>
                    <a:pt x="1079460" y="676273"/>
                  </a:lnTo>
                  <a:lnTo>
                    <a:pt x="1081281" y="677860"/>
                  </a:lnTo>
                  <a:lnTo>
                    <a:pt x="1083330" y="679900"/>
                  </a:lnTo>
                  <a:lnTo>
                    <a:pt x="1084923" y="681941"/>
                  </a:lnTo>
                  <a:lnTo>
                    <a:pt x="1086288" y="683981"/>
                  </a:lnTo>
                  <a:lnTo>
                    <a:pt x="1087654" y="686474"/>
                  </a:lnTo>
                  <a:lnTo>
                    <a:pt x="1088565" y="688968"/>
                  </a:lnTo>
                  <a:lnTo>
                    <a:pt x="1089703" y="691461"/>
                  </a:lnTo>
                  <a:lnTo>
                    <a:pt x="1090158" y="694181"/>
                  </a:lnTo>
                  <a:lnTo>
                    <a:pt x="1090613" y="696902"/>
                  </a:lnTo>
                  <a:lnTo>
                    <a:pt x="1090613" y="699848"/>
                  </a:lnTo>
                  <a:lnTo>
                    <a:pt x="1090613" y="1141426"/>
                  </a:lnTo>
                  <a:lnTo>
                    <a:pt x="1090613" y="1144373"/>
                  </a:lnTo>
                  <a:lnTo>
                    <a:pt x="1090158" y="1147320"/>
                  </a:lnTo>
                  <a:lnTo>
                    <a:pt x="1089703" y="1149813"/>
                  </a:lnTo>
                  <a:lnTo>
                    <a:pt x="1088565" y="1152534"/>
                  </a:lnTo>
                  <a:lnTo>
                    <a:pt x="1087654" y="1155254"/>
                  </a:lnTo>
                  <a:lnTo>
                    <a:pt x="1086288" y="1157521"/>
                  </a:lnTo>
                  <a:lnTo>
                    <a:pt x="1084923" y="1159787"/>
                  </a:lnTo>
                  <a:lnTo>
                    <a:pt x="1083330" y="1161601"/>
                  </a:lnTo>
                  <a:lnTo>
                    <a:pt x="1081281" y="1163414"/>
                  </a:lnTo>
                  <a:lnTo>
                    <a:pt x="1079460" y="1165228"/>
                  </a:lnTo>
                  <a:lnTo>
                    <a:pt x="1077184" y="1166588"/>
                  </a:lnTo>
                  <a:lnTo>
                    <a:pt x="1074908" y="1167721"/>
                  </a:lnTo>
                  <a:lnTo>
                    <a:pt x="1072632" y="1168855"/>
                  </a:lnTo>
                  <a:lnTo>
                    <a:pt x="1070128" y="1169535"/>
                  </a:lnTo>
                  <a:lnTo>
                    <a:pt x="1067624" y="1169761"/>
                  </a:lnTo>
                  <a:lnTo>
                    <a:pt x="1065121" y="1169988"/>
                  </a:lnTo>
                  <a:lnTo>
                    <a:pt x="990920" y="1169988"/>
                  </a:lnTo>
                  <a:lnTo>
                    <a:pt x="988416" y="1169761"/>
                  </a:lnTo>
                  <a:lnTo>
                    <a:pt x="985685" y="1169535"/>
                  </a:lnTo>
                  <a:lnTo>
                    <a:pt x="983181" y="1168855"/>
                  </a:lnTo>
                  <a:lnTo>
                    <a:pt x="980905" y="1167721"/>
                  </a:lnTo>
                  <a:lnTo>
                    <a:pt x="978629" y="1166588"/>
                  </a:lnTo>
                  <a:lnTo>
                    <a:pt x="976581" y="1165228"/>
                  </a:lnTo>
                  <a:lnTo>
                    <a:pt x="974532" y="1163414"/>
                  </a:lnTo>
                  <a:lnTo>
                    <a:pt x="972939" y="1161601"/>
                  </a:lnTo>
                  <a:lnTo>
                    <a:pt x="971118" y="1159787"/>
                  </a:lnTo>
                  <a:lnTo>
                    <a:pt x="969525" y="1157521"/>
                  </a:lnTo>
                  <a:lnTo>
                    <a:pt x="968387" y="1155254"/>
                  </a:lnTo>
                  <a:lnTo>
                    <a:pt x="967249" y="1152534"/>
                  </a:lnTo>
                  <a:lnTo>
                    <a:pt x="966338" y="1149813"/>
                  </a:lnTo>
                  <a:lnTo>
                    <a:pt x="965883" y="1147320"/>
                  </a:lnTo>
                  <a:lnTo>
                    <a:pt x="965200" y="1144373"/>
                  </a:lnTo>
                  <a:lnTo>
                    <a:pt x="965200" y="1141426"/>
                  </a:lnTo>
                  <a:lnTo>
                    <a:pt x="965200" y="699848"/>
                  </a:lnTo>
                  <a:lnTo>
                    <a:pt x="965200" y="696902"/>
                  </a:lnTo>
                  <a:lnTo>
                    <a:pt x="965883" y="694181"/>
                  </a:lnTo>
                  <a:lnTo>
                    <a:pt x="966338" y="691461"/>
                  </a:lnTo>
                  <a:lnTo>
                    <a:pt x="967249" y="688968"/>
                  </a:lnTo>
                  <a:lnTo>
                    <a:pt x="968387" y="686474"/>
                  </a:lnTo>
                  <a:lnTo>
                    <a:pt x="969525" y="683981"/>
                  </a:lnTo>
                  <a:lnTo>
                    <a:pt x="971118" y="681941"/>
                  </a:lnTo>
                  <a:lnTo>
                    <a:pt x="972939" y="679900"/>
                  </a:lnTo>
                  <a:lnTo>
                    <a:pt x="974532" y="677860"/>
                  </a:lnTo>
                  <a:lnTo>
                    <a:pt x="976581" y="676273"/>
                  </a:lnTo>
                  <a:lnTo>
                    <a:pt x="978629" y="674913"/>
                  </a:lnTo>
                  <a:lnTo>
                    <a:pt x="980905" y="673553"/>
                  </a:lnTo>
                  <a:lnTo>
                    <a:pt x="983181" y="672873"/>
                  </a:lnTo>
                  <a:lnTo>
                    <a:pt x="985685" y="671966"/>
                  </a:lnTo>
                  <a:lnTo>
                    <a:pt x="988416" y="671513"/>
                  </a:lnTo>
                  <a:close/>
                  <a:moveTo>
                    <a:pt x="1471932" y="590550"/>
                  </a:moveTo>
                  <a:lnTo>
                    <a:pt x="1546133" y="590550"/>
                  </a:lnTo>
                  <a:lnTo>
                    <a:pt x="1548636" y="590777"/>
                  </a:lnTo>
                  <a:lnTo>
                    <a:pt x="1551140" y="591231"/>
                  </a:lnTo>
                  <a:lnTo>
                    <a:pt x="1553644" y="592139"/>
                  </a:lnTo>
                  <a:lnTo>
                    <a:pt x="1555920" y="593274"/>
                  </a:lnTo>
                  <a:lnTo>
                    <a:pt x="1558196" y="594635"/>
                  </a:lnTo>
                  <a:lnTo>
                    <a:pt x="1560472" y="596451"/>
                  </a:lnTo>
                  <a:lnTo>
                    <a:pt x="1562293" y="598267"/>
                  </a:lnTo>
                  <a:lnTo>
                    <a:pt x="1564342" y="600537"/>
                  </a:lnTo>
                  <a:lnTo>
                    <a:pt x="1565707" y="602806"/>
                  </a:lnTo>
                  <a:lnTo>
                    <a:pt x="1567300" y="605303"/>
                  </a:lnTo>
                  <a:lnTo>
                    <a:pt x="1568666" y="608026"/>
                  </a:lnTo>
                  <a:lnTo>
                    <a:pt x="1569577" y="610750"/>
                  </a:lnTo>
                  <a:lnTo>
                    <a:pt x="1570487" y="613927"/>
                  </a:lnTo>
                  <a:lnTo>
                    <a:pt x="1571170" y="617105"/>
                  </a:lnTo>
                  <a:lnTo>
                    <a:pt x="1571625" y="620282"/>
                  </a:lnTo>
                  <a:lnTo>
                    <a:pt x="1571625" y="623687"/>
                  </a:lnTo>
                  <a:lnTo>
                    <a:pt x="1571625" y="1136851"/>
                  </a:lnTo>
                  <a:lnTo>
                    <a:pt x="1571625" y="1140256"/>
                  </a:lnTo>
                  <a:lnTo>
                    <a:pt x="1571170" y="1143433"/>
                  </a:lnTo>
                  <a:lnTo>
                    <a:pt x="1570487" y="1146838"/>
                  </a:lnTo>
                  <a:lnTo>
                    <a:pt x="1569577" y="1149788"/>
                  </a:lnTo>
                  <a:lnTo>
                    <a:pt x="1568666" y="1152512"/>
                  </a:lnTo>
                  <a:lnTo>
                    <a:pt x="1567300" y="1155462"/>
                  </a:lnTo>
                  <a:lnTo>
                    <a:pt x="1565707" y="1157959"/>
                  </a:lnTo>
                  <a:lnTo>
                    <a:pt x="1564342" y="1160229"/>
                  </a:lnTo>
                  <a:lnTo>
                    <a:pt x="1562293" y="1162498"/>
                  </a:lnTo>
                  <a:lnTo>
                    <a:pt x="1560472" y="1164314"/>
                  </a:lnTo>
                  <a:lnTo>
                    <a:pt x="1558196" y="1165903"/>
                  </a:lnTo>
                  <a:lnTo>
                    <a:pt x="1555920" y="1167492"/>
                  </a:lnTo>
                  <a:lnTo>
                    <a:pt x="1553644" y="1168399"/>
                  </a:lnTo>
                  <a:lnTo>
                    <a:pt x="1551140" y="1169307"/>
                  </a:lnTo>
                  <a:lnTo>
                    <a:pt x="1548636" y="1169761"/>
                  </a:lnTo>
                  <a:lnTo>
                    <a:pt x="1546133" y="1169988"/>
                  </a:lnTo>
                  <a:lnTo>
                    <a:pt x="1471932" y="1169988"/>
                  </a:lnTo>
                  <a:lnTo>
                    <a:pt x="1469201" y="1169761"/>
                  </a:lnTo>
                  <a:lnTo>
                    <a:pt x="1466697" y="1169307"/>
                  </a:lnTo>
                  <a:lnTo>
                    <a:pt x="1464193" y="1168399"/>
                  </a:lnTo>
                  <a:lnTo>
                    <a:pt x="1461917" y="1167492"/>
                  </a:lnTo>
                  <a:lnTo>
                    <a:pt x="1459641" y="1165903"/>
                  </a:lnTo>
                  <a:lnTo>
                    <a:pt x="1457593" y="1164314"/>
                  </a:lnTo>
                  <a:lnTo>
                    <a:pt x="1455544" y="1162498"/>
                  </a:lnTo>
                  <a:lnTo>
                    <a:pt x="1453496" y="1160229"/>
                  </a:lnTo>
                  <a:lnTo>
                    <a:pt x="1452130" y="1157959"/>
                  </a:lnTo>
                  <a:lnTo>
                    <a:pt x="1450537" y="1155462"/>
                  </a:lnTo>
                  <a:lnTo>
                    <a:pt x="1449399" y="1152512"/>
                  </a:lnTo>
                  <a:lnTo>
                    <a:pt x="1448261" y="1149788"/>
                  </a:lnTo>
                  <a:lnTo>
                    <a:pt x="1447350" y="1146838"/>
                  </a:lnTo>
                  <a:lnTo>
                    <a:pt x="1446667" y="1143433"/>
                  </a:lnTo>
                  <a:lnTo>
                    <a:pt x="1446212" y="1140256"/>
                  </a:lnTo>
                  <a:lnTo>
                    <a:pt x="1446212" y="1136851"/>
                  </a:lnTo>
                  <a:lnTo>
                    <a:pt x="1446212" y="623687"/>
                  </a:lnTo>
                  <a:lnTo>
                    <a:pt x="1446212" y="620282"/>
                  </a:lnTo>
                  <a:lnTo>
                    <a:pt x="1446667" y="617105"/>
                  </a:lnTo>
                  <a:lnTo>
                    <a:pt x="1447350" y="613927"/>
                  </a:lnTo>
                  <a:lnTo>
                    <a:pt x="1448261" y="610750"/>
                  </a:lnTo>
                  <a:lnTo>
                    <a:pt x="1449399" y="608026"/>
                  </a:lnTo>
                  <a:lnTo>
                    <a:pt x="1450537" y="605303"/>
                  </a:lnTo>
                  <a:lnTo>
                    <a:pt x="1452130" y="602806"/>
                  </a:lnTo>
                  <a:lnTo>
                    <a:pt x="1453496" y="600537"/>
                  </a:lnTo>
                  <a:lnTo>
                    <a:pt x="1455544" y="598267"/>
                  </a:lnTo>
                  <a:lnTo>
                    <a:pt x="1457593" y="596451"/>
                  </a:lnTo>
                  <a:lnTo>
                    <a:pt x="1459641" y="594635"/>
                  </a:lnTo>
                  <a:lnTo>
                    <a:pt x="1461917" y="593274"/>
                  </a:lnTo>
                  <a:lnTo>
                    <a:pt x="1464193" y="592139"/>
                  </a:lnTo>
                  <a:lnTo>
                    <a:pt x="1466697" y="591231"/>
                  </a:lnTo>
                  <a:lnTo>
                    <a:pt x="1469201" y="590777"/>
                  </a:lnTo>
                  <a:lnTo>
                    <a:pt x="1471932" y="590550"/>
                  </a:lnTo>
                  <a:close/>
                  <a:moveTo>
                    <a:pt x="1152617" y="590550"/>
                  </a:moveTo>
                  <a:lnTo>
                    <a:pt x="1226818" y="590550"/>
                  </a:lnTo>
                  <a:lnTo>
                    <a:pt x="1229322" y="590777"/>
                  </a:lnTo>
                  <a:lnTo>
                    <a:pt x="1232053" y="591231"/>
                  </a:lnTo>
                  <a:lnTo>
                    <a:pt x="1234557" y="592139"/>
                  </a:lnTo>
                  <a:lnTo>
                    <a:pt x="1236833" y="593274"/>
                  </a:lnTo>
                  <a:lnTo>
                    <a:pt x="1239109" y="594635"/>
                  </a:lnTo>
                  <a:lnTo>
                    <a:pt x="1241158" y="596451"/>
                  </a:lnTo>
                  <a:lnTo>
                    <a:pt x="1242978" y="598267"/>
                  </a:lnTo>
                  <a:lnTo>
                    <a:pt x="1244799" y="600537"/>
                  </a:lnTo>
                  <a:lnTo>
                    <a:pt x="1246620" y="602806"/>
                  </a:lnTo>
                  <a:lnTo>
                    <a:pt x="1248213" y="605303"/>
                  </a:lnTo>
                  <a:lnTo>
                    <a:pt x="1249352" y="608026"/>
                  </a:lnTo>
                  <a:lnTo>
                    <a:pt x="1250490" y="610750"/>
                  </a:lnTo>
                  <a:lnTo>
                    <a:pt x="1251400" y="613927"/>
                  </a:lnTo>
                  <a:lnTo>
                    <a:pt x="1251855" y="617105"/>
                  </a:lnTo>
                  <a:lnTo>
                    <a:pt x="1252538" y="620282"/>
                  </a:lnTo>
                  <a:lnTo>
                    <a:pt x="1252538" y="623687"/>
                  </a:lnTo>
                  <a:lnTo>
                    <a:pt x="1252538" y="1136851"/>
                  </a:lnTo>
                  <a:lnTo>
                    <a:pt x="1252538" y="1140256"/>
                  </a:lnTo>
                  <a:lnTo>
                    <a:pt x="1251855" y="1143433"/>
                  </a:lnTo>
                  <a:lnTo>
                    <a:pt x="1251400" y="1146838"/>
                  </a:lnTo>
                  <a:lnTo>
                    <a:pt x="1250490" y="1149788"/>
                  </a:lnTo>
                  <a:lnTo>
                    <a:pt x="1249352" y="1152512"/>
                  </a:lnTo>
                  <a:lnTo>
                    <a:pt x="1248213" y="1155462"/>
                  </a:lnTo>
                  <a:lnTo>
                    <a:pt x="1246620" y="1157959"/>
                  </a:lnTo>
                  <a:lnTo>
                    <a:pt x="1244799" y="1160229"/>
                  </a:lnTo>
                  <a:lnTo>
                    <a:pt x="1242978" y="1162498"/>
                  </a:lnTo>
                  <a:lnTo>
                    <a:pt x="1241158" y="1164314"/>
                  </a:lnTo>
                  <a:lnTo>
                    <a:pt x="1239109" y="1165903"/>
                  </a:lnTo>
                  <a:lnTo>
                    <a:pt x="1236833" y="1167492"/>
                  </a:lnTo>
                  <a:lnTo>
                    <a:pt x="1234557" y="1168399"/>
                  </a:lnTo>
                  <a:lnTo>
                    <a:pt x="1232053" y="1169307"/>
                  </a:lnTo>
                  <a:lnTo>
                    <a:pt x="1229322" y="1169761"/>
                  </a:lnTo>
                  <a:lnTo>
                    <a:pt x="1226818" y="1169988"/>
                  </a:lnTo>
                  <a:lnTo>
                    <a:pt x="1152617" y="1169988"/>
                  </a:lnTo>
                  <a:lnTo>
                    <a:pt x="1150114" y="1169761"/>
                  </a:lnTo>
                  <a:lnTo>
                    <a:pt x="1147610" y="1169307"/>
                  </a:lnTo>
                  <a:lnTo>
                    <a:pt x="1145106" y="1168399"/>
                  </a:lnTo>
                  <a:lnTo>
                    <a:pt x="1142830" y="1167492"/>
                  </a:lnTo>
                  <a:lnTo>
                    <a:pt x="1140554" y="1165903"/>
                  </a:lnTo>
                  <a:lnTo>
                    <a:pt x="1138278" y="1164314"/>
                  </a:lnTo>
                  <a:lnTo>
                    <a:pt x="1136457" y="1162498"/>
                  </a:lnTo>
                  <a:lnTo>
                    <a:pt x="1134409" y="1160229"/>
                  </a:lnTo>
                  <a:lnTo>
                    <a:pt x="1132815" y="1157959"/>
                  </a:lnTo>
                  <a:lnTo>
                    <a:pt x="1131450" y="1155462"/>
                  </a:lnTo>
                  <a:lnTo>
                    <a:pt x="1130084" y="1152512"/>
                  </a:lnTo>
                  <a:lnTo>
                    <a:pt x="1129174" y="1149788"/>
                  </a:lnTo>
                  <a:lnTo>
                    <a:pt x="1128036" y="1146838"/>
                  </a:lnTo>
                  <a:lnTo>
                    <a:pt x="1127580" y="1143433"/>
                  </a:lnTo>
                  <a:lnTo>
                    <a:pt x="1127125" y="1140256"/>
                  </a:lnTo>
                  <a:lnTo>
                    <a:pt x="1127125" y="1136851"/>
                  </a:lnTo>
                  <a:lnTo>
                    <a:pt x="1127125" y="623687"/>
                  </a:lnTo>
                  <a:lnTo>
                    <a:pt x="1127125" y="620282"/>
                  </a:lnTo>
                  <a:lnTo>
                    <a:pt x="1127580" y="617105"/>
                  </a:lnTo>
                  <a:lnTo>
                    <a:pt x="1128036" y="613927"/>
                  </a:lnTo>
                  <a:lnTo>
                    <a:pt x="1129174" y="610750"/>
                  </a:lnTo>
                  <a:lnTo>
                    <a:pt x="1130084" y="608026"/>
                  </a:lnTo>
                  <a:lnTo>
                    <a:pt x="1131450" y="605303"/>
                  </a:lnTo>
                  <a:lnTo>
                    <a:pt x="1132815" y="602806"/>
                  </a:lnTo>
                  <a:lnTo>
                    <a:pt x="1134409" y="600537"/>
                  </a:lnTo>
                  <a:lnTo>
                    <a:pt x="1136457" y="598267"/>
                  </a:lnTo>
                  <a:lnTo>
                    <a:pt x="1138278" y="596451"/>
                  </a:lnTo>
                  <a:lnTo>
                    <a:pt x="1140554" y="594635"/>
                  </a:lnTo>
                  <a:lnTo>
                    <a:pt x="1142830" y="593274"/>
                  </a:lnTo>
                  <a:lnTo>
                    <a:pt x="1145106" y="592139"/>
                  </a:lnTo>
                  <a:lnTo>
                    <a:pt x="1147610" y="591231"/>
                  </a:lnTo>
                  <a:lnTo>
                    <a:pt x="1150114" y="590777"/>
                  </a:lnTo>
                  <a:lnTo>
                    <a:pt x="1152617" y="590550"/>
                  </a:lnTo>
                  <a:close/>
                  <a:moveTo>
                    <a:pt x="1633857" y="508000"/>
                  </a:moveTo>
                  <a:lnTo>
                    <a:pt x="1707830" y="508000"/>
                  </a:lnTo>
                  <a:lnTo>
                    <a:pt x="1710561" y="508227"/>
                  </a:lnTo>
                  <a:lnTo>
                    <a:pt x="1713065" y="508680"/>
                  </a:lnTo>
                  <a:lnTo>
                    <a:pt x="1715797" y="509814"/>
                  </a:lnTo>
                  <a:lnTo>
                    <a:pt x="1718073" y="510947"/>
                  </a:lnTo>
                  <a:lnTo>
                    <a:pt x="1720349" y="512534"/>
                  </a:lnTo>
                  <a:lnTo>
                    <a:pt x="1722170" y="514575"/>
                  </a:lnTo>
                  <a:lnTo>
                    <a:pt x="1724218" y="516842"/>
                  </a:lnTo>
                  <a:lnTo>
                    <a:pt x="1726039" y="519109"/>
                  </a:lnTo>
                  <a:lnTo>
                    <a:pt x="1727860" y="521829"/>
                  </a:lnTo>
                  <a:lnTo>
                    <a:pt x="1729453" y="524550"/>
                  </a:lnTo>
                  <a:lnTo>
                    <a:pt x="1730591" y="527950"/>
                  </a:lnTo>
                  <a:lnTo>
                    <a:pt x="1731729" y="531124"/>
                  </a:lnTo>
                  <a:lnTo>
                    <a:pt x="1732640" y="534752"/>
                  </a:lnTo>
                  <a:lnTo>
                    <a:pt x="1733095" y="538152"/>
                  </a:lnTo>
                  <a:lnTo>
                    <a:pt x="1733550" y="542006"/>
                  </a:lnTo>
                  <a:lnTo>
                    <a:pt x="1733550" y="545860"/>
                  </a:lnTo>
                  <a:lnTo>
                    <a:pt x="1733550" y="1132128"/>
                  </a:lnTo>
                  <a:lnTo>
                    <a:pt x="1733550" y="1135982"/>
                  </a:lnTo>
                  <a:lnTo>
                    <a:pt x="1733095" y="1139836"/>
                  </a:lnTo>
                  <a:lnTo>
                    <a:pt x="1732640" y="1143463"/>
                  </a:lnTo>
                  <a:lnTo>
                    <a:pt x="1731729" y="1146864"/>
                  </a:lnTo>
                  <a:lnTo>
                    <a:pt x="1730591" y="1150038"/>
                  </a:lnTo>
                  <a:lnTo>
                    <a:pt x="1729453" y="1153438"/>
                  </a:lnTo>
                  <a:lnTo>
                    <a:pt x="1727860" y="1156159"/>
                  </a:lnTo>
                  <a:lnTo>
                    <a:pt x="1726039" y="1158879"/>
                  </a:lnTo>
                  <a:lnTo>
                    <a:pt x="1724218" y="1161373"/>
                  </a:lnTo>
                  <a:lnTo>
                    <a:pt x="1722170" y="1163414"/>
                  </a:lnTo>
                  <a:lnTo>
                    <a:pt x="1720349" y="1165454"/>
                  </a:lnTo>
                  <a:lnTo>
                    <a:pt x="1718073" y="1167041"/>
                  </a:lnTo>
                  <a:lnTo>
                    <a:pt x="1715797" y="1168174"/>
                  </a:lnTo>
                  <a:lnTo>
                    <a:pt x="1713065" y="1169308"/>
                  </a:lnTo>
                  <a:lnTo>
                    <a:pt x="1710561" y="1169761"/>
                  </a:lnTo>
                  <a:lnTo>
                    <a:pt x="1707830" y="1169988"/>
                  </a:lnTo>
                  <a:lnTo>
                    <a:pt x="1633857" y="1169988"/>
                  </a:lnTo>
                  <a:lnTo>
                    <a:pt x="1631353" y="1169761"/>
                  </a:lnTo>
                  <a:lnTo>
                    <a:pt x="1628850" y="1169308"/>
                  </a:lnTo>
                  <a:lnTo>
                    <a:pt x="1626346" y="1168174"/>
                  </a:lnTo>
                  <a:lnTo>
                    <a:pt x="1624070" y="1167041"/>
                  </a:lnTo>
                  <a:lnTo>
                    <a:pt x="1621794" y="1165454"/>
                  </a:lnTo>
                  <a:lnTo>
                    <a:pt x="1619518" y="1163414"/>
                  </a:lnTo>
                  <a:lnTo>
                    <a:pt x="1617469" y="1161373"/>
                  </a:lnTo>
                  <a:lnTo>
                    <a:pt x="1615648" y="1158879"/>
                  </a:lnTo>
                  <a:lnTo>
                    <a:pt x="1614055" y="1156159"/>
                  </a:lnTo>
                  <a:lnTo>
                    <a:pt x="1612689" y="1153438"/>
                  </a:lnTo>
                  <a:lnTo>
                    <a:pt x="1611324" y="1150038"/>
                  </a:lnTo>
                  <a:lnTo>
                    <a:pt x="1610186" y="1146864"/>
                  </a:lnTo>
                  <a:lnTo>
                    <a:pt x="1609275" y="1143463"/>
                  </a:lnTo>
                  <a:lnTo>
                    <a:pt x="1608820" y="1139836"/>
                  </a:lnTo>
                  <a:lnTo>
                    <a:pt x="1608365" y="1135982"/>
                  </a:lnTo>
                  <a:lnTo>
                    <a:pt x="1608137" y="1132128"/>
                  </a:lnTo>
                  <a:lnTo>
                    <a:pt x="1608137" y="545860"/>
                  </a:lnTo>
                  <a:lnTo>
                    <a:pt x="1608365" y="542006"/>
                  </a:lnTo>
                  <a:lnTo>
                    <a:pt x="1608820" y="538152"/>
                  </a:lnTo>
                  <a:lnTo>
                    <a:pt x="1609275" y="534752"/>
                  </a:lnTo>
                  <a:lnTo>
                    <a:pt x="1610186" y="531124"/>
                  </a:lnTo>
                  <a:lnTo>
                    <a:pt x="1611324" y="527950"/>
                  </a:lnTo>
                  <a:lnTo>
                    <a:pt x="1612689" y="524550"/>
                  </a:lnTo>
                  <a:lnTo>
                    <a:pt x="1614055" y="521829"/>
                  </a:lnTo>
                  <a:lnTo>
                    <a:pt x="1615648" y="519109"/>
                  </a:lnTo>
                  <a:lnTo>
                    <a:pt x="1617469" y="516842"/>
                  </a:lnTo>
                  <a:lnTo>
                    <a:pt x="1619518" y="514575"/>
                  </a:lnTo>
                  <a:lnTo>
                    <a:pt x="1621794" y="512534"/>
                  </a:lnTo>
                  <a:lnTo>
                    <a:pt x="1624070" y="510947"/>
                  </a:lnTo>
                  <a:lnTo>
                    <a:pt x="1626346" y="509814"/>
                  </a:lnTo>
                  <a:lnTo>
                    <a:pt x="1628850" y="508680"/>
                  </a:lnTo>
                  <a:lnTo>
                    <a:pt x="1631353" y="508227"/>
                  </a:lnTo>
                  <a:lnTo>
                    <a:pt x="1633857" y="508000"/>
                  </a:lnTo>
                  <a:close/>
                  <a:moveTo>
                    <a:pt x="1501548" y="319088"/>
                  </a:moveTo>
                  <a:lnTo>
                    <a:pt x="1733323" y="319088"/>
                  </a:lnTo>
                  <a:lnTo>
                    <a:pt x="1733323" y="319316"/>
                  </a:lnTo>
                  <a:lnTo>
                    <a:pt x="1733550" y="319316"/>
                  </a:lnTo>
                  <a:lnTo>
                    <a:pt x="1733550" y="464215"/>
                  </a:lnTo>
                  <a:lnTo>
                    <a:pt x="1637620" y="464215"/>
                  </a:lnTo>
                  <a:lnTo>
                    <a:pt x="1637620" y="418038"/>
                  </a:lnTo>
                  <a:lnTo>
                    <a:pt x="1318759" y="617303"/>
                  </a:lnTo>
                  <a:lnTo>
                    <a:pt x="1250723" y="574766"/>
                  </a:lnTo>
                  <a:lnTo>
                    <a:pt x="1253444" y="573174"/>
                  </a:lnTo>
                  <a:lnTo>
                    <a:pt x="1146628" y="506525"/>
                  </a:lnTo>
                  <a:lnTo>
                    <a:pt x="844096" y="695326"/>
                  </a:lnTo>
                  <a:lnTo>
                    <a:pt x="776287" y="653016"/>
                  </a:lnTo>
                  <a:lnTo>
                    <a:pt x="1147082" y="421450"/>
                  </a:lnTo>
                  <a:lnTo>
                    <a:pt x="1215118" y="463533"/>
                  </a:lnTo>
                  <a:lnTo>
                    <a:pt x="1214437" y="464215"/>
                  </a:lnTo>
                  <a:lnTo>
                    <a:pt x="1321253" y="530637"/>
                  </a:lnTo>
                  <a:lnTo>
                    <a:pt x="1564368" y="379141"/>
                  </a:lnTo>
                  <a:lnTo>
                    <a:pt x="1501548" y="379141"/>
                  </a:lnTo>
                  <a:lnTo>
                    <a:pt x="1501548" y="319088"/>
                  </a:lnTo>
                  <a:close/>
                  <a:moveTo>
                    <a:pt x="229507" y="91395"/>
                  </a:moveTo>
                  <a:lnTo>
                    <a:pt x="225651" y="91621"/>
                  </a:lnTo>
                  <a:lnTo>
                    <a:pt x="221796" y="91848"/>
                  </a:lnTo>
                  <a:lnTo>
                    <a:pt x="218394" y="92075"/>
                  </a:lnTo>
                  <a:lnTo>
                    <a:pt x="214539" y="92755"/>
                  </a:lnTo>
                  <a:lnTo>
                    <a:pt x="210910" y="93662"/>
                  </a:lnTo>
                  <a:lnTo>
                    <a:pt x="207509" y="94570"/>
                  </a:lnTo>
                  <a:lnTo>
                    <a:pt x="204107" y="95704"/>
                  </a:lnTo>
                  <a:lnTo>
                    <a:pt x="200705" y="96837"/>
                  </a:lnTo>
                  <a:lnTo>
                    <a:pt x="197303" y="98198"/>
                  </a:lnTo>
                  <a:lnTo>
                    <a:pt x="194355" y="99559"/>
                  </a:lnTo>
                  <a:lnTo>
                    <a:pt x="191407" y="101373"/>
                  </a:lnTo>
                  <a:lnTo>
                    <a:pt x="188232" y="103187"/>
                  </a:lnTo>
                  <a:lnTo>
                    <a:pt x="185284" y="105002"/>
                  </a:lnTo>
                  <a:lnTo>
                    <a:pt x="182562" y="107270"/>
                  </a:lnTo>
                  <a:lnTo>
                    <a:pt x="179614" y="109311"/>
                  </a:lnTo>
                  <a:lnTo>
                    <a:pt x="177119" y="111579"/>
                  </a:lnTo>
                  <a:lnTo>
                    <a:pt x="174851" y="114073"/>
                  </a:lnTo>
                  <a:lnTo>
                    <a:pt x="172357" y="116568"/>
                  </a:lnTo>
                  <a:lnTo>
                    <a:pt x="170316" y="119062"/>
                  </a:lnTo>
                  <a:lnTo>
                    <a:pt x="168275" y="121784"/>
                  </a:lnTo>
                  <a:lnTo>
                    <a:pt x="166460" y="124505"/>
                  </a:lnTo>
                  <a:lnTo>
                    <a:pt x="164646" y="127454"/>
                  </a:lnTo>
                  <a:lnTo>
                    <a:pt x="162832" y="130402"/>
                  </a:lnTo>
                  <a:lnTo>
                    <a:pt x="161471" y="133350"/>
                  </a:lnTo>
                  <a:lnTo>
                    <a:pt x="160110" y="136525"/>
                  </a:lnTo>
                  <a:lnTo>
                    <a:pt x="158976" y="139700"/>
                  </a:lnTo>
                  <a:lnTo>
                    <a:pt x="158069" y="143102"/>
                  </a:lnTo>
                  <a:lnTo>
                    <a:pt x="156935" y="146277"/>
                  </a:lnTo>
                  <a:lnTo>
                    <a:pt x="156482" y="149679"/>
                  </a:lnTo>
                  <a:lnTo>
                    <a:pt x="156028" y="153080"/>
                  </a:lnTo>
                  <a:lnTo>
                    <a:pt x="155801" y="156709"/>
                  </a:lnTo>
                  <a:lnTo>
                    <a:pt x="155801" y="160111"/>
                  </a:lnTo>
                  <a:lnTo>
                    <a:pt x="155801" y="1330098"/>
                  </a:lnTo>
                  <a:lnTo>
                    <a:pt x="155801" y="1333500"/>
                  </a:lnTo>
                  <a:lnTo>
                    <a:pt x="156028" y="1337129"/>
                  </a:lnTo>
                  <a:lnTo>
                    <a:pt x="156482" y="1340531"/>
                  </a:lnTo>
                  <a:lnTo>
                    <a:pt x="156935" y="1343932"/>
                  </a:lnTo>
                  <a:lnTo>
                    <a:pt x="158069" y="1347561"/>
                  </a:lnTo>
                  <a:lnTo>
                    <a:pt x="158976" y="1350509"/>
                  </a:lnTo>
                  <a:lnTo>
                    <a:pt x="160110" y="1353684"/>
                  </a:lnTo>
                  <a:lnTo>
                    <a:pt x="161471" y="1357086"/>
                  </a:lnTo>
                  <a:lnTo>
                    <a:pt x="162832" y="1360034"/>
                  </a:lnTo>
                  <a:lnTo>
                    <a:pt x="164646" y="1362756"/>
                  </a:lnTo>
                  <a:lnTo>
                    <a:pt x="166460" y="1365931"/>
                  </a:lnTo>
                  <a:lnTo>
                    <a:pt x="168275" y="1368652"/>
                  </a:lnTo>
                  <a:lnTo>
                    <a:pt x="170316" y="1371373"/>
                  </a:lnTo>
                  <a:lnTo>
                    <a:pt x="172357" y="1373868"/>
                  </a:lnTo>
                  <a:lnTo>
                    <a:pt x="174851" y="1376590"/>
                  </a:lnTo>
                  <a:lnTo>
                    <a:pt x="177119" y="1378857"/>
                  </a:lnTo>
                  <a:lnTo>
                    <a:pt x="179614" y="1381125"/>
                  </a:lnTo>
                  <a:lnTo>
                    <a:pt x="182562" y="1383393"/>
                  </a:lnTo>
                  <a:lnTo>
                    <a:pt x="185284" y="1385207"/>
                  </a:lnTo>
                  <a:lnTo>
                    <a:pt x="188232" y="1387248"/>
                  </a:lnTo>
                  <a:lnTo>
                    <a:pt x="191407" y="1389063"/>
                  </a:lnTo>
                  <a:lnTo>
                    <a:pt x="194355" y="1390650"/>
                  </a:lnTo>
                  <a:lnTo>
                    <a:pt x="197303" y="1392238"/>
                  </a:lnTo>
                  <a:lnTo>
                    <a:pt x="200705" y="1393598"/>
                  </a:lnTo>
                  <a:lnTo>
                    <a:pt x="204107" y="1394959"/>
                  </a:lnTo>
                  <a:lnTo>
                    <a:pt x="207509" y="1395866"/>
                  </a:lnTo>
                  <a:lnTo>
                    <a:pt x="210910" y="1397000"/>
                  </a:lnTo>
                  <a:lnTo>
                    <a:pt x="214539" y="1397681"/>
                  </a:lnTo>
                  <a:lnTo>
                    <a:pt x="218394" y="1398134"/>
                  </a:lnTo>
                  <a:lnTo>
                    <a:pt x="221796" y="1398588"/>
                  </a:lnTo>
                  <a:lnTo>
                    <a:pt x="225651" y="1399041"/>
                  </a:lnTo>
                  <a:lnTo>
                    <a:pt x="229507" y="1399041"/>
                  </a:lnTo>
                  <a:lnTo>
                    <a:pt x="2280330" y="1399041"/>
                  </a:lnTo>
                  <a:lnTo>
                    <a:pt x="2284186" y="1399041"/>
                  </a:lnTo>
                  <a:lnTo>
                    <a:pt x="2288041" y="1398588"/>
                  </a:lnTo>
                  <a:lnTo>
                    <a:pt x="2291670" y="1398134"/>
                  </a:lnTo>
                  <a:lnTo>
                    <a:pt x="2295298" y="1397681"/>
                  </a:lnTo>
                  <a:lnTo>
                    <a:pt x="2299154" y="1397000"/>
                  </a:lnTo>
                  <a:lnTo>
                    <a:pt x="2302555" y="1395866"/>
                  </a:lnTo>
                  <a:lnTo>
                    <a:pt x="2305957" y="1394959"/>
                  </a:lnTo>
                  <a:lnTo>
                    <a:pt x="2309359" y="1393598"/>
                  </a:lnTo>
                  <a:lnTo>
                    <a:pt x="2312534" y="1392238"/>
                  </a:lnTo>
                  <a:lnTo>
                    <a:pt x="2315709" y="1390650"/>
                  </a:lnTo>
                  <a:lnTo>
                    <a:pt x="2318884" y="1389063"/>
                  </a:lnTo>
                  <a:lnTo>
                    <a:pt x="2321832" y="1387248"/>
                  </a:lnTo>
                  <a:lnTo>
                    <a:pt x="2324780" y="1385207"/>
                  </a:lnTo>
                  <a:lnTo>
                    <a:pt x="2327502" y="1383393"/>
                  </a:lnTo>
                  <a:lnTo>
                    <a:pt x="2330223" y="1381125"/>
                  </a:lnTo>
                  <a:lnTo>
                    <a:pt x="2332945" y="1378857"/>
                  </a:lnTo>
                  <a:lnTo>
                    <a:pt x="2335213" y="1376590"/>
                  </a:lnTo>
                  <a:lnTo>
                    <a:pt x="2337707" y="1373868"/>
                  </a:lnTo>
                  <a:lnTo>
                    <a:pt x="2339748" y="1371373"/>
                  </a:lnTo>
                  <a:lnTo>
                    <a:pt x="2341789" y="1368652"/>
                  </a:lnTo>
                  <a:lnTo>
                    <a:pt x="2343830" y="1365931"/>
                  </a:lnTo>
                  <a:lnTo>
                    <a:pt x="2345418" y="1362756"/>
                  </a:lnTo>
                  <a:lnTo>
                    <a:pt x="2347232" y="1360034"/>
                  </a:lnTo>
                  <a:lnTo>
                    <a:pt x="2348593" y="1357086"/>
                  </a:lnTo>
                  <a:lnTo>
                    <a:pt x="2350180" y="1353684"/>
                  </a:lnTo>
                  <a:lnTo>
                    <a:pt x="2351088" y="1350509"/>
                  </a:lnTo>
                  <a:lnTo>
                    <a:pt x="2351995" y="1347561"/>
                  </a:lnTo>
                  <a:lnTo>
                    <a:pt x="2352902" y="1343932"/>
                  </a:lnTo>
                  <a:lnTo>
                    <a:pt x="2353582" y="1340531"/>
                  </a:lnTo>
                  <a:lnTo>
                    <a:pt x="2354036" y="1337129"/>
                  </a:lnTo>
                  <a:lnTo>
                    <a:pt x="2354263" y="1333500"/>
                  </a:lnTo>
                  <a:lnTo>
                    <a:pt x="2354263" y="1330098"/>
                  </a:lnTo>
                  <a:lnTo>
                    <a:pt x="2354263" y="160111"/>
                  </a:lnTo>
                  <a:lnTo>
                    <a:pt x="2354263" y="156709"/>
                  </a:lnTo>
                  <a:lnTo>
                    <a:pt x="2354036" y="153080"/>
                  </a:lnTo>
                  <a:lnTo>
                    <a:pt x="2353582" y="149679"/>
                  </a:lnTo>
                  <a:lnTo>
                    <a:pt x="2352902" y="146277"/>
                  </a:lnTo>
                  <a:lnTo>
                    <a:pt x="2351995" y="143102"/>
                  </a:lnTo>
                  <a:lnTo>
                    <a:pt x="2351088" y="139700"/>
                  </a:lnTo>
                  <a:lnTo>
                    <a:pt x="2350180" y="136525"/>
                  </a:lnTo>
                  <a:lnTo>
                    <a:pt x="2348593" y="133350"/>
                  </a:lnTo>
                  <a:lnTo>
                    <a:pt x="2347232" y="130402"/>
                  </a:lnTo>
                  <a:lnTo>
                    <a:pt x="2345418" y="127454"/>
                  </a:lnTo>
                  <a:lnTo>
                    <a:pt x="2343830" y="124505"/>
                  </a:lnTo>
                  <a:lnTo>
                    <a:pt x="2341789" y="121784"/>
                  </a:lnTo>
                  <a:lnTo>
                    <a:pt x="2339748" y="119062"/>
                  </a:lnTo>
                  <a:lnTo>
                    <a:pt x="2337707" y="116568"/>
                  </a:lnTo>
                  <a:lnTo>
                    <a:pt x="2335213" y="114073"/>
                  </a:lnTo>
                  <a:lnTo>
                    <a:pt x="2332945" y="111579"/>
                  </a:lnTo>
                  <a:lnTo>
                    <a:pt x="2330223" y="109311"/>
                  </a:lnTo>
                  <a:lnTo>
                    <a:pt x="2327502" y="107270"/>
                  </a:lnTo>
                  <a:lnTo>
                    <a:pt x="2324780" y="105002"/>
                  </a:lnTo>
                  <a:lnTo>
                    <a:pt x="2321832" y="103187"/>
                  </a:lnTo>
                  <a:lnTo>
                    <a:pt x="2318884" y="101373"/>
                  </a:lnTo>
                  <a:lnTo>
                    <a:pt x="2315709" y="99559"/>
                  </a:lnTo>
                  <a:lnTo>
                    <a:pt x="2312534" y="98198"/>
                  </a:lnTo>
                  <a:lnTo>
                    <a:pt x="2309359" y="96837"/>
                  </a:lnTo>
                  <a:lnTo>
                    <a:pt x="2305957" y="95704"/>
                  </a:lnTo>
                  <a:lnTo>
                    <a:pt x="2302555" y="94570"/>
                  </a:lnTo>
                  <a:lnTo>
                    <a:pt x="2299154" y="93662"/>
                  </a:lnTo>
                  <a:lnTo>
                    <a:pt x="2295298" y="92755"/>
                  </a:lnTo>
                  <a:lnTo>
                    <a:pt x="2291670" y="92075"/>
                  </a:lnTo>
                  <a:lnTo>
                    <a:pt x="2288041" y="91848"/>
                  </a:lnTo>
                  <a:lnTo>
                    <a:pt x="2284186" y="91621"/>
                  </a:lnTo>
                  <a:lnTo>
                    <a:pt x="2280330" y="91395"/>
                  </a:lnTo>
                  <a:lnTo>
                    <a:pt x="229507" y="91395"/>
                  </a:lnTo>
                  <a:close/>
                  <a:moveTo>
                    <a:pt x="81642" y="0"/>
                  </a:moveTo>
                  <a:lnTo>
                    <a:pt x="86178" y="0"/>
                  </a:lnTo>
                  <a:lnTo>
                    <a:pt x="2424113" y="0"/>
                  </a:lnTo>
                  <a:lnTo>
                    <a:pt x="2428648" y="0"/>
                  </a:lnTo>
                  <a:lnTo>
                    <a:pt x="2432730" y="227"/>
                  </a:lnTo>
                  <a:lnTo>
                    <a:pt x="2436813" y="680"/>
                  </a:lnTo>
                  <a:lnTo>
                    <a:pt x="2441122" y="1361"/>
                  </a:lnTo>
                  <a:lnTo>
                    <a:pt x="2445204" y="2268"/>
                  </a:lnTo>
                  <a:lnTo>
                    <a:pt x="2449286" y="3402"/>
                  </a:lnTo>
                  <a:lnTo>
                    <a:pt x="2452914" y="4536"/>
                  </a:lnTo>
                  <a:lnTo>
                    <a:pt x="2456770" y="5896"/>
                  </a:lnTo>
                  <a:lnTo>
                    <a:pt x="2460625" y="7484"/>
                  </a:lnTo>
                  <a:lnTo>
                    <a:pt x="2464480" y="9298"/>
                  </a:lnTo>
                  <a:lnTo>
                    <a:pt x="2467882" y="11339"/>
                  </a:lnTo>
                  <a:lnTo>
                    <a:pt x="2471284" y="13380"/>
                  </a:lnTo>
                  <a:lnTo>
                    <a:pt x="2474459" y="15421"/>
                  </a:lnTo>
                  <a:lnTo>
                    <a:pt x="2477861" y="17916"/>
                  </a:lnTo>
                  <a:lnTo>
                    <a:pt x="2480809" y="20184"/>
                  </a:lnTo>
                  <a:lnTo>
                    <a:pt x="2483757" y="22905"/>
                  </a:lnTo>
                  <a:lnTo>
                    <a:pt x="2486479" y="25400"/>
                  </a:lnTo>
                  <a:lnTo>
                    <a:pt x="2489200" y="28348"/>
                  </a:lnTo>
                  <a:lnTo>
                    <a:pt x="2491695" y="31296"/>
                  </a:lnTo>
                  <a:lnTo>
                    <a:pt x="2493963" y="34471"/>
                  </a:lnTo>
                  <a:lnTo>
                    <a:pt x="2496230" y="37646"/>
                  </a:lnTo>
                  <a:lnTo>
                    <a:pt x="2498272" y="40821"/>
                  </a:lnTo>
                  <a:lnTo>
                    <a:pt x="2499859" y="44450"/>
                  </a:lnTo>
                  <a:lnTo>
                    <a:pt x="2501673" y="47625"/>
                  </a:lnTo>
                  <a:lnTo>
                    <a:pt x="2503261" y="51480"/>
                  </a:lnTo>
                  <a:lnTo>
                    <a:pt x="2504395" y="54882"/>
                  </a:lnTo>
                  <a:lnTo>
                    <a:pt x="2505755" y="58737"/>
                  </a:lnTo>
                  <a:lnTo>
                    <a:pt x="2506663" y="62593"/>
                  </a:lnTo>
                  <a:lnTo>
                    <a:pt x="2507343" y="66221"/>
                  </a:lnTo>
                  <a:lnTo>
                    <a:pt x="2508023" y="70304"/>
                  </a:lnTo>
                  <a:lnTo>
                    <a:pt x="2508250" y="74159"/>
                  </a:lnTo>
                  <a:lnTo>
                    <a:pt x="2508250" y="78241"/>
                  </a:lnTo>
                  <a:lnTo>
                    <a:pt x="2508250" y="1411968"/>
                  </a:lnTo>
                  <a:lnTo>
                    <a:pt x="2508250" y="1416050"/>
                  </a:lnTo>
                  <a:lnTo>
                    <a:pt x="2508023" y="1420132"/>
                  </a:lnTo>
                  <a:lnTo>
                    <a:pt x="2507343" y="1423988"/>
                  </a:lnTo>
                  <a:lnTo>
                    <a:pt x="2506663" y="1427616"/>
                  </a:lnTo>
                  <a:lnTo>
                    <a:pt x="2505755" y="1431472"/>
                  </a:lnTo>
                  <a:lnTo>
                    <a:pt x="2504395" y="1435327"/>
                  </a:lnTo>
                  <a:lnTo>
                    <a:pt x="2503261" y="1439182"/>
                  </a:lnTo>
                  <a:lnTo>
                    <a:pt x="2501673" y="1442584"/>
                  </a:lnTo>
                  <a:lnTo>
                    <a:pt x="2499859" y="1446213"/>
                  </a:lnTo>
                  <a:lnTo>
                    <a:pt x="2498272" y="1449388"/>
                  </a:lnTo>
                  <a:lnTo>
                    <a:pt x="2496230" y="1452790"/>
                  </a:lnTo>
                  <a:lnTo>
                    <a:pt x="2493963" y="1455965"/>
                  </a:lnTo>
                  <a:lnTo>
                    <a:pt x="2491695" y="1458913"/>
                  </a:lnTo>
                  <a:lnTo>
                    <a:pt x="2489200" y="1462088"/>
                  </a:lnTo>
                  <a:lnTo>
                    <a:pt x="2486479" y="1464809"/>
                  </a:lnTo>
                  <a:lnTo>
                    <a:pt x="2483757" y="1467531"/>
                  </a:lnTo>
                  <a:lnTo>
                    <a:pt x="2480809" y="1470025"/>
                  </a:lnTo>
                  <a:lnTo>
                    <a:pt x="2477861" y="1472747"/>
                  </a:lnTo>
                  <a:lnTo>
                    <a:pt x="2474459" y="1475015"/>
                  </a:lnTo>
                  <a:lnTo>
                    <a:pt x="2471284" y="1477282"/>
                  </a:lnTo>
                  <a:lnTo>
                    <a:pt x="2467882" y="1479097"/>
                  </a:lnTo>
                  <a:lnTo>
                    <a:pt x="2464480" y="1480911"/>
                  </a:lnTo>
                  <a:lnTo>
                    <a:pt x="2460625" y="1482725"/>
                  </a:lnTo>
                  <a:lnTo>
                    <a:pt x="2456770" y="1484313"/>
                  </a:lnTo>
                  <a:lnTo>
                    <a:pt x="2452914" y="1485674"/>
                  </a:lnTo>
                  <a:lnTo>
                    <a:pt x="2449286" y="1487034"/>
                  </a:lnTo>
                  <a:lnTo>
                    <a:pt x="2445204" y="1487941"/>
                  </a:lnTo>
                  <a:lnTo>
                    <a:pt x="2441122" y="1488849"/>
                  </a:lnTo>
                  <a:lnTo>
                    <a:pt x="2436813" y="1489529"/>
                  </a:lnTo>
                  <a:lnTo>
                    <a:pt x="2432730" y="1489982"/>
                  </a:lnTo>
                  <a:lnTo>
                    <a:pt x="2428648" y="1490209"/>
                  </a:lnTo>
                  <a:lnTo>
                    <a:pt x="2424113" y="1490663"/>
                  </a:lnTo>
                  <a:lnTo>
                    <a:pt x="86178" y="1490663"/>
                  </a:lnTo>
                  <a:lnTo>
                    <a:pt x="81642" y="1490209"/>
                  </a:lnTo>
                  <a:lnTo>
                    <a:pt x="77333" y="1489982"/>
                  </a:lnTo>
                  <a:lnTo>
                    <a:pt x="73251" y="1489529"/>
                  </a:lnTo>
                  <a:lnTo>
                    <a:pt x="68942" y="1488849"/>
                  </a:lnTo>
                  <a:lnTo>
                    <a:pt x="64860" y="1487941"/>
                  </a:lnTo>
                  <a:lnTo>
                    <a:pt x="60778" y="1487034"/>
                  </a:lnTo>
                  <a:lnTo>
                    <a:pt x="57150" y="1485674"/>
                  </a:lnTo>
                  <a:lnTo>
                    <a:pt x="53294" y="1484313"/>
                  </a:lnTo>
                  <a:lnTo>
                    <a:pt x="49439" y="1482725"/>
                  </a:lnTo>
                  <a:lnTo>
                    <a:pt x="45810" y="1480911"/>
                  </a:lnTo>
                  <a:lnTo>
                    <a:pt x="42182" y="1479097"/>
                  </a:lnTo>
                  <a:lnTo>
                    <a:pt x="39007" y="1477282"/>
                  </a:lnTo>
                  <a:lnTo>
                    <a:pt x="35605" y="1475015"/>
                  </a:lnTo>
                  <a:lnTo>
                    <a:pt x="32430" y="1472747"/>
                  </a:lnTo>
                  <a:lnTo>
                    <a:pt x="29255" y="1470025"/>
                  </a:lnTo>
                  <a:lnTo>
                    <a:pt x="26307" y="1467531"/>
                  </a:lnTo>
                  <a:lnTo>
                    <a:pt x="23585" y="1464809"/>
                  </a:lnTo>
                  <a:lnTo>
                    <a:pt x="21091" y="1462088"/>
                  </a:lnTo>
                  <a:lnTo>
                    <a:pt x="18596" y="1458913"/>
                  </a:lnTo>
                  <a:lnTo>
                    <a:pt x="16101" y="1455965"/>
                  </a:lnTo>
                  <a:lnTo>
                    <a:pt x="13833" y="1452790"/>
                  </a:lnTo>
                  <a:lnTo>
                    <a:pt x="12019" y="1449388"/>
                  </a:lnTo>
                  <a:lnTo>
                    <a:pt x="9978" y="1446213"/>
                  </a:lnTo>
                  <a:lnTo>
                    <a:pt x="8391" y="1442584"/>
                  </a:lnTo>
                  <a:lnTo>
                    <a:pt x="6803" y="1439182"/>
                  </a:lnTo>
                  <a:lnTo>
                    <a:pt x="5442" y="1435327"/>
                  </a:lnTo>
                  <a:lnTo>
                    <a:pt x="4308" y="1431472"/>
                  </a:lnTo>
                  <a:lnTo>
                    <a:pt x="3401" y="1427616"/>
                  </a:lnTo>
                  <a:lnTo>
                    <a:pt x="2494" y="1423988"/>
                  </a:lnTo>
                  <a:lnTo>
                    <a:pt x="2041" y="1420132"/>
                  </a:lnTo>
                  <a:lnTo>
                    <a:pt x="1814" y="1416050"/>
                  </a:lnTo>
                  <a:lnTo>
                    <a:pt x="1587" y="1411968"/>
                  </a:lnTo>
                  <a:lnTo>
                    <a:pt x="1587" y="78241"/>
                  </a:lnTo>
                  <a:lnTo>
                    <a:pt x="1814" y="74159"/>
                  </a:lnTo>
                  <a:lnTo>
                    <a:pt x="2041" y="70304"/>
                  </a:lnTo>
                  <a:lnTo>
                    <a:pt x="2494" y="66221"/>
                  </a:lnTo>
                  <a:lnTo>
                    <a:pt x="3401" y="62593"/>
                  </a:lnTo>
                  <a:lnTo>
                    <a:pt x="4308" y="58737"/>
                  </a:lnTo>
                  <a:lnTo>
                    <a:pt x="5442" y="54882"/>
                  </a:lnTo>
                  <a:lnTo>
                    <a:pt x="6803" y="51480"/>
                  </a:lnTo>
                  <a:lnTo>
                    <a:pt x="8391" y="47625"/>
                  </a:lnTo>
                  <a:lnTo>
                    <a:pt x="9978" y="44450"/>
                  </a:lnTo>
                  <a:lnTo>
                    <a:pt x="12019" y="40821"/>
                  </a:lnTo>
                  <a:lnTo>
                    <a:pt x="13833" y="37646"/>
                  </a:lnTo>
                  <a:lnTo>
                    <a:pt x="16101" y="34471"/>
                  </a:lnTo>
                  <a:lnTo>
                    <a:pt x="18596" y="31296"/>
                  </a:lnTo>
                  <a:lnTo>
                    <a:pt x="21091" y="28348"/>
                  </a:lnTo>
                  <a:lnTo>
                    <a:pt x="23585" y="25400"/>
                  </a:lnTo>
                  <a:lnTo>
                    <a:pt x="26307" y="22905"/>
                  </a:lnTo>
                  <a:lnTo>
                    <a:pt x="29255" y="20184"/>
                  </a:lnTo>
                  <a:lnTo>
                    <a:pt x="32430" y="17916"/>
                  </a:lnTo>
                  <a:lnTo>
                    <a:pt x="35605" y="15421"/>
                  </a:lnTo>
                  <a:lnTo>
                    <a:pt x="39007" y="13380"/>
                  </a:lnTo>
                  <a:lnTo>
                    <a:pt x="42182" y="11339"/>
                  </a:lnTo>
                  <a:lnTo>
                    <a:pt x="45810" y="9298"/>
                  </a:lnTo>
                  <a:lnTo>
                    <a:pt x="49439" y="7484"/>
                  </a:lnTo>
                  <a:lnTo>
                    <a:pt x="53294" y="5896"/>
                  </a:lnTo>
                  <a:lnTo>
                    <a:pt x="57150" y="4536"/>
                  </a:lnTo>
                  <a:lnTo>
                    <a:pt x="60778" y="3402"/>
                  </a:lnTo>
                  <a:lnTo>
                    <a:pt x="64860" y="2268"/>
                  </a:lnTo>
                  <a:lnTo>
                    <a:pt x="68942" y="1361"/>
                  </a:lnTo>
                  <a:lnTo>
                    <a:pt x="73251" y="680"/>
                  </a:lnTo>
                  <a:lnTo>
                    <a:pt x="77333" y="227"/>
                  </a:lnTo>
                  <a:lnTo>
                    <a:pt x="8164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700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13796" y="3465488"/>
            <a:ext cx="1201355" cy="480542"/>
            <a:chOff x="818583" y="4120024"/>
            <a:chExt cx="1602178" cy="640871"/>
          </a:xfrm>
        </p:grpSpPr>
        <p:sp>
          <p:nvSpPr>
            <p:cNvPr id="15" name="任意多边形 14"/>
            <p:cNvSpPr/>
            <p:nvPr/>
          </p:nvSpPr>
          <p:spPr>
            <a:xfrm>
              <a:off x="818583" y="4120024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MH_Other_7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484578" y="4215426"/>
              <a:ext cx="282406" cy="237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925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3796" y="1609069"/>
            <a:ext cx="1201355" cy="480542"/>
            <a:chOff x="818583" y="1644226"/>
            <a:chExt cx="1602178" cy="640871"/>
          </a:xfrm>
        </p:grpSpPr>
        <p:sp>
          <p:nvSpPr>
            <p:cNvPr id="18" name="任意多边形 17"/>
            <p:cNvSpPr/>
            <p:nvPr/>
          </p:nvSpPr>
          <p:spPr>
            <a:xfrm>
              <a:off x="818583" y="1644226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00" b="1" dirty="0">
                <a:solidFill>
                  <a:schemeClr val="bg1"/>
                </a:solidFill>
              </a:endParaRPr>
            </a:p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MH_Other_10"/>
            <p:cNvSpPr/>
            <p:nvPr>
              <p:custDataLst>
                <p:tags r:id="rId3"/>
              </p:custDataLst>
            </p:nvPr>
          </p:nvSpPr>
          <p:spPr>
            <a:xfrm>
              <a:off x="1528025" y="1710039"/>
              <a:ext cx="238959" cy="287837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13796" y="2208828"/>
            <a:ext cx="1201355" cy="480542"/>
            <a:chOff x="818583" y="2444089"/>
            <a:chExt cx="1602178" cy="640871"/>
          </a:xfrm>
        </p:grpSpPr>
        <p:sp>
          <p:nvSpPr>
            <p:cNvPr id="21" name="任意多边形 20"/>
            <p:cNvSpPr/>
            <p:nvPr/>
          </p:nvSpPr>
          <p:spPr>
            <a:xfrm>
              <a:off x="818583" y="2444089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22" name="MH_Other_1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510375" y="2551660"/>
              <a:ext cx="218593" cy="215878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700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2078368" y="1609069"/>
            <a:ext cx="4824536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、每册教材的课时数参考教学参考书的课时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53095" y="932311"/>
            <a:ext cx="1201355" cy="480542"/>
            <a:chOff x="818583" y="4120024"/>
            <a:chExt cx="1602178" cy="640871"/>
          </a:xfrm>
        </p:grpSpPr>
        <p:sp>
          <p:nvSpPr>
            <p:cNvPr id="25" name="任意多边形 24"/>
            <p:cNvSpPr/>
            <p:nvPr/>
          </p:nvSpPr>
          <p:spPr>
            <a:xfrm>
              <a:off x="818583" y="4120024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MH_Other_7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1484578" y="4215426"/>
              <a:ext cx="282406" cy="237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925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065657" y="892890"/>
            <a:ext cx="4103506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、教学计划备课组统一制定。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2125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5" grpId="0"/>
      <p:bldP spid="8" grpId="0"/>
      <p:bldP spid="9" grpId="0"/>
      <p:bldP spid="10" grpId="0"/>
      <p:bldP spid="23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6"/>
          <p:cNvSpPr>
            <a:spLocks noChangeArrowheads="1"/>
          </p:cNvSpPr>
          <p:nvPr/>
        </p:nvSpPr>
        <p:spPr bwMode="auto">
          <a:xfrm>
            <a:off x="583637" y="599146"/>
            <a:ext cx="138916" cy="136950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119977" y="262897"/>
            <a:ext cx="197825" cy="195627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2" name="Oval 4"/>
          <p:cNvSpPr>
            <a:spLocks noChangeArrowheads="1"/>
          </p:cNvSpPr>
          <p:nvPr/>
        </p:nvSpPr>
        <p:spPr bwMode="auto">
          <a:xfrm>
            <a:off x="777772" y="548404"/>
            <a:ext cx="197825" cy="195627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330593" y="261087"/>
            <a:ext cx="343716" cy="338059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773620" y="225316"/>
            <a:ext cx="20830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全学期备课具体要求</a:t>
            </a:r>
            <a:endParaRPr lang="en-US" altLang="zh-CN" sz="1400" b="1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78368" y="2289488"/>
            <a:ext cx="4103506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、积极参与集体备课活动。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078368" y="2900269"/>
            <a:ext cx="4518190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、积极参与本备课组的各项研讨活动，积极向其他老师请教学习。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046387" y="3626102"/>
            <a:ext cx="4103506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、一学期结束要完成学期教学工作回顾总结及特殊学生情况记载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02104" y="2900269"/>
            <a:ext cx="1201355" cy="480542"/>
            <a:chOff x="818583" y="3264737"/>
            <a:chExt cx="1602178" cy="640871"/>
          </a:xfrm>
        </p:grpSpPr>
        <p:sp>
          <p:nvSpPr>
            <p:cNvPr id="12" name="任意多边形 11"/>
            <p:cNvSpPr/>
            <p:nvPr/>
          </p:nvSpPr>
          <p:spPr>
            <a:xfrm>
              <a:off x="818583" y="3264737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MH_Other_4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472360" y="3383005"/>
              <a:ext cx="294624" cy="210447"/>
            </a:xfrm>
            <a:custGeom>
              <a:avLst/>
              <a:gdLst>
                <a:gd name="T0" fmla="*/ 1091648 w 2509838"/>
                <a:gd name="T1" fmla="*/ 1608111 h 1787526"/>
                <a:gd name="T2" fmla="*/ 1364673 w 2509838"/>
                <a:gd name="T3" fmla="*/ 1644625 h 1787526"/>
                <a:gd name="T4" fmla="*/ 1419551 w 2509838"/>
                <a:gd name="T5" fmla="*/ 1603152 h 1787526"/>
                <a:gd name="T6" fmla="*/ 2438407 w 2509838"/>
                <a:gd name="T7" fmla="*/ 1567539 h 1787526"/>
                <a:gd name="T8" fmla="*/ 2487842 w 2509838"/>
                <a:gd name="T9" fmla="*/ 1592108 h 1787526"/>
                <a:gd name="T10" fmla="*/ 2509611 w 2509838"/>
                <a:gd name="T11" fmla="*/ 1640568 h 1787526"/>
                <a:gd name="T12" fmla="*/ 2495552 w 2509838"/>
                <a:gd name="T13" fmla="*/ 1753040 h 1787526"/>
                <a:gd name="T14" fmla="*/ 2450426 w 2509838"/>
                <a:gd name="T15" fmla="*/ 1783920 h 1787526"/>
                <a:gd name="T16" fmla="*/ 55558 w 2509838"/>
                <a:gd name="T17" fmla="*/ 1782793 h 1787526"/>
                <a:gd name="T18" fmla="*/ 12472 w 2509838"/>
                <a:gd name="T19" fmla="*/ 1750110 h 1787526"/>
                <a:gd name="T20" fmla="*/ 680 w 2509838"/>
                <a:gd name="T21" fmla="*/ 1636736 h 1787526"/>
                <a:gd name="T22" fmla="*/ 24717 w 2509838"/>
                <a:gd name="T23" fmla="*/ 1589628 h 1787526"/>
                <a:gd name="T24" fmla="*/ 75740 w 2509838"/>
                <a:gd name="T25" fmla="*/ 1567089 h 1787526"/>
                <a:gd name="T26" fmla="*/ 933501 w 2509838"/>
                <a:gd name="T27" fmla="*/ 749091 h 1787526"/>
                <a:gd name="T28" fmla="*/ 932155 w 2509838"/>
                <a:gd name="T29" fmla="*/ 1160902 h 1787526"/>
                <a:gd name="T30" fmla="*/ 829865 w 2509838"/>
                <a:gd name="T31" fmla="*/ 1167944 h 1787526"/>
                <a:gd name="T32" fmla="*/ 814387 w 2509838"/>
                <a:gd name="T33" fmla="*/ 760448 h 1787526"/>
                <a:gd name="T34" fmla="*/ 837043 w 2509838"/>
                <a:gd name="T35" fmla="*/ 738188 h 1787526"/>
                <a:gd name="T36" fmla="*/ 1416304 w 2509838"/>
                <a:gd name="T37" fmla="*/ 686474 h 1787526"/>
                <a:gd name="T38" fmla="*/ 1412034 w 2509838"/>
                <a:gd name="T39" fmla="*/ 1161601 h 1787526"/>
                <a:gd name="T40" fmla="*/ 1308659 w 2509838"/>
                <a:gd name="T41" fmla="*/ 1166588 h 1787526"/>
                <a:gd name="T42" fmla="*/ 1296074 w 2509838"/>
                <a:gd name="T43" fmla="*/ 694181 h 1787526"/>
                <a:gd name="T44" fmla="*/ 988416 w 2509838"/>
                <a:gd name="T45" fmla="*/ 671513 h 1787526"/>
                <a:gd name="T46" fmla="*/ 1088565 w 2509838"/>
                <a:gd name="T47" fmla="*/ 688968 h 1787526"/>
                <a:gd name="T48" fmla="*/ 1081281 w 2509838"/>
                <a:gd name="T49" fmla="*/ 1163414 h 1787526"/>
                <a:gd name="T50" fmla="*/ 976581 w 2509838"/>
                <a:gd name="T51" fmla="*/ 1165228 h 1787526"/>
                <a:gd name="T52" fmla="*/ 966338 w 2509838"/>
                <a:gd name="T53" fmla="*/ 691461 h 1787526"/>
                <a:gd name="T54" fmla="*/ 1546133 w 2509838"/>
                <a:gd name="T55" fmla="*/ 590550 h 1787526"/>
                <a:gd name="T56" fmla="*/ 1571170 w 2509838"/>
                <a:gd name="T57" fmla="*/ 617105 h 1787526"/>
                <a:gd name="T58" fmla="*/ 1558196 w 2509838"/>
                <a:gd name="T59" fmla="*/ 1165903 h 1787526"/>
                <a:gd name="T60" fmla="*/ 1453496 w 2509838"/>
                <a:gd name="T61" fmla="*/ 1160229 h 1787526"/>
                <a:gd name="T62" fmla="*/ 1449399 w 2509838"/>
                <a:gd name="T63" fmla="*/ 608026 h 1787526"/>
                <a:gd name="T64" fmla="*/ 1229322 w 2509838"/>
                <a:gd name="T65" fmla="*/ 590777 h 1787526"/>
                <a:gd name="T66" fmla="*/ 1252538 w 2509838"/>
                <a:gd name="T67" fmla="*/ 620282 h 1787526"/>
                <a:gd name="T68" fmla="*/ 1236833 w 2509838"/>
                <a:gd name="T69" fmla="*/ 1167492 h 1787526"/>
                <a:gd name="T70" fmla="*/ 1132815 w 2509838"/>
                <a:gd name="T71" fmla="*/ 1157959 h 1787526"/>
                <a:gd name="T72" fmla="*/ 1131450 w 2509838"/>
                <a:gd name="T73" fmla="*/ 605303 h 1787526"/>
                <a:gd name="T74" fmla="*/ 1713065 w 2509838"/>
                <a:gd name="T75" fmla="*/ 508680 h 1787526"/>
                <a:gd name="T76" fmla="*/ 1733550 w 2509838"/>
                <a:gd name="T77" fmla="*/ 545860 h 1787526"/>
                <a:gd name="T78" fmla="*/ 1715797 w 2509838"/>
                <a:gd name="T79" fmla="*/ 1168174 h 1787526"/>
                <a:gd name="T80" fmla="*/ 1612689 w 2509838"/>
                <a:gd name="T81" fmla="*/ 1153438 h 1787526"/>
                <a:gd name="T82" fmla="*/ 1614055 w 2509838"/>
                <a:gd name="T83" fmla="*/ 521829 h 1787526"/>
                <a:gd name="T84" fmla="*/ 1733550 w 2509838"/>
                <a:gd name="T85" fmla="*/ 464215 h 1787526"/>
                <a:gd name="T86" fmla="*/ 1501548 w 2509838"/>
                <a:gd name="T87" fmla="*/ 379141 h 1787526"/>
                <a:gd name="T88" fmla="*/ 188232 w 2509838"/>
                <a:gd name="T89" fmla="*/ 103187 h 1787526"/>
                <a:gd name="T90" fmla="*/ 158976 w 2509838"/>
                <a:gd name="T91" fmla="*/ 139700 h 1787526"/>
                <a:gd name="T92" fmla="*/ 160110 w 2509838"/>
                <a:gd name="T93" fmla="*/ 1353684 h 1787526"/>
                <a:gd name="T94" fmla="*/ 191407 w 2509838"/>
                <a:gd name="T95" fmla="*/ 1389063 h 1787526"/>
                <a:gd name="T96" fmla="*/ 2288041 w 2509838"/>
                <a:gd name="T97" fmla="*/ 1398588 h 1787526"/>
                <a:gd name="T98" fmla="*/ 2332945 w 2509838"/>
                <a:gd name="T99" fmla="*/ 1378857 h 1787526"/>
                <a:gd name="T100" fmla="*/ 2354036 w 2509838"/>
                <a:gd name="T101" fmla="*/ 1337129 h 1787526"/>
                <a:gd name="T102" fmla="*/ 2343830 w 2509838"/>
                <a:gd name="T103" fmla="*/ 124505 h 1787526"/>
                <a:gd name="T104" fmla="*/ 2305957 w 2509838"/>
                <a:gd name="T105" fmla="*/ 95704 h 1787526"/>
                <a:gd name="T106" fmla="*/ 2436813 w 2509838"/>
                <a:gd name="T107" fmla="*/ 680 h 1787526"/>
                <a:gd name="T108" fmla="*/ 2486479 w 2509838"/>
                <a:gd name="T109" fmla="*/ 25400 h 1787526"/>
                <a:gd name="T110" fmla="*/ 2508250 w 2509838"/>
                <a:gd name="T111" fmla="*/ 74159 h 1787526"/>
                <a:gd name="T112" fmla="*/ 2493963 w 2509838"/>
                <a:gd name="T113" fmla="*/ 1455965 h 1787526"/>
                <a:gd name="T114" fmla="*/ 2449286 w 2509838"/>
                <a:gd name="T115" fmla="*/ 1487034 h 1787526"/>
                <a:gd name="T116" fmla="*/ 57150 w 2509838"/>
                <a:gd name="T117" fmla="*/ 1485674 h 1787526"/>
                <a:gd name="T118" fmla="*/ 13833 w 2509838"/>
                <a:gd name="T119" fmla="*/ 1452790 h 1787526"/>
                <a:gd name="T120" fmla="*/ 2041 w 2509838"/>
                <a:gd name="T121" fmla="*/ 70304 h 1787526"/>
                <a:gd name="T122" fmla="*/ 26307 w 2509838"/>
                <a:gd name="T123" fmla="*/ 22905 h 1787526"/>
                <a:gd name="T124" fmla="*/ 77333 w 2509838"/>
                <a:gd name="T125" fmla="*/ 227 h 178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09838" h="1787526">
                  <a:moveTo>
                    <a:pt x="80048" y="1566863"/>
                  </a:moveTo>
                  <a:lnTo>
                    <a:pt x="84357" y="1566863"/>
                  </a:lnTo>
                  <a:lnTo>
                    <a:pt x="1096637" y="1566863"/>
                  </a:lnTo>
                  <a:lnTo>
                    <a:pt x="1094823" y="1569568"/>
                  </a:lnTo>
                  <a:lnTo>
                    <a:pt x="1093235" y="1572498"/>
                  </a:lnTo>
                  <a:lnTo>
                    <a:pt x="1092102" y="1575879"/>
                  </a:lnTo>
                  <a:lnTo>
                    <a:pt x="1090968" y="1579035"/>
                  </a:lnTo>
                  <a:lnTo>
                    <a:pt x="1090287" y="1582415"/>
                  </a:lnTo>
                  <a:lnTo>
                    <a:pt x="1089607" y="1585571"/>
                  </a:lnTo>
                  <a:lnTo>
                    <a:pt x="1089380" y="1589177"/>
                  </a:lnTo>
                  <a:lnTo>
                    <a:pt x="1089154" y="1592558"/>
                  </a:lnTo>
                  <a:lnTo>
                    <a:pt x="1089380" y="1597968"/>
                  </a:lnTo>
                  <a:lnTo>
                    <a:pt x="1090287" y="1603152"/>
                  </a:lnTo>
                  <a:lnTo>
                    <a:pt x="1091648" y="1608111"/>
                  </a:lnTo>
                  <a:lnTo>
                    <a:pt x="1093689" y="1612844"/>
                  </a:lnTo>
                  <a:lnTo>
                    <a:pt x="1095957" y="1617352"/>
                  </a:lnTo>
                  <a:lnTo>
                    <a:pt x="1098678" y="1621634"/>
                  </a:lnTo>
                  <a:lnTo>
                    <a:pt x="1101853" y="1625692"/>
                  </a:lnTo>
                  <a:lnTo>
                    <a:pt x="1105481" y="1629523"/>
                  </a:lnTo>
                  <a:lnTo>
                    <a:pt x="1109563" y="1632679"/>
                  </a:lnTo>
                  <a:lnTo>
                    <a:pt x="1113871" y="1635834"/>
                  </a:lnTo>
                  <a:lnTo>
                    <a:pt x="1118633" y="1638314"/>
                  </a:lnTo>
                  <a:lnTo>
                    <a:pt x="1123395" y="1640568"/>
                  </a:lnTo>
                  <a:lnTo>
                    <a:pt x="1128611" y="1642371"/>
                  </a:lnTo>
                  <a:lnTo>
                    <a:pt x="1134053" y="1643498"/>
                  </a:lnTo>
                  <a:lnTo>
                    <a:pt x="1139496" y="1644174"/>
                  </a:lnTo>
                  <a:lnTo>
                    <a:pt x="1145391" y="1644625"/>
                  </a:lnTo>
                  <a:lnTo>
                    <a:pt x="1364673" y="1644625"/>
                  </a:lnTo>
                  <a:lnTo>
                    <a:pt x="1370343" y="1644174"/>
                  </a:lnTo>
                  <a:lnTo>
                    <a:pt x="1376012" y="1643498"/>
                  </a:lnTo>
                  <a:lnTo>
                    <a:pt x="1381227" y="1642371"/>
                  </a:lnTo>
                  <a:lnTo>
                    <a:pt x="1386443" y="1640568"/>
                  </a:lnTo>
                  <a:lnTo>
                    <a:pt x="1391432" y="1638314"/>
                  </a:lnTo>
                  <a:lnTo>
                    <a:pt x="1396194" y="1635834"/>
                  </a:lnTo>
                  <a:lnTo>
                    <a:pt x="1400502" y="1632679"/>
                  </a:lnTo>
                  <a:lnTo>
                    <a:pt x="1404357" y="1629523"/>
                  </a:lnTo>
                  <a:lnTo>
                    <a:pt x="1407986" y="1625692"/>
                  </a:lnTo>
                  <a:lnTo>
                    <a:pt x="1411160" y="1621634"/>
                  </a:lnTo>
                  <a:lnTo>
                    <a:pt x="1414108" y="1617352"/>
                  </a:lnTo>
                  <a:lnTo>
                    <a:pt x="1416376" y="1612844"/>
                  </a:lnTo>
                  <a:lnTo>
                    <a:pt x="1418417" y="1608111"/>
                  </a:lnTo>
                  <a:lnTo>
                    <a:pt x="1419551" y="1603152"/>
                  </a:lnTo>
                  <a:lnTo>
                    <a:pt x="1420684" y="1597968"/>
                  </a:lnTo>
                  <a:lnTo>
                    <a:pt x="1420911" y="1592558"/>
                  </a:lnTo>
                  <a:lnTo>
                    <a:pt x="1420684" y="1589177"/>
                  </a:lnTo>
                  <a:lnTo>
                    <a:pt x="1420231" y="1585571"/>
                  </a:lnTo>
                  <a:lnTo>
                    <a:pt x="1419551" y="1582415"/>
                  </a:lnTo>
                  <a:lnTo>
                    <a:pt x="1418870" y="1579035"/>
                  </a:lnTo>
                  <a:lnTo>
                    <a:pt x="1417737" y="1575879"/>
                  </a:lnTo>
                  <a:lnTo>
                    <a:pt x="1416603" y="1572498"/>
                  </a:lnTo>
                  <a:lnTo>
                    <a:pt x="1415015" y="1569568"/>
                  </a:lnTo>
                  <a:lnTo>
                    <a:pt x="1413201" y="1566863"/>
                  </a:lnTo>
                  <a:lnTo>
                    <a:pt x="2425481" y="1566863"/>
                  </a:lnTo>
                  <a:lnTo>
                    <a:pt x="2429790" y="1566863"/>
                  </a:lnTo>
                  <a:lnTo>
                    <a:pt x="2434099" y="1567089"/>
                  </a:lnTo>
                  <a:lnTo>
                    <a:pt x="2438407" y="1567539"/>
                  </a:lnTo>
                  <a:lnTo>
                    <a:pt x="2442489" y="1568216"/>
                  </a:lnTo>
                  <a:lnTo>
                    <a:pt x="2446571" y="1569117"/>
                  </a:lnTo>
                  <a:lnTo>
                    <a:pt x="2450426" y="1570244"/>
                  </a:lnTo>
                  <a:lnTo>
                    <a:pt x="2454507" y="1571596"/>
                  </a:lnTo>
                  <a:lnTo>
                    <a:pt x="2458362" y="1572723"/>
                  </a:lnTo>
                  <a:lnTo>
                    <a:pt x="2462217" y="1574301"/>
                  </a:lnTo>
                  <a:lnTo>
                    <a:pt x="2465619" y="1576104"/>
                  </a:lnTo>
                  <a:lnTo>
                    <a:pt x="2469247" y="1578133"/>
                  </a:lnTo>
                  <a:lnTo>
                    <a:pt x="2472422" y="1580162"/>
                  </a:lnTo>
                  <a:lnTo>
                    <a:pt x="2476050" y="1581965"/>
                  </a:lnTo>
                  <a:lnTo>
                    <a:pt x="2478998" y="1584669"/>
                  </a:lnTo>
                  <a:lnTo>
                    <a:pt x="2482173" y="1586923"/>
                  </a:lnTo>
                  <a:lnTo>
                    <a:pt x="2485121" y="1589628"/>
                  </a:lnTo>
                  <a:lnTo>
                    <a:pt x="2487842" y="1592108"/>
                  </a:lnTo>
                  <a:lnTo>
                    <a:pt x="2490336" y="1595038"/>
                  </a:lnTo>
                  <a:lnTo>
                    <a:pt x="2492831" y="1597968"/>
                  </a:lnTo>
                  <a:lnTo>
                    <a:pt x="2495552" y="1601123"/>
                  </a:lnTo>
                  <a:lnTo>
                    <a:pt x="2497366" y="1604054"/>
                  </a:lnTo>
                  <a:lnTo>
                    <a:pt x="2499407" y="1607434"/>
                  </a:lnTo>
                  <a:lnTo>
                    <a:pt x="2501448" y="1610815"/>
                  </a:lnTo>
                  <a:lnTo>
                    <a:pt x="2503035" y="1614196"/>
                  </a:lnTo>
                  <a:lnTo>
                    <a:pt x="2504623" y="1618028"/>
                  </a:lnTo>
                  <a:lnTo>
                    <a:pt x="2505983" y="1621409"/>
                  </a:lnTo>
                  <a:lnTo>
                    <a:pt x="2507117" y="1625241"/>
                  </a:lnTo>
                  <a:lnTo>
                    <a:pt x="2508024" y="1629073"/>
                  </a:lnTo>
                  <a:lnTo>
                    <a:pt x="2508704" y="1632679"/>
                  </a:lnTo>
                  <a:lnTo>
                    <a:pt x="2509385" y="1636736"/>
                  </a:lnTo>
                  <a:lnTo>
                    <a:pt x="2509611" y="1640568"/>
                  </a:lnTo>
                  <a:lnTo>
                    <a:pt x="2509838" y="1644625"/>
                  </a:lnTo>
                  <a:lnTo>
                    <a:pt x="2509838" y="1709764"/>
                  </a:lnTo>
                  <a:lnTo>
                    <a:pt x="2509611" y="1713822"/>
                  </a:lnTo>
                  <a:lnTo>
                    <a:pt x="2509385" y="1717428"/>
                  </a:lnTo>
                  <a:lnTo>
                    <a:pt x="2508704" y="1721485"/>
                  </a:lnTo>
                  <a:lnTo>
                    <a:pt x="2508024" y="1725317"/>
                  </a:lnTo>
                  <a:lnTo>
                    <a:pt x="2507117" y="1729148"/>
                  </a:lnTo>
                  <a:lnTo>
                    <a:pt x="2505983" y="1732755"/>
                  </a:lnTo>
                  <a:lnTo>
                    <a:pt x="2504623" y="1736361"/>
                  </a:lnTo>
                  <a:lnTo>
                    <a:pt x="2503035" y="1740193"/>
                  </a:lnTo>
                  <a:lnTo>
                    <a:pt x="2501448" y="1743348"/>
                  </a:lnTo>
                  <a:lnTo>
                    <a:pt x="2499407" y="1746955"/>
                  </a:lnTo>
                  <a:lnTo>
                    <a:pt x="2497366" y="1750110"/>
                  </a:lnTo>
                  <a:lnTo>
                    <a:pt x="2495552" y="1753040"/>
                  </a:lnTo>
                  <a:lnTo>
                    <a:pt x="2492831" y="1756421"/>
                  </a:lnTo>
                  <a:lnTo>
                    <a:pt x="2490336" y="1759126"/>
                  </a:lnTo>
                  <a:lnTo>
                    <a:pt x="2487842" y="1762282"/>
                  </a:lnTo>
                  <a:lnTo>
                    <a:pt x="2485121" y="1764761"/>
                  </a:lnTo>
                  <a:lnTo>
                    <a:pt x="2482173" y="1767466"/>
                  </a:lnTo>
                  <a:lnTo>
                    <a:pt x="2478998" y="1769720"/>
                  </a:lnTo>
                  <a:lnTo>
                    <a:pt x="2476050" y="1772199"/>
                  </a:lnTo>
                  <a:lnTo>
                    <a:pt x="2472422" y="1774228"/>
                  </a:lnTo>
                  <a:lnTo>
                    <a:pt x="2469247" y="1776256"/>
                  </a:lnTo>
                  <a:lnTo>
                    <a:pt x="2465619" y="1778285"/>
                  </a:lnTo>
                  <a:lnTo>
                    <a:pt x="2462217" y="1780088"/>
                  </a:lnTo>
                  <a:lnTo>
                    <a:pt x="2458362" y="1781440"/>
                  </a:lnTo>
                  <a:lnTo>
                    <a:pt x="2454507" y="1782793"/>
                  </a:lnTo>
                  <a:lnTo>
                    <a:pt x="2450426" y="1783920"/>
                  </a:lnTo>
                  <a:lnTo>
                    <a:pt x="2446571" y="1785272"/>
                  </a:lnTo>
                  <a:lnTo>
                    <a:pt x="2442489" y="1785948"/>
                  </a:lnTo>
                  <a:lnTo>
                    <a:pt x="2438407" y="1786850"/>
                  </a:lnTo>
                  <a:lnTo>
                    <a:pt x="2434099" y="1787301"/>
                  </a:lnTo>
                  <a:lnTo>
                    <a:pt x="2429790" y="1787526"/>
                  </a:lnTo>
                  <a:lnTo>
                    <a:pt x="2425481" y="1787526"/>
                  </a:lnTo>
                  <a:lnTo>
                    <a:pt x="84357" y="1787526"/>
                  </a:lnTo>
                  <a:lnTo>
                    <a:pt x="80048" y="1787526"/>
                  </a:lnTo>
                  <a:lnTo>
                    <a:pt x="75740" y="1787301"/>
                  </a:lnTo>
                  <a:lnTo>
                    <a:pt x="71431" y="1786850"/>
                  </a:lnTo>
                  <a:lnTo>
                    <a:pt x="67349" y="1785948"/>
                  </a:lnTo>
                  <a:lnTo>
                    <a:pt x="63494" y="1785272"/>
                  </a:lnTo>
                  <a:lnTo>
                    <a:pt x="59413" y="1783920"/>
                  </a:lnTo>
                  <a:lnTo>
                    <a:pt x="55558" y="1782793"/>
                  </a:lnTo>
                  <a:lnTo>
                    <a:pt x="51476" y="1781440"/>
                  </a:lnTo>
                  <a:lnTo>
                    <a:pt x="48074" y="1780088"/>
                  </a:lnTo>
                  <a:lnTo>
                    <a:pt x="44219" y="1778285"/>
                  </a:lnTo>
                  <a:lnTo>
                    <a:pt x="40591" y="1776256"/>
                  </a:lnTo>
                  <a:lnTo>
                    <a:pt x="37416" y="1774228"/>
                  </a:lnTo>
                  <a:lnTo>
                    <a:pt x="33788" y="1772199"/>
                  </a:lnTo>
                  <a:lnTo>
                    <a:pt x="30840" y="1769720"/>
                  </a:lnTo>
                  <a:lnTo>
                    <a:pt x="27892" y="1767466"/>
                  </a:lnTo>
                  <a:lnTo>
                    <a:pt x="24717" y="1764761"/>
                  </a:lnTo>
                  <a:lnTo>
                    <a:pt x="21996" y="1762282"/>
                  </a:lnTo>
                  <a:lnTo>
                    <a:pt x="19502" y="1759126"/>
                  </a:lnTo>
                  <a:lnTo>
                    <a:pt x="17007" y="1756421"/>
                  </a:lnTo>
                  <a:lnTo>
                    <a:pt x="14513" y="1753040"/>
                  </a:lnTo>
                  <a:lnTo>
                    <a:pt x="12472" y="1750110"/>
                  </a:lnTo>
                  <a:lnTo>
                    <a:pt x="10431" y="1746955"/>
                  </a:lnTo>
                  <a:lnTo>
                    <a:pt x="8390" y="1743348"/>
                  </a:lnTo>
                  <a:lnTo>
                    <a:pt x="6803" y="1740193"/>
                  </a:lnTo>
                  <a:lnTo>
                    <a:pt x="5442" y="1736361"/>
                  </a:lnTo>
                  <a:lnTo>
                    <a:pt x="3855" y="1732755"/>
                  </a:lnTo>
                  <a:lnTo>
                    <a:pt x="2948" y="1729148"/>
                  </a:lnTo>
                  <a:lnTo>
                    <a:pt x="1814" y="1725317"/>
                  </a:lnTo>
                  <a:lnTo>
                    <a:pt x="1134" y="1721485"/>
                  </a:lnTo>
                  <a:lnTo>
                    <a:pt x="680" y="1717428"/>
                  </a:lnTo>
                  <a:lnTo>
                    <a:pt x="227" y="1713822"/>
                  </a:lnTo>
                  <a:lnTo>
                    <a:pt x="0" y="1709764"/>
                  </a:lnTo>
                  <a:lnTo>
                    <a:pt x="0" y="1644625"/>
                  </a:lnTo>
                  <a:lnTo>
                    <a:pt x="227" y="1640568"/>
                  </a:lnTo>
                  <a:lnTo>
                    <a:pt x="680" y="1636736"/>
                  </a:lnTo>
                  <a:lnTo>
                    <a:pt x="1134" y="1632679"/>
                  </a:lnTo>
                  <a:lnTo>
                    <a:pt x="1814" y="1629073"/>
                  </a:lnTo>
                  <a:lnTo>
                    <a:pt x="2948" y="1625241"/>
                  </a:lnTo>
                  <a:lnTo>
                    <a:pt x="3855" y="1621409"/>
                  </a:lnTo>
                  <a:lnTo>
                    <a:pt x="5442" y="1618028"/>
                  </a:lnTo>
                  <a:lnTo>
                    <a:pt x="6803" y="1614196"/>
                  </a:lnTo>
                  <a:lnTo>
                    <a:pt x="8390" y="1610815"/>
                  </a:lnTo>
                  <a:lnTo>
                    <a:pt x="10431" y="1607434"/>
                  </a:lnTo>
                  <a:lnTo>
                    <a:pt x="12472" y="1604054"/>
                  </a:lnTo>
                  <a:lnTo>
                    <a:pt x="14513" y="1601123"/>
                  </a:lnTo>
                  <a:lnTo>
                    <a:pt x="17007" y="1597968"/>
                  </a:lnTo>
                  <a:lnTo>
                    <a:pt x="19502" y="1595038"/>
                  </a:lnTo>
                  <a:lnTo>
                    <a:pt x="21996" y="1592108"/>
                  </a:lnTo>
                  <a:lnTo>
                    <a:pt x="24717" y="1589628"/>
                  </a:lnTo>
                  <a:lnTo>
                    <a:pt x="27892" y="1586923"/>
                  </a:lnTo>
                  <a:lnTo>
                    <a:pt x="30840" y="1584669"/>
                  </a:lnTo>
                  <a:lnTo>
                    <a:pt x="33788" y="1581965"/>
                  </a:lnTo>
                  <a:lnTo>
                    <a:pt x="37416" y="1580162"/>
                  </a:lnTo>
                  <a:lnTo>
                    <a:pt x="40591" y="1578133"/>
                  </a:lnTo>
                  <a:lnTo>
                    <a:pt x="44219" y="1576104"/>
                  </a:lnTo>
                  <a:lnTo>
                    <a:pt x="48074" y="1574301"/>
                  </a:lnTo>
                  <a:lnTo>
                    <a:pt x="51476" y="1572723"/>
                  </a:lnTo>
                  <a:lnTo>
                    <a:pt x="55558" y="1571596"/>
                  </a:lnTo>
                  <a:lnTo>
                    <a:pt x="59413" y="1570244"/>
                  </a:lnTo>
                  <a:lnTo>
                    <a:pt x="63494" y="1569117"/>
                  </a:lnTo>
                  <a:lnTo>
                    <a:pt x="67349" y="1568216"/>
                  </a:lnTo>
                  <a:lnTo>
                    <a:pt x="71431" y="1567539"/>
                  </a:lnTo>
                  <a:lnTo>
                    <a:pt x="75740" y="1567089"/>
                  </a:lnTo>
                  <a:lnTo>
                    <a:pt x="80048" y="1566863"/>
                  </a:lnTo>
                  <a:close/>
                  <a:moveTo>
                    <a:pt x="837043" y="738188"/>
                  </a:moveTo>
                  <a:lnTo>
                    <a:pt x="839735" y="738188"/>
                  </a:lnTo>
                  <a:lnTo>
                    <a:pt x="912639" y="738188"/>
                  </a:lnTo>
                  <a:lnTo>
                    <a:pt x="915107" y="738188"/>
                  </a:lnTo>
                  <a:lnTo>
                    <a:pt x="917575" y="738870"/>
                  </a:lnTo>
                  <a:lnTo>
                    <a:pt x="920042" y="739324"/>
                  </a:lnTo>
                  <a:lnTo>
                    <a:pt x="922285" y="740232"/>
                  </a:lnTo>
                  <a:lnTo>
                    <a:pt x="924529" y="741368"/>
                  </a:lnTo>
                  <a:lnTo>
                    <a:pt x="926772" y="742504"/>
                  </a:lnTo>
                  <a:lnTo>
                    <a:pt x="928791" y="743867"/>
                  </a:lnTo>
                  <a:lnTo>
                    <a:pt x="930585" y="745684"/>
                  </a:lnTo>
                  <a:lnTo>
                    <a:pt x="932155" y="747047"/>
                  </a:lnTo>
                  <a:lnTo>
                    <a:pt x="933501" y="749091"/>
                  </a:lnTo>
                  <a:lnTo>
                    <a:pt x="934847" y="751135"/>
                  </a:lnTo>
                  <a:lnTo>
                    <a:pt x="936193" y="753407"/>
                  </a:lnTo>
                  <a:lnTo>
                    <a:pt x="936866" y="755678"/>
                  </a:lnTo>
                  <a:lnTo>
                    <a:pt x="937315" y="757950"/>
                  </a:lnTo>
                  <a:lnTo>
                    <a:pt x="937763" y="760448"/>
                  </a:lnTo>
                  <a:lnTo>
                    <a:pt x="938212" y="762947"/>
                  </a:lnTo>
                  <a:lnTo>
                    <a:pt x="938212" y="1145229"/>
                  </a:lnTo>
                  <a:lnTo>
                    <a:pt x="937763" y="1147728"/>
                  </a:lnTo>
                  <a:lnTo>
                    <a:pt x="937315" y="1150227"/>
                  </a:lnTo>
                  <a:lnTo>
                    <a:pt x="936866" y="1152498"/>
                  </a:lnTo>
                  <a:lnTo>
                    <a:pt x="936193" y="1154770"/>
                  </a:lnTo>
                  <a:lnTo>
                    <a:pt x="934847" y="1157041"/>
                  </a:lnTo>
                  <a:lnTo>
                    <a:pt x="933501" y="1159085"/>
                  </a:lnTo>
                  <a:lnTo>
                    <a:pt x="932155" y="1160902"/>
                  </a:lnTo>
                  <a:lnTo>
                    <a:pt x="930585" y="1162720"/>
                  </a:lnTo>
                  <a:lnTo>
                    <a:pt x="928791" y="1164537"/>
                  </a:lnTo>
                  <a:lnTo>
                    <a:pt x="926772" y="1165672"/>
                  </a:lnTo>
                  <a:lnTo>
                    <a:pt x="924529" y="1167035"/>
                  </a:lnTo>
                  <a:lnTo>
                    <a:pt x="922285" y="1167944"/>
                  </a:lnTo>
                  <a:lnTo>
                    <a:pt x="920042" y="1168852"/>
                  </a:lnTo>
                  <a:lnTo>
                    <a:pt x="917575" y="1169534"/>
                  </a:lnTo>
                  <a:lnTo>
                    <a:pt x="915107" y="1169761"/>
                  </a:lnTo>
                  <a:lnTo>
                    <a:pt x="912639" y="1169988"/>
                  </a:lnTo>
                  <a:lnTo>
                    <a:pt x="839735" y="1169988"/>
                  </a:lnTo>
                  <a:lnTo>
                    <a:pt x="837043" y="1169761"/>
                  </a:lnTo>
                  <a:lnTo>
                    <a:pt x="834576" y="1169534"/>
                  </a:lnTo>
                  <a:lnTo>
                    <a:pt x="832108" y="1168852"/>
                  </a:lnTo>
                  <a:lnTo>
                    <a:pt x="829865" y="1167944"/>
                  </a:lnTo>
                  <a:lnTo>
                    <a:pt x="827622" y="1167035"/>
                  </a:lnTo>
                  <a:lnTo>
                    <a:pt x="825603" y="1165672"/>
                  </a:lnTo>
                  <a:lnTo>
                    <a:pt x="823584" y="1164537"/>
                  </a:lnTo>
                  <a:lnTo>
                    <a:pt x="821790" y="1162720"/>
                  </a:lnTo>
                  <a:lnTo>
                    <a:pt x="819995" y="1160902"/>
                  </a:lnTo>
                  <a:lnTo>
                    <a:pt x="818649" y="1159085"/>
                  </a:lnTo>
                  <a:lnTo>
                    <a:pt x="817303" y="1157041"/>
                  </a:lnTo>
                  <a:lnTo>
                    <a:pt x="816406" y="1154770"/>
                  </a:lnTo>
                  <a:lnTo>
                    <a:pt x="815284" y="1152498"/>
                  </a:lnTo>
                  <a:lnTo>
                    <a:pt x="814836" y="1150227"/>
                  </a:lnTo>
                  <a:lnTo>
                    <a:pt x="814387" y="1147728"/>
                  </a:lnTo>
                  <a:lnTo>
                    <a:pt x="814387" y="1145229"/>
                  </a:lnTo>
                  <a:lnTo>
                    <a:pt x="814387" y="762947"/>
                  </a:lnTo>
                  <a:lnTo>
                    <a:pt x="814387" y="760448"/>
                  </a:lnTo>
                  <a:lnTo>
                    <a:pt x="814836" y="757950"/>
                  </a:lnTo>
                  <a:lnTo>
                    <a:pt x="815284" y="755678"/>
                  </a:lnTo>
                  <a:lnTo>
                    <a:pt x="816406" y="753407"/>
                  </a:lnTo>
                  <a:lnTo>
                    <a:pt x="817303" y="751135"/>
                  </a:lnTo>
                  <a:lnTo>
                    <a:pt x="818649" y="749091"/>
                  </a:lnTo>
                  <a:lnTo>
                    <a:pt x="819995" y="747047"/>
                  </a:lnTo>
                  <a:lnTo>
                    <a:pt x="821790" y="745684"/>
                  </a:lnTo>
                  <a:lnTo>
                    <a:pt x="823584" y="743867"/>
                  </a:lnTo>
                  <a:lnTo>
                    <a:pt x="825603" y="742504"/>
                  </a:lnTo>
                  <a:lnTo>
                    <a:pt x="827622" y="741368"/>
                  </a:lnTo>
                  <a:lnTo>
                    <a:pt x="829865" y="740232"/>
                  </a:lnTo>
                  <a:lnTo>
                    <a:pt x="832108" y="739324"/>
                  </a:lnTo>
                  <a:lnTo>
                    <a:pt x="834576" y="738870"/>
                  </a:lnTo>
                  <a:lnTo>
                    <a:pt x="837043" y="738188"/>
                  </a:lnTo>
                  <a:close/>
                  <a:moveTo>
                    <a:pt x="1318322" y="671513"/>
                  </a:moveTo>
                  <a:lnTo>
                    <a:pt x="1320794" y="671513"/>
                  </a:lnTo>
                  <a:lnTo>
                    <a:pt x="1394056" y="671513"/>
                  </a:lnTo>
                  <a:lnTo>
                    <a:pt x="1396528" y="671513"/>
                  </a:lnTo>
                  <a:lnTo>
                    <a:pt x="1399000" y="671966"/>
                  </a:lnTo>
                  <a:lnTo>
                    <a:pt x="1401472" y="672873"/>
                  </a:lnTo>
                  <a:lnTo>
                    <a:pt x="1403719" y="673553"/>
                  </a:lnTo>
                  <a:lnTo>
                    <a:pt x="1405966" y="674913"/>
                  </a:lnTo>
                  <a:lnTo>
                    <a:pt x="1408213" y="676273"/>
                  </a:lnTo>
                  <a:lnTo>
                    <a:pt x="1410011" y="677860"/>
                  </a:lnTo>
                  <a:lnTo>
                    <a:pt x="1412034" y="679900"/>
                  </a:lnTo>
                  <a:lnTo>
                    <a:pt x="1413607" y="681941"/>
                  </a:lnTo>
                  <a:lnTo>
                    <a:pt x="1414955" y="683981"/>
                  </a:lnTo>
                  <a:lnTo>
                    <a:pt x="1416304" y="686474"/>
                  </a:lnTo>
                  <a:lnTo>
                    <a:pt x="1417203" y="688968"/>
                  </a:lnTo>
                  <a:lnTo>
                    <a:pt x="1418326" y="691461"/>
                  </a:lnTo>
                  <a:lnTo>
                    <a:pt x="1418776" y="694181"/>
                  </a:lnTo>
                  <a:lnTo>
                    <a:pt x="1419225" y="696902"/>
                  </a:lnTo>
                  <a:lnTo>
                    <a:pt x="1419225" y="699848"/>
                  </a:lnTo>
                  <a:lnTo>
                    <a:pt x="1419225" y="1141426"/>
                  </a:lnTo>
                  <a:lnTo>
                    <a:pt x="1419225" y="1144373"/>
                  </a:lnTo>
                  <a:lnTo>
                    <a:pt x="1418776" y="1147320"/>
                  </a:lnTo>
                  <a:lnTo>
                    <a:pt x="1418326" y="1149813"/>
                  </a:lnTo>
                  <a:lnTo>
                    <a:pt x="1417203" y="1152534"/>
                  </a:lnTo>
                  <a:lnTo>
                    <a:pt x="1416304" y="1155254"/>
                  </a:lnTo>
                  <a:lnTo>
                    <a:pt x="1414955" y="1157521"/>
                  </a:lnTo>
                  <a:lnTo>
                    <a:pt x="1413607" y="1159787"/>
                  </a:lnTo>
                  <a:lnTo>
                    <a:pt x="1412034" y="1161601"/>
                  </a:lnTo>
                  <a:lnTo>
                    <a:pt x="1410011" y="1163414"/>
                  </a:lnTo>
                  <a:lnTo>
                    <a:pt x="1408213" y="1165228"/>
                  </a:lnTo>
                  <a:lnTo>
                    <a:pt x="1405966" y="1166588"/>
                  </a:lnTo>
                  <a:lnTo>
                    <a:pt x="1403719" y="1167721"/>
                  </a:lnTo>
                  <a:lnTo>
                    <a:pt x="1401472" y="1168855"/>
                  </a:lnTo>
                  <a:lnTo>
                    <a:pt x="1399000" y="1169535"/>
                  </a:lnTo>
                  <a:lnTo>
                    <a:pt x="1396528" y="1169761"/>
                  </a:lnTo>
                  <a:lnTo>
                    <a:pt x="1394056" y="1169988"/>
                  </a:lnTo>
                  <a:lnTo>
                    <a:pt x="1320794" y="1169988"/>
                  </a:lnTo>
                  <a:lnTo>
                    <a:pt x="1318322" y="1169761"/>
                  </a:lnTo>
                  <a:lnTo>
                    <a:pt x="1315850" y="1169535"/>
                  </a:lnTo>
                  <a:lnTo>
                    <a:pt x="1313154" y="1168855"/>
                  </a:lnTo>
                  <a:lnTo>
                    <a:pt x="1310906" y="1167721"/>
                  </a:lnTo>
                  <a:lnTo>
                    <a:pt x="1308659" y="1166588"/>
                  </a:lnTo>
                  <a:lnTo>
                    <a:pt x="1306861" y="1165228"/>
                  </a:lnTo>
                  <a:lnTo>
                    <a:pt x="1304839" y="1163414"/>
                  </a:lnTo>
                  <a:lnTo>
                    <a:pt x="1303041" y="1161601"/>
                  </a:lnTo>
                  <a:lnTo>
                    <a:pt x="1301243" y="1159787"/>
                  </a:lnTo>
                  <a:lnTo>
                    <a:pt x="1299670" y="1157521"/>
                  </a:lnTo>
                  <a:lnTo>
                    <a:pt x="1298546" y="1155254"/>
                  </a:lnTo>
                  <a:lnTo>
                    <a:pt x="1297423" y="1152534"/>
                  </a:lnTo>
                  <a:lnTo>
                    <a:pt x="1296524" y="1149813"/>
                  </a:lnTo>
                  <a:lnTo>
                    <a:pt x="1296074" y="1147320"/>
                  </a:lnTo>
                  <a:lnTo>
                    <a:pt x="1295400" y="1144373"/>
                  </a:lnTo>
                  <a:lnTo>
                    <a:pt x="1295400" y="1141426"/>
                  </a:lnTo>
                  <a:lnTo>
                    <a:pt x="1295400" y="699848"/>
                  </a:lnTo>
                  <a:lnTo>
                    <a:pt x="1295400" y="696902"/>
                  </a:lnTo>
                  <a:lnTo>
                    <a:pt x="1296074" y="694181"/>
                  </a:lnTo>
                  <a:lnTo>
                    <a:pt x="1296524" y="691461"/>
                  </a:lnTo>
                  <a:lnTo>
                    <a:pt x="1297423" y="688968"/>
                  </a:lnTo>
                  <a:lnTo>
                    <a:pt x="1298546" y="686474"/>
                  </a:lnTo>
                  <a:lnTo>
                    <a:pt x="1299670" y="683981"/>
                  </a:lnTo>
                  <a:lnTo>
                    <a:pt x="1301243" y="681941"/>
                  </a:lnTo>
                  <a:lnTo>
                    <a:pt x="1303041" y="679900"/>
                  </a:lnTo>
                  <a:lnTo>
                    <a:pt x="1304839" y="677860"/>
                  </a:lnTo>
                  <a:lnTo>
                    <a:pt x="1306861" y="676273"/>
                  </a:lnTo>
                  <a:lnTo>
                    <a:pt x="1308659" y="674913"/>
                  </a:lnTo>
                  <a:lnTo>
                    <a:pt x="1310906" y="673553"/>
                  </a:lnTo>
                  <a:lnTo>
                    <a:pt x="1313154" y="672873"/>
                  </a:lnTo>
                  <a:lnTo>
                    <a:pt x="1315850" y="671966"/>
                  </a:lnTo>
                  <a:lnTo>
                    <a:pt x="1318322" y="671513"/>
                  </a:lnTo>
                  <a:close/>
                  <a:moveTo>
                    <a:pt x="988416" y="671513"/>
                  </a:moveTo>
                  <a:lnTo>
                    <a:pt x="990920" y="671513"/>
                  </a:lnTo>
                  <a:lnTo>
                    <a:pt x="1065121" y="671513"/>
                  </a:lnTo>
                  <a:lnTo>
                    <a:pt x="1067624" y="671513"/>
                  </a:lnTo>
                  <a:lnTo>
                    <a:pt x="1070128" y="671966"/>
                  </a:lnTo>
                  <a:lnTo>
                    <a:pt x="1072632" y="672873"/>
                  </a:lnTo>
                  <a:lnTo>
                    <a:pt x="1074908" y="673553"/>
                  </a:lnTo>
                  <a:lnTo>
                    <a:pt x="1077184" y="674913"/>
                  </a:lnTo>
                  <a:lnTo>
                    <a:pt x="1079460" y="676273"/>
                  </a:lnTo>
                  <a:lnTo>
                    <a:pt x="1081281" y="677860"/>
                  </a:lnTo>
                  <a:lnTo>
                    <a:pt x="1083330" y="679900"/>
                  </a:lnTo>
                  <a:lnTo>
                    <a:pt x="1084923" y="681941"/>
                  </a:lnTo>
                  <a:lnTo>
                    <a:pt x="1086288" y="683981"/>
                  </a:lnTo>
                  <a:lnTo>
                    <a:pt x="1087654" y="686474"/>
                  </a:lnTo>
                  <a:lnTo>
                    <a:pt x="1088565" y="688968"/>
                  </a:lnTo>
                  <a:lnTo>
                    <a:pt x="1089703" y="691461"/>
                  </a:lnTo>
                  <a:lnTo>
                    <a:pt x="1090158" y="694181"/>
                  </a:lnTo>
                  <a:lnTo>
                    <a:pt x="1090613" y="696902"/>
                  </a:lnTo>
                  <a:lnTo>
                    <a:pt x="1090613" y="699848"/>
                  </a:lnTo>
                  <a:lnTo>
                    <a:pt x="1090613" y="1141426"/>
                  </a:lnTo>
                  <a:lnTo>
                    <a:pt x="1090613" y="1144373"/>
                  </a:lnTo>
                  <a:lnTo>
                    <a:pt x="1090158" y="1147320"/>
                  </a:lnTo>
                  <a:lnTo>
                    <a:pt x="1089703" y="1149813"/>
                  </a:lnTo>
                  <a:lnTo>
                    <a:pt x="1088565" y="1152534"/>
                  </a:lnTo>
                  <a:lnTo>
                    <a:pt x="1087654" y="1155254"/>
                  </a:lnTo>
                  <a:lnTo>
                    <a:pt x="1086288" y="1157521"/>
                  </a:lnTo>
                  <a:lnTo>
                    <a:pt x="1084923" y="1159787"/>
                  </a:lnTo>
                  <a:lnTo>
                    <a:pt x="1083330" y="1161601"/>
                  </a:lnTo>
                  <a:lnTo>
                    <a:pt x="1081281" y="1163414"/>
                  </a:lnTo>
                  <a:lnTo>
                    <a:pt x="1079460" y="1165228"/>
                  </a:lnTo>
                  <a:lnTo>
                    <a:pt x="1077184" y="1166588"/>
                  </a:lnTo>
                  <a:lnTo>
                    <a:pt x="1074908" y="1167721"/>
                  </a:lnTo>
                  <a:lnTo>
                    <a:pt x="1072632" y="1168855"/>
                  </a:lnTo>
                  <a:lnTo>
                    <a:pt x="1070128" y="1169535"/>
                  </a:lnTo>
                  <a:lnTo>
                    <a:pt x="1067624" y="1169761"/>
                  </a:lnTo>
                  <a:lnTo>
                    <a:pt x="1065121" y="1169988"/>
                  </a:lnTo>
                  <a:lnTo>
                    <a:pt x="990920" y="1169988"/>
                  </a:lnTo>
                  <a:lnTo>
                    <a:pt x="988416" y="1169761"/>
                  </a:lnTo>
                  <a:lnTo>
                    <a:pt x="985685" y="1169535"/>
                  </a:lnTo>
                  <a:lnTo>
                    <a:pt x="983181" y="1168855"/>
                  </a:lnTo>
                  <a:lnTo>
                    <a:pt x="980905" y="1167721"/>
                  </a:lnTo>
                  <a:lnTo>
                    <a:pt x="978629" y="1166588"/>
                  </a:lnTo>
                  <a:lnTo>
                    <a:pt x="976581" y="1165228"/>
                  </a:lnTo>
                  <a:lnTo>
                    <a:pt x="974532" y="1163414"/>
                  </a:lnTo>
                  <a:lnTo>
                    <a:pt x="972939" y="1161601"/>
                  </a:lnTo>
                  <a:lnTo>
                    <a:pt x="971118" y="1159787"/>
                  </a:lnTo>
                  <a:lnTo>
                    <a:pt x="969525" y="1157521"/>
                  </a:lnTo>
                  <a:lnTo>
                    <a:pt x="968387" y="1155254"/>
                  </a:lnTo>
                  <a:lnTo>
                    <a:pt x="967249" y="1152534"/>
                  </a:lnTo>
                  <a:lnTo>
                    <a:pt x="966338" y="1149813"/>
                  </a:lnTo>
                  <a:lnTo>
                    <a:pt x="965883" y="1147320"/>
                  </a:lnTo>
                  <a:lnTo>
                    <a:pt x="965200" y="1144373"/>
                  </a:lnTo>
                  <a:lnTo>
                    <a:pt x="965200" y="1141426"/>
                  </a:lnTo>
                  <a:lnTo>
                    <a:pt x="965200" y="699848"/>
                  </a:lnTo>
                  <a:lnTo>
                    <a:pt x="965200" y="696902"/>
                  </a:lnTo>
                  <a:lnTo>
                    <a:pt x="965883" y="694181"/>
                  </a:lnTo>
                  <a:lnTo>
                    <a:pt x="966338" y="691461"/>
                  </a:lnTo>
                  <a:lnTo>
                    <a:pt x="967249" y="688968"/>
                  </a:lnTo>
                  <a:lnTo>
                    <a:pt x="968387" y="686474"/>
                  </a:lnTo>
                  <a:lnTo>
                    <a:pt x="969525" y="683981"/>
                  </a:lnTo>
                  <a:lnTo>
                    <a:pt x="971118" y="681941"/>
                  </a:lnTo>
                  <a:lnTo>
                    <a:pt x="972939" y="679900"/>
                  </a:lnTo>
                  <a:lnTo>
                    <a:pt x="974532" y="677860"/>
                  </a:lnTo>
                  <a:lnTo>
                    <a:pt x="976581" y="676273"/>
                  </a:lnTo>
                  <a:lnTo>
                    <a:pt x="978629" y="674913"/>
                  </a:lnTo>
                  <a:lnTo>
                    <a:pt x="980905" y="673553"/>
                  </a:lnTo>
                  <a:lnTo>
                    <a:pt x="983181" y="672873"/>
                  </a:lnTo>
                  <a:lnTo>
                    <a:pt x="985685" y="671966"/>
                  </a:lnTo>
                  <a:lnTo>
                    <a:pt x="988416" y="671513"/>
                  </a:lnTo>
                  <a:close/>
                  <a:moveTo>
                    <a:pt x="1471932" y="590550"/>
                  </a:moveTo>
                  <a:lnTo>
                    <a:pt x="1546133" y="590550"/>
                  </a:lnTo>
                  <a:lnTo>
                    <a:pt x="1548636" y="590777"/>
                  </a:lnTo>
                  <a:lnTo>
                    <a:pt x="1551140" y="591231"/>
                  </a:lnTo>
                  <a:lnTo>
                    <a:pt x="1553644" y="592139"/>
                  </a:lnTo>
                  <a:lnTo>
                    <a:pt x="1555920" y="593274"/>
                  </a:lnTo>
                  <a:lnTo>
                    <a:pt x="1558196" y="594635"/>
                  </a:lnTo>
                  <a:lnTo>
                    <a:pt x="1560472" y="596451"/>
                  </a:lnTo>
                  <a:lnTo>
                    <a:pt x="1562293" y="598267"/>
                  </a:lnTo>
                  <a:lnTo>
                    <a:pt x="1564342" y="600537"/>
                  </a:lnTo>
                  <a:lnTo>
                    <a:pt x="1565707" y="602806"/>
                  </a:lnTo>
                  <a:lnTo>
                    <a:pt x="1567300" y="605303"/>
                  </a:lnTo>
                  <a:lnTo>
                    <a:pt x="1568666" y="608026"/>
                  </a:lnTo>
                  <a:lnTo>
                    <a:pt x="1569577" y="610750"/>
                  </a:lnTo>
                  <a:lnTo>
                    <a:pt x="1570487" y="613927"/>
                  </a:lnTo>
                  <a:lnTo>
                    <a:pt x="1571170" y="617105"/>
                  </a:lnTo>
                  <a:lnTo>
                    <a:pt x="1571625" y="620282"/>
                  </a:lnTo>
                  <a:lnTo>
                    <a:pt x="1571625" y="623687"/>
                  </a:lnTo>
                  <a:lnTo>
                    <a:pt x="1571625" y="1136851"/>
                  </a:lnTo>
                  <a:lnTo>
                    <a:pt x="1571625" y="1140256"/>
                  </a:lnTo>
                  <a:lnTo>
                    <a:pt x="1571170" y="1143433"/>
                  </a:lnTo>
                  <a:lnTo>
                    <a:pt x="1570487" y="1146838"/>
                  </a:lnTo>
                  <a:lnTo>
                    <a:pt x="1569577" y="1149788"/>
                  </a:lnTo>
                  <a:lnTo>
                    <a:pt x="1568666" y="1152512"/>
                  </a:lnTo>
                  <a:lnTo>
                    <a:pt x="1567300" y="1155462"/>
                  </a:lnTo>
                  <a:lnTo>
                    <a:pt x="1565707" y="1157959"/>
                  </a:lnTo>
                  <a:lnTo>
                    <a:pt x="1564342" y="1160229"/>
                  </a:lnTo>
                  <a:lnTo>
                    <a:pt x="1562293" y="1162498"/>
                  </a:lnTo>
                  <a:lnTo>
                    <a:pt x="1560472" y="1164314"/>
                  </a:lnTo>
                  <a:lnTo>
                    <a:pt x="1558196" y="1165903"/>
                  </a:lnTo>
                  <a:lnTo>
                    <a:pt x="1555920" y="1167492"/>
                  </a:lnTo>
                  <a:lnTo>
                    <a:pt x="1553644" y="1168399"/>
                  </a:lnTo>
                  <a:lnTo>
                    <a:pt x="1551140" y="1169307"/>
                  </a:lnTo>
                  <a:lnTo>
                    <a:pt x="1548636" y="1169761"/>
                  </a:lnTo>
                  <a:lnTo>
                    <a:pt x="1546133" y="1169988"/>
                  </a:lnTo>
                  <a:lnTo>
                    <a:pt x="1471932" y="1169988"/>
                  </a:lnTo>
                  <a:lnTo>
                    <a:pt x="1469201" y="1169761"/>
                  </a:lnTo>
                  <a:lnTo>
                    <a:pt x="1466697" y="1169307"/>
                  </a:lnTo>
                  <a:lnTo>
                    <a:pt x="1464193" y="1168399"/>
                  </a:lnTo>
                  <a:lnTo>
                    <a:pt x="1461917" y="1167492"/>
                  </a:lnTo>
                  <a:lnTo>
                    <a:pt x="1459641" y="1165903"/>
                  </a:lnTo>
                  <a:lnTo>
                    <a:pt x="1457593" y="1164314"/>
                  </a:lnTo>
                  <a:lnTo>
                    <a:pt x="1455544" y="1162498"/>
                  </a:lnTo>
                  <a:lnTo>
                    <a:pt x="1453496" y="1160229"/>
                  </a:lnTo>
                  <a:lnTo>
                    <a:pt x="1452130" y="1157959"/>
                  </a:lnTo>
                  <a:lnTo>
                    <a:pt x="1450537" y="1155462"/>
                  </a:lnTo>
                  <a:lnTo>
                    <a:pt x="1449399" y="1152512"/>
                  </a:lnTo>
                  <a:lnTo>
                    <a:pt x="1448261" y="1149788"/>
                  </a:lnTo>
                  <a:lnTo>
                    <a:pt x="1447350" y="1146838"/>
                  </a:lnTo>
                  <a:lnTo>
                    <a:pt x="1446667" y="1143433"/>
                  </a:lnTo>
                  <a:lnTo>
                    <a:pt x="1446212" y="1140256"/>
                  </a:lnTo>
                  <a:lnTo>
                    <a:pt x="1446212" y="1136851"/>
                  </a:lnTo>
                  <a:lnTo>
                    <a:pt x="1446212" y="623687"/>
                  </a:lnTo>
                  <a:lnTo>
                    <a:pt x="1446212" y="620282"/>
                  </a:lnTo>
                  <a:lnTo>
                    <a:pt x="1446667" y="617105"/>
                  </a:lnTo>
                  <a:lnTo>
                    <a:pt x="1447350" y="613927"/>
                  </a:lnTo>
                  <a:lnTo>
                    <a:pt x="1448261" y="610750"/>
                  </a:lnTo>
                  <a:lnTo>
                    <a:pt x="1449399" y="608026"/>
                  </a:lnTo>
                  <a:lnTo>
                    <a:pt x="1450537" y="605303"/>
                  </a:lnTo>
                  <a:lnTo>
                    <a:pt x="1452130" y="602806"/>
                  </a:lnTo>
                  <a:lnTo>
                    <a:pt x="1453496" y="600537"/>
                  </a:lnTo>
                  <a:lnTo>
                    <a:pt x="1455544" y="598267"/>
                  </a:lnTo>
                  <a:lnTo>
                    <a:pt x="1457593" y="596451"/>
                  </a:lnTo>
                  <a:lnTo>
                    <a:pt x="1459641" y="594635"/>
                  </a:lnTo>
                  <a:lnTo>
                    <a:pt x="1461917" y="593274"/>
                  </a:lnTo>
                  <a:lnTo>
                    <a:pt x="1464193" y="592139"/>
                  </a:lnTo>
                  <a:lnTo>
                    <a:pt x="1466697" y="591231"/>
                  </a:lnTo>
                  <a:lnTo>
                    <a:pt x="1469201" y="590777"/>
                  </a:lnTo>
                  <a:lnTo>
                    <a:pt x="1471932" y="590550"/>
                  </a:lnTo>
                  <a:close/>
                  <a:moveTo>
                    <a:pt x="1152617" y="590550"/>
                  </a:moveTo>
                  <a:lnTo>
                    <a:pt x="1226818" y="590550"/>
                  </a:lnTo>
                  <a:lnTo>
                    <a:pt x="1229322" y="590777"/>
                  </a:lnTo>
                  <a:lnTo>
                    <a:pt x="1232053" y="591231"/>
                  </a:lnTo>
                  <a:lnTo>
                    <a:pt x="1234557" y="592139"/>
                  </a:lnTo>
                  <a:lnTo>
                    <a:pt x="1236833" y="593274"/>
                  </a:lnTo>
                  <a:lnTo>
                    <a:pt x="1239109" y="594635"/>
                  </a:lnTo>
                  <a:lnTo>
                    <a:pt x="1241158" y="596451"/>
                  </a:lnTo>
                  <a:lnTo>
                    <a:pt x="1242978" y="598267"/>
                  </a:lnTo>
                  <a:lnTo>
                    <a:pt x="1244799" y="600537"/>
                  </a:lnTo>
                  <a:lnTo>
                    <a:pt x="1246620" y="602806"/>
                  </a:lnTo>
                  <a:lnTo>
                    <a:pt x="1248213" y="605303"/>
                  </a:lnTo>
                  <a:lnTo>
                    <a:pt x="1249352" y="608026"/>
                  </a:lnTo>
                  <a:lnTo>
                    <a:pt x="1250490" y="610750"/>
                  </a:lnTo>
                  <a:lnTo>
                    <a:pt x="1251400" y="613927"/>
                  </a:lnTo>
                  <a:lnTo>
                    <a:pt x="1251855" y="617105"/>
                  </a:lnTo>
                  <a:lnTo>
                    <a:pt x="1252538" y="620282"/>
                  </a:lnTo>
                  <a:lnTo>
                    <a:pt x="1252538" y="623687"/>
                  </a:lnTo>
                  <a:lnTo>
                    <a:pt x="1252538" y="1136851"/>
                  </a:lnTo>
                  <a:lnTo>
                    <a:pt x="1252538" y="1140256"/>
                  </a:lnTo>
                  <a:lnTo>
                    <a:pt x="1251855" y="1143433"/>
                  </a:lnTo>
                  <a:lnTo>
                    <a:pt x="1251400" y="1146838"/>
                  </a:lnTo>
                  <a:lnTo>
                    <a:pt x="1250490" y="1149788"/>
                  </a:lnTo>
                  <a:lnTo>
                    <a:pt x="1249352" y="1152512"/>
                  </a:lnTo>
                  <a:lnTo>
                    <a:pt x="1248213" y="1155462"/>
                  </a:lnTo>
                  <a:lnTo>
                    <a:pt x="1246620" y="1157959"/>
                  </a:lnTo>
                  <a:lnTo>
                    <a:pt x="1244799" y="1160229"/>
                  </a:lnTo>
                  <a:lnTo>
                    <a:pt x="1242978" y="1162498"/>
                  </a:lnTo>
                  <a:lnTo>
                    <a:pt x="1241158" y="1164314"/>
                  </a:lnTo>
                  <a:lnTo>
                    <a:pt x="1239109" y="1165903"/>
                  </a:lnTo>
                  <a:lnTo>
                    <a:pt x="1236833" y="1167492"/>
                  </a:lnTo>
                  <a:lnTo>
                    <a:pt x="1234557" y="1168399"/>
                  </a:lnTo>
                  <a:lnTo>
                    <a:pt x="1232053" y="1169307"/>
                  </a:lnTo>
                  <a:lnTo>
                    <a:pt x="1229322" y="1169761"/>
                  </a:lnTo>
                  <a:lnTo>
                    <a:pt x="1226818" y="1169988"/>
                  </a:lnTo>
                  <a:lnTo>
                    <a:pt x="1152617" y="1169988"/>
                  </a:lnTo>
                  <a:lnTo>
                    <a:pt x="1150114" y="1169761"/>
                  </a:lnTo>
                  <a:lnTo>
                    <a:pt x="1147610" y="1169307"/>
                  </a:lnTo>
                  <a:lnTo>
                    <a:pt x="1145106" y="1168399"/>
                  </a:lnTo>
                  <a:lnTo>
                    <a:pt x="1142830" y="1167492"/>
                  </a:lnTo>
                  <a:lnTo>
                    <a:pt x="1140554" y="1165903"/>
                  </a:lnTo>
                  <a:lnTo>
                    <a:pt x="1138278" y="1164314"/>
                  </a:lnTo>
                  <a:lnTo>
                    <a:pt x="1136457" y="1162498"/>
                  </a:lnTo>
                  <a:lnTo>
                    <a:pt x="1134409" y="1160229"/>
                  </a:lnTo>
                  <a:lnTo>
                    <a:pt x="1132815" y="1157959"/>
                  </a:lnTo>
                  <a:lnTo>
                    <a:pt x="1131450" y="1155462"/>
                  </a:lnTo>
                  <a:lnTo>
                    <a:pt x="1130084" y="1152512"/>
                  </a:lnTo>
                  <a:lnTo>
                    <a:pt x="1129174" y="1149788"/>
                  </a:lnTo>
                  <a:lnTo>
                    <a:pt x="1128036" y="1146838"/>
                  </a:lnTo>
                  <a:lnTo>
                    <a:pt x="1127580" y="1143433"/>
                  </a:lnTo>
                  <a:lnTo>
                    <a:pt x="1127125" y="1140256"/>
                  </a:lnTo>
                  <a:lnTo>
                    <a:pt x="1127125" y="1136851"/>
                  </a:lnTo>
                  <a:lnTo>
                    <a:pt x="1127125" y="623687"/>
                  </a:lnTo>
                  <a:lnTo>
                    <a:pt x="1127125" y="620282"/>
                  </a:lnTo>
                  <a:lnTo>
                    <a:pt x="1127580" y="617105"/>
                  </a:lnTo>
                  <a:lnTo>
                    <a:pt x="1128036" y="613927"/>
                  </a:lnTo>
                  <a:lnTo>
                    <a:pt x="1129174" y="610750"/>
                  </a:lnTo>
                  <a:lnTo>
                    <a:pt x="1130084" y="608026"/>
                  </a:lnTo>
                  <a:lnTo>
                    <a:pt x="1131450" y="605303"/>
                  </a:lnTo>
                  <a:lnTo>
                    <a:pt x="1132815" y="602806"/>
                  </a:lnTo>
                  <a:lnTo>
                    <a:pt x="1134409" y="600537"/>
                  </a:lnTo>
                  <a:lnTo>
                    <a:pt x="1136457" y="598267"/>
                  </a:lnTo>
                  <a:lnTo>
                    <a:pt x="1138278" y="596451"/>
                  </a:lnTo>
                  <a:lnTo>
                    <a:pt x="1140554" y="594635"/>
                  </a:lnTo>
                  <a:lnTo>
                    <a:pt x="1142830" y="593274"/>
                  </a:lnTo>
                  <a:lnTo>
                    <a:pt x="1145106" y="592139"/>
                  </a:lnTo>
                  <a:lnTo>
                    <a:pt x="1147610" y="591231"/>
                  </a:lnTo>
                  <a:lnTo>
                    <a:pt x="1150114" y="590777"/>
                  </a:lnTo>
                  <a:lnTo>
                    <a:pt x="1152617" y="590550"/>
                  </a:lnTo>
                  <a:close/>
                  <a:moveTo>
                    <a:pt x="1633857" y="508000"/>
                  </a:moveTo>
                  <a:lnTo>
                    <a:pt x="1707830" y="508000"/>
                  </a:lnTo>
                  <a:lnTo>
                    <a:pt x="1710561" y="508227"/>
                  </a:lnTo>
                  <a:lnTo>
                    <a:pt x="1713065" y="508680"/>
                  </a:lnTo>
                  <a:lnTo>
                    <a:pt x="1715797" y="509814"/>
                  </a:lnTo>
                  <a:lnTo>
                    <a:pt x="1718073" y="510947"/>
                  </a:lnTo>
                  <a:lnTo>
                    <a:pt x="1720349" y="512534"/>
                  </a:lnTo>
                  <a:lnTo>
                    <a:pt x="1722170" y="514575"/>
                  </a:lnTo>
                  <a:lnTo>
                    <a:pt x="1724218" y="516842"/>
                  </a:lnTo>
                  <a:lnTo>
                    <a:pt x="1726039" y="519109"/>
                  </a:lnTo>
                  <a:lnTo>
                    <a:pt x="1727860" y="521829"/>
                  </a:lnTo>
                  <a:lnTo>
                    <a:pt x="1729453" y="524550"/>
                  </a:lnTo>
                  <a:lnTo>
                    <a:pt x="1730591" y="527950"/>
                  </a:lnTo>
                  <a:lnTo>
                    <a:pt x="1731729" y="531124"/>
                  </a:lnTo>
                  <a:lnTo>
                    <a:pt x="1732640" y="534752"/>
                  </a:lnTo>
                  <a:lnTo>
                    <a:pt x="1733095" y="538152"/>
                  </a:lnTo>
                  <a:lnTo>
                    <a:pt x="1733550" y="542006"/>
                  </a:lnTo>
                  <a:lnTo>
                    <a:pt x="1733550" y="545860"/>
                  </a:lnTo>
                  <a:lnTo>
                    <a:pt x="1733550" y="1132128"/>
                  </a:lnTo>
                  <a:lnTo>
                    <a:pt x="1733550" y="1135982"/>
                  </a:lnTo>
                  <a:lnTo>
                    <a:pt x="1733095" y="1139836"/>
                  </a:lnTo>
                  <a:lnTo>
                    <a:pt x="1732640" y="1143463"/>
                  </a:lnTo>
                  <a:lnTo>
                    <a:pt x="1731729" y="1146864"/>
                  </a:lnTo>
                  <a:lnTo>
                    <a:pt x="1730591" y="1150038"/>
                  </a:lnTo>
                  <a:lnTo>
                    <a:pt x="1729453" y="1153438"/>
                  </a:lnTo>
                  <a:lnTo>
                    <a:pt x="1727860" y="1156159"/>
                  </a:lnTo>
                  <a:lnTo>
                    <a:pt x="1726039" y="1158879"/>
                  </a:lnTo>
                  <a:lnTo>
                    <a:pt x="1724218" y="1161373"/>
                  </a:lnTo>
                  <a:lnTo>
                    <a:pt x="1722170" y="1163414"/>
                  </a:lnTo>
                  <a:lnTo>
                    <a:pt x="1720349" y="1165454"/>
                  </a:lnTo>
                  <a:lnTo>
                    <a:pt x="1718073" y="1167041"/>
                  </a:lnTo>
                  <a:lnTo>
                    <a:pt x="1715797" y="1168174"/>
                  </a:lnTo>
                  <a:lnTo>
                    <a:pt x="1713065" y="1169308"/>
                  </a:lnTo>
                  <a:lnTo>
                    <a:pt x="1710561" y="1169761"/>
                  </a:lnTo>
                  <a:lnTo>
                    <a:pt x="1707830" y="1169988"/>
                  </a:lnTo>
                  <a:lnTo>
                    <a:pt x="1633857" y="1169988"/>
                  </a:lnTo>
                  <a:lnTo>
                    <a:pt x="1631353" y="1169761"/>
                  </a:lnTo>
                  <a:lnTo>
                    <a:pt x="1628850" y="1169308"/>
                  </a:lnTo>
                  <a:lnTo>
                    <a:pt x="1626346" y="1168174"/>
                  </a:lnTo>
                  <a:lnTo>
                    <a:pt x="1624070" y="1167041"/>
                  </a:lnTo>
                  <a:lnTo>
                    <a:pt x="1621794" y="1165454"/>
                  </a:lnTo>
                  <a:lnTo>
                    <a:pt x="1619518" y="1163414"/>
                  </a:lnTo>
                  <a:lnTo>
                    <a:pt x="1617469" y="1161373"/>
                  </a:lnTo>
                  <a:lnTo>
                    <a:pt x="1615648" y="1158879"/>
                  </a:lnTo>
                  <a:lnTo>
                    <a:pt x="1614055" y="1156159"/>
                  </a:lnTo>
                  <a:lnTo>
                    <a:pt x="1612689" y="1153438"/>
                  </a:lnTo>
                  <a:lnTo>
                    <a:pt x="1611324" y="1150038"/>
                  </a:lnTo>
                  <a:lnTo>
                    <a:pt x="1610186" y="1146864"/>
                  </a:lnTo>
                  <a:lnTo>
                    <a:pt x="1609275" y="1143463"/>
                  </a:lnTo>
                  <a:lnTo>
                    <a:pt x="1608820" y="1139836"/>
                  </a:lnTo>
                  <a:lnTo>
                    <a:pt x="1608365" y="1135982"/>
                  </a:lnTo>
                  <a:lnTo>
                    <a:pt x="1608137" y="1132128"/>
                  </a:lnTo>
                  <a:lnTo>
                    <a:pt x="1608137" y="545860"/>
                  </a:lnTo>
                  <a:lnTo>
                    <a:pt x="1608365" y="542006"/>
                  </a:lnTo>
                  <a:lnTo>
                    <a:pt x="1608820" y="538152"/>
                  </a:lnTo>
                  <a:lnTo>
                    <a:pt x="1609275" y="534752"/>
                  </a:lnTo>
                  <a:lnTo>
                    <a:pt x="1610186" y="531124"/>
                  </a:lnTo>
                  <a:lnTo>
                    <a:pt x="1611324" y="527950"/>
                  </a:lnTo>
                  <a:lnTo>
                    <a:pt x="1612689" y="524550"/>
                  </a:lnTo>
                  <a:lnTo>
                    <a:pt x="1614055" y="521829"/>
                  </a:lnTo>
                  <a:lnTo>
                    <a:pt x="1615648" y="519109"/>
                  </a:lnTo>
                  <a:lnTo>
                    <a:pt x="1617469" y="516842"/>
                  </a:lnTo>
                  <a:lnTo>
                    <a:pt x="1619518" y="514575"/>
                  </a:lnTo>
                  <a:lnTo>
                    <a:pt x="1621794" y="512534"/>
                  </a:lnTo>
                  <a:lnTo>
                    <a:pt x="1624070" y="510947"/>
                  </a:lnTo>
                  <a:lnTo>
                    <a:pt x="1626346" y="509814"/>
                  </a:lnTo>
                  <a:lnTo>
                    <a:pt x="1628850" y="508680"/>
                  </a:lnTo>
                  <a:lnTo>
                    <a:pt x="1631353" y="508227"/>
                  </a:lnTo>
                  <a:lnTo>
                    <a:pt x="1633857" y="508000"/>
                  </a:lnTo>
                  <a:close/>
                  <a:moveTo>
                    <a:pt x="1501548" y="319088"/>
                  </a:moveTo>
                  <a:lnTo>
                    <a:pt x="1733323" y="319088"/>
                  </a:lnTo>
                  <a:lnTo>
                    <a:pt x="1733323" y="319316"/>
                  </a:lnTo>
                  <a:lnTo>
                    <a:pt x="1733550" y="319316"/>
                  </a:lnTo>
                  <a:lnTo>
                    <a:pt x="1733550" y="464215"/>
                  </a:lnTo>
                  <a:lnTo>
                    <a:pt x="1637620" y="464215"/>
                  </a:lnTo>
                  <a:lnTo>
                    <a:pt x="1637620" y="418038"/>
                  </a:lnTo>
                  <a:lnTo>
                    <a:pt x="1318759" y="617303"/>
                  </a:lnTo>
                  <a:lnTo>
                    <a:pt x="1250723" y="574766"/>
                  </a:lnTo>
                  <a:lnTo>
                    <a:pt x="1253444" y="573174"/>
                  </a:lnTo>
                  <a:lnTo>
                    <a:pt x="1146628" y="506525"/>
                  </a:lnTo>
                  <a:lnTo>
                    <a:pt x="844096" y="695326"/>
                  </a:lnTo>
                  <a:lnTo>
                    <a:pt x="776287" y="653016"/>
                  </a:lnTo>
                  <a:lnTo>
                    <a:pt x="1147082" y="421450"/>
                  </a:lnTo>
                  <a:lnTo>
                    <a:pt x="1215118" y="463533"/>
                  </a:lnTo>
                  <a:lnTo>
                    <a:pt x="1214437" y="464215"/>
                  </a:lnTo>
                  <a:lnTo>
                    <a:pt x="1321253" y="530637"/>
                  </a:lnTo>
                  <a:lnTo>
                    <a:pt x="1564368" y="379141"/>
                  </a:lnTo>
                  <a:lnTo>
                    <a:pt x="1501548" y="379141"/>
                  </a:lnTo>
                  <a:lnTo>
                    <a:pt x="1501548" y="319088"/>
                  </a:lnTo>
                  <a:close/>
                  <a:moveTo>
                    <a:pt x="229507" y="91395"/>
                  </a:moveTo>
                  <a:lnTo>
                    <a:pt x="225651" y="91621"/>
                  </a:lnTo>
                  <a:lnTo>
                    <a:pt x="221796" y="91848"/>
                  </a:lnTo>
                  <a:lnTo>
                    <a:pt x="218394" y="92075"/>
                  </a:lnTo>
                  <a:lnTo>
                    <a:pt x="214539" y="92755"/>
                  </a:lnTo>
                  <a:lnTo>
                    <a:pt x="210910" y="93662"/>
                  </a:lnTo>
                  <a:lnTo>
                    <a:pt x="207509" y="94570"/>
                  </a:lnTo>
                  <a:lnTo>
                    <a:pt x="204107" y="95704"/>
                  </a:lnTo>
                  <a:lnTo>
                    <a:pt x="200705" y="96837"/>
                  </a:lnTo>
                  <a:lnTo>
                    <a:pt x="197303" y="98198"/>
                  </a:lnTo>
                  <a:lnTo>
                    <a:pt x="194355" y="99559"/>
                  </a:lnTo>
                  <a:lnTo>
                    <a:pt x="191407" y="101373"/>
                  </a:lnTo>
                  <a:lnTo>
                    <a:pt x="188232" y="103187"/>
                  </a:lnTo>
                  <a:lnTo>
                    <a:pt x="185284" y="105002"/>
                  </a:lnTo>
                  <a:lnTo>
                    <a:pt x="182562" y="107270"/>
                  </a:lnTo>
                  <a:lnTo>
                    <a:pt x="179614" y="109311"/>
                  </a:lnTo>
                  <a:lnTo>
                    <a:pt x="177119" y="111579"/>
                  </a:lnTo>
                  <a:lnTo>
                    <a:pt x="174851" y="114073"/>
                  </a:lnTo>
                  <a:lnTo>
                    <a:pt x="172357" y="116568"/>
                  </a:lnTo>
                  <a:lnTo>
                    <a:pt x="170316" y="119062"/>
                  </a:lnTo>
                  <a:lnTo>
                    <a:pt x="168275" y="121784"/>
                  </a:lnTo>
                  <a:lnTo>
                    <a:pt x="166460" y="124505"/>
                  </a:lnTo>
                  <a:lnTo>
                    <a:pt x="164646" y="127454"/>
                  </a:lnTo>
                  <a:lnTo>
                    <a:pt x="162832" y="130402"/>
                  </a:lnTo>
                  <a:lnTo>
                    <a:pt x="161471" y="133350"/>
                  </a:lnTo>
                  <a:lnTo>
                    <a:pt x="160110" y="136525"/>
                  </a:lnTo>
                  <a:lnTo>
                    <a:pt x="158976" y="139700"/>
                  </a:lnTo>
                  <a:lnTo>
                    <a:pt x="158069" y="143102"/>
                  </a:lnTo>
                  <a:lnTo>
                    <a:pt x="156935" y="146277"/>
                  </a:lnTo>
                  <a:lnTo>
                    <a:pt x="156482" y="149679"/>
                  </a:lnTo>
                  <a:lnTo>
                    <a:pt x="156028" y="153080"/>
                  </a:lnTo>
                  <a:lnTo>
                    <a:pt x="155801" y="156709"/>
                  </a:lnTo>
                  <a:lnTo>
                    <a:pt x="155801" y="160111"/>
                  </a:lnTo>
                  <a:lnTo>
                    <a:pt x="155801" y="1330098"/>
                  </a:lnTo>
                  <a:lnTo>
                    <a:pt x="155801" y="1333500"/>
                  </a:lnTo>
                  <a:lnTo>
                    <a:pt x="156028" y="1337129"/>
                  </a:lnTo>
                  <a:lnTo>
                    <a:pt x="156482" y="1340531"/>
                  </a:lnTo>
                  <a:lnTo>
                    <a:pt x="156935" y="1343932"/>
                  </a:lnTo>
                  <a:lnTo>
                    <a:pt x="158069" y="1347561"/>
                  </a:lnTo>
                  <a:lnTo>
                    <a:pt x="158976" y="1350509"/>
                  </a:lnTo>
                  <a:lnTo>
                    <a:pt x="160110" y="1353684"/>
                  </a:lnTo>
                  <a:lnTo>
                    <a:pt x="161471" y="1357086"/>
                  </a:lnTo>
                  <a:lnTo>
                    <a:pt x="162832" y="1360034"/>
                  </a:lnTo>
                  <a:lnTo>
                    <a:pt x="164646" y="1362756"/>
                  </a:lnTo>
                  <a:lnTo>
                    <a:pt x="166460" y="1365931"/>
                  </a:lnTo>
                  <a:lnTo>
                    <a:pt x="168275" y="1368652"/>
                  </a:lnTo>
                  <a:lnTo>
                    <a:pt x="170316" y="1371373"/>
                  </a:lnTo>
                  <a:lnTo>
                    <a:pt x="172357" y="1373868"/>
                  </a:lnTo>
                  <a:lnTo>
                    <a:pt x="174851" y="1376590"/>
                  </a:lnTo>
                  <a:lnTo>
                    <a:pt x="177119" y="1378857"/>
                  </a:lnTo>
                  <a:lnTo>
                    <a:pt x="179614" y="1381125"/>
                  </a:lnTo>
                  <a:lnTo>
                    <a:pt x="182562" y="1383393"/>
                  </a:lnTo>
                  <a:lnTo>
                    <a:pt x="185284" y="1385207"/>
                  </a:lnTo>
                  <a:lnTo>
                    <a:pt x="188232" y="1387248"/>
                  </a:lnTo>
                  <a:lnTo>
                    <a:pt x="191407" y="1389063"/>
                  </a:lnTo>
                  <a:lnTo>
                    <a:pt x="194355" y="1390650"/>
                  </a:lnTo>
                  <a:lnTo>
                    <a:pt x="197303" y="1392238"/>
                  </a:lnTo>
                  <a:lnTo>
                    <a:pt x="200705" y="1393598"/>
                  </a:lnTo>
                  <a:lnTo>
                    <a:pt x="204107" y="1394959"/>
                  </a:lnTo>
                  <a:lnTo>
                    <a:pt x="207509" y="1395866"/>
                  </a:lnTo>
                  <a:lnTo>
                    <a:pt x="210910" y="1397000"/>
                  </a:lnTo>
                  <a:lnTo>
                    <a:pt x="214539" y="1397681"/>
                  </a:lnTo>
                  <a:lnTo>
                    <a:pt x="218394" y="1398134"/>
                  </a:lnTo>
                  <a:lnTo>
                    <a:pt x="221796" y="1398588"/>
                  </a:lnTo>
                  <a:lnTo>
                    <a:pt x="225651" y="1399041"/>
                  </a:lnTo>
                  <a:lnTo>
                    <a:pt x="229507" y="1399041"/>
                  </a:lnTo>
                  <a:lnTo>
                    <a:pt x="2280330" y="1399041"/>
                  </a:lnTo>
                  <a:lnTo>
                    <a:pt x="2284186" y="1399041"/>
                  </a:lnTo>
                  <a:lnTo>
                    <a:pt x="2288041" y="1398588"/>
                  </a:lnTo>
                  <a:lnTo>
                    <a:pt x="2291670" y="1398134"/>
                  </a:lnTo>
                  <a:lnTo>
                    <a:pt x="2295298" y="1397681"/>
                  </a:lnTo>
                  <a:lnTo>
                    <a:pt x="2299154" y="1397000"/>
                  </a:lnTo>
                  <a:lnTo>
                    <a:pt x="2302555" y="1395866"/>
                  </a:lnTo>
                  <a:lnTo>
                    <a:pt x="2305957" y="1394959"/>
                  </a:lnTo>
                  <a:lnTo>
                    <a:pt x="2309359" y="1393598"/>
                  </a:lnTo>
                  <a:lnTo>
                    <a:pt x="2312534" y="1392238"/>
                  </a:lnTo>
                  <a:lnTo>
                    <a:pt x="2315709" y="1390650"/>
                  </a:lnTo>
                  <a:lnTo>
                    <a:pt x="2318884" y="1389063"/>
                  </a:lnTo>
                  <a:lnTo>
                    <a:pt x="2321832" y="1387248"/>
                  </a:lnTo>
                  <a:lnTo>
                    <a:pt x="2324780" y="1385207"/>
                  </a:lnTo>
                  <a:lnTo>
                    <a:pt x="2327502" y="1383393"/>
                  </a:lnTo>
                  <a:lnTo>
                    <a:pt x="2330223" y="1381125"/>
                  </a:lnTo>
                  <a:lnTo>
                    <a:pt x="2332945" y="1378857"/>
                  </a:lnTo>
                  <a:lnTo>
                    <a:pt x="2335213" y="1376590"/>
                  </a:lnTo>
                  <a:lnTo>
                    <a:pt x="2337707" y="1373868"/>
                  </a:lnTo>
                  <a:lnTo>
                    <a:pt x="2339748" y="1371373"/>
                  </a:lnTo>
                  <a:lnTo>
                    <a:pt x="2341789" y="1368652"/>
                  </a:lnTo>
                  <a:lnTo>
                    <a:pt x="2343830" y="1365931"/>
                  </a:lnTo>
                  <a:lnTo>
                    <a:pt x="2345418" y="1362756"/>
                  </a:lnTo>
                  <a:lnTo>
                    <a:pt x="2347232" y="1360034"/>
                  </a:lnTo>
                  <a:lnTo>
                    <a:pt x="2348593" y="1357086"/>
                  </a:lnTo>
                  <a:lnTo>
                    <a:pt x="2350180" y="1353684"/>
                  </a:lnTo>
                  <a:lnTo>
                    <a:pt x="2351088" y="1350509"/>
                  </a:lnTo>
                  <a:lnTo>
                    <a:pt x="2351995" y="1347561"/>
                  </a:lnTo>
                  <a:lnTo>
                    <a:pt x="2352902" y="1343932"/>
                  </a:lnTo>
                  <a:lnTo>
                    <a:pt x="2353582" y="1340531"/>
                  </a:lnTo>
                  <a:lnTo>
                    <a:pt x="2354036" y="1337129"/>
                  </a:lnTo>
                  <a:lnTo>
                    <a:pt x="2354263" y="1333500"/>
                  </a:lnTo>
                  <a:lnTo>
                    <a:pt x="2354263" y="1330098"/>
                  </a:lnTo>
                  <a:lnTo>
                    <a:pt x="2354263" y="160111"/>
                  </a:lnTo>
                  <a:lnTo>
                    <a:pt x="2354263" y="156709"/>
                  </a:lnTo>
                  <a:lnTo>
                    <a:pt x="2354036" y="153080"/>
                  </a:lnTo>
                  <a:lnTo>
                    <a:pt x="2353582" y="149679"/>
                  </a:lnTo>
                  <a:lnTo>
                    <a:pt x="2352902" y="146277"/>
                  </a:lnTo>
                  <a:lnTo>
                    <a:pt x="2351995" y="143102"/>
                  </a:lnTo>
                  <a:lnTo>
                    <a:pt x="2351088" y="139700"/>
                  </a:lnTo>
                  <a:lnTo>
                    <a:pt x="2350180" y="136525"/>
                  </a:lnTo>
                  <a:lnTo>
                    <a:pt x="2348593" y="133350"/>
                  </a:lnTo>
                  <a:lnTo>
                    <a:pt x="2347232" y="130402"/>
                  </a:lnTo>
                  <a:lnTo>
                    <a:pt x="2345418" y="127454"/>
                  </a:lnTo>
                  <a:lnTo>
                    <a:pt x="2343830" y="124505"/>
                  </a:lnTo>
                  <a:lnTo>
                    <a:pt x="2341789" y="121784"/>
                  </a:lnTo>
                  <a:lnTo>
                    <a:pt x="2339748" y="119062"/>
                  </a:lnTo>
                  <a:lnTo>
                    <a:pt x="2337707" y="116568"/>
                  </a:lnTo>
                  <a:lnTo>
                    <a:pt x="2335213" y="114073"/>
                  </a:lnTo>
                  <a:lnTo>
                    <a:pt x="2332945" y="111579"/>
                  </a:lnTo>
                  <a:lnTo>
                    <a:pt x="2330223" y="109311"/>
                  </a:lnTo>
                  <a:lnTo>
                    <a:pt x="2327502" y="107270"/>
                  </a:lnTo>
                  <a:lnTo>
                    <a:pt x="2324780" y="105002"/>
                  </a:lnTo>
                  <a:lnTo>
                    <a:pt x="2321832" y="103187"/>
                  </a:lnTo>
                  <a:lnTo>
                    <a:pt x="2318884" y="101373"/>
                  </a:lnTo>
                  <a:lnTo>
                    <a:pt x="2315709" y="99559"/>
                  </a:lnTo>
                  <a:lnTo>
                    <a:pt x="2312534" y="98198"/>
                  </a:lnTo>
                  <a:lnTo>
                    <a:pt x="2309359" y="96837"/>
                  </a:lnTo>
                  <a:lnTo>
                    <a:pt x="2305957" y="95704"/>
                  </a:lnTo>
                  <a:lnTo>
                    <a:pt x="2302555" y="94570"/>
                  </a:lnTo>
                  <a:lnTo>
                    <a:pt x="2299154" y="93662"/>
                  </a:lnTo>
                  <a:lnTo>
                    <a:pt x="2295298" y="92755"/>
                  </a:lnTo>
                  <a:lnTo>
                    <a:pt x="2291670" y="92075"/>
                  </a:lnTo>
                  <a:lnTo>
                    <a:pt x="2288041" y="91848"/>
                  </a:lnTo>
                  <a:lnTo>
                    <a:pt x="2284186" y="91621"/>
                  </a:lnTo>
                  <a:lnTo>
                    <a:pt x="2280330" y="91395"/>
                  </a:lnTo>
                  <a:lnTo>
                    <a:pt x="229507" y="91395"/>
                  </a:lnTo>
                  <a:close/>
                  <a:moveTo>
                    <a:pt x="81642" y="0"/>
                  </a:moveTo>
                  <a:lnTo>
                    <a:pt x="86178" y="0"/>
                  </a:lnTo>
                  <a:lnTo>
                    <a:pt x="2424113" y="0"/>
                  </a:lnTo>
                  <a:lnTo>
                    <a:pt x="2428648" y="0"/>
                  </a:lnTo>
                  <a:lnTo>
                    <a:pt x="2432730" y="227"/>
                  </a:lnTo>
                  <a:lnTo>
                    <a:pt x="2436813" y="680"/>
                  </a:lnTo>
                  <a:lnTo>
                    <a:pt x="2441122" y="1361"/>
                  </a:lnTo>
                  <a:lnTo>
                    <a:pt x="2445204" y="2268"/>
                  </a:lnTo>
                  <a:lnTo>
                    <a:pt x="2449286" y="3402"/>
                  </a:lnTo>
                  <a:lnTo>
                    <a:pt x="2452914" y="4536"/>
                  </a:lnTo>
                  <a:lnTo>
                    <a:pt x="2456770" y="5896"/>
                  </a:lnTo>
                  <a:lnTo>
                    <a:pt x="2460625" y="7484"/>
                  </a:lnTo>
                  <a:lnTo>
                    <a:pt x="2464480" y="9298"/>
                  </a:lnTo>
                  <a:lnTo>
                    <a:pt x="2467882" y="11339"/>
                  </a:lnTo>
                  <a:lnTo>
                    <a:pt x="2471284" y="13380"/>
                  </a:lnTo>
                  <a:lnTo>
                    <a:pt x="2474459" y="15421"/>
                  </a:lnTo>
                  <a:lnTo>
                    <a:pt x="2477861" y="17916"/>
                  </a:lnTo>
                  <a:lnTo>
                    <a:pt x="2480809" y="20184"/>
                  </a:lnTo>
                  <a:lnTo>
                    <a:pt x="2483757" y="22905"/>
                  </a:lnTo>
                  <a:lnTo>
                    <a:pt x="2486479" y="25400"/>
                  </a:lnTo>
                  <a:lnTo>
                    <a:pt x="2489200" y="28348"/>
                  </a:lnTo>
                  <a:lnTo>
                    <a:pt x="2491695" y="31296"/>
                  </a:lnTo>
                  <a:lnTo>
                    <a:pt x="2493963" y="34471"/>
                  </a:lnTo>
                  <a:lnTo>
                    <a:pt x="2496230" y="37646"/>
                  </a:lnTo>
                  <a:lnTo>
                    <a:pt x="2498272" y="40821"/>
                  </a:lnTo>
                  <a:lnTo>
                    <a:pt x="2499859" y="44450"/>
                  </a:lnTo>
                  <a:lnTo>
                    <a:pt x="2501673" y="47625"/>
                  </a:lnTo>
                  <a:lnTo>
                    <a:pt x="2503261" y="51480"/>
                  </a:lnTo>
                  <a:lnTo>
                    <a:pt x="2504395" y="54882"/>
                  </a:lnTo>
                  <a:lnTo>
                    <a:pt x="2505755" y="58737"/>
                  </a:lnTo>
                  <a:lnTo>
                    <a:pt x="2506663" y="62593"/>
                  </a:lnTo>
                  <a:lnTo>
                    <a:pt x="2507343" y="66221"/>
                  </a:lnTo>
                  <a:lnTo>
                    <a:pt x="2508023" y="70304"/>
                  </a:lnTo>
                  <a:lnTo>
                    <a:pt x="2508250" y="74159"/>
                  </a:lnTo>
                  <a:lnTo>
                    <a:pt x="2508250" y="78241"/>
                  </a:lnTo>
                  <a:lnTo>
                    <a:pt x="2508250" y="1411968"/>
                  </a:lnTo>
                  <a:lnTo>
                    <a:pt x="2508250" y="1416050"/>
                  </a:lnTo>
                  <a:lnTo>
                    <a:pt x="2508023" y="1420132"/>
                  </a:lnTo>
                  <a:lnTo>
                    <a:pt x="2507343" y="1423988"/>
                  </a:lnTo>
                  <a:lnTo>
                    <a:pt x="2506663" y="1427616"/>
                  </a:lnTo>
                  <a:lnTo>
                    <a:pt x="2505755" y="1431472"/>
                  </a:lnTo>
                  <a:lnTo>
                    <a:pt x="2504395" y="1435327"/>
                  </a:lnTo>
                  <a:lnTo>
                    <a:pt x="2503261" y="1439182"/>
                  </a:lnTo>
                  <a:lnTo>
                    <a:pt x="2501673" y="1442584"/>
                  </a:lnTo>
                  <a:lnTo>
                    <a:pt x="2499859" y="1446213"/>
                  </a:lnTo>
                  <a:lnTo>
                    <a:pt x="2498272" y="1449388"/>
                  </a:lnTo>
                  <a:lnTo>
                    <a:pt x="2496230" y="1452790"/>
                  </a:lnTo>
                  <a:lnTo>
                    <a:pt x="2493963" y="1455965"/>
                  </a:lnTo>
                  <a:lnTo>
                    <a:pt x="2491695" y="1458913"/>
                  </a:lnTo>
                  <a:lnTo>
                    <a:pt x="2489200" y="1462088"/>
                  </a:lnTo>
                  <a:lnTo>
                    <a:pt x="2486479" y="1464809"/>
                  </a:lnTo>
                  <a:lnTo>
                    <a:pt x="2483757" y="1467531"/>
                  </a:lnTo>
                  <a:lnTo>
                    <a:pt x="2480809" y="1470025"/>
                  </a:lnTo>
                  <a:lnTo>
                    <a:pt x="2477861" y="1472747"/>
                  </a:lnTo>
                  <a:lnTo>
                    <a:pt x="2474459" y="1475015"/>
                  </a:lnTo>
                  <a:lnTo>
                    <a:pt x="2471284" y="1477282"/>
                  </a:lnTo>
                  <a:lnTo>
                    <a:pt x="2467882" y="1479097"/>
                  </a:lnTo>
                  <a:lnTo>
                    <a:pt x="2464480" y="1480911"/>
                  </a:lnTo>
                  <a:lnTo>
                    <a:pt x="2460625" y="1482725"/>
                  </a:lnTo>
                  <a:lnTo>
                    <a:pt x="2456770" y="1484313"/>
                  </a:lnTo>
                  <a:lnTo>
                    <a:pt x="2452914" y="1485674"/>
                  </a:lnTo>
                  <a:lnTo>
                    <a:pt x="2449286" y="1487034"/>
                  </a:lnTo>
                  <a:lnTo>
                    <a:pt x="2445204" y="1487941"/>
                  </a:lnTo>
                  <a:lnTo>
                    <a:pt x="2441122" y="1488849"/>
                  </a:lnTo>
                  <a:lnTo>
                    <a:pt x="2436813" y="1489529"/>
                  </a:lnTo>
                  <a:lnTo>
                    <a:pt x="2432730" y="1489982"/>
                  </a:lnTo>
                  <a:lnTo>
                    <a:pt x="2428648" y="1490209"/>
                  </a:lnTo>
                  <a:lnTo>
                    <a:pt x="2424113" y="1490663"/>
                  </a:lnTo>
                  <a:lnTo>
                    <a:pt x="86178" y="1490663"/>
                  </a:lnTo>
                  <a:lnTo>
                    <a:pt x="81642" y="1490209"/>
                  </a:lnTo>
                  <a:lnTo>
                    <a:pt x="77333" y="1489982"/>
                  </a:lnTo>
                  <a:lnTo>
                    <a:pt x="73251" y="1489529"/>
                  </a:lnTo>
                  <a:lnTo>
                    <a:pt x="68942" y="1488849"/>
                  </a:lnTo>
                  <a:lnTo>
                    <a:pt x="64860" y="1487941"/>
                  </a:lnTo>
                  <a:lnTo>
                    <a:pt x="60778" y="1487034"/>
                  </a:lnTo>
                  <a:lnTo>
                    <a:pt x="57150" y="1485674"/>
                  </a:lnTo>
                  <a:lnTo>
                    <a:pt x="53294" y="1484313"/>
                  </a:lnTo>
                  <a:lnTo>
                    <a:pt x="49439" y="1482725"/>
                  </a:lnTo>
                  <a:lnTo>
                    <a:pt x="45810" y="1480911"/>
                  </a:lnTo>
                  <a:lnTo>
                    <a:pt x="42182" y="1479097"/>
                  </a:lnTo>
                  <a:lnTo>
                    <a:pt x="39007" y="1477282"/>
                  </a:lnTo>
                  <a:lnTo>
                    <a:pt x="35605" y="1475015"/>
                  </a:lnTo>
                  <a:lnTo>
                    <a:pt x="32430" y="1472747"/>
                  </a:lnTo>
                  <a:lnTo>
                    <a:pt x="29255" y="1470025"/>
                  </a:lnTo>
                  <a:lnTo>
                    <a:pt x="26307" y="1467531"/>
                  </a:lnTo>
                  <a:lnTo>
                    <a:pt x="23585" y="1464809"/>
                  </a:lnTo>
                  <a:lnTo>
                    <a:pt x="21091" y="1462088"/>
                  </a:lnTo>
                  <a:lnTo>
                    <a:pt x="18596" y="1458913"/>
                  </a:lnTo>
                  <a:lnTo>
                    <a:pt x="16101" y="1455965"/>
                  </a:lnTo>
                  <a:lnTo>
                    <a:pt x="13833" y="1452790"/>
                  </a:lnTo>
                  <a:lnTo>
                    <a:pt x="12019" y="1449388"/>
                  </a:lnTo>
                  <a:lnTo>
                    <a:pt x="9978" y="1446213"/>
                  </a:lnTo>
                  <a:lnTo>
                    <a:pt x="8391" y="1442584"/>
                  </a:lnTo>
                  <a:lnTo>
                    <a:pt x="6803" y="1439182"/>
                  </a:lnTo>
                  <a:lnTo>
                    <a:pt x="5442" y="1435327"/>
                  </a:lnTo>
                  <a:lnTo>
                    <a:pt x="4308" y="1431472"/>
                  </a:lnTo>
                  <a:lnTo>
                    <a:pt x="3401" y="1427616"/>
                  </a:lnTo>
                  <a:lnTo>
                    <a:pt x="2494" y="1423988"/>
                  </a:lnTo>
                  <a:lnTo>
                    <a:pt x="2041" y="1420132"/>
                  </a:lnTo>
                  <a:lnTo>
                    <a:pt x="1814" y="1416050"/>
                  </a:lnTo>
                  <a:lnTo>
                    <a:pt x="1587" y="1411968"/>
                  </a:lnTo>
                  <a:lnTo>
                    <a:pt x="1587" y="78241"/>
                  </a:lnTo>
                  <a:lnTo>
                    <a:pt x="1814" y="74159"/>
                  </a:lnTo>
                  <a:lnTo>
                    <a:pt x="2041" y="70304"/>
                  </a:lnTo>
                  <a:lnTo>
                    <a:pt x="2494" y="66221"/>
                  </a:lnTo>
                  <a:lnTo>
                    <a:pt x="3401" y="62593"/>
                  </a:lnTo>
                  <a:lnTo>
                    <a:pt x="4308" y="58737"/>
                  </a:lnTo>
                  <a:lnTo>
                    <a:pt x="5442" y="54882"/>
                  </a:lnTo>
                  <a:lnTo>
                    <a:pt x="6803" y="51480"/>
                  </a:lnTo>
                  <a:lnTo>
                    <a:pt x="8391" y="47625"/>
                  </a:lnTo>
                  <a:lnTo>
                    <a:pt x="9978" y="44450"/>
                  </a:lnTo>
                  <a:lnTo>
                    <a:pt x="12019" y="40821"/>
                  </a:lnTo>
                  <a:lnTo>
                    <a:pt x="13833" y="37646"/>
                  </a:lnTo>
                  <a:lnTo>
                    <a:pt x="16101" y="34471"/>
                  </a:lnTo>
                  <a:lnTo>
                    <a:pt x="18596" y="31296"/>
                  </a:lnTo>
                  <a:lnTo>
                    <a:pt x="21091" y="28348"/>
                  </a:lnTo>
                  <a:lnTo>
                    <a:pt x="23585" y="25400"/>
                  </a:lnTo>
                  <a:lnTo>
                    <a:pt x="26307" y="22905"/>
                  </a:lnTo>
                  <a:lnTo>
                    <a:pt x="29255" y="20184"/>
                  </a:lnTo>
                  <a:lnTo>
                    <a:pt x="32430" y="17916"/>
                  </a:lnTo>
                  <a:lnTo>
                    <a:pt x="35605" y="15421"/>
                  </a:lnTo>
                  <a:lnTo>
                    <a:pt x="39007" y="13380"/>
                  </a:lnTo>
                  <a:lnTo>
                    <a:pt x="42182" y="11339"/>
                  </a:lnTo>
                  <a:lnTo>
                    <a:pt x="45810" y="9298"/>
                  </a:lnTo>
                  <a:lnTo>
                    <a:pt x="49439" y="7484"/>
                  </a:lnTo>
                  <a:lnTo>
                    <a:pt x="53294" y="5896"/>
                  </a:lnTo>
                  <a:lnTo>
                    <a:pt x="57150" y="4536"/>
                  </a:lnTo>
                  <a:lnTo>
                    <a:pt x="60778" y="3402"/>
                  </a:lnTo>
                  <a:lnTo>
                    <a:pt x="64860" y="2268"/>
                  </a:lnTo>
                  <a:lnTo>
                    <a:pt x="68942" y="1361"/>
                  </a:lnTo>
                  <a:lnTo>
                    <a:pt x="73251" y="680"/>
                  </a:lnTo>
                  <a:lnTo>
                    <a:pt x="77333" y="227"/>
                  </a:lnTo>
                  <a:lnTo>
                    <a:pt x="8164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700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51797" y="3626102"/>
            <a:ext cx="1201355" cy="480542"/>
            <a:chOff x="818583" y="4120024"/>
            <a:chExt cx="1602178" cy="640871"/>
          </a:xfrm>
        </p:grpSpPr>
        <p:sp>
          <p:nvSpPr>
            <p:cNvPr id="15" name="任意多边形 14"/>
            <p:cNvSpPr/>
            <p:nvPr/>
          </p:nvSpPr>
          <p:spPr>
            <a:xfrm>
              <a:off x="818583" y="4120024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MH_Other_7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484578" y="4215426"/>
              <a:ext cx="282406" cy="237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925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3796" y="1609069"/>
            <a:ext cx="1201355" cy="480542"/>
            <a:chOff x="818583" y="1644226"/>
            <a:chExt cx="1602178" cy="640871"/>
          </a:xfrm>
        </p:grpSpPr>
        <p:sp>
          <p:nvSpPr>
            <p:cNvPr id="18" name="任意多边形 17"/>
            <p:cNvSpPr/>
            <p:nvPr/>
          </p:nvSpPr>
          <p:spPr>
            <a:xfrm>
              <a:off x="818583" y="1644226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00" b="1" dirty="0">
                <a:solidFill>
                  <a:schemeClr val="bg1"/>
                </a:solidFill>
              </a:endParaRPr>
            </a:p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MH_Other_10"/>
            <p:cNvSpPr/>
            <p:nvPr>
              <p:custDataLst>
                <p:tags r:id="rId3"/>
              </p:custDataLst>
            </p:nvPr>
          </p:nvSpPr>
          <p:spPr>
            <a:xfrm>
              <a:off x="1528025" y="1710039"/>
              <a:ext cx="238959" cy="287837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13796" y="2208828"/>
            <a:ext cx="1201355" cy="480542"/>
            <a:chOff x="818583" y="2444089"/>
            <a:chExt cx="1602178" cy="640871"/>
          </a:xfrm>
        </p:grpSpPr>
        <p:sp>
          <p:nvSpPr>
            <p:cNvPr id="21" name="任意多边形 20"/>
            <p:cNvSpPr/>
            <p:nvPr/>
          </p:nvSpPr>
          <p:spPr>
            <a:xfrm>
              <a:off x="818583" y="2444089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22" name="MH_Other_1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510375" y="2551660"/>
              <a:ext cx="218593" cy="215878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700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2078368" y="1609069"/>
            <a:ext cx="4824536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、上课之前尽量要准备好课件。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53095" y="932311"/>
            <a:ext cx="1201355" cy="480542"/>
            <a:chOff x="818583" y="4120024"/>
            <a:chExt cx="1602178" cy="640871"/>
          </a:xfrm>
        </p:grpSpPr>
        <p:sp>
          <p:nvSpPr>
            <p:cNvPr id="25" name="任意多边形 24"/>
            <p:cNvSpPr/>
            <p:nvPr/>
          </p:nvSpPr>
          <p:spPr>
            <a:xfrm>
              <a:off x="818583" y="4120024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890" tIns="3809" rIns="240271" bIns="3809" numCol="1" spcCol="1270" anchor="ctr" anchorCtr="0">
              <a:noAutofit/>
            </a:bodyPr>
            <a:lstStyle/>
            <a:p>
              <a:pPr algn="ctr" defTabSz="26661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MH_Other_7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1484578" y="4215426"/>
              <a:ext cx="282406" cy="237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925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6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065657" y="892890"/>
            <a:ext cx="4103506" cy="312675"/>
          </a:xfrm>
          <a:prstGeom prst="rect">
            <a:avLst/>
          </a:prstGeom>
        </p:spPr>
        <p:txBody>
          <a:bodyPr vert="horz" lIns="68564" tIns="34282" rIns="68564" bIns="3428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、所有学科要求一课时一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反思。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90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5" grpId="0"/>
      <p:bldP spid="8" grpId="0"/>
      <p:bldP spid="9" grpId="0"/>
      <p:bldP spid="10" grpId="0"/>
      <p:bldP spid="23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172048" y="-206601"/>
            <a:ext cx="1418896" cy="1421277"/>
          </a:xfrm>
          <a:prstGeom prst="ellipse">
            <a:avLst/>
          </a:prstGeom>
          <a:solidFill>
            <a:srgbClr val="BAE36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2668855" y="677820"/>
            <a:ext cx="219042" cy="219042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92661" y="849039"/>
            <a:ext cx="957041" cy="96061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071307" y="787341"/>
            <a:ext cx="585652" cy="585652"/>
          </a:xfrm>
          <a:prstGeom prst="ellipse">
            <a:avLst/>
          </a:prstGeom>
          <a:solidFill>
            <a:srgbClr val="ED9B38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2955047" y="504039"/>
            <a:ext cx="285684" cy="283303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2701545" y="832699"/>
            <a:ext cx="904315" cy="906721"/>
          </a:xfrm>
          <a:prstGeom prst="ellipse">
            <a:avLst/>
          </a:prstGeom>
          <a:solidFill>
            <a:srgbClr val="D8AEAF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464231" y="2079144"/>
            <a:ext cx="761824" cy="763014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3405320" y="876815"/>
            <a:ext cx="161888" cy="161888"/>
          </a:xfrm>
          <a:prstGeom prst="ellipse">
            <a:avLst/>
          </a:prstGeom>
          <a:solidFill>
            <a:srgbClr val="BDED6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3088391" y="1812833"/>
            <a:ext cx="161888" cy="161888"/>
          </a:xfrm>
          <a:prstGeom prst="ellipse">
            <a:avLst/>
          </a:prstGeom>
          <a:solidFill>
            <a:srgbClr val="BCED61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2727191" y="1788117"/>
            <a:ext cx="283303" cy="284494"/>
          </a:xfrm>
          <a:prstGeom prst="ellipse">
            <a:avLst/>
          </a:prstGeom>
          <a:solidFill>
            <a:srgbClr val="CB99C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156177" y="1633680"/>
            <a:ext cx="712665" cy="713786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1591320" y="1391839"/>
            <a:ext cx="416622" cy="417813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399950" y="1840801"/>
            <a:ext cx="385673" cy="385673"/>
          </a:xfrm>
          <a:prstGeom prst="ellipse">
            <a:avLst/>
          </a:prstGeom>
          <a:solidFill>
            <a:srgbClr val="8CDB27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245206" y="1931268"/>
            <a:ext cx="104751" cy="104751"/>
          </a:xfrm>
          <a:prstGeom prst="ellipse">
            <a:avLst/>
          </a:prstGeom>
          <a:solidFill>
            <a:srgbClr val="E9B915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1778039" y="3644755"/>
            <a:ext cx="109512" cy="110703"/>
          </a:xfrm>
          <a:prstGeom prst="ellipse">
            <a:avLst/>
          </a:prstGeom>
          <a:solidFill>
            <a:srgbClr val="BCED60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1538030" y="3298626"/>
            <a:ext cx="109512" cy="111893"/>
          </a:xfrm>
          <a:prstGeom prst="ellipse">
            <a:avLst/>
          </a:prstGeom>
          <a:solidFill>
            <a:srgbClr val="B03896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1585587" y="4049204"/>
            <a:ext cx="328229" cy="328229"/>
          </a:xfrm>
          <a:prstGeom prst="ellipse">
            <a:avLst/>
          </a:prstGeom>
          <a:solidFill>
            <a:srgbClr val="F0CA6C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058811" y="3733104"/>
            <a:ext cx="237834" cy="241439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195642" y="4321489"/>
            <a:ext cx="198665" cy="198665"/>
          </a:xfrm>
          <a:prstGeom prst="ellipse">
            <a:avLst/>
          </a:prstGeom>
          <a:solidFill>
            <a:srgbClr val="7BBFA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058812" y="4025610"/>
            <a:ext cx="358461" cy="356302"/>
          </a:xfrm>
          <a:prstGeom prst="ellipse">
            <a:avLst/>
          </a:prstGeom>
          <a:solidFill>
            <a:srgbClr val="EB454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1967747" y="4081858"/>
            <a:ext cx="159887" cy="159887"/>
          </a:xfrm>
          <a:prstGeom prst="ellipse">
            <a:avLst/>
          </a:prstGeom>
          <a:solidFill>
            <a:srgbClr val="8DC65B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1674159" y="3700107"/>
            <a:ext cx="453475" cy="453475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099876" y="1493219"/>
            <a:ext cx="347582" cy="347582"/>
          </a:xfrm>
          <a:prstGeom prst="ellipse">
            <a:avLst/>
          </a:prstGeom>
          <a:solidFill>
            <a:srgbClr val="B9DBDD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1023227" y="2438043"/>
            <a:ext cx="466617" cy="467808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1732712" y="2824028"/>
            <a:ext cx="316633" cy="315443"/>
          </a:xfrm>
          <a:prstGeom prst="ellipse">
            <a:avLst/>
          </a:prstGeom>
          <a:solidFill>
            <a:srgbClr val="E27902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1306111" y="2925208"/>
            <a:ext cx="430906" cy="428526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1713489" y="1108878"/>
            <a:ext cx="1162970" cy="1019927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1821436" y="1331804"/>
            <a:ext cx="89869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algn="ctr" defTabSz="685571"/>
            <a:r>
              <a:rPr lang="en-US" altLang="zh-CN" sz="4400" dirty="0" smtClean="0">
                <a:solidFill>
                  <a:srgbClr val="FFFFFF"/>
                </a:solidFill>
                <a:latin typeface="Impact" pitchFamily="34" charset="0"/>
              </a:rPr>
              <a:t>03</a:t>
            </a:r>
            <a:endParaRPr lang="zh-CN" altLang="zh-CN" sz="1000" dirty="0"/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2264919" y="2533151"/>
            <a:ext cx="431642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4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教学设计（教案）的撰写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052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4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4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6"/>
          <p:cNvSpPr>
            <a:spLocks noChangeArrowheads="1"/>
          </p:cNvSpPr>
          <p:nvPr/>
        </p:nvSpPr>
        <p:spPr bwMode="auto">
          <a:xfrm>
            <a:off x="643609" y="721124"/>
            <a:ext cx="138916" cy="136950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-79680" y="825157"/>
            <a:ext cx="197825" cy="195627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2" name="Oval 4"/>
          <p:cNvSpPr>
            <a:spLocks noChangeArrowheads="1"/>
          </p:cNvSpPr>
          <p:nvPr/>
        </p:nvSpPr>
        <p:spPr bwMode="auto">
          <a:xfrm>
            <a:off x="118145" y="953738"/>
            <a:ext cx="197825" cy="195627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252155" y="812313"/>
            <a:ext cx="343716" cy="338059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346390" y="309702"/>
            <a:ext cx="39099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教学设计（教案）的撰写</a:t>
            </a:r>
            <a:endParaRPr lang="en-US" altLang="zh-CN" b="1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Freeform 105"/>
          <p:cNvSpPr>
            <a:spLocks/>
          </p:cNvSpPr>
          <p:nvPr/>
        </p:nvSpPr>
        <p:spPr bwMode="auto">
          <a:xfrm>
            <a:off x="3448857" y="3005333"/>
            <a:ext cx="688472" cy="738672"/>
          </a:xfrm>
          <a:custGeom>
            <a:avLst/>
            <a:gdLst>
              <a:gd name="T0" fmla="*/ 0 w 876"/>
              <a:gd name="T1" fmla="*/ 29138806 h 952"/>
              <a:gd name="T2" fmla="*/ 0 w 876"/>
              <a:gd name="T3" fmla="*/ 477871696 h 952"/>
              <a:gd name="T4" fmla="*/ 851127092 w 876"/>
              <a:gd name="T5" fmla="*/ 924662129 h 952"/>
              <a:gd name="T6" fmla="*/ 691784020 w 876"/>
              <a:gd name="T7" fmla="*/ 0 h 952"/>
              <a:gd name="T8" fmla="*/ 367267589 w 876"/>
              <a:gd name="T9" fmla="*/ 0 h 952"/>
              <a:gd name="T10" fmla="*/ 410017760 w 876"/>
              <a:gd name="T11" fmla="*/ 244763215 h 952"/>
              <a:gd name="T12" fmla="*/ 0 w 876"/>
              <a:gd name="T13" fmla="*/ 29138806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6" h="952">
                <a:moveTo>
                  <a:pt x="0" y="30"/>
                </a:moveTo>
                <a:lnTo>
                  <a:pt x="0" y="492"/>
                </a:lnTo>
                <a:lnTo>
                  <a:pt x="876" y="952"/>
                </a:lnTo>
                <a:lnTo>
                  <a:pt x="712" y="0"/>
                </a:lnTo>
                <a:lnTo>
                  <a:pt x="378" y="0"/>
                </a:lnTo>
                <a:lnTo>
                  <a:pt x="422" y="252"/>
                </a:lnTo>
                <a:lnTo>
                  <a:pt x="0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4" tIns="36283" rIns="72564" bIns="36283"/>
          <a:lstStyle/>
          <a:p>
            <a:pPr defTabSz="725572"/>
            <a:endParaRPr lang="zh-CN" altLang="en-US" sz="1425" kern="0">
              <a:solidFill>
                <a:schemeClr val="bg1"/>
              </a:solidFill>
            </a:endParaRPr>
          </a:p>
        </p:txBody>
      </p:sp>
      <p:sp>
        <p:nvSpPr>
          <p:cNvPr id="68" name="Freeform 107"/>
          <p:cNvSpPr>
            <a:spLocks/>
          </p:cNvSpPr>
          <p:nvPr/>
        </p:nvSpPr>
        <p:spPr bwMode="auto">
          <a:xfrm>
            <a:off x="2646485" y="3005333"/>
            <a:ext cx="691003" cy="738672"/>
          </a:xfrm>
          <a:custGeom>
            <a:avLst/>
            <a:gdLst>
              <a:gd name="T0" fmla="*/ 878 w 878"/>
              <a:gd name="T1" fmla="*/ 30 h 952"/>
              <a:gd name="T2" fmla="*/ 456 w 878"/>
              <a:gd name="T3" fmla="*/ 252 h 952"/>
              <a:gd name="T4" fmla="*/ 498 w 878"/>
              <a:gd name="T5" fmla="*/ 0 h 952"/>
              <a:gd name="T6" fmla="*/ 164 w 878"/>
              <a:gd name="T7" fmla="*/ 0 h 952"/>
              <a:gd name="T8" fmla="*/ 0 w 878"/>
              <a:gd name="T9" fmla="*/ 952 h 952"/>
              <a:gd name="T10" fmla="*/ 878 w 878"/>
              <a:gd name="T11" fmla="*/ 492 h 952"/>
              <a:gd name="T12" fmla="*/ 878 w 878"/>
              <a:gd name="T13" fmla="*/ 3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8" h="952">
                <a:moveTo>
                  <a:pt x="878" y="30"/>
                </a:moveTo>
                <a:lnTo>
                  <a:pt x="456" y="252"/>
                </a:lnTo>
                <a:lnTo>
                  <a:pt x="498" y="0"/>
                </a:lnTo>
                <a:lnTo>
                  <a:pt x="164" y="0"/>
                </a:lnTo>
                <a:lnTo>
                  <a:pt x="0" y="952"/>
                </a:lnTo>
                <a:lnTo>
                  <a:pt x="878" y="492"/>
                </a:lnTo>
                <a:lnTo>
                  <a:pt x="878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4" tIns="36283" rIns="72564" bIns="36283"/>
          <a:lstStyle/>
          <a:p>
            <a:pPr defTabSz="72559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25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1658073" y="1480496"/>
            <a:ext cx="3419576" cy="2504733"/>
            <a:chOff x="2543774" y="1495055"/>
            <a:chExt cx="4560491" cy="3340417"/>
          </a:xfrm>
        </p:grpSpPr>
        <p:grpSp>
          <p:nvGrpSpPr>
            <p:cNvPr id="70" name="组合 69"/>
            <p:cNvGrpSpPr/>
            <p:nvPr/>
          </p:nvGrpSpPr>
          <p:grpSpPr>
            <a:xfrm>
              <a:off x="2543774" y="4255399"/>
              <a:ext cx="4560491" cy="580073"/>
              <a:chOff x="2543774" y="4255399"/>
              <a:chExt cx="4560491" cy="580073"/>
            </a:xfrm>
          </p:grpSpPr>
          <p:pic>
            <p:nvPicPr>
              <p:cNvPr id="80" name="Picture 19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5947" y="4255399"/>
                <a:ext cx="2658318" cy="5800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19"/>
              <p:cNvPicPr>
                <a:picLocks noChangeAspect="1" noChangeArrowheads="1"/>
              </p:cNvPicPr>
              <p:nvPr/>
            </p:nvPicPr>
            <p:blipFill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3774" y="4257069"/>
                <a:ext cx="2656630" cy="576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1" name="组合 70"/>
            <p:cNvGrpSpPr/>
            <p:nvPr/>
          </p:nvGrpSpPr>
          <p:grpSpPr>
            <a:xfrm>
              <a:off x="3249281" y="1495055"/>
              <a:ext cx="3213613" cy="3018713"/>
              <a:chOff x="3249281" y="1495055"/>
              <a:chExt cx="3213613" cy="3018713"/>
            </a:xfrm>
          </p:grpSpPr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4932039" y="3528644"/>
                <a:ext cx="918175" cy="985124"/>
              </a:xfrm>
              <a:custGeom>
                <a:avLst/>
                <a:gdLst>
                  <a:gd name="T0" fmla="*/ 0 w 876"/>
                  <a:gd name="T1" fmla="*/ 29138806 h 952"/>
                  <a:gd name="T2" fmla="*/ 0 w 876"/>
                  <a:gd name="T3" fmla="*/ 477871696 h 952"/>
                  <a:gd name="T4" fmla="*/ 851127092 w 876"/>
                  <a:gd name="T5" fmla="*/ 924662129 h 952"/>
                  <a:gd name="T6" fmla="*/ 691784020 w 876"/>
                  <a:gd name="T7" fmla="*/ 0 h 952"/>
                  <a:gd name="T8" fmla="*/ 367267589 w 876"/>
                  <a:gd name="T9" fmla="*/ 0 h 952"/>
                  <a:gd name="T10" fmla="*/ 410017760 w 876"/>
                  <a:gd name="T11" fmla="*/ 244763215 h 952"/>
                  <a:gd name="T12" fmla="*/ 0 w 876"/>
                  <a:gd name="T13" fmla="*/ 29138806 h 9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6" h="952">
                    <a:moveTo>
                      <a:pt x="0" y="30"/>
                    </a:moveTo>
                    <a:lnTo>
                      <a:pt x="0" y="492"/>
                    </a:lnTo>
                    <a:lnTo>
                      <a:pt x="876" y="952"/>
                    </a:lnTo>
                    <a:lnTo>
                      <a:pt x="712" y="0"/>
                    </a:lnTo>
                    <a:lnTo>
                      <a:pt x="378" y="0"/>
                    </a:lnTo>
                    <a:lnTo>
                      <a:pt x="422" y="252"/>
                    </a:lnTo>
                    <a:lnTo>
                      <a:pt x="0" y="30"/>
                    </a:lnTo>
                    <a:close/>
                  </a:path>
                </a:pathLst>
              </a:cu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Freeform 106"/>
              <p:cNvSpPr>
                <a:spLocks/>
              </p:cNvSpPr>
              <p:nvPr/>
            </p:nvSpPr>
            <p:spPr bwMode="auto">
              <a:xfrm>
                <a:off x="3861962" y="3528644"/>
                <a:ext cx="921550" cy="985124"/>
              </a:xfrm>
              <a:custGeom>
                <a:avLst/>
                <a:gdLst>
                  <a:gd name="T0" fmla="*/ 854256123 w 878"/>
                  <a:gd name="T1" fmla="*/ 29138806 h 952"/>
                  <a:gd name="T2" fmla="*/ 443668360 w 878"/>
                  <a:gd name="T3" fmla="*/ 244763215 h 952"/>
                  <a:gd name="T4" fmla="*/ 484532161 w 878"/>
                  <a:gd name="T5" fmla="*/ 0 h 952"/>
                  <a:gd name="T6" fmla="*/ 159564590 w 878"/>
                  <a:gd name="T7" fmla="*/ 0 h 952"/>
                  <a:gd name="T8" fmla="*/ 0 w 878"/>
                  <a:gd name="T9" fmla="*/ 924662129 h 952"/>
                  <a:gd name="T10" fmla="*/ 854256123 w 878"/>
                  <a:gd name="T11" fmla="*/ 477871696 h 952"/>
                  <a:gd name="T12" fmla="*/ 854256123 w 878"/>
                  <a:gd name="T13" fmla="*/ 29138806 h 9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8" h="952">
                    <a:moveTo>
                      <a:pt x="878" y="30"/>
                    </a:moveTo>
                    <a:lnTo>
                      <a:pt x="456" y="252"/>
                    </a:lnTo>
                    <a:lnTo>
                      <a:pt x="498" y="0"/>
                    </a:lnTo>
                    <a:lnTo>
                      <a:pt x="164" y="0"/>
                    </a:lnTo>
                    <a:lnTo>
                      <a:pt x="0" y="952"/>
                    </a:lnTo>
                    <a:lnTo>
                      <a:pt x="878" y="492"/>
                    </a:lnTo>
                    <a:lnTo>
                      <a:pt x="878" y="30"/>
                    </a:lnTo>
                    <a:close/>
                  </a:path>
                </a:pathLst>
              </a:custGeom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Freeform 108"/>
              <p:cNvSpPr>
                <a:spLocks/>
              </p:cNvSpPr>
              <p:nvPr/>
            </p:nvSpPr>
            <p:spPr bwMode="auto">
              <a:xfrm>
                <a:off x="4856088" y="1495055"/>
                <a:ext cx="1606806" cy="1866900"/>
              </a:xfrm>
              <a:custGeom>
                <a:avLst/>
                <a:gdLst>
                  <a:gd name="T0" fmla="*/ 460241095 w 1534"/>
                  <a:gd name="T1" fmla="*/ 934440516 h 1804"/>
                  <a:gd name="T2" fmla="*/ 0 w 1534"/>
                  <a:gd name="T3" fmla="*/ 0 h 1804"/>
                  <a:gd name="T4" fmla="*/ 0 w 1534"/>
                  <a:gd name="T5" fmla="*/ 679947018 h 1804"/>
                  <a:gd name="T6" fmla="*/ 238859290 w 1534"/>
                  <a:gd name="T7" fmla="*/ 1165622896 h 1804"/>
                  <a:gd name="T8" fmla="*/ 774835825 w 1534"/>
                  <a:gd name="T9" fmla="*/ 1243330563 h 1804"/>
                  <a:gd name="T10" fmla="*/ 388389322 w 1534"/>
                  <a:gd name="T11" fmla="*/ 1622157906 h 1804"/>
                  <a:gd name="T12" fmla="*/ 409750474 w 1534"/>
                  <a:gd name="T13" fmla="*/ 1752319530 h 1804"/>
                  <a:gd name="T14" fmla="*/ 802023462 w 1534"/>
                  <a:gd name="T15" fmla="*/ 1752319530 h 1804"/>
                  <a:gd name="T16" fmla="*/ 1489471863 w 1534"/>
                  <a:gd name="T17" fmla="*/ 1084029057 h 1804"/>
                  <a:gd name="T18" fmla="*/ 460241095 w 1534"/>
                  <a:gd name="T19" fmla="*/ 934440516 h 18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34" h="1804">
                    <a:moveTo>
                      <a:pt x="474" y="962"/>
                    </a:moveTo>
                    <a:lnTo>
                      <a:pt x="0" y="0"/>
                    </a:lnTo>
                    <a:lnTo>
                      <a:pt x="0" y="700"/>
                    </a:lnTo>
                    <a:lnTo>
                      <a:pt x="246" y="1200"/>
                    </a:lnTo>
                    <a:lnTo>
                      <a:pt x="798" y="1280"/>
                    </a:lnTo>
                    <a:lnTo>
                      <a:pt x="400" y="1670"/>
                    </a:lnTo>
                    <a:lnTo>
                      <a:pt x="422" y="1804"/>
                    </a:lnTo>
                    <a:lnTo>
                      <a:pt x="826" y="1804"/>
                    </a:lnTo>
                    <a:lnTo>
                      <a:pt x="1534" y="1116"/>
                    </a:lnTo>
                    <a:lnTo>
                      <a:pt x="474" y="962"/>
                    </a:lnTo>
                    <a:close/>
                  </a:path>
                </a:pathLst>
              </a:cu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Freeform 109"/>
              <p:cNvSpPr>
                <a:spLocks/>
              </p:cNvSpPr>
              <p:nvPr/>
            </p:nvSpPr>
            <p:spPr bwMode="auto">
              <a:xfrm>
                <a:off x="3249281" y="1495055"/>
                <a:ext cx="1606806" cy="1866900"/>
              </a:xfrm>
              <a:custGeom>
                <a:avLst/>
                <a:gdLst>
                  <a:gd name="T0" fmla="*/ 1029230767 w 1534"/>
                  <a:gd name="T1" fmla="*/ 934440516 h 1804"/>
                  <a:gd name="T2" fmla="*/ 0 w 1534"/>
                  <a:gd name="T3" fmla="*/ 1084029057 h 1804"/>
                  <a:gd name="T4" fmla="*/ 687448400 w 1534"/>
                  <a:gd name="T5" fmla="*/ 1752319530 h 1804"/>
                  <a:gd name="T6" fmla="*/ 1079721389 w 1534"/>
                  <a:gd name="T7" fmla="*/ 1752319530 h 1804"/>
                  <a:gd name="T8" fmla="*/ 1103024374 w 1534"/>
                  <a:gd name="T9" fmla="*/ 1622157906 h 1804"/>
                  <a:gd name="T10" fmla="*/ 714636037 w 1534"/>
                  <a:gd name="T11" fmla="*/ 1243330563 h 1804"/>
                  <a:gd name="T12" fmla="*/ 1250612572 w 1534"/>
                  <a:gd name="T13" fmla="*/ 1165622896 h 1804"/>
                  <a:gd name="T14" fmla="*/ 1489471863 w 1534"/>
                  <a:gd name="T15" fmla="*/ 679947018 h 1804"/>
                  <a:gd name="T16" fmla="*/ 1489471863 w 1534"/>
                  <a:gd name="T17" fmla="*/ 0 h 1804"/>
                  <a:gd name="T18" fmla="*/ 1029230767 w 1534"/>
                  <a:gd name="T19" fmla="*/ 934440516 h 18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34" h="1804">
                    <a:moveTo>
                      <a:pt x="1060" y="962"/>
                    </a:moveTo>
                    <a:lnTo>
                      <a:pt x="0" y="1116"/>
                    </a:lnTo>
                    <a:lnTo>
                      <a:pt x="708" y="1804"/>
                    </a:lnTo>
                    <a:lnTo>
                      <a:pt x="1112" y="1804"/>
                    </a:lnTo>
                    <a:lnTo>
                      <a:pt x="1136" y="1670"/>
                    </a:lnTo>
                    <a:lnTo>
                      <a:pt x="736" y="1280"/>
                    </a:lnTo>
                    <a:lnTo>
                      <a:pt x="1288" y="1200"/>
                    </a:lnTo>
                    <a:lnTo>
                      <a:pt x="1534" y="700"/>
                    </a:lnTo>
                    <a:lnTo>
                      <a:pt x="1534" y="0"/>
                    </a:lnTo>
                    <a:lnTo>
                      <a:pt x="1060" y="962"/>
                    </a:lnTo>
                    <a:close/>
                  </a:path>
                </a:pathLst>
              </a:custGeom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Freeform 121"/>
              <p:cNvSpPr>
                <a:spLocks/>
              </p:cNvSpPr>
              <p:nvPr/>
            </p:nvSpPr>
            <p:spPr bwMode="auto">
              <a:xfrm>
                <a:off x="4616415" y="2941904"/>
                <a:ext cx="202539" cy="198359"/>
              </a:xfrm>
              <a:custGeom>
                <a:avLst/>
                <a:gdLst>
                  <a:gd name="T0" fmla="*/ 187748664 w 192"/>
                  <a:gd name="T1" fmla="*/ 93092784 h 192"/>
                  <a:gd name="T2" fmla="*/ 187748664 w 192"/>
                  <a:gd name="T3" fmla="*/ 93092784 h 192"/>
                  <a:gd name="T4" fmla="*/ 185793063 w 192"/>
                  <a:gd name="T5" fmla="*/ 112486868 h 192"/>
                  <a:gd name="T6" fmla="*/ 179926258 w 192"/>
                  <a:gd name="T7" fmla="*/ 129941642 h 192"/>
                  <a:gd name="T8" fmla="*/ 170147258 w 192"/>
                  <a:gd name="T9" fmla="*/ 145457106 h 192"/>
                  <a:gd name="T10" fmla="*/ 160368258 w 192"/>
                  <a:gd name="T11" fmla="*/ 159032277 h 192"/>
                  <a:gd name="T12" fmla="*/ 146679047 w 192"/>
                  <a:gd name="T13" fmla="*/ 170669121 h 192"/>
                  <a:gd name="T14" fmla="*/ 129077641 w 192"/>
                  <a:gd name="T15" fmla="*/ 178427345 h 192"/>
                  <a:gd name="T16" fmla="*/ 113431836 w 192"/>
                  <a:gd name="T17" fmla="*/ 184245275 h 192"/>
                  <a:gd name="T18" fmla="*/ 93874828 w 192"/>
                  <a:gd name="T19" fmla="*/ 186184585 h 192"/>
                  <a:gd name="T20" fmla="*/ 93874828 w 192"/>
                  <a:gd name="T21" fmla="*/ 186184585 h 192"/>
                  <a:gd name="T22" fmla="*/ 74316828 w 192"/>
                  <a:gd name="T23" fmla="*/ 184245275 h 192"/>
                  <a:gd name="T24" fmla="*/ 56715422 w 192"/>
                  <a:gd name="T25" fmla="*/ 178427345 h 192"/>
                  <a:gd name="T26" fmla="*/ 41069617 w 192"/>
                  <a:gd name="T27" fmla="*/ 170669121 h 192"/>
                  <a:gd name="T28" fmla="*/ 27380406 w 192"/>
                  <a:gd name="T29" fmla="*/ 159032277 h 192"/>
                  <a:gd name="T30" fmla="*/ 15645805 w 192"/>
                  <a:gd name="T31" fmla="*/ 145457106 h 192"/>
                  <a:gd name="T32" fmla="*/ 7822406 w 192"/>
                  <a:gd name="T33" fmla="*/ 129941642 h 192"/>
                  <a:gd name="T34" fmla="*/ 1955602 w 192"/>
                  <a:gd name="T35" fmla="*/ 112486868 h 192"/>
                  <a:gd name="T36" fmla="*/ 0 w 192"/>
                  <a:gd name="T37" fmla="*/ 93092784 h 192"/>
                  <a:gd name="T38" fmla="*/ 0 w 192"/>
                  <a:gd name="T39" fmla="*/ 93092784 h 192"/>
                  <a:gd name="T40" fmla="*/ 1955602 w 192"/>
                  <a:gd name="T41" fmla="*/ 73697716 h 192"/>
                  <a:gd name="T42" fmla="*/ 7822406 w 192"/>
                  <a:gd name="T43" fmla="*/ 56242942 h 192"/>
                  <a:gd name="T44" fmla="*/ 15645805 w 192"/>
                  <a:gd name="T45" fmla="*/ 40727478 h 192"/>
                  <a:gd name="T46" fmla="*/ 27380406 w 192"/>
                  <a:gd name="T47" fmla="*/ 27152308 h 192"/>
                  <a:gd name="T48" fmla="*/ 41069617 w 192"/>
                  <a:gd name="T49" fmla="*/ 17454774 h 192"/>
                  <a:gd name="T50" fmla="*/ 56715422 w 192"/>
                  <a:gd name="T51" fmla="*/ 7757240 h 192"/>
                  <a:gd name="T52" fmla="*/ 74316828 w 192"/>
                  <a:gd name="T53" fmla="*/ 1939310 h 192"/>
                  <a:gd name="T54" fmla="*/ 93874828 w 192"/>
                  <a:gd name="T55" fmla="*/ 0 h 192"/>
                  <a:gd name="T56" fmla="*/ 93874828 w 192"/>
                  <a:gd name="T57" fmla="*/ 0 h 192"/>
                  <a:gd name="T58" fmla="*/ 113431836 w 192"/>
                  <a:gd name="T59" fmla="*/ 1939310 h 192"/>
                  <a:gd name="T60" fmla="*/ 129077641 w 192"/>
                  <a:gd name="T61" fmla="*/ 7757240 h 192"/>
                  <a:gd name="T62" fmla="*/ 146679047 w 192"/>
                  <a:gd name="T63" fmla="*/ 17454774 h 192"/>
                  <a:gd name="T64" fmla="*/ 160368258 w 192"/>
                  <a:gd name="T65" fmla="*/ 27152308 h 192"/>
                  <a:gd name="T66" fmla="*/ 170147258 w 192"/>
                  <a:gd name="T67" fmla="*/ 40727478 h 192"/>
                  <a:gd name="T68" fmla="*/ 179926258 w 192"/>
                  <a:gd name="T69" fmla="*/ 56242942 h 192"/>
                  <a:gd name="T70" fmla="*/ 185793063 w 192"/>
                  <a:gd name="T71" fmla="*/ 73697716 h 192"/>
                  <a:gd name="T72" fmla="*/ 187748664 w 192"/>
                  <a:gd name="T73" fmla="*/ 93092784 h 192"/>
                  <a:gd name="T74" fmla="*/ 187748664 w 192"/>
                  <a:gd name="T75" fmla="*/ 93092784 h 19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92">
                    <a:moveTo>
                      <a:pt x="192" y="96"/>
                    </a:moveTo>
                    <a:lnTo>
                      <a:pt x="192" y="96"/>
                    </a:lnTo>
                    <a:lnTo>
                      <a:pt x="190" y="116"/>
                    </a:lnTo>
                    <a:lnTo>
                      <a:pt x="184" y="134"/>
                    </a:lnTo>
                    <a:lnTo>
                      <a:pt x="174" y="150"/>
                    </a:lnTo>
                    <a:lnTo>
                      <a:pt x="164" y="164"/>
                    </a:lnTo>
                    <a:lnTo>
                      <a:pt x="150" y="176"/>
                    </a:lnTo>
                    <a:lnTo>
                      <a:pt x="132" y="184"/>
                    </a:lnTo>
                    <a:lnTo>
                      <a:pt x="116" y="190"/>
                    </a:lnTo>
                    <a:lnTo>
                      <a:pt x="96" y="192"/>
                    </a:lnTo>
                    <a:lnTo>
                      <a:pt x="76" y="190"/>
                    </a:lnTo>
                    <a:lnTo>
                      <a:pt x="58" y="184"/>
                    </a:lnTo>
                    <a:lnTo>
                      <a:pt x="42" y="176"/>
                    </a:lnTo>
                    <a:lnTo>
                      <a:pt x="28" y="164"/>
                    </a:lnTo>
                    <a:lnTo>
                      <a:pt x="16" y="150"/>
                    </a:lnTo>
                    <a:lnTo>
                      <a:pt x="8" y="134"/>
                    </a:lnTo>
                    <a:lnTo>
                      <a:pt x="2" y="116"/>
                    </a:lnTo>
                    <a:lnTo>
                      <a:pt x="0" y="96"/>
                    </a:lnTo>
                    <a:lnTo>
                      <a:pt x="2" y="76"/>
                    </a:lnTo>
                    <a:lnTo>
                      <a:pt x="8" y="58"/>
                    </a:lnTo>
                    <a:lnTo>
                      <a:pt x="16" y="42"/>
                    </a:lnTo>
                    <a:lnTo>
                      <a:pt x="28" y="28"/>
                    </a:lnTo>
                    <a:lnTo>
                      <a:pt x="42" y="18"/>
                    </a:lnTo>
                    <a:lnTo>
                      <a:pt x="58" y="8"/>
                    </a:lnTo>
                    <a:lnTo>
                      <a:pt x="76" y="2"/>
                    </a:lnTo>
                    <a:lnTo>
                      <a:pt x="96" y="0"/>
                    </a:lnTo>
                    <a:lnTo>
                      <a:pt x="116" y="2"/>
                    </a:lnTo>
                    <a:lnTo>
                      <a:pt x="132" y="8"/>
                    </a:lnTo>
                    <a:lnTo>
                      <a:pt x="150" y="18"/>
                    </a:lnTo>
                    <a:lnTo>
                      <a:pt x="164" y="28"/>
                    </a:lnTo>
                    <a:lnTo>
                      <a:pt x="174" y="42"/>
                    </a:lnTo>
                    <a:lnTo>
                      <a:pt x="184" y="58"/>
                    </a:lnTo>
                    <a:lnTo>
                      <a:pt x="190" y="76"/>
                    </a:lnTo>
                    <a:lnTo>
                      <a:pt x="192" y="96"/>
                    </a:lnTo>
                    <a:close/>
                  </a:path>
                </a:pathLst>
              </a:custGeom>
              <a:blipFill dpi="0"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Freeform 122"/>
              <p:cNvSpPr>
                <a:spLocks/>
              </p:cNvSpPr>
              <p:nvPr/>
            </p:nvSpPr>
            <p:spPr bwMode="auto">
              <a:xfrm>
                <a:off x="4857777" y="2891896"/>
                <a:ext cx="251485" cy="248365"/>
              </a:xfrm>
              <a:custGeom>
                <a:avLst/>
                <a:gdLst>
                  <a:gd name="T0" fmla="*/ 233121011 w 240"/>
                  <a:gd name="T1" fmla="*/ 116560999 h 240"/>
                  <a:gd name="T2" fmla="*/ 233121011 w 240"/>
                  <a:gd name="T3" fmla="*/ 116560999 h 240"/>
                  <a:gd name="T4" fmla="*/ 231178451 w 240"/>
                  <a:gd name="T5" fmla="*/ 128217394 h 240"/>
                  <a:gd name="T6" fmla="*/ 231178451 w 240"/>
                  <a:gd name="T7" fmla="*/ 139872804 h 240"/>
                  <a:gd name="T8" fmla="*/ 223407225 w 240"/>
                  <a:gd name="T9" fmla="*/ 161243027 h 240"/>
                  <a:gd name="T10" fmla="*/ 211751865 w 240"/>
                  <a:gd name="T11" fmla="*/ 180669696 h 240"/>
                  <a:gd name="T12" fmla="*/ 198152958 w 240"/>
                  <a:gd name="T13" fmla="*/ 198153796 h 240"/>
                  <a:gd name="T14" fmla="*/ 180668932 w 240"/>
                  <a:gd name="T15" fmla="*/ 211752760 h 240"/>
                  <a:gd name="T16" fmla="*/ 161242345 w 240"/>
                  <a:gd name="T17" fmla="*/ 223408170 h 240"/>
                  <a:gd name="T18" fmla="*/ 139872213 w 240"/>
                  <a:gd name="T19" fmla="*/ 229236860 h 240"/>
                  <a:gd name="T20" fmla="*/ 128216852 w 240"/>
                  <a:gd name="T21" fmla="*/ 231179429 h 240"/>
                  <a:gd name="T22" fmla="*/ 116560506 w 240"/>
                  <a:gd name="T23" fmla="*/ 233121997 h 240"/>
                  <a:gd name="T24" fmla="*/ 116560506 w 240"/>
                  <a:gd name="T25" fmla="*/ 233121997 h 240"/>
                  <a:gd name="T26" fmla="*/ 104904160 w 240"/>
                  <a:gd name="T27" fmla="*/ 231179429 h 240"/>
                  <a:gd name="T28" fmla="*/ 93248799 w 240"/>
                  <a:gd name="T29" fmla="*/ 229236860 h 240"/>
                  <a:gd name="T30" fmla="*/ 69936106 w 240"/>
                  <a:gd name="T31" fmla="*/ 223408170 h 240"/>
                  <a:gd name="T32" fmla="*/ 50509520 w 240"/>
                  <a:gd name="T33" fmla="*/ 211752760 h 240"/>
                  <a:gd name="T34" fmla="*/ 33025493 w 240"/>
                  <a:gd name="T35" fmla="*/ 198153796 h 240"/>
                  <a:gd name="T36" fmla="*/ 19426587 w 240"/>
                  <a:gd name="T37" fmla="*/ 180669696 h 240"/>
                  <a:gd name="T38" fmla="*/ 7770240 w 240"/>
                  <a:gd name="T39" fmla="*/ 161243027 h 240"/>
                  <a:gd name="T40" fmla="*/ 1942560 w 240"/>
                  <a:gd name="T41" fmla="*/ 139872804 h 240"/>
                  <a:gd name="T42" fmla="*/ 0 w 240"/>
                  <a:gd name="T43" fmla="*/ 128217394 h 240"/>
                  <a:gd name="T44" fmla="*/ 0 w 240"/>
                  <a:gd name="T45" fmla="*/ 116560999 h 240"/>
                  <a:gd name="T46" fmla="*/ 0 w 240"/>
                  <a:gd name="T47" fmla="*/ 116560999 h 240"/>
                  <a:gd name="T48" fmla="*/ 0 w 240"/>
                  <a:gd name="T49" fmla="*/ 104904603 h 240"/>
                  <a:gd name="T50" fmla="*/ 1942560 w 240"/>
                  <a:gd name="T51" fmla="*/ 93249193 h 240"/>
                  <a:gd name="T52" fmla="*/ 7770240 w 240"/>
                  <a:gd name="T53" fmla="*/ 69936402 h 240"/>
                  <a:gd name="T54" fmla="*/ 19426587 w 240"/>
                  <a:gd name="T55" fmla="*/ 50509733 h 240"/>
                  <a:gd name="T56" fmla="*/ 33025493 w 240"/>
                  <a:gd name="T57" fmla="*/ 33025633 h 240"/>
                  <a:gd name="T58" fmla="*/ 50509520 w 240"/>
                  <a:gd name="T59" fmla="*/ 19426669 h 240"/>
                  <a:gd name="T60" fmla="*/ 69936106 w 240"/>
                  <a:gd name="T61" fmla="*/ 7770273 h 240"/>
                  <a:gd name="T62" fmla="*/ 93248799 w 240"/>
                  <a:gd name="T63" fmla="*/ 1942568 h 240"/>
                  <a:gd name="T64" fmla="*/ 104904160 w 240"/>
                  <a:gd name="T65" fmla="*/ 0 h 240"/>
                  <a:gd name="T66" fmla="*/ 116560506 w 240"/>
                  <a:gd name="T67" fmla="*/ 0 h 240"/>
                  <a:gd name="T68" fmla="*/ 116560506 w 240"/>
                  <a:gd name="T69" fmla="*/ 0 h 240"/>
                  <a:gd name="T70" fmla="*/ 128216852 w 240"/>
                  <a:gd name="T71" fmla="*/ 0 h 240"/>
                  <a:gd name="T72" fmla="*/ 139872213 w 240"/>
                  <a:gd name="T73" fmla="*/ 1942568 h 240"/>
                  <a:gd name="T74" fmla="*/ 161242345 w 240"/>
                  <a:gd name="T75" fmla="*/ 7770273 h 240"/>
                  <a:gd name="T76" fmla="*/ 180668932 w 240"/>
                  <a:gd name="T77" fmla="*/ 19426669 h 240"/>
                  <a:gd name="T78" fmla="*/ 198152958 w 240"/>
                  <a:gd name="T79" fmla="*/ 33025633 h 240"/>
                  <a:gd name="T80" fmla="*/ 211751865 w 240"/>
                  <a:gd name="T81" fmla="*/ 50509733 h 240"/>
                  <a:gd name="T82" fmla="*/ 223407225 w 240"/>
                  <a:gd name="T83" fmla="*/ 69936402 h 240"/>
                  <a:gd name="T84" fmla="*/ 231178451 w 240"/>
                  <a:gd name="T85" fmla="*/ 93249193 h 240"/>
                  <a:gd name="T86" fmla="*/ 231178451 w 240"/>
                  <a:gd name="T87" fmla="*/ 104904603 h 240"/>
                  <a:gd name="T88" fmla="*/ 233121011 w 240"/>
                  <a:gd name="T89" fmla="*/ 116560999 h 240"/>
                  <a:gd name="T90" fmla="*/ 233121011 w 240"/>
                  <a:gd name="T91" fmla="*/ 116560999 h 24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240" h="240">
                    <a:moveTo>
                      <a:pt x="240" y="120"/>
                    </a:moveTo>
                    <a:lnTo>
                      <a:pt x="240" y="120"/>
                    </a:lnTo>
                    <a:lnTo>
                      <a:pt x="238" y="132"/>
                    </a:lnTo>
                    <a:lnTo>
                      <a:pt x="238" y="144"/>
                    </a:lnTo>
                    <a:lnTo>
                      <a:pt x="230" y="166"/>
                    </a:lnTo>
                    <a:lnTo>
                      <a:pt x="218" y="186"/>
                    </a:lnTo>
                    <a:lnTo>
                      <a:pt x="204" y="204"/>
                    </a:lnTo>
                    <a:lnTo>
                      <a:pt x="186" y="218"/>
                    </a:lnTo>
                    <a:lnTo>
                      <a:pt x="166" y="230"/>
                    </a:lnTo>
                    <a:lnTo>
                      <a:pt x="144" y="236"/>
                    </a:lnTo>
                    <a:lnTo>
                      <a:pt x="132" y="238"/>
                    </a:lnTo>
                    <a:lnTo>
                      <a:pt x="120" y="240"/>
                    </a:lnTo>
                    <a:lnTo>
                      <a:pt x="108" y="238"/>
                    </a:lnTo>
                    <a:lnTo>
                      <a:pt x="96" y="236"/>
                    </a:lnTo>
                    <a:lnTo>
                      <a:pt x="72" y="230"/>
                    </a:lnTo>
                    <a:lnTo>
                      <a:pt x="52" y="218"/>
                    </a:lnTo>
                    <a:lnTo>
                      <a:pt x="34" y="204"/>
                    </a:lnTo>
                    <a:lnTo>
                      <a:pt x="20" y="186"/>
                    </a:lnTo>
                    <a:lnTo>
                      <a:pt x="8" y="166"/>
                    </a:lnTo>
                    <a:lnTo>
                      <a:pt x="2" y="144"/>
                    </a:lnTo>
                    <a:lnTo>
                      <a:pt x="0" y="132"/>
                    </a:lnTo>
                    <a:lnTo>
                      <a:pt x="0" y="120"/>
                    </a:lnTo>
                    <a:lnTo>
                      <a:pt x="0" y="108"/>
                    </a:lnTo>
                    <a:lnTo>
                      <a:pt x="2" y="96"/>
                    </a:lnTo>
                    <a:lnTo>
                      <a:pt x="8" y="72"/>
                    </a:lnTo>
                    <a:lnTo>
                      <a:pt x="20" y="52"/>
                    </a:lnTo>
                    <a:lnTo>
                      <a:pt x="34" y="34"/>
                    </a:lnTo>
                    <a:lnTo>
                      <a:pt x="52" y="20"/>
                    </a:lnTo>
                    <a:lnTo>
                      <a:pt x="72" y="8"/>
                    </a:lnTo>
                    <a:lnTo>
                      <a:pt x="96" y="2"/>
                    </a:lnTo>
                    <a:lnTo>
                      <a:pt x="108" y="0"/>
                    </a:lnTo>
                    <a:lnTo>
                      <a:pt x="120" y="0"/>
                    </a:lnTo>
                    <a:lnTo>
                      <a:pt x="132" y="0"/>
                    </a:lnTo>
                    <a:lnTo>
                      <a:pt x="144" y="2"/>
                    </a:lnTo>
                    <a:lnTo>
                      <a:pt x="166" y="8"/>
                    </a:lnTo>
                    <a:lnTo>
                      <a:pt x="186" y="20"/>
                    </a:lnTo>
                    <a:lnTo>
                      <a:pt x="204" y="34"/>
                    </a:lnTo>
                    <a:lnTo>
                      <a:pt x="218" y="52"/>
                    </a:lnTo>
                    <a:lnTo>
                      <a:pt x="230" y="72"/>
                    </a:lnTo>
                    <a:lnTo>
                      <a:pt x="238" y="96"/>
                    </a:lnTo>
                    <a:lnTo>
                      <a:pt x="238" y="108"/>
                    </a:lnTo>
                    <a:lnTo>
                      <a:pt x="240" y="120"/>
                    </a:lnTo>
                    <a:close/>
                  </a:path>
                </a:pathLst>
              </a:custGeom>
              <a:blipFill dpi="0"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Freeform 123"/>
              <p:cNvSpPr>
                <a:spLocks/>
              </p:cNvSpPr>
              <p:nvPr/>
            </p:nvSpPr>
            <p:spPr bwMode="auto">
              <a:xfrm>
                <a:off x="4616415" y="3181934"/>
                <a:ext cx="202539" cy="195025"/>
              </a:xfrm>
              <a:custGeom>
                <a:avLst/>
                <a:gdLst>
                  <a:gd name="T0" fmla="*/ 187748664 w 192"/>
                  <a:gd name="T1" fmla="*/ 90563894 h 190"/>
                  <a:gd name="T2" fmla="*/ 187748664 w 192"/>
                  <a:gd name="T3" fmla="*/ 90563894 h 190"/>
                  <a:gd name="T4" fmla="*/ 185793063 w 192"/>
                  <a:gd name="T5" fmla="*/ 109833722 h 190"/>
                  <a:gd name="T6" fmla="*/ 179926258 w 192"/>
                  <a:gd name="T7" fmla="*/ 127175786 h 190"/>
                  <a:gd name="T8" fmla="*/ 170147258 w 192"/>
                  <a:gd name="T9" fmla="*/ 142591063 h 190"/>
                  <a:gd name="T10" fmla="*/ 160368258 w 192"/>
                  <a:gd name="T11" fmla="*/ 156078574 h 190"/>
                  <a:gd name="T12" fmla="*/ 146679047 w 192"/>
                  <a:gd name="T13" fmla="*/ 167640276 h 190"/>
                  <a:gd name="T14" fmla="*/ 129077641 w 192"/>
                  <a:gd name="T15" fmla="*/ 175348403 h 190"/>
                  <a:gd name="T16" fmla="*/ 113431836 w 192"/>
                  <a:gd name="T17" fmla="*/ 181128765 h 190"/>
                  <a:gd name="T18" fmla="*/ 93874828 w 192"/>
                  <a:gd name="T19" fmla="*/ 183055552 h 190"/>
                  <a:gd name="T20" fmla="*/ 93874828 w 192"/>
                  <a:gd name="T21" fmla="*/ 183055552 h 190"/>
                  <a:gd name="T22" fmla="*/ 74316828 w 192"/>
                  <a:gd name="T23" fmla="*/ 181128765 h 190"/>
                  <a:gd name="T24" fmla="*/ 56715422 w 192"/>
                  <a:gd name="T25" fmla="*/ 175348403 h 190"/>
                  <a:gd name="T26" fmla="*/ 41069617 w 192"/>
                  <a:gd name="T27" fmla="*/ 167640276 h 190"/>
                  <a:gd name="T28" fmla="*/ 27380406 w 192"/>
                  <a:gd name="T29" fmla="*/ 156078574 h 190"/>
                  <a:gd name="T30" fmla="*/ 15645805 w 192"/>
                  <a:gd name="T31" fmla="*/ 142591063 h 190"/>
                  <a:gd name="T32" fmla="*/ 7822406 w 192"/>
                  <a:gd name="T33" fmla="*/ 127175786 h 190"/>
                  <a:gd name="T34" fmla="*/ 1955602 w 192"/>
                  <a:gd name="T35" fmla="*/ 109833722 h 190"/>
                  <a:gd name="T36" fmla="*/ 0 w 192"/>
                  <a:gd name="T37" fmla="*/ 90563894 h 190"/>
                  <a:gd name="T38" fmla="*/ 0 w 192"/>
                  <a:gd name="T39" fmla="*/ 90563894 h 190"/>
                  <a:gd name="T40" fmla="*/ 1955602 w 192"/>
                  <a:gd name="T41" fmla="*/ 73221830 h 190"/>
                  <a:gd name="T42" fmla="*/ 7822406 w 192"/>
                  <a:gd name="T43" fmla="*/ 55879766 h 190"/>
                  <a:gd name="T44" fmla="*/ 15645805 w 192"/>
                  <a:gd name="T45" fmla="*/ 40464490 h 190"/>
                  <a:gd name="T46" fmla="*/ 27380406 w 192"/>
                  <a:gd name="T47" fmla="*/ 26976978 h 190"/>
                  <a:gd name="T48" fmla="*/ 41069617 w 192"/>
                  <a:gd name="T49" fmla="*/ 15415276 h 190"/>
                  <a:gd name="T50" fmla="*/ 56715422 w 192"/>
                  <a:gd name="T51" fmla="*/ 7707149 h 190"/>
                  <a:gd name="T52" fmla="*/ 74316828 w 192"/>
                  <a:gd name="T53" fmla="*/ 1926787 h 190"/>
                  <a:gd name="T54" fmla="*/ 93874828 w 192"/>
                  <a:gd name="T55" fmla="*/ 0 h 190"/>
                  <a:gd name="T56" fmla="*/ 93874828 w 192"/>
                  <a:gd name="T57" fmla="*/ 0 h 190"/>
                  <a:gd name="T58" fmla="*/ 113431836 w 192"/>
                  <a:gd name="T59" fmla="*/ 1926787 h 190"/>
                  <a:gd name="T60" fmla="*/ 129077641 w 192"/>
                  <a:gd name="T61" fmla="*/ 7707149 h 190"/>
                  <a:gd name="T62" fmla="*/ 146679047 w 192"/>
                  <a:gd name="T63" fmla="*/ 15415276 h 190"/>
                  <a:gd name="T64" fmla="*/ 160368258 w 192"/>
                  <a:gd name="T65" fmla="*/ 26976978 h 190"/>
                  <a:gd name="T66" fmla="*/ 170147258 w 192"/>
                  <a:gd name="T67" fmla="*/ 40464490 h 190"/>
                  <a:gd name="T68" fmla="*/ 179926258 w 192"/>
                  <a:gd name="T69" fmla="*/ 55879766 h 190"/>
                  <a:gd name="T70" fmla="*/ 185793063 w 192"/>
                  <a:gd name="T71" fmla="*/ 73221830 h 190"/>
                  <a:gd name="T72" fmla="*/ 187748664 w 192"/>
                  <a:gd name="T73" fmla="*/ 90563894 h 190"/>
                  <a:gd name="T74" fmla="*/ 187748664 w 192"/>
                  <a:gd name="T75" fmla="*/ 90563894 h 19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90">
                    <a:moveTo>
                      <a:pt x="192" y="94"/>
                    </a:moveTo>
                    <a:lnTo>
                      <a:pt x="192" y="94"/>
                    </a:lnTo>
                    <a:lnTo>
                      <a:pt x="190" y="114"/>
                    </a:lnTo>
                    <a:lnTo>
                      <a:pt x="184" y="132"/>
                    </a:lnTo>
                    <a:lnTo>
                      <a:pt x="174" y="148"/>
                    </a:lnTo>
                    <a:lnTo>
                      <a:pt x="164" y="162"/>
                    </a:lnTo>
                    <a:lnTo>
                      <a:pt x="150" y="174"/>
                    </a:lnTo>
                    <a:lnTo>
                      <a:pt x="132" y="182"/>
                    </a:lnTo>
                    <a:lnTo>
                      <a:pt x="116" y="188"/>
                    </a:lnTo>
                    <a:lnTo>
                      <a:pt x="96" y="190"/>
                    </a:lnTo>
                    <a:lnTo>
                      <a:pt x="76" y="188"/>
                    </a:lnTo>
                    <a:lnTo>
                      <a:pt x="58" y="182"/>
                    </a:lnTo>
                    <a:lnTo>
                      <a:pt x="42" y="174"/>
                    </a:lnTo>
                    <a:lnTo>
                      <a:pt x="28" y="162"/>
                    </a:lnTo>
                    <a:lnTo>
                      <a:pt x="16" y="148"/>
                    </a:lnTo>
                    <a:lnTo>
                      <a:pt x="8" y="132"/>
                    </a:lnTo>
                    <a:lnTo>
                      <a:pt x="2" y="114"/>
                    </a:lnTo>
                    <a:lnTo>
                      <a:pt x="0" y="94"/>
                    </a:lnTo>
                    <a:lnTo>
                      <a:pt x="2" y="76"/>
                    </a:lnTo>
                    <a:lnTo>
                      <a:pt x="8" y="58"/>
                    </a:lnTo>
                    <a:lnTo>
                      <a:pt x="16" y="42"/>
                    </a:lnTo>
                    <a:lnTo>
                      <a:pt x="28" y="28"/>
                    </a:lnTo>
                    <a:lnTo>
                      <a:pt x="42" y="16"/>
                    </a:lnTo>
                    <a:lnTo>
                      <a:pt x="58" y="8"/>
                    </a:lnTo>
                    <a:lnTo>
                      <a:pt x="76" y="2"/>
                    </a:lnTo>
                    <a:lnTo>
                      <a:pt x="96" y="0"/>
                    </a:lnTo>
                    <a:lnTo>
                      <a:pt x="116" y="2"/>
                    </a:lnTo>
                    <a:lnTo>
                      <a:pt x="132" y="8"/>
                    </a:lnTo>
                    <a:lnTo>
                      <a:pt x="150" y="16"/>
                    </a:lnTo>
                    <a:lnTo>
                      <a:pt x="164" y="28"/>
                    </a:lnTo>
                    <a:lnTo>
                      <a:pt x="174" y="42"/>
                    </a:lnTo>
                    <a:lnTo>
                      <a:pt x="184" y="58"/>
                    </a:lnTo>
                    <a:lnTo>
                      <a:pt x="190" y="76"/>
                    </a:lnTo>
                    <a:lnTo>
                      <a:pt x="192" y="94"/>
                    </a:lnTo>
                    <a:close/>
                  </a:path>
                </a:pathLst>
              </a:custGeom>
              <a:blipFill dpi="0"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Freeform 124"/>
              <p:cNvSpPr>
                <a:spLocks/>
              </p:cNvSpPr>
              <p:nvPr/>
            </p:nvSpPr>
            <p:spPr bwMode="auto">
              <a:xfrm>
                <a:off x="4857777" y="3181934"/>
                <a:ext cx="199163" cy="195025"/>
              </a:xfrm>
              <a:custGeom>
                <a:avLst/>
                <a:gdLst>
                  <a:gd name="T0" fmla="*/ 184619633 w 190"/>
                  <a:gd name="T1" fmla="*/ 90563894 h 190"/>
                  <a:gd name="T2" fmla="*/ 184619633 w 190"/>
                  <a:gd name="T3" fmla="*/ 90563894 h 190"/>
                  <a:gd name="T4" fmla="*/ 182676382 w 190"/>
                  <a:gd name="T5" fmla="*/ 109833722 h 190"/>
                  <a:gd name="T6" fmla="*/ 176846631 w 190"/>
                  <a:gd name="T7" fmla="*/ 127175786 h 190"/>
                  <a:gd name="T8" fmla="*/ 169072644 w 190"/>
                  <a:gd name="T9" fmla="*/ 142591063 h 190"/>
                  <a:gd name="T10" fmla="*/ 157412155 w 190"/>
                  <a:gd name="T11" fmla="*/ 156078574 h 190"/>
                  <a:gd name="T12" fmla="*/ 143809403 w 190"/>
                  <a:gd name="T13" fmla="*/ 167640276 h 190"/>
                  <a:gd name="T14" fmla="*/ 128262413 w 190"/>
                  <a:gd name="T15" fmla="*/ 175348403 h 190"/>
                  <a:gd name="T16" fmla="*/ 110772174 w 190"/>
                  <a:gd name="T17" fmla="*/ 181128765 h 190"/>
                  <a:gd name="T18" fmla="*/ 91337698 w 190"/>
                  <a:gd name="T19" fmla="*/ 183055552 h 190"/>
                  <a:gd name="T20" fmla="*/ 91337698 w 190"/>
                  <a:gd name="T21" fmla="*/ 183055552 h 190"/>
                  <a:gd name="T22" fmla="*/ 73847459 w 190"/>
                  <a:gd name="T23" fmla="*/ 181128765 h 190"/>
                  <a:gd name="T24" fmla="*/ 56357219 w 190"/>
                  <a:gd name="T25" fmla="*/ 175348403 h 190"/>
                  <a:gd name="T26" fmla="*/ 40810230 w 190"/>
                  <a:gd name="T27" fmla="*/ 167640276 h 190"/>
                  <a:gd name="T28" fmla="*/ 27207477 w 190"/>
                  <a:gd name="T29" fmla="*/ 156078574 h 190"/>
                  <a:gd name="T30" fmla="*/ 15546989 w 190"/>
                  <a:gd name="T31" fmla="*/ 142591063 h 190"/>
                  <a:gd name="T32" fmla="*/ 7773002 w 190"/>
                  <a:gd name="T33" fmla="*/ 127175786 h 190"/>
                  <a:gd name="T34" fmla="*/ 1943250 w 190"/>
                  <a:gd name="T35" fmla="*/ 109833722 h 190"/>
                  <a:gd name="T36" fmla="*/ 0 w 190"/>
                  <a:gd name="T37" fmla="*/ 90563894 h 190"/>
                  <a:gd name="T38" fmla="*/ 0 w 190"/>
                  <a:gd name="T39" fmla="*/ 90563894 h 190"/>
                  <a:gd name="T40" fmla="*/ 1943250 w 190"/>
                  <a:gd name="T41" fmla="*/ 73221830 h 190"/>
                  <a:gd name="T42" fmla="*/ 7773002 w 190"/>
                  <a:gd name="T43" fmla="*/ 55879766 h 190"/>
                  <a:gd name="T44" fmla="*/ 15546989 w 190"/>
                  <a:gd name="T45" fmla="*/ 40464490 h 190"/>
                  <a:gd name="T46" fmla="*/ 27207477 w 190"/>
                  <a:gd name="T47" fmla="*/ 26976978 h 190"/>
                  <a:gd name="T48" fmla="*/ 40810230 w 190"/>
                  <a:gd name="T49" fmla="*/ 15415276 h 190"/>
                  <a:gd name="T50" fmla="*/ 56357219 w 190"/>
                  <a:gd name="T51" fmla="*/ 7707149 h 190"/>
                  <a:gd name="T52" fmla="*/ 73847459 w 190"/>
                  <a:gd name="T53" fmla="*/ 1926787 h 190"/>
                  <a:gd name="T54" fmla="*/ 91337698 w 190"/>
                  <a:gd name="T55" fmla="*/ 0 h 190"/>
                  <a:gd name="T56" fmla="*/ 91337698 w 190"/>
                  <a:gd name="T57" fmla="*/ 0 h 190"/>
                  <a:gd name="T58" fmla="*/ 110772174 w 190"/>
                  <a:gd name="T59" fmla="*/ 1926787 h 190"/>
                  <a:gd name="T60" fmla="*/ 128262413 w 190"/>
                  <a:gd name="T61" fmla="*/ 7707149 h 190"/>
                  <a:gd name="T62" fmla="*/ 143809403 w 190"/>
                  <a:gd name="T63" fmla="*/ 15415276 h 190"/>
                  <a:gd name="T64" fmla="*/ 157412155 w 190"/>
                  <a:gd name="T65" fmla="*/ 26976978 h 190"/>
                  <a:gd name="T66" fmla="*/ 169072644 w 190"/>
                  <a:gd name="T67" fmla="*/ 40464490 h 190"/>
                  <a:gd name="T68" fmla="*/ 176846631 w 190"/>
                  <a:gd name="T69" fmla="*/ 55879766 h 190"/>
                  <a:gd name="T70" fmla="*/ 182676382 w 190"/>
                  <a:gd name="T71" fmla="*/ 73221830 h 190"/>
                  <a:gd name="T72" fmla="*/ 184619633 w 190"/>
                  <a:gd name="T73" fmla="*/ 90563894 h 190"/>
                  <a:gd name="T74" fmla="*/ 184619633 w 190"/>
                  <a:gd name="T75" fmla="*/ 90563894 h 19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0" h="190">
                    <a:moveTo>
                      <a:pt x="190" y="94"/>
                    </a:moveTo>
                    <a:lnTo>
                      <a:pt x="190" y="94"/>
                    </a:lnTo>
                    <a:lnTo>
                      <a:pt x="188" y="114"/>
                    </a:lnTo>
                    <a:lnTo>
                      <a:pt x="182" y="132"/>
                    </a:lnTo>
                    <a:lnTo>
                      <a:pt x="174" y="148"/>
                    </a:lnTo>
                    <a:lnTo>
                      <a:pt x="162" y="162"/>
                    </a:lnTo>
                    <a:lnTo>
                      <a:pt x="148" y="174"/>
                    </a:lnTo>
                    <a:lnTo>
                      <a:pt x="132" y="182"/>
                    </a:lnTo>
                    <a:lnTo>
                      <a:pt x="114" y="188"/>
                    </a:lnTo>
                    <a:lnTo>
                      <a:pt x="94" y="190"/>
                    </a:lnTo>
                    <a:lnTo>
                      <a:pt x="76" y="188"/>
                    </a:lnTo>
                    <a:lnTo>
                      <a:pt x="58" y="182"/>
                    </a:lnTo>
                    <a:lnTo>
                      <a:pt x="42" y="174"/>
                    </a:lnTo>
                    <a:lnTo>
                      <a:pt x="28" y="162"/>
                    </a:lnTo>
                    <a:lnTo>
                      <a:pt x="16" y="148"/>
                    </a:lnTo>
                    <a:lnTo>
                      <a:pt x="8" y="132"/>
                    </a:lnTo>
                    <a:lnTo>
                      <a:pt x="2" y="114"/>
                    </a:lnTo>
                    <a:lnTo>
                      <a:pt x="0" y="94"/>
                    </a:lnTo>
                    <a:lnTo>
                      <a:pt x="2" y="76"/>
                    </a:lnTo>
                    <a:lnTo>
                      <a:pt x="8" y="58"/>
                    </a:lnTo>
                    <a:lnTo>
                      <a:pt x="16" y="42"/>
                    </a:lnTo>
                    <a:lnTo>
                      <a:pt x="28" y="28"/>
                    </a:lnTo>
                    <a:lnTo>
                      <a:pt x="42" y="16"/>
                    </a:lnTo>
                    <a:lnTo>
                      <a:pt x="58" y="8"/>
                    </a:lnTo>
                    <a:lnTo>
                      <a:pt x="76" y="2"/>
                    </a:lnTo>
                    <a:lnTo>
                      <a:pt x="94" y="0"/>
                    </a:lnTo>
                    <a:lnTo>
                      <a:pt x="114" y="2"/>
                    </a:lnTo>
                    <a:lnTo>
                      <a:pt x="132" y="8"/>
                    </a:lnTo>
                    <a:lnTo>
                      <a:pt x="148" y="16"/>
                    </a:lnTo>
                    <a:lnTo>
                      <a:pt x="162" y="28"/>
                    </a:lnTo>
                    <a:lnTo>
                      <a:pt x="174" y="42"/>
                    </a:lnTo>
                    <a:lnTo>
                      <a:pt x="182" y="58"/>
                    </a:lnTo>
                    <a:lnTo>
                      <a:pt x="188" y="76"/>
                    </a:lnTo>
                    <a:lnTo>
                      <a:pt x="190" y="94"/>
                    </a:lnTo>
                    <a:close/>
                  </a:path>
                </a:pathLst>
              </a:custGeom>
              <a:blipFill dpi="0"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82" name="矩形 1"/>
          <p:cNvSpPr>
            <a:spLocks noChangeArrowheads="1"/>
          </p:cNvSpPr>
          <p:nvPr/>
        </p:nvSpPr>
        <p:spPr bwMode="auto">
          <a:xfrm>
            <a:off x="4239840" y="1214059"/>
            <a:ext cx="2140693" cy="62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4" tIns="36283" rIns="72564" bIns="36283">
            <a:spAutoFit/>
          </a:bodyPr>
          <a:lstStyle/>
          <a:p>
            <a:pPr algn="just" defTabSz="72559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二、教学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目标</a:t>
            </a:r>
            <a:endParaRPr lang="zh-CN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矩形 1"/>
          <p:cNvSpPr>
            <a:spLocks noChangeArrowheads="1"/>
          </p:cNvSpPr>
          <p:nvPr/>
        </p:nvSpPr>
        <p:spPr bwMode="auto">
          <a:xfrm>
            <a:off x="1129695" y="1286196"/>
            <a:ext cx="1374412" cy="561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64" tIns="36283" rIns="72564" bIns="36283">
            <a:spAutoFit/>
          </a:bodyPr>
          <a:lstStyle/>
          <a:p>
            <a:pPr algn="just" defTabSz="72559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课题</a:t>
            </a:r>
            <a:endParaRPr lang="zh-CN" altLang="zh-CN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矩形 1"/>
          <p:cNvSpPr>
            <a:spLocks noChangeArrowheads="1"/>
          </p:cNvSpPr>
          <p:nvPr/>
        </p:nvSpPr>
        <p:spPr bwMode="auto">
          <a:xfrm>
            <a:off x="4256291" y="2950338"/>
            <a:ext cx="2375526" cy="62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4" tIns="36283" rIns="72564" bIns="36283">
            <a:spAutoFit/>
          </a:bodyPr>
          <a:lstStyle/>
          <a:p>
            <a:pPr algn="just" defTabSz="72559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四、教学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准备</a:t>
            </a:r>
            <a:endParaRPr lang="zh-CN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1"/>
          <p:cNvSpPr>
            <a:spLocks noChangeArrowheads="1"/>
          </p:cNvSpPr>
          <p:nvPr/>
        </p:nvSpPr>
        <p:spPr bwMode="auto">
          <a:xfrm>
            <a:off x="571100" y="2930895"/>
            <a:ext cx="2075384" cy="118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4" tIns="36283" rIns="72564" bIns="36283">
            <a:spAutoFit/>
          </a:bodyPr>
          <a:lstStyle/>
          <a:p>
            <a:pPr algn="ctr" defTabSz="72559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三、教学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重点难点</a:t>
            </a:r>
            <a:endParaRPr lang="zh-CN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839245" y="1799213"/>
            <a:ext cx="5267314" cy="1722317"/>
            <a:chOff x="1451752" y="1920109"/>
            <a:chExt cx="7024712" cy="2296955"/>
          </a:xfrm>
        </p:grpSpPr>
        <p:sp>
          <p:nvSpPr>
            <p:cNvPr id="87" name="任意多边形 86"/>
            <p:cNvSpPr/>
            <p:nvPr/>
          </p:nvSpPr>
          <p:spPr>
            <a:xfrm flipH="1">
              <a:off x="1451752" y="1920109"/>
              <a:ext cx="2909803" cy="646748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dash"/>
              <a:headEnd type="oval" w="med" len="med"/>
            </a:ln>
            <a:effectLst/>
          </p:spPr>
          <p:txBody>
            <a:bodyPr lIns="72564" tIns="36283" rIns="72564" bIns="36283" anchor="ctr"/>
            <a:lstStyle/>
            <a:p>
              <a:pPr algn="ctr"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88" name="任意多边形 87"/>
            <p:cNvSpPr/>
            <p:nvPr/>
          </p:nvSpPr>
          <p:spPr>
            <a:xfrm flipH="1">
              <a:off x="1461881" y="3521977"/>
              <a:ext cx="2587429" cy="651748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dash"/>
              <a:headEnd type="oval" w="med" len="med"/>
            </a:ln>
            <a:effectLst/>
          </p:spPr>
          <p:txBody>
            <a:bodyPr lIns="72564" tIns="36283" rIns="72564" bIns="36283" anchor="ctr"/>
            <a:lstStyle/>
            <a:p>
              <a:pPr algn="ctr"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5544718" y="1930110"/>
              <a:ext cx="2909803" cy="646748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dash"/>
              <a:headEnd type="oval" w="med" len="med"/>
            </a:ln>
            <a:effectLst/>
          </p:spPr>
          <p:txBody>
            <a:bodyPr lIns="72564" tIns="36283" rIns="72564" bIns="36283" anchor="ctr"/>
            <a:lstStyle/>
            <a:p>
              <a:pPr algn="ctr"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591977" y="3521977"/>
              <a:ext cx="2884487" cy="651748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dash"/>
              <a:headEnd type="oval" w="med" len="med"/>
            </a:ln>
            <a:effectLst/>
          </p:spPr>
          <p:txBody>
            <a:bodyPr lIns="72564" tIns="36283" rIns="72564" bIns="36283" anchor="ctr"/>
            <a:lstStyle/>
            <a:p>
              <a:pPr algn="ctr"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1" name="Oval 54"/>
            <p:cNvSpPr>
              <a:spLocks noChangeArrowheads="1"/>
            </p:cNvSpPr>
            <p:nvPr/>
          </p:nvSpPr>
          <p:spPr bwMode="auto">
            <a:xfrm>
              <a:off x="4315985" y="2528519"/>
              <a:ext cx="87767" cy="8667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lIns="72564" tIns="36283" rIns="72564" bIns="36283"/>
            <a:lstStyle/>
            <a:p>
              <a:pPr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2" name="Oval 54"/>
            <p:cNvSpPr>
              <a:spLocks noChangeArrowheads="1"/>
            </p:cNvSpPr>
            <p:nvPr/>
          </p:nvSpPr>
          <p:spPr bwMode="auto">
            <a:xfrm>
              <a:off x="5494084" y="2535185"/>
              <a:ext cx="87767" cy="8667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lIns="72564" tIns="36283" rIns="72564" bIns="36283"/>
            <a:lstStyle/>
            <a:p>
              <a:pPr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3" name="Oval 54"/>
            <p:cNvSpPr>
              <a:spLocks noChangeArrowheads="1"/>
            </p:cNvSpPr>
            <p:nvPr/>
          </p:nvSpPr>
          <p:spPr bwMode="auto">
            <a:xfrm>
              <a:off x="5544719" y="4130386"/>
              <a:ext cx="87767" cy="8667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lIns="72564" tIns="36283" rIns="72564" bIns="36283"/>
            <a:lstStyle/>
            <a:p>
              <a:pPr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4" name="Oval 54"/>
            <p:cNvSpPr>
              <a:spLocks noChangeArrowheads="1"/>
            </p:cNvSpPr>
            <p:nvPr/>
          </p:nvSpPr>
          <p:spPr bwMode="auto">
            <a:xfrm>
              <a:off x="4013865" y="4130386"/>
              <a:ext cx="87767" cy="8667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lIns="72564" tIns="36283" rIns="72564" bIns="36283"/>
            <a:lstStyle/>
            <a:p>
              <a:pPr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0302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5" grpId="0"/>
      <p:bldP spid="82" grpId="0"/>
      <p:bldP spid="83" grpId="0"/>
      <p:bldP spid="84" grpId="0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6"/>
          <p:cNvSpPr>
            <a:spLocks noChangeArrowheads="1"/>
          </p:cNvSpPr>
          <p:nvPr/>
        </p:nvSpPr>
        <p:spPr bwMode="auto">
          <a:xfrm>
            <a:off x="643609" y="721124"/>
            <a:ext cx="138916" cy="136950"/>
          </a:xfrm>
          <a:prstGeom prst="ellipse">
            <a:avLst/>
          </a:prstGeom>
          <a:solidFill>
            <a:srgbClr val="FBE22D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-79680" y="825157"/>
            <a:ext cx="197825" cy="195627"/>
          </a:xfrm>
          <a:prstGeom prst="ellipse">
            <a:avLst/>
          </a:prstGeom>
          <a:solidFill>
            <a:srgbClr val="A9D25A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2" name="Oval 4"/>
          <p:cNvSpPr>
            <a:spLocks noChangeArrowheads="1"/>
          </p:cNvSpPr>
          <p:nvPr/>
        </p:nvSpPr>
        <p:spPr bwMode="auto">
          <a:xfrm>
            <a:off x="118145" y="953738"/>
            <a:ext cx="197825" cy="195627"/>
          </a:xfrm>
          <a:prstGeom prst="ellipse">
            <a:avLst/>
          </a:prstGeom>
          <a:solidFill>
            <a:srgbClr val="98D2E3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252155" y="812313"/>
            <a:ext cx="343716" cy="338059"/>
          </a:xfrm>
          <a:prstGeom prst="ellipse">
            <a:avLst/>
          </a:prstGeom>
          <a:solidFill>
            <a:srgbClr val="EA5514">
              <a:alpha val="80000"/>
            </a:srgb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346390" y="309702"/>
            <a:ext cx="39099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教学设计（教案）的撰写</a:t>
            </a:r>
            <a:endParaRPr lang="en-US" altLang="zh-CN" b="1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Freeform 105"/>
          <p:cNvSpPr>
            <a:spLocks/>
          </p:cNvSpPr>
          <p:nvPr/>
        </p:nvSpPr>
        <p:spPr bwMode="auto">
          <a:xfrm>
            <a:off x="3448857" y="3005333"/>
            <a:ext cx="688472" cy="738672"/>
          </a:xfrm>
          <a:custGeom>
            <a:avLst/>
            <a:gdLst>
              <a:gd name="T0" fmla="*/ 0 w 876"/>
              <a:gd name="T1" fmla="*/ 29138806 h 952"/>
              <a:gd name="T2" fmla="*/ 0 w 876"/>
              <a:gd name="T3" fmla="*/ 477871696 h 952"/>
              <a:gd name="T4" fmla="*/ 851127092 w 876"/>
              <a:gd name="T5" fmla="*/ 924662129 h 952"/>
              <a:gd name="T6" fmla="*/ 691784020 w 876"/>
              <a:gd name="T7" fmla="*/ 0 h 952"/>
              <a:gd name="T8" fmla="*/ 367267589 w 876"/>
              <a:gd name="T9" fmla="*/ 0 h 952"/>
              <a:gd name="T10" fmla="*/ 410017760 w 876"/>
              <a:gd name="T11" fmla="*/ 244763215 h 952"/>
              <a:gd name="T12" fmla="*/ 0 w 876"/>
              <a:gd name="T13" fmla="*/ 29138806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6" h="952">
                <a:moveTo>
                  <a:pt x="0" y="30"/>
                </a:moveTo>
                <a:lnTo>
                  <a:pt x="0" y="492"/>
                </a:lnTo>
                <a:lnTo>
                  <a:pt x="876" y="952"/>
                </a:lnTo>
                <a:lnTo>
                  <a:pt x="712" y="0"/>
                </a:lnTo>
                <a:lnTo>
                  <a:pt x="378" y="0"/>
                </a:lnTo>
                <a:lnTo>
                  <a:pt x="422" y="252"/>
                </a:lnTo>
                <a:lnTo>
                  <a:pt x="0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4" tIns="36283" rIns="72564" bIns="36283"/>
          <a:lstStyle/>
          <a:p>
            <a:pPr defTabSz="725572"/>
            <a:endParaRPr lang="zh-CN" altLang="en-US" sz="1425" kern="0">
              <a:solidFill>
                <a:schemeClr val="bg1"/>
              </a:solidFill>
            </a:endParaRPr>
          </a:p>
        </p:txBody>
      </p:sp>
      <p:sp>
        <p:nvSpPr>
          <p:cNvPr id="68" name="Freeform 107"/>
          <p:cNvSpPr>
            <a:spLocks/>
          </p:cNvSpPr>
          <p:nvPr/>
        </p:nvSpPr>
        <p:spPr bwMode="auto">
          <a:xfrm>
            <a:off x="2646485" y="3005333"/>
            <a:ext cx="691003" cy="738672"/>
          </a:xfrm>
          <a:custGeom>
            <a:avLst/>
            <a:gdLst>
              <a:gd name="T0" fmla="*/ 878 w 878"/>
              <a:gd name="T1" fmla="*/ 30 h 952"/>
              <a:gd name="T2" fmla="*/ 456 w 878"/>
              <a:gd name="T3" fmla="*/ 252 h 952"/>
              <a:gd name="T4" fmla="*/ 498 w 878"/>
              <a:gd name="T5" fmla="*/ 0 h 952"/>
              <a:gd name="T6" fmla="*/ 164 w 878"/>
              <a:gd name="T7" fmla="*/ 0 h 952"/>
              <a:gd name="T8" fmla="*/ 0 w 878"/>
              <a:gd name="T9" fmla="*/ 952 h 952"/>
              <a:gd name="T10" fmla="*/ 878 w 878"/>
              <a:gd name="T11" fmla="*/ 492 h 952"/>
              <a:gd name="T12" fmla="*/ 878 w 878"/>
              <a:gd name="T13" fmla="*/ 3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8" h="952">
                <a:moveTo>
                  <a:pt x="878" y="30"/>
                </a:moveTo>
                <a:lnTo>
                  <a:pt x="456" y="252"/>
                </a:lnTo>
                <a:lnTo>
                  <a:pt x="498" y="0"/>
                </a:lnTo>
                <a:lnTo>
                  <a:pt x="164" y="0"/>
                </a:lnTo>
                <a:lnTo>
                  <a:pt x="0" y="952"/>
                </a:lnTo>
                <a:lnTo>
                  <a:pt x="878" y="492"/>
                </a:lnTo>
                <a:lnTo>
                  <a:pt x="878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4" tIns="36283" rIns="72564" bIns="36283"/>
          <a:lstStyle/>
          <a:p>
            <a:pPr defTabSz="72559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25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1658073" y="1480496"/>
            <a:ext cx="3419576" cy="2504733"/>
            <a:chOff x="2543774" y="1495055"/>
            <a:chExt cx="4560491" cy="3340417"/>
          </a:xfrm>
        </p:grpSpPr>
        <p:grpSp>
          <p:nvGrpSpPr>
            <p:cNvPr id="70" name="组合 69"/>
            <p:cNvGrpSpPr/>
            <p:nvPr/>
          </p:nvGrpSpPr>
          <p:grpSpPr>
            <a:xfrm>
              <a:off x="2543774" y="4255399"/>
              <a:ext cx="4560491" cy="580073"/>
              <a:chOff x="2543774" y="4255399"/>
              <a:chExt cx="4560491" cy="580073"/>
            </a:xfrm>
          </p:grpSpPr>
          <p:pic>
            <p:nvPicPr>
              <p:cNvPr id="80" name="Picture 19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5947" y="4255399"/>
                <a:ext cx="2658318" cy="5800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19"/>
              <p:cNvPicPr>
                <a:picLocks noChangeAspect="1" noChangeArrowheads="1"/>
              </p:cNvPicPr>
              <p:nvPr/>
            </p:nvPicPr>
            <p:blipFill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3774" y="4257069"/>
                <a:ext cx="2656630" cy="576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1" name="组合 70"/>
            <p:cNvGrpSpPr/>
            <p:nvPr/>
          </p:nvGrpSpPr>
          <p:grpSpPr>
            <a:xfrm>
              <a:off x="3249281" y="1495055"/>
              <a:ext cx="3213613" cy="3018713"/>
              <a:chOff x="3249281" y="1495055"/>
              <a:chExt cx="3213613" cy="3018713"/>
            </a:xfrm>
          </p:grpSpPr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4932039" y="3528644"/>
                <a:ext cx="918175" cy="985124"/>
              </a:xfrm>
              <a:custGeom>
                <a:avLst/>
                <a:gdLst>
                  <a:gd name="T0" fmla="*/ 0 w 876"/>
                  <a:gd name="T1" fmla="*/ 29138806 h 952"/>
                  <a:gd name="T2" fmla="*/ 0 w 876"/>
                  <a:gd name="T3" fmla="*/ 477871696 h 952"/>
                  <a:gd name="T4" fmla="*/ 851127092 w 876"/>
                  <a:gd name="T5" fmla="*/ 924662129 h 952"/>
                  <a:gd name="T6" fmla="*/ 691784020 w 876"/>
                  <a:gd name="T7" fmla="*/ 0 h 952"/>
                  <a:gd name="T8" fmla="*/ 367267589 w 876"/>
                  <a:gd name="T9" fmla="*/ 0 h 952"/>
                  <a:gd name="T10" fmla="*/ 410017760 w 876"/>
                  <a:gd name="T11" fmla="*/ 244763215 h 952"/>
                  <a:gd name="T12" fmla="*/ 0 w 876"/>
                  <a:gd name="T13" fmla="*/ 29138806 h 9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6" h="952">
                    <a:moveTo>
                      <a:pt x="0" y="30"/>
                    </a:moveTo>
                    <a:lnTo>
                      <a:pt x="0" y="492"/>
                    </a:lnTo>
                    <a:lnTo>
                      <a:pt x="876" y="952"/>
                    </a:lnTo>
                    <a:lnTo>
                      <a:pt x="712" y="0"/>
                    </a:lnTo>
                    <a:lnTo>
                      <a:pt x="378" y="0"/>
                    </a:lnTo>
                    <a:lnTo>
                      <a:pt x="422" y="252"/>
                    </a:lnTo>
                    <a:lnTo>
                      <a:pt x="0" y="30"/>
                    </a:lnTo>
                    <a:close/>
                  </a:path>
                </a:pathLst>
              </a:cu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Freeform 106"/>
              <p:cNvSpPr>
                <a:spLocks/>
              </p:cNvSpPr>
              <p:nvPr/>
            </p:nvSpPr>
            <p:spPr bwMode="auto">
              <a:xfrm>
                <a:off x="3861962" y="3528644"/>
                <a:ext cx="921550" cy="985124"/>
              </a:xfrm>
              <a:custGeom>
                <a:avLst/>
                <a:gdLst>
                  <a:gd name="T0" fmla="*/ 854256123 w 878"/>
                  <a:gd name="T1" fmla="*/ 29138806 h 952"/>
                  <a:gd name="T2" fmla="*/ 443668360 w 878"/>
                  <a:gd name="T3" fmla="*/ 244763215 h 952"/>
                  <a:gd name="T4" fmla="*/ 484532161 w 878"/>
                  <a:gd name="T5" fmla="*/ 0 h 952"/>
                  <a:gd name="T6" fmla="*/ 159564590 w 878"/>
                  <a:gd name="T7" fmla="*/ 0 h 952"/>
                  <a:gd name="T8" fmla="*/ 0 w 878"/>
                  <a:gd name="T9" fmla="*/ 924662129 h 952"/>
                  <a:gd name="T10" fmla="*/ 854256123 w 878"/>
                  <a:gd name="T11" fmla="*/ 477871696 h 952"/>
                  <a:gd name="T12" fmla="*/ 854256123 w 878"/>
                  <a:gd name="T13" fmla="*/ 29138806 h 9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8" h="952">
                    <a:moveTo>
                      <a:pt x="878" y="30"/>
                    </a:moveTo>
                    <a:lnTo>
                      <a:pt x="456" y="252"/>
                    </a:lnTo>
                    <a:lnTo>
                      <a:pt x="498" y="0"/>
                    </a:lnTo>
                    <a:lnTo>
                      <a:pt x="164" y="0"/>
                    </a:lnTo>
                    <a:lnTo>
                      <a:pt x="0" y="952"/>
                    </a:lnTo>
                    <a:lnTo>
                      <a:pt x="878" y="492"/>
                    </a:lnTo>
                    <a:lnTo>
                      <a:pt x="878" y="30"/>
                    </a:lnTo>
                    <a:close/>
                  </a:path>
                </a:pathLst>
              </a:custGeom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Freeform 108"/>
              <p:cNvSpPr>
                <a:spLocks/>
              </p:cNvSpPr>
              <p:nvPr/>
            </p:nvSpPr>
            <p:spPr bwMode="auto">
              <a:xfrm>
                <a:off x="4856088" y="1495055"/>
                <a:ext cx="1606806" cy="1866900"/>
              </a:xfrm>
              <a:custGeom>
                <a:avLst/>
                <a:gdLst>
                  <a:gd name="T0" fmla="*/ 460241095 w 1534"/>
                  <a:gd name="T1" fmla="*/ 934440516 h 1804"/>
                  <a:gd name="T2" fmla="*/ 0 w 1534"/>
                  <a:gd name="T3" fmla="*/ 0 h 1804"/>
                  <a:gd name="T4" fmla="*/ 0 w 1534"/>
                  <a:gd name="T5" fmla="*/ 679947018 h 1804"/>
                  <a:gd name="T6" fmla="*/ 238859290 w 1534"/>
                  <a:gd name="T7" fmla="*/ 1165622896 h 1804"/>
                  <a:gd name="T8" fmla="*/ 774835825 w 1534"/>
                  <a:gd name="T9" fmla="*/ 1243330563 h 1804"/>
                  <a:gd name="T10" fmla="*/ 388389322 w 1534"/>
                  <a:gd name="T11" fmla="*/ 1622157906 h 1804"/>
                  <a:gd name="T12" fmla="*/ 409750474 w 1534"/>
                  <a:gd name="T13" fmla="*/ 1752319530 h 1804"/>
                  <a:gd name="T14" fmla="*/ 802023462 w 1534"/>
                  <a:gd name="T15" fmla="*/ 1752319530 h 1804"/>
                  <a:gd name="T16" fmla="*/ 1489471863 w 1534"/>
                  <a:gd name="T17" fmla="*/ 1084029057 h 1804"/>
                  <a:gd name="T18" fmla="*/ 460241095 w 1534"/>
                  <a:gd name="T19" fmla="*/ 934440516 h 18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34" h="1804">
                    <a:moveTo>
                      <a:pt x="474" y="962"/>
                    </a:moveTo>
                    <a:lnTo>
                      <a:pt x="0" y="0"/>
                    </a:lnTo>
                    <a:lnTo>
                      <a:pt x="0" y="700"/>
                    </a:lnTo>
                    <a:lnTo>
                      <a:pt x="246" y="1200"/>
                    </a:lnTo>
                    <a:lnTo>
                      <a:pt x="798" y="1280"/>
                    </a:lnTo>
                    <a:lnTo>
                      <a:pt x="400" y="1670"/>
                    </a:lnTo>
                    <a:lnTo>
                      <a:pt x="422" y="1804"/>
                    </a:lnTo>
                    <a:lnTo>
                      <a:pt x="826" y="1804"/>
                    </a:lnTo>
                    <a:lnTo>
                      <a:pt x="1534" y="1116"/>
                    </a:lnTo>
                    <a:lnTo>
                      <a:pt x="474" y="962"/>
                    </a:lnTo>
                    <a:close/>
                  </a:path>
                </a:pathLst>
              </a:cu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Freeform 109"/>
              <p:cNvSpPr>
                <a:spLocks/>
              </p:cNvSpPr>
              <p:nvPr/>
            </p:nvSpPr>
            <p:spPr bwMode="auto">
              <a:xfrm>
                <a:off x="3249281" y="1495055"/>
                <a:ext cx="1606806" cy="1866900"/>
              </a:xfrm>
              <a:custGeom>
                <a:avLst/>
                <a:gdLst>
                  <a:gd name="T0" fmla="*/ 1029230767 w 1534"/>
                  <a:gd name="T1" fmla="*/ 934440516 h 1804"/>
                  <a:gd name="T2" fmla="*/ 0 w 1534"/>
                  <a:gd name="T3" fmla="*/ 1084029057 h 1804"/>
                  <a:gd name="T4" fmla="*/ 687448400 w 1534"/>
                  <a:gd name="T5" fmla="*/ 1752319530 h 1804"/>
                  <a:gd name="T6" fmla="*/ 1079721389 w 1534"/>
                  <a:gd name="T7" fmla="*/ 1752319530 h 1804"/>
                  <a:gd name="T8" fmla="*/ 1103024374 w 1534"/>
                  <a:gd name="T9" fmla="*/ 1622157906 h 1804"/>
                  <a:gd name="T10" fmla="*/ 714636037 w 1534"/>
                  <a:gd name="T11" fmla="*/ 1243330563 h 1804"/>
                  <a:gd name="T12" fmla="*/ 1250612572 w 1534"/>
                  <a:gd name="T13" fmla="*/ 1165622896 h 1804"/>
                  <a:gd name="T14" fmla="*/ 1489471863 w 1534"/>
                  <a:gd name="T15" fmla="*/ 679947018 h 1804"/>
                  <a:gd name="T16" fmla="*/ 1489471863 w 1534"/>
                  <a:gd name="T17" fmla="*/ 0 h 1804"/>
                  <a:gd name="T18" fmla="*/ 1029230767 w 1534"/>
                  <a:gd name="T19" fmla="*/ 934440516 h 18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34" h="1804">
                    <a:moveTo>
                      <a:pt x="1060" y="962"/>
                    </a:moveTo>
                    <a:lnTo>
                      <a:pt x="0" y="1116"/>
                    </a:lnTo>
                    <a:lnTo>
                      <a:pt x="708" y="1804"/>
                    </a:lnTo>
                    <a:lnTo>
                      <a:pt x="1112" y="1804"/>
                    </a:lnTo>
                    <a:lnTo>
                      <a:pt x="1136" y="1670"/>
                    </a:lnTo>
                    <a:lnTo>
                      <a:pt x="736" y="1280"/>
                    </a:lnTo>
                    <a:lnTo>
                      <a:pt x="1288" y="1200"/>
                    </a:lnTo>
                    <a:lnTo>
                      <a:pt x="1534" y="700"/>
                    </a:lnTo>
                    <a:lnTo>
                      <a:pt x="1534" y="0"/>
                    </a:lnTo>
                    <a:lnTo>
                      <a:pt x="1060" y="962"/>
                    </a:lnTo>
                    <a:close/>
                  </a:path>
                </a:pathLst>
              </a:custGeom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Freeform 121"/>
              <p:cNvSpPr>
                <a:spLocks/>
              </p:cNvSpPr>
              <p:nvPr/>
            </p:nvSpPr>
            <p:spPr bwMode="auto">
              <a:xfrm>
                <a:off x="4616415" y="2941904"/>
                <a:ext cx="202539" cy="198359"/>
              </a:xfrm>
              <a:custGeom>
                <a:avLst/>
                <a:gdLst>
                  <a:gd name="T0" fmla="*/ 187748664 w 192"/>
                  <a:gd name="T1" fmla="*/ 93092784 h 192"/>
                  <a:gd name="T2" fmla="*/ 187748664 w 192"/>
                  <a:gd name="T3" fmla="*/ 93092784 h 192"/>
                  <a:gd name="T4" fmla="*/ 185793063 w 192"/>
                  <a:gd name="T5" fmla="*/ 112486868 h 192"/>
                  <a:gd name="T6" fmla="*/ 179926258 w 192"/>
                  <a:gd name="T7" fmla="*/ 129941642 h 192"/>
                  <a:gd name="T8" fmla="*/ 170147258 w 192"/>
                  <a:gd name="T9" fmla="*/ 145457106 h 192"/>
                  <a:gd name="T10" fmla="*/ 160368258 w 192"/>
                  <a:gd name="T11" fmla="*/ 159032277 h 192"/>
                  <a:gd name="T12" fmla="*/ 146679047 w 192"/>
                  <a:gd name="T13" fmla="*/ 170669121 h 192"/>
                  <a:gd name="T14" fmla="*/ 129077641 w 192"/>
                  <a:gd name="T15" fmla="*/ 178427345 h 192"/>
                  <a:gd name="T16" fmla="*/ 113431836 w 192"/>
                  <a:gd name="T17" fmla="*/ 184245275 h 192"/>
                  <a:gd name="T18" fmla="*/ 93874828 w 192"/>
                  <a:gd name="T19" fmla="*/ 186184585 h 192"/>
                  <a:gd name="T20" fmla="*/ 93874828 w 192"/>
                  <a:gd name="T21" fmla="*/ 186184585 h 192"/>
                  <a:gd name="T22" fmla="*/ 74316828 w 192"/>
                  <a:gd name="T23" fmla="*/ 184245275 h 192"/>
                  <a:gd name="T24" fmla="*/ 56715422 w 192"/>
                  <a:gd name="T25" fmla="*/ 178427345 h 192"/>
                  <a:gd name="T26" fmla="*/ 41069617 w 192"/>
                  <a:gd name="T27" fmla="*/ 170669121 h 192"/>
                  <a:gd name="T28" fmla="*/ 27380406 w 192"/>
                  <a:gd name="T29" fmla="*/ 159032277 h 192"/>
                  <a:gd name="T30" fmla="*/ 15645805 w 192"/>
                  <a:gd name="T31" fmla="*/ 145457106 h 192"/>
                  <a:gd name="T32" fmla="*/ 7822406 w 192"/>
                  <a:gd name="T33" fmla="*/ 129941642 h 192"/>
                  <a:gd name="T34" fmla="*/ 1955602 w 192"/>
                  <a:gd name="T35" fmla="*/ 112486868 h 192"/>
                  <a:gd name="T36" fmla="*/ 0 w 192"/>
                  <a:gd name="T37" fmla="*/ 93092784 h 192"/>
                  <a:gd name="T38" fmla="*/ 0 w 192"/>
                  <a:gd name="T39" fmla="*/ 93092784 h 192"/>
                  <a:gd name="T40" fmla="*/ 1955602 w 192"/>
                  <a:gd name="T41" fmla="*/ 73697716 h 192"/>
                  <a:gd name="T42" fmla="*/ 7822406 w 192"/>
                  <a:gd name="T43" fmla="*/ 56242942 h 192"/>
                  <a:gd name="T44" fmla="*/ 15645805 w 192"/>
                  <a:gd name="T45" fmla="*/ 40727478 h 192"/>
                  <a:gd name="T46" fmla="*/ 27380406 w 192"/>
                  <a:gd name="T47" fmla="*/ 27152308 h 192"/>
                  <a:gd name="T48" fmla="*/ 41069617 w 192"/>
                  <a:gd name="T49" fmla="*/ 17454774 h 192"/>
                  <a:gd name="T50" fmla="*/ 56715422 w 192"/>
                  <a:gd name="T51" fmla="*/ 7757240 h 192"/>
                  <a:gd name="T52" fmla="*/ 74316828 w 192"/>
                  <a:gd name="T53" fmla="*/ 1939310 h 192"/>
                  <a:gd name="T54" fmla="*/ 93874828 w 192"/>
                  <a:gd name="T55" fmla="*/ 0 h 192"/>
                  <a:gd name="T56" fmla="*/ 93874828 w 192"/>
                  <a:gd name="T57" fmla="*/ 0 h 192"/>
                  <a:gd name="T58" fmla="*/ 113431836 w 192"/>
                  <a:gd name="T59" fmla="*/ 1939310 h 192"/>
                  <a:gd name="T60" fmla="*/ 129077641 w 192"/>
                  <a:gd name="T61" fmla="*/ 7757240 h 192"/>
                  <a:gd name="T62" fmla="*/ 146679047 w 192"/>
                  <a:gd name="T63" fmla="*/ 17454774 h 192"/>
                  <a:gd name="T64" fmla="*/ 160368258 w 192"/>
                  <a:gd name="T65" fmla="*/ 27152308 h 192"/>
                  <a:gd name="T66" fmla="*/ 170147258 w 192"/>
                  <a:gd name="T67" fmla="*/ 40727478 h 192"/>
                  <a:gd name="T68" fmla="*/ 179926258 w 192"/>
                  <a:gd name="T69" fmla="*/ 56242942 h 192"/>
                  <a:gd name="T70" fmla="*/ 185793063 w 192"/>
                  <a:gd name="T71" fmla="*/ 73697716 h 192"/>
                  <a:gd name="T72" fmla="*/ 187748664 w 192"/>
                  <a:gd name="T73" fmla="*/ 93092784 h 192"/>
                  <a:gd name="T74" fmla="*/ 187748664 w 192"/>
                  <a:gd name="T75" fmla="*/ 93092784 h 19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92">
                    <a:moveTo>
                      <a:pt x="192" y="96"/>
                    </a:moveTo>
                    <a:lnTo>
                      <a:pt x="192" y="96"/>
                    </a:lnTo>
                    <a:lnTo>
                      <a:pt x="190" y="116"/>
                    </a:lnTo>
                    <a:lnTo>
                      <a:pt x="184" y="134"/>
                    </a:lnTo>
                    <a:lnTo>
                      <a:pt x="174" y="150"/>
                    </a:lnTo>
                    <a:lnTo>
                      <a:pt x="164" y="164"/>
                    </a:lnTo>
                    <a:lnTo>
                      <a:pt x="150" y="176"/>
                    </a:lnTo>
                    <a:lnTo>
                      <a:pt x="132" y="184"/>
                    </a:lnTo>
                    <a:lnTo>
                      <a:pt x="116" y="190"/>
                    </a:lnTo>
                    <a:lnTo>
                      <a:pt x="96" y="192"/>
                    </a:lnTo>
                    <a:lnTo>
                      <a:pt x="76" y="190"/>
                    </a:lnTo>
                    <a:lnTo>
                      <a:pt x="58" y="184"/>
                    </a:lnTo>
                    <a:lnTo>
                      <a:pt x="42" y="176"/>
                    </a:lnTo>
                    <a:lnTo>
                      <a:pt x="28" y="164"/>
                    </a:lnTo>
                    <a:lnTo>
                      <a:pt x="16" y="150"/>
                    </a:lnTo>
                    <a:lnTo>
                      <a:pt x="8" y="134"/>
                    </a:lnTo>
                    <a:lnTo>
                      <a:pt x="2" y="116"/>
                    </a:lnTo>
                    <a:lnTo>
                      <a:pt x="0" y="96"/>
                    </a:lnTo>
                    <a:lnTo>
                      <a:pt x="2" y="76"/>
                    </a:lnTo>
                    <a:lnTo>
                      <a:pt x="8" y="58"/>
                    </a:lnTo>
                    <a:lnTo>
                      <a:pt x="16" y="42"/>
                    </a:lnTo>
                    <a:lnTo>
                      <a:pt x="28" y="28"/>
                    </a:lnTo>
                    <a:lnTo>
                      <a:pt x="42" y="18"/>
                    </a:lnTo>
                    <a:lnTo>
                      <a:pt x="58" y="8"/>
                    </a:lnTo>
                    <a:lnTo>
                      <a:pt x="76" y="2"/>
                    </a:lnTo>
                    <a:lnTo>
                      <a:pt x="96" y="0"/>
                    </a:lnTo>
                    <a:lnTo>
                      <a:pt x="116" y="2"/>
                    </a:lnTo>
                    <a:lnTo>
                      <a:pt x="132" y="8"/>
                    </a:lnTo>
                    <a:lnTo>
                      <a:pt x="150" y="18"/>
                    </a:lnTo>
                    <a:lnTo>
                      <a:pt x="164" y="28"/>
                    </a:lnTo>
                    <a:lnTo>
                      <a:pt x="174" y="42"/>
                    </a:lnTo>
                    <a:lnTo>
                      <a:pt x="184" y="58"/>
                    </a:lnTo>
                    <a:lnTo>
                      <a:pt x="190" y="76"/>
                    </a:lnTo>
                    <a:lnTo>
                      <a:pt x="192" y="96"/>
                    </a:lnTo>
                    <a:close/>
                  </a:path>
                </a:pathLst>
              </a:custGeom>
              <a:blipFill dpi="0"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Freeform 122"/>
              <p:cNvSpPr>
                <a:spLocks/>
              </p:cNvSpPr>
              <p:nvPr/>
            </p:nvSpPr>
            <p:spPr bwMode="auto">
              <a:xfrm>
                <a:off x="4857777" y="2891896"/>
                <a:ext cx="251485" cy="248365"/>
              </a:xfrm>
              <a:custGeom>
                <a:avLst/>
                <a:gdLst>
                  <a:gd name="T0" fmla="*/ 233121011 w 240"/>
                  <a:gd name="T1" fmla="*/ 116560999 h 240"/>
                  <a:gd name="T2" fmla="*/ 233121011 w 240"/>
                  <a:gd name="T3" fmla="*/ 116560999 h 240"/>
                  <a:gd name="T4" fmla="*/ 231178451 w 240"/>
                  <a:gd name="T5" fmla="*/ 128217394 h 240"/>
                  <a:gd name="T6" fmla="*/ 231178451 w 240"/>
                  <a:gd name="T7" fmla="*/ 139872804 h 240"/>
                  <a:gd name="T8" fmla="*/ 223407225 w 240"/>
                  <a:gd name="T9" fmla="*/ 161243027 h 240"/>
                  <a:gd name="T10" fmla="*/ 211751865 w 240"/>
                  <a:gd name="T11" fmla="*/ 180669696 h 240"/>
                  <a:gd name="T12" fmla="*/ 198152958 w 240"/>
                  <a:gd name="T13" fmla="*/ 198153796 h 240"/>
                  <a:gd name="T14" fmla="*/ 180668932 w 240"/>
                  <a:gd name="T15" fmla="*/ 211752760 h 240"/>
                  <a:gd name="T16" fmla="*/ 161242345 w 240"/>
                  <a:gd name="T17" fmla="*/ 223408170 h 240"/>
                  <a:gd name="T18" fmla="*/ 139872213 w 240"/>
                  <a:gd name="T19" fmla="*/ 229236860 h 240"/>
                  <a:gd name="T20" fmla="*/ 128216852 w 240"/>
                  <a:gd name="T21" fmla="*/ 231179429 h 240"/>
                  <a:gd name="T22" fmla="*/ 116560506 w 240"/>
                  <a:gd name="T23" fmla="*/ 233121997 h 240"/>
                  <a:gd name="T24" fmla="*/ 116560506 w 240"/>
                  <a:gd name="T25" fmla="*/ 233121997 h 240"/>
                  <a:gd name="T26" fmla="*/ 104904160 w 240"/>
                  <a:gd name="T27" fmla="*/ 231179429 h 240"/>
                  <a:gd name="T28" fmla="*/ 93248799 w 240"/>
                  <a:gd name="T29" fmla="*/ 229236860 h 240"/>
                  <a:gd name="T30" fmla="*/ 69936106 w 240"/>
                  <a:gd name="T31" fmla="*/ 223408170 h 240"/>
                  <a:gd name="T32" fmla="*/ 50509520 w 240"/>
                  <a:gd name="T33" fmla="*/ 211752760 h 240"/>
                  <a:gd name="T34" fmla="*/ 33025493 w 240"/>
                  <a:gd name="T35" fmla="*/ 198153796 h 240"/>
                  <a:gd name="T36" fmla="*/ 19426587 w 240"/>
                  <a:gd name="T37" fmla="*/ 180669696 h 240"/>
                  <a:gd name="T38" fmla="*/ 7770240 w 240"/>
                  <a:gd name="T39" fmla="*/ 161243027 h 240"/>
                  <a:gd name="T40" fmla="*/ 1942560 w 240"/>
                  <a:gd name="T41" fmla="*/ 139872804 h 240"/>
                  <a:gd name="T42" fmla="*/ 0 w 240"/>
                  <a:gd name="T43" fmla="*/ 128217394 h 240"/>
                  <a:gd name="T44" fmla="*/ 0 w 240"/>
                  <a:gd name="T45" fmla="*/ 116560999 h 240"/>
                  <a:gd name="T46" fmla="*/ 0 w 240"/>
                  <a:gd name="T47" fmla="*/ 116560999 h 240"/>
                  <a:gd name="T48" fmla="*/ 0 w 240"/>
                  <a:gd name="T49" fmla="*/ 104904603 h 240"/>
                  <a:gd name="T50" fmla="*/ 1942560 w 240"/>
                  <a:gd name="T51" fmla="*/ 93249193 h 240"/>
                  <a:gd name="T52" fmla="*/ 7770240 w 240"/>
                  <a:gd name="T53" fmla="*/ 69936402 h 240"/>
                  <a:gd name="T54" fmla="*/ 19426587 w 240"/>
                  <a:gd name="T55" fmla="*/ 50509733 h 240"/>
                  <a:gd name="T56" fmla="*/ 33025493 w 240"/>
                  <a:gd name="T57" fmla="*/ 33025633 h 240"/>
                  <a:gd name="T58" fmla="*/ 50509520 w 240"/>
                  <a:gd name="T59" fmla="*/ 19426669 h 240"/>
                  <a:gd name="T60" fmla="*/ 69936106 w 240"/>
                  <a:gd name="T61" fmla="*/ 7770273 h 240"/>
                  <a:gd name="T62" fmla="*/ 93248799 w 240"/>
                  <a:gd name="T63" fmla="*/ 1942568 h 240"/>
                  <a:gd name="T64" fmla="*/ 104904160 w 240"/>
                  <a:gd name="T65" fmla="*/ 0 h 240"/>
                  <a:gd name="T66" fmla="*/ 116560506 w 240"/>
                  <a:gd name="T67" fmla="*/ 0 h 240"/>
                  <a:gd name="T68" fmla="*/ 116560506 w 240"/>
                  <a:gd name="T69" fmla="*/ 0 h 240"/>
                  <a:gd name="T70" fmla="*/ 128216852 w 240"/>
                  <a:gd name="T71" fmla="*/ 0 h 240"/>
                  <a:gd name="T72" fmla="*/ 139872213 w 240"/>
                  <a:gd name="T73" fmla="*/ 1942568 h 240"/>
                  <a:gd name="T74" fmla="*/ 161242345 w 240"/>
                  <a:gd name="T75" fmla="*/ 7770273 h 240"/>
                  <a:gd name="T76" fmla="*/ 180668932 w 240"/>
                  <a:gd name="T77" fmla="*/ 19426669 h 240"/>
                  <a:gd name="T78" fmla="*/ 198152958 w 240"/>
                  <a:gd name="T79" fmla="*/ 33025633 h 240"/>
                  <a:gd name="T80" fmla="*/ 211751865 w 240"/>
                  <a:gd name="T81" fmla="*/ 50509733 h 240"/>
                  <a:gd name="T82" fmla="*/ 223407225 w 240"/>
                  <a:gd name="T83" fmla="*/ 69936402 h 240"/>
                  <a:gd name="T84" fmla="*/ 231178451 w 240"/>
                  <a:gd name="T85" fmla="*/ 93249193 h 240"/>
                  <a:gd name="T86" fmla="*/ 231178451 w 240"/>
                  <a:gd name="T87" fmla="*/ 104904603 h 240"/>
                  <a:gd name="T88" fmla="*/ 233121011 w 240"/>
                  <a:gd name="T89" fmla="*/ 116560999 h 240"/>
                  <a:gd name="T90" fmla="*/ 233121011 w 240"/>
                  <a:gd name="T91" fmla="*/ 116560999 h 24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240" h="240">
                    <a:moveTo>
                      <a:pt x="240" y="120"/>
                    </a:moveTo>
                    <a:lnTo>
                      <a:pt x="240" y="120"/>
                    </a:lnTo>
                    <a:lnTo>
                      <a:pt x="238" y="132"/>
                    </a:lnTo>
                    <a:lnTo>
                      <a:pt x="238" y="144"/>
                    </a:lnTo>
                    <a:lnTo>
                      <a:pt x="230" y="166"/>
                    </a:lnTo>
                    <a:lnTo>
                      <a:pt x="218" y="186"/>
                    </a:lnTo>
                    <a:lnTo>
                      <a:pt x="204" y="204"/>
                    </a:lnTo>
                    <a:lnTo>
                      <a:pt x="186" y="218"/>
                    </a:lnTo>
                    <a:lnTo>
                      <a:pt x="166" y="230"/>
                    </a:lnTo>
                    <a:lnTo>
                      <a:pt x="144" y="236"/>
                    </a:lnTo>
                    <a:lnTo>
                      <a:pt x="132" y="238"/>
                    </a:lnTo>
                    <a:lnTo>
                      <a:pt x="120" y="240"/>
                    </a:lnTo>
                    <a:lnTo>
                      <a:pt x="108" y="238"/>
                    </a:lnTo>
                    <a:lnTo>
                      <a:pt x="96" y="236"/>
                    </a:lnTo>
                    <a:lnTo>
                      <a:pt x="72" y="230"/>
                    </a:lnTo>
                    <a:lnTo>
                      <a:pt x="52" y="218"/>
                    </a:lnTo>
                    <a:lnTo>
                      <a:pt x="34" y="204"/>
                    </a:lnTo>
                    <a:lnTo>
                      <a:pt x="20" y="186"/>
                    </a:lnTo>
                    <a:lnTo>
                      <a:pt x="8" y="166"/>
                    </a:lnTo>
                    <a:lnTo>
                      <a:pt x="2" y="144"/>
                    </a:lnTo>
                    <a:lnTo>
                      <a:pt x="0" y="132"/>
                    </a:lnTo>
                    <a:lnTo>
                      <a:pt x="0" y="120"/>
                    </a:lnTo>
                    <a:lnTo>
                      <a:pt x="0" y="108"/>
                    </a:lnTo>
                    <a:lnTo>
                      <a:pt x="2" y="96"/>
                    </a:lnTo>
                    <a:lnTo>
                      <a:pt x="8" y="72"/>
                    </a:lnTo>
                    <a:lnTo>
                      <a:pt x="20" y="52"/>
                    </a:lnTo>
                    <a:lnTo>
                      <a:pt x="34" y="34"/>
                    </a:lnTo>
                    <a:lnTo>
                      <a:pt x="52" y="20"/>
                    </a:lnTo>
                    <a:lnTo>
                      <a:pt x="72" y="8"/>
                    </a:lnTo>
                    <a:lnTo>
                      <a:pt x="96" y="2"/>
                    </a:lnTo>
                    <a:lnTo>
                      <a:pt x="108" y="0"/>
                    </a:lnTo>
                    <a:lnTo>
                      <a:pt x="120" y="0"/>
                    </a:lnTo>
                    <a:lnTo>
                      <a:pt x="132" y="0"/>
                    </a:lnTo>
                    <a:lnTo>
                      <a:pt x="144" y="2"/>
                    </a:lnTo>
                    <a:lnTo>
                      <a:pt x="166" y="8"/>
                    </a:lnTo>
                    <a:lnTo>
                      <a:pt x="186" y="20"/>
                    </a:lnTo>
                    <a:lnTo>
                      <a:pt x="204" y="34"/>
                    </a:lnTo>
                    <a:lnTo>
                      <a:pt x="218" y="52"/>
                    </a:lnTo>
                    <a:lnTo>
                      <a:pt x="230" y="72"/>
                    </a:lnTo>
                    <a:lnTo>
                      <a:pt x="238" y="96"/>
                    </a:lnTo>
                    <a:lnTo>
                      <a:pt x="238" y="108"/>
                    </a:lnTo>
                    <a:lnTo>
                      <a:pt x="240" y="120"/>
                    </a:lnTo>
                    <a:close/>
                  </a:path>
                </a:pathLst>
              </a:custGeom>
              <a:blipFill dpi="0"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Freeform 123"/>
              <p:cNvSpPr>
                <a:spLocks/>
              </p:cNvSpPr>
              <p:nvPr/>
            </p:nvSpPr>
            <p:spPr bwMode="auto">
              <a:xfrm>
                <a:off x="4616415" y="3181934"/>
                <a:ext cx="202539" cy="195025"/>
              </a:xfrm>
              <a:custGeom>
                <a:avLst/>
                <a:gdLst>
                  <a:gd name="T0" fmla="*/ 187748664 w 192"/>
                  <a:gd name="T1" fmla="*/ 90563894 h 190"/>
                  <a:gd name="T2" fmla="*/ 187748664 w 192"/>
                  <a:gd name="T3" fmla="*/ 90563894 h 190"/>
                  <a:gd name="T4" fmla="*/ 185793063 w 192"/>
                  <a:gd name="T5" fmla="*/ 109833722 h 190"/>
                  <a:gd name="T6" fmla="*/ 179926258 w 192"/>
                  <a:gd name="T7" fmla="*/ 127175786 h 190"/>
                  <a:gd name="T8" fmla="*/ 170147258 w 192"/>
                  <a:gd name="T9" fmla="*/ 142591063 h 190"/>
                  <a:gd name="T10" fmla="*/ 160368258 w 192"/>
                  <a:gd name="T11" fmla="*/ 156078574 h 190"/>
                  <a:gd name="T12" fmla="*/ 146679047 w 192"/>
                  <a:gd name="T13" fmla="*/ 167640276 h 190"/>
                  <a:gd name="T14" fmla="*/ 129077641 w 192"/>
                  <a:gd name="T15" fmla="*/ 175348403 h 190"/>
                  <a:gd name="T16" fmla="*/ 113431836 w 192"/>
                  <a:gd name="T17" fmla="*/ 181128765 h 190"/>
                  <a:gd name="T18" fmla="*/ 93874828 w 192"/>
                  <a:gd name="T19" fmla="*/ 183055552 h 190"/>
                  <a:gd name="T20" fmla="*/ 93874828 w 192"/>
                  <a:gd name="T21" fmla="*/ 183055552 h 190"/>
                  <a:gd name="T22" fmla="*/ 74316828 w 192"/>
                  <a:gd name="T23" fmla="*/ 181128765 h 190"/>
                  <a:gd name="T24" fmla="*/ 56715422 w 192"/>
                  <a:gd name="T25" fmla="*/ 175348403 h 190"/>
                  <a:gd name="T26" fmla="*/ 41069617 w 192"/>
                  <a:gd name="T27" fmla="*/ 167640276 h 190"/>
                  <a:gd name="T28" fmla="*/ 27380406 w 192"/>
                  <a:gd name="T29" fmla="*/ 156078574 h 190"/>
                  <a:gd name="T30" fmla="*/ 15645805 w 192"/>
                  <a:gd name="T31" fmla="*/ 142591063 h 190"/>
                  <a:gd name="T32" fmla="*/ 7822406 w 192"/>
                  <a:gd name="T33" fmla="*/ 127175786 h 190"/>
                  <a:gd name="T34" fmla="*/ 1955602 w 192"/>
                  <a:gd name="T35" fmla="*/ 109833722 h 190"/>
                  <a:gd name="T36" fmla="*/ 0 w 192"/>
                  <a:gd name="T37" fmla="*/ 90563894 h 190"/>
                  <a:gd name="T38" fmla="*/ 0 w 192"/>
                  <a:gd name="T39" fmla="*/ 90563894 h 190"/>
                  <a:gd name="T40" fmla="*/ 1955602 w 192"/>
                  <a:gd name="T41" fmla="*/ 73221830 h 190"/>
                  <a:gd name="T42" fmla="*/ 7822406 w 192"/>
                  <a:gd name="T43" fmla="*/ 55879766 h 190"/>
                  <a:gd name="T44" fmla="*/ 15645805 w 192"/>
                  <a:gd name="T45" fmla="*/ 40464490 h 190"/>
                  <a:gd name="T46" fmla="*/ 27380406 w 192"/>
                  <a:gd name="T47" fmla="*/ 26976978 h 190"/>
                  <a:gd name="T48" fmla="*/ 41069617 w 192"/>
                  <a:gd name="T49" fmla="*/ 15415276 h 190"/>
                  <a:gd name="T50" fmla="*/ 56715422 w 192"/>
                  <a:gd name="T51" fmla="*/ 7707149 h 190"/>
                  <a:gd name="T52" fmla="*/ 74316828 w 192"/>
                  <a:gd name="T53" fmla="*/ 1926787 h 190"/>
                  <a:gd name="T54" fmla="*/ 93874828 w 192"/>
                  <a:gd name="T55" fmla="*/ 0 h 190"/>
                  <a:gd name="T56" fmla="*/ 93874828 w 192"/>
                  <a:gd name="T57" fmla="*/ 0 h 190"/>
                  <a:gd name="T58" fmla="*/ 113431836 w 192"/>
                  <a:gd name="T59" fmla="*/ 1926787 h 190"/>
                  <a:gd name="T60" fmla="*/ 129077641 w 192"/>
                  <a:gd name="T61" fmla="*/ 7707149 h 190"/>
                  <a:gd name="T62" fmla="*/ 146679047 w 192"/>
                  <a:gd name="T63" fmla="*/ 15415276 h 190"/>
                  <a:gd name="T64" fmla="*/ 160368258 w 192"/>
                  <a:gd name="T65" fmla="*/ 26976978 h 190"/>
                  <a:gd name="T66" fmla="*/ 170147258 w 192"/>
                  <a:gd name="T67" fmla="*/ 40464490 h 190"/>
                  <a:gd name="T68" fmla="*/ 179926258 w 192"/>
                  <a:gd name="T69" fmla="*/ 55879766 h 190"/>
                  <a:gd name="T70" fmla="*/ 185793063 w 192"/>
                  <a:gd name="T71" fmla="*/ 73221830 h 190"/>
                  <a:gd name="T72" fmla="*/ 187748664 w 192"/>
                  <a:gd name="T73" fmla="*/ 90563894 h 190"/>
                  <a:gd name="T74" fmla="*/ 187748664 w 192"/>
                  <a:gd name="T75" fmla="*/ 90563894 h 19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90">
                    <a:moveTo>
                      <a:pt x="192" y="94"/>
                    </a:moveTo>
                    <a:lnTo>
                      <a:pt x="192" y="94"/>
                    </a:lnTo>
                    <a:lnTo>
                      <a:pt x="190" y="114"/>
                    </a:lnTo>
                    <a:lnTo>
                      <a:pt x="184" y="132"/>
                    </a:lnTo>
                    <a:lnTo>
                      <a:pt x="174" y="148"/>
                    </a:lnTo>
                    <a:lnTo>
                      <a:pt x="164" y="162"/>
                    </a:lnTo>
                    <a:lnTo>
                      <a:pt x="150" y="174"/>
                    </a:lnTo>
                    <a:lnTo>
                      <a:pt x="132" y="182"/>
                    </a:lnTo>
                    <a:lnTo>
                      <a:pt x="116" y="188"/>
                    </a:lnTo>
                    <a:lnTo>
                      <a:pt x="96" y="190"/>
                    </a:lnTo>
                    <a:lnTo>
                      <a:pt x="76" y="188"/>
                    </a:lnTo>
                    <a:lnTo>
                      <a:pt x="58" y="182"/>
                    </a:lnTo>
                    <a:lnTo>
                      <a:pt x="42" y="174"/>
                    </a:lnTo>
                    <a:lnTo>
                      <a:pt x="28" y="162"/>
                    </a:lnTo>
                    <a:lnTo>
                      <a:pt x="16" y="148"/>
                    </a:lnTo>
                    <a:lnTo>
                      <a:pt x="8" y="132"/>
                    </a:lnTo>
                    <a:lnTo>
                      <a:pt x="2" y="114"/>
                    </a:lnTo>
                    <a:lnTo>
                      <a:pt x="0" y="94"/>
                    </a:lnTo>
                    <a:lnTo>
                      <a:pt x="2" y="76"/>
                    </a:lnTo>
                    <a:lnTo>
                      <a:pt x="8" y="58"/>
                    </a:lnTo>
                    <a:lnTo>
                      <a:pt x="16" y="42"/>
                    </a:lnTo>
                    <a:lnTo>
                      <a:pt x="28" y="28"/>
                    </a:lnTo>
                    <a:lnTo>
                      <a:pt x="42" y="16"/>
                    </a:lnTo>
                    <a:lnTo>
                      <a:pt x="58" y="8"/>
                    </a:lnTo>
                    <a:lnTo>
                      <a:pt x="76" y="2"/>
                    </a:lnTo>
                    <a:lnTo>
                      <a:pt x="96" y="0"/>
                    </a:lnTo>
                    <a:lnTo>
                      <a:pt x="116" y="2"/>
                    </a:lnTo>
                    <a:lnTo>
                      <a:pt x="132" y="8"/>
                    </a:lnTo>
                    <a:lnTo>
                      <a:pt x="150" y="16"/>
                    </a:lnTo>
                    <a:lnTo>
                      <a:pt x="164" y="28"/>
                    </a:lnTo>
                    <a:lnTo>
                      <a:pt x="174" y="42"/>
                    </a:lnTo>
                    <a:lnTo>
                      <a:pt x="184" y="58"/>
                    </a:lnTo>
                    <a:lnTo>
                      <a:pt x="190" y="76"/>
                    </a:lnTo>
                    <a:lnTo>
                      <a:pt x="192" y="94"/>
                    </a:lnTo>
                    <a:close/>
                  </a:path>
                </a:pathLst>
              </a:custGeom>
              <a:blipFill dpi="0"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Freeform 124"/>
              <p:cNvSpPr>
                <a:spLocks/>
              </p:cNvSpPr>
              <p:nvPr/>
            </p:nvSpPr>
            <p:spPr bwMode="auto">
              <a:xfrm>
                <a:off x="4857777" y="3181934"/>
                <a:ext cx="199163" cy="195025"/>
              </a:xfrm>
              <a:custGeom>
                <a:avLst/>
                <a:gdLst>
                  <a:gd name="T0" fmla="*/ 184619633 w 190"/>
                  <a:gd name="T1" fmla="*/ 90563894 h 190"/>
                  <a:gd name="T2" fmla="*/ 184619633 w 190"/>
                  <a:gd name="T3" fmla="*/ 90563894 h 190"/>
                  <a:gd name="T4" fmla="*/ 182676382 w 190"/>
                  <a:gd name="T5" fmla="*/ 109833722 h 190"/>
                  <a:gd name="T6" fmla="*/ 176846631 w 190"/>
                  <a:gd name="T7" fmla="*/ 127175786 h 190"/>
                  <a:gd name="T8" fmla="*/ 169072644 w 190"/>
                  <a:gd name="T9" fmla="*/ 142591063 h 190"/>
                  <a:gd name="T10" fmla="*/ 157412155 w 190"/>
                  <a:gd name="T11" fmla="*/ 156078574 h 190"/>
                  <a:gd name="T12" fmla="*/ 143809403 w 190"/>
                  <a:gd name="T13" fmla="*/ 167640276 h 190"/>
                  <a:gd name="T14" fmla="*/ 128262413 w 190"/>
                  <a:gd name="T15" fmla="*/ 175348403 h 190"/>
                  <a:gd name="T16" fmla="*/ 110772174 w 190"/>
                  <a:gd name="T17" fmla="*/ 181128765 h 190"/>
                  <a:gd name="T18" fmla="*/ 91337698 w 190"/>
                  <a:gd name="T19" fmla="*/ 183055552 h 190"/>
                  <a:gd name="T20" fmla="*/ 91337698 w 190"/>
                  <a:gd name="T21" fmla="*/ 183055552 h 190"/>
                  <a:gd name="T22" fmla="*/ 73847459 w 190"/>
                  <a:gd name="T23" fmla="*/ 181128765 h 190"/>
                  <a:gd name="T24" fmla="*/ 56357219 w 190"/>
                  <a:gd name="T25" fmla="*/ 175348403 h 190"/>
                  <a:gd name="T26" fmla="*/ 40810230 w 190"/>
                  <a:gd name="T27" fmla="*/ 167640276 h 190"/>
                  <a:gd name="T28" fmla="*/ 27207477 w 190"/>
                  <a:gd name="T29" fmla="*/ 156078574 h 190"/>
                  <a:gd name="T30" fmla="*/ 15546989 w 190"/>
                  <a:gd name="T31" fmla="*/ 142591063 h 190"/>
                  <a:gd name="T32" fmla="*/ 7773002 w 190"/>
                  <a:gd name="T33" fmla="*/ 127175786 h 190"/>
                  <a:gd name="T34" fmla="*/ 1943250 w 190"/>
                  <a:gd name="T35" fmla="*/ 109833722 h 190"/>
                  <a:gd name="T36" fmla="*/ 0 w 190"/>
                  <a:gd name="T37" fmla="*/ 90563894 h 190"/>
                  <a:gd name="T38" fmla="*/ 0 w 190"/>
                  <a:gd name="T39" fmla="*/ 90563894 h 190"/>
                  <a:gd name="T40" fmla="*/ 1943250 w 190"/>
                  <a:gd name="T41" fmla="*/ 73221830 h 190"/>
                  <a:gd name="T42" fmla="*/ 7773002 w 190"/>
                  <a:gd name="T43" fmla="*/ 55879766 h 190"/>
                  <a:gd name="T44" fmla="*/ 15546989 w 190"/>
                  <a:gd name="T45" fmla="*/ 40464490 h 190"/>
                  <a:gd name="T46" fmla="*/ 27207477 w 190"/>
                  <a:gd name="T47" fmla="*/ 26976978 h 190"/>
                  <a:gd name="T48" fmla="*/ 40810230 w 190"/>
                  <a:gd name="T49" fmla="*/ 15415276 h 190"/>
                  <a:gd name="T50" fmla="*/ 56357219 w 190"/>
                  <a:gd name="T51" fmla="*/ 7707149 h 190"/>
                  <a:gd name="T52" fmla="*/ 73847459 w 190"/>
                  <a:gd name="T53" fmla="*/ 1926787 h 190"/>
                  <a:gd name="T54" fmla="*/ 91337698 w 190"/>
                  <a:gd name="T55" fmla="*/ 0 h 190"/>
                  <a:gd name="T56" fmla="*/ 91337698 w 190"/>
                  <a:gd name="T57" fmla="*/ 0 h 190"/>
                  <a:gd name="T58" fmla="*/ 110772174 w 190"/>
                  <a:gd name="T59" fmla="*/ 1926787 h 190"/>
                  <a:gd name="T60" fmla="*/ 128262413 w 190"/>
                  <a:gd name="T61" fmla="*/ 7707149 h 190"/>
                  <a:gd name="T62" fmla="*/ 143809403 w 190"/>
                  <a:gd name="T63" fmla="*/ 15415276 h 190"/>
                  <a:gd name="T64" fmla="*/ 157412155 w 190"/>
                  <a:gd name="T65" fmla="*/ 26976978 h 190"/>
                  <a:gd name="T66" fmla="*/ 169072644 w 190"/>
                  <a:gd name="T67" fmla="*/ 40464490 h 190"/>
                  <a:gd name="T68" fmla="*/ 176846631 w 190"/>
                  <a:gd name="T69" fmla="*/ 55879766 h 190"/>
                  <a:gd name="T70" fmla="*/ 182676382 w 190"/>
                  <a:gd name="T71" fmla="*/ 73221830 h 190"/>
                  <a:gd name="T72" fmla="*/ 184619633 w 190"/>
                  <a:gd name="T73" fmla="*/ 90563894 h 190"/>
                  <a:gd name="T74" fmla="*/ 184619633 w 190"/>
                  <a:gd name="T75" fmla="*/ 90563894 h 19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0" h="190">
                    <a:moveTo>
                      <a:pt x="190" y="94"/>
                    </a:moveTo>
                    <a:lnTo>
                      <a:pt x="190" y="94"/>
                    </a:lnTo>
                    <a:lnTo>
                      <a:pt x="188" y="114"/>
                    </a:lnTo>
                    <a:lnTo>
                      <a:pt x="182" y="132"/>
                    </a:lnTo>
                    <a:lnTo>
                      <a:pt x="174" y="148"/>
                    </a:lnTo>
                    <a:lnTo>
                      <a:pt x="162" y="162"/>
                    </a:lnTo>
                    <a:lnTo>
                      <a:pt x="148" y="174"/>
                    </a:lnTo>
                    <a:lnTo>
                      <a:pt x="132" y="182"/>
                    </a:lnTo>
                    <a:lnTo>
                      <a:pt x="114" y="188"/>
                    </a:lnTo>
                    <a:lnTo>
                      <a:pt x="94" y="190"/>
                    </a:lnTo>
                    <a:lnTo>
                      <a:pt x="76" y="188"/>
                    </a:lnTo>
                    <a:lnTo>
                      <a:pt x="58" y="182"/>
                    </a:lnTo>
                    <a:lnTo>
                      <a:pt x="42" y="174"/>
                    </a:lnTo>
                    <a:lnTo>
                      <a:pt x="28" y="162"/>
                    </a:lnTo>
                    <a:lnTo>
                      <a:pt x="16" y="148"/>
                    </a:lnTo>
                    <a:lnTo>
                      <a:pt x="8" y="132"/>
                    </a:lnTo>
                    <a:lnTo>
                      <a:pt x="2" y="114"/>
                    </a:lnTo>
                    <a:lnTo>
                      <a:pt x="0" y="94"/>
                    </a:lnTo>
                    <a:lnTo>
                      <a:pt x="2" y="76"/>
                    </a:lnTo>
                    <a:lnTo>
                      <a:pt x="8" y="58"/>
                    </a:lnTo>
                    <a:lnTo>
                      <a:pt x="16" y="42"/>
                    </a:lnTo>
                    <a:lnTo>
                      <a:pt x="28" y="28"/>
                    </a:lnTo>
                    <a:lnTo>
                      <a:pt x="42" y="16"/>
                    </a:lnTo>
                    <a:lnTo>
                      <a:pt x="58" y="8"/>
                    </a:lnTo>
                    <a:lnTo>
                      <a:pt x="76" y="2"/>
                    </a:lnTo>
                    <a:lnTo>
                      <a:pt x="94" y="0"/>
                    </a:lnTo>
                    <a:lnTo>
                      <a:pt x="114" y="2"/>
                    </a:lnTo>
                    <a:lnTo>
                      <a:pt x="132" y="8"/>
                    </a:lnTo>
                    <a:lnTo>
                      <a:pt x="148" y="16"/>
                    </a:lnTo>
                    <a:lnTo>
                      <a:pt x="162" y="28"/>
                    </a:lnTo>
                    <a:lnTo>
                      <a:pt x="174" y="42"/>
                    </a:lnTo>
                    <a:lnTo>
                      <a:pt x="182" y="58"/>
                    </a:lnTo>
                    <a:lnTo>
                      <a:pt x="188" y="76"/>
                    </a:lnTo>
                    <a:lnTo>
                      <a:pt x="190" y="94"/>
                    </a:lnTo>
                    <a:close/>
                  </a:path>
                </a:pathLst>
              </a:custGeom>
              <a:blipFill dpi="0"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lIns="72564" tIns="36283" rIns="72564" bIns="36283"/>
              <a:lstStyle/>
              <a:p>
                <a:pPr defTabSz="725572"/>
                <a:endParaRPr lang="zh-CN" altLang="en-US" sz="1425" kern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82" name="矩形 1"/>
          <p:cNvSpPr>
            <a:spLocks noChangeArrowheads="1"/>
          </p:cNvSpPr>
          <p:nvPr/>
        </p:nvSpPr>
        <p:spPr bwMode="auto">
          <a:xfrm>
            <a:off x="4239840" y="1214059"/>
            <a:ext cx="2140693" cy="561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4" tIns="36283" rIns="72564" bIns="36283">
            <a:spAutoFit/>
          </a:bodyPr>
          <a:lstStyle/>
          <a:p>
            <a:pPr algn="just" defTabSz="72559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六、练习设计</a:t>
            </a:r>
            <a:endParaRPr lang="zh-CN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矩形 1"/>
          <p:cNvSpPr>
            <a:spLocks noChangeArrowheads="1"/>
          </p:cNvSpPr>
          <p:nvPr/>
        </p:nvSpPr>
        <p:spPr bwMode="auto">
          <a:xfrm>
            <a:off x="906955" y="1181246"/>
            <a:ext cx="2079967" cy="62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4" tIns="36283" rIns="72564" bIns="36283">
            <a:spAutoFit/>
          </a:bodyPr>
          <a:lstStyle/>
          <a:p>
            <a:pPr algn="just" defTabSz="72559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五、教学过程</a:t>
            </a:r>
            <a:endParaRPr lang="zh-CN" altLang="zh-CN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矩形 1"/>
          <p:cNvSpPr>
            <a:spLocks noChangeArrowheads="1"/>
          </p:cNvSpPr>
          <p:nvPr/>
        </p:nvSpPr>
        <p:spPr bwMode="auto">
          <a:xfrm>
            <a:off x="4256291" y="2950338"/>
            <a:ext cx="2375526" cy="561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4" tIns="36283" rIns="72564" bIns="36283">
            <a:spAutoFit/>
          </a:bodyPr>
          <a:lstStyle/>
          <a:p>
            <a:pPr algn="just" defTabSz="72559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八、课后反思</a:t>
            </a:r>
            <a:endParaRPr lang="zh-CN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1"/>
          <p:cNvSpPr>
            <a:spLocks noChangeArrowheads="1"/>
          </p:cNvSpPr>
          <p:nvPr/>
        </p:nvSpPr>
        <p:spPr bwMode="auto">
          <a:xfrm>
            <a:off x="571100" y="2930895"/>
            <a:ext cx="2075384" cy="561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4" tIns="36283" rIns="72564" bIns="36283">
            <a:spAutoFit/>
          </a:bodyPr>
          <a:lstStyle/>
          <a:p>
            <a:pPr algn="ctr" defTabSz="72559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七、板书设计</a:t>
            </a:r>
            <a:endParaRPr lang="zh-CN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839245" y="1799213"/>
            <a:ext cx="5267314" cy="1722317"/>
            <a:chOff x="1451752" y="1920109"/>
            <a:chExt cx="7024712" cy="2296955"/>
          </a:xfrm>
        </p:grpSpPr>
        <p:sp>
          <p:nvSpPr>
            <p:cNvPr id="87" name="任意多边形 86"/>
            <p:cNvSpPr/>
            <p:nvPr/>
          </p:nvSpPr>
          <p:spPr>
            <a:xfrm flipH="1">
              <a:off x="1451752" y="1920109"/>
              <a:ext cx="2909803" cy="646748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dash"/>
              <a:headEnd type="oval" w="med" len="med"/>
            </a:ln>
            <a:effectLst/>
          </p:spPr>
          <p:txBody>
            <a:bodyPr lIns="72564" tIns="36283" rIns="72564" bIns="36283" anchor="ctr"/>
            <a:lstStyle/>
            <a:p>
              <a:pPr algn="ctr"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88" name="任意多边形 87"/>
            <p:cNvSpPr/>
            <p:nvPr/>
          </p:nvSpPr>
          <p:spPr>
            <a:xfrm flipH="1">
              <a:off x="1461881" y="3521977"/>
              <a:ext cx="2587429" cy="651748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dash"/>
              <a:headEnd type="oval" w="med" len="med"/>
            </a:ln>
            <a:effectLst/>
          </p:spPr>
          <p:txBody>
            <a:bodyPr lIns="72564" tIns="36283" rIns="72564" bIns="36283" anchor="ctr"/>
            <a:lstStyle/>
            <a:p>
              <a:pPr algn="ctr"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5544718" y="1930110"/>
              <a:ext cx="2909803" cy="646748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dash"/>
              <a:headEnd type="oval" w="med" len="med"/>
            </a:ln>
            <a:effectLst/>
          </p:spPr>
          <p:txBody>
            <a:bodyPr lIns="72564" tIns="36283" rIns="72564" bIns="36283" anchor="ctr"/>
            <a:lstStyle/>
            <a:p>
              <a:pPr algn="ctr"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591977" y="3521977"/>
              <a:ext cx="2884487" cy="651748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dash"/>
              <a:headEnd type="oval" w="med" len="med"/>
            </a:ln>
            <a:effectLst/>
          </p:spPr>
          <p:txBody>
            <a:bodyPr lIns="72564" tIns="36283" rIns="72564" bIns="36283" anchor="ctr"/>
            <a:lstStyle/>
            <a:p>
              <a:pPr algn="ctr"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1" name="Oval 54"/>
            <p:cNvSpPr>
              <a:spLocks noChangeArrowheads="1"/>
            </p:cNvSpPr>
            <p:nvPr/>
          </p:nvSpPr>
          <p:spPr bwMode="auto">
            <a:xfrm>
              <a:off x="4315985" y="2528519"/>
              <a:ext cx="87767" cy="8667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lIns="72564" tIns="36283" rIns="72564" bIns="36283"/>
            <a:lstStyle/>
            <a:p>
              <a:pPr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2" name="Oval 54"/>
            <p:cNvSpPr>
              <a:spLocks noChangeArrowheads="1"/>
            </p:cNvSpPr>
            <p:nvPr/>
          </p:nvSpPr>
          <p:spPr bwMode="auto">
            <a:xfrm>
              <a:off x="5494084" y="2535185"/>
              <a:ext cx="87767" cy="8667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lIns="72564" tIns="36283" rIns="72564" bIns="36283"/>
            <a:lstStyle/>
            <a:p>
              <a:pPr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3" name="Oval 54"/>
            <p:cNvSpPr>
              <a:spLocks noChangeArrowheads="1"/>
            </p:cNvSpPr>
            <p:nvPr/>
          </p:nvSpPr>
          <p:spPr bwMode="auto">
            <a:xfrm>
              <a:off x="5544719" y="4130386"/>
              <a:ext cx="87767" cy="8667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lIns="72564" tIns="36283" rIns="72564" bIns="36283"/>
            <a:lstStyle/>
            <a:p>
              <a:pPr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  <p:sp>
          <p:nvSpPr>
            <p:cNvPr id="94" name="Oval 54"/>
            <p:cNvSpPr>
              <a:spLocks noChangeArrowheads="1"/>
            </p:cNvSpPr>
            <p:nvPr/>
          </p:nvSpPr>
          <p:spPr bwMode="auto">
            <a:xfrm>
              <a:off x="4013865" y="4130386"/>
              <a:ext cx="87767" cy="8667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lIns="72564" tIns="36283" rIns="72564" bIns="36283"/>
            <a:lstStyle/>
            <a:p>
              <a:pPr defTabSz="725572">
                <a:defRPr/>
              </a:pPr>
              <a:endParaRPr lang="zh-CN" altLang="en-US" sz="1425" ker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282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5" grpId="0"/>
      <p:bldP spid="82" grpId="0"/>
      <p:bldP spid="83" grpId="0"/>
      <p:bldP spid="84" grpId="0"/>
      <p:bldP spid="8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620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519</Words>
  <Application>Microsoft Office PowerPoint</Application>
  <PresentationFormat>自定义</PresentationFormat>
  <Paragraphs>75</Paragraphs>
  <Slides>11</Slides>
  <Notes>11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宋体</vt:lpstr>
      <vt:lpstr>微软雅黑</vt:lpstr>
      <vt:lpstr>Arial</vt:lpstr>
      <vt:lpstr>Calibri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6201</dc:title>
  <dc:creator/>
  <cp:lastModifiedBy/>
  <cp:revision>1</cp:revision>
  <dcterms:created xsi:type="dcterms:W3CDTF">2017-04-18T08:43:44Z</dcterms:created>
  <dcterms:modified xsi:type="dcterms:W3CDTF">2020-08-25T23:38:52Z</dcterms:modified>
</cp:coreProperties>
</file>