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82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16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50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36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55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80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32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71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50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86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16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ED01-9DC5-4350-AD23-0BBA729382DB}" type="datetimeFigureOut">
              <a:rPr lang="zh-CN" altLang="en-US" smtClean="0"/>
              <a:t>2020/8/26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C7875-E0C9-45F6-9E0B-16D21BC21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69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E:\20200826%20&#26032;&#25945;&#24072;&#20837;&#32844;&#22521;&#35757;%20PPT&#36716;%20&#35270;&#39057;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044F393-DC92-4DC8-BCD6-D3D3A17BD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157" y="156046"/>
            <a:ext cx="8683684" cy="6512763"/>
          </a:xfrm>
          <a:prstGeom prst="rect">
            <a:avLst/>
          </a:prstGeom>
          <a:ln w="635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24F7E5C-EC15-4993-8BA5-4E50ED413670}"/>
              </a:ext>
            </a:extLst>
          </p:cNvPr>
          <p:cNvSpPr/>
          <p:nvPr/>
        </p:nvSpPr>
        <p:spPr>
          <a:xfrm>
            <a:off x="1312505" y="2546439"/>
            <a:ext cx="6670416" cy="29238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正粗黑简体" pitchFamily="2" charset="-122"/>
                <a:ea typeface="方正正粗黑简体" pitchFamily="2" charset="-122"/>
              </a:rPr>
              <a:t>新教师入职培训</a:t>
            </a:r>
            <a:endParaRPr lang="en-US" altLang="zh-CN" sz="72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正粗黑简体" pitchFamily="2" charset="-122"/>
              <a:ea typeface="方正正粗黑简体" pitchFamily="2" charset="-122"/>
            </a:endParaRPr>
          </a:p>
          <a:p>
            <a:pPr algn="ctr"/>
            <a:endParaRPr lang="en-US" altLang="zh-CN" sz="72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正粗黑简体" pitchFamily="2" charset="-122"/>
              <a:ea typeface="方正正粗黑简体" pitchFamily="2" charset="-122"/>
            </a:endParaRPr>
          </a:p>
          <a:p>
            <a:pPr algn="ctr"/>
            <a:r>
              <a:rPr lang="en-US" altLang="zh-CN" sz="3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正粗黑简体" pitchFamily="2" charset="-122"/>
                <a:ea typeface="方正正粗黑简体" pitchFamily="2" charset="-122"/>
              </a:rPr>
              <a:t>2020.8.26</a:t>
            </a:r>
            <a:endParaRPr lang="zh-CN" altLang="en-US" sz="3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正粗黑简体" pitchFamily="2" charset="-122"/>
              <a:ea typeface="方正正粗黑简体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1D8950BA-162A-491E-8290-9E674BB9412B}"/>
              </a:ext>
            </a:extLst>
          </p:cNvPr>
          <p:cNvSpPr/>
          <p:nvPr/>
        </p:nvSpPr>
        <p:spPr>
          <a:xfrm>
            <a:off x="448501" y="430385"/>
            <a:ext cx="623709" cy="635445"/>
          </a:xfrm>
          <a:prstGeom prst="ellipse">
            <a:avLst/>
          </a:prstGeom>
          <a:blipFill dpi="0" rotWithShape="1">
            <a:blip r:embed="rId3"/>
            <a:srcRect/>
            <a:stretch>
              <a:fillRect l="-5000" t="-5000" r="-6000" b="-6000"/>
            </a:stretch>
          </a:blip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hlinkClick r:id="rId4" action="ppaction://hlinkfile"/>
          </p:cNvPr>
          <p:cNvSpPr/>
          <p:nvPr/>
        </p:nvSpPr>
        <p:spPr>
          <a:xfrm>
            <a:off x="6479178" y="5316583"/>
            <a:ext cx="2434664" cy="135222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4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2776"/>
              </p:ext>
            </p:extLst>
          </p:nvPr>
        </p:nvGraphicFramePr>
        <p:xfrm>
          <a:off x="521995" y="318500"/>
          <a:ext cx="7676782" cy="5928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8333"/>
                <a:gridCol w="1694031"/>
                <a:gridCol w="4214418"/>
              </a:tblGrid>
              <a:tr h="507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rgbClr val="FFC000"/>
                          </a:solidFill>
                          <a:effectLst/>
                        </a:rPr>
                        <a:t>活动版块</a:t>
                      </a:r>
                      <a:endParaRPr lang="zh-CN" sz="1800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rgbClr val="FFC000"/>
                          </a:solidFill>
                          <a:effectLst/>
                        </a:rPr>
                        <a:t>活动时间</a:t>
                      </a:r>
                      <a:endParaRPr lang="zh-CN" sz="1800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>
                  <a:txBody>
                    <a:bodyPr/>
                    <a:lstStyle/>
                    <a:p>
                      <a:pPr lvl="1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活动内容</a:t>
                      </a:r>
                      <a:endParaRPr lang="zh-CN" sz="1800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</a:tr>
              <a:tr h="5988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相互了解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effectLst/>
                        </a:rPr>
                        <a:t>8:00—8:30</a:t>
                      </a:r>
                      <a:endParaRPr lang="zh-CN" sz="12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）请新教师简单介绍自己（姓名、年龄、个人特长、从教经历等）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1913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b="1" kern="10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sz="1200" b="1" kern="100">
                          <a:effectLst/>
                          <a:latin typeface="+mn-ea"/>
                          <a:ea typeface="+mn-ea"/>
                        </a:rPr>
                        <a:t>） 播放学校工作汇报宣传片</a:t>
                      </a:r>
                      <a:endParaRPr lang="zh-CN" sz="1100" b="1" kern="10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</a:tr>
              <a:tr h="390469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熟悉规范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effectLst/>
                        </a:rPr>
                        <a:t>8:30—10:00</a:t>
                      </a:r>
                      <a:endParaRPr lang="zh-CN" sz="12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）顾校长</a:t>
                      </a:r>
                      <a:r>
                        <a:rPr lang="zh-CN" sz="1200" b="1" kern="100" dirty="0" smtClean="0">
                          <a:effectLst/>
                          <a:latin typeface="+mn-ea"/>
                          <a:ea typeface="+mn-ea"/>
                        </a:rPr>
                        <a:t>寄语</a:t>
                      </a:r>
                      <a:r>
                        <a:rPr lang="en-US" altLang="zh-CN" sz="1200" b="1" kern="100" dirty="0" smtClean="0">
                          <a:effectLst/>
                          <a:latin typeface="+mn-ea"/>
                          <a:ea typeface="+mn-ea"/>
                        </a:rPr>
                        <a:t>——</a:t>
                      </a:r>
                      <a:r>
                        <a:rPr lang="zh-CN" sz="1200" b="1" kern="100" dirty="0" smtClean="0">
                          <a:effectLst/>
                          <a:latin typeface="+mn-ea"/>
                          <a:ea typeface="+mn-ea"/>
                        </a:rPr>
                        <a:t>新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起点、新要求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</a:tr>
              <a:tr h="48064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）前黄中心小学教师一日工作流程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   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8921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76200"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）教学工作规范（备课、上课、听课、研讨、作业批改等要求）分学科</a:t>
                      </a:r>
                      <a:r>
                        <a:rPr lang="zh-CN" sz="1200" b="1" kern="100" dirty="0" smtClean="0">
                          <a:effectLst/>
                          <a:latin typeface="+mn-ea"/>
                          <a:ea typeface="+mn-ea"/>
                        </a:rPr>
                        <a:t>进行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4244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）班级管理工作培训（班主任及配班工作）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4354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）信息技术工作培训（班级一体机使用、校园网使用等）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34394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确立目标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effectLst/>
                        </a:rPr>
                        <a:t>10:00—10:40</a:t>
                      </a:r>
                      <a:endParaRPr lang="zh-CN" sz="12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）青年教师成长故事分享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4244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）新教师们谈培训感受，交流自己新梦想或近期目标。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3601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）完成新教师年度目标计划书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  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34394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个人展示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effectLst/>
                        </a:rPr>
                        <a:t>10:50—11:30</a:t>
                      </a:r>
                      <a:endParaRPr lang="zh-CN" sz="12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580" marR="47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）新进教师展示粉笔字、朗诵表达等学科基本功。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  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3224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）分管校长点评总结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   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  <a:tr h="2120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zh-CN" sz="1200" b="1" kern="100" dirty="0">
                          <a:effectLst/>
                          <a:latin typeface="+mn-ea"/>
                          <a:ea typeface="+mn-ea"/>
                        </a:rPr>
                        <a:t>）新教师完成培训心得（会后完成上交）</a:t>
                      </a:r>
                      <a:r>
                        <a:rPr lang="en-US" sz="1200" b="1" kern="100" dirty="0">
                          <a:effectLst/>
                          <a:latin typeface="+mn-ea"/>
                          <a:ea typeface="+mn-ea"/>
                        </a:rPr>
                        <a:t>   </a:t>
                      </a:r>
                      <a:endParaRPr lang="zh-CN" sz="1100" b="1" kern="100" dirty="0">
                        <a:effectLst/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580" marR="47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173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200</Words>
  <Application>Microsoft Office PowerPoint</Application>
  <PresentationFormat>全屏显示(4:3)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Lpp310</dc:creator>
  <cp:lastModifiedBy>Administrator</cp:lastModifiedBy>
  <cp:revision>7</cp:revision>
  <dcterms:created xsi:type="dcterms:W3CDTF">2020-08-25T21:09:04Z</dcterms:created>
  <dcterms:modified xsi:type="dcterms:W3CDTF">2020-08-26T00:07:44Z</dcterms:modified>
</cp:coreProperties>
</file>