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7" r:id="rId4"/>
  </p:sldIdLst>
  <p:sldSz cx="12192000" cy="6858000"/>
  <p:notesSz cx="7104063" cy="10234613"/>
  <p:embeddedFontLst>
    <p:embeddedFont>
      <p:font typeface="字魂创细黑" charset="-122"/>
      <p:regular r:id="rId7"/>
    </p:embeddedFont>
    <p:embeddedFont>
      <p:font typeface="Calibri Light" charset="0"/>
      <p:regular r:id="rId8"/>
      <p: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B139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26615" y="1865630"/>
            <a:ext cx="793940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10000">
                <a:ln w="6350" cmpd="sng">
                  <a:noFill/>
                  <a:prstDash val="solid"/>
                </a:ln>
                <a:solidFill>
                  <a:srgbClr val="FFF2CC"/>
                </a:solidFill>
                <a:effectLst/>
                <a:latin typeface="方正大黑简体" panose="02000000000000000000" charset="-122"/>
                <a:ea typeface="方正大黑简体" panose="02000000000000000000" charset="-122"/>
              </a:rPr>
              <a:t>教师安全培训</a:t>
            </a:r>
            <a:endParaRPr lang="zh-CN" sz="10000">
              <a:ln w="6350" cmpd="sng">
                <a:noFill/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方正大黑简体" panose="02000000000000000000" charset="-122"/>
              <a:ea typeface="方正大黑简体" panose="020000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69970" y="1400175"/>
            <a:ext cx="5051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>
                <a:solidFill>
                  <a:srgbClr val="FFF2CC"/>
                </a:solidFill>
                <a:latin typeface="字魂创细黑" panose="00000500000000000000" charset="-122"/>
                <a:ea typeface="字魂创细黑" panose="00000500000000000000" charset="-122"/>
              </a:rPr>
              <a:t>teacher</a:t>
            </a:r>
            <a:r>
              <a:rPr lang="zh-CN" altLang="en-US" b="1">
                <a:solidFill>
                  <a:srgbClr val="FFF2CC"/>
                </a:solidFill>
                <a:latin typeface="字魂创细黑" panose="00000500000000000000" charset="-122"/>
                <a:ea typeface="字魂创细黑" panose="00000500000000000000" charset="-122"/>
              </a:rPr>
              <a:t> Safety Education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943251" y="3693160"/>
            <a:ext cx="7027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400" b="1" dirty="0" smtClean="0">
                <a:solidFill>
                  <a:srgbClr val="FFF2CC"/>
                </a:solidFill>
                <a:latin typeface="+mn-ea"/>
              </a:rPr>
              <a:t>     新</a:t>
            </a:r>
            <a:r>
              <a:rPr lang="zh-CN" altLang="en-US" sz="5400" b="1" dirty="0" smtClean="0">
                <a:solidFill>
                  <a:srgbClr val="FFF2CC"/>
                </a:solidFill>
                <a:latin typeface="+mn-ea"/>
              </a:rPr>
              <a:t>北区飞</a:t>
            </a:r>
            <a:r>
              <a:rPr lang="zh-CN" altLang="en-US" sz="5400" b="1" dirty="0">
                <a:solidFill>
                  <a:srgbClr val="FFF2CC"/>
                </a:solidFill>
                <a:latin typeface="+mn-ea"/>
              </a:rPr>
              <a:t>龙中</a:t>
            </a:r>
            <a:r>
              <a:rPr lang="zh-CN" altLang="en-US" sz="5400" b="1" dirty="0" smtClean="0">
                <a:solidFill>
                  <a:srgbClr val="FFF2CC"/>
                </a:solidFill>
                <a:latin typeface="+mn-ea"/>
              </a:rPr>
              <a:t>学 </a:t>
            </a:r>
            <a:endParaRPr lang="en-US" altLang="zh-CN" sz="5400" b="1" dirty="0" smtClean="0">
              <a:solidFill>
                <a:srgbClr val="FFF2CC"/>
              </a:solidFill>
              <a:latin typeface="+mn-ea"/>
            </a:endParaRPr>
          </a:p>
          <a:p>
            <a:pPr algn="l"/>
            <a:r>
              <a:rPr lang="en-US" altLang="zh-CN" sz="5400" b="1" dirty="0" smtClean="0">
                <a:solidFill>
                  <a:srgbClr val="FFF2CC"/>
                </a:solidFill>
                <a:latin typeface="+mn-ea"/>
              </a:rPr>
              <a:t> </a:t>
            </a:r>
            <a:r>
              <a:rPr lang="en-US" altLang="zh-CN" sz="5400" b="1" dirty="0" smtClean="0">
                <a:solidFill>
                  <a:srgbClr val="FFF2CC"/>
                </a:solidFill>
                <a:latin typeface="+mn-ea"/>
              </a:rPr>
              <a:t>       </a:t>
            </a:r>
            <a:r>
              <a:rPr lang="zh-CN" altLang="en-US" sz="5400" b="1" dirty="0" smtClean="0">
                <a:solidFill>
                  <a:srgbClr val="FFF2CC"/>
                </a:solidFill>
                <a:latin typeface="+mn-ea"/>
              </a:rPr>
              <a:t>汪军 </a:t>
            </a:r>
            <a:r>
              <a:rPr lang="en-US" altLang="zh-CN" sz="5400" b="1" dirty="0" smtClean="0">
                <a:solidFill>
                  <a:srgbClr val="FFF2CC"/>
                </a:solidFill>
                <a:latin typeface="+mn-ea"/>
              </a:rPr>
              <a:t>202302</a:t>
            </a:r>
            <a:r>
              <a:rPr lang="zh-CN" altLang="en-US" sz="5400" b="1" dirty="0" smtClean="0">
                <a:solidFill>
                  <a:srgbClr val="FFF2CC"/>
                </a:solidFill>
                <a:latin typeface="+mn-ea"/>
              </a:rPr>
              <a:t>  </a:t>
            </a:r>
            <a:r>
              <a:rPr lang="zh-CN" altLang="en-US" sz="3600" b="1" dirty="0" smtClean="0">
                <a:solidFill>
                  <a:srgbClr val="FFF2CC"/>
                </a:solidFill>
                <a:latin typeface="字魂创细黑" panose="00000500000000000000" charset="-122"/>
                <a:ea typeface="字魂创细黑" panose="00000500000000000000" charset="-122"/>
              </a:rPr>
              <a:t> </a:t>
            </a:r>
            <a:endParaRPr lang="zh-CN" altLang="en-US" sz="3600" b="1" dirty="0">
              <a:solidFill>
                <a:srgbClr val="FFF2CC"/>
              </a:solidFill>
              <a:latin typeface="字魂创细黑" panose="00000500000000000000" charset="-122"/>
              <a:ea typeface="字魂创细黑" panose="000005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72075" y="622300"/>
            <a:ext cx="18478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>
                <a:solidFill>
                  <a:srgbClr val="FFF2CC"/>
                </a:solidFill>
                <a:effectLst/>
                <a:latin typeface="字魂创细黑" panose="00000500000000000000" charset="-122"/>
                <a:ea typeface="字魂创细黑" panose="00000500000000000000" charset="-122"/>
              </a:rPr>
              <a:t>目录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496435" y="1544320"/>
            <a:ext cx="31997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200" b="1">
                <a:solidFill>
                  <a:srgbClr val="FFF2CC"/>
                </a:solidFill>
                <a:effectLst/>
                <a:latin typeface="字魂创细黑" panose="00000500000000000000" charset="-122"/>
                <a:ea typeface="字魂创细黑" panose="00000500000000000000" charset="-122"/>
              </a:rPr>
              <a:t>CONTENTS</a:t>
            </a:r>
          </a:p>
        </p:txBody>
      </p:sp>
      <p:sp>
        <p:nvSpPr>
          <p:cNvPr id="4" name="椭圆 3"/>
          <p:cNvSpPr/>
          <p:nvPr/>
        </p:nvSpPr>
        <p:spPr>
          <a:xfrm>
            <a:off x="1245235" y="2326640"/>
            <a:ext cx="550545" cy="550545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B1392A"/>
                </a:solidFill>
                <a:latin typeface="方正大黑简体" panose="02000000000000000000" charset="-122"/>
                <a:ea typeface="方正大黑简体" panose="02000000000000000000" charset="-122"/>
              </a:rPr>
              <a:t>1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45970" y="2232025"/>
            <a:ext cx="3725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b="1">
                <a:solidFill>
                  <a:srgbClr val="FFF2CC"/>
                </a:solidFill>
                <a:effectLst/>
                <a:latin typeface="字魂创细黑" panose="00000500000000000000" charset="-122"/>
                <a:ea typeface="字魂创细黑" panose="00000500000000000000" charset="-122"/>
              </a:rPr>
              <a:t> </a:t>
            </a:r>
            <a:r>
              <a:rPr lang="zh-CN" altLang="en-US" sz="3600" b="1">
                <a:solidFill>
                  <a:srgbClr val="FFF2CC"/>
                </a:solidFill>
                <a:effectLst/>
                <a:latin typeface="+mn-ea"/>
              </a:rPr>
              <a:t>学生心理安全</a:t>
            </a:r>
          </a:p>
        </p:txBody>
      </p:sp>
      <p:sp>
        <p:nvSpPr>
          <p:cNvPr id="6" name="椭圆 5"/>
          <p:cNvSpPr/>
          <p:nvPr/>
        </p:nvSpPr>
        <p:spPr>
          <a:xfrm>
            <a:off x="6438900" y="2343785"/>
            <a:ext cx="550545" cy="550545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B1392A"/>
                </a:solidFill>
                <a:latin typeface="方正大黑简体" panose="02000000000000000000" charset="-122"/>
                <a:ea typeface="方正大黑简体" panose="02000000000000000000" charset="-122"/>
              </a:rPr>
              <a:t>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256145" y="2232025"/>
            <a:ext cx="3725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solidFill>
                  <a:srgbClr val="FFF2CC"/>
                </a:solidFill>
                <a:effectLst/>
                <a:latin typeface="+mn-ea"/>
              </a:rPr>
              <a:t>疫情健康安全</a:t>
            </a:r>
          </a:p>
        </p:txBody>
      </p:sp>
      <p:sp>
        <p:nvSpPr>
          <p:cNvPr id="8" name="椭圆 7"/>
          <p:cNvSpPr/>
          <p:nvPr/>
        </p:nvSpPr>
        <p:spPr>
          <a:xfrm>
            <a:off x="1245235" y="3622675"/>
            <a:ext cx="550545" cy="550545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B1392A"/>
                </a:solidFill>
                <a:latin typeface="方正大黑简体" panose="02000000000000000000" charset="-122"/>
                <a:ea typeface="方正大黑简体" panose="02000000000000000000" charset="-122"/>
              </a:rPr>
              <a:t>3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45970" y="3510915"/>
            <a:ext cx="3725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solidFill>
                  <a:srgbClr val="FFF2CC"/>
                </a:solidFill>
                <a:effectLst/>
                <a:latin typeface="+mn-ea"/>
              </a:rPr>
              <a:t>校内活动安全</a:t>
            </a:r>
          </a:p>
        </p:txBody>
      </p:sp>
      <p:sp>
        <p:nvSpPr>
          <p:cNvPr id="10" name="椭圆 9"/>
          <p:cNvSpPr/>
          <p:nvPr/>
        </p:nvSpPr>
        <p:spPr>
          <a:xfrm>
            <a:off x="6438900" y="3622675"/>
            <a:ext cx="550545" cy="550545"/>
          </a:xfrm>
          <a:prstGeom prst="ellipse">
            <a:avLst/>
          </a:prstGeom>
          <a:solidFill>
            <a:srgbClr val="FFF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B1392A"/>
                </a:solidFill>
                <a:latin typeface="方正大黑简体" panose="02000000000000000000" charset="-122"/>
                <a:ea typeface="方正大黑简体" panose="02000000000000000000" charset="-122"/>
              </a:rPr>
              <a:t>4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56145" y="3510915"/>
            <a:ext cx="3725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solidFill>
                  <a:srgbClr val="FFF2CC"/>
                </a:solidFill>
                <a:effectLst/>
                <a:latin typeface="+mn-ea"/>
              </a:rPr>
              <a:t>日常用电安全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126615" y="1865630"/>
            <a:ext cx="793940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sz="10000">
                <a:ln w="6350" cmpd="sng">
                  <a:noFill/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latin typeface="方正大黑简体" panose="02000000000000000000" charset="-122"/>
                <a:ea typeface="方正大黑简体" panose="02000000000000000000" charset="-122"/>
              </a:rPr>
              <a:t>感谢观看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69970" y="1400175"/>
            <a:ext cx="5051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>
                <a:solidFill>
                  <a:srgbClr val="FFF2CC"/>
                </a:solidFill>
                <a:latin typeface="字魂创细黑" panose="00000500000000000000" charset="-122"/>
                <a:ea typeface="字魂创细黑" panose="00000500000000000000" charset="-122"/>
              </a:rPr>
              <a:t>New Year Safety Education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70605" y="3495675"/>
            <a:ext cx="5051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>
                <a:solidFill>
                  <a:srgbClr val="FFF2CC"/>
                </a:solidFill>
                <a:latin typeface="字魂创细黑" panose="00000500000000000000" charset="-122"/>
                <a:ea typeface="字魂创细黑" panose="00000500000000000000" charset="-122"/>
              </a:rPr>
              <a:t>安全第一生命宝贵 新年安全教育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c1ebe89-fa66-48a4-85a9-8ca3ac21f944"/>
  <p:tag name="COMMONDATA" val="eyJjb3VudCI6MywiaGRpZCI6IjNlNjQwZmIzNzhmMjAwZTljOWZjNWVmN2ZjNTc3NWZhIiwidXNlckNvdW50Ijoz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75</Words>
  <Application>Microsoft Office PowerPoint</Application>
  <PresentationFormat>自定义</PresentationFormat>
  <Paragraphs>17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方正大黑简体</vt:lpstr>
      <vt:lpstr>字魂创细黑</vt:lpstr>
      <vt:lpstr>Calibri Light</vt:lpstr>
      <vt:lpstr>Calibri</vt:lpstr>
      <vt:lpstr>Office 主题</vt:lpstr>
      <vt:lpstr>幻灯片 1</vt:lpstr>
      <vt:lpstr>幻灯片 2</vt:lpstr>
      <vt:lpstr>幻灯片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baby</dc:creator>
  <cp:lastModifiedBy>USER</cp:lastModifiedBy>
  <cp:revision>10</cp:revision>
  <dcterms:created xsi:type="dcterms:W3CDTF">2021-01-25T05:55:00Z</dcterms:created>
  <dcterms:modified xsi:type="dcterms:W3CDTF">2023-12-12T06:11:43Z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KSOSaveFontToCloudKey">
    <vt:lpwstr>27945107_embed</vt:lpwstr>
  </property>
  <property fmtid="{D5CDD505-2E9C-101B-9397-08002B2CF9AE}" pid="4" name="KSOTemplateUUID">
    <vt:lpwstr>v1.0_mb_VcoHcuDxoOFs02DKKSvpBA==</vt:lpwstr>
  </property>
  <property fmtid="{D5CDD505-2E9C-101B-9397-08002B2CF9AE}" pid="5" name="ICV">
    <vt:lpwstr>3D07FFFAC1624986A3FEA732C8FE3998</vt:lpwstr>
  </property>
</Properties>
</file>