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0" r:id="rId4"/>
    <p:sldId id="256" r:id="rId5"/>
    <p:sldId id="257" r:id="rId6"/>
    <p:sldId id="261" r:id="rId7"/>
    <p:sldId id="262" r:id="rId8"/>
    <p:sldId id="264" r:id="rId9"/>
    <p:sldId id="259" r:id="rId10"/>
    <p:sldId id="265" r:id="rId11"/>
    <p:sldId id="258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audio" Target="file:///C:\Users\dell\Desktop\&#35838;&#20214;&#31185;&#23398;&#65306;&#40481;&#23453;&#23453;&#19968;&#23478;\&#23567;&#40481;.mp3" TargetMode="External"/><Relationship Id="rId8" Type="http://schemas.microsoft.com/office/2007/relationships/media" Target="file:///C:\Users\dell\Desktop\&#35838;&#20214;&#31185;&#23398;&#65306;&#40481;&#23453;&#23453;&#19968;&#23478;\&#27597;&#40481;.mp3" TargetMode="External"/><Relationship Id="rId7" Type="http://schemas.openxmlformats.org/officeDocument/2006/relationships/audio" Target="file:///C:\Users\dell\Desktop\&#35838;&#20214;&#31185;&#23398;&#65306;&#40481;&#23453;&#23453;&#19968;&#23478;\&#27597;&#40481;.mp3" TargetMode="External"/><Relationship Id="rId6" Type="http://schemas.openxmlformats.org/officeDocument/2006/relationships/image" Target="../media/image8.png"/><Relationship Id="rId5" Type="http://schemas.microsoft.com/office/2007/relationships/media" Target="file:///C:\Users\dell\Desktop\&#35838;&#20214;&#31185;&#23398;&#65306;&#40481;&#23453;&#23453;&#19968;&#23478;\&#20844;&#40481;.mp3" TargetMode="External"/><Relationship Id="rId4" Type="http://schemas.openxmlformats.org/officeDocument/2006/relationships/audio" Target="file:///C:\Users\dell\Desktop\&#35838;&#20214;&#31185;&#23398;&#65306;&#40481;&#23453;&#23453;&#19968;&#23478;\&#20844;&#40481;.mp3" TargetMode="Externa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1" Type="http://schemas.openxmlformats.org/officeDocument/2006/relationships/slideLayout" Target="../slideLayouts/slideLayout7.xml"/><Relationship Id="rId10" Type="http://schemas.microsoft.com/office/2007/relationships/media" Target="file:///C:\Users\dell\Desktop\&#35838;&#20214;&#31185;&#23398;&#65306;&#40481;&#23453;&#23453;&#19968;&#23478;\&#23567;&#40481;.mp3" TargetMode="Externa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3" descr="w3kvgatd825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0" y="0"/>
            <a:ext cx="56388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6" descr="2130111_092631002_2"/>
          <p:cNvPicPr>
            <a:picLocks noChangeAspect="1"/>
          </p:cNvPicPr>
          <p:nvPr/>
        </p:nvPicPr>
        <p:blipFill>
          <a:blip r:embed="rId1">
            <a:clrChange>
              <a:clrFrom>
                <a:srgbClr val="E3DFDC"/>
              </a:clrFrom>
              <a:clrTo>
                <a:srgbClr val="E3DFDC">
                  <a:alpha val="0"/>
                </a:srgbClr>
              </a:clrTo>
            </a:clrChange>
          </a:blip>
          <a:srcRect l="9836" t="3316" r="11476"/>
          <a:stretch>
            <a:fillRect/>
          </a:stretch>
        </p:blipFill>
        <p:spPr>
          <a:xfrm>
            <a:off x="2057400" y="457200"/>
            <a:ext cx="4578350" cy="5562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5" descr="200831312314631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0001"/>
          <a:stretch>
            <a:fillRect/>
          </a:stretch>
        </p:blipFill>
        <p:spPr>
          <a:xfrm>
            <a:off x="914400" y="304800"/>
            <a:ext cx="6850063" cy="617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3" descr="2008528224646364_2"/>
          <p:cNvPicPr>
            <a:picLocks noChangeAspect="1"/>
          </p:cNvPicPr>
          <p:nvPr/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-914400"/>
            <a:ext cx="5953125" cy="838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4" descr="200831312314631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667"/>
          <a:stretch>
            <a:fillRect/>
          </a:stretch>
        </p:blipFill>
        <p:spPr>
          <a:xfrm>
            <a:off x="304800" y="1295400"/>
            <a:ext cx="4567238" cy="426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Picture 5" descr="2008528224646364_2"/>
          <p:cNvPicPr>
            <a:picLocks noChangeAspect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t="5333" b="6667"/>
          <a:stretch>
            <a:fillRect/>
          </a:stretch>
        </p:blipFill>
        <p:spPr>
          <a:xfrm>
            <a:off x="4572000" y="914400"/>
            <a:ext cx="4059238" cy="502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2" descr="200831312314631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333"/>
          <a:stretch>
            <a:fillRect/>
          </a:stretch>
        </p:blipFill>
        <p:spPr>
          <a:xfrm>
            <a:off x="228600" y="381000"/>
            <a:ext cx="4567238" cy="419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7" name="Picture 3" descr="2008528224646364_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b="8000"/>
          <a:stretch>
            <a:fillRect/>
          </a:stretch>
        </p:blipFill>
        <p:spPr>
          <a:xfrm>
            <a:off x="5084763" y="0"/>
            <a:ext cx="4059237" cy="525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8" name="Picture 4" descr="2130111_092631002_2"/>
          <p:cNvPicPr>
            <a:picLocks noChangeAspect="1"/>
          </p:cNvPicPr>
          <p:nvPr/>
        </p:nvPicPr>
        <p:blipFill>
          <a:blip r:embed="rId3">
            <a:clrChange>
              <a:clrFrom>
                <a:srgbClr val="E8E4E1"/>
              </a:clrFrom>
              <a:clrTo>
                <a:srgbClr val="E8E4E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4495800"/>
            <a:ext cx="1752600" cy="17319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2" descr="200831312314631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333"/>
          <a:stretch>
            <a:fillRect/>
          </a:stretch>
        </p:blipFill>
        <p:spPr>
          <a:xfrm>
            <a:off x="228600" y="381000"/>
            <a:ext cx="4567238" cy="419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Picture 3" descr="2008528224646364_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b="8000"/>
          <a:stretch>
            <a:fillRect/>
          </a:stretch>
        </p:blipFill>
        <p:spPr>
          <a:xfrm>
            <a:off x="5084763" y="0"/>
            <a:ext cx="4059237" cy="525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4" descr="2130111_092631002_2"/>
          <p:cNvPicPr>
            <a:picLocks noChangeAspect="1"/>
          </p:cNvPicPr>
          <p:nvPr/>
        </p:nvPicPr>
        <p:blipFill>
          <a:blip r:embed="rId3">
            <a:clrChange>
              <a:clrFrom>
                <a:srgbClr val="E8E4E1"/>
              </a:clrFrom>
              <a:clrTo>
                <a:srgbClr val="E8E4E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4495800"/>
            <a:ext cx="1752600" cy="17319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3" descr="4385226_110229621112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228600"/>
            <a:ext cx="3962400" cy="2643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Picture 5" descr="947781_003650604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457200"/>
            <a:ext cx="2514600" cy="1885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6" name="Picture 7" descr="IMAGE12589333329680"/>
          <p:cNvPicPr>
            <a:picLocks noChangeAspect="1"/>
          </p:cNvPicPr>
          <p:nvPr/>
        </p:nvPicPr>
        <p:blipFill>
          <a:blip r:embed="rId3">
            <a:clrChange>
              <a:clrFrom>
                <a:srgbClr val="F6F6F4"/>
              </a:clrFrom>
              <a:clrTo>
                <a:srgbClr val="F6F6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76400" y="2895600"/>
            <a:ext cx="5029200" cy="3871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2" descr="200831312314631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333"/>
          <a:stretch>
            <a:fillRect/>
          </a:stretch>
        </p:blipFill>
        <p:spPr>
          <a:xfrm>
            <a:off x="228600" y="381000"/>
            <a:ext cx="4567238" cy="419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Picture 3" descr="2008528224646364_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b="8000"/>
          <a:stretch>
            <a:fillRect/>
          </a:stretch>
        </p:blipFill>
        <p:spPr>
          <a:xfrm>
            <a:off x="5084763" y="0"/>
            <a:ext cx="4059237" cy="525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4" descr="2130111_092631002_2"/>
          <p:cNvPicPr>
            <a:picLocks noChangeAspect="1"/>
          </p:cNvPicPr>
          <p:nvPr/>
        </p:nvPicPr>
        <p:blipFill>
          <a:blip r:embed="rId3">
            <a:clrChange>
              <a:clrFrom>
                <a:srgbClr val="E8E4E1"/>
              </a:clrFrom>
              <a:clrTo>
                <a:srgbClr val="E8E4E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4495800"/>
            <a:ext cx="1752600" cy="1731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公鸡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534400" y="4038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母鸡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14400" y="35052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小鸡.mp3">
            <a:hlinkClick r:id="" action="ppaction://media"/>
          </p:cNvPr>
          <p:cNvPicPr>
            <a:picLocks noRot="1"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link="rId10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81600" y="62484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89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5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10</Slides>
  <Notes>0</Notes>
  <HiddenSlides>0</HiddenSlides>
  <MMClips>3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龚燕</cp:lastModifiedBy>
  <cp:revision>8</cp:revision>
  <dcterms:created xsi:type="dcterms:W3CDTF">2024-02-29T04:52:02Z</dcterms:created>
  <dcterms:modified xsi:type="dcterms:W3CDTF">2024-02-29T04:52:09Z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DB520E107E0A41359A4EB4586B7660A6_13</vt:lpwstr>
  </property>
  <property fmtid="{D5CDD505-2E9C-101B-9397-08002B2CF9AE}" pid="4" name="KSOProductBuildVer">
    <vt:lpwstr>2052-12.1.0.16388</vt:lpwstr>
  </property>
</Properties>
</file>